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9.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80" r:id="rId2"/>
    <p:sldMasterId id="2147483717" r:id="rId3"/>
    <p:sldMasterId id="2147483754" r:id="rId4"/>
    <p:sldMasterId id="2147483774" r:id="rId5"/>
    <p:sldMasterId id="2147483780" r:id="rId6"/>
    <p:sldMasterId id="2147483794" r:id="rId7"/>
    <p:sldMasterId id="2147483808" r:id="rId8"/>
    <p:sldMasterId id="2147483822" r:id="rId9"/>
    <p:sldMasterId id="2147483903" r:id="rId10"/>
    <p:sldMasterId id="2147483917" r:id="rId11"/>
  </p:sldMasterIdLst>
  <p:notesMasterIdLst>
    <p:notesMasterId r:id="rId43"/>
  </p:notesMasterIdLst>
  <p:sldIdLst>
    <p:sldId id="668" r:id="rId12"/>
    <p:sldId id="683" r:id="rId13"/>
    <p:sldId id="637" r:id="rId14"/>
    <p:sldId id="575" r:id="rId15"/>
    <p:sldId id="589" r:id="rId16"/>
    <p:sldId id="588" r:id="rId17"/>
    <p:sldId id="741" r:id="rId18"/>
    <p:sldId id="742" r:id="rId19"/>
    <p:sldId id="743" r:id="rId20"/>
    <p:sldId id="735" r:id="rId21"/>
    <p:sldId id="540" r:id="rId22"/>
    <p:sldId id="626" r:id="rId23"/>
    <p:sldId id="781" r:id="rId24"/>
    <p:sldId id="503" r:id="rId25"/>
    <p:sldId id="719" r:id="rId26"/>
    <p:sldId id="723" r:id="rId27"/>
    <p:sldId id="729" r:id="rId28"/>
    <p:sldId id="618" r:id="rId29"/>
    <p:sldId id="749" r:id="rId30"/>
    <p:sldId id="721" r:id="rId31"/>
    <p:sldId id="466" r:id="rId32"/>
    <p:sldId id="707" r:id="rId33"/>
    <p:sldId id="780" r:id="rId34"/>
    <p:sldId id="627" r:id="rId35"/>
    <p:sldId id="757" r:id="rId36"/>
    <p:sldId id="769" r:id="rId37"/>
    <p:sldId id="771" r:id="rId38"/>
    <p:sldId id="772" r:id="rId39"/>
    <p:sldId id="773" r:id="rId40"/>
    <p:sldId id="774" r:id="rId41"/>
    <p:sldId id="77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F42"/>
    <a:srgbClr val="FF7375"/>
    <a:srgbClr val="172A59"/>
    <a:srgbClr val="8B71FF"/>
    <a:srgbClr val="FFC27A"/>
    <a:srgbClr val="7E7E83"/>
    <a:srgbClr val="FFF6BB"/>
    <a:srgbClr val="FFDC77"/>
    <a:srgbClr val="FFFF66"/>
    <a:srgbClr val="1325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87" autoAdjust="0"/>
    <p:restoredTop sz="92500" autoAdjust="0"/>
  </p:normalViewPr>
  <p:slideViewPr>
    <p:cSldViewPr>
      <p:cViewPr>
        <p:scale>
          <a:sx n="75" d="100"/>
          <a:sy n="75" d="100"/>
        </p:scale>
        <p:origin x="-1776" y="-384"/>
      </p:cViewPr>
      <p:guideLst>
        <p:guide orient="horz" pos="2160"/>
        <p:guide pos="2880"/>
      </p:guideLst>
    </p:cSldViewPr>
  </p:slideViewPr>
  <p:notesTextViewPr>
    <p:cViewPr>
      <p:scale>
        <a:sx n="1" d="1"/>
        <a:sy n="1" d="1"/>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All-Cause</c:v>
                </c:pt>
              </c:strCache>
            </c:strRef>
          </c:tx>
          <c:spPr>
            <a:solidFill>
              <a:srgbClr val="FFFF00"/>
            </a:solidFill>
          </c:spPr>
          <c:invertIfNegative val="0"/>
          <c:dLbls>
            <c:showLegendKey val="0"/>
            <c:showVal val="1"/>
            <c:showCatName val="0"/>
            <c:showSerName val="0"/>
            <c:showPercent val="0"/>
            <c:showBubbleSize val="0"/>
            <c:showLeaderLines val="0"/>
          </c:dLbls>
          <c:cat>
            <c:strRef>
              <c:f>Sheet1!$A$2</c:f>
              <c:strCache>
                <c:ptCount val="1"/>
                <c:pt idx="0">
                  <c:v>S3i</c:v>
                </c:pt>
              </c:strCache>
            </c:strRef>
          </c:cat>
          <c:val>
            <c:numRef>
              <c:f>Sheet1!$B$2</c:f>
              <c:numCache>
                <c:formatCode>General</c:formatCode>
                <c:ptCount val="1"/>
                <c:pt idx="0">
                  <c:v>1.1</c:v>
                </c:pt>
              </c:numCache>
            </c:numRef>
          </c:val>
        </c:ser>
        <c:ser>
          <c:idx val="1"/>
          <c:order val="1"/>
          <c:tx>
            <c:strRef>
              <c:f>Sheet1!$C$1</c:f>
              <c:strCache>
                <c:ptCount val="1"/>
                <c:pt idx="0">
                  <c:v>Cardiovascular</c:v>
                </c:pt>
              </c:strCache>
            </c:strRef>
          </c:tx>
          <c:spPr>
            <a:solidFill>
              <a:srgbClr val="FF0000"/>
            </a:solidFill>
          </c:spPr>
          <c:invertIfNegative val="0"/>
          <c:dLbls>
            <c:showLegendKey val="0"/>
            <c:showVal val="1"/>
            <c:showCatName val="0"/>
            <c:showSerName val="0"/>
            <c:showPercent val="0"/>
            <c:showBubbleSize val="0"/>
            <c:showLeaderLines val="0"/>
          </c:dLbls>
          <c:cat>
            <c:strRef>
              <c:f>Sheet1!$A$2</c:f>
              <c:strCache>
                <c:ptCount val="1"/>
                <c:pt idx="0">
                  <c:v>S3i</c:v>
                </c:pt>
              </c:strCache>
            </c:strRef>
          </c:cat>
          <c:val>
            <c:numRef>
              <c:f>Sheet1!$C$2</c:f>
              <c:numCache>
                <c:formatCode>General</c:formatCode>
                <c:ptCount val="1"/>
                <c:pt idx="0">
                  <c:v>0.9</c:v>
                </c:pt>
              </c:numCache>
            </c:numRef>
          </c:val>
        </c:ser>
        <c:dLbls>
          <c:showLegendKey val="0"/>
          <c:showVal val="0"/>
          <c:showCatName val="0"/>
          <c:showSerName val="0"/>
          <c:showPercent val="0"/>
          <c:showBubbleSize val="0"/>
        </c:dLbls>
        <c:gapWidth val="150"/>
        <c:axId val="-2131451640"/>
        <c:axId val="-2130389432"/>
      </c:barChart>
      <c:catAx>
        <c:axId val="-2131451640"/>
        <c:scaling>
          <c:orientation val="minMax"/>
        </c:scaling>
        <c:delete val="0"/>
        <c:axPos val="b"/>
        <c:majorTickMark val="out"/>
        <c:minorTickMark val="none"/>
        <c:tickLblPos val="nextTo"/>
        <c:txPr>
          <a:bodyPr/>
          <a:lstStyle/>
          <a:p>
            <a:pPr>
              <a:defRPr b="1"/>
            </a:pPr>
            <a:endParaRPr lang="en-US"/>
          </a:p>
        </c:txPr>
        <c:crossAx val="-2130389432"/>
        <c:crosses val="autoZero"/>
        <c:auto val="1"/>
        <c:lblAlgn val="ctr"/>
        <c:lblOffset val="100"/>
        <c:noMultiLvlLbl val="0"/>
      </c:catAx>
      <c:valAx>
        <c:axId val="-2130389432"/>
        <c:scaling>
          <c:orientation val="minMax"/>
          <c:max val="100.0"/>
        </c:scaling>
        <c:delete val="0"/>
        <c:axPos val="l"/>
        <c:numFmt formatCode="General" sourceLinked="0"/>
        <c:majorTickMark val="out"/>
        <c:minorTickMark val="none"/>
        <c:tickLblPos val="nextTo"/>
        <c:txPr>
          <a:bodyPr/>
          <a:lstStyle/>
          <a:p>
            <a:pPr>
              <a:defRPr sz="1600"/>
            </a:pPr>
            <a:endParaRPr lang="en-US"/>
          </a:p>
        </c:txPr>
        <c:crossAx val="-2131451640"/>
        <c:crosses val="autoZero"/>
        <c:crossBetween val="between"/>
        <c:majorUnit val="20.0"/>
      </c:valAx>
      <c:spPr>
        <a:noFill/>
        <a:ln w="25400">
          <a:noFill/>
        </a:ln>
      </c:spPr>
    </c:plotArea>
    <c:legend>
      <c:legendPos val="r"/>
      <c:layout>
        <c:manualLayout>
          <c:xMode val="edge"/>
          <c:yMode val="edge"/>
          <c:x val="0.155777786904616"/>
          <c:y val="0.047964777315952"/>
          <c:w val="0.819644258295171"/>
          <c:h val="0.130717874844772"/>
        </c:manualLayout>
      </c:layout>
      <c:overlay val="1"/>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All Stroke</c:v>
                </c:pt>
              </c:strCache>
            </c:strRef>
          </c:tx>
          <c:spPr>
            <a:solidFill>
              <a:srgbClr val="FFFF00"/>
            </a:solidFill>
          </c:spPr>
          <c:invertIfNegative val="0"/>
          <c:dLbls>
            <c:showLegendKey val="0"/>
            <c:showVal val="1"/>
            <c:showCatName val="0"/>
            <c:showSerName val="0"/>
            <c:showPercent val="0"/>
            <c:showBubbleSize val="0"/>
            <c:showLeaderLines val="0"/>
          </c:dLbls>
          <c:cat>
            <c:strRef>
              <c:f>Sheet1!$A$2</c:f>
              <c:strCache>
                <c:ptCount val="1"/>
                <c:pt idx="0">
                  <c:v>S3i</c:v>
                </c:pt>
              </c:strCache>
            </c:strRef>
          </c:cat>
          <c:val>
            <c:numRef>
              <c:f>Sheet1!$B$2</c:f>
              <c:numCache>
                <c:formatCode>General</c:formatCode>
                <c:ptCount val="1"/>
                <c:pt idx="0">
                  <c:v>2.6</c:v>
                </c:pt>
              </c:numCache>
            </c:numRef>
          </c:val>
        </c:ser>
        <c:ser>
          <c:idx val="1"/>
          <c:order val="1"/>
          <c:tx>
            <c:strRef>
              <c:f>Sheet1!$C$1</c:f>
              <c:strCache>
                <c:ptCount val="1"/>
                <c:pt idx="0">
                  <c:v>Disabling</c:v>
                </c:pt>
              </c:strCache>
            </c:strRef>
          </c:tx>
          <c:spPr>
            <a:solidFill>
              <a:srgbClr val="FF0000"/>
            </a:solidFill>
          </c:spPr>
          <c:invertIfNegative val="0"/>
          <c:dLbls>
            <c:dLbl>
              <c:idx val="0"/>
              <c:layout/>
              <c:tx>
                <c:rich>
                  <a:bodyPr/>
                  <a:lstStyle/>
                  <a:p>
                    <a:r>
                      <a:rPr lang="en-US" smtClean="0"/>
                      <a:t>1.0</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S3i</c:v>
                </c:pt>
              </c:strCache>
            </c:strRef>
          </c:cat>
          <c:val>
            <c:numRef>
              <c:f>Sheet1!$C$2</c:f>
              <c:numCache>
                <c:formatCode>0.0</c:formatCode>
                <c:ptCount val="1"/>
                <c:pt idx="0">
                  <c:v>1.0</c:v>
                </c:pt>
              </c:numCache>
            </c:numRef>
          </c:val>
        </c:ser>
        <c:dLbls>
          <c:showLegendKey val="0"/>
          <c:showVal val="0"/>
          <c:showCatName val="0"/>
          <c:showSerName val="0"/>
          <c:showPercent val="0"/>
          <c:showBubbleSize val="0"/>
        </c:dLbls>
        <c:gapWidth val="150"/>
        <c:axId val="-2131501352"/>
        <c:axId val="-2131504344"/>
      </c:barChart>
      <c:catAx>
        <c:axId val="-2131501352"/>
        <c:scaling>
          <c:orientation val="minMax"/>
        </c:scaling>
        <c:delete val="0"/>
        <c:axPos val="b"/>
        <c:majorTickMark val="out"/>
        <c:minorTickMark val="none"/>
        <c:tickLblPos val="nextTo"/>
        <c:txPr>
          <a:bodyPr/>
          <a:lstStyle/>
          <a:p>
            <a:pPr>
              <a:defRPr b="1"/>
            </a:pPr>
            <a:endParaRPr lang="en-US"/>
          </a:p>
        </c:txPr>
        <c:crossAx val="-2131504344"/>
        <c:crosses val="autoZero"/>
        <c:auto val="1"/>
        <c:lblAlgn val="ctr"/>
        <c:lblOffset val="100"/>
        <c:noMultiLvlLbl val="0"/>
      </c:catAx>
      <c:valAx>
        <c:axId val="-2131504344"/>
        <c:scaling>
          <c:orientation val="minMax"/>
          <c:max val="100.0"/>
        </c:scaling>
        <c:delete val="0"/>
        <c:axPos val="l"/>
        <c:numFmt formatCode="General" sourceLinked="0"/>
        <c:majorTickMark val="out"/>
        <c:minorTickMark val="none"/>
        <c:tickLblPos val="nextTo"/>
        <c:txPr>
          <a:bodyPr/>
          <a:lstStyle/>
          <a:p>
            <a:pPr>
              <a:defRPr sz="1600"/>
            </a:pPr>
            <a:endParaRPr lang="en-US"/>
          </a:p>
        </c:txPr>
        <c:crossAx val="-2131501352"/>
        <c:crosses val="autoZero"/>
        <c:crossBetween val="between"/>
        <c:majorUnit val="20.0"/>
      </c:valAx>
      <c:spPr>
        <a:noFill/>
        <a:ln w="25400">
          <a:noFill/>
        </a:ln>
      </c:spPr>
    </c:plotArea>
    <c:legend>
      <c:legendPos val="r"/>
      <c:layout>
        <c:manualLayout>
          <c:xMode val="edge"/>
          <c:yMode val="edge"/>
          <c:x val="0.155660380401372"/>
          <c:y val="0.047722898496298"/>
          <c:w val="0.794996848732041"/>
          <c:h val="0.133595912304506"/>
        </c:manualLayout>
      </c:layout>
      <c:overlay val="1"/>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BD2241-BE1D-4ED4-88A2-4E181FE1FD1C}" type="datetimeFigureOut">
              <a:rPr lang="en-US" smtClean="0"/>
              <a:pPr/>
              <a:t>12/10/16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7EEAC3-D882-49E5-84CD-A8EB6392D29A}" type="slidenum">
              <a:rPr lang="en-US" smtClean="0"/>
              <a:pPr/>
              <a:t>‹#›</a:t>
            </a:fld>
            <a:endParaRPr lang="en-US"/>
          </a:p>
        </p:txBody>
      </p:sp>
    </p:spTree>
    <p:extLst>
      <p:ext uri="{BB962C8B-B14F-4D97-AF65-F5344CB8AC3E}">
        <p14:creationId xmlns:p14="http://schemas.microsoft.com/office/powerpoint/2010/main" val="2302363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p:cNvSpPr>
          <p:nvPr>
            <p:ph type="sldImg"/>
          </p:nvPr>
        </p:nvSpPr>
        <p:spPr>
          <a:xfrm>
            <a:off x="1144588" y="687388"/>
            <a:ext cx="4568825" cy="3425825"/>
          </a:xfrm>
          <a:solidFill>
            <a:srgbClr val="FFFFFF"/>
          </a:solidFill>
          <a:ln/>
        </p:spPr>
      </p:sp>
      <p:sp>
        <p:nvSpPr>
          <p:cNvPr id="717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a typeface="ＭＳ Ｐゴシック" pitchFamily="34" charset="-128"/>
            </a:endParaRPr>
          </a:p>
        </p:txBody>
      </p:sp>
      <p:sp>
        <p:nvSpPr>
          <p:cNvPr id="65539"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lIns="91424" tIns="45713" rIns="91424" bIns="45713" anchor="b"/>
          <a:lstStyle/>
          <a:p>
            <a:pPr algn="r" defTabSz="912813"/>
            <a:fld id="{0851282B-9345-4CFD-992C-3E166BD43266}" type="slidenum">
              <a:rPr lang="en-US" sz="1200">
                <a:latin typeface="Calibri" pitchFamily="34" charset="0"/>
              </a:rPr>
              <a:pPr algn="r" defTabSz="912813"/>
              <a:t>21</a:t>
            </a:fld>
            <a:endParaRPr lang="en-US" sz="1200" dirty="0">
              <a:latin typeface="Calibri" pitchFamily="34" charset="0"/>
            </a:endParaRPr>
          </a:p>
        </p:txBody>
      </p:sp>
    </p:spTree>
    <p:extLst>
      <p:ext uri="{BB962C8B-B14F-4D97-AF65-F5344CB8AC3E}">
        <p14:creationId xmlns:p14="http://schemas.microsoft.com/office/powerpoint/2010/main" val="3261005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xfrm>
            <a:off x="3884613" y="8685213"/>
            <a:ext cx="2971800" cy="457200"/>
          </a:xfrm>
          <a:prstGeom prst="rect">
            <a:avLst/>
          </a:prstGeom>
          <a:noFill/>
          <a:ln>
            <a:miter lim="800000"/>
            <a:headEnd/>
            <a:tailEnd/>
          </a:ln>
        </p:spPr>
        <p:txBody>
          <a:bodyPr/>
          <a:lstStyle/>
          <a:p>
            <a:fld id="{A8CAE705-24BC-4279-81E3-55443D8CD929}" type="slidenum">
              <a:rPr lang="en-US" smtClean="0"/>
              <a:pPr/>
              <a:t>23</a:t>
            </a:fld>
            <a:endParaRPr lang="en-US" smtClean="0"/>
          </a:p>
        </p:txBody>
      </p:sp>
      <p:sp>
        <p:nvSpPr>
          <p:cNvPr id="87043" name="Rectangle 7"/>
          <p:cNvSpPr txBox="1">
            <a:spLocks noGrp="1" noChangeArrowheads="1"/>
          </p:cNvSpPr>
          <p:nvPr/>
        </p:nvSpPr>
        <p:spPr bwMode="auto">
          <a:xfrm>
            <a:off x="3886816" y="8687110"/>
            <a:ext cx="2971185" cy="456890"/>
          </a:xfrm>
          <a:prstGeom prst="rect">
            <a:avLst/>
          </a:prstGeom>
          <a:noFill/>
          <a:ln w="9525">
            <a:noFill/>
            <a:miter lim="800000"/>
            <a:headEnd/>
            <a:tailEnd/>
          </a:ln>
        </p:spPr>
        <p:txBody>
          <a:bodyPr lIns="91416" tIns="45709" rIns="91416" bIns="45709" anchor="b"/>
          <a:lstStyle/>
          <a:p>
            <a:pPr defTabSz="913590"/>
            <a:fld id="{F7E71901-F0F8-43A2-BB1D-DEAB75835335}" type="slidenum">
              <a:rPr lang="en-US" sz="1200">
                <a:solidFill>
                  <a:srgbClr val="000000"/>
                </a:solidFill>
                <a:ea typeface="ヒラギノ角ゴ Pro W3" pitchFamily="-111" charset="-128"/>
              </a:rPr>
              <a:pPr defTabSz="913590"/>
              <a:t>23</a:t>
            </a:fld>
            <a:endParaRPr lang="en-US" sz="1200">
              <a:solidFill>
                <a:srgbClr val="000000"/>
              </a:solidFill>
              <a:ea typeface="ヒラギノ角ゴ Pro W3" pitchFamily="-111" charset="-128"/>
            </a:endParaRPr>
          </a:p>
        </p:txBody>
      </p:sp>
      <p:sp>
        <p:nvSpPr>
          <p:cNvPr id="87044" name="Rectangle 2"/>
          <p:cNvSpPr>
            <a:spLocks noGrp="1" noRot="1" noChangeAspect="1" noChangeArrowheads="1" noTextEdit="1"/>
          </p:cNvSpPr>
          <p:nvPr>
            <p:ph type="sldImg"/>
          </p:nvPr>
        </p:nvSpPr>
        <p:spPr>
          <a:xfrm>
            <a:off x="1143000" y="685800"/>
            <a:ext cx="4572000" cy="3429000"/>
          </a:xfrm>
          <a:ln/>
        </p:spPr>
      </p:sp>
      <p:sp>
        <p:nvSpPr>
          <p:cNvPr id="87045" name="Rectangle 3"/>
          <p:cNvSpPr>
            <a:spLocks noGrp="1" noChangeArrowheads="1"/>
          </p:cNvSpPr>
          <p:nvPr>
            <p:ph type="body" idx="1"/>
          </p:nvPr>
        </p:nvSpPr>
        <p:spPr>
          <a:noFill/>
        </p:spPr>
        <p:txBody>
          <a:bodyPr lIns="89852" tIns="44926" rIns="89852" bIns="44926"/>
          <a:lstStyle/>
          <a:p>
            <a:pPr marL="222225" indent="-222225"/>
            <a:r>
              <a:rPr lang="en-US" smtClean="0">
                <a:latin typeface="Arial" pitchFamily="34" charset="0"/>
              </a:rPr>
              <a:t>This is the </a:t>
            </a:r>
            <a:r>
              <a:rPr lang="en-US" b="1" smtClean="0">
                <a:latin typeface="Arial" pitchFamily="34" charset="0"/>
              </a:rPr>
              <a:t>Bulleted List</a:t>
            </a:r>
            <a:r>
              <a:rPr lang="en-US" smtClean="0">
                <a:latin typeface="Arial" pitchFamily="34" charset="0"/>
              </a:rPr>
              <a:t> slide.</a:t>
            </a:r>
          </a:p>
          <a:p>
            <a:pPr marL="222225" indent="-222225"/>
            <a:r>
              <a:rPr lang="en-US" smtClean="0">
                <a:latin typeface="Arial" pitchFamily="34" charset="0"/>
              </a:rPr>
              <a:t>To create this particular slide, click the </a:t>
            </a:r>
            <a:r>
              <a:rPr lang="en-US" b="1" i="1" smtClean="0">
                <a:latin typeface="Arial" pitchFamily="34" charset="0"/>
              </a:rPr>
              <a:t>NEW SLIDE</a:t>
            </a:r>
            <a:r>
              <a:rPr lang="en-US" smtClean="0">
                <a:latin typeface="Arial" pitchFamily="34" charset="0"/>
              </a:rPr>
              <a:t> button on your toolbar and choose the </a:t>
            </a:r>
            <a:r>
              <a:rPr lang="en-US" b="1" i="1" smtClean="0">
                <a:latin typeface="Arial" pitchFamily="34" charset="0"/>
              </a:rPr>
              <a:t>BULLETED LIST</a:t>
            </a:r>
            <a:r>
              <a:rPr lang="en-US" smtClean="0">
                <a:latin typeface="Arial" pitchFamily="34" charset="0"/>
              </a:rPr>
              <a:t> format. (Top row, second from left)</a:t>
            </a:r>
          </a:p>
          <a:p>
            <a:pPr marL="222225" indent="-222225"/>
            <a:r>
              <a:rPr lang="en-US" smtClean="0">
                <a:latin typeface="Arial" pitchFamily="34" charset="0"/>
              </a:rPr>
              <a:t>The </a:t>
            </a:r>
            <a:r>
              <a:rPr lang="en-US" b="1" smtClean="0">
                <a:latin typeface="Arial" pitchFamily="34" charset="0"/>
              </a:rPr>
              <a:t>Sub-Heading</a:t>
            </a:r>
            <a:r>
              <a:rPr lang="en-US" smtClean="0">
                <a:latin typeface="Arial" pitchFamily="34" charset="0"/>
              </a:rPr>
              <a:t> and </a:t>
            </a:r>
            <a:r>
              <a:rPr lang="en-US" b="1" smtClean="0">
                <a:latin typeface="Arial" pitchFamily="34" charset="0"/>
              </a:rPr>
              <a:t>footnote</a:t>
            </a:r>
            <a:r>
              <a:rPr lang="en-US" smtClean="0">
                <a:latin typeface="Arial" pitchFamily="34" charset="0"/>
              </a:rPr>
              <a:t> will not appear when you insert a new slide. If you need either one, copy and paste it from the sample slide.</a:t>
            </a:r>
          </a:p>
          <a:p>
            <a:pPr marL="222225" indent="-222225"/>
            <a:r>
              <a:rPr lang="en-US" smtClean="0">
                <a:latin typeface="Arial" pitchFamily="34" charset="0"/>
              </a:rPr>
              <a:t>If you choose not to use a </a:t>
            </a:r>
            <a:r>
              <a:rPr lang="en-US" b="1" smtClean="0">
                <a:latin typeface="Arial" pitchFamily="34" charset="0"/>
              </a:rPr>
              <a:t>Sub-Heading</a:t>
            </a:r>
            <a:r>
              <a:rPr lang="en-US" smtClean="0">
                <a:latin typeface="Arial" pitchFamily="34" charset="0"/>
              </a:rPr>
              <a:t>, let us know when you hand in your presentation for clean-up and we’ll adjust where the bullets begin on your master page.</a:t>
            </a:r>
          </a:p>
          <a:p>
            <a:pPr marL="222225" indent="-222225"/>
            <a:r>
              <a:rPr lang="en-US" smtClean="0">
                <a:latin typeface="Arial" pitchFamily="34" charset="0"/>
              </a:rPr>
              <a:t>Also, be sure to insert the presentation title onto the </a:t>
            </a:r>
            <a:r>
              <a:rPr lang="en-US" b="1" i="1" smtClean="0">
                <a:latin typeface="Arial" pitchFamily="34" charset="0"/>
              </a:rPr>
              <a:t>BULLETED LIST</a:t>
            </a:r>
            <a:r>
              <a:rPr lang="en-US" smtClean="0">
                <a:latin typeface="Arial" pitchFamily="34" charset="0"/>
              </a:rPr>
              <a:t> </a:t>
            </a:r>
            <a:r>
              <a:rPr lang="en-US" b="1" i="1" smtClean="0">
                <a:latin typeface="Arial" pitchFamily="34" charset="0"/>
              </a:rPr>
              <a:t>MASTER</a:t>
            </a:r>
            <a:r>
              <a:rPr lang="en-US" smtClean="0">
                <a:latin typeface="Arial" pitchFamily="34" charset="0"/>
              </a:rPr>
              <a:t> as follows:</a:t>
            </a:r>
          </a:p>
          <a:p>
            <a:pPr marL="222225" indent="-222225">
              <a:buFontTx/>
              <a:buAutoNum type="arabicPeriod"/>
            </a:pPr>
            <a:r>
              <a:rPr lang="en-US" smtClean="0">
                <a:latin typeface="Arial" pitchFamily="34" charset="0"/>
              </a:rPr>
              <a:t>Choose </a:t>
            </a:r>
            <a:r>
              <a:rPr lang="en-US" b="1" i="1" smtClean="0">
                <a:latin typeface="Arial" pitchFamily="34" charset="0"/>
              </a:rPr>
              <a:t>View / Master / Slide Master</a:t>
            </a:r>
            <a:r>
              <a:rPr lang="en-US" smtClean="0">
                <a:latin typeface="Arial" pitchFamily="34" charset="0"/>
              </a:rPr>
              <a:t> from your menu.</a:t>
            </a:r>
          </a:p>
          <a:p>
            <a:pPr marL="222225" indent="-222225">
              <a:buFontTx/>
              <a:buAutoNum type="arabicPeriod"/>
            </a:pPr>
            <a:r>
              <a:rPr lang="en-US" smtClean="0">
                <a:latin typeface="Arial" pitchFamily="34" charset="0"/>
              </a:rPr>
              <a:t>Select the text at the bottom of the slide and type in a short version of your presentation title.</a:t>
            </a:r>
          </a:p>
          <a:p>
            <a:pPr marL="222225" indent="-222225">
              <a:buFontTx/>
              <a:buAutoNum type="arabicPeriod"/>
            </a:pPr>
            <a:r>
              <a:rPr lang="en-US" smtClean="0">
                <a:latin typeface="Arial" pitchFamily="34" charset="0"/>
              </a:rPr>
              <a:t>Click the </a:t>
            </a:r>
            <a:r>
              <a:rPr lang="en-US" b="1" i="1" smtClean="0">
                <a:latin typeface="Arial" pitchFamily="34" charset="0"/>
              </a:rPr>
              <a:t>SLIDE VIEW</a:t>
            </a:r>
            <a:r>
              <a:rPr lang="en-US" smtClean="0">
                <a:latin typeface="Arial" pitchFamily="34" charset="0"/>
              </a:rPr>
              <a:t> button in the lower left hand part of your screen to return to the slide show. (Small white rectangle)</a:t>
            </a:r>
          </a:p>
        </p:txBody>
      </p:sp>
    </p:spTree>
    <p:extLst>
      <p:ext uri="{BB962C8B-B14F-4D97-AF65-F5344CB8AC3E}">
        <p14:creationId xmlns:p14="http://schemas.microsoft.com/office/powerpoint/2010/main" val="1783460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4" rIns="91405" bIns="45704" anchor="b"/>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9807284-D730-7949-894C-C017F136E37A}" type="slidenum">
              <a:rPr lang="en-US" sz="1100">
                <a:ea typeface="ヒラギノ角ゴ Pro W3" charset="0"/>
                <a:cs typeface="ヒラギノ角ゴ Pro W3" charset="0"/>
              </a:rPr>
              <a:pPr algn="r" eaLnBrk="1" hangingPunct="1"/>
              <a:t>4</a:t>
            </a:fld>
            <a:endParaRPr lang="en-US" sz="1100">
              <a:ea typeface="ヒラギノ角ゴ Pro W3" charset="0"/>
              <a:cs typeface="ヒラギノ角ゴ Pro W3" charset="0"/>
            </a:endParaRPr>
          </a:p>
        </p:txBody>
      </p:sp>
      <p:sp>
        <p:nvSpPr>
          <p:cNvPr id="9218" name="Rectangle 7"/>
          <p:cNvSpPr txBox="1">
            <a:spLocks noGrp="1" noChangeArrowheads="1"/>
          </p:cNvSpPr>
          <p:nvPr/>
        </p:nvSpPr>
        <p:spPr bwMode="auto">
          <a:xfrm>
            <a:off x="388620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b"/>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748799C-3150-F841-8737-D68616380707}" type="slidenum">
              <a:rPr lang="en-US" sz="1100">
                <a:latin typeface="Calibri" charset="0"/>
              </a:rPr>
              <a:pPr algn="r" eaLnBrk="1" hangingPunct="1"/>
              <a:t>4</a:t>
            </a:fld>
            <a:endParaRPr lang="en-US" sz="1100">
              <a:latin typeface="Calibri" charset="0"/>
            </a:endParaRPr>
          </a:p>
        </p:txBody>
      </p:sp>
      <p:sp>
        <p:nvSpPr>
          <p:cNvPr id="92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2" rIns="91403" bIns="45702" anchor="b"/>
          <a:lstStyle>
            <a:lvl1pPr defTabSz="909638" eaLnBrk="0" hangingPunct="0">
              <a:defRPr sz="2400">
                <a:solidFill>
                  <a:schemeClr val="tx1"/>
                </a:solidFill>
                <a:latin typeface="Arial" charset="0"/>
                <a:ea typeface="ＭＳ Ｐゴシック" charset="0"/>
                <a:cs typeface="ＭＳ Ｐゴシック" charset="0"/>
              </a:defRPr>
            </a:lvl1pPr>
            <a:lvl2pPr marL="742950" indent="-285750" defTabSz="909638" eaLnBrk="0" hangingPunct="0">
              <a:defRPr sz="2400">
                <a:solidFill>
                  <a:schemeClr val="tx1"/>
                </a:solidFill>
                <a:latin typeface="Arial" charset="0"/>
                <a:ea typeface="ＭＳ Ｐゴシック" charset="0"/>
              </a:defRPr>
            </a:lvl2pPr>
            <a:lvl3pPr marL="1143000" indent="-228600" defTabSz="909638" eaLnBrk="0" hangingPunct="0">
              <a:defRPr sz="2400">
                <a:solidFill>
                  <a:schemeClr val="tx1"/>
                </a:solidFill>
                <a:latin typeface="Arial" charset="0"/>
                <a:ea typeface="ＭＳ Ｐゴシック" charset="0"/>
              </a:defRPr>
            </a:lvl3pPr>
            <a:lvl4pPr marL="1600200" indent="-228600" defTabSz="909638" eaLnBrk="0" hangingPunct="0">
              <a:defRPr sz="2400">
                <a:solidFill>
                  <a:schemeClr val="tx1"/>
                </a:solidFill>
                <a:latin typeface="Arial" charset="0"/>
                <a:ea typeface="ＭＳ Ｐゴシック" charset="0"/>
              </a:defRPr>
            </a:lvl4pPr>
            <a:lvl5pPr marL="2057400" indent="-228600" defTabSz="909638" eaLnBrk="0" hangingPunct="0">
              <a:defRPr sz="2400">
                <a:solidFill>
                  <a:schemeClr val="tx1"/>
                </a:solidFill>
                <a:latin typeface="Arial" charset="0"/>
                <a:ea typeface="ＭＳ Ｐゴシック" charset="0"/>
              </a:defRPr>
            </a:lvl5pPr>
            <a:lvl6pPr marL="2514600" indent="-228600" defTabSz="9096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96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96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96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901125-A840-BF4F-BD8A-625BC3283D31}" type="slidenum">
              <a:rPr lang="en-US" sz="1100">
                <a:latin typeface="Times New Roman" charset="0"/>
              </a:rPr>
              <a:pPr eaLnBrk="1" hangingPunct="1"/>
              <a:t>4</a:t>
            </a:fld>
            <a:endParaRPr lang="en-US" sz="1100">
              <a:latin typeface="Times New Roman" charset="0"/>
            </a:endParaRPr>
          </a:p>
        </p:txBody>
      </p:sp>
      <p:sp>
        <p:nvSpPr>
          <p:cNvPr id="9220"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9221"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1403" tIns="45702" rIns="91403" bIns="45702"/>
          <a:lstStyle/>
          <a:p>
            <a:pPr defTabSz="455613"/>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solidFill>
            <a:srgbClr val="FFFFFF"/>
          </a:solidFill>
          <a:ln/>
        </p:spPr>
      </p:sp>
      <p:sp>
        <p:nvSpPr>
          <p:cNvPr id="2457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2830" tIns="46415" rIns="92830" bIns="46415"/>
          <a:lstStyle/>
          <a:p>
            <a:endParaRPr lang="en-US">
              <a:latin typeface="Times New Roman" charset="0"/>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rPr>
              <a:t>Focusing on endpoints that reflect four dimensions of benefit, it is clear in this graphical representation of similar data that both AVR and TAVR markedly improve valve area and gradient, NYHA Class, KCCQ QOL parameters, and 6MWD.</a:t>
            </a:r>
          </a:p>
          <a:p>
            <a:endParaRPr lang="en-US">
              <a:ea typeface="ＭＳ Ｐゴシック" charset="0"/>
            </a:endParaRPr>
          </a:p>
        </p:txBody>
      </p:sp>
      <p:sp>
        <p:nvSpPr>
          <p:cNvPr id="2662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3" tIns="45222" rIns="90443" bIns="45222"/>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6AD07C96-E234-EC49-A924-029FEEC23A2F}" type="slidenum">
              <a:rPr lang="en-US" sz="2400"/>
              <a:pPr eaLnBrk="1" hangingPunct="1"/>
              <a:t>6</a:t>
            </a:fld>
            <a:endParaRPr lang="en-US" sz="2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5906C6-876B-6A48-A58E-E27F2032B578}"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528142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29" name="Rectangle 7"/>
          <p:cNvSpPr>
            <a:spLocks noGrp="1" noChangeArrowheads="1"/>
          </p:cNvSpPr>
          <p:nvPr>
            <p:ph type="sldNum" sz="quarter" idx="5"/>
          </p:nvPr>
        </p:nvSpPr>
        <p:spPr>
          <a:noFill/>
        </p:spPr>
        <p:txBody>
          <a:bodyPr/>
          <a:lstStyle/>
          <a:p>
            <a:fld id="{6F5D4D5D-087F-49E7-8FFB-551FDE2C45CD}" type="slidenum">
              <a:rPr lang="en-US" smtClean="0">
                <a:solidFill>
                  <a:prstClr val="black"/>
                </a:solidFill>
                <a:ea typeface="ヒラギノ角ゴ Pro W3" charset="-128"/>
              </a:rPr>
              <a:pPr/>
              <a:t>10</a:t>
            </a:fld>
            <a:endParaRPr lang="en-US" dirty="0" smtClean="0">
              <a:solidFill>
                <a:prstClr val="black"/>
              </a:solidFill>
              <a:ea typeface="ヒラギノ角ゴ Pro W3" charset="-128"/>
            </a:endParaRPr>
          </a:p>
        </p:txBody>
      </p:sp>
      <p:sp>
        <p:nvSpPr>
          <p:cNvPr id="1609730" name="Rectangle 2"/>
          <p:cNvSpPr>
            <a:spLocks noGrp="1" noRot="1" noChangeAspect="1" noChangeArrowheads="1" noTextEdit="1"/>
          </p:cNvSpPr>
          <p:nvPr>
            <p:ph type="sldImg"/>
          </p:nvPr>
        </p:nvSpPr>
        <p:spPr>
          <a:xfrm>
            <a:off x="1143000" y="685800"/>
            <a:ext cx="4572000" cy="3429000"/>
          </a:xfrm>
          <a:ln/>
        </p:spPr>
      </p:sp>
      <p:sp>
        <p:nvSpPr>
          <p:cNvPr id="1609731"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5906C6-876B-6A48-A58E-E27F2032B578}" type="slidenum">
              <a:rPr lang="en-US" smtClean="0"/>
              <a:pPr/>
              <a:t>16</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D7618E4B-C7FF-44D3-9334-688F378FCE04}" type="slidenum">
              <a:rPr lang="en-US" smtClean="0">
                <a:latin typeface="Arial" pitchFamily="34" charset="0"/>
              </a:rPr>
              <a:pPr/>
              <a:t>17</a:t>
            </a:fld>
            <a:endParaRPr lang="en-US" smtClean="0">
              <a:latin typeface="Arial" pitchFamily="34" charset="0"/>
            </a:endParaRPr>
          </a:p>
        </p:txBody>
      </p:sp>
      <p:sp>
        <p:nvSpPr>
          <p:cNvPr id="267267" name="Rectangle 7"/>
          <p:cNvSpPr txBox="1">
            <a:spLocks noGrp="1" noChangeArrowheads="1"/>
          </p:cNvSpPr>
          <p:nvPr/>
        </p:nvSpPr>
        <p:spPr bwMode="auto">
          <a:xfrm>
            <a:off x="3886815" y="8687110"/>
            <a:ext cx="2971185" cy="456890"/>
          </a:xfrm>
          <a:prstGeom prst="rect">
            <a:avLst/>
          </a:prstGeom>
          <a:noFill/>
          <a:ln w="9525">
            <a:noFill/>
            <a:miter lim="800000"/>
            <a:headEnd/>
            <a:tailEnd/>
          </a:ln>
        </p:spPr>
        <p:txBody>
          <a:bodyPr lIns="91424" tIns="45713" rIns="91424" bIns="45713" anchor="b"/>
          <a:lstStyle/>
          <a:p>
            <a:pPr defTabSz="913674"/>
            <a:fld id="{8AF3B359-050E-4A88-B3A9-FE1BD34646A1}" type="slidenum">
              <a:rPr lang="en-US" sz="1200">
                <a:solidFill>
                  <a:prstClr val="black"/>
                </a:solidFill>
              </a:rPr>
              <a:pPr defTabSz="913674"/>
              <a:t>17</a:t>
            </a:fld>
            <a:endParaRPr lang="en-US" sz="1200">
              <a:solidFill>
                <a:prstClr val="black"/>
              </a:solidFill>
            </a:endParaRPr>
          </a:p>
        </p:txBody>
      </p:sp>
      <p:sp>
        <p:nvSpPr>
          <p:cNvPr id="267268" name="Rectangle 2"/>
          <p:cNvSpPr>
            <a:spLocks noGrp="1" noRot="1" noChangeAspect="1" noChangeArrowheads="1" noTextEdit="1"/>
          </p:cNvSpPr>
          <p:nvPr>
            <p:ph type="sldImg"/>
          </p:nvPr>
        </p:nvSpPr>
        <p:spPr>
          <a:ln/>
        </p:spPr>
      </p:sp>
      <p:sp>
        <p:nvSpPr>
          <p:cNvPr id="267269" name="Rectangle 3"/>
          <p:cNvSpPr>
            <a:spLocks noGrp="1" noChangeArrowheads="1"/>
          </p:cNvSpPr>
          <p:nvPr>
            <p:ph type="body" idx="1"/>
          </p:nvPr>
        </p:nvSpPr>
        <p:spPr>
          <a:noFill/>
          <a:ln/>
        </p:spPr>
        <p:txBody>
          <a:bodyPr lIns="89860" tIns="44930" rIns="89860" bIns="44930"/>
          <a:lstStyle/>
          <a:p>
            <a:pPr marL="222245" indent="-222245"/>
            <a:r>
              <a:rPr lang="en-US" smtClean="0">
                <a:latin typeface="Arial" pitchFamily="34" charset="0"/>
              </a:rPr>
              <a:t>This is the </a:t>
            </a:r>
            <a:r>
              <a:rPr lang="en-US" b="1" smtClean="0">
                <a:latin typeface="Arial" pitchFamily="34" charset="0"/>
              </a:rPr>
              <a:t>Bulleted List</a:t>
            </a:r>
            <a:r>
              <a:rPr lang="en-US" smtClean="0">
                <a:latin typeface="Arial" pitchFamily="34" charset="0"/>
              </a:rPr>
              <a:t> slide.</a:t>
            </a:r>
          </a:p>
          <a:p>
            <a:pPr marL="222245" indent="-222245"/>
            <a:r>
              <a:rPr lang="en-US" smtClean="0">
                <a:latin typeface="Arial" pitchFamily="34" charset="0"/>
              </a:rPr>
              <a:t>To create this particular slide, click the </a:t>
            </a:r>
            <a:r>
              <a:rPr lang="en-US" b="1" i="1" smtClean="0">
                <a:latin typeface="Arial" pitchFamily="34" charset="0"/>
              </a:rPr>
              <a:t>NEW SLIDE</a:t>
            </a:r>
            <a:r>
              <a:rPr lang="en-US" smtClean="0">
                <a:latin typeface="Arial" pitchFamily="34" charset="0"/>
              </a:rPr>
              <a:t> button on your toolbar and choose the </a:t>
            </a:r>
            <a:r>
              <a:rPr lang="en-US" b="1" i="1" smtClean="0">
                <a:latin typeface="Arial" pitchFamily="34" charset="0"/>
              </a:rPr>
              <a:t>BULLETED LIST</a:t>
            </a:r>
            <a:r>
              <a:rPr lang="en-US" smtClean="0">
                <a:latin typeface="Arial" pitchFamily="34" charset="0"/>
              </a:rPr>
              <a:t> format. (Top row, second from left)</a:t>
            </a:r>
          </a:p>
          <a:p>
            <a:pPr marL="222245" indent="-222245"/>
            <a:r>
              <a:rPr lang="en-US" smtClean="0">
                <a:latin typeface="Arial" pitchFamily="34" charset="0"/>
              </a:rPr>
              <a:t>The </a:t>
            </a:r>
            <a:r>
              <a:rPr lang="en-US" b="1" smtClean="0">
                <a:latin typeface="Arial" pitchFamily="34" charset="0"/>
              </a:rPr>
              <a:t>Sub-Heading</a:t>
            </a:r>
            <a:r>
              <a:rPr lang="en-US" smtClean="0">
                <a:latin typeface="Arial" pitchFamily="34" charset="0"/>
              </a:rPr>
              <a:t> and </a:t>
            </a:r>
            <a:r>
              <a:rPr lang="en-US" b="1" smtClean="0">
                <a:latin typeface="Arial" pitchFamily="34" charset="0"/>
              </a:rPr>
              <a:t>footnote</a:t>
            </a:r>
            <a:r>
              <a:rPr lang="en-US" smtClean="0">
                <a:latin typeface="Arial" pitchFamily="34" charset="0"/>
              </a:rPr>
              <a:t> will not appear when you insert a new slide. If you need either one, copy and paste it from the sample slide.</a:t>
            </a:r>
          </a:p>
          <a:p>
            <a:pPr marL="222245" indent="-222245"/>
            <a:r>
              <a:rPr lang="en-US" smtClean="0">
                <a:latin typeface="Arial" pitchFamily="34" charset="0"/>
              </a:rPr>
              <a:t>If you choose not to use a </a:t>
            </a:r>
            <a:r>
              <a:rPr lang="en-US" b="1" smtClean="0">
                <a:latin typeface="Arial" pitchFamily="34" charset="0"/>
              </a:rPr>
              <a:t>Sub-Heading</a:t>
            </a:r>
            <a:r>
              <a:rPr lang="en-US" smtClean="0">
                <a:latin typeface="Arial" pitchFamily="34" charset="0"/>
              </a:rPr>
              <a:t>, let us know when you hand in your presentation for clean-up and we’ll adjust where the bullets begin on your master page.</a:t>
            </a:r>
          </a:p>
          <a:p>
            <a:pPr marL="222245" indent="-222245"/>
            <a:r>
              <a:rPr lang="en-US" smtClean="0">
                <a:latin typeface="Arial" pitchFamily="34" charset="0"/>
              </a:rPr>
              <a:t>Also, be sure to insert the presentation title onto the </a:t>
            </a:r>
            <a:r>
              <a:rPr lang="en-US" b="1" i="1" smtClean="0">
                <a:latin typeface="Arial" pitchFamily="34" charset="0"/>
              </a:rPr>
              <a:t>BULLETED LIST</a:t>
            </a:r>
            <a:r>
              <a:rPr lang="en-US" smtClean="0">
                <a:latin typeface="Arial" pitchFamily="34" charset="0"/>
              </a:rPr>
              <a:t> </a:t>
            </a:r>
            <a:r>
              <a:rPr lang="en-US" b="1" i="1" smtClean="0">
                <a:latin typeface="Arial" pitchFamily="34" charset="0"/>
              </a:rPr>
              <a:t>MASTER</a:t>
            </a:r>
            <a:r>
              <a:rPr lang="en-US" smtClean="0">
                <a:latin typeface="Arial" pitchFamily="34" charset="0"/>
              </a:rPr>
              <a:t> as follows:</a:t>
            </a:r>
          </a:p>
          <a:p>
            <a:pPr marL="222245" indent="-222245">
              <a:buFontTx/>
              <a:buAutoNum type="arabicPeriod"/>
            </a:pPr>
            <a:r>
              <a:rPr lang="en-US" smtClean="0">
                <a:latin typeface="Arial" pitchFamily="34" charset="0"/>
              </a:rPr>
              <a:t>Choose </a:t>
            </a:r>
            <a:r>
              <a:rPr lang="en-US" b="1" i="1" smtClean="0">
                <a:latin typeface="Arial" pitchFamily="34" charset="0"/>
              </a:rPr>
              <a:t>View / Master / Slide Master</a:t>
            </a:r>
            <a:r>
              <a:rPr lang="en-US" smtClean="0">
                <a:latin typeface="Arial" pitchFamily="34" charset="0"/>
              </a:rPr>
              <a:t> from your menu.</a:t>
            </a:r>
          </a:p>
          <a:p>
            <a:pPr marL="222245" indent="-222245">
              <a:buFontTx/>
              <a:buAutoNum type="arabicPeriod"/>
            </a:pPr>
            <a:r>
              <a:rPr lang="en-US" smtClean="0">
                <a:latin typeface="Arial" pitchFamily="34" charset="0"/>
              </a:rPr>
              <a:t>Select the text at the bottom of the slide and type in a short version of your presentation title.</a:t>
            </a:r>
          </a:p>
          <a:p>
            <a:pPr marL="222245" indent="-222245">
              <a:buFontTx/>
              <a:buAutoNum type="arabicPeriod"/>
            </a:pPr>
            <a:r>
              <a:rPr lang="en-US" smtClean="0">
                <a:latin typeface="Arial" pitchFamily="34" charset="0"/>
              </a:rPr>
              <a:t>Click the </a:t>
            </a:r>
            <a:r>
              <a:rPr lang="en-US" b="1" i="1" smtClean="0">
                <a:latin typeface="Arial" pitchFamily="34" charset="0"/>
              </a:rPr>
              <a:t>SLIDE VIEW</a:t>
            </a:r>
            <a:r>
              <a:rPr lang="en-US" smtClean="0">
                <a:latin typeface="Arial" pitchFamily="34" charset="0"/>
              </a:rPr>
              <a:t> button in the lower left hand part of your screen to return to the slide show. (Small white rectangle)</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10.xml"/><Relationship Id="rId2"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Master" Target="../slideMasters/slideMaster10.xml"/><Relationship Id="rId2" Type="http://schemas.openxmlformats.org/officeDocument/2006/relationships/image" Target="../media/image3.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Master" Target="../slideMasters/slideMaster10.xml"/><Relationship Id="rId2" Type="http://schemas.openxmlformats.org/officeDocument/2006/relationships/image" Target="../media/image3.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11.xml"/><Relationship Id="rId2" Type="http://schemas.openxmlformats.org/officeDocument/2006/relationships/image" Target="../media/image3.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Master" Target="../slideMasters/slideMaster11.xml"/><Relationship Id="rId2" Type="http://schemas.openxmlformats.org/officeDocument/2006/relationships/image" Target="../media/image3.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Master" Target="../slideMasters/slideMaster1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12" name="Text Placeholder 11"/>
          <p:cNvSpPr>
            <a:spLocks noGrp="1"/>
          </p:cNvSpPr>
          <p:nvPr>
            <p:ph type="body" sz="quarter" idx="10"/>
          </p:nvPr>
        </p:nvSpPr>
        <p:spPr bwMode="white">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568450"/>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1" name="Picture 10" descr="Partner_logo_rgb.png"/>
          <p:cNvPicPr>
            <a:picLocks noChangeAspect="1"/>
          </p:cNvPicPr>
          <p:nvPr userDrawn="1"/>
        </p:nvPicPr>
        <p:blipFill>
          <a:blip r:embed="rId3" cstate="print"/>
          <a:stretch>
            <a:fillRect/>
          </a:stretch>
        </p:blipFill>
        <p:spPr>
          <a:xfrm>
            <a:off x="7201579" y="4444392"/>
            <a:ext cx="1653496" cy="878811"/>
          </a:xfrm>
          <a:prstGeom prst="rect">
            <a:avLst/>
          </a:prstGeom>
        </p:spPr>
      </p:pic>
      <p:pic>
        <p:nvPicPr>
          <p:cNvPr id="14" name="Picture 13"/>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7430335" y="5316151"/>
            <a:ext cx="1360203" cy="1360203"/>
          </a:xfrm>
          <a:prstGeom prst="rect">
            <a:avLst/>
          </a:prstGeom>
        </p:spPr>
      </p:pic>
    </p:spTree>
    <p:extLst>
      <p:ext uri="{BB962C8B-B14F-4D97-AF65-F5344CB8AC3E}">
        <p14:creationId xmlns:p14="http://schemas.microsoft.com/office/powerpoint/2010/main" val="2770696751"/>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4" name="Media Placeholder 8"/>
          <p:cNvSpPr>
            <a:spLocks noGrp="1"/>
          </p:cNvSpPr>
          <p:nvPr>
            <p:ph type="media" sz="quarter" idx="13"/>
          </p:nvPr>
        </p:nvSpPr>
        <p:spPr>
          <a:xfrm>
            <a:off x="1676400" y="2057400"/>
            <a:ext cx="5791200" cy="3355975"/>
          </a:xfrm>
          <a:prstGeom prst="rect">
            <a:avLst/>
          </a:prstGeom>
        </p:spPr>
        <p:txBody>
          <a:bodyPr/>
          <a:lstStyle/>
          <a:p>
            <a:endParaRPr lang="en-US"/>
          </a:p>
        </p:txBody>
      </p:sp>
    </p:spTree>
    <p:extLst>
      <p:ext uri="{BB962C8B-B14F-4D97-AF65-F5344CB8AC3E}">
        <p14:creationId xmlns:p14="http://schemas.microsoft.com/office/powerpoint/2010/main" val="3322206641"/>
      </p:ext>
    </p:extLst>
  </p:cSld>
  <p:clrMapOvr>
    <a:masterClrMapping/>
  </p:clrMapOvr>
  <p:transition xmlns:p14="http://schemas.microsoft.com/office/powerpoint/2010/mai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990600" y="1273175"/>
            <a:ext cx="4564347" cy="1470025"/>
          </a:xfrm>
        </p:spPr>
        <p:txBody>
          <a:bodyPr anchor="b"/>
          <a:lstStyle>
            <a:lvl1pPr algn="l">
              <a:defRPr sz="2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254375"/>
            <a:ext cx="4564347" cy="1752600"/>
          </a:xfrm>
        </p:spPr>
        <p:txBody>
          <a:bodyPr>
            <a:normAutofit/>
          </a:bodyPr>
          <a:lstStyle>
            <a:lvl1pPr marL="0" indent="0" algn="l">
              <a:buNone/>
              <a:defRPr sz="2400" i="0">
                <a:solidFill>
                  <a:srgbClr val="FFFF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1" name="Picture 10" descr="Partner_logo_rgb.png"/>
          <p:cNvPicPr>
            <a:picLocks noChangeAspect="1"/>
          </p:cNvPicPr>
          <p:nvPr userDrawn="1"/>
        </p:nvPicPr>
        <p:blipFill>
          <a:blip r:embed="rId3" cstate="print"/>
          <a:stretch>
            <a:fillRect/>
          </a:stretch>
        </p:blipFill>
        <p:spPr>
          <a:xfrm>
            <a:off x="7013064" y="5791512"/>
            <a:ext cx="1842011" cy="979004"/>
          </a:xfrm>
          <a:prstGeom prst="rect">
            <a:avLst/>
          </a:prstGeom>
        </p:spPr>
      </p:pic>
      <p:pic>
        <p:nvPicPr>
          <p:cNvPr id="16" name="Picture 15"/>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2258684061"/>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23838" indent="-223838">
              <a:spcAft>
                <a:spcPts val="0"/>
              </a:spcAft>
              <a:buClr>
                <a:srgbClr val="FFFF66"/>
              </a:buClr>
              <a:buFont typeface="Arial"/>
              <a:buChar char="•"/>
              <a:defRPr sz="2800" b="0" i="0">
                <a:solidFill>
                  <a:schemeClr val="bg1"/>
                </a:solidFill>
              </a:defRPr>
            </a:lvl1pPr>
            <a:lvl2pPr>
              <a:spcBef>
                <a:spcPts val="600"/>
              </a:spcBef>
              <a:spcAft>
                <a:spcPts val="0"/>
              </a:spcAft>
              <a:buFont typeface="Arial"/>
              <a:buChar char="•"/>
              <a:defRPr sz="2400" b="1"/>
            </a:lvl2pPr>
            <a:lvl3pPr>
              <a:spcBef>
                <a:spcPts val="1200"/>
              </a:spcBef>
              <a:buFont typeface="Lucida Grande"/>
              <a:buChar char="–"/>
              <a:defRPr b="0"/>
            </a:lvl3pPr>
            <a:lvl4pPr>
              <a:spcBef>
                <a:spcPts val="6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p:txBody>
      </p:sp>
    </p:spTree>
    <p:extLst>
      <p:ext uri="{BB962C8B-B14F-4D97-AF65-F5344CB8AC3E}">
        <p14:creationId xmlns:p14="http://schemas.microsoft.com/office/powerpoint/2010/main" val="1074825380"/>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2_Title and Content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4402090"/>
            <a:ext cx="8382000" cy="1917020"/>
          </a:xfrm>
        </p:spPr>
        <p:txBody>
          <a:bodyPr anchor="b" anchorCtr="0"/>
          <a:lstStyle>
            <a:lvl1pPr marL="223838" indent="-223838">
              <a:spcBef>
                <a:spcPts val="600"/>
              </a:spcBef>
              <a:spcAft>
                <a:spcPts val="0"/>
              </a:spcAft>
              <a:buClr>
                <a:srgbClr val="FFFF66"/>
              </a:buClr>
              <a:buFont typeface="Arial"/>
              <a:buChar char="•"/>
              <a:defRPr sz="1800" b="0" i="0">
                <a:solidFill>
                  <a:schemeClr val="bg1"/>
                </a:solidFill>
                <a:effectLst>
                  <a:outerShdw blurRad="38100" dist="38100" dir="2700000" algn="tl">
                    <a:srgbClr val="000000">
                      <a:alpha val="43137"/>
                    </a:srgbClr>
                  </a:outerShdw>
                </a:effectLst>
              </a:defRPr>
            </a:lvl1pPr>
            <a:lvl2pPr>
              <a:spcBef>
                <a:spcPts val="600"/>
              </a:spcBef>
              <a:spcAft>
                <a:spcPts val="0"/>
              </a:spcAft>
              <a:buFont typeface="Arial"/>
              <a:buChar char="•"/>
              <a:defRPr sz="1600" b="1">
                <a:effectLst>
                  <a:outerShdw blurRad="38100" dist="38100" dir="2700000" algn="tl">
                    <a:srgbClr val="000000">
                      <a:alpha val="43137"/>
                    </a:srgbClr>
                  </a:outerShdw>
                </a:effectLst>
              </a:defRPr>
            </a:lvl2pPr>
            <a:lvl3pPr>
              <a:spcBef>
                <a:spcPts val="600"/>
              </a:spcBef>
              <a:buFont typeface="Lucida Grande"/>
              <a:buChar char="–"/>
              <a:defRPr sz="1400" b="1">
                <a:effectLst>
                  <a:outerShdw blurRad="38100" dist="38100" dir="2700000" algn="tl">
                    <a:srgbClr val="000000">
                      <a:alpha val="43137"/>
                    </a:srgbClr>
                  </a:outerShdw>
                </a:effectLst>
              </a:defRPr>
            </a:lvl3pPr>
            <a:lvl4pPr>
              <a:spcBef>
                <a:spcPts val="600"/>
              </a:spcBef>
              <a:buFont typeface="Lucida Grande"/>
              <a:buChar char="·"/>
              <a:defRPr sz="1400" b="1">
                <a:effectLst>
                  <a:outerShdw blurRad="38100" dist="38100" dir="2700000" algn="tl">
                    <a:srgbClr val="000000">
                      <a:alpha val="43137"/>
                    </a:srgbClr>
                  </a:outerShdw>
                </a:effectLst>
              </a:defRPr>
            </a:lvl4pPr>
            <a:lvl5pPr>
              <a:spcBef>
                <a:spcPts val="600"/>
              </a:spcBef>
              <a:buFont typeface="Lucida Grande"/>
              <a:buChar char="»"/>
              <a:defRPr sz="1400" b="1">
                <a:effectLst>
                  <a:outerShdw blurRad="38100" dist="38100" dir="2700000" algn="tl">
                    <a:srgbClr val="000000">
                      <a:alpha val="43137"/>
                    </a:srgbClr>
                  </a:outerShdw>
                </a:effectLst>
              </a:defRPr>
            </a:lvl5pPr>
          </a:lstStyle>
          <a:p>
            <a:pPr lvl="0"/>
            <a:r>
              <a:rPr lang="en-US" dirty="0" smtClean="0"/>
              <a:t>Click to edit Master text style</a:t>
            </a:r>
          </a:p>
        </p:txBody>
      </p:sp>
    </p:spTree>
    <p:extLst>
      <p:ext uri="{BB962C8B-B14F-4D97-AF65-F5344CB8AC3E}">
        <p14:creationId xmlns:p14="http://schemas.microsoft.com/office/powerpoint/2010/main" val="3068710464"/>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1_Title and Content+yellow1st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spcAft>
                <a:spcPts val="0"/>
              </a:spcAft>
              <a:buNone/>
              <a:defRPr sz="2800" b="0" i="1">
                <a:solidFill>
                  <a:srgbClr val="FFFF66"/>
                </a:solidFill>
              </a:defRPr>
            </a:lvl1pPr>
            <a:lvl2pPr>
              <a:spcBef>
                <a:spcPts val="1200"/>
              </a:spcBef>
              <a:spcAft>
                <a:spcPts val="0"/>
              </a:spcAft>
              <a:buFont typeface="Arial"/>
              <a:buChar char="•"/>
              <a:defRPr b="0"/>
            </a:lvl2pPr>
            <a:lvl3pPr>
              <a:spcBef>
                <a:spcPts val="1200"/>
              </a:spcBef>
              <a:spcAft>
                <a:spcPts val="0"/>
              </a:spcAft>
              <a:buFont typeface="Lucida Grande"/>
              <a:buChar char="–"/>
              <a:defRPr b="0"/>
            </a:lvl3pPr>
            <a:lvl4pPr>
              <a:spcBef>
                <a:spcPts val="12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08820011"/>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309813"/>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34874539"/>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10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18189513"/>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44567203"/>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4" name="Media Placeholder 8"/>
          <p:cNvSpPr>
            <a:spLocks noGrp="1"/>
          </p:cNvSpPr>
          <p:nvPr>
            <p:ph type="media" sz="quarter" idx="13"/>
          </p:nvPr>
        </p:nvSpPr>
        <p:spPr>
          <a:xfrm>
            <a:off x="1676400" y="2057400"/>
            <a:ext cx="5791200" cy="3355975"/>
          </a:xfrm>
          <a:prstGeom prst="rect">
            <a:avLst/>
          </a:prstGeom>
        </p:spPr>
        <p:txBody>
          <a:bodyPr/>
          <a:lstStyle/>
          <a:p>
            <a:endParaRPr lang="en-US"/>
          </a:p>
        </p:txBody>
      </p:sp>
    </p:spTree>
    <p:extLst>
      <p:ext uri="{BB962C8B-B14F-4D97-AF65-F5344CB8AC3E}">
        <p14:creationId xmlns:p14="http://schemas.microsoft.com/office/powerpoint/2010/main" val="1582831662"/>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smtClean="0"/>
              <a:t>Click to edit Master title style</a:t>
            </a:r>
            <a:endParaRPr lang="en-US" dirty="0"/>
          </a:p>
        </p:txBody>
      </p:sp>
      <p:sp>
        <p:nvSpPr>
          <p:cNvPr id="4" name="Picture Placeholder 8"/>
          <p:cNvSpPr>
            <a:spLocks noGrp="1"/>
          </p:cNvSpPr>
          <p:nvPr>
            <p:ph type="pic" sz="quarter" idx="13"/>
          </p:nvPr>
        </p:nvSpPr>
        <p:spPr>
          <a:xfrm>
            <a:off x="941832" y="1981200"/>
            <a:ext cx="7287768" cy="4038600"/>
          </a:xfrm>
          <a:prstGeom prst="rect">
            <a:avLst/>
          </a:prstGeom>
        </p:spPr>
        <p:txBody>
          <a:bodyPr/>
          <a:lstStyle/>
          <a:p>
            <a:endParaRPr lang="en-US"/>
          </a:p>
        </p:txBody>
      </p:sp>
      <p:sp>
        <p:nvSpPr>
          <p:cNvPr id="6" name="Text Placeholder 14"/>
          <p:cNvSpPr>
            <a:spLocks noGrp="1"/>
          </p:cNvSpPr>
          <p:nvPr>
            <p:ph type="body" sz="quarter" idx="14" hasCustomPrompt="1"/>
          </p:nvPr>
        </p:nvSpPr>
        <p:spPr>
          <a:xfrm>
            <a:off x="381001" y="1524001"/>
            <a:ext cx="8381998" cy="457200"/>
          </a:xfrm>
          <a:prstGeom prst="rect">
            <a:avLst/>
          </a:prstGeom>
        </p:spPr>
        <p:txBody>
          <a:bodyPr anchor="ctr"/>
          <a:lstStyle>
            <a:lvl1pPr algn="ctr">
              <a:buNone/>
              <a:defRPr sz="2000" b="1">
                <a:solidFill>
                  <a:srgbClr val="FFFF66"/>
                </a:solidFill>
              </a:defRPr>
            </a:lvl1pPr>
            <a:lvl2pPr algn="ctr">
              <a:buNone/>
              <a:defRPr sz="1800" b="1">
                <a:solidFill>
                  <a:schemeClr val="accent6">
                    <a:lumMod val="50000"/>
                  </a:schemeClr>
                </a:solidFill>
              </a:defRPr>
            </a:lvl2pPr>
            <a:lvl3pPr algn="ctr">
              <a:buNone/>
              <a:defRPr sz="1800" b="1">
                <a:solidFill>
                  <a:schemeClr val="accent6">
                    <a:lumMod val="50000"/>
                  </a:schemeClr>
                </a:solidFill>
              </a:defRPr>
            </a:lvl3pPr>
            <a:lvl4pPr algn="ctr">
              <a:buNone/>
              <a:defRPr sz="1800" b="1">
                <a:solidFill>
                  <a:schemeClr val="accent6">
                    <a:lumMod val="50000"/>
                  </a:schemeClr>
                </a:solidFill>
              </a:defRPr>
            </a:lvl4pPr>
            <a:lvl5pPr algn="ctr">
              <a:buNone/>
              <a:defRPr sz="1800" b="1">
                <a:solidFill>
                  <a:schemeClr val="accent6">
                    <a:lumMod val="50000"/>
                  </a:schemeClr>
                </a:solidFill>
              </a:defRPr>
            </a:lvl5pPr>
          </a:lstStyle>
          <a:p>
            <a:pPr lvl="0"/>
            <a:r>
              <a:rPr lang="en-US" dirty="0" smtClean="0"/>
              <a:t>Click to edit Text Master text styles</a:t>
            </a:r>
          </a:p>
        </p:txBody>
      </p:sp>
    </p:spTree>
    <p:extLst>
      <p:ext uri="{BB962C8B-B14F-4D97-AF65-F5344CB8AC3E}">
        <p14:creationId xmlns:p14="http://schemas.microsoft.com/office/powerpoint/2010/main" val="1530450690"/>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096155"/>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smtClean="0"/>
              <a:t>Click to edit Master title style</a:t>
            </a:r>
            <a:endParaRPr lang="en-US" dirty="0"/>
          </a:p>
        </p:txBody>
      </p:sp>
      <p:sp>
        <p:nvSpPr>
          <p:cNvPr id="4" name="Picture Placeholder 8"/>
          <p:cNvSpPr>
            <a:spLocks noGrp="1"/>
          </p:cNvSpPr>
          <p:nvPr>
            <p:ph type="pic" sz="quarter" idx="13"/>
          </p:nvPr>
        </p:nvSpPr>
        <p:spPr>
          <a:xfrm>
            <a:off x="941832" y="1981200"/>
            <a:ext cx="7287768" cy="4038600"/>
          </a:xfrm>
          <a:prstGeom prst="rect">
            <a:avLst/>
          </a:prstGeom>
        </p:spPr>
        <p:txBody>
          <a:bodyPr/>
          <a:lstStyle/>
          <a:p>
            <a:endParaRPr lang="en-US"/>
          </a:p>
        </p:txBody>
      </p:sp>
      <p:sp>
        <p:nvSpPr>
          <p:cNvPr id="6" name="Text Placeholder 14"/>
          <p:cNvSpPr>
            <a:spLocks noGrp="1"/>
          </p:cNvSpPr>
          <p:nvPr>
            <p:ph type="body" sz="quarter" idx="14" hasCustomPrompt="1"/>
          </p:nvPr>
        </p:nvSpPr>
        <p:spPr>
          <a:xfrm>
            <a:off x="381001" y="1524001"/>
            <a:ext cx="8381998" cy="457200"/>
          </a:xfrm>
          <a:prstGeom prst="rect">
            <a:avLst/>
          </a:prstGeom>
        </p:spPr>
        <p:txBody>
          <a:bodyPr anchor="ctr"/>
          <a:lstStyle>
            <a:lvl1pPr algn="ctr">
              <a:buNone/>
              <a:defRPr sz="2000" b="1">
                <a:solidFill>
                  <a:srgbClr val="FFFF66"/>
                </a:solidFill>
              </a:defRPr>
            </a:lvl1pPr>
            <a:lvl2pPr algn="ctr">
              <a:buNone/>
              <a:defRPr sz="1800" b="1">
                <a:solidFill>
                  <a:schemeClr val="accent6">
                    <a:lumMod val="50000"/>
                  </a:schemeClr>
                </a:solidFill>
              </a:defRPr>
            </a:lvl2pPr>
            <a:lvl3pPr algn="ctr">
              <a:buNone/>
              <a:defRPr sz="1800" b="1">
                <a:solidFill>
                  <a:schemeClr val="accent6">
                    <a:lumMod val="50000"/>
                  </a:schemeClr>
                </a:solidFill>
              </a:defRPr>
            </a:lvl3pPr>
            <a:lvl4pPr algn="ctr">
              <a:buNone/>
              <a:defRPr sz="1800" b="1">
                <a:solidFill>
                  <a:schemeClr val="accent6">
                    <a:lumMod val="50000"/>
                  </a:schemeClr>
                </a:solidFill>
              </a:defRPr>
            </a:lvl4pPr>
            <a:lvl5pPr algn="ctr">
              <a:buNone/>
              <a:defRPr sz="1800" b="1">
                <a:solidFill>
                  <a:schemeClr val="accent6">
                    <a:lumMod val="50000"/>
                  </a:schemeClr>
                </a:solidFill>
              </a:defRPr>
            </a:lvl5pPr>
          </a:lstStyle>
          <a:p>
            <a:pPr lvl="0"/>
            <a:r>
              <a:rPr lang="en-US" dirty="0" smtClean="0"/>
              <a:t>Click to edit Text Master text styles</a:t>
            </a:r>
          </a:p>
        </p:txBody>
      </p:sp>
    </p:spTree>
    <p:extLst>
      <p:ext uri="{BB962C8B-B14F-4D97-AF65-F5344CB8AC3E}">
        <p14:creationId xmlns:p14="http://schemas.microsoft.com/office/powerpoint/2010/main" val="3935130499"/>
      </p:ext>
    </p:extLst>
  </p:cSld>
  <p:clrMapOvr>
    <a:masterClrMapping/>
  </p:clrMapOvr>
  <p:transition xmlns:p14="http://schemas.microsoft.com/office/powerpoint/2010/mai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spTree>
    <p:extLst>
      <p:ext uri="{BB962C8B-B14F-4D97-AF65-F5344CB8AC3E}">
        <p14:creationId xmlns:p14="http://schemas.microsoft.com/office/powerpoint/2010/main" val="4063907633"/>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bwMode="white">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568450"/>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013064" y="5791512"/>
            <a:ext cx="1842011" cy="979004"/>
          </a:xfrm>
          <a:prstGeom prst="rect">
            <a:avLst/>
          </a:prstGeom>
        </p:spPr>
      </p:pic>
      <p:pic>
        <p:nvPicPr>
          <p:cNvPr id="13" name="Picture 12"/>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708863338"/>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_Title Slide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990601" y="2109733"/>
            <a:ext cx="4499064" cy="1857483"/>
          </a:xfrm>
        </p:spPr>
        <p:txBody>
          <a:bodyPr anchor="ctr" anchorCtr="0"/>
          <a:lstStyle>
            <a:lvl1pPr algn="l">
              <a:defRPr sz="2800">
                <a:solidFill>
                  <a:srgbClr val="FFFF66"/>
                </a:solidFill>
              </a:defRPr>
            </a:lvl1pPr>
          </a:lstStyle>
          <a:p>
            <a:r>
              <a:rPr lang="en-US" dirty="0" smtClean="0"/>
              <a:t>Click to edit Master 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1095625" y="4273815"/>
            <a:ext cx="2760759" cy="1467306"/>
          </a:xfrm>
          <a:prstGeom prst="rect">
            <a:avLst/>
          </a:prstGeom>
        </p:spPr>
      </p:pic>
      <p:pic>
        <p:nvPicPr>
          <p:cNvPr id="13" name="Picture 12"/>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826558433"/>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990600" y="1273175"/>
            <a:ext cx="4564347" cy="1470025"/>
          </a:xfrm>
        </p:spPr>
        <p:txBody>
          <a:bodyPr anchor="b"/>
          <a:lstStyle>
            <a:lvl1pPr algn="l">
              <a:defRPr sz="2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254375"/>
            <a:ext cx="4564347" cy="1752600"/>
          </a:xfrm>
        </p:spPr>
        <p:txBody>
          <a:bodyPr>
            <a:normAutofit/>
          </a:bodyPr>
          <a:lstStyle>
            <a:lvl1pPr marL="0" indent="0" algn="l">
              <a:buNone/>
              <a:defRPr sz="2400" i="0">
                <a:solidFill>
                  <a:srgbClr val="FFFF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1" name="Picture 10" descr="Partner_logo_rgb.png"/>
          <p:cNvPicPr>
            <a:picLocks noChangeAspect="1"/>
          </p:cNvPicPr>
          <p:nvPr userDrawn="1"/>
        </p:nvPicPr>
        <p:blipFill>
          <a:blip r:embed="rId3" cstate="print"/>
          <a:stretch>
            <a:fillRect/>
          </a:stretch>
        </p:blipFill>
        <p:spPr>
          <a:xfrm>
            <a:off x="7013064" y="5791512"/>
            <a:ext cx="1842011" cy="979004"/>
          </a:xfrm>
          <a:prstGeom prst="rect">
            <a:avLst/>
          </a:prstGeom>
        </p:spPr>
      </p:pic>
      <p:pic>
        <p:nvPicPr>
          <p:cNvPr id="16" name="Picture 15"/>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1655784544"/>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23838" indent="-223838">
              <a:spcAft>
                <a:spcPts val="0"/>
              </a:spcAft>
              <a:buClr>
                <a:srgbClr val="FFFF66"/>
              </a:buClr>
              <a:buFont typeface="Arial"/>
              <a:buChar char="•"/>
              <a:defRPr sz="2800" b="0" i="0">
                <a:solidFill>
                  <a:schemeClr val="bg1"/>
                </a:solidFill>
              </a:defRPr>
            </a:lvl1pPr>
            <a:lvl2pPr>
              <a:spcBef>
                <a:spcPts val="600"/>
              </a:spcBef>
              <a:spcAft>
                <a:spcPts val="0"/>
              </a:spcAft>
              <a:buFont typeface="Arial"/>
              <a:buChar char="•"/>
              <a:defRPr sz="2400" b="1"/>
            </a:lvl2pPr>
            <a:lvl3pPr>
              <a:spcBef>
                <a:spcPts val="1200"/>
              </a:spcBef>
              <a:buFont typeface="Lucida Grande"/>
              <a:buChar char="–"/>
              <a:defRPr b="0"/>
            </a:lvl3pPr>
            <a:lvl4pPr>
              <a:spcBef>
                <a:spcPts val="6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p:txBody>
      </p:sp>
    </p:spTree>
    <p:extLst>
      <p:ext uri="{BB962C8B-B14F-4D97-AF65-F5344CB8AC3E}">
        <p14:creationId xmlns:p14="http://schemas.microsoft.com/office/powerpoint/2010/main" val="1322760803"/>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2_Title and Content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4402090"/>
            <a:ext cx="8382000" cy="1917020"/>
          </a:xfrm>
        </p:spPr>
        <p:txBody>
          <a:bodyPr anchor="b" anchorCtr="0"/>
          <a:lstStyle>
            <a:lvl1pPr marL="223838" indent="-223838">
              <a:spcBef>
                <a:spcPts val="600"/>
              </a:spcBef>
              <a:spcAft>
                <a:spcPts val="0"/>
              </a:spcAft>
              <a:buClr>
                <a:srgbClr val="FFFF66"/>
              </a:buClr>
              <a:buFont typeface="Arial"/>
              <a:buChar char="•"/>
              <a:defRPr sz="1800" b="0" i="0">
                <a:solidFill>
                  <a:schemeClr val="bg1"/>
                </a:solidFill>
                <a:effectLst>
                  <a:outerShdw blurRad="38100" dist="38100" dir="2700000" algn="tl">
                    <a:srgbClr val="000000">
                      <a:alpha val="43137"/>
                    </a:srgbClr>
                  </a:outerShdw>
                </a:effectLst>
              </a:defRPr>
            </a:lvl1pPr>
            <a:lvl2pPr>
              <a:spcBef>
                <a:spcPts val="600"/>
              </a:spcBef>
              <a:spcAft>
                <a:spcPts val="0"/>
              </a:spcAft>
              <a:buFont typeface="Arial"/>
              <a:buChar char="•"/>
              <a:defRPr sz="1600" b="1">
                <a:effectLst>
                  <a:outerShdw blurRad="38100" dist="38100" dir="2700000" algn="tl">
                    <a:srgbClr val="000000">
                      <a:alpha val="43137"/>
                    </a:srgbClr>
                  </a:outerShdw>
                </a:effectLst>
              </a:defRPr>
            </a:lvl2pPr>
            <a:lvl3pPr>
              <a:spcBef>
                <a:spcPts val="600"/>
              </a:spcBef>
              <a:buFont typeface="Lucida Grande"/>
              <a:buChar char="–"/>
              <a:defRPr sz="1400" b="1">
                <a:effectLst>
                  <a:outerShdw blurRad="38100" dist="38100" dir="2700000" algn="tl">
                    <a:srgbClr val="000000">
                      <a:alpha val="43137"/>
                    </a:srgbClr>
                  </a:outerShdw>
                </a:effectLst>
              </a:defRPr>
            </a:lvl3pPr>
            <a:lvl4pPr>
              <a:spcBef>
                <a:spcPts val="600"/>
              </a:spcBef>
              <a:buFont typeface="Lucida Grande"/>
              <a:buChar char="·"/>
              <a:defRPr sz="1400" b="1">
                <a:effectLst>
                  <a:outerShdw blurRad="38100" dist="38100" dir="2700000" algn="tl">
                    <a:srgbClr val="000000">
                      <a:alpha val="43137"/>
                    </a:srgbClr>
                  </a:outerShdw>
                </a:effectLst>
              </a:defRPr>
            </a:lvl4pPr>
            <a:lvl5pPr>
              <a:spcBef>
                <a:spcPts val="600"/>
              </a:spcBef>
              <a:buFont typeface="Lucida Grande"/>
              <a:buChar char="»"/>
              <a:defRPr sz="1400" b="1">
                <a:effectLst>
                  <a:outerShdw blurRad="38100" dist="38100" dir="2700000" algn="tl">
                    <a:srgbClr val="000000">
                      <a:alpha val="43137"/>
                    </a:srgbClr>
                  </a:outerShdw>
                </a:effectLst>
              </a:defRPr>
            </a:lvl5pPr>
          </a:lstStyle>
          <a:p>
            <a:pPr lvl="0"/>
            <a:r>
              <a:rPr lang="en-US" dirty="0" smtClean="0"/>
              <a:t>Click to edit Master text style</a:t>
            </a:r>
          </a:p>
        </p:txBody>
      </p:sp>
    </p:spTree>
    <p:extLst>
      <p:ext uri="{BB962C8B-B14F-4D97-AF65-F5344CB8AC3E}">
        <p14:creationId xmlns:p14="http://schemas.microsoft.com/office/powerpoint/2010/main" val="2628176362"/>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1_Title and Content+yellow1st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spcAft>
                <a:spcPts val="0"/>
              </a:spcAft>
              <a:buNone/>
              <a:defRPr sz="2800" b="0" i="1">
                <a:solidFill>
                  <a:srgbClr val="FFFF66"/>
                </a:solidFill>
              </a:defRPr>
            </a:lvl1pPr>
            <a:lvl2pPr>
              <a:spcBef>
                <a:spcPts val="1200"/>
              </a:spcBef>
              <a:spcAft>
                <a:spcPts val="0"/>
              </a:spcAft>
              <a:buFont typeface="Arial"/>
              <a:buChar char="•"/>
              <a:defRPr b="0"/>
            </a:lvl2pPr>
            <a:lvl3pPr>
              <a:spcBef>
                <a:spcPts val="1200"/>
              </a:spcBef>
              <a:spcAft>
                <a:spcPts val="0"/>
              </a:spcAft>
              <a:buFont typeface="Lucida Grande"/>
              <a:buChar char="–"/>
              <a:defRPr b="0"/>
            </a:lvl3pPr>
            <a:lvl4pPr>
              <a:spcBef>
                <a:spcPts val="12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88990681"/>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309813"/>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44682126"/>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10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48990192"/>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38876134"/>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182847"/>
      </p:ext>
    </p:extLst>
  </p:cSld>
  <p:clrMapOvr>
    <a:masterClrMapping/>
  </p:clrMapOvr>
  <p:transition xmlns:p14="http://schemas.microsoft.com/office/powerpoint/2010/mai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4" name="Media Placeholder 8"/>
          <p:cNvSpPr>
            <a:spLocks noGrp="1"/>
          </p:cNvSpPr>
          <p:nvPr>
            <p:ph type="media" sz="quarter" idx="13"/>
          </p:nvPr>
        </p:nvSpPr>
        <p:spPr>
          <a:xfrm>
            <a:off x="1676400" y="2057400"/>
            <a:ext cx="5791200" cy="3355975"/>
          </a:xfrm>
          <a:prstGeom prst="rect">
            <a:avLst/>
          </a:prstGeom>
        </p:spPr>
        <p:txBody>
          <a:bodyPr/>
          <a:lstStyle/>
          <a:p>
            <a:endParaRPr lang="en-US"/>
          </a:p>
        </p:txBody>
      </p:sp>
    </p:spTree>
    <p:extLst>
      <p:ext uri="{BB962C8B-B14F-4D97-AF65-F5344CB8AC3E}">
        <p14:creationId xmlns:p14="http://schemas.microsoft.com/office/powerpoint/2010/main" val="1286210431"/>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smtClean="0"/>
              <a:t>Click to edit Master title style</a:t>
            </a:r>
            <a:endParaRPr lang="en-US" dirty="0"/>
          </a:p>
        </p:txBody>
      </p:sp>
      <p:sp>
        <p:nvSpPr>
          <p:cNvPr id="4" name="Picture Placeholder 8"/>
          <p:cNvSpPr>
            <a:spLocks noGrp="1"/>
          </p:cNvSpPr>
          <p:nvPr>
            <p:ph type="pic" sz="quarter" idx="13"/>
          </p:nvPr>
        </p:nvSpPr>
        <p:spPr>
          <a:xfrm>
            <a:off x="941832" y="1981200"/>
            <a:ext cx="7287768" cy="4038600"/>
          </a:xfrm>
          <a:prstGeom prst="rect">
            <a:avLst/>
          </a:prstGeom>
        </p:spPr>
        <p:txBody>
          <a:bodyPr/>
          <a:lstStyle/>
          <a:p>
            <a:endParaRPr lang="en-US"/>
          </a:p>
        </p:txBody>
      </p:sp>
      <p:sp>
        <p:nvSpPr>
          <p:cNvPr id="6" name="Text Placeholder 14"/>
          <p:cNvSpPr>
            <a:spLocks noGrp="1"/>
          </p:cNvSpPr>
          <p:nvPr>
            <p:ph type="body" sz="quarter" idx="14" hasCustomPrompt="1"/>
          </p:nvPr>
        </p:nvSpPr>
        <p:spPr>
          <a:xfrm>
            <a:off x="381001" y="1524001"/>
            <a:ext cx="8381998" cy="457200"/>
          </a:xfrm>
          <a:prstGeom prst="rect">
            <a:avLst/>
          </a:prstGeom>
        </p:spPr>
        <p:txBody>
          <a:bodyPr anchor="ctr"/>
          <a:lstStyle>
            <a:lvl1pPr algn="ctr">
              <a:buNone/>
              <a:defRPr sz="2000" b="1">
                <a:solidFill>
                  <a:srgbClr val="FFFF66"/>
                </a:solidFill>
              </a:defRPr>
            </a:lvl1pPr>
            <a:lvl2pPr algn="ctr">
              <a:buNone/>
              <a:defRPr sz="1800" b="1">
                <a:solidFill>
                  <a:schemeClr val="accent6">
                    <a:lumMod val="50000"/>
                  </a:schemeClr>
                </a:solidFill>
              </a:defRPr>
            </a:lvl2pPr>
            <a:lvl3pPr algn="ctr">
              <a:buNone/>
              <a:defRPr sz="1800" b="1">
                <a:solidFill>
                  <a:schemeClr val="accent6">
                    <a:lumMod val="50000"/>
                  </a:schemeClr>
                </a:solidFill>
              </a:defRPr>
            </a:lvl3pPr>
            <a:lvl4pPr algn="ctr">
              <a:buNone/>
              <a:defRPr sz="1800" b="1">
                <a:solidFill>
                  <a:schemeClr val="accent6">
                    <a:lumMod val="50000"/>
                  </a:schemeClr>
                </a:solidFill>
              </a:defRPr>
            </a:lvl4pPr>
            <a:lvl5pPr algn="ctr">
              <a:buNone/>
              <a:defRPr sz="1800" b="1">
                <a:solidFill>
                  <a:schemeClr val="accent6">
                    <a:lumMod val="50000"/>
                  </a:schemeClr>
                </a:solidFill>
              </a:defRPr>
            </a:lvl5pPr>
          </a:lstStyle>
          <a:p>
            <a:pPr lvl="0"/>
            <a:r>
              <a:rPr lang="en-US" dirty="0" smtClean="0"/>
              <a:t>Click to edit Text Master text styles</a:t>
            </a:r>
          </a:p>
        </p:txBody>
      </p:sp>
    </p:spTree>
    <p:extLst>
      <p:ext uri="{BB962C8B-B14F-4D97-AF65-F5344CB8AC3E}">
        <p14:creationId xmlns:p14="http://schemas.microsoft.com/office/powerpoint/2010/main" val="3791563207"/>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774630"/>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spTree>
    <p:extLst>
      <p:ext uri="{BB962C8B-B14F-4D97-AF65-F5344CB8AC3E}">
        <p14:creationId xmlns:p14="http://schemas.microsoft.com/office/powerpoint/2010/main" val="419787673"/>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12" name="Text Placeholder 11"/>
          <p:cNvSpPr>
            <a:spLocks noGrp="1"/>
          </p:cNvSpPr>
          <p:nvPr>
            <p:ph type="body" sz="quarter" idx="10"/>
          </p:nvPr>
        </p:nvSpPr>
        <p:spPr bwMode="white">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568450"/>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5" name="Picture 14"/>
          <p:cNvPicPr>
            <a:picLocks noChangeAspect="1"/>
          </p:cNvPicPr>
          <p:nvPr userDrawn="1"/>
        </p:nvPicPr>
        <p:blipFill>
          <a:blip r:embed="rId3"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pic>
        <p:nvPicPr>
          <p:cNvPr id="16" name="Picture 12" descr="Partner_II_REV_KO_rgb"/>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979523" y="5818232"/>
            <a:ext cx="2047792" cy="917931"/>
          </a:xfrm>
          <a:prstGeom prst="rect">
            <a:avLst/>
          </a:prstGeom>
          <a:noFill/>
          <a:ln w="9525">
            <a:noFill/>
            <a:miter lim="800000"/>
            <a:headEnd/>
            <a:tailEnd/>
          </a:ln>
        </p:spPr>
      </p:pic>
    </p:spTree>
    <p:extLst>
      <p:ext uri="{BB962C8B-B14F-4D97-AF65-F5344CB8AC3E}">
        <p14:creationId xmlns:p14="http://schemas.microsoft.com/office/powerpoint/2010/main" val="282048082"/>
      </p:ext>
    </p:extLst>
  </p:cSld>
  <p:clrMapOvr>
    <a:masterClrMapping/>
  </p:clrMapOvr>
  <p:transition xmlns:p14="http://schemas.microsoft.com/office/powerpoint/2010/mai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2_Title Slide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2" name="Title 1"/>
          <p:cNvSpPr>
            <a:spLocks noGrp="1"/>
          </p:cNvSpPr>
          <p:nvPr>
            <p:ph type="ctrTitle"/>
          </p:nvPr>
        </p:nvSpPr>
        <p:spPr>
          <a:xfrm>
            <a:off x="990601" y="2109733"/>
            <a:ext cx="4499064" cy="1857483"/>
          </a:xfrm>
        </p:spPr>
        <p:txBody>
          <a:bodyPr anchor="ctr" anchorCtr="0"/>
          <a:lstStyle>
            <a:lvl1pPr algn="l">
              <a:defRPr sz="2800">
                <a:solidFill>
                  <a:srgbClr val="FFFF66"/>
                </a:solidFill>
              </a:defRPr>
            </a:lvl1pPr>
          </a:lstStyle>
          <a:p>
            <a:r>
              <a:rPr lang="en-US" dirty="0" smtClean="0"/>
              <a:t>Click to edit Master 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3" name="Picture 12"/>
          <p:cNvPicPr>
            <a:picLocks noChangeAspect="1"/>
          </p:cNvPicPr>
          <p:nvPr userDrawn="1"/>
        </p:nvPicPr>
        <p:blipFill>
          <a:blip r:embed="rId3"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pic>
        <p:nvPicPr>
          <p:cNvPr id="11" name="Picture 12" descr="Partner_II_REV_KO_rgb"/>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994357" y="4238922"/>
            <a:ext cx="3365788" cy="1508728"/>
          </a:xfrm>
          <a:prstGeom prst="rect">
            <a:avLst/>
          </a:prstGeom>
          <a:noFill/>
          <a:ln w="9525">
            <a:noFill/>
            <a:miter lim="800000"/>
            <a:headEnd/>
            <a:tailEnd/>
          </a:ln>
        </p:spPr>
      </p:pic>
    </p:spTree>
    <p:extLst>
      <p:ext uri="{BB962C8B-B14F-4D97-AF65-F5344CB8AC3E}">
        <p14:creationId xmlns:p14="http://schemas.microsoft.com/office/powerpoint/2010/main" val="2309635227"/>
      </p:ext>
    </p:extLst>
  </p:cSld>
  <p:clrMapOvr>
    <a:masterClrMapping/>
  </p:clrMapOvr>
  <p:transition xmlns:p14="http://schemas.microsoft.com/office/powerpoint/2010/mai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2" name="Title 1"/>
          <p:cNvSpPr>
            <a:spLocks noGrp="1"/>
          </p:cNvSpPr>
          <p:nvPr>
            <p:ph type="ctrTitle"/>
          </p:nvPr>
        </p:nvSpPr>
        <p:spPr>
          <a:xfrm>
            <a:off x="990600" y="1273175"/>
            <a:ext cx="4564347" cy="1470025"/>
          </a:xfrm>
        </p:spPr>
        <p:txBody>
          <a:bodyPr anchor="b"/>
          <a:lstStyle>
            <a:lvl1pPr algn="l">
              <a:defRPr sz="2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254375"/>
            <a:ext cx="4564347" cy="1752600"/>
          </a:xfrm>
        </p:spPr>
        <p:txBody>
          <a:bodyPr>
            <a:normAutofit/>
          </a:bodyPr>
          <a:lstStyle>
            <a:lvl1pPr marL="0" indent="0" algn="l">
              <a:buNone/>
              <a:defRPr sz="2400" i="0">
                <a:solidFill>
                  <a:srgbClr val="FFFF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6" name="Picture 15"/>
          <p:cNvPicPr>
            <a:picLocks noChangeAspect="1"/>
          </p:cNvPicPr>
          <p:nvPr userDrawn="1"/>
        </p:nvPicPr>
        <p:blipFill>
          <a:blip r:embed="rId3"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pic>
        <p:nvPicPr>
          <p:cNvPr id="10" name="Picture 12" descr="Partner_II_REV_KO_rgb"/>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955774" y="5818194"/>
            <a:ext cx="2047792" cy="917931"/>
          </a:xfrm>
          <a:prstGeom prst="rect">
            <a:avLst/>
          </a:prstGeom>
          <a:noFill/>
          <a:ln w="9525">
            <a:noFill/>
            <a:miter lim="800000"/>
            <a:headEnd/>
            <a:tailEnd/>
          </a:ln>
        </p:spPr>
      </p:pic>
    </p:spTree>
    <p:extLst>
      <p:ext uri="{BB962C8B-B14F-4D97-AF65-F5344CB8AC3E}">
        <p14:creationId xmlns:p14="http://schemas.microsoft.com/office/powerpoint/2010/main" val="2715072754"/>
      </p:ext>
    </p:extLst>
  </p:cSld>
  <p:clrMapOvr>
    <a:masterClrMapping/>
  </p:clrMapOvr>
  <p:transition xmlns:p14="http://schemas.microsoft.com/office/powerpoint/2010/mai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23838" indent="-223838">
              <a:spcAft>
                <a:spcPts val="0"/>
              </a:spcAft>
              <a:buClr>
                <a:srgbClr val="FFFF66"/>
              </a:buClr>
              <a:buFont typeface="Arial"/>
              <a:buChar char="•"/>
              <a:defRPr sz="2800" b="0" i="0">
                <a:solidFill>
                  <a:schemeClr val="bg1"/>
                </a:solidFill>
              </a:defRPr>
            </a:lvl1pPr>
            <a:lvl2pPr>
              <a:spcBef>
                <a:spcPts val="600"/>
              </a:spcBef>
              <a:spcAft>
                <a:spcPts val="0"/>
              </a:spcAft>
              <a:buFont typeface="Arial"/>
              <a:buChar char="•"/>
              <a:defRPr sz="2400" b="1"/>
            </a:lvl2pPr>
            <a:lvl3pPr>
              <a:spcBef>
                <a:spcPts val="600"/>
              </a:spcBef>
              <a:buFont typeface="Lucida Grande"/>
              <a:buChar char="–"/>
              <a:defRPr b="0"/>
            </a:lvl3pPr>
            <a:lvl4pPr>
              <a:spcBef>
                <a:spcPts val="6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p:txBody>
      </p:sp>
    </p:spTree>
    <p:extLst>
      <p:ext uri="{BB962C8B-B14F-4D97-AF65-F5344CB8AC3E}">
        <p14:creationId xmlns:p14="http://schemas.microsoft.com/office/powerpoint/2010/main" val="1159273154"/>
      </p:ext>
    </p:extLst>
  </p:cSld>
  <p:clrMapOvr>
    <a:masterClrMapping/>
  </p:clrMapOvr>
  <p:transition xmlns:p14="http://schemas.microsoft.com/office/powerpoint/2010/mai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 preserve="1">
  <p:cSld name="2_Title and Content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4402090"/>
            <a:ext cx="8382000" cy="1917020"/>
          </a:xfrm>
        </p:spPr>
        <p:txBody>
          <a:bodyPr anchor="b" anchorCtr="0"/>
          <a:lstStyle>
            <a:lvl1pPr marL="223838" indent="-223838">
              <a:spcBef>
                <a:spcPts val="600"/>
              </a:spcBef>
              <a:spcAft>
                <a:spcPts val="0"/>
              </a:spcAft>
              <a:buClr>
                <a:srgbClr val="FFFF66"/>
              </a:buClr>
              <a:buFont typeface="Arial"/>
              <a:buChar char="•"/>
              <a:defRPr sz="1800" b="0" i="0">
                <a:solidFill>
                  <a:schemeClr val="bg1"/>
                </a:solidFill>
                <a:effectLst>
                  <a:outerShdw blurRad="38100" dist="38100" dir="2700000" algn="tl">
                    <a:srgbClr val="000000">
                      <a:alpha val="43137"/>
                    </a:srgbClr>
                  </a:outerShdw>
                </a:effectLst>
              </a:defRPr>
            </a:lvl1pPr>
            <a:lvl2pPr>
              <a:spcBef>
                <a:spcPts val="600"/>
              </a:spcBef>
              <a:spcAft>
                <a:spcPts val="0"/>
              </a:spcAft>
              <a:buFont typeface="Arial"/>
              <a:buChar char="•"/>
              <a:defRPr sz="1600" b="1">
                <a:effectLst>
                  <a:outerShdw blurRad="38100" dist="38100" dir="2700000" algn="tl">
                    <a:srgbClr val="000000">
                      <a:alpha val="43137"/>
                    </a:srgbClr>
                  </a:outerShdw>
                </a:effectLst>
              </a:defRPr>
            </a:lvl2pPr>
            <a:lvl3pPr>
              <a:spcBef>
                <a:spcPts val="600"/>
              </a:spcBef>
              <a:buFont typeface="Lucida Grande"/>
              <a:buChar char="–"/>
              <a:defRPr sz="1400" b="1">
                <a:effectLst>
                  <a:outerShdw blurRad="38100" dist="38100" dir="2700000" algn="tl">
                    <a:srgbClr val="000000">
                      <a:alpha val="43137"/>
                    </a:srgbClr>
                  </a:outerShdw>
                </a:effectLst>
              </a:defRPr>
            </a:lvl3pPr>
            <a:lvl4pPr>
              <a:spcBef>
                <a:spcPts val="600"/>
              </a:spcBef>
              <a:buFont typeface="Lucida Grande"/>
              <a:buChar char="·"/>
              <a:defRPr sz="1400" b="1">
                <a:effectLst>
                  <a:outerShdw blurRad="38100" dist="38100" dir="2700000" algn="tl">
                    <a:srgbClr val="000000">
                      <a:alpha val="43137"/>
                    </a:srgbClr>
                  </a:outerShdw>
                </a:effectLst>
              </a:defRPr>
            </a:lvl4pPr>
            <a:lvl5pPr>
              <a:spcBef>
                <a:spcPts val="600"/>
              </a:spcBef>
              <a:buFont typeface="Lucida Grande"/>
              <a:buChar char="»"/>
              <a:defRPr sz="1400" b="1">
                <a:effectLst>
                  <a:outerShdw blurRad="38100" dist="38100" dir="2700000" algn="tl">
                    <a:srgbClr val="000000">
                      <a:alpha val="43137"/>
                    </a:srgbClr>
                  </a:outerShdw>
                </a:effectLst>
              </a:defRPr>
            </a:lvl5pPr>
          </a:lstStyle>
          <a:p>
            <a:pPr lvl="0"/>
            <a:r>
              <a:rPr lang="en-US" dirty="0" smtClean="0"/>
              <a:t>Click to edit Master text style</a:t>
            </a:r>
          </a:p>
        </p:txBody>
      </p:sp>
    </p:spTree>
    <p:extLst>
      <p:ext uri="{BB962C8B-B14F-4D97-AF65-F5344CB8AC3E}">
        <p14:creationId xmlns:p14="http://schemas.microsoft.com/office/powerpoint/2010/main" val="1785202652"/>
      </p:ext>
    </p:extLst>
  </p:cSld>
  <p:clrMapOvr>
    <a:masterClrMapping/>
  </p:clrMapOvr>
  <p:transition xmlns:p14="http://schemas.microsoft.com/office/powerpoint/2010/mai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 preserve="1">
  <p:cSld name="1_Title and Content+yellow1st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spcAft>
                <a:spcPts val="0"/>
              </a:spcAft>
              <a:buNone/>
              <a:defRPr sz="2800" b="0" i="1">
                <a:solidFill>
                  <a:srgbClr val="FFFF66"/>
                </a:solidFill>
              </a:defRPr>
            </a:lvl1pPr>
            <a:lvl2pPr>
              <a:spcBef>
                <a:spcPts val="1200"/>
              </a:spcBef>
              <a:spcAft>
                <a:spcPts val="0"/>
              </a:spcAft>
              <a:buFont typeface="Arial"/>
              <a:buChar char="•"/>
              <a:defRPr b="0"/>
            </a:lvl2pPr>
            <a:lvl3pPr>
              <a:spcBef>
                <a:spcPts val="1200"/>
              </a:spcBef>
              <a:spcAft>
                <a:spcPts val="0"/>
              </a:spcAft>
              <a:buFont typeface="Lucida Grande"/>
              <a:buChar char="–"/>
              <a:defRPr b="0"/>
            </a:lvl3pPr>
            <a:lvl4pPr>
              <a:spcBef>
                <a:spcPts val="12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35243588"/>
      </p:ext>
    </p:extLst>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spTree>
    <p:extLst>
      <p:ext uri="{BB962C8B-B14F-4D97-AF65-F5344CB8AC3E}">
        <p14:creationId xmlns:p14="http://schemas.microsoft.com/office/powerpoint/2010/main" val="3844544833"/>
      </p:ext>
    </p:extLst>
  </p:cSld>
  <p:clrMapOvr>
    <a:masterClrMapping/>
  </p:clrMapOvr>
  <p:transition xmlns:p14="http://schemas.microsoft.com/office/powerpoint/2010/mai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309813"/>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774721346"/>
      </p:ext>
    </p:extLst>
  </p:cSld>
  <p:clrMapOvr>
    <a:masterClrMapping/>
  </p:clrMapOvr>
  <p:transition xmlns:p14="http://schemas.microsoft.com/office/powerpoint/2010/mai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10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1344267"/>
      </p:ext>
    </p:extLst>
  </p:cSld>
  <p:clrMapOvr>
    <a:masterClrMapping/>
  </p:clrMapOvr>
  <p:transition xmlns:p14="http://schemas.microsoft.com/office/powerpoint/2010/mai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96086308"/>
      </p:ext>
    </p:extLst>
  </p:cSld>
  <p:clrMapOvr>
    <a:masterClrMapping/>
  </p:clrMapOvr>
  <p:transition xmlns:p14="http://schemas.microsoft.com/office/powerpoint/2010/mai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4" name="Media Placeholder 8"/>
          <p:cNvSpPr>
            <a:spLocks noGrp="1"/>
          </p:cNvSpPr>
          <p:nvPr>
            <p:ph type="media" sz="quarter" idx="13"/>
          </p:nvPr>
        </p:nvSpPr>
        <p:spPr>
          <a:xfrm>
            <a:off x="1676400" y="2057400"/>
            <a:ext cx="5791200" cy="3355975"/>
          </a:xfrm>
          <a:prstGeom prst="rect">
            <a:avLst/>
          </a:prstGeom>
        </p:spPr>
        <p:txBody>
          <a:bodyPr/>
          <a:lstStyle/>
          <a:p>
            <a:endParaRPr lang="en-US"/>
          </a:p>
        </p:txBody>
      </p:sp>
    </p:spTree>
    <p:extLst>
      <p:ext uri="{BB962C8B-B14F-4D97-AF65-F5344CB8AC3E}">
        <p14:creationId xmlns:p14="http://schemas.microsoft.com/office/powerpoint/2010/main" val="3262893502"/>
      </p:ext>
    </p:extLst>
  </p:cSld>
  <p:clrMapOvr>
    <a:masterClrMapping/>
  </p:clrMapOvr>
  <p:transition xmlns:p14="http://schemas.microsoft.com/office/powerpoint/2010/mai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smtClean="0"/>
              <a:t>Click to edit Master title style</a:t>
            </a:r>
            <a:endParaRPr lang="en-US" dirty="0"/>
          </a:p>
        </p:txBody>
      </p:sp>
      <p:sp>
        <p:nvSpPr>
          <p:cNvPr id="4" name="Picture Placeholder 8"/>
          <p:cNvSpPr>
            <a:spLocks noGrp="1"/>
          </p:cNvSpPr>
          <p:nvPr>
            <p:ph type="pic" sz="quarter" idx="13"/>
          </p:nvPr>
        </p:nvSpPr>
        <p:spPr>
          <a:xfrm>
            <a:off x="941832" y="1981200"/>
            <a:ext cx="7287768" cy="4038600"/>
          </a:xfrm>
          <a:prstGeom prst="rect">
            <a:avLst/>
          </a:prstGeom>
        </p:spPr>
        <p:txBody>
          <a:bodyPr/>
          <a:lstStyle/>
          <a:p>
            <a:endParaRPr lang="en-US"/>
          </a:p>
        </p:txBody>
      </p:sp>
      <p:sp>
        <p:nvSpPr>
          <p:cNvPr id="6" name="Text Placeholder 14"/>
          <p:cNvSpPr>
            <a:spLocks noGrp="1"/>
          </p:cNvSpPr>
          <p:nvPr>
            <p:ph type="body" sz="quarter" idx="14" hasCustomPrompt="1"/>
          </p:nvPr>
        </p:nvSpPr>
        <p:spPr>
          <a:xfrm>
            <a:off x="381001" y="1524001"/>
            <a:ext cx="8381998" cy="457200"/>
          </a:xfrm>
          <a:prstGeom prst="rect">
            <a:avLst/>
          </a:prstGeom>
        </p:spPr>
        <p:txBody>
          <a:bodyPr anchor="ctr"/>
          <a:lstStyle>
            <a:lvl1pPr algn="ctr">
              <a:buNone/>
              <a:defRPr sz="2000" b="1">
                <a:solidFill>
                  <a:srgbClr val="FFFF66"/>
                </a:solidFill>
              </a:defRPr>
            </a:lvl1pPr>
            <a:lvl2pPr algn="ctr">
              <a:buNone/>
              <a:defRPr sz="1800" b="1">
                <a:solidFill>
                  <a:schemeClr val="accent6">
                    <a:lumMod val="50000"/>
                  </a:schemeClr>
                </a:solidFill>
              </a:defRPr>
            </a:lvl2pPr>
            <a:lvl3pPr algn="ctr">
              <a:buNone/>
              <a:defRPr sz="1800" b="1">
                <a:solidFill>
                  <a:schemeClr val="accent6">
                    <a:lumMod val="50000"/>
                  </a:schemeClr>
                </a:solidFill>
              </a:defRPr>
            </a:lvl3pPr>
            <a:lvl4pPr algn="ctr">
              <a:buNone/>
              <a:defRPr sz="1800" b="1">
                <a:solidFill>
                  <a:schemeClr val="accent6">
                    <a:lumMod val="50000"/>
                  </a:schemeClr>
                </a:solidFill>
              </a:defRPr>
            </a:lvl4pPr>
            <a:lvl5pPr algn="ctr">
              <a:buNone/>
              <a:defRPr sz="1800" b="1">
                <a:solidFill>
                  <a:schemeClr val="accent6">
                    <a:lumMod val="50000"/>
                  </a:schemeClr>
                </a:solidFill>
              </a:defRPr>
            </a:lvl5pPr>
          </a:lstStyle>
          <a:p>
            <a:pPr lvl="0"/>
            <a:r>
              <a:rPr lang="en-US" dirty="0" smtClean="0"/>
              <a:t>Click to edit Text Master text styles</a:t>
            </a:r>
          </a:p>
        </p:txBody>
      </p:sp>
    </p:spTree>
    <p:extLst>
      <p:ext uri="{BB962C8B-B14F-4D97-AF65-F5344CB8AC3E}">
        <p14:creationId xmlns:p14="http://schemas.microsoft.com/office/powerpoint/2010/main" val="2148462774"/>
      </p:ext>
    </p:extLst>
  </p:cSld>
  <p:clrMapOvr>
    <a:masterClrMapping/>
  </p:clrMapOvr>
  <p:transition xmlns:p14="http://schemas.microsoft.com/office/powerpoint/2010/mai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772521"/>
      </p:ext>
    </p:extLst>
  </p:cSld>
  <p:clrMapOvr>
    <a:masterClrMapping/>
  </p:clrMapOvr>
  <p:transition xmlns:p14="http://schemas.microsoft.com/office/powerpoint/2010/mai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spTree>
    <p:extLst>
      <p:ext uri="{BB962C8B-B14F-4D97-AF65-F5344CB8AC3E}">
        <p14:creationId xmlns:p14="http://schemas.microsoft.com/office/powerpoint/2010/main" val="106046232"/>
      </p:ext>
    </p:extLst>
  </p:cSld>
  <p:clrMapOvr>
    <a:masterClrMapping/>
  </p:clrMapOvr>
  <p:transition xmlns:p14="http://schemas.microsoft.com/office/powerpoint/2010/mai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127" fontAlgn="base">
              <a:spcBef>
                <a:spcPct val="0"/>
              </a:spcBef>
              <a:spcAft>
                <a:spcPct val="0"/>
              </a:spcAft>
            </a:pPr>
            <a:fld id="{DB9A9E26-6237-2042-8195-11655E84F2B9}" type="datetimeFigureOut">
              <a:rPr lang="en-US">
                <a:solidFill>
                  <a:prstClr val="black"/>
                </a:solidFill>
                <a:cs typeface="Arial" pitchFamily="34" charset="0"/>
              </a:rPr>
              <a:pPr defTabSz="457127" fontAlgn="base">
                <a:spcBef>
                  <a:spcPct val="0"/>
                </a:spcBef>
                <a:spcAft>
                  <a:spcPct val="0"/>
                </a:spcAft>
              </a:pPr>
              <a:t>12/10/16</a:t>
            </a:fld>
            <a:endParaRPr lang="en-US">
              <a:solidFill>
                <a:prstClr val="black"/>
              </a:solidFill>
              <a:cs typeface="Arial" pitchFamily="34"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127" fontAlgn="base">
              <a:spcBef>
                <a:spcPct val="0"/>
              </a:spcBef>
              <a:spcAft>
                <a:spcPct val="0"/>
              </a:spcAft>
            </a:pPr>
            <a:endParaRPr lang="en-US">
              <a:solidFill>
                <a:prstClr val="black"/>
              </a:solidFill>
              <a:cs typeface="Arial" pitchFamily="34"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127" fontAlgn="base">
              <a:spcBef>
                <a:spcPct val="0"/>
              </a:spcBef>
              <a:spcAft>
                <a:spcPct val="0"/>
              </a:spcAft>
            </a:pPr>
            <a:fld id="{57A897E6-CB9C-6E41-AAB9-9F07498F2409}" type="slidenum">
              <a:rPr lang="en-US">
                <a:solidFill>
                  <a:prstClr val="black"/>
                </a:solidFill>
                <a:cs typeface="Arial" pitchFamily="34" charset="0"/>
              </a:rPr>
              <a:pPr defTabSz="457127" fontAlgn="base">
                <a:spcBef>
                  <a:spcPct val="0"/>
                </a:spcBef>
                <a:spcAft>
                  <a:spcPct val="0"/>
                </a:spcAft>
              </a:pPr>
              <a:t>‹#›</a:t>
            </a:fld>
            <a:endParaRPr lang="en-US">
              <a:solidFill>
                <a:prstClr val="black"/>
              </a:solidFill>
              <a:cs typeface="Arial" pitchFamily="34" charset="0"/>
            </a:endParaRPr>
          </a:p>
        </p:txBody>
      </p:sp>
    </p:spTree>
    <p:extLst>
      <p:ext uri="{BB962C8B-B14F-4D97-AF65-F5344CB8AC3E}">
        <p14:creationId xmlns:p14="http://schemas.microsoft.com/office/powerpoint/2010/main" val="29755675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12" name="Text Placeholder 11"/>
          <p:cNvSpPr>
            <a:spLocks noGrp="1"/>
          </p:cNvSpPr>
          <p:nvPr>
            <p:ph type="body" sz="quarter" idx="10"/>
          </p:nvPr>
        </p:nvSpPr>
        <p:spPr bwMode="white">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568450"/>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5" name="Picture 14" descr="Partner_logo_rgb.png"/>
          <p:cNvPicPr>
            <a:picLocks noChangeAspect="1"/>
          </p:cNvPicPr>
          <p:nvPr userDrawn="1"/>
        </p:nvPicPr>
        <p:blipFill>
          <a:blip r:embed="rId3" cstate="print"/>
          <a:stretch>
            <a:fillRect/>
          </a:stretch>
        </p:blipFill>
        <p:spPr>
          <a:xfrm>
            <a:off x="7013064" y="5791512"/>
            <a:ext cx="1842011" cy="979004"/>
          </a:xfrm>
          <a:prstGeom prst="rect">
            <a:avLst/>
          </a:prstGeom>
        </p:spPr>
      </p:pic>
      <p:pic>
        <p:nvPicPr>
          <p:cNvPr id="16" name="Picture 15"/>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3487142860"/>
      </p:ext>
    </p:extLst>
  </p:cSld>
  <p:clrMapOvr>
    <a:masterClrMapping/>
  </p:clrMapOvr>
  <p:transition xmlns:p14="http://schemas.microsoft.com/office/powerpoint/2010/mai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FFFF"/>
              </a:solidFill>
            </a:endParaRPr>
          </a:p>
        </p:txBody>
      </p:sp>
      <p:pic>
        <p:nvPicPr>
          <p:cNvPr id="6" name="Picture 8" descr="ed_heart.ai"/>
          <p:cNvPicPr>
            <a:picLocks noChangeAspect="1"/>
          </p:cNvPicPr>
          <p:nvPr userDrawn="1"/>
        </p:nvPicPr>
        <p:blipFill>
          <a:blip r:embed="rId2" cstate="print"/>
          <a:srcRect/>
          <a:stretch>
            <a:fillRect/>
          </a:stretch>
        </p:blipFill>
        <p:spPr bwMode="auto">
          <a:xfrm>
            <a:off x="5248275" y="-342900"/>
            <a:ext cx="3538538" cy="6858000"/>
          </a:xfrm>
          <a:prstGeom prst="rect">
            <a:avLst/>
          </a:prstGeom>
          <a:noFill/>
          <a:ln w="9525">
            <a:noFill/>
            <a:miter lim="800000"/>
            <a:headEnd/>
            <a:tailEnd/>
          </a:ln>
        </p:spPr>
      </p:pic>
      <p:sp>
        <p:nvSpPr>
          <p:cNvPr id="3" name="Subtitle 2"/>
          <p:cNvSpPr>
            <a:spLocks noGrp="1"/>
          </p:cNvSpPr>
          <p:nvPr>
            <p:ph type="subTitle" idx="1"/>
          </p:nvPr>
        </p:nvSpPr>
        <p:spPr>
          <a:xfrm>
            <a:off x="1088439" y="4000500"/>
            <a:ext cx="6864936" cy="1564566"/>
          </a:xfrm>
          <a:prstGeom prst="rect">
            <a:avLst/>
          </a:prstGeom>
        </p:spPr>
        <p:txBody>
          <a:bodyPr/>
          <a:lstStyle>
            <a:lvl1pPr marL="0" indent="0" algn="l">
              <a:lnSpc>
                <a:spcPct val="100000"/>
              </a:lnSpc>
              <a:spcBef>
                <a:spcPts val="0"/>
              </a:spcBef>
              <a:buNone/>
              <a:defRPr sz="24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Rectangle 3"/>
          <p:cNvSpPr>
            <a:spLocks noGrp="1" noChangeArrowheads="1"/>
          </p:cNvSpPr>
          <p:nvPr>
            <p:ph type="ctrTitle"/>
          </p:nvPr>
        </p:nvSpPr>
        <p:spPr>
          <a:xfrm>
            <a:off x="1082675" y="2540000"/>
            <a:ext cx="6870700" cy="1355725"/>
          </a:xfrm>
          <a:prstGeom prst="rect">
            <a:avLst/>
          </a:prstGeom>
          <a:ln>
            <a:noFill/>
          </a:ln>
        </p:spPr>
        <p:txBody>
          <a:bodyPr anchor="t"/>
          <a:lstStyle>
            <a:lvl1pPr algn="l">
              <a:lnSpc>
                <a:spcPct val="100000"/>
              </a:lnSpc>
              <a:defRPr sz="2800" b="0" baseline="0">
                <a:ln>
                  <a:noFill/>
                </a:ln>
                <a:solidFill>
                  <a:schemeClr val="bg1"/>
                </a:solidFill>
              </a:defRPr>
            </a:lvl1pPr>
          </a:lstStyle>
          <a:p>
            <a:r>
              <a:rPr lang="en-US" dirty="0"/>
              <a:t>Click to edit Master title </a:t>
            </a:r>
            <a:r>
              <a:rPr lang="en-US" dirty="0" smtClean="0"/>
              <a:t>style</a:t>
            </a:r>
            <a:endParaRPr lang="en-US" dirty="0"/>
          </a:p>
        </p:txBody>
      </p:sp>
      <p:pic>
        <p:nvPicPr>
          <p:cNvPr id="7" name="Picture 12" descr="Partner_II_REV_KO_rgb"/>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599767" y="5763684"/>
            <a:ext cx="2224638" cy="997203"/>
          </a:xfrm>
          <a:prstGeom prst="rect">
            <a:avLst/>
          </a:prstGeom>
          <a:noFill/>
          <a:ln w="9525">
            <a:noFill/>
            <a:miter lim="800000"/>
            <a:headEnd/>
            <a:tailEnd/>
          </a:ln>
        </p:spPr>
      </p:pic>
    </p:spTree>
    <p:extLst>
      <p:ext uri="{BB962C8B-B14F-4D97-AF65-F5344CB8AC3E}">
        <p14:creationId xmlns:p14="http://schemas.microsoft.com/office/powerpoint/2010/main" val="1789256156"/>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bwMode="white">
          <a:xfrm>
            <a:off x="973138" y="6059488"/>
            <a:ext cx="5732462" cy="307975"/>
          </a:xfrm>
        </p:spPr>
        <p:txBody>
          <a:bodyPr anchor="ctr"/>
          <a:lstStyle>
            <a:lvl1pPr>
              <a:defRPr sz="1400" i="0">
                <a:solidFill>
                  <a:srgbClr val="CDC68F"/>
                </a:solidFill>
              </a:defRPr>
            </a:lvl1pPr>
          </a:lstStyle>
          <a:p>
            <a:pPr lvl="0"/>
            <a:r>
              <a:rPr lang="en-US" smtClean="0"/>
              <a:t>Click to edit Master text styles</a:t>
            </a:r>
          </a:p>
        </p:txBody>
      </p:sp>
      <p:sp>
        <p:nvSpPr>
          <p:cNvPr id="2" name="Title 1"/>
          <p:cNvSpPr>
            <a:spLocks noGrp="1"/>
          </p:cNvSpPr>
          <p:nvPr>
            <p:ph type="ctrTitle"/>
          </p:nvPr>
        </p:nvSpPr>
        <p:spPr>
          <a:xfrm>
            <a:off x="990600" y="1568450"/>
            <a:ext cx="7772400" cy="1470025"/>
          </a:xfrm>
        </p:spPr>
        <p:txBody>
          <a:bodyPr anchor="b"/>
          <a:lstStyle>
            <a:lvl1pPr algn="l">
              <a:defRPr sz="2800">
                <a:solidFill>
                  <a:srgbClr val="FFFF66"/>
                </a:solidFill>
              </a:defRPr>
            </a:lvl1pPr>
          </a:lstStyle>
          <a:p>
            <a:r>
              <a:rPr lang="en-US" smtClean="0"/>
              <a:t>Click to edit Master title style</a:t>
            </a:r>
            <a:endParaRPr lang="en-US" dirty="0"/>
          </a:p>
        </p:txBody>
      </p:sp>
      <p:sp>
        <p:nvSpPr>
          <p:cNvPr id="3" name="Subtitle 2"/>
          <p:cNvSpPr>
            <a:spLocks noGrp="1"/>
          </p:cNvSpPr>
          <p:nvPr>
            <p:ph type="subTitle" idx="1"/>
          </p:nvPr>
        </p:nvSpPr>
        <p:spPr bwMode="white">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ed_heart.ai"/>
          <p:cNvPicPr>
            <a:picLocks noChangeAspect="1"/>
          </p:cNvPicPr>
          <p:nvPr/>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p:nvPicPr>
        <p:blipFill>
          <a:blip r:embed="rId3" cstate="print"/>
          <a:stretch>
            <a:fillRect/>
          </a:stretch>
        </p:blipFill>
        <p:spPr>
          <a:xfrm>
            <a:off x="7013064" y="5791512"/>
            <a:ext cx="1842011" cy="979004"/>
          </a:xfrm>
          <a:prstGeom prst="rect">
            <a:avLst/>
          </a:prstGeom>
        </p:spPr>
      </p:pic>
      <p:pic>
        <p:nvPicPr>
          <p:cNvPr id="13" name="Picture 12"/>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2927700776"/>
      </p:ext>
    </p:extLst>
  </p:cSld>
  <p:clrMapOvr>
    <a:masterClrMapping/>
  </p:clrMapOvr>
  <p:transition xmlns:p14="http://schemas.microsoft.com/office/powerpoint/2010/mai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FFFF"/>
              </a:solidFill>
            </a:endParaRPr>
          </a:p>
        </p:txBody>
      </p:sp>
      <p:pic>
        <p:nvPicPr>
          <p:cNvPr id="4" name="Picture 7" descr="ed_heart.ai"/>
          <p:cNvPicPr>
            <a:picLocks noChangeAspect="1"/>
          </p:cNvPicPr>
          <p:nvPr userDrawn="1"/>
        </p:nvPicPr>
        <p:blipFill>
          <a:blip r:embed="rId2" cstate="print"/>
          <a:srcRect/>
          <a:stretch>
            <a:fillRect/>
          </a:stretch>
        </p:blipFill>
        <p:spPr bwMode="auto">
          <a:xfrm>
            <a:off x="5248275" y="-342900"/>
            <a:ext cx="3538538" cy="6858000"/>
          </a:xfrm>
          <a:prstGeom prst="rect">
            <a:avLst/>
          </a:prstGeom>
          <a:noFill/>
          <a:ln w="9525">
            <a:noFill/>
            <a:miter lim="800000"/>
            <a:headEnd/>
            <a:tailEnd/>
          </a:ln>
        </p:spPr>
      </p:pic>
      <p:sp>
        <p:nvSpPr>
          <p:cNvPr id="2" name="Title 1"/>
          <p:cNvSpPr>
            <a:spLocks noGrp="1"/>
          </p:cNvSpPr>
          <p:nvPr>
            <p:ph type="ctrTitle"/>
          </p:nvPr>
        </p:nvSpPr>
        <p:spPr>
          <a:xfrm>
            <a:off x="484189" y="2488687"/>
            <a:ext cx="8232774" cy="636025"/>
          </a:xfrm>
          <a:prstGeom prst="rect">
            <a:avLst/>
          </a:prstGeom>
        </p:spPr>
        <p:txBody>
          <a:bodyPr/>
          <a:lstStyle>
            <a:lvl1pPr algn="ctr">
              <a:defRPr sz="28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16505796"/>
      </p:ext>
    </p:extLst>
  </p:cSld>
  <p:clrMapOvr>
    <a:masterClrMapping/>
  </p:clrMapOvr>
  <p:transition xmlns:p14="http://schemas.microsoft.com/office/powerpoint/2010/mai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Highlight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5" y="1381400"/>
            <a:ext cx="8229600" cy="4708329"/>
          </a:xfrm>
          <a:prstGeom prst="rect">
            <a:avLst/>
          </a:prstGeom>
        </p:spPr>
        <p:txBody>
          <a:bodyPr/>
          <a:lstStyle>
            <a:lvl1pPr marL="0" indent="0">
              <a:spcBef>
                <a:spcPts val="1200"/>
              </a:spcBef>
              <a:buNone/>
              <a:defRPr sz="2100" b="1">
                <a:solidFill>
                  <a:schemeClr val="accent4"/>
                </a:solidFill>
              </a:defRPr>
            </a:lvl1pPr>
            <a:lvl2pPr marL="688975" indent="-231775">
              <a:spcBef>
                <a:spcPts val="600"/>
              </a:spcBef>
              <a:buClr>
                <a:schemeClr val="accent4"/>
              </a:buClr>
              <a:buFont typeface="Arial" pitchFamily="34" charset="0"/>
              <a:buChar char="•"/>
              <a:defRPr sz="1800"/>
            </a:lvl2pPr>
            <a:lvl3pPr>
              <a:buClr>
                <a:schemeClr val="accent4"/>
              </a:buClr>
              <a:buFont typeface="Arial" pitchFamily="34" charset="0"/>
              <a:buChar cha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
        <p:nvSpPr>
          <p:cNvPr id="4" name="Slide Number Placeholder 5"/>
          <p:cNvSpPr>
            <a:spLocks noGrp="1"/>
          </p:cNvSpPr>
          <p:nvPr>
            <p:ph type="sldNum" sz="quarter" idx="10"/>
          </p:nvPr>
        </p:nvSpPr>
        <p:spPr>
          <a:xfrm>
            <a:off x="377825" y="6356350"/>
            <a:ext cx="2133600" cy="365125"/>
          </a:xfrm>
          <a:prstGeom prst="rect">
            <a:avLst/>
          </a:prstGeom>
        </p:spPr>
        <p:txBody>
          <a:bodyPr/>
          <a:lstStyle>
            <a:lvl1pPr algn="l" fontAlgn="auto">
              <a:spcBef>
                <a:spcPts val="0"/>
              </a:spcBef>
              <a:spcAft>
                <a:spcPts val="0"/>
              </a:spcAft>
              <a:defRPr sz="1200" b="0" i="0">
                <a:solidFill>
                  <a:srgbClr val="FFFFFF"/>
                </a:solidFill>
                <a:latin typeface="Arial"/>
                <a:ea typeface="+mn-ea"/>
              </a:defRPr>
            </a:lvl1pPr>
          </a:lstStyle>
          <a:p>
            <a:pPr>
              <a:defRPr/>
            </a:pPr>
            <a:fld id="{48AD4225-E6FD-44D4-8216-B5180414A788}" type="slidenum">
              <a:rPr lang="en-US">
                <a:cs typeface="Arial" pitchFamily="34" charset="0"/>
              </a:rPr>
              <a:pPr>
                <a:defRPr/>
              </a:pPr>
              <a:t>‹#›</a:t>
            </a:fld>
            <a:endParaRPr lang="en-US" dirty="0">
              <a:cs typeface="Arial" pitchFamily="34" charset="0"/>
            </a:endParaRPr>
          </a:p>
        </p:txBody>
      </p:sp>
    </p:spTree>
    <p:extLst>
      <p:ext uri="{BB962C8B-B14F-4D97-AF65-F5344CB8AC3E}">
        <p14:creationId xmlns:p14="http://schemas.microsoft.com/office/powerpoint/2010/main" val="2831544697"/>
      </p:ext>
    </p:extLst>
  </p:cSld>
  <p:clrMapOvr>
    <a:masterClrMapping/>
  </p:clrMapOvr>
  <p:transition xmlns:p14="http://schemas.microsoft.com/office/powerpoint/2010/mai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5" y="1381400"/>
            <a:ext cx="4124161" cy="4875389"/>
          </a:xfrm>
          <a:prstGeom prst="rect">
            <a:avLst/>
          </a:prstGeom>
        </p:spPr>
        <p:txBody>
          <a:bodyPr/>
          <a:lstStyle>
            <a:lvl1pPr marL="174625" indent="-174625">
              <a:spcBef>
                <a:spcPts val="1200"/>
              </a:spcBef>
              <a:buClr>
                <a:schemeClr val="accent4"/>
              </a:buClr>
              <a:defRPr sz="2200"/>
            </a:lvl1pPr>
            <a:lvl2pPr marL="688975" indent="-231775">
              <a:spcBef>
                <a:spcPts val="25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p:nvPr>
        </p:nvSpPr>
        <p:spPr>
          <a:xfrm>
            <a:off x="4732763" y="1375097"/>
            <a:ext cx="4124161" cy="4875389"/>
          </a:xfrm>
          <a:prstGeom prst="rect">
            <a:avLst/>
          </a:prstGeom>
        </p:spPr>
        <p:txBody>
          <a:bodyPr/>
          <a:lstStyle>
            <a:lvl1pPr marL="174625" indent="-174625">
              <a:spcBef>
                <a:spcPts val="1200"/>
              </a:spcBef>
              <a:buClr>
                <a:schemeClr val="accent4"/>
              </a:buClr>
              <a:defRPr sz="2200"/>
            </a:lvl1pPr>
            <a:lvl2pPr marL="688975" indent="-231775">
              <a:spcBef>
                <a:spcPts val="25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
        <p:nvSpPr>
          <p:cNvPr id="5" name="Slide Number Placeholder 5"/>
          <p:cNvSpPr>
            <a:spLocks noGrp="1"/>
          </p:cNvSpPr>
          <p:nvPr>
            <p:ph type="sldNum" sz="quarter" idx="14"/>
          </p:nvPr>
        </p:nvSpPr>
        <p:spPr>
          <a:xfrm>
            <a:off x="377825" y="6356350"/>
            <a:ext cx="2133600" cy="365125"/>
          </a:xfrm>
          <a:prstGeom prst="rect">
            <a:avLst/>
          </a:prstGeom>
        </p:spPr>
        <p:txBody>
          <a:bodyPr/>
          <a:lstStyle>
            <a:lvl1pPr algn="l" fontAlgn="auto">
              <a:spcBef>
                <a:spcPts val="0"/>
              </a:spcBef>
              <a:spcAft>
                <a:spcPts val="0"/>
              </a:spcAft>
              <a:defRPr sz="1200" b="0" i="0">
                <a:solidFill>
                  <a:srgbClr val="FFFFFF"/>
                </a:solidFill>
                <a:latin typeface="Arial"/>
                <a:ea typeface="+mn-ea"/>
              </a:defRPr>
            </a:lvl1pPr>
          </a:lstStyle>
          <a:p>
            <a:pPr>
              <a:defRPr/>
            </a:pPr>
            <a:fld id="{5C8993D7-0257-4B1C-B210-325FCD8095FC}" type="slidenum">
              <a:rPr lang="en-US">
                <a:cs typeface="Arial" pitchFamily="34" charset="0"/>
              </a:rPr>
              <a:pPr>
                <a:defRPr/>
              </a:pPr>
              <a:t>‹#›</a:t>
            </a:fld>
            <a:endParaRPr lang="en-US" dirty="0">
              <a:cs typeface="Arial" pitchFamily="34" charset="0"/>
            </a:endParaRPr>
          </a:p>
        </p:txBody>
      </p:sp>
    </p:spTree>
    <p:extLst>
      <p:ext uri="{BB962C8B-B14F-4D97-AF65-F5344CB8AC3E}">
        <p14:creationId xmlns:p14="http://schemas.microsoft.com/office/powerpoint/2010/main" val="876837876"/>
      </p:ext>
    </p:extLst>
  </p:cSld>
  <p:clrMapOvr>
    <a:masterClrMapping/>
  </p:clrMapOvr>
  <p:transition xmlns:p14="http://schemas.microsoft.com/office/powerpoint/2010/mai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2 Column, Hightlight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5" y="1381400"/>
            <a:ext cx="4124161" cy="4875389"/>
          </a:xfrm>
          <a:prstGeom prst="rect">
            <a:avLst/>
          </a:prstGeom>
        </p:spPr>
        <p:txBody>
          <a:bodyPr/>
          <a:lstStyle>
            <a:lvl1pPr marL="174625" indent="-174625">
              <a:spcBef>
                <a:spcPts val="1200"/>
              </a:spcBef>
              <a:buNone/>
              <a:defRPr sz="2100" b="1">
                <a:solidFill>
                  <a:schemeClr val="accent4"/>
                </a:solidFill>
              </a:defRPr>
            </a:lvl1pPr>
            <a:lvl2pPr marL="688975" indent="-231775">
              <a:spcBef>
                <a:spcPts val="60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p:nvPr>
        </p:nvSpPr>
        <p:spPr>
          <a:xfrm>
            <a:off x="4732763" y="1375097"/>
            <a:ext cx="4124161" cy="4875389"/>
          </a:xfrm>
          <a:prstGeom prst="rect">
            <a:avLst/>
          </a:prstGeom>
        </p:spPr>
        <p:txBody>
          <a:bodyPr/>
          <a:lstStyle>
            <a:lvl1pPr marL="174625" indent="-174625">
              <a:spcBef>
                <a:spcPts val="1200"/>
              </a:spcBef>
              <a:buClr>
                <a:schemeClr val="accent4"/>
              </a:buClr>
              <a:buNone/>
              <a:defRPr sz="2100" b="1">
                <a:solidFill>
                  <a:schemeClr val="accent4"/>
                </a:solidFill>
              </a:defRPr>
            </a:lvl1pPr>
            <a:lvl2pPr marL="688975" indent="-231775">
              <a:spcBef>
                <a:spcPts val="60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
        <p:nvSpPr>
          <p:cNvPr id="5" name="Slide Number Placeholder 5"/>
          <p:cNvSpPr>
            <a:spLocks noGrp="1"/>
          </p:cNvSpPr>
          <p:nvPr>
            <p:ph type="sldNum" sz="quarter" idx="14"/>
          </p:nvPr>
        </p:nvSpPr>
        <p:spPr>
          <a:xfrm>
            <a:off x="377825" y="6356350"/>
            <a:ext cx="2133600" cy="365125"/>
          </a:xfrm>
          <a:prstGeom prst="rect">
            <a:avLst/>
          </a:prstGeom>
        </p:spPr>
        <p:txBody>
          <a:bodyPr/>
          <a:lstStyle>
            <a:lvl1pPr algn="l" fontAlgn="auto">
              <a:spcBef>
                <a:spcPts val="0"/>
              </a:spcBef>
              <a:spcAft>
                <a:spcPts val="0"/>
              </a:spcAft>
              <a:defRPr sz="1200" b="0" i="0">
                <a:solidFill>
                  <a:srgbClr val="FFFFFF"/>
                </a:solidFill>
                <a:latin typeface="Arial"/>
                <a:ea typeface="+mn-ea"/>
              </a:defRPr>
            </a:lvl1pPr>
          </a:lstStyle>
          <a:p>
            <a:pPr>
              <a:defRPr/>
            </a:pPr>
            <a:fld id="{97B7B41B-24C7-43B9-8EBC-AA8FA19F7F08}" type="slidenum">
              <a:rPr lang="en-US">
                <a:cs typeface="Arial" pitchFamily="34" charset="0"/>
              </a:rPr>
              <a:pPr>
                <a:defRPr/>
              </a:pPr>
              <a:t>‹#›</a:t>
            </a:fld>
            <a:endParaRPr lang="en-US" dirty="0">
              <a:cs typeface="Arial" pitchFamily="34" charset="0"/>
            </a:endParaRPr>
          </a:p>
        </p:txBody>
      </p:sp>
    </p:spTree>
    <p:extLst>
      <p:ext uri="{BB962C8B-B14F-4D97-AF65-F5344CB8AC3E}">
        <p14:creationId xmlns:p14="http://schemas.microsoft.com/office/powerpoint/2010/main" val="1563622565"/>
      </p:ext>
    </p:extLst>
  </p:cSld>
  <p:clrMapOvr>
    <a:masterClrMapping/>
  </p:clrMapOvr>
  <p:transition xmlns:p14="http://schemas.microsoft.com/office/powerpoint/2010/mai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sp>
        <p:nvSpPr>
          <p:cNvPr id="5"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
        <p:nvSpPr>
          <p:cNvPr id="3" name="Slide Number Placeholder 5"/>
          <p:cNvSpPr>
            <a:spLocks noGrp="1"/>
          </p:cNvSpPr>
          <p:nvPr>
            <p:ph type="sldNum" sz="quarter" idx="10"/>
          </p:nvPr>
        </p:nvSpPr>
        <p:spPr>
          <a:xfrm>
            <a:off x="377825" y="6356350"/>
            <a:ext cx="2133600" cy="365125"/>
          </a:xfrm>
          <a:prstGeom prst="rect">
            <a:avLst/>
          </a:prstGeom>
        </p:spPr>
        <p:txBody>
          <a:bodyPr/>
          <a:lstStyle>
            <a:lvl1pPr algn="l" fontAlgn="auto">
              <a:spcBef>
                <a:spcPts val="0"/>
              </a:spcBef>
              <a:spcAft>
                <a:spcPts val="0"/>
              </a:spcAft>
              <a:defRPr sz="1200" b="0" i="0">
                <a:solidFill>
                  <a:srgbClr val="FFFFFF"/>
                </a:solidFill>
                <a:latin typeface="Arial"/>
                <a:ea typeface="+mn-ea"/>
              </a:defRPr>
            </a:lvl1pPr>
          </a:lstStyle>
          <a:p>
            <a:pPr>
              <a:defRPr/>
            </a:pPr>
            <a:fld id="{76E6D92F-6630-4FF1-843E-3636D10D26C9}" type="slidenum">
              <a:rPr lang="en-US">
                <a:cs typeface="Arial" pitchFamily="34" charset="0"/>
              </a:rPr>
              <a:pPr>
                <a:defRPr/>
              </a:pPr>
              <a:t>‹#›</a:t>
            </a:fld>
            <a:endParaRPr lang="en-US" dirty="0">
              <a:cs typeface="Arial" pitchFamily="34" charset="0"/>
            </a:endParaRPr>
          </a:p>
        </p:txBody>
      </p:sp>
    </p:spTree>
    <p:extLst>
      <p:ext uri="{BB962C8B-B14F-4D97-AF65-F5344CB8AC3E}">
        <p14:creationId xmlns:p14="http://schemas.microsoft.com/office/powerpoint/2010/main" val="353356875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sp>
        <p:nvSpPr>
          <p:cNvPr id="6" name="Picture Placeholder 8"/>
          <p:cNvSpPr>
            <a:spLocks noGrp="1"/>
          </p:cNvSpPr>
          <p:nvPr>
            <p:ph type="pic" sz="quarter" idx="13"/>
          </p:nvPr>
        </p:nvSpPr>
        <p:spPr>
          <a:xfrm>
            <a:off x="941832" y="1987805"/>
            <a:ext cx="7287768" cy="4032250"/>
          </a:xfrm>
          <a:prstGeom prst="rect">
            <a:avLst/>
          </a:prstGeom>
        </p:spPr>
        <p:txBody>
          <a:bodyPr/>
          <a:lstStyle/>
          <a:p>
            <a:pPr lvl="0"/>
            <a:endParaRPr lang="en-US" noProof="0"/>
          </a:p>
        </p:txBody>
      </p:sp>
      <p:sp>
        <p:nvSpPr>
          <p:cNvPr id="7" name="Text Placeholder 14"/>
          <p:cNvSpPr>
            <a:spLocks noGrp="1"/>
          </p:cNvSpPr>
          <p:nvPr>
            <p:ph type="body" sz="quarter" idx="14"/>
          </p:nvPr>
        </p:nvSpPr>
        <p:spPr>
          <a:xfrm>
            <a:off x="484188" y="1524000"/>
            <a:ext cx="8232775" cy="465137"/>
          </a:xfrm>
          <a:prstGeom prst="rect">
            <a:avLst/>
          </a:prstGeom>
        </p:spPr>
        <p:txBody>
          <a:bodyPr/>
          <a:lstStyle>
            <a:lvl1pPr algn="ctr">
              <a:buNone/>
              <a:defRPr sz="2000" b="1">
                <a:solidFill>
                  <a:schemeClr val="accent4"/>
                </a:solidFill>
              </a:defRPr>
            </a:lvl1pPr>
            <a:lvl2pPr algn="ctr">
              <a:buNone/>
              <a:defRPr sz="1800" b="1">
                <a:solidFill>
                  <a:schemeClr val="accent6">
                    <a:lumMod val="50000"/>
                  </a:schemeClr>
                </a:solidFill>
              </a:defRPr>
            </a:lvl2pPr>
            <a:lvl3pPr algn="ctr">
              <a:buNone/>
              <a:defRPr sz="1800" b="1">
                <a:solidFill>
                  <a:schemeClr val="accent6">
                    <a:lumMod val="50000"/>
                  </a:schemeClr>
                </a:solidFill>
              </a:defRPr>
            </a:lvl3pPr>
            <a:lvl4pPr algn="ctr">
              <a:buNone/>
              <a:defRPr sz="1800" b="1">
                <a:solidFill>
                  <a:schemeClr val="accent6">
                    <a:lumMod val="50000"/>
                  </a:schemeClr>
                </a:solidFill>
              </a:defRPr>
            </a:lvl4pPr>
            <a:lvl5pPr algn="ctr">
              <a:buNone/>
              <a:defRPr sz="1800" b="1">
                <a:solidFill>
                  <a:schemeClr val="accent6">
                    <a:lumMod val="50000"/>
                  </a:schemeClr>
                </a:solidFill>
              </a:defRPr>
            </a:lvl5pPr>
          </a:lstStyle>
          <a:p>
            <a:pPr lvl="0"/>
            <a:r>
              <a:rPr lang="en-US" smtClean="0"/>
              <a:t>Click to edit Master text styles</a:t>
            </a:r>
          </a:p>
        </p:txBody>
      </p:sp>
      <p:sp>
        <p:nvSpPr>
          <p:cNvPr id="9"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
        <p:nvSpPr>
          <p:cNvPr id="5" name="Slide Number Placeholder 5"/>
          <p:cNvSpPr>
            <a:spLocks noGrp="1"/>
          </p:cNvSpPr>
          <p:nvPr>
            <p:ph type="sldNum" sz="quarter" idx="15"/>
          </p:nvPr>
        </p:nvSpPr>
        <p:spPr>
          <a:xfrm>
            <a:off x="377825" y="6356350"/>
            <a:ext cx="2133600" cy="365125"/>
          </a:xfrm>
          <a:prstGeom prst="rect">
            <a:avLst/>
          </a:prstGeom>
        </p:spPr>
        <p:txBody>
          <a:bodyPr/>
          <a:lstStyle>
            <a:lvl1pPr algn="l" fontAlgn="auto">
              <a:spcBef>
                <a:spcPts val="0"/>
              </a:spcBef>
              <a:spcAft>
                <a:spcPts val="0"/>
              </a:spcAft>
              <a:defRPr sz="1200" b="0" i="0">
                <a:solidFill>
                  <a:srgbClr val="FFFFFF"/>
                </a:solidFill>
                <a:latin typeface="Arial"/>
                <a:ea typeface="+mn-ea"/>
              </a:defRPr>
            </a:lvl1pPr>
          </a:lstStyle>
          <a:p>
            <a:pPr>
              <a:defRPr/>
            </a:pPr>
            <a:fld id="{3C5BDD57-13DD-4671-8313-89DA41617361}" type="slidenum">
              <a:rPr lang="en-US">
                <a:cs typeface="Arial" pitchFamily="34" charset="0"/>
              </a:rPr>
              <a:pPr>
                <a:defRPr/>
              </a:pPr>
              <a:t>‹#›</a:t>
            </a:fld>
            <a:endParaRPr lang="en-US" dirty="0">
              <a:cs typeface="Arial" pitchFamily="34" charset="0"/>
            </a:endParaRPr>
          </a:p>
        </p:txBody>
      </p:sp>
    </p:spTree>
    <p:extLst>
      <p:ext uri="{BB962C8B-B14F-4D97-AF65-F5344CB8AC3E}">
        <p14:creationId xmlns:p14="http://schemas.microsoft.com/office/powerpoint/2010/main" val="121389749"/>
      </p:ext>
    </p:extLst>
  </p:cSld>
  <p:clrMapOvr>
    <a:masterClrMapping/>
  </p:clrMapOvr>
  <p:transition xmlns:p14="http://schemas.microsoft.com/office/powerpoint/2010/mai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Only, Two Line Title">
    <p:spTree>
      <p:nvGrpSpPr>
        <p:cNvPr id="1" name=""/>
        <p:cNvGrpSpPr/>
        <p:nvPr/>
      </p:nvGrpSpPr>
      <p:grpSpPr>
        <a:xfrm>
          <a:off x="0" y="0"/>
          <a:ext cx="0" cy="0"/>
          <a:chOff x="0" y="0"/>
          <a:chExt cx="0" cy="0"/>
        </a:xfrm>
      </p:grpSpPr>
      <p:sp>
        <p:nvSpPr>
          <p:cNvPr id="7" name="Media Placeholder 8"/>
          <p:cNvSpPr>
            <a:spLocks noGrp="1"/>
          </p:cNvSpPr>
          <p:nvPr>
            <p:ph type="media" sz="quarter" idx="13"/>
          </p:nvPr>
        </p:nvSpPr>
        <p:spPr>
          <a:xfrm>
            <a:off x="1847850" y="2103438"/>
            <a:ext cx="5421313" cy="3355975"/>
          </a:xfrm>
          <a:prstGeom prst="rect">
            <a:avLst/>
          </a:prstGeom>
        </p:spPr>
        <p:txBody>
          <a:bodyPr/>
          <a:lstStyle/>
          <a:p>
            <a:pPr lvl="0"/>
            <a:endParaRPr lang="en-US" noProof="0"/>
          </a:p>
        </p:txBody>
      </p:sp>
      <p:sp>
        <p:nvSpPr>
          <p:cNvPr id="5"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
        <p:nvSpPr>
          <p:cNvPr id="4" name="Slide Number Placeholder 5"/>
          <p:cNvSpPr>
            <a:spLocks noGrp="1"/>
          </p:cNvSpPr>
          <p:nvPr>
            <p:ph type="sldNum" sz="quarter" idx="14"/>
          </p:nvPr>
        </p:nvSpPr>
        <p:spPr>
          <a:xfrm>
            <a:off x="377825" y="6356350"/>
            <a:ext cx="2133600" cy="365125"/>
          </a:xfrm>
          <a:prstGeom prst="rect">
            <a:avLst/>
          </a:prstGeom>
        </p:spPr>
        <p:txBody>
          <a:bodyPr/>
          <a:lstStyle>
            <a:lvl1pPr algn="l" fontAlgn="auto">
              <a:spcBef>
                <a:spcPts val="0"/>
              </a:spcBef>
              <a:spcAft>
                <a:spcPts val="0"/>
              </a:spcAft>
              <a:defRPr sz="1200" b="0" i="0">
                <a:solidFill>
                  <a:srgbClr val="FFFFFF"/>
                </a:solidFill>
                <a:latin typeface="Arial"/>
                <a:ea typeface="+mn-ea"/>
              </a:defRPr>
            </a:lvl1pPr>
          </a:lstStyle>
          <a:p>
            <a:pPr>
              <a:defRPr/>
            </a:pPr>
            <a:fld id="{36CC3F67-1F60-44F6-9339-81F32DEECCAE}" type="slidenum">
              <a:rPr lang="en-US">
                <a:cs typeface="Arial" pitchFamily="34" charset="0"/>
              </a:rPr>
              <a:pPr>
                <a:defRPr/>
              </a:pPr>
              <a:t>‹#›</a:t>
            </a:fld>
            <a:endParaRPr lang="en-US" dirty="0">
              <a:cs typeface="Arial" pitchFamily="34" charset="0"/>
            </a:endParaRPr>
          </a:p>
        </p:txBody>
      </p:sp>
    </p:spTree>
    <p:extLst>
      <p:ext uri="{BB962C8B-B14F-4D97-AF65-F5344CB8AC3E}">
        <p14:creationId xmlns:p14="http://schemas.microsoft.com/office/powerpoint/2010/main" val="1366914441"/>
      </p:ext>
    </p:extLst>
  </p:cSld>
  <p:clrMapOvr>
    <a:masterClrMapping/>
  </p:clrMapOvr>
  <p:transition xmlns:p14="http://schemas.microsoft.com/office/powerpoint/2010/mai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FFFF"/>
              </a:solidFill>
            </a:endParaRPr>
          </a:p>
        </p:txBody>
      </p:sp>
      <p:pic>
        <p:nvPicPr>
          <p:cNvPr id="6" name="Picture 8" descr="ed_heart.ai"/>
          <p:cNvPicPr>
            <a:picLocks noChangeAspect="1"/>
          </p:cNvPicPr>
          <p:nvPr userDrawn="1"/>
        </p:nvPicPr>
        <p:blipFill>
          <a:blip r:embed="rId2" cstate="print"/>
          <a:srcRect/>
          <a:stretch>
            <a:fillRect/>
          </a:stretch>
        </p:blipFill>
        <p:spPr bwMode="auto">
          <a:xfrm>
            <a:off x="5248275" y="-342900"/>
            <a:ext cx="3538538" cy="6858000"/>
          </a:xfrm>
          <a:prstGeom prst="rect">
            <a:avLst/>
          </a:prstGeom>
          <a:noFill/>
          <a:ln w="9525">
            <a:noFill/>
            <a:miter lim="800000"/>
            <a:headEnd/>
            <a:tailEnd/>
          </a:ln>
        </p:spPr>
      </p:pic>
      <p:sp>
        <p:nvSpPr>
          <p:cNvPr id="3" name="Subtitle 2"/>
          <p:cNvSpPr>
            <a:spLocks noGrp="1"/>
          </p:cNvSpPr>
          <p:nvPr>
            <p:ph type="subTitle" idx="1"/>
          </p:nvPr>
        </p:nvSpPr>
        <p:spPr>
          <a:xfrm>
            <a:off x="1088439" y="4000500"/>
            <a:ext cx="6864936" cy="1564566"/>
          </a:xfrm>
          <a:prstGeom prst="rect">
            <a:avLst/>
          </a:prstGeom>
        </p:spPr>
        <p:txBody>
          <a:bodyPr/>
          <a:lstStyle>
            <a:lvl1pPr marL="0" indent="0" algn="l">
              <a:lnSpc>
                <a:spcPct val="100000"/>
              </a:lnSpc>
              <a:spcBef>
                <a:spcPts val="0"/>
              </a:spcBef>
              <a:buNone/>
              <a:defRPr sz="24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Rectangle 3"/>
          <p:cNvSpPr>
            <a:spLocks noGrp="1" noChangeArrowheads="1"/>
          </p:cNvSpPr>
          <p:nvPr>
            <p:ph type="ctrTitle"/>
          </p:nvPr>
        </p:nvSpPr>
        <p:spPr>
          <a:xfrm>
            <a:off x="1082675" y="2540000"/>
            <a:ext cx="6870700" cy="1355725"/>
          </a:xfrm>
          <a:prstGeom prst="rect">
            <a:avLst/>
          </a:prstGeom>
          <a:ln>
            <a:noFill/>
          </a:ln>
        </p:spPr>
        <p:txBody>
          <a:bodyPr anchor="t"/>
          <a:lstStyle>
            <a:lvl1pPr algn="l">
              <a:lnSpc>
                <a:spcPct val="100000"/>
              </a:lnSpc>
              <a:defRPr sz="2800" b="0" baseline="0">
                <a:ln>
                  <a:noFill/>
                </a:ln>
                <a:solidFill>
                  <a:schemeClr val="bg1"/>
                </a:solidFill>
              </a:defRPr>
            </a:lvl1pPr>
          </a:lstStyle>
          <a:p>
            <a:r>
              <a:rPr lang="en-US" dirty="0"/>
              <a:t>Click to edit Master title </a:t>
            </a:r>
            <a:r>
              <a:rPr lang="en-US" dirty="0" smtClean="0"/>
              <a:t>style</a:t>
            </a:r>
            <a:endParaRPr lang="en-US" dirty="0"/>
          </a:p>
        </p:txBody>
      </p:sp>
      <p:pic>
        <p:nvPicPr>
          <p:cNvPr id="7" name="Picture 12" descr="Partner_II_REV_KO_rgb"/>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599767" y="5763684"/>
            <a:ext cx="2224638" cy="997203"/>
          </a:xfrm>
          <a:prstGeom prst="rect">
            <a:avLst/>
          </a:prstGeom>
          <a:noFill/>
          <a:ln w="9525">
            <a:noFill/>
            <a:miter lim="800000"/>
            <a:headEnd/>
            <a:tailEnd/>
          </a:ln>
        </p:spPr>
      </p:pic>
    </p:spTree>
    <p:extLst>
      <p:ext uri="{BB962C8B-B14F-4D97-AF65-F5344CB8AC3E}">
        <p14:creationId xmlns:p14="http://schemas.microsoft.com/office/powerpoint/2010/main" val="819565431"/>
      </p:ext>
    </p:extLst>
  </p:cSld>
  <p:clrMapOvr>
    <a:masterClrMapping/>
  </p:clrMapOvr>
  <p:transition xmlns:p14="http://schemas.microsoft.com/office/powerpoint/2010/mai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Section Brea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FFFF"/>
              </a:solidFill>
            </a:endParaRPr>
          </a:p>
        </p:txBody>
      </p:sp>
      <p:pic>
        <p:nvPicPr>
          <p:cNvPr id="4" name="Picture 7" descr="ed_heart.ai"/>
          <p:cNvPicPr>
            <a:picLocks noChangeAspect="1"/>
          </p:cNvPicPr>
          <p:nvPr userDrawn="1"/>
        </p:nvPicPr>
        <p:blipFill>
          <a:blip r:embed="rId2" cstate="print"/>
          <a:srcRect/>
          <a:stretch>
            <a:fillRect/>
          </a:stretch>
        </p:blipFill>
        <p:spPr bwMode="auto">
          <a:xfrm>
            <a:off x="5248275" y="-342900"/>
            <a:ext cx="3538538" cy="6858000"/>
          </a:xfrm>
          <a:prstGeom prst="rect">
            <a:avLst/>
          </a:prstGeom>
          <a:noFill/>
          <a:ln w="9525">
            <a:noFill/>
            <a:miter lim="800000"/>
            <a:headEnd/>
            <a:tailEnd/>
          </a:ln>
        </p:spPr>
      </p:pic>
      <p:sp>
        <p:nvSpPr>
          <p:cNvPr id="2" name="Title 1"/>
          <p:cNvSpPr>
            <a:spLocks noGrp="1"/>
          </p:cNvSpPr>
          <p:nvPr>
            <p:ph type="ctrTitle"/>
          </p:nvPr>
        </p:nvSpPr>
        <p:spPr>
          <a:xfrm>
            <a:off x="484189" y="2488687"/>
            <a:ext cx="8232774" cy="636025"/>
          </a:xfrm>
          <a:prstGeom prst="rect">
            <a:avLst/>
          </a:prstGeom>
        </p:spPr>
        <p:txBody>
          <a:bodyPr/>
          <a:lstStyle>
            <a:lvl1pPr algn="ctr">
              <a:defRPr sz="28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19653276"/>
      </p:ext>
    </p:extLst>
  </p:cSld>
  <p:clrMapOvr>
    <a:masterClrMapping/>
  </p:clrMapOvr>
  <p:transition xmlns:p14="http://schemas.microsoft.com/office/powerpoint/2010/mai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_Highlight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5" y="1381400"/>
            <a:ext cx="8229600" cy="4708329"/>
          </a:xfrm>
          <a:prstGeom prst="rect">
            <a:avLst/>
          </a:prstGeom>
        </p:spPr>
        <p:txBody>
          <a:bodyPr/>
          <a:lstStyle>
            <a:lvl1pPr marL="0" indent="0">
              <a:spcBef>
                <a:spcPts val="1200"/>
              </a:spcBef>
              <a:buNone/>
              <a:defRPr sz="2100" b="1">
                <a:solidFill>
                  <a:schemeClr val="accent4"/>
                </a:solidFill>
              </a:defRPr>
            </a:lvl1pPr>
            <a:lvl2pPr marL="688975" indent="-231775">
              <a:spcBef>
                <a:spcPts val="600"/>
              </a:spcBef>
              <a:buClr>
                <a:schemeClr val="accent4"/>
              </a:buClr>
              <a:buFont typeface="Arial" pitchFamily="34" charset="0"/>
              <a:buChar char="•"/>
              <a:defRPr sz="1800"/>
            </a:lvl2pPr>
            <a:lvl3pPr>
              <a:buClr>
                <a:schemeClr val="accent4"/>
              </a:buClr>
              <a:buFont typeface="Arial" pitchFamily="34" charset="0"/>
              <a:buChar cha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
        <p:nvSpPr>
          <p:cNvPr id="4" name="Slide Number Placeholder 5"/>
          <p:cNvSpPr>
            <a:spLocks noGrp="1"/>
          </p:cNvSpPr>
          <p:nvPr>
            <p:ph type="sldNum" sz="quarter" idx="10"/>
          </p:nvPr>
        </p:nvSpPr>
        <p:spPr>
          <a:xfrm>
            <a:off x="377825" y="6356350"/>
            <a:ext cx="2133600" cy="365125"/>
          </a:xfrm>
          <a:prstGeom prst="rect">
            <a:avLst/>
          </a:prstGeom>
        </p:spPr>
        <p:txBody>
          <a:bodyPr/>
          <a:lstStyle>
            <a:lvl1pPr algn="l" fontAlgn="auto">
              <a:spcBef>
                <a:spcPts val="0"/>
              </a:spcBef>
              <a:spcAft>
                <a:spcPts val="0"/>
              </a:spcAft>
              <a:defRPr sz="1200" b="0" i="0">
                <a:solidFill>
                  <a:srgbClr val="FFFFFF"/>
                </a:solidFill>
                <a:latin typeface="Arial"/>
                <a:ea typeface="+mn-ea"/>
              </a:defRPr>
            </a:lvl1pPr>
          </a:lstStyle>
          <a:p>
            <a:pPr>
              <a:defRPr/>
            </a:pPr>
            <a:fld id="{48AD4225-E6FD-44D4-8216-B5180414A788}" type="slidenum">
              <a:rPr lang="en-US">
                <a:cs typeface="Arial" pitchFamily="34" charset="0"/>
              </a:rPr>
              <a:pPr>
                <a:defRPr/>
              </a:pPr>
              <a:t>‹#›</a:t>
            </a:fld>
            <a:endParaRPr lang="en-US" dirty="0">
              <a:cs typeface="Arial" pitchFamily="34" charset="0"/>
            </a:endParaRPr>
          </a:p>
        </p:txBody>
      </p:sp>
    </p:spTree>
    <p:extLst>
      <p:ext uri="{BB962C8B-B14F-4D97-AF65-F5344CB8AC3E}">
        <p14:creationId xmlns:p14="http://schemas.microsoft.com/office/powerpoint/2010/main" val="3470896825"/>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_Title Slide2">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990601" y="2109733"/>
            <a:ext cx="4499064" cy="1857483"/>
          </a:xfrm>
        </p:spPr>
        <p:txBody>
          <a:bodyPr anchor="ctr" anchorCtr="0"/>
          <a:lstStyle>
            <a:lvl1pPr algn="l">
              <a:defRPr sz="2800">
                <a:solidFill>
                  <a:srgbClr val="FFFF66"/>
                </a:solidFill>
              </a:defRPr>
            </a:lvl1pPr>
          </a:lstStyle>
          <a:p>
            <a:r>
              <a:rPr lang="en-US" smtClean="0"/>
              <a:t>Click to edit Master title style</a:t>
            </a:r>
            <a:endParaRPr lang="en-US" dirty="0"/>
          </a:p>
        </p:txBody>
      </p:sp>
      <p:pic>
        <p:nvPicPr>
          <p:cNvPr id="8" name="Picture 7" descr="ed_heart.ai"/>
          <p:cNvPicPr>
            <a:picLocks noChangeAspect="1"/>
          </p:cNvPicPr>
          <p:nvPr/>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p:nvPicPr>
        <p:blipFill>
          <a:blip r:embed="rId3" cstate="print"/>
          <a:stretch>
            <a:fillRect/>
          </a:stretch>
        </p:blipFill>
        <p:spPr>
          <a:xfrm>
            <a:off x="1095625" y="4273815"/>
            <a:ext cx="2760759" cy="1467306"/>
          </a:xfrm>
          <a:prstGeom prst="rect">
            <a:avLst/>
          </a:prstGeom>
        </p:spPr>
      </p:pic>
      <p:pic>
        <p:nvPicPr>
          <p:cNvPr id="13" name="Picture 12"/>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2793460958"/>
      </p:ext>
    </p:extLst>
  </p:cSld>
  <p:clrMapOvr>
    <a:masterClrMapping/>
  </p:clrMapOvr>
  <p:transition xmlns:p14="http://schemas.microsoft.com/office/powerpoint/2010/mai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5" y="1381400"/>
            <a:ext cx="4124161" cy="4875389"/>
          </a:xfrm>
          <a:prstGeom prst="rect">
            <a:avLst/>
          </a:prstGeom>
        </p:spPr>
        <p:txBody>
          <a:bodyPr/>
          <a:lstStyle>
            <a:lvl1pPr marL="174625" indent="-174625">
              <a:spcBef>
                <a:spcPts val="1200"/>
              </a:spcBef>
              <a:buClr>
                <a:schemeClr val="accent4"/>
              </a:buClr>
              <a:defRPr sz="2200"/>
            </a:lvl1pPr>
            <a:lvl2pPr marL="688975" indent="-231775">
              <a:spcBef>
                <a:spcPts val="25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p:nvPr>
        </p:nvSpPr>
        <p:spPr>
          <a:xfrm>
            <a:off x="4732763" y="1375097"/>
            <a:ext cx="4124161" cy="4875389"/>
          </a:xfrm>
          <a:prstGeom prst="rect">
            <a:avLst/>
          </a:prstGeom>
        </p:spPr>
        <p:txBody>
          <a:bodyPr/>
          <a:lstStyle>
            <a:lvl1pPr marL="174625" indent="-174625">
              <a:spcBef>
                <a:spcPts val="1200"/>
              </a:spcBef>
              <a:buClr>
                <a:schemeClr val="accent4"/>
              </a:buClr>
              <a:defRPr sz="2200"/>
            </a:lvl1pPr>
            <a:lvl2pPr marL="688975" indent="-231775">
              <a:spcBef>
                <a:spcPts val="25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
        <p:nvSpPr>
          <p:cNvPr id="5" name="Slide Number Placeholder 5"/>
          <p:cNvSpPr>
            <a:spLocks noGrp="1"/>
          </p:cNvSpPr>
          <p:nvPr>
            <p:ph type="sldNum" sz="quarter" idx="14"/>
          </p:nvPr>
        </p:nvSpPr>
        <p:spPr>
          <a:xfrm>
            <a:off x="377825" y="6356350"/>
            <a:ext cx="2133600" cy="365125"/>
          </a:xfrm>
          <a:prstGeom prst="rect">
            <a:avLst/>
          </a:prstGeom>
        </p:spPr>
        <p:txBody>
          <a:bodyPr/>
          <a:lstStyle>
            <a:lvl1pPr algn="l" fontAlgn="auto">
              <a:spcBef>
                <a:spcPts val="0"/>
              </a:spcBef>
              <a:spcAft>
                <a:spcPts val="0"/>
              </a:spcAft>
              <a:defRPr sz="1200" b="0" i="0">
                <a:solidFill>
                  <a:srgbClr val="FFFFFF"/>
                </a:solidFill>
                <a:latin typeface="Arial"/>
                <a:ea typeface="+mn-ea"/>
              </a:defRPr>
            </a:lvl1pPr>
          </a:lstStyle>
          <a:p>
            <a:pPr>
              <a:defRPr/>
            </a:pPr>
            <a:fld id="{5C8993D7-0257-4B1C-B210-325FCD8095FC}" type="slidenum">
              <a:rPr lang="en-US">
                <a:cs typeface="Arial" pitchFamily="34" charset="0"/>
              </a:rPr>
              <a:pPr>
                <a:defRPr/>
              </a:pPr>
              <a:t>‹#›</a:t>
            </a:fld>
            <a:endParaRPr lang="en-US" dirty="0">
              <a:cs typeface="Arial" pitchFamily="34" charset="0"/>
            </a:endParaRPr>
          </a:p>
        </p:txBody>
      </p:sp>
    </p:spTree>
    <p:extLst>
      <p:ext uri="{BB962C8B-B14F-4D97-AF65-F5344CB8AC3E}">
        <p14:creationId xmlns:p14="http://schemas.microsoft.com/office/powerpoint/2010/main" val="3577157776"/>
      </p:ext>
    </p:extLst>
  </p:cSld>
  <p:clrMapOvr>
    <a:masterClrMapping/>
  </p:clrMapOvr>
  <p:transition xmlns:p14="http://schemas.microsoft.com/office/powerpoint/2010/mai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_2 Column, Hightlight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5" y="1381400"/>
            <a:ext cx="4124161" cy="4875389"/>
          </a:xfrm>
          <a:prstGeom prst="rect">
            <a:avLst/>
          </a:prstGeom>
        </p:spPr>
        <p:txBody>
          <a:bodyPr/>
          <a:lstStyle>
            <a:lvl1pPr marL="174625" indent="-174625">
              <a:spcBef>
                <a:spcPts val="1200"/>
              </a:spcBef>
              <a:buNone/>
              <a:defRPr sz="2100" b="1">
                <a:solidFill>
                  <a:schemeClr val="accent4"/>
                </a:solidFill>
              </a:defRPr>
            </a:lvl1pPr>
            <a:lvl2pPr marL="688975" indent="-231775">
              <a:spcBef>
                <a:spcPts val="60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p:nvPr>
        </p:nvSpPr>
        <p:spPr>
          <a:xfrm>
            <a:off x="4732763" y="1375097"/>
            <a:ext cx="4124161" cy="4875389"/>
          </a:xfrm>
          <a:prstGeom prst="rect">
            <a:avLst/>
          </a:prstGeom>
        </p:spPr>
        <p:txBody>
          <a:bodyPr/>
          <a:lstStyle>
            <a:lvl1pPr marL="174625" indent="-174625">
              <a:spcBef>
                <a:spcPts val="1200"/>
              </a:spcBef>
              <a:buClr>
                <a:schemeClr val="accent4"/>
              </a:buClr>
              <a:buNone/>
              <a:defRPr sz="2100" b="1">
                <a:solidFill>
                  <a:schemeClr val="accent4"/>
                </a:solidFill>
              </a:defRPr>
            </a:lvl1pPr>
            <a:lvl2pPr marL="688975" indent="-231775">
              <a:spcBef>
                <a:spcPts val="60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
        <p:nvSpPr>
          <p:cNvPr id="5" name="Slide Number Placeholder 5"/>
          <p:cNvSpPr>
            <a:spLocks noGrp="1"/>
          </p:cNvSpPr>
          <p:nvPr>
            <p:ph type="sldNum" sz="quarter" idx="14"/>
          </p:nvPr>
        </p:nvSpPr>
        <p:spPr>
          <a:xfrm>
            <a:off x="377825" y="6356350"/>
            <a:ext cx="2133600" cy="365125"/>
          </a:xfrm>
          <a:prstGeom prst="rect">
            <a:avLst/>
          </a:prstGeom>
        </p:spPr>
        <p:txBody>
          <a:bodyPr/>
          <a:lstStyle>
            <a:lvl1pPr algn="l" fontAlgn="auto">
              <a:spcBef>
                <a:spcPts val="0"/>
              </a:spcBef>
              <a:spcAft>
                <a:spcPts val="0"/>
              </a:spcAft>
              <a:defRPr sz="1200" b="0" i="0">
                <a:solidFill>
                  <a:srgbClr val="FFFFFF"/>
                </a:solidFill>
                <a:latin typeface="Arial"/>
                <a:ea typeface="+mn-ea"/>
              </a:defRPr>
            </a:lvl1pPr>
          </a:lstStyle>
          <a:p>
            <a:pPr>
              <a:defRPr/>
            </a:pPr>
            <a:fld id="{97B7B41B-24C7-43B9-8EBC-AA8FA19F7F08}" type="slidenum">
              <a:rPr lang="en-US">
                <a:cs typeface="Arial" pitchFamily="34" charset="0"/>
              </a:rPr>
              <a:pPr>
                <a:defRPr/>
              </a:pPr>
              <a:t>‹#›</a:t>
            </a:fld>
            <a:endParaRPr lang="en-US" dirty="0">
              <a:cs typeface="Arial" pitchFamily="34" charset="0"/>
            </a:endParaRPr>
          </a:p>
        </p:txBody>
      </p:sp>
    </p:spTree>
    <p:extLst>
      <p:ext uri="{BB962C8B-B14F-4D97-AF65-F5344CB8AC3E}">
        <p14:creationId xmlns:p14="http://schemas.microsoft.com/office/powerpoint/2010/main" val="973542797"/>
      </p:ext>
    </p:extLst>
  </p:cSld>
  <p:clrMapOvr>
    <a:masterClrMapping/>
  </p:clrMapOvr>
  <p:transition xmlns:p14="http://schemas.microsoft.com/office/powerpoint/2010/mai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5_Title Only">
    <p:spTree>
      <p:nvGrpSpPr>
        <p:cNvPr id="1" name=""/>
        <p:cNvGrpSpPr/>
        <p:nvPr/>
      </p:nvGrpSpPr>
      <p:grpSpPr>
        <a:xfrm>
          <a:off x="0" y="0"/>
          <a:ext cx="0" cy="0"/>
          <a:chOff x="0" y="0"/>
          <a:chExt cx="0" cy="0"/>
        </a:xfrm>
      </p:grpSpPr>
      <p:sp>
        <p:nvSpPr>
          <p:cNvPr id="5"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
        <p:nvSpPr>
          <p:cNvPr id="3" name="Slide Number Placeholder 5"/>
          <p:cNvSpPr>
            <a:spLocks noGrp="1"/>
          </p:cNvSpPr>
          <p:nvPr>
            <p:ph type="sldNum" sz="quarter" idx="10"/>
          </p:nvPr>
        </p:nvSpPr>
        <p:spPr>
          <a:xfrm>
            <a:off x="377825" y="6356350"/>
            <a:ext cx="2133600" cy="365125"/>
          </a:xfrm>
          <a:prstGeom prst="rect">
            <a:avLst/>
          </a:prstGeom>
        </p:spPr>
        <p:txBody>
          <a:bodyPr/>
          <a:lstStyle>
            <a:lvl1pPr algn="l" fontAlgn="auto">
              <a:spcBef>
                <a:spcPts val="0"/>
              </a:spcBef>
              <a:spcAft>
                <a:spcPts val="0"/>
              </a:spcAft>
              <a:defRPr sz="1200" b="0" i="0">
                <a:solidFill>
                  <a:srgbClr val="FFFFFF"/>
                </a:solidFill>
                <a:latin typeface="Arial"/>
                <a:ea typeface="+mn-ea"/>
              </a:defRPr>
            </a:lvl1pPr>
          </a:lstStyle>
          <a:p>
            <a:pPr>
              <a:defRPr/>
            </a:pPr>
            <a:fld id="{76E6D92F-6630-4FF1-843E-3636D10D26C9}" type="slidenum">
              <a:rPr lang="en-US">
                <a:cs typeface="Arial" pitchFamily="34" charset="0"/>
              </a:rPr>
              <a:pPr>
                <a:defRPr/>
              </a:pPr>
              <a:t>‹#›</a:t>
            </a:fld>
            <a:endParaRPr lang="en-US" dirty="0">
              <a:cs typeface="Arial" pitchFamily="34" charset="0"/>
            </a:endParaRPr>
          </a:p>
        </p:txBody>
      </p:sp>
    </p:spTree>
    <p:extLst>
      <p:ext uri="{BB962C8B-B14F-4D97-AF65-F5344CB8AC3E}">
        <p14:creationId xmlns:p14="http://schemas.microsoft.com/office/powerpoint/2010/main" val="293505858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6" name="Picture Placeholder 8"/>
          <p:cNvSpPr>
            <a:spLocks noGrp="1"/>
          </p:cNvSpPr>
          <p:nvPr>
            <p:ph type="pic" sz="quarter" idx="13"/>
          </p:nvPr>
        </p:nvSpPr>
        <p:spPr>
          <a:xfrm>
            <a:off x="941832" y="1987805"/>
            <a:ext cx="7287768" cy="4032250"/>
          </a:xfrm>
          <a:prstGeom prst="rect">
            <a:avLst/>
          </a:prstGeom>
        </p:spPr>
        <p:txBody>
          <a:bodyPr/>
          <a:lstStyle/>
          <a:p>
            <a:pPr lvl="0"/>
            <a:endParaRPr lang="en-US" noProof="0"/>
          </a:p>
        </p:txBody>
      </p:sp>
      <p:sp>
        <p:nvSpPr>
          <p:cNvPr id="7" name="Text Placeholder 14"/>
          <p:cNvSpPr>
            <a:spLocks noGrp="1"/>
          </p:cNvSpPr>
          <p:nvPr>
            <p:ph type="body" sz="quarter" idx="14"/>
          </p:nvPr>
        </p:nvSpPr>
        <p:spPr>
          <a:xfrm>
            <a:off x="484188" y="1524000"/>
            <a:ext cx="8232775" cy="465137"/>
          </a:xfrm>
          <a:prstGeom prst="rect">
            <a:avLst/>
          </a:prstGeom>
        </p:spPr>
        <p:txBody>
          <a:bodyPr/>
          <a:lstStyle>
            <a:lvl1pPr algn="ctr">
              <a:buNone/>
              <a:defRPr sz="2000" b="1">
                <a:solidFill>
                  <a:schemeClr val="accent4"/>
                </a:solidFill>
              </a:defRPr>
            </a:lvl1pPr>
            <a:lvl2pPr algn="ctr">
              <a:buNone/>
              <a:defRPr sz="1800" b="1">
                <a:solidFill>
                  <a:schemeClr val="accent6">
                    <a:lumMod val="50000"/>
                  </a:schemeClr>
                </a:solidFill>
              </a:defRPr>
            </a:lvl2pPr>
            <a:lvl3pPr algn="ctr">
              <a:buNone/>
              <a:defRPr sz="1800" b="1">
                <a:solidFill>
                  <a:schemeClr val="accent6">
                    <a:lumMod val="50000"/>
                  </a:schemeClr>
                </a:solidFill>
              </a:defRPr>
            </a:lvl3pPr>
            <a:lvl4pPr algn="ctr">
              <a:buNone/>
              <a:defRPr sz="1800" b="1">
                <a:solidFill>
                  <a:schemeClr val="accent6">
                    <a:lumMod val="50000"/>
                  </a:schemeClr>
                </a:solidFill>
              </a:defRPr>
            </a:lvl4pPr>
            <a:lvl5pPr algn="ctr">
              <a:buNone/>
              <a:defRPr sz="1800" b="1">
                <a:solidFill>
                  <a:schemeClr val="accent6">
                    <a:lumMod val="50000"/>
                  </a:schemeClr>
                </a:solidFill>
              </a:defRPr>
            </a:lvl5pPr>
          </a:lstStyle>
          <a:p>
            <a:pPr lvl="0"/>
            <a:r>
              <a:rPr lang="en-US" smtClean="0"/>
              <a:t>Click to edit Master text styles</a:t>
            </a:r>
          </a:p>
        </p:txBody>
      </p:sp>
      <p:sp>
        <p:nvSpPr>
          <p:cNvPr id="9"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
        <p:nvSpPr>
          <p:cNvPr id="5" name="Slide Number Placeholder 5"/>
          <p:cNvSpPr>
            <a:spLocks noGrp="1"/>
          </p:cNvSpPr>
          <p:nvPr>
            <p:ph type="sldNum" sz="quarter" idx="15"/>
          </p:nvPr>
        </p:nvSpPr>
        <p:spPr>
          <a:xfrm>
            <a:off x="377825" y="6356350"/>
            <a:ext cx="2133600" cy="365125"/>
          </a:xfrm>
          <a:prstGeom prst="rect">
            <a:avLst/>
          </a:prstGeom>
        </p:spPr>
        <p:txBody>
          <a:bodyPr/>
          <a:lstStyle>
            <a:lvl1pPr algn="l" fontAlgn="auto">
              <a:spcBef>
                <a:spcPts val="0"/>
              </a:spcBef>
              <a:spcAft>
                <a:spcPts val="0"/>
              </a:spcAft>
              <a:defRPr sz="1200" b="0" i="0">
                <a:solidFill>
                  <a:srgbClr val="FFFFFF"/>
                </a:solidFill>
                <a:latin typeface="Arial"/>
                <a:ea typeface="+mn-ea"/>
              </a:defRPr>
            </a:lvl1pPr>
          </a:lstStyle>
          <a:p>
            <a:pPr>
              <a:defRPr/>
            </a:pPr>
            <a:fld id="{3C5BDD57-13DD-4671-8313-89DA41617361}" type="slidenum">
              <a:rPr lang="en-US">
                <a:cs typeface="Arial" pitchFamily="34" charset="0"/>
              </a:rPr>
              <a:pPr>
                <a:defRPr/>
              </a:pPr>
              <a:t>‹#›</a:t>
            </a:fld>
            <a:endParaRPr lang="en-US" dirty="0">
              <a:cs typeface="Arial" pitchFamily="34" charset="0"/>
            </a:endParaRPr>
          </a:p>
        </p:txBody>
      </p:sp>
    </p:spTree>
    <p:extLst>
      <p:ext uri="{BB962C8B-B14F-4D97-AF65-F5344CB8AC3E}">
        <p14:creationId xmlns:p14="http://schemas.microsoft.com/office/powerpoint/2010/main" val="325807204"/>
      </p:ext>
    </p:extLst>
  </p:cSld>
  <p:clrMapOvr>
    <a:masterClrMapping/>
  </p:clrMapOvr>
  <p:transition xmlns:p14="http://schemas.microsoft.com/office/powerpoint/2010/mai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_Title Only, Two Line Title">
    <p:spTree>
      <p:nvGrpSpPr>
        <p:cNvPr id="1" name=""/>
        <p:cNvGrpSpPr/>
        <p:nvPr/>
      </p:nvGrpSpPr>
      <p:grpSpPr>
        <a:xfrm>
          <a:off x="0" y="0"/>
          <a:ext cx="0" cy="0"/>
          <a:chOff x="0" y="0"/>
          <a:chExt cx="0" cy="0"/>
        </a:xfrm>
      </p:grpSpPr>
      <p:sp>
        <p:nvSpPr>
          <p:cNvPr id="7" name="Media Placeholder 8"/>
          <p:cNvSpPr>
            <a:spLocks noGrp="1"/>
          </p:cNvSpPr>
          <p:nvPr>
            <p:ph type="media" sz="quarter" idx="13"/>
          </p:nvPr>
        </p:nvSpPr>
        <p:spPr>
          <a:xfrm>
            <a:off x="1847850" y="2103438"/>
            <a:ext cx="5421313" cy="3355975"/>
          </a:xfrm>
          <a:prstGeom prst="rect">
            <a:avLst/>
          </a:prstGeom>
        </p:spPr>
        <p:txBody>
          <a:bodyPr/>
          <a:lstStyle/>
          <a:p>
            <a:pPr lvl="0"/>
            <a:endParaRPr lang="en-US" noProof="0"/>
          </a:p>
        </p:txBody>
      </p:sp>
      <p:sp>
        <p:nvSpPr>
          <p:cNvPr id="5"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
        <p:nvSpPr>
          <p:cNvPr id="4" name="Slide Number Placeholder 5"/>
          <p:cNvSpPr>
            <a:spLocks noGrp="1"/>
          </p:cNvSpPr>
          <p:nvPr>
            <p:ph type="sldNum" sz="quarter" idx="14"/>
          </p:nvPr>
        </p:nvSpPr>
        <p:spPr>
          <a:xfrm>
            <a:off x="377825" y="6356350"/>
            <a:ext cx="2133600" cy="365125"/>
          </a:xfrm>
          <a:prstGeom prst="rect">
            <a:avLst/>
          </a:prstGeom>
        </p:spPr>
        <p:txBody>
          <a:bodyPr/>
          <a:lstStyle>
            <a:lvl1pPr algn="l" fontAlgn="auto">
              <a:spcBef>
                <a:spcPts val="0"/>
              </a:spcBef>
              <a:spcAft>
                <a:spcPts val="0"/>
              </a:spcAft>
              <a:defRPr sz="1200" b="0" i="0">
                <a:solidFill>
                  <a:srgbClr val="FFFFFF"/>
                </a:solidFill>
                <a:latin typeface="Arial"/>
                <a:ea typeface="+mn-ea"/>
              </a:defRPr>
            </a:lvl1pPr>
          </a:lstStyle>
          <a:p>
            <a:pPr>
              <a:defRPr/>
            </a:pPr>
            <a:fld id="{36CC3F67-1F60-44F6-9339-81F32DEECCAE}" type="slidenum">
              <a:rPr lang="en-US">
                <a:cs typeface="Arial" pitchFamily="34" charset="0"/>
              </a:rPr>
              <a:pPr>
                <a:defRPr/>
              </a:pPr>
              <a:t>‹#›</a:t>
            </a:fld>
            <a:endParaRPr lang="en-US" dirty="0">
              <a:cs typeface="Arial" pitchFamily="34" charset="0"/>
            </a:endParaRPr>
          </a:p>
        </p:txBody>
      </p:sp>
    </p:spTree>
    <p:extLst>
      <p:ext uri="{BB962C8B-B14F-4D97-AF65-F5344CB8AC3E}">
        <p14:creationId xmlns:p14="http://schemas.microsoft.com/office/powerpoint/2010/main" val="229189624"/>
      </p:ext>
    </p:extLst>
  </p:cSld>
  <p:clrMapOvr>
    <a:masterClrMapping/>
  </p:clrMapOvr>
  <p:transition xmlns:p14="http://schemas.microsoft.com/office/powerpoint/2010/mai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200"/>
            <a:endParaRPr lang="en-US" dirty="0">
              <a:solidFill>
                <a:prstClr val="white"/>
              </a:solidFill>
            </a:endParaRPr>
          </a:p>
        </p:txBody>
      </p:sp>
      <p:sp>
        <p:nvSpPr>
          <p:cNvPr id="12" name="Text Placeholder 11"/>
          <p:cNvSpPr>
            <a:spLocks noGrp="1"/>
          </p:cNvSpPr>
          <p:nvPr>
            <p:ph type="body" sz="quarter" idx="10"/>
          </p:nvPr>
        </p:nvSpPr>
        <p:spPr bwMode="white">
          <a:xfrm>
            <a:off x="985837" y="6025624"/>
            <a:ext cx="5304896"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extLst>
              <a:ext uri="{28A0092B-C50C-407E-A947-70E740481C1C}">
                <a14:useLocalDpi xmlns:a14="http://schemas.microsoft.com/office/drawing/2010/main"/>
              </a:ext>
            </a:extLst>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extLst>
              <a:ext uri="{28A0092B-C50C-407E-A947-70E740481C1C}">
                <a14:useLocalDpi xmlns:a14="http://schemas.microsoft.com/office/drawing/2010/main"/>
              </a:ext>
            </a:extLst>
          </a:blip>
          <a:srcRect t="5000"/>
          <a:stretch>
            <a:fillRect/>
          </a:stretch>
        </p:blipFill>
        <p:spPr>
          <a:xfrm>
            <a:off x="5248627" y="0"/>
            <a:ext cx="3537857" cy="6515100"/>
          </a:xfrm>
          <a:prstGeom prst="rect">
            <a:avLst/>
          </a:prstGeom>
        </p:spPr>
      </p:pic>
      <p:pic>
        <p:nvPicPr>
          <p:cNvPr id="11" name="Picture 12" descr="Partner_II_REV_KO_rgb"/>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599767" y="5763684"/>
            <a:ext cx="2224638" cy="997203"/>
          </a:xfrm>
          <a:prstGeom prst="rect">
            <a:avLst/>
          </a:prstGeom>
          <a:noFill/>
          <a:ln w="9525">
            <a:noFill/>
            <a:miter lim="800000"/>
            <a:headEnd/>
            <a:tailEnd/>
          </a:ln>
        </p:spPr>
      </p:pic>
    </p:spTree>
    <p:extLst>
      <p:ext uri="{BB962C8B-B14F-4D97-AF65-F5344CB8AC3E}">
        <p14:creationId xmlns:p14="http://schemas.microsoft.com/office/powerpoint/2010/main" val="4060714618"/>
      </p:ext>
    </p:extLst>
  </p:cSld>
  <p:clrMapOvr>
    <a:masterClrMapping/>
  </p:clrMapOvr>
  <p:transition xmlns:p14="http://schemas.microsoft.com/office/powerpoint/2010/mai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3_Title Slide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ctrTitle"/>
          </p:nvPr>
        </p:nvSpPr>
        <p:spPr>
          <a:xfrm>
            <a:off x="990600" y="2194096"/>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pic>
        <p:nvPicPr>
          <p:cNvPr id="8" name="Picture 7" descr="ed_heart.ai"/>
          <p:cNvPicPr>
            <a:picLocks noChangeAspect="1"/>
          </p:cNvPicPr>
          <p:nvPr userDrawn="1"/>
        </p:nvPicPr>
        <p:blipFill>
          <a:blip r:embed="rId2" cstate="print">
            <a:alphaModFix amt="10000"/>
            <a:extLst>
              <a:ext uri="{28A0092B-C50C-407E-A947-70E740481C1C}">
                <a14:useLocalDpi xmlns:a14="http://schemas.microsoft.com/office/drawing/2010/main"/>
              </a:ext>
            </a:extLst>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extLst>
              <a:ext uri="{28A0092B-C50C-407E-A947-70E740481C1C}">
                <a14:useLocalDpi xmlns:a14="http://schemas.microsoft.com/office/drawing/2010/main"/>
              </a:ext>
            </a:extLst>
          </a:blip>
          <a:srcRect t="5000"/>
          <a:stretch>
            <a:fillRect/>
          </a:stretch>
        </p:blipFill>
        <p:spPr>
          <a:xfrm>
            <a:off x="5248627" y="0"/>
            <a:ext cx="3537857" cy="6515100"/>
          </a:xfrm>
          <a:prstGeom prst="rect">
            <a:avLst/>
          </a:prstGeom>
        </p:spPr>
      </p:pic>
      <p:pic>
        <p:nvPicPr>
          <p:cNvPr id="11" name="Picture 12" descr="Partner_II_REV_KO_rgb"/>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4833" y="4112684"/>
            <a:ext cx="3432910" cy="1538816"/>
          </a:xfrm>
          <a:prstGeom prst="rect">
            <a:avLst/>
          </a:prstGeom>
          <a:noFill/>
          <a:ln w="9525">
            <a:noFill/>
            <a:miter lim="800000"/>
            <a:headEnd/>
            <a:tailEnd/>
          </a:ln>
        </p:spPr>
      </p:pic>
    </p:spTree>
    <p:extLst>
      <p:ext uri="{BB962C8B-B14F-4D97-AF65-F5344CB8AC3E}">
        <p14:creationId xmlns:p14="http://schemas.microsoft.com/office/powerpoint/2010/main" val="2829310780"/>
      </p:ext>
    </p:extLst>
  </p:cSld>
  <p:clrMapOvr>
    <a:masterClrMapping/>
  </p:clrMapOvr>
  <p:transition xmlns:p14="http://schemas.microsoft.com/office/powerpoint/2010/mai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4" name="Media Placeholder 8"/>
          <p:cNvSpPr>
            <a:spLocks noGrp="1"/>
          </p:cNvSpPr>
          <p:nvPr>
            <p:ph type="media" sz="quarter" idx="13"/>
          </p:nvPr>
        </p:nvSpPr>
        <p:spPr>
          <a:xfrm>
            <a:off x="1676400" y="2057400"/>
            <a:ext cx="5791200" cy="3355975"/>
          </a:xfrm>
          <a:prstGeom prst="rect">
            <a:avLst/>
          </a:prstGeom>
        </p:spPr>
        <p:txBody>
          <a:bodyPr/>
          <a:lstStyle/>
          <a:p>
            <a:endParaRPr lang="en-US"/>
          </a:p>
        </p:txBody>
      </p:sp>
    </p:spTree>
    <p:extLst>
      <p:ext uri="{BB962C8B-B14F-4D97-AF65-F5344CB8AC3E}">
        <p14:creationId xmlns:p14="http://schemas.microsoft.com/office/powerpoint/2010/main" val="3259458790"/>
      </p:ext>
    </p:extLst>
  </p:cSld>
  <p:clrMapOvr>
    <a:masterClrMapping/>
  </p:clrMapOvr>
  <p:transition xmlns:p14="http://schemas.microsoft.com/office/powerpoint/2010/mai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smtClean="0"/>
              <a:t>Click to edit Master title style</a:t>
            </a:r>
            <a:endParaRPr lang="en-US" dirty="0"/>
          </a:p>
        </p:txBody>
      </p:sp>
      <p:sp>
        <p:nvSpPr>
          <p:cNvPr id="4" name="Picture Placeholder 8"/>
          <p:cNvSpPr>
            <a:spLocks noGrp="1"/>
          </p:cNvSpPr>
          <p:nvPr>
            <p:ph type="pic" sz="quarter" idx="13"/>
          </p:nvPr>
        </p:nvSpPr>
        <p:spPr>
          <a:xfrm>
            <a:off x="941832" y="1981200"/>
            <a:ext cx="7287768" cy="4038600"/>
          </a:xfrm>
          <a:prstGeom prst="rect">
            <a:avLst/>
          </a:prstGeom>
        </p:spPr>
        <p:txBody>
          <a:bodyPr/>
          <a:lstStyle/>
          <a:p>
            <a:endParaRPr lang="en-US"/>
          </a:p>
        </p:txBody>
      </p:sp>
      <p:sp>
        <p:nvSpPr>
          <p:cNvPr id="6" name="Text Placeholder 14"/>
          <p:cNvSpPr>
            <a:spLocks noGrp="1"/>
          </p:cNvSpPr>
          <p:nvPr>
            <p:ph type="body" sz="quarter" idx="14" hasCustomPrompt="1"/>
          </p:nvPr>
        </p:nvSpPr>
        <p:spPr>
          <a:xfrm>
            <a:off x="381001" y="1524001"/>
            <a:ext cx="8381998" cy="457200"/>
          </a:xfrm>
          <a:prstGeom prst="rect">
            <a:avLst/>
          </a:prstGeom>
        </p:spPr>
        <p:txBody>
          <a:bodyPr anchor="ctr"/>
          <a:lstStyle>
            <a:lvl1pPr algn="ctr">
              <a:buNone/>
              <a:defRPr sz="2000" b="1">
                <a:solidFill>
                  <a:srgbClr val="FFFF66"/>
                </a:solidFill>
              </a:defRPr>
            </a:lvl1pPr>
            <a:lvl2pPr algn="ctr">
              <a:buNone/>
              <a:defRPr sz="1800" b="1">
                <a:solidFill>
                  <a:schemeClr val="accent6">
                    <a:lumMod val="50000"/>
                  </a:schemeClr>
                </a:solidFill>
              </a:defRPr>
            </a:lvl2pPr>
            <a:lvl3pPr algn="ctr">
              <a:buNone/>
              <a:defRPr sz="1800" b="1">
                <a:solidFill>
                  <a:schemeClr val="accent6">
                    <a:lumMod val="50000"/>
                  </a:schemeClr>
                </a:solidFill>
              </a:defRPr>
            </a:lvl3pPr>
            <a:lvl4pPr algn="ctr">
              <a:buNone/>
              <a:defRPr sz="1800" b="1">
                <a:solidFill>
                  <a:schemeClr val="accent6">
                    <a:lumMod val="50000"/>
                  </a:schemeClr>
                </a:solidFill>
              </a:defRPr>
            </a:lvl4pPr>
            <a:lvl5pPr algn="ctr">
              <a:buNone/>
              <a:defRPr sz="1800" b="1">
                <a:solidFill>
                  <a:schemeClr val="accent6">
                    <a:lumMod val="50000"/>
                  </a:schemeClr>
                </a:solidFill>
              </a:defRPr>
            </a:lvl5pPr>
          </a:lstStyle>
          <a:p>
            <a:pPr lvl="0"/>
            <a:r>
              <a:rPr lang="en-US" dirty="0" smtClean="0"/>
              <a:t>Click to edit Text Master text styles</a:t>
            </a:r>
          </a:p>
        </p:txBody>
      </p:sp>
    </p:spTree>
    <p:extLst>
      <p:ext uri="{BB962C8B-B14F-4D97-AF65-F5344CB8AC3E}">
        <p14:creationId xmlns:p14="http://schemas.microsoft.com/office/powerpoint/2010/main" val="3973503658"/>
      </p:ext>
    </p:extLst>
  </p:cSld>
  <p:clrMapOvr>
    <a:masterClrMapping/>
  </p:clrMapOvr>
  <p:transition xmlns:p14="http://schemas.microsoft.com/office/powerpoint/2010/mai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200"/>
            <a:endParaRPr lang="en-US" dirty="0">
              <a:solidFill>
                <a:prstClr val="white"/>
              </a:solidFill>
            </a:endParaRPr>
          </a:p>
        </p:txBody>
      </p:sp>
      <p:sp>
        <p:nvSpPr>
          <p:cNvPr id="3" name="Subtitle 2"/>
          <p:cNvSpPr>
            <a:spLocks noGrp="1"/>
          </p:cNvSpPr>
          <p:nvPr>
            <p:ph type="subTitle" idx="1"/>
          </p:nvPr>
        </p:nvSpPr>
        <p:spPr>
          <a:xfrm>
            <a:off x="1088439" y="4000500"/>
            <a:ext cx="6864936" cy="1564566"/>
          </a:xfrm>
          <a:prstGeom prst="rect">
            <a:avLst/>
          </a:prstGeom>
        </p:spPr>
        <p:txBody>
          <a:bodyPr/>
          <a:lstStyle>
            <a:lvl1pPr marL="0" indent="0" algn="l">
              <a:lnSpc>
                <a:spcPct val="100000"/>
              </a:lnSpc>
              <a:spcBef>
                <a:spcPts val="0"/>
              </a:spcBef>
              <a:buNone/>
              <a:defRPr sz="24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Rectangle 3"/>
          <p:cNvSpPr>
            <a:spLocks noGrp="1" noChangeArrowheads="1"/>
          </p:cNvSpPr>
          <p:nvPr>
            <p:ph type="ctrTitle"/>
          </p:nvPr>
        </p:nvSpPr>
        <p:spPr>
          <a:xfrm>
            <a:off x="1082675" y="2540000"/>
            <a:ext cx="6870700" cy="1355725"/>
          </a:xfrm>
          <a:prstGeom prst="rect">
            <a:avLst/>
          </a:prstGeom>
          <a:ln>
            <a:noFill/>
          </a:ln>
        </p:spPr>
        <p:txBody>
          <a:bodyPr anchor="t"/>
          <a:lstStyle>
            <a:lvl1pPr algn="l">
              <a:lnSpc>
                <a:spcPct val="100000"/>
              </a:lnSpc>
              <a:defRPr sz="2800" b="0" baseline="0">
                <a:ln>
                  <a:noFill/>
                </a:ln>
                <a:solidFill>
                  <a:schemeClr val="bg1"/>
                </a:solidFill>
              </a:defRPr>
            </a:lvl1pPr>
          </a:lstStyle>
          <a:p>
            <a:r>
              <a:rPr lang="en-US" dirty="0"/>
              <a:t>Click to edit Master title </a:t>
            </a:r>
            <a:r>
              <a:rPr lang="en-US" dirty="0" smtClean="0"/>
              <a:t>style</a:t>
            </a:r>
            <a:endParaRPr lang="en-US" dirty="0"/>
          </a:p>
        </p:txBody>
      </p:sp>
      <p:pic>
        <p:nvPicPr>
          <p:cNvPr id="10" name="Picture 12" descr="Partner_II_REV_KO_rgb"/>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599767" y="5763684"/>
            <a:ext cx="2224638" cy="997203"/>
          </a:xfrm>
          <a:prstGeom prst="rect">
            <a:avLst/>
          </a:prstGeom>
          <a:noFill/>
          <a:ln w="9525">
            <a:noFill/>
            <a:miter lim="800000"/>
            <a:headEnd/>
            <a:tailEnd/>
          </a:ln>
        </p:spPr>
      </p:pic>
    </p:spTree>
    <p:extLst>
      <p:ext uri="{BB962C8B-B14F-4D97-AF65-F5344CB8AC3E}">
        <p14:creationId xmlns:p14="http://schemas.microsoft.com/office/powerpoint/2010/main" val="4051184949"/>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990600" y="1273175"/>
            <a:ext cx="4564347" cy="1470025"/>
          </a:xfrm>
        </p:spPr>
        <p:txBody>
          <a:bodyPr anchor="b"/>
          <a:lstStyle>
            <a:lvl1pPr algn="l">
              <a:defRPr sz="24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white">
          <a:xfrm>
            <a:off x="990600" y="3254375"/>
            <a:ext cx="4564347" cy="1752600"/>
          </a:xfrm>
        </p:spPr>
        <p:txBody>
          <a:bodyPr>
            <a:normAutofit/>
          </a:bodyPr>
          <a:lstStyle>
            <a:lvl1pPr marL="0" indent="0" algn="l">
              <a:buNone/>
              <a:defRPr sz="2400" i="0">
                <a:solidFill>
                  <a:srgbClr val="FFFF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ed_heart.ai"/>
          <p:cNvPicPr>
            <a:picLocks noChangeAspect="1"/>
          </p:cNvPicPr>
          <p:nvPr/>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p:nvPicPr>
        <p:blipFill>
          <a:blip r:embed="rId2" cstate="print">
            <a:alphaModFix amt="10000"/>
          </a:blip>
          <a:srcRect t="5000"/>
          <a:stretch>
            <a:fillRect/>
          </a:stretch>
        </p:blipFill>
        <p:spPr>
          <a:xfrm>
            <a:off x="5248627" y="0"/>
            <a:ext cx="3537857" cy="6515100"/>
          </a:xfrm>
          <a:prstGeom prst="rect">
            <a:avLst/>
          </a:prstGeom>
        </p:spPr>
      </p:pic>
      <p:pic>
        <p:nvPicPr>
          <p:cNvPr id="11" name="Picture 10" descr="Partner_logo_rgb.png"/>
          <p:cNvPicPr>
            <a:picLocks noChangeAspect="1"/>
          </p:cNvPicPr>
          <p:nvPr/>
        </p:nvPicPr>
        <p:blipFill>
          <a:blip r:embed="rId3" cstate="print"/>
          <a:stretch>
            <a:fillRect/>
          </a:stretch>
        </p:blipFill>
        <p:spPr>
          <a:xfrm>
            <a:off x="7013064" y="5791512"/>
            <a:ext cx="1842011" cy="979004"/>
          </a:xfrm>
          <a:prstGeom prst="rect">
            <a:avLst/>
          </a:prstGeom>
        </p:spPr>
      </p:pic>
      <p:pic>
        <p:nvPicPr>
          <p:cNvPr id="16" name="Picture 15"/>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808864460"/>
      </p:ext>
    </p:extLst>
  </p:cSld>
  <p:clrMapOvr>
    <a:masterClrMapping/>
  </p:clrMapOvr>
  <p:transition xmlns:p14="http://schemas.microsoft.com/office/powerpoint/2010/mai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2_Section Break">
    <p:spTree>
      <p:nvGrpSpPr>
        <p:cNvPr id="1" name=""/>
        <p:cNvGrpSpPr/>
        <p:nvPr/>
      </p:nvGrpSpPr>
      <p:grpSpPr>
        <a:xfrm>
          <a:off x="0" y="0"/>
          <a:ext cx="0" cy="0"/>
          <a:chOff x="0" y="0"/>
          <a:chExt cx="0" cy="0"/>
        </a:xfrm>
      </p:grpSpPr>
      <p:sp>
        <p:nvSpPr>
          <p:cNvPr id="2" name="Title 1"/>
          <p:cNvSpPr>
            <a:spLocks noGrp="1"/>
          </p:cNvSpPr>
          <p:nvPr>
            <p:ph type="ctrTitle"/>
          </p:nvPr>
        </p:nvSpPr>
        <p:spPr>
          <a:xfrm>
            <a:off x="484189" y="2488687"/>
            <a:ext cx="8232774" cy="636025"/>
          </a:xfrm>
          <a:prstGeom prst="rect">
            <a:avLst/>
          </a:prstGeom>
        </p:spPr>
        <p:txBody>
          <a:bodyPr/>
          <a:lstStyle>
            <a:lvl1pPr algn="ctr">
              <a:defRPr sz="2800" b="0">
                <a:solidFill>
                  <a:schemeClr val="bg1"/>
                </a:solidFill>
              </a:defRPr>
            </a:lvl1pPr>
          </a:lstStyle>
          <a:p>
            <a:r>
              <a:rPr lang="en-US" dirty="0"/>
              <a:t>Click to edit Master title style</a:t>
            </a:r>
          </a:p>
        </p:txBody>
      </p:sp>
      <p:sp>
        <p:nvSpPr>
          <p:cNvPr id="5" name="Rectangle 4"/>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rgbClr val="FFFFFF"/>
              </a:solidFill>
            </a:endParaRPr>
          </a:p>
        </p:txBody>
      </p:sp>
      <p:pic>
        <p:nvPicPr>
          <p:cNvPr id="6" name="Picture 5" descr="ed_heart.ai"/>
          <p:cNvPicPr>
            <a:picLocks noChangeAspect="1"/>
          </p:cNvPicPr>
          <p:nvPr userDrawn="1"/>
        </p:nvPicPr>
        <p:blipFill>
          <a:blip r:embed="rId2" cstate="print">
            <a:alphaModFix amt="10000"/>
          </a:blip>
          <a:stretch>
            <a:fillRect/>
          </a:stretch>
        </p:blipFill>
        <p:spPr>
          <a:xfrm>
            <a:off x="5248627" y="-342900"/>
            <a:ext cx="3537857" cy="6858000"/>
          </a:xfrm>
          <a:prstGeom prst="rect">
            <a:avLst/>
          </a:prstGeom>
        </p:spPr>
      </p:pic>
    </p:spTree>
    <p:extLst>
      <p:ext uri="{BB962C8B-B14F-4D97-AF65-F5344CB8AC3E}">
        <p14:creationId xmlns:p14="http://schemas.microsoft.com/office/powerpoint/2010/main" val="2616058425"/>
      </p:ext>
    </p:extLst>
  </p:cSld>
  <p:clrMapOvr>
    <a:masterClrMapping/>
  </p:clrMapOvr>
  <p:transition xmlns:p14="http://schemas.microsoft.com/office/powerpoint/2010/mai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2_Highlight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5" y="1381400"/>
            <a:ext cx="8229600" cy="4708329"/>
          </a:xfrm>
          <a:prstGeom prst="rect">
            <a:avLst/>
          </a:prstGeom>
        </p:spPr>
        <p:txBody>
          <a:bodyPr/>
          <a:lstStyle>
            <a:lvl1pPr marL="0" indent="0">
              <a:spcBef>
                <a:spcPts val="1200"/>
              </a:spcBef>
              <a:buNone/>
              <a:defRPr sz="2100" b="1">
                <a:solidFill>
                  <a:schemeClr val="accent4"/>
                </a:solidFill>
              </a:defRPr>
            </a:lvl1pPr>
            <a:lvl2pPr marL="688975" indent="-231775">
              <a:spcBef>
                <a:spcPts val="600"/>
              </a:spcBef>
              <a:buClr>
                <a:schemeClr val="accent4"/>
              </a:buClr>
              <a:buFont typeface="Arial" pitchFamily="34" charset="0"/>
              <a:buChar char="•"/>
              <a:defRPr sz="1800"/>
            </a:lvl2pPr>
            <a:lvl3pPr>
              <a:buClr>
                <a:schemeClr val="accent4"/>
              </a:buClr>
              <a:buFont typeface="Arial" pitchFamily="34" charset="0"/>
              <a:buChar cha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srgbClr val="FFFFFF"/>
                </a:solidFill>
                <a:cs typeface="Arial" pitchFamily="34" charset="0"/>
              </a:rPr>
              <a:pPr/>
              <a:t>‹#›</a:t>
            </a:fld>
            <a:endParaRPr lang="en-US" dirty="0">
              <a:solidFill>
                <a:srgbClr val="FFFFFF"/>
              </a:solidFill>
              <a:cs typeface="Arial" pitchFamily="34" charset="0"/>
            </a:endParaRPr>
          </a:p>
        </p:txBody>
      </p:sp>
      <p:sp>
        <p:nvSpPr>
          <p:cNvPr id="7"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2183713832"/>
      </p:ext>
    </p:extLst>
  </p:cSld>
  <p:clrMapOvr>
    <a:masterClrMapping/>
  </p:clrMapOvr>
  <p:transition xmlns:p14="http://schemas.microsoft.com/office/powerpoint/2010/mai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2_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5" y="1381400"/>
            <a:ext cx="4124161" cy="4875389"/>
          </a:xfrm>
          <a:prstGeom prst="rect">
            <a:avLst/>
          </a:prstGeom>
        </p:spPr>
        <p:txBody>
          <a:bodyPr/>
          <a:lstStyle>
            <a:lvl1pPr marL="174625" indent="-174625">
              <a:spcBef>
                <a:spcPts val="1200"/>
              </a:spcBef>
              <a:buClr>
                <a:schemeClr val="accent4"/>
              </a:buClr>
              <a:defRPr sz="2200"/>
            </a:lvl1pPr>
            <a:lvl2pPr marL="688975" indent="-231775">
              <a:spcBef>
                <a:spcPts val="25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srgbClr val="FFFFFF"/>
                </a:solidFill>
                <a:cs typeface="Arial" pitchFamily="34" charset="0"/>
              </a:rPr>
              <a:pPr/>
              <a:t>‹#›</a:t>
            </a:fld>
            <a:endParaRPr lang="en-US" dirty="0">
              <a:solidFill>
                <a:srgbClr val="FFFFFF"/>
              </a:solidFill>
              <a:cs typeface="Arial" pitchFamily="34" charset="0"/>
            </a:endParaRPr>
          </a:p>
        </p:txBody>
      </p:sp>
      <p:sp>
        <p:nvSpPr>
          <p:cNvPr id="9" name="Content Placeholder 2"/>
          <p:cNvSpPr>
            <a:spLocks noGrp="1"/>
          </p:cNvSpPr>
          <p:nvPr>
            <p:ph idx="13"/>
          </p:nvPr>
        </p:nvSpPr>
        <p:spPr>
          <a:xfrm>
            <a:off x="4732763" y="1375097"/>
            <a:ext cx="4124161" cy="4875389"/>
          </a:xfrm>
          <a:prstGeom prst="rect">
            <a:avLst/>
          </a:prstGeom>
        </p:spPr>
        <p:txBody>
          <a:bodyPr/>
          <a:lstStyle>
            <a:lvl1pPr marL="174625" indent="-174625">
              <a:spcBef>
                <a:spcPts val="1200"/>
              </a:spcBef>
              <a:buClr>
                <a:schemeClr val="accent4"/>
              </a:buClr>
              <a:defRPr sz="2200"/>
            </a:lvl1pPr>
            <a:lvl2pPr marL="688975" indent="-231775">
              <a:spcBef>
                <a:spcPts val="25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517374618"/>
      </p:ext>
    </p:extLst>
  </p:cSld>
  <p:clrMapOvr>
    <a:masterClrMapping/>
  </p:clrMapOvr>
  <p:transition xmlns:p14="http://schemas.microsoft.com/office/powerpoint/2010/mai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2_2 Column, Hightlight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5" y="1381400"/>
            <a:ext cx="4124161" cy="4875389"/>
          </a:xfrm>
          <a:prstGeom prst="rect">
            <a:avLst/>
          </a:prstGeom>
        </p:spPr>
        <p:txBody>
          <a:bodyPr/>
          <a:lstStyle>
            <a:lvl1pPr marL="174625" indent="-174625">
              <a:spcBef>
                <a:spcPts val="1200"/>
              </a:spcBef>
              <a:buNone/>
              <a:defRPr sz="2100" b="1">
                <a:solidFill>
                  <a:schemeClr val="accent4"/>
                </a:solidFill>
              </a:defRPr>
            </a:lvl1pPr>
            <a:lvl2pPr marL="688975" indent="-231775">
              <a:spcBef>
                <a:spcPts val="60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srgbClr val="FFFFFF"/>
                </a:solidFill>
                <a:cs typeface="Arial" pitchFamily="34" charset="0"/>
              </a:rPr>
              <a:pPr/>
              <a:t>‹#›</a:t>
            </a:fld>
            <a:endParaRPr lang="en-US" dirty="0">
              <a:solidFill>
                <a:srgbClr val="FFFFFF"/>
              </a:solidFill>
              <a:cs typeface="Arial" pitchFamily="34" charset="0"/>
            </a:endParaRPr>
          </a:p>
        </p:txBody>
      </p:sp>
      <p:sp>
        <p:nvSpPr>
          <p:cNvPr id="9" name="Content Placeholder 2"/>
          <p:cNvSpPr>
            <a:spLocks noGrp="1"/>
          </p:cNvSpPr>
          <p:nvPr>
            <p:ph idx="13"/>
          </p:nvPr>
        </p:nvSpPr>
        <p:spPr>
          <a:xfrm>
            <a:off x="4732763" y="1375097"/>
            <a:ext cx="4124161" cy="4875389"/>
          </a:xfrm>
          <a:prstGeom prst="rect">
            <a:avLst/>
          </a:prstGeom>
        </p:spPr>
        <p:txBody>
          <a:bodyPr/>
          <a:lstStyle>
            <a:lvl1pPr marL="174625" indent="-174625">
              <a:spcBef>
                <a:spcPts val="1200"/>
              </a:spcBef>
              <a:buClr>
                <a:schemeClr val="accent4"/>
              </a:buClr>
              <a:buNone/>
              <a:defRPr sz="2100" b="1">
                <a:solidFill>
                  <a:schemeClr val="accent4"/>
                </a:solidFill>
              </a:defRPr>
            </a:lvl1pPr>
            <a:lvl2pPr marL="688975" indent="-231775">
              <a:spcBef>
                <a:spcPts val="60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375249280"/>
      </p:ext>
    </p:extLst>
  </p:cSld>
  <p:clrMapOvr>
    <a:masterClrMapping/>
  </p:clrMapOvr>
  <p:transition xmlns:p14="http://schemas.microsoft.com/office/powerpoint/2010/mai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srgbClr val="FFFFFF"/>
                </a:solidFill>
                <a:cs typeface="Arial" pitchFamily="34" charset="0"/>
              </a:rPr>
              <a:pPr/>
              <a:t>‹#›</a:t>
            </a:fld>
            <a:endParaRPr lang="en-US" dirty="0">
              <a:solidFill>
                <a:srgbClr val="FFFFFF"/>
              </a:solidFill>
              <a:cs typeface="Arial" pitchFamily="34" charset="0"/>
            </a:endParaRPr>
          </a:p>
        </p:txBody>
      </p:sp>
      <p:sp>
        <p:nvSpPr>
          <p:cNvPr id="5"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155263783"/>
      </p:ext>
    </p:extLst>
  </p:cSld>
  <p:clrMapOvr>
    <a:masterClrMapping/>
  </p:clrMapOvr>
  <p:transition xmlns:p14="http://schemas.microsoft.com/office/powerpoint/2010/mai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10_Title Only">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srgbClr val="FFFFFF"/>
                </a:solidFill>
                <a:cs typeface="Arial" pitchFamily="34" charset="0"/>
              </a:rPr>
              <a:pPr/>
              <a:t>‹#›</a:t>
            </a:fld>
            <a:endParaRPr lang="en-US" dirty="0">
              <a:solidFill>
                <a:srgbClr val="FFFFFF"/>
              </a:solidFill>
              <a:cs typeface="Arial" pitchFamily="34" charset="0"/>
            </a:endParaRPr>
          </a:p>
        </p:txBody>
      </p:sp>
      <p:sp>
        <p:nvSpPr>
          <p:cNvPr id="6" name="Picture Placeholder 8"/>
          <p:cNvSpPr>
            <a:spLocks noGrp="1"/>
          </p:cNvSpPr>
          <p:nvPr>
            <p:ph type="pic" sz="quarter" idx="13"/>
          </p:nvPr>
        </p:nvSpPr>
        <p:spPr>
          <a:xfrm>
            <a:off x="941832" y="1987805"/>
            <a:ext cx="7287768" cy="4032250"/>
          </a:xfrm>
          <a:prstGeom prst="rect">
            <a:avLst/>
          </a:prstGeom>
        </p:spPr>
        <p:txBody>
          <a:bodyPr/>
          <a:lstStyle/>
          <a:p>
            <a:endParaRPr lang="en-US" dirty="0"/>
          </a:p>
        </p:txBody>
      </p:sp>
      <p:sp>
        <p:nvSpPr>
          <p:cNvPr id="7" name="Text Placeholder 14"/>
          <p:cNvSpPr>
            <a:spLocks noGrp="1"/>
          </p:cNvSpPr>
          <p:nvPr>
            <p:ph type="body" sz="quarter" idx="14" hasCustomPrompt="1"/>
          </p:nvPr>
        </p:nvSpPr>
        <p:spPr>
          <a:xfrm>
            <a:off x="484188" y="1524000"/>
            <a:ext cx="8232775" cy="465137"/>
          </a:xfrm>
          <a:prstGeom prst="rect">
            <a:avLst/>
          </a:prstGeom>
        </p:spPr>
        <p:txBody>
          <a:bodyPr/>
          <a:lstStyle>
            <a:lvl1pPr algn="ctr">
              <a:buNone/>
              <a:defRPr sz="2000" b="1">
                <a:solidFill>
                  <a:schemeClr val="accent4"/>
                </a:solidFill>
              </a:defRPr>
            </a:lvl1pPr>
            <a:lvl2pPr algn="ctr">
              <a:buNone/>
              <a:defRPr sz="1800" b="1">
                <a:solidFill>
                  <a:schemeClr val="accent6">
                    <a:lumMod val="50000"/>
                  </a:schemeClr>
                </a:solidFill>
              </a:defRPr>
            </a:lvl2pPr>
            <a:lvl3pPr algn="ctr">
              <a:buNone/>
              <a:defRPr sz="1800" b="1">
                <a:solidFill>
                  <a:schemeClr val="accent6">
                    <a:lumMod val="50000"/>
                  </a:schemeClr>
                </a:solidFill>
              </a:defRPr>
            </a:lvl3pPr>
            <a:lvl4pPr algn="ctr">
              <a:buNone/>
              <a:defRPr sz="1800" b="1">
                <a:solidFill>
                  <a:schemeClr val="accent6">
                    <a:lumMod val="50000"/>
                  </a:schemeClr>
                </a:solidFill>
              </a:defRPr>
            </a:lvl4pPr>
            <a:lvl5pPr algn="ctr">
              <a:buNone/>
              <a:defRPr sz="1800" b="1">
                <a:solidFill>
                  <a:schemeClr val="accent6">
                    <a:lumMod val="50000"/>
                  </a:schemeClr>
                </a:solidFill>
              </a:defRPr>
            </a:lvl5pPr>
          </a:lstStyle>
          <a:p>
            <a:pPr lvl="0"/>
            <a:r>
              <a:rPr lang="en-US" dirty="0" smtClean="0"/>
              <a:t>Click to edit Text Master text styles</a:t>
            </a:r>
          </a:p>
        </p:txBody>
      </p:sp>
      <p:sp>
        <p:nvSpPr>
          <p:cNvPr id="9"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3867455421"/>
      </p:ext>
    </p:extLst>
  </p:cSld>
  <p:clrMapOvr>
    <a:masterClrMapping/>
  </p:clrMapOvr>
  <p:transition xmlns:p14="http://schemas.microsoft.com/office/powerpoint/2010/mai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2_Title Only, Two Line Title">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srgbClr val="FFFFFF"/>
                </a:solidFill>
                <a:cs typeface="Arial" pitchFamily="34" charset="0"/>
              </a:rPr>
              <a:pPr/>
              <a:t>‹#›</a:t>
            </a:fld>
            <a:endParaRPr lang="en-US" dirty="0">
              <a:solidFill>
                <a:srgbClr val="FFFFFF"/>
              </a:solidFill>
              <a:cs typeface="Arial" pitchFamily="34" charset="0"/>
            </a:endParaRPr>
          </a:p>
        </p:txBody>
      </p:sp>
      <p:sp>
        <p:nvSpPr>
          <p:cNvPr id="7" name="Media Placeholder 8"/>
          <p:cNvSpPr>
            <a:spLocks noGrp="1"/>
          </p:cNvSpPr>
          <p:nvPr>
            <p:ph type="media" sz="quarter" idx="13"/>
          </p:nvPr>
        </p:nvSpPr>
        <p:spPr>
          <a:xfrm>
            <a:off x="1847850" y="2103438"/>
            <a:ext cx="5421313" cy="3355975"/>
          </a:xfrm>
          <a:prstGeom prst="rect">
            <a:avLst/>
          </a:prstGeom>
        </p:spPr>
        <p:txBody>
          <a:bodyPr/>
          <a:lstStyle/>
          <a:p>
            <a:endParaRPr lang="en-US" dirty="0"/>
          </a:p>
        </p:txBody>
      </p:sp>
      <p:sp>
        <p:nvSpPr>
          <p:cNvPr id="5"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3845903675"/>
      </p:ext>
    </p:extLst>
  </p:cSld>
  <p:clrMapOvr>
    <a:masterClrMapping/>
  </p:clrMapOvr>
  <p:transition xmlns:p14="http://schemas.microsoft.com/office/powerpoint/2010/mai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3_Section Break">
    <p:spTree>
      <p:nvGrpSpPr>
        <p:cNvPr id="1" name=""/>
        <p:cNvGrpSpPr/>
        <p:nvPr/>
      </p:nvGrpSpPr>
      <p:grpSpPr>
        <a:xfrm>
          <a:off x="0" y="0"/>
          <a:ext cx="0" cy="0"/>
          <a:chOff x="0" y="0"/>
          <a:chExt cx="0" cy="0"/>
        </a:xfrm>
      </p:grpSpPr>
      <p:sp>
        <p:nvSpPr>
          <p:cNvPr id="2" name="Title 1"/>
          <p:cNvSpPr>
            <a:spLocks noGrp="1"/>
          </p:cNvSpPr>
          <p:nvPr>
            <p:ph type="ctrTitle"/>
          </p:nvPr>
        </p:nvSpPr>
        <p:spPr>
          <a:xfrm>
            <a:off x="484189" y="2488687"/>
            <a:ext cx="8232774" cy="636025"/>
          </a:xfrm>
          <a:prstGeom prst="rect">
            <a:avLst/>
          </a:prstGeom>
        </p:spPr>
        <p:txBody>
          <a:bodyPr/>
          <a:lstStyle>
            <a:lvl1pPr algn="ctr">
              <a:defRPr sz="2800" b="0">
                <a:solidFill>
                  <a:schemeClr val="bg1"/>
                </a:solidFill>
              </a:defRPr>
            </a:lvl1pPr>
          </a:lstStyle>
          <a:p>
            <a:r>
              <a:rPr lang="en-US" dirty="0"/>
              <a:t>Click to edit Master title style</a:t>
            </a:r>
          </a:p>
        </p:txBody>
      </p:sp>
      <p:sp>
        <p:nvSpPr>
          <p:cNvPr id="5" name="Rectangle 4"/>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rgbClr val="FFFFFF"/>
              </a:solidFill>
            </a:endParaRPr>
          </a:p>
        </p:txBody>
      </p:sp>
      <p:pic>
        <p:nvPicPr>
          <p:cNvPr id="6" name="Picture 5" descr="ed_heart.ai"/>
          <p:cNvPicPr>
            <a:picLocks noChangeAspect="1"/>
          </p:cNvPicPr>
          <p:nvPr userDrawn="1"/>
        </p:nvPicPr>
        <p:blipFill>
          <a:blip r:embed="rId2" cstate="print">
            <a:alphaModFix amt="10000"/>
          </a:blip>
          <a:stretch>
            <a:fillRect/>
          </a:stretch>
        </p:blipFill>
        <p:spPr>
          <a:xfrm>
            <a:off x="5248627" y="-342900"/>
            <a:ext cx="3537857" cy="6858000"/>
          </a:xfrm>
          <a:prstGeom prst="rect">
            <a:avLst/>
          </a:prstGeom>
        </p:spPr>
      </p:pic>
    </p:spTree>
    <p:extLst>
      <p:ext uri="{BB962C8B-B14F-4D97-AF65-F5344CB8AC3E}">
        <p14:creationId xmlns:p14="http://schemas.microsoft.com/office/powerpoint/2010/main" val="3450180210"/>
      </p:ext>
    </p:extLst>
  </p:cSld>
  <p:clrMapOvr>
    <a:masterClrMapping/>
  </p:clrMapOvr>
  <p:transition xmlns:p14="http://schemas.microsoft.com/office/powerpoint/2010/mai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3_Highlight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5" y="1381400"/>
            <a:ext cx="8229600" cy="4708329"/>
          </a:xfrm>
          <a:prstGeom prst="rect">
            <a:avLst/>
          </a:prstGeom>
        </p:spPr>
        <p:txBody>
          <a:bodyPr/>
          <a:lstStyle>
            <a:lvl1pPr marL="0" indent="0">
              <a:spcBef>
                <a:spcPts val="1200"/>
              </a:spcBef>
              <a:buNone/>
              <a:defRPr sz="2100" b="1">
                <a:solidFill>
                  <a:schemeClr val="accent4"/>
                </a:solidFill>
              </a:defRPr>
            </a:lvl1pPr>
            <a:lvl2pPr marL="688975" indent="-231775">
              <a:spcBef>
                <a:spcPts val="600"/>
              </a:spcBef>
              <a:buClr>
                <a:schemeClr val="accent4"/>
              </a:buClr>
              <a:buFont typeface="Arial" pitchFamily="34" charset="0"/>
              <a:buChar char="•"/>
              <a:defRPr sz="1800"/>
            </a:lvl2pPr>
            <a:lvl3pPr>
              <a:buClr>
                <a:schemeClr val="accent4"/>
              </a:buClr>
              <a:buFont typeface="Arial" pitchFamily="34" charset="0"/>
              <a:buChar cha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srgbClr val="FFFFFF"/>
                </a:solidFill>
                <a:cs typeface="Arial" pitchFamily="34" charset="0"/>
              </a:rPr>
              <a:pPr/>
              <a:t>‹#›</a:t>
            </a:fld>
            <a:endParaRPr lang="en-US" dirty="0">
              <a:solidFill>
                <a:srgbClr val="FFFFFF"/>
              </a:solidFill>
              <a:cs typeface="Arial" pitchFamily="34" charset="0"/>
            </a:endParaRPr>
          </a:p>
        </p:txBody>
      </p:sp>
      <p:sp>
        <p:nvSpPr>
          <p:cNvPr id="7"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1548360653"/>
      </p:ext>
    </p:extLst>
  </p:cSld>
  <p:clrMapOvr>
    <a:masterClrMapping/>
  </p:clrMapOvr>
  <p:transition xmlns:p14="http://schemas.microsoft.com/office/powerpoint/2010/mai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3_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5" y="1381400"/>
            <a:ext cx="4124161" cy="4875389"/>
          </a:xfrm>
          <a:prstGeom prst="rect">
            <a:avLst/>
          </a:prstGeom>
        </p:spPr>
        <p:txBody>
          <a:bodyPr/>
          <a:lstStyle>
            <a:lvl1pPr marL="174625" indent="-174625">
              <a:spcBef>
                <a:spcPts val="1200"/>
              </a:spcBef>
              <a:buClr>
                <a:schemeClr val="accent4"/>
              </a:buClr>
              <a:defRPr sz="2200"/>
            </a:lvl1pPr>
            <a:lvl2pPr marL="688975" indent="-231775">
              <a:spcBef>
                <a:spcPts val="25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srgbClr val="FFFFFF"/>
                </a:solidFill>
                <a:cs typeface="Arial" pitchFamily="34" charset="0"/>
              </a:rPr>
              <a:pPr/>
              <a:t>‹#›</a:t>
            </a:fld>
            <a:endParaRPr lang="en-US" dirty="0">
              <a:solidFill>
                <a:srgbClr val="FFFFFF"/>
              </a:solidFill>
              <a:cs typeface="Arial" pitchFamily="34" charset="0"/>
            </a:endParaRPr>
          </a:p>
        </p:txBody>
      </p:sp>
      <p:sp>
        <p:nvSpPr>
          <p:cNvPr id="9" name="Content Placeholder 2"/>
          <p:cNvSpPr>
            <a:spLocks noGrp="1"/>
          </p:cNvSpPr>
          <p:nvPr>
            <p:ph idx="13"/>
          </p:nvPr>
        </p:nvSpPr>
        <p:spPr>
          <a:xfrm>
            <a:off x="4732763" y="1375097"/>
            <a:ext cx="4124161" cy="4875389"/>
          </a:xfrm>
          <a:prstGeom prst="rect">
            <a:avLst/>
          </a:prstGeom>
        </p:spPr>
        <p:txBody>
          <a:bodyPr/>
          <a:lstStyle>
            <a:lvl1pPr marL="174625" indent="-174625">
              <a:spcBef>
                <a:spcPts val="1200"/>
              </a:spcBef>
              <a:buClr>
                <a:schemeClr val="accent4"/>
              </a:buClr>
              <a:defRPr sz="2200"/>
            </a:lvl1pPr>
            <a:lvl2pPr marL="688975" indent="-231775">
              <a:spcBef>
                <a:spcPts val="25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253674344"/>
      </p:ext>
    </p:extLst>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223838" indent="-223838">
              <a:spcAft>
                <a:spcPts val="0"/>
              </a:spcAft>
              <a:buClr>
                <a:srgbClr val="FFFF66"/>
              </a:buClr>
              <a:buFont typeface="Arial"/>
              <a:buChar char="•"/>
              <a:defRPr sz="2800" b="0" i="0">
                <a:solidFill>
                  <a:schemeClr val="bg1"/>
                </a:solidFill>
              </a:defRPr>
            </a:lvl1pPr>
            <a:lvl2pPr>
              <a:spcBef>
                <a:spcPts val="600"/>
              </a:spcBef>
              <a:spcAft>
                <a:spcPts val="0"/>
              </a:spcAft>
              <a:buFont typeface="Arial"/>
              <a:buChar char="•"/>
              <a:defRPr sz="2400" b="1"/>
            </a:lvl2pPr>
            <a:lvl3pPr>
              <a:spcBef>
                <a:spcPts val="600"/>
              </a:spcBef>
              <a:buFont typeface="Lucida Grande"/>
              <a:buChar char="–"/>
              <a:defRPr b="0"/>
            </a:lvl3pPr>
            <a:lvl4pPr>
              <a:spcBef>
                <a:spcPts val="600"/>
              </a:spcBef>
              <a:buFont typeface="Lucida Grande"/>
              <a:buChar char="·"/>
              <a:defRPr b="0"/>
            </a:lvl4pPr>
            <a:lvl5pPr>
              <a:spcBef>
                <a:spcPts val="600"/>
              </a:spcBef>
              <a:buFont typeface="Lucida Grande"/>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511854000"/>
      </p:ext>
    </p:extLst>
  </p:cSld>
  <p:clrMapOvr>
    <a:masterClrMapping/>
  </p:clrMapOvr>
  <p:transition xmlns:p14="http://schemas.microsoft.com/office/powerpoint/2010/mai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3_2 Column, Hightlight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5" y="1381400"/>
            <a:ext cx="4124161" cy="4875389"/>
          </a:xfrm>
          <a:prstGeom prst="rect">
            <a:avLst/>
          </a:prstGeom>
        </p:spPr>
        <p:txBody>
          <a:bodyPr/>
          <a:lstStyle>
            <a:lvl1pPr marL="174625" indent="-174625">
              <a:spcBef>
                <a:spcPts val="1200"/>
              </a:spcBef>
              <a:buNone/>
              <a:defRPr sz="2100" b="1">
                <a:solidFill>
                  <a:schemeClr val="accent4"/>
                </a:solidFill>
              </a:defRPr>
            </a:lvl1pPr>
            <a:lvl2pPr marL="688975" indent="-231775">
              <a:spcBef>
                <a:spcPts val="60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srgbClr val="FFFFFF"/>
                </a:solidFill>
                <a:cs typeface="Arial" pitchFamily="34" charset="0"/>
              </a:rPr>
              <a:pPr/>
              <a:t>‹#›</a:t>
            </a:fld>
            <a:endParaRPr lang="en-US" dirty="0">
              <a:solidFill>
                <a:srgbClr val="FFFFFF"/>
              </a:solidFill>
              <a:cs typeface="Arial" pitchFamily="34" charset="0"/>
            </a:endParaRPr>
          </a:p>
        </p:txBody>
      </p:sp>
      <p:sp>
        <p:nvSpPr>
          <p:cNvPr id="9" name="Content Placeholder 2"/>
          <p:cNvSpPr>
            <a:spLocks noGrp="1"/>
          </p:cNvSpPr>
          <p:nvPr>
            <p:ph idx="13"/>
          </p:nvPr>
        </p:nvSpPr>
        <p:spPr>
          <a:xfrm>
            <a:off x="4732763" y="1375097"/>
            <a:ext cx="4124161" cy="4875389"/>
          </a:xfrm>
          <a:prstGeom prst="rect">
            <a:avLst/>
          </a:prstGeom>
        </p:spPr>
        <p:txBody>
          <a:bodyPr/>
          <a:lstStyle>
            <a:lvl1pPr marL="174625" indent="-174625">
              <a:spcBef>
                <a:spcPts val="1200"/>
              </a:spcBef>
              <a:buClr>
                <a:schemeClr val="accent4"/>
              </a:buClr>
              <a:buNone/>
              <a:defRPr sz="2100" b="1">
                <a:solidFill>
                  <a:schemeClr val="accent4"/>
                </a:solidFill>
              </a:defRPr>
            </a:lvl1pPr>
            <a:lvl2pPr marL="688975" indent="-231775">
              <a:spcBef>
                <a:spcPts val="60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1124410723"/>
      </p:ext>
    </p:extLst>
  </p:cSld>
  <p:clrMapOvr>
    <a:masterClrMapping/>
  </p:clrMapOvr>
  <p:transition xmlns:p14="http://schemas.microsoft.com/office/powerpoint/2010/mai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11_Title Only">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srgbClr val="FFFFFF"/>
                </a:solidFill>
                <a:cs typeface="Arial" pitchFamily="34" charset="0"/>
              </a:rPr>
              <a:pPr/>
              <a:t>‹#›</a:t>
            </a:fld>
            <a:endParaRPr lang="en-US" dirty="0">
              <a:solidFill>
                <a:srgbClr val="FFFFFF"/>
              </a:solidFill>
              <a:cs typeface="Arial" pitchFamily="34" charset="0"/>
            </a:endParaRPr>
          </a:p>
        </p:txBody>
      </p:sp>
      <p:sp>
        <p:nvSpPr>
          <p:cNvPr id="5"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2540243957"/>
      </p:ext>
    </p:extLst>
  </p:cSld>
  <p:clrMapOvr>
    <a:masterClrMapping/>
  </p:clrMapOvr>
  <p:transition xmlns:p14="http://schemas.microsoft.com/office/powerpoint/2010/mai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12_Title Only">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srgbClr val="FFFFFF"/>
                </a:solidFill>
                <a:cs typeface="Arial" pitchFamily="34" charset="0"/>
              </a:rPr>
              <a:pPr/>
              <a:t>‹#›</a:t>
            </a:fld>
            <a:endParaRPr lang="en-US" dirty="0">
              <a:solidFill>
                <a:srgbClr val="FFFFFF"/>
              </a:solidFill>
              <a:cs typeface="Arial" pitchFamily="34" charset="0"/>
            </a:endParaRPr>
          </a:p>
        </p:txBody>
      </p:sp>
      <p:sp>
        <p:nvSpPr>
          <p:cNvPr id="6" name="Picture Placeholder 8"/>
          <p:cNvSpPr>
            <a:spLocks noGrp="1"/>
          </p:cNvSpPr>
          <p:nvPr>
            <p:ph type="pic" sz="quarter" idx="13"/>
          </p:nvPr>
        </p:nvSpPr>
        <p:spPr>
          <a:xfrm>
            <a:off x="941832" y="1987805"/>
            <a:ext cx="7287768" cy="4032250"/>
          </a:xfrm>
          <a:prstGeom prst="rect">
            <a:avLst/>
          </a:prstGeom>
        </p:spPr>
        <p:txBody>
          <a:bodyPr/>
          <a:lstStyle/>
          <a:p>
            <a:endParaRPr lang="en-US" dirty="0"/>
          </a:p>
        </p:txBody>
      </p:sp>
      <p:sp>
        <p:nvSpPr>
          <p:cNvPr id="7" name="Text Placeholder 14"/>
          <p:cNvSpPr>
            <a:spLocks noGrp="1"/>
          </p:cNvSpPr>
          <p:nvPr>
            <p:ph type="body" sz="quarter" idx="14" hasCustomPrompt="1"/>
          </p:nvPr>
        </p:nvSpPr>
        <p:spPr>
          <a:xfrm>
            <a:off x="484188" y="1524000"/>
            <a:ext cx="8232775" cy="465137"/>
          </a:xfrm>
          <a:prstGeom prst="rect">
            <a:avLst/>
          </a:prstGeom>
        </p:spPr>
        <p:txBody>
          <a:bodyPr/>
          <a:lstStyle>
            <a:lvl1pPr algn="ctr">
              <a:buNone/>
              <a:defRPr sz="2000" b="1">
                <a:solidFill>
                  <a:schemeClr val="accent4"/>
                </a:solidFill>
              </a:defRPr>
            </a:lvl1pPr>
            <a:lvl2pPr algn="ctr">
              <a:buNone/>
              <a:defRPr sz="1800" b="1">
                <a:solidFill>
                  <a:schemeClr val="accent6">
                    <a:lumMod val="50000"/>
                  </a:schemeClr>
                </a:solidFill>
              </a:defRPr>
            </a:lvl2pPr>
            <a:lvl3pPr algn="ctr">
              <a:buNone/>
              <a:defRPr sz="1800" b="1">
                <a:solidFill>
                  <a:schemeClr val="accent6">
                    <a:lumMod val="50000"/>
                  </a:schemeClr>
                </a:solidFill>
              </a:defRPr>
            </a:lvl3pPr>
            <a:lvl4pPr algn="ctr">
              <a:buNone/>
              <a:defRPr sz="1800" b="1">
                <a:solidFill>
                  <a:schemeClr val="accent6">
                    <a:lumMod val="50000"/>
                  </a:schemeClr>
                </a:solidFill>
              </a:defRPr>
            </a:lvl4pPr>
            <a:lvl5pPr algn="ctr">
              <a:buNone/>
              <a:defRPr sz="1800" b="1">
                <a:solidFill>
                  <a:schemeClr val="accent6">
                    <a:lumMod val="50000"/>
                  </a:schemeClr>
                </a:solidFill>
              </a:defRPr>
            </a:lvl5pPr>
          </a:lstStyle>
          <a:p>
            <a:pPr lvl="0"/>
            <a:r>
              <a:rPr lang="en-US" dirty="0" smtClean="0"/>
              <a:t>Click to edit Text Master text styles</a:t>
            </a:r>
          </a:p>
        </p:txBody>
      </p:sp>
      <p:sp>
        <p:nvSpPr>
          <p:cNvPr id="9"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1170987629"/>
      </p:ext>
    </p:extLst>
  </p:cSld>
  <p:clrMapOvr>
    <a:masterClrMapping/>
  </p:clrMapOvr>
  <p:transition xmlns:p14="http://schemas.microsoft.com/office/powerpoint/2010/mai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3_Title Only, Two Line Title">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srgbClr val="FFFFFF"/>
                </a:solidFill>
                <a:cs typeface="Arial" pitchFamily="34" charset="0"/>
              </a:rPr>
              <a:pPr/>
              <a:t>‹#›</a:t>
            </a:fld>
            <a:endParaRPr lang="en-US" dirty="0">
              <a:solidFill>
                <a:srgbClr val="FFFFFF"/>
              </a:solidFill>
              <a:cs typeface="Arial" pitchFamily="34" charset="0"/>
            </a:endParaRPr>
          </a:p>
        </p:txBody>
      </p:sp>
      <p:sp>
        <p:nvSpPr>
          <p:cNvPr id="7" name="Media Placeholder 8"/>
          <p:cNvSpPr>
            <a:spLocks noGrp="1"/>
          </p:cNvSpPr>
          <p:nvPr>
            <p:ph type="media" sz="quarter" idx="13"/>
          </p:nvPr>
        </p:nvSpPr>
        <p:spPr>
          <a:xfrm>
            <a:off x="1847850" y="2103438"/>
            <a:ext cx="5421313" cy="3355975"/>
          </a:xfrm>
          <a:prstGeom prst="rect">
            <a:avLst/>
          </a:prstGeom>
        </p:spPr>
        <p:txBody>
          <a:bodyPr/>
          <a:lstStyle/>
          <a:p>
            <a:endParaRPr lang="en-US" dirty="0"/>
          </a:p>
        </p:txBody>
      </p:sp>
      <p:sp>
        <p:nvSpPr>
          <p:cNvPr id="5"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304664465"/>
      </p:ext>
    </p:extLst>
  </p:cSld>
  <p:clrMapOvr>
    <a:masterClrMapping/>
  </p:clrMapOvr>
  <p:transition xmlns:p14="http://schemas.microsoft.com/office/powerpoint/2010/mai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12" name="Text Placeholder 11"/>
          <p:cNvSpPr>
            <a:spLocks noGrp="1"/>
          </p:cNvSpPr>
          <p:nvPr>
            <p:ph type="body" sz="quarter" idx="10"/>
          </p:nvPr>
        </p:nvSpPr>
        <p:spPr bwMode="white">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568450"/>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1" name="Picture 10" descr="Partner_logo_rgb.png"/>
          <p:cNvPicPr>
            <a:picLocks noChangeAspect="1"/>
          </p:cNvPicPr>
          <p:nvPr userDrawn="1"/>
        </p:nvPicPr>
        <p:blipFill>
          <a:blip r:embed="rId3" cstate="print"/>
          <a:stretch>
            <a:fillRect/>
          </a:stretch>
        </p:blipFill>
        <p:spPr>
          <a:xfrm>
            <a:off x="7201579" y="4444392"/>
            <a:ext cx="1653496" cy="878811"/>
          </a:xfrm>
          <a:prstGeom prst="rect">
            <a:avLst/>
          </a:prstGeom>
        </p:spPr>
      </p:pic>
      <p:pic>
        <p:nvPicPr>
          <p:cNvPr id="14" name="Picture 13"/>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7430335" y="5316151"/>
            <a:ext cx="1360203" cy="1360203"/>
          </a:xfrm>
          <a:prstGeom prst="rect">
            <a:avLst/>
          </a:prstGeom>
        </p:spPr>
      </p:pic>
    </p:spTree>
    <p:extLst>
      <p:ext uri="{BB962C8B-B14F-4D97-AF65-F5344CB8AC3E}">
        <p14:creationId xmlns:p14="http://schemas.microsoft.com/office/powerpoint/2010/main" val="712800358"/>
      </p:ext>
    </p:extLst>
  </p:cSld>
  <p:clrMapOvr>
    <a:masterClrMapping/>
  </p:clrMapOvr>
  <p:transition xmlns:p14="http://schemas.microsoft.com/office/powerpoint/2010/mai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2_Title Slide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2" name="Title 1"/>
          <p:cNvSpPr>
            <a:spLocks noGrp="1"/>
          </p:cNvSpPr>
          <p:nvPr>
            <p:ph type="ctrTitle"/>
          </p:nvPr>
        </p:nvSpPr>
        <p:spPr>
          <a:xfrm>
            <a:off x="990601" y="2109733"/>
            <a:ext cx="4499064" cy="1857483"/>
          </a:xfrm>
        </p:spPr>
        <p:txBody>
          <a:bodyPr anchor="ctr" anchorCtr="0"/>
          <a:lstStyle>
            <a:lvl1pPr algn="l">
              <a:defRPr sz="2800">
                <a:solidFill>
                  <a:srgbClr val="FFFF66"/>
                </a:solidFill>
              </a:defRPr>
            </a:lvl1pPr>
          </a:lstStyle>
          <a:p>
            <a:r>
              <a:rPr lang="en-US" dirty="0" smtClean="0"/>
              <a:t>Click to edit Master 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1095625" y="4273815"/>
            <a:ext cx="2760759" cy="1467306"/>
          </a:xfrm>
          <a:prstGeom prst="rect">
            <a:avLst/>
          </a:prstGeom>
        </p:spPr>
      </p:pic>
      <p:pic>
        <p:nvPicPr>
          <p:cNvPr id="13" name="Picture 12"/>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3973951505"/>
      </p:ext>
    </p:extLst>
  </p:cSld>
  <p:clrMapOvr>
    <a:masterClrMapping/>
  </p:clrMapOvr>
  <p:transition xmlns:p14="http://schemas.microsoft.com/office/powerpoint/2010/mai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2" name="Title 1"/>
          <p:cNvSpPr>
            <a:spLocks noGrp="1"/>
          </p:cNvSpPr>
          <p:nvPr>
            <p:ph type="ctrTitle"/>
          </p:nvPr>
        </p:nvSpPr>
        <p:spPr>
          <a:xfrm>
            <a:off x="990600" y="1273175"/>
            <a:ext cx="4564347" cy="1470025"/>
          </a:xfrm>
        </p:spPr>
        <p:txBody>
          <a:bodyPr anchor="b"/>
          <a:lstStyle>
            <a:lvl1pPr algn="l">
              <a:defRPr sz="2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254375"/>
            <a:ext cx="4564347" cy="1752600"/>
          </a:xfrm>
        </p:spPr>
        <p:txBody>
          <a:bodyPr>
            <a:normAutofit/>
          </a:bodyPr>
          <a:lstStyle>
            <a:lvl1pPr marL="0" indent="0" algn="l">
              <a:buNone/>
              <a:defRPr sz="2400" i="0">
                <a:solidFill>
                  <a:srgbClr val="FFFF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1" name="Picture 10" descr="Partner_logo_rgb.png"/>
          <p:cNvPicPr>
            <a:picLocks noChangeAspect="1"/>
          </p:cNvPicPr>
          <p:nvPr userDrawn="1"/>
        </p:nvPicPr>
        <p:blipFill>
          <a:blip r:embed="rId3" cstate="print"/>
          <a:stretch>
            <a:fillRect/>
          </a:stretch>
        </p:blipFill>
        <p:spPr>
          <a:xfrm>
            <a:off x="7013064" y="5791512"/>
            <a:ext cx="1842011" cy="979004"/>
          </a:xfrm>
          <a:prstGeom prst="rect">
            <a:avLst/>
          </a:prstGeom>
        </p:spPr>
      </p:pic>
      <p:pic>
        <p:nvPicPr>
          <p:cNvPr id="16" name="Picture 15"/>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1435678500"/>
      </p:ext>
    </p:extLst>
  </p:cSld>
  <p:clrMapOvr>
    <a:masterClrMapping/>
  </p:clrMapOvr>
  <p:transition xmlns:p14="http://schemas.microsoft.com/office/powerpoint/2010/mai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23838" indent="-223838">
              <a:spcAft>
                <a:spcPts val="0"/>
              </a:spcAft>
              <a:buClr>
                <a:srgbClr val="FFFF66"/>
              </a:buClr>
              <a:buFont typeface="Arial"/>
              <a:buChar char="•"/>
              <a:defRPr sz="2800" b="0" i="0">
                <a:solidFill>
                  <a:schemeClr val="bg1"/>
                </a:solidFill>
              </a:defRPr>
            </a:lvl1pPr>
            <a:lvl2pPr>
              <a:spcBef>
                <a:spcPts val="600"/>
              </a:spcBef>
              <a:spcAft>
                <a:spcPts val="0"/>
              </a:spcAft>
              <a:buFont typeface="Arial"/>
              <a:buChar char="•"/>
              <a:defRPr sz="2400" b="1"/>
            </a:lvl2pPr>
            <a:lvl3pPr>
              <a:spcBef>
                <a:spcPts val="600"/>
              </a:spcBef>
              <a:buFont typeface="Lucida Grande"/>
              <a:buChar char="–"/>
              <a:defRPr b="0"/>
            </a:lvl3pPr>
            <a:lvl4pPr>
              <a:spcBef>
                <a:spcPts val="6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p:txBody>
      </p:sp>
    </p:spTree>
    <p:extLst>
      <p:ext uri="{BB962C8B-B14F-4D97-AF65-F5344CB8AC3E}">
        <p14:creationId xmlns:p14="http://schemas.microsoft.com/office/powerpoint/2010/main" val="462216966"/>
      </p:ext>
    </p:extLst>
  </p:cSld>
  <p:clrMapOvr>
    <a:masterClrMapping/>
  </p:clrMapOvr>
  <p:transition xmlns:p14="http://schemas.microsoft.com/office/powerpoint/2010/mai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obj" preserve="1">
  <p:cSld name="2_Title and Content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4402090"/>
            <a:ext cx="8382000" cy="1917020"/>
          </a:xfrm>
        </p:spPr>
        <p:txBody>
          <a:bodyPr anchor="b" anchorCtr="0"/>
          <a:lstStyle>
            <a:lvl1pPr marL="223838" indent="-223838">
              <a:spcBef>
                <a:spcPts val="600"/>
              </a:spcBef>
              <a:spcAft>
                <a:spcPts val="0"/>
              </a:spcAft>
              <a:buClr>
                <a:srgbClr val="FFFF66"/>
              </a:buClr>
              <a:buFont typeface="Arial"/>
              <a:buChar char="•"/>
              <a:defRPr sz="1800" b="0" i="0">
                <a:solidFill>
                  <a:schemeClr val="bg1"/>
                </a:solidFill>
                <a:effectLst>
                  <a:outerShdw blurRad="38100" dist="38100" dir="2700000" algn="tl">
                    <a:srgbClr val="000000">
                      <a:alpha val="43137"/>
                    </a:srgbClr>
                  </a:outerShdw>
                </a:effectLst>
              </a:defRPr>
            </a:lvl1pPr>
            <a:lvl2pPr>
              <a:spcBef>
                <a:spcPts val="600"/>
              </a:spcBef>
              <a:spcAft>
                <a:spcPts val="0"/>
              </a:spcAft>
              <a:buFont typeface="Arial"/>
              <a:buChar char="•"/>
              <a:defRPr sz="1600" b="1">
                <a:effectLst>
                  <a:outerShdw blurRad="38100" dist="38100" dir="2700000" algn="tl">
                    <a:srgbClr val="000000">
                      <a:alpha val="43137"/>
                    </a:srgbClr>
                  </a:outerShdw>
                </a:effectLst>
              </a:defRPr>
            </a:lvl2pPr>
            <a:lvl3pPr>
              <a:spcBef>
                <a:spcPts val="600"/>
              </a:spcBef>
              <a:buFont typeface="Lucida Grande"/>
              <a:buChar char="–"/>
              <a:defRPr sz="1400" b="1">
                <a:effectLst>
                  <a:outerShdw blurRad="38100" dist="38100" dir="2700000" algn="tl">
                    <a:srgbClr val="000000">
                      <a:alpha val="43137"/>
                    </a:srgbClr>
                  </a:outerShdw>
                </a:effectLst>
              </a:defRPr>
            </a:lvl3pPr>
            <a:lvl4pPr>
              <a:spcBef>
                <a:spcPts val="600"/>
              </a:spcBef>
              <a:buFont typeface="Lucida Grande"/>
              <a:buChar char="·"/>
              <a:defRPr sz="1400" b="1">
                <a:effectLst>
                  <a:outerShdw blurRad="38100" dist="38100" dir="2700000" algn="tl">
                    <a:srgbClr val="000000">
                      <a:alpha val="43137"/>
                    </a:srgbClr>
                  </a:outerShdw>
                </a:effectLst>
              </a:defRPr>
            </a:lvl4pPr>
            <a:lvl5pPr>
              <a:spcBef>
                <a:spcPts val="600"/>
              </a:spcBef>
              <a:buFont typeface="Lucida Grande"/>
              <a:buChar char="»"/>
              <a:defRPr sz="1400" b="1">
                <a:effectLst>
                  <a:outerShdw blurRad="38100" dist="38100" dir="2700000" algn="tl">
                    <a:srgbClr val="000000">
                      <a:alpha val="43137"/>
                    </a:srgbClr>
                  </a:outerShdw>
                </a:effectLst>
              </a:defRPr>
            </a:lvl5pPr>
          </a:lstStyle>
          <a:p>
            <a:pPr lvl="0"/>
            <a:r>
              <a:rPr lang="en-US" dirty="0" smtClean="0"/>
              <a:t>Click to edit Master text style</a:t>
            </a:r>
          </a:p>
        </p:txBody>
      </p:sp>
    </p:spTree>
    <p:extLst>
      <p:ext uri="{BB962C8B-B14F-4D97-AF65-F5344CB8AC3E}">
        <p14:creationId xmlns:p14="http://schemas.microsoft.com/office/powerpoint/2010/main" val="386826052"/>
      </p:ext>
    </p:extLst>
  </p:cSld>
  <p:clrMapOvr>
    <a:masterClrMapping/>
  </p:clrMapOvr>
  <p:transition xmlns:p14="http://schemas.microsoft.com/office/powerpoint/2010/mai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obj" preserve="1">
  <p:cSld name="1_Title and Content+yellow1st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spcAft>
                <a:spcPts val="0"/>
              </a:spcAft>
              <a:buNone/>
              <a:defRPr sz="2800" b="0" i="1">
                <a:solidFill>
                  <a:srgbClr val="FFFF66"/>
                </a:solidFill>
              </a:defRPr>
            </a:lvl1pPr>
            <a:lvl2pPr>
              <a:spcBef>
                <a:spcPts val="1200"/>
              </a:spcBef>
              <a:spcAft>
                <a:spcPts val="0"/>
              </a:spcAft>
              <a:buFont typeface="Arial"/>
              <a:buChar char="•"/>
              <a:defRPr b="0"/>
            </a:lvl2pPr>
            <a:lvl3pPr>
              <a:spcBef>
                <a:spcPts val="1200"/>
              </a:spcBef>
              <a:spcAft>
                <a:spcPts val="0"/>
              </a:spcAft>
              <a:buFont typeface="Lucida Grande"/>
              <a:buChar char="–"/>
              <a:defRPr b="0"/>
            </a:lvl3pPr>
            <a:lvl4pPr>
              <a:spcBef>
                <a:spcPts val="12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5822976"/>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2_Title and Content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81000" y="4402090"/>
            <a:ext cx="8382000" cy="1917020"/>
          </a:xfrm>
        </p:spPr>
        <p:txBody>
          <a:bodyPr anchor="b" anchorCtr="0"/>
          <a:lstStyle>
            <a:lvl1pPr marL="223838" indent="-223838">
              <a:spcBef>
                <a:spcPts val="600"/>
              </a:spcBef>
              <a:spcAft>
                <a:spcPts val="0"/>
              </a:spcAft>
              <a:buClr>
                <a:srgbClr val="FFFF66"/>
              </a:buClr>
              <a:buFont typeface="Arial"/>
              <a:buChar char="•"/>
              <a:defRPr sz="1800" b="0" i="0">
                <a:solidFill>
                  <a:schemeClr val="bg1"/>
                </a:solidFill>
                <a:effectLst>
                  <a:outerShdw blurRad="38100" dist="38100" dir="2700000" algn="tl">
                    <a:srgbClr val="000000">
                      <a:alpha val="43137"/>
                    </a:srgbClr>
                  </a:outerShdw>
                </a:effectLst>
              </a:defRPr>
            </a:lvl1pPr>
            <a:lvl2pPr>
              <a:spcBef>
                <a:spcPts val="600"/>
              </a:spcBef>
              <a:spcAft>
                <a:spcPts val="0"/>
              </a:spcAft>
              <a:buFont typeface="Arial"/>
              <a:buChar char="•"/>
              <a:defRPr sz="1600" b="1">
                <a:effectLst>
                  <a:outerShdw blurRad="38100" dist="38100" dir="2700000" algn="tl">
                    <a:srgbClr val="000000">
                      <a:alpha val="43137"/>
                    </a:srgbClr>
                  </a:outerShdw>
                </a:effectLst>
              </a:defRPr>
            </a:lvl2pPr>
            <a:lvl3pPr>
              <a:spcBef>
                <a:spcPts val="600"/>
              </a:spcBef>
              <a:buFont typeface="Lucida Grande"/>
              <a:buChar char="–"/>
              <a:defRPr sz="1400" b="1">
                <a:effectLst>
                  <a:outerShdw blurRad="38100" dist="38100" dir="2700000" algn="tl">
                    <a:srgbClr val="000000">
                      <a:alpha val="43137"/>
                    </a:srgbClr>
                  </a:outerShdw>
                </a:effectLst>
              </a:defRPr>
            </a:lvl3pPr>
            <a:lvl4pPr>
              <a:spcBef>
                <a:spcPts val="600"/>
              </a:spcBef>
              <a:buFont typeface="Lucida Grande"/>
              <a:buChar char="·"/>
              <a:defRPr sz="1400" b="1">
                <a:effectLst>
                  <a:outerShdw blurRad="38100" dist="38100" dir="2700000" algn="tl">
                    <a:srgbClr val="000000">
                      <a:alpha val="43137"/>
                    </a:srgbClr>
                  </a:outerShdw>
                </a:effectLst>
              </a:defRPr>
            </a:lvl4pPr>
            <a:lvl5pPr>
              <a:spcBef>
                <a:spcPts val="600"/>
              </a:spcBef>
              <a:buFont typeface="Lucida Grande"/>
              <a:buChar char="»"/>
              <a:defRPr sz="1400" b="1">
                <a:effectLst>
                  <a:outerShdw blurRad="38100" dist="38100" dir="2700000" algn="tl">
                    <a:srgbClr val="000000">
                      <a:alpha val="43137"/>
                    </a:srgbClr>
                  </a:outerShdw>
                </a:effectLst>
              </a:defRPr>
            </a:lvl5pPr>
          </a:lstStyle>
          <a:p>
            <a:pPr lvl="0"/>
            <a:r>
              <a:rPr lang="en-US" smtClean="0"/>
              <a:t>Click to edit Master text styles</a:t>
            </a:r>
          </a:p>
        </p:txBody>
      </p:sp>
    </p:spTree>
    <p:extLst>
      <p:ext uri="{BB962C8B-B14F-4D97-AF65-F5344CB8AC3E}">
        <p14:creationId xmlns:p14="http://schemas.microsoft.com/office/powerpoint/2010/main" val="324414302"/>
      </p:ext>
    </p:extLst>
  </p:cSld>
  <p:clrMapOvr>
    <a:masterClrMapping/>
  </p:clrMapOvr>
  <p:transition xmlns:p14="http://schemas.microsoft.com/office/powerpoint/2010/main" spd="med">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309813"/>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687284220"/>
      </p:ext>
    </p:extLst>
  </p:cSld>
  <p:clrMapOvr>
    <a:masterClrMapping/>
  </p:clrMapOvr>
  <p:transition xmlns:p14="http://schemas.microsoft.com/office/powerpoint/2010/mai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10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4152749"/>
      </p:ext>
    </p:extLst>
  </p:cSld>
  <p:clrMapOvr>
    <a:masterClrMapping/>
  </p:clrMapOvr>
  <p:transition xmlns:p14="http://schemas.microsoft.com/office/powerpoint/2010/mai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84308146"/>
      </p:ext>
    </p:extLst>
  </p:cSld>
  <p:clrMapOvr>
    <a:masterClrMapping/>
  </p:clrMapOvr>
  <p:transition xmlns:p14="http://schemas.microsoft.com/office/powerpoint/2010/mai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4" name="Media Placeholder 8"/>
          <p:cNvSpPr>
            <a:spLocks noGrp="1"/>
          </p:cNvSpPr>
          <p:nvPr>
            <p:ph type="media" sz="quarter" idx="13"/>
          </p:nvPr>
        </p:nvSpPr>
        <p:spPr>
          <a:xfrm>
            <a:off x="1676400" y="2057400"/>
            <a:ext cx="5791200" cy="3355975"/>
          </a:xfrm>
          <a:prstGeom prst="rect">
            <a:avLst/>
          </a:prstGeom>
        </p:spPr>
        <p:txBody>
          <a:bodyPr/>
          <a:lstStyle/>
          <a:p>
            <a:endParaRPr lang="en-US" dirty="0"/>
          </a:p>
        </p:txBody>
      </p:sp>
    </p:spTree>
    <p:extLst>
      <p:ext uri="{BB962C8B-B14F-4D97-AF65-F5344CB8AC3E}">
        <p14:creationId xmlns:p14="http://schemas.microsoft.com/office/powerpoint/2010/main" val="3195584415"/>
      </p:ext>
    </p:extLst>
  </p:cSld>
  <p:clrMapOvr>
    <a:masterClrMapping/>
  </p:clrMapOvr>
  <p:transition xmlns:p14="http://schemas.microsoft.com/office/powerpoint/2010/mai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smtClean="0"/>
              <a:t>Click to edit Master title style</a:t>
            </a:r>
            <a:endParaRPr lang="en-US" dirty="0"/>
          </a:p>
        </p:txBody>
      </p:sp>
      <p:sp>
        <p:nvSpPr>
          <p:cNvPr id="4" name="Picture Placeholder 8"/>
          <p:cNvSpPr>
            <a:spLocks noGrp="1"/>
          </p:cNvSpPr>
          <p:nvPr>
            <p:ph type="pic" sz="quarter" idx="13"/>
          </p:nvPr>
        </p:nvSpPr>
        <p:spPr>
          <a:xfrm>
            <a:off x="941832" y="1981200"/>
            <a:ext cx="7287768" cy="4038600"/>
          </a:xfrm>
          <a:prstGeom prst="rect">
            <a:avLst/>
          </a:prstGeom>
        </p:spPr>
        <p:txBody>
          <a:bodyPr/>
          <a:lstStyle/>
          <a:p>
            <a:endParaRPr lang="en-US" dirty="0"/>
          </a:p>
        </p:txBody>
      </p:sp>
      <p:sp>
        <p:nvSpPr>
          <p:cNvPr id="6" name="Text Placeholder 14"/>
          <p:cNvSpPr>
            <a:spLocks noGrp="1"/>
          </p:cNvSpPr>
          <p:nvPr>
            <p:ph type="body" sz="quarter" idx="14" hasCustomPrompt="1"/>
          </p:nvPr>
        </p:nvSpPr>
        <p:spPr>
          <a:xfrm>
            <a:off x="381001" y="1524001"/>
            <a:ext cx="8381998" cy="457200"/>
          </a:xfrm>
          <a:prstGeom prst="rect">
            <a:avLst/>
          </a:prstGeom>
        </p:spPr>
        <p:txBody>
          <a:bodyPr anchor="ctr"/>
          <a:lstStyle>
            <a:lvl1pPr algn="ctr">
              <a:buNone/>
              <a:defRPr sz="2000" b="1">
                <a:solidFill>
                  <a:srgbClr val="FFFF66"/>
                </a:solidFill>
              </a:defRPr>
            </a:lvl1pPr>
            <a:lvl2pPr algn="ctr">
              <a:buNone/>
              <a:defRPr sz="1800" b="1">
                <a:solidFill>
                  <a:schemeClr val="accent6">
                    <a:lumMod val="50000"/>
                  </a:schemeClr>
                </a:solidFill>
              </a:defRPr>
            </a:lvl2pPr>
            <a:lvl3pPr algn="ctr">
              <a:buNone/>
              <a:defRPr sz="1800" b="1">
                <a:solidFill>
                  <a:schemeClr val="accent6">
                    <a:lumMod val="50000"/>
                  </a:schemeClr>
                </a:solidFill>
              </a:defRPr>
            </a:lvl3pPr>
            <a:lvl4pPr algn="ctr">
              <a:buNone/>
              <a:defRPr sz="1800" b="1">
                <a:solidFill>
                  <a:schemeClr val="accent6">
                    <a:lumMod val="50000"/>
                  </a:schemeClr>
                </a:solidFill>
              </a:defRPr>
            </a:lvl4pPr>
            <a:lvl5pPr algn="ctr">
              <a:buNone/>
              <a:defRPr sz="1800" b="1">
                <a:solidFill>
                  <a:schemeClr val="accent6">
                    <a:lumMod val="50000"/>
                  </a:schemeClr>
                </a:solidFill>
              </a:defRPr>
            </a:lvl5pPr>
          </a:lstStyle>
          <a:p>
            <a:pPr lvl="0"/>
            <a:r>
              <a:rPr lang="en-US" dirty="0" smtClean="0"/>
              <a:t>Click to edit Text Master text styles</a:t>
            </a:r>
          </a:p>
        </p:txBody>
      </p:sp>
    </p:spTree>
    <p:extLst>
      <p:ext uri="{BB962C8B-B14F-4D97-AF65-F5344CB8AC3E}">
        <p14:creationId xmlns:p14="http://schemas.microsoft.com/office/powerpoint/2010/main" val="61958819"/>
      </p:ext>
    </p:extLst>
  </p:cSld>
  <p:clrMapOvr>
    <a:masterClrMapping/>
  </p:clrMapOvr>
  <p:transition xmlns:p14="http://schemas.microsoft.com/office/powerpoint/2010/mai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316224"/>
      </p:ext>
    </p:extLst>
  </p:cSld>
  <p:clrMapOvr>
    <a:masterClrMapping/>
  </p:clrMapOvr>
  <p:transition xmlns:p14="http://schemas.microsoft.com/office/powerpoint/2010/mai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spTree>
    <p:extLst>
      <p:ext uri="{BB962C8B-B14F-4D97-AF65-F5344CB8AC3E}">
        <p14:creationId xmlns:p14="http://schemas.microsoft.com/office/powerpoint/2010/main" val="3960804095"/>
      </p:ext>
    </p:extLst>
  </p:cSld>
  <p:clrMapOvr>
    <a:masterClrMapping/>
  </p:clrMapOvr>
  <p:transition xmlns:p14="http://schemas.microsoft.com/office/powerpoint/2010/mai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12" name="Text Placeholder 11"/>
          <p:cNvSpPr>
            <a:spLocks noGrp="1"/>
          </p:cNvSpPr>
          <p:nvPr>
            <p:ph type="body" sz="quarter" idx="10"/>
          </p:nvPr>
        </p:nvSpPr>
        <p:spPr bwMode="white">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568450"/>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1" name="Picture 10" descr="Partner_logo_rgb.png"/>
          <p:cNvPicPr>
            <a:picLocks noChangeAspect="1"/>
          </p:cNvPicPr>
          <p:nvPr userDrawn="1"/>
        </p:nvPicPr>
        <p:blipFill>
          <a:blip r:embed="rId3" cstate="print"/>
          <a:stretch>
            <a:fillRect/>
          </a:stretch>
        </p:blipFill>
        <p:spPr>
          <a:xfrm>
            <a:off x="7201579" y="4444392"/>
            <a:ext cx="1653496" cy="878811"/>
          </a:xfrm>
          <a:prstGeom prst="rect">
            <a:avLst/>
          </a:prstGeom>
        </p:spPr>
      </p:pic>
      <p:pic>
        <p:nvPicPr>
          <p:cNvPr id="14" name="Picture 13"/>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7430335" y="5316151"/>
            <a:ext cx="1360203" cy="1360203"/>
          </a:xfrm>
          <a:prstGeom prst="rect">
            <a:avLst/>
          </a:prstGeom>
        </p:spPr>
      </p:pic>
    </p:spTree>
    <p:extLst>
      <p:ext uri="{BB962C8B-B14F-4D97-AF65-F5344CB8AC3E}">
        <p14:creationId xmlns:p14="http://schemas.microsoft.com/office/powerpoint/2010/main" val="1068104856"/>
      </p:ext>
    </p:extLst>
  </p:cSld>
  <p:clrMapOvr>
    <a:masterClrMapping/>
  </p:clrMapOvr>
  <p:transition xmlns:p14="http://schemas.microsoft.com/office/powerpoint/2010/mai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2_Title Slide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2" name="Title 1"/>
          <p:cNvSpPr>
            <a:spLocks noGrp="1"/>
          </p:cNvSpPr>
          <p:nvPr>
            <p:ph type="ctrTitle"/>
          </p:nvPr>
        </p:nvSpPr>
        <p:spPr>
          <a:xfrm>
            <a:off x="990601" y="2109733"/>
            <a:ext cx="4499064" cy="1857483"/>
          </a:xfrm>
        </p:spPr>
        <p:txBody>
          <a:bodyPr anchor="ctr" anchorCtr="0"/>
          <a:lstStyle>
            <a:lvl1pPr algn="l">
              <a:defRPr sz="2800">
                <a:solidFill>
                  <a:srgbClr val="FFFF66"/>
                </a:solidFill>
              </a:defRPr>
            </a:lvl1pPr>
          </a:lstStyle>
          <a:p>
            <a:r>
              <a:rPr lang="en-US" dirty="0" smtClean="0"/>
              <a:t>Click to edit Master 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1095625" y="4273815"/>
            <a:ext cx="2760759" cy="1467306"/>
          </a:xfrm>
          <a:prstGeom prst="rect">
            <a:avLst/>
          </a:prstGeom>
        </p:spPr>
      </p:pic>
      <p:pic>
        <p:nvPicPr>
          <p:cNvPr id="13" name="Picture 12"/>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2447705146"/>
      </p:ext>
    </p:extLst>
  </p:cSld>
  <p:clrMapOvr>
    <a:masterClrMapping/>
  </p:clrMapOvr>
  <p:transition xmlns:p14="http://schemas.microsoft.com/office/powerpoint/2010/mai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2" name="Title 1"/>
          <p:cNvSpPr>
            <a:spLocks noGrp="1"/>
          </p:cNvSpPr>
          <p:nvPr>
            <p:ph type="ctrTitle"/>
          </p:nvPr>
        </p:nvSpPr>
        <p:spPr>
          <a:xfrm>
            <a:off x="990600" y="1273175"/>
            <a:ext cx="4564347" cy="1470025"/>
          </a:xfrm>
        </p:spPr>
        <p:txBody>
          <a:bodyPr anchor="b"/>
          <a:lstStyle>
            <a:lvl1pPr algn="l">
              <a:defRPr sz="2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254375"/>
            <a:ext cx="4564347" cy="1752600"/>
          </a:xfrm>
        </p:spPr>
        <p:txBody>
          <a:bodyPr>
            <a:normAutofit/>
          </a:bodyPr>
          <a:lstStyle>
            <a:lvl1pPr marL="0" indent="0" algn="l">
              <a:buNone/>
              <a:defRPr sz="2400" i="0">
                <a:solidFill>
                  <a:srgbClr val="FFFF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1" name="Picture 10" descr="Partner_logo_rgb.png"/>
          <p:cNvPicPr>
            <a:picLocks noChangeAspect="1"/>
          </p:cNvPicPr>
          <p:nvPr userDrawn="1"/>
        </p:nvPicPr>
        <p:blipFill>
          <a:blip r:embed="rId3" cstate="print"/>
          <a:stretch>
            <a:fillRect/>
          </a:stretch>
        </p:blipFill>
        <p:spPr>
          <a:xfrm>
            <a:off x="7013064" y="5791512"/>
            <a:ext cx="1842011" cy="979004"/>
          </a:xfrm>
          <a:prstGeom prst="rect">
            <a:avLst/>
          </a:prstGeom>
        </p:spPr>
      </p:pic>
      <p:pic>
        <p:nvPicPr>
          <p:cNvPr id="16" name="Picture 15"/>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632479354"/>
      </p:ext>
    </p:extLst>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1_Title and Content+yellow1st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0" indent="0">
              <a:spcAft>
                <a:spcPts val="0"/>
              </a:spcAft>
              <a:buNone/>
              <a:defRPr sz="2800" b="0" i="1">
                <a:solidFill>
                  <a:srgbClr val="FFFF66"/>
                </a:solidFill>
              </a:defRPr>
            </a:lvl1pPr>
            <a:lvl2pPr>
              <a:spcBef>
                <a:spcPts val="1200"/>
              </a:spcBef>
              <a:spcAft>
                <a:spcPts val="0"/>
              </a:spcAft>
              <a:buFont typeface="Arial"/>
              <a:buChar char="•"/>
              <a:defRPr b="0"/>
            </a:lvl2pPr>
            <a:lvl3pPr>
              <a:spcBef>
                <a:spcPts val="1200"/>
              </a:spcBef>
              <a:spcAft>
                <a:spcPts val="0"/>
              </a:spcAft>
              <a:buFont typeface="Lucida Grande"/>
              <a:buChar char="–"/>
              <a:defRPr b="0"/>
            </a:lvl3pPr>
            <a:lvl4pPr>
              <a:spcBef>
                <a:spcPts val="1200"/>
              </a:spcBef>
              <a:buFont typeface="Lucida Grande"/>
              <a:buChar char="·"/>
              <a:defRPr b="0"/>
            </a:lvl4pPr>
            <a:lvl5pPr>
              <a:spcBef>
                <a:spcPts val="600"/>
              </a:spcBef>
              <a:buFont typeface="Lucida Grande"/>
              <a:buChar cha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3736367"/>
      </p:ext>
    </p:extLst>
  </p:cSld>
  <p:clrMapOvr>
    <a:masterClrMapping/>
  </p:clrMapOvr>
  <p:transition xmlns:p14="http://schemas.microsoft.com/office/powerpoint/2010/main" spd="med">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23838" indent="-223838">
              <a:spcAft>
                <a:spcPts val="0"/>
              </a:spcAft>
              <a:buClr>
                <a:srgbClr val="FFFF66"/>
              </a:buClr>
              <a:buFont typeface="Arial"/>
              <a:buChar char="•"/>
              <a:defRPr sz="2800" b="0" i="0">
                <a:solidFill>
                  <a:schemeClr val="bg1"/>
                </a:solidFill>
              </a:defRPr>
            </a:lvl1pPr>
            <a:lvl2pPr>
              <a:spcBef>
                <a:spcPts val="600"/>
              </a:spcBef>
              <a:spcAft>
                <a:spcPts val="0"/>
              </a:spcAft>
              <a:buFont typeface="Arial"/>
              <a:buChar char="•"/>
              <a:defRPr sz="2400" b="1"/>
            </a:lvl2pPr>
            <a:lvl3pPr>
              <a:spcBef>
                <a:spcPts val="600"/>
              </a:spcBef>
              <a:buFont typeface="Lucida Grande"/>
              <a:buChar char="–"/>
              <a:defRPr b="0"/>
            </a:lvl3pPr>
            <a:lvl4pPr>
              <a:spcBef>
                <a:spcPts val="6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p:txBody>
      </p:sp>
    </p:spTree>
    <p:extLst>
      <p:ext uri="{BB962C8B-B14F-4D97-AF65-F5344CB8AC3E}">
        <p14:creationId xmlns:p14="http://schemas.microsoft.com/office/powerpoint/2010/main" val="3338150926"/>
      </p:ext>
    </p:extLst>
  </p:cSld>
  <p:clrMapOvr>
    <a:masterClrMapping/>
  </p:clrMapOvr>
  <p:transition xmlns:p14="http://schemas.microsoft.com/office/powerpoint/2010/mai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obj" preserve="1">
  <p:cSld name="2_Title and Content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4402090"/>
            <a:ext cx="8382000" cy="1917020"/>
          </a:xfrm>
        </p:spPr>
        <p:txBody>
          <a:bodyPr anchor="b" anchorCtr="0"/>
          <a:lstStyle>
            <a:lvl1pPr marL="223838" indent="-223838">
              <a:spcBef>
                <a:spcPts val="600"/>
              </a:spcBef>
              <a:spcAft>
                <a:spcPts val="0"/>
              </a:spcAft>
              <a:buClr>
                <a:srgbClr val="FFFF66"/>
              </a:buClr>
              <a:buFont typeface="Arial"/>
              <a:buChar char="•"/>
              <a:defRPr sz="1800" b="0" i="0">
                <a:solidFill>
                  <a:schemeClr val="bg1"/>
                </a:solidFill>
                <a:effectLst>
                  <a:outerShdw blurRad="38100" dist="38100" dir="2700000" algn="tl">
                    <a:srgbClr val="000000">
                      <a:alpha val="43137"/>
                    </a:srgbClr>
                  </a:outerShdw>
                </a:effectLst>
              </a:defRPr>
            </a:lvl1pPr>
            <a:lvl2pPr>
              <a:spcBef>
                <a:spcPts val="600"/>
              </a:spcBef>
              <a:spcAft>
                <a:spcPts val="0"/>
              </a:spcAft>
              <a:buFont typeface="Arial"/>
              <a:buChar char="•"/>
              <a:defRPr sz="1600" b="1">
                <a:effectLst>
                  <a:outerShdw blurRad="38100" dist="38100" dir="2700000" algn="tl">
                    <a:srgbClr val="000000">
                      <a:alpha val="43137"/>
                    </a:srgbClr>
                  </a:outerShdw>
                </a:effectLst>
              </a:defRPr>
            </a:lvl2pPr>
            <a:lvl3pPr>
              <a:spcBef>
                <a:spcPts val="600"/>
              </a:spcBef>
              <a:buFont typeface="Lucida Grande"/>
              <a:buChar char="–"/>
              <a:defRPr sz="1400" b="1">
                <a:effectLst>
                  <a:outerShdw blurRad="38100" dist="38100" dir="2700000" algn="tl">
                    <a:srgbClr val="000000">
                      <a:alpha val="43137"/>
                    </a:srgbClr>
                  </a:outerShdw>
                </a:effectLst>
              </a:defRPr>
            </a:lvl3pPr>
            <a:lvl4pPr>
              <a:spcBef>
                <a:spcPts val="600"/>
              </a:spcBef>
              <a:buFont typeface="Lucida Grande"/>
              <a:buChar char="·"/>
              <a:defRPr sz="1400" b="1">
                <a:effectLst>
                  <a:outerShdw blurRad="38100" dist="38100" dir="2700000" algn="tl">
                    <a:srgbClr val="000000">
                      <a:alpha val="43137"/>
                    </a:srgbClr>
                  </a:outerShdw>
                </a:effectLst>
              </a:defRPr>
            </a:lvl4pPr>
            <a:lvl5pPr>
              <a:spcBef>
                <a:spcPts val="600"/>
              </a:spcBef>
              <a:buFont typeface="Lucida Grande"/>
              <a:buChar char="»"/>
              <a:defRPr sz="1400" b="1">
                <a:effectLst>
                  <a:outerShdw blurRad="38100" dist="38100" dir="2700000" algn="tl">
                    <a:srgbClr val="000000">
                      <a:alpha val="43137"/>
                    </a:srgbClr>
                  </a:outerShdw>
                </a:effectLst>
              </a:defRPr>
            </a:lvl5pPr>
          </a:lstStyle>
          <a:p>
            <a:pPr lvl="0"/>
            <a:r>
              <a:rPr lang="en-US" dirty="0" smtClean="0"/>
              <a:t>Click to edit Master text style</a:t>
            </a:r>
          </a:p>
        </p:txBody>
      </p:sp>
    </p:spTree>
    <p:extLst>
      <p:ext uri="{BB962C8B-B14F-4D97-AF65-F5344CB8AC3E}">
        <p14:creationId xmlns:p14="http://schemas.microsoft.com/office/powerpoint/2010/main" val="42957890"/>
      </p:ext>
    </p:extLst>
  </p:cSld>
  <p:clrMapOvr>
    <a:masterClrMapping/>
  </p:clrMapOvr>
  <p:transition xmlns:p14="http://schemas.microsoft.com/office/powerpoint/2010/mai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obj" preserve="1">
  <p:cSld name="1_Title and Content+yellow1st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spcAft>
                <a:spcPts val="0"/>
              </a:spcAft>
              <a:buNone/>
              <a:defRPr sz="2800" b="0" i="1">
                <a:solidFill>
                  <a:srgbClr val="FFFF66"/>
                </a:solidFill>
              </a:defRPr>
            </a:lvl1pPr>
            <a:lvl2pPr>
              <a:spcBef>
                <a:spcPts val="1200"/>
              </a:spcBef>
              <a:spcAft>
                <a:spcPts val="0"/>
              </a:spcAft>
              <a:buFont typeface="Arial"/>
              <a:buChar char="•"/>
              <a:defRPr b="0"/>
            </a:lvl2pPr>
            <a:lvl3pPr>
              <a:spcBef>
                <a:spcPts val="1200"/>
              </a:spcBef>
              <a:spcAft>
                <a:spcPts val="0"/>
              </a:spcAft>
              <a:buFont typeface="Lucida Grande"/>
              <a:buChar char="–"/>
              <a:defRPr b="0"/>
            </a:lvl3pPr>
            <a:lvl4pPr>
              <a:spcBef>
                <a:spcPts val="12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1713032"/>
      </p:ext>
    </p:extLst>
  </p:cSld>
  <p:clrMapOvr>
    <a:masterClrMapping/>
  </p:clrMapOvr>
  <p:transition xmlns:p14="http://schemas.microsoft.com/office/powerpoint/2010/mai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309813"/>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438439135"/>
      </p:ext>
    </p:extLst>
  </p:cSld>
  <p:clrMapOvr>
    <a:masterClrMapping/>
  </p:clrMapOvr>
  <p:transition xmlns:p14="http://schemas.microsoft.com/office/powerpoint/2010/mai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10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1363378"/>
      </p:ext>
    </p:extLst>
  </p:cSld>
  <p:clrMapOvr>
    <a:masterClrMapping/>
  </p:clrMapOvr>
  <p:transition xmlns:p14="http://schemas.microsoft.com/office/powerpoint/2010/mai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927503482"/>
      </p:ext>
    </p:extLst>
  </p:cSld>
  <p:clrMapOvr>
    <a:masterClrMapping/>
  </p:clrMapOvr>
  <p:transition xmlns:p14="http://schemas.microsoft.com/office/powerpoint/2010/mai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4" name="Media Placeholder 8"/>
          <p:cNvSpPr>
            <a:spLocks noGrp="1"/>
          </p:cNvSpPr>
          <p:nvPr>
            <p:ph type="media" sz="quarter" idx="13"/>
          </p:nvPr>
        </p:nvSpPr>
        <p:spPr>
          <a:xfrm>
            <a:off x="1676400" y="2057400"/>
            <a:ext cx="5791200" cy="3355975"/>
          </a:xfrm>
          <a:prstGeom prst="rect">
            <a:avLst/>
          </a:prstGeom>
        </p:spPr>
        <p:txBody>
          <a:bodyPr/>
          <a:lstStyle/>
          <a:p>
            <a:endParaRPr lang="en-US" dirty="0"/>
          </a:p>
        </p:txBody>
      </p:sp>
    </p:spTree>
    <p:extLst>
      <p:ext uri="{BB962C8B-B14F-4D97-AF65-F5344CB8AC3E}">
        <p14:creationId xmlns:p14="http://schemas.microsoft.com/office/powerpoint/2010/main" val="2326092110"/>
      </p:ext>
    </p:extLst>
  </p:cSld>
  <p:clrMapOvr>
    <a:masterClrMapping/>
  </p:clrMapOvr>
  <p:transition xmlns:p14="http://schemas.microsoft.com/office/powerpoint/2010/mai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smtClean="0"/>
              <a:t>Click to edit Master title style</a:t>
            </a:r>
            <a:endParaRPr lang="en-US" dirty="0"/>
          </a:p>
        </p:txBody>
      </p:sp>
      <p:sp>
        <p:nvSpPr>
          <p:cNvPr id="4" name="Picture Placeholder 8"/>
          <p:cNvSpPr>
            <a:spLocks noGrp="1"/>
          </p:cNvSpPr>
          <p:nvPr>
            <p:ph type="pic" sz="quarter" idx="13"/>
          </p:nvPr>
        </p:nvSpPr>
        <p:spPr>
          <a:xfrm>
            <a:off x="941832" y="1981200"/>
            <a:ext cx="7287768" cy="4038600"/>
          </a:xfrm>
          <a:prstGeom prst="rect">
            <a:avLst/>
          </a:prstGeom>
        </p:spPr>
        <p:txBody>
          <a:bodyPr/>
          <a:lstStyle/>
          <a:p>
            <a:endParaRPr lang="en-US" dirty="0"/>
          </a:p>
        </p:txBody>
      </p:sp>
      <p:sp>
        <p:nvSpPr>
          <p:cNvPr id="6" name="Text Placeholder 14"/>
          <p:cNvSpPr>
            <a:spLocks noGrp="1"/>
          </p:cNvSpPr>
          <p:nvPr>
            <p:ph type="body" sz="quarter" idx="14" hasCustomPrompt="1"/>
          </p:nvPr>
        </p:nvSpPr>
        <p:spPr>
          <a:xfrm>
            <a:off x="381001" y="1524001"/>
            <a:ext cx="8381998" cy="457200"/>
          </a:xfrm>
          <a:prstGeom prst="rect">
            <a:avLst/>
          </a:prstGeom>
        </p:spPr>
        <p:txBody>
          <a:bodyPr anchor="ctr"/>
          <a:lstStyle>
            <a:lvl1pPr algn="ctr">
              <a:buNone/>
              <a:defRPr sz="2000" b="1">
                <a:solidFill>
                  <a:srgbClr val="FFFF66"/>
                </a:solidFill>
              </a:defRPr>
            </a:lvl1pPr>
            <a:lvl2pPr algn="ctr">
              <a:buNone/>
              <a:defRPr sz="1800" b="1">
                <a:solidFill>
                  <a:schemeClr val="accent6">
                    <a:lumMod val="50000"/>
                  </a:schemeClr>
                </a:solidFill>
              </a:defRPr>
            </a:lvl2pPr>
            <a:lvl3pPr algn="ctr">
              <a:buNone/>
              <a:defRPr sz="1800" b="1">
                <a:solidFill>
                  <a:schemeClr val="accent6">
                    <a:lumMod val="50000"/>
                  </a:schemeClr>
                </a:solidFill>
              </a:defRPr>
            </a:lvl3pPr>
            <a:lvl4pPr algn="ctr">
              <a:buNone/>
              <a:defRPr sz="1800" b="1">
                <a:solidFill>
                  <a:schemeClr val="accent6">
                    <a:lumMod val="50000"/>
                  </a:schemeClr>
                </a:solidFill>
              </a:defRPr>
            </a:lvl4pPr>
            <a:lvl5pPr algn="ctr">
              <a:buNone/>
              <a:defRPr sz="1800" b="1">
                <a:solidFill>
                  <a:schemeClr val="accent6">
                    <a:lumMod val="50000"/>
                  </a:schemeClr>
                </a:solidFill>
              </a:defRPr>
            </a:lvl5pPr>
          </a:lstStyle>
          <a:p>
            <a:pPr lvl="0"/>
            <a:r>
              <a:rPr lang="en-US" dirty="0" smtClean="0"/>
              <a:t>Click to edit Text Master text styles</a:t>
            </a:r>
          </a:p>
        </p:txBody>
      </p:sp>
    </p:spTree>
    <p:extLst>
      <p:ext uri="{BB962C8B-B14F-4D97-AF65-F5344CB8AC3E}">
        <p14:creationId xmlns:p14="http://schemas.microsoft.com/office/powerpoint/2010/main" val="261950321"/>
      </p:ext>
    </p:extLst>
  </p:cSld>
  <p:clrMapOvr>
    <a:masterClrMapping/>
  </p:clrMapOvr>
  <p:transition xmlns:p14="http://schemas.microsoft.com/office/powerpoint/2010/mai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872089"/>
      </p:ext>
    </p:extLst>
  </p:cSld>
  <p:clrMapOvr>
    <a:masterClrMapping/>
  </p:clrMapOvr>
  <p:transition xmlns:p14="http://schemas.microsoft.com/office/powerpoint/2010/mai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spTree>
    <p:extLst>
      <p:ext uri="{BB962C8B-B14F-4D97-AF65-F5344CB8AC3E}">
        <p14:creationId xmlns:p14="http://schemas.microsoft.com/office/powerpoint/2010/main" val="2548303360"/>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2" name="Title 1"/>
          <p:cNvSpPr>
            <a:spLocks noGrp="1"/>
          </p:cNvSpPr>
          <p:nvPr>
            <p:ph type="ctrTitle"/>
          </p:nvPr>
        </p:nvSpPr>
        <p:spPr>
          <a:xfrm>
            <a:off x="990601" y="2109733"/>
            <a:ext cx="4499064" cy="1857483"/>
          </a:xfrm>
        </p:spPr>
        <p:txBody>
          <a:bodyPr anchor="ctr" anchorCtr="0"/>
          <a:lstStyle>
            <a:lvl1pPr algn="l">
              <a:defRPr sz="2800">
                <a:solidFill>
                  <a:srgbClr val="FFFF66"/>
                </a:solidFill>
              </a:defRPr>
            </a:lvl1pPr>
          </a:lstStyle>
          <a:p>
            <a:r>
              <a:rPr lang="en-US" dirty="0" smtClean="0"/>
              <a:t>Click to edit Master 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1095625" y="4273815"/>
            <a:ext cx="2760759" cy="1467306"/>
          </a:xfrm>
          <a:prstGeom prst="rect">
            <a:avLst/>
          </a:prstGeom>
        </p:spPr>
      </p:pic>
      <p:pic>
        <p:nvPicPr>
          <p:cNvPr id="13" name="Picture 12"/>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827736866"/>
      </p:ext>
    </p:extLst>
  </p:cSld>
  <p:clrMapOvr>
    <a:masterClrMapping/>
  </p:clrMapOvr>
  <p:transition xmlns:p14="http://schemas.microsoft.com/office/powerpoint/2010/mai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309813"/>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82964711"/>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10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244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86907053"/>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008487336"/>
      </p:ext>
    </p:extLst>
  </p:cSld>
  <p:clrMapOvr>
    <a:masterClrMapping/>
  </p:clrMapOvr>
  <p:transition xmlns:p14="http://schemas.microsoft.com/office/powerpoint/2010/mai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4" name="Media Placeholder 8"/>
          <p:cNvSpPr>
            <a:spLocks noGrp="1"/>
          </p:cNvSpPr>
          <p:nvPr>
            <p:ph type="media" sz="quarter" idx="13"/>
          </p:nvPr>
        </p:nvSpPr>
        <p:spPr>
          <a:xfrm>
            <a:off x="1676400" y="2057400"/>
            <a:ext cx="5791200" cy="3355975"/>
          </a:xfrm>
          <a:prstGeom prst="rect">
            <a:avLst/>
          </a:prstGeom>
        </p:spPr>
        <p:txBody>
          <a:bodyPr/>
          <a:lstStyle/>
          <a:p>
            <a:r>
              <a:rPr lang="en-US" smtClean="0"/>
              <a:t>Click icon to add media</a:t>
            </a:r>
            <a:endParaRPr lang="en-US" dirty="0"/>
          </a:p>
        </p:txBody>
      </p:sp>
    </p:spTree>
    <p:extLst>
      <p:ext uri="{BB962C8B-B14F-4D97-AF65-F5344CB8AC3E}">
        <p14:creationId xmlns:p14="http://schemas.microsoft.com/office/powerpoint/2010/main" val="657715733"/>
      </p:ext>
    </p:extLst>
  </p:cSld>
  <p:clrMapOvr>
    <a:masterClrMapping/>
  </p:clrMapOvr>
  <p:transition xmlns:p14="http://schemas.microsoft.com/office/powerpoint/2010/mai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smtClean="0"/>
              <a:t>Click to edit Master title style</a:t>
            </a:r>
            <a:endParaRPr lang="en-US" dirty="0"/>
          </a:p>
        </p:txBody>
      </p:sp>
      <p:sp>
        <p:nvSpPr>
          <p:cNvPr id="4" name="Picture Placeholder 8"/>
          <p:cNvSpPr>
            <a:spLocks noGrp="1"/>
          </p:cNvSpPr>
          <p:nvPr>
            <p:ph type="pic" sz="quarter" idx="13"/>
          </p:nvPr>
        </p:nvSpPr>
        <p:spPr>
          <a:xfrm>
            <a:off x="941832" y="1981200"/>
            <a:ext cx="7287768" cy="4038600"/>
          </a:xfrm>
          <a:prstGeom prst="rect">
            <a:avLst/>
          </a:prstGeom>
        </p:spPr>
        <p:txBody>
          <a:bodyPr/>
          <a:lstStyle/>
          <a:p>
            <a:r>
              <a:rPr lang="en-US" smtClean="0"/>
              <a:t>Click icon to add picture</a:t>
            </a:r>
            <a:endParaRPr lang="en-US" dirty="0"/>
          </a:p>
        </p:txBody>
      </p:sp>
      <p:sp>
        <p:nvSpPr>
          <p:cNvPr id="6" name="Text Placeholder 14"/>
          <p:cNvSpPr>
            <a:spLocks noGrp="1"/>
          </p:cNvSpPr>
          <p:nvPr>
            <p:ph type="body" sz="quarter" idx="14" hasCustomPrompt="1"/>
          </p:nvPr>
        </p:nvSpPr>
        <p:spPr>
          <a:xfrm>
            <a:off x="381001" y="1524001"/>
            <a:ext cx="8381998" cy="457200"/>
          </a:xfrm>
          <a:prstGeom prst="rect">
            <a:avLst/>
          </a:prstGeom>
        </p:spPr>
        <p:txBody>
          <a:bodyPr anchor="ctr"/>
          <a:lstStyle>
            <a:lvl1pPr algn="ctr">
              <a:buNone/>
              <a:defRPr sz="2000" b="1">
                <a:solidFill>
                  <a:srgbClr val="FFFF66"/>
                </a:solidFill>
              </a:defRPr>
            </a:lvl1pPr>
            <a:lvl2pPr algn="ctr">
              <a:buNone/>
              <a:defRPr sz="1800" b="1">
                <a:solidFill>
                  <a:schemeClr val="accent6">
                    <a:lumMod val="50000"/>
                  </a:schemeClr>
                </a:solidFill>
              </a:defRPr>
            </a:lvl2pPr>
            <a:lvl3pPr algn="ctr">
              <a:buNone/>
              <a:defRPr sz="1800" b="1">
                <a:solidFill>
                  <a:schemeClr val="accent6">
                    <a:lumMod val="50000"/>
                  </a:schemeClr>
                </a:solidFill>
              </a:defRPr>
            </a:lvl3pPr>
            <a:lvl4pPr algn="ctr">
              <a:buNone/>
              <a:defRPr sz="1800" b="1">
                <a:solidFill>
                  <a:schemeClr val="accent6">
                    <a:lumMod val="50000"/>
                  </a:schemeClr>
                </a:solidFill>
              </a:defRPr>
            </a:lvl4pPr>
            <a:lvl5pPr algn="ctr">
              <a:buNone/>
              <a:defRPr sz="1800" b="1">
                <a:solidFill>
                  <a:schemeClr val="accent6">
                    <a:lumMod val="50000"/>
                  </a:schemeClr>
                </a:solidFill>
              </a:defRPr>
            </a:lvl5pPr>
          </a:lstStyle>
          <a:p>
            <a:pPr lvl="0"/>
            <a:r>
              <a:rPr lang="en-US" dirty="0" smtClean="0"/>
              <a:t>Click to edit Text Master text styles</a:t>
            </a:r>
          </a:p>
        </p:txBody>
      </p:sp>
    </p:spTree>
    <p:extLst>
      <p:ext uri="{BB962C8B-B14F-4D97-AF65-F5344CB8AC3E}">
        <p14:creationId xmlns:p14="http://schemas.microsoft.com/office/powerpoint/2010/main" val="3833188573"/>
      </p:ext>
    </p:extLst>
  </p:cSld>
  <p:clrMapOvr>
    <a:masterClrMapping/>
  </p:clrMapOvr>
  <p:transition xmlns:p14="http://schemas.microsoft.com/office/powerpoint/2010/mai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800229"/>
      </p:ext>
    </p:extLst>
  </p:cSld>
  <p:clrMapOvr>
    <a:masterClrMapping/>
  </p:clrMapOvr>
  <p:transition xmlns:p14="http://schemas.microsoft.com/office/powerpoint/2010/mai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pic>
        <p:nvPicPr>
          <p:cNvPr id="6" name="Picture 5" descr="ed_heart.ai"/>
          <p:cNvPicPr>
            <a:picLocks noChangeAspect="1"/>
          </p:cNvPicPr>
          <p:nvPr/>
        </p:nvPicPr>
        <p:blipFill>
          <a:blip r:embed="rId2" cstate="print">
            <a:alphaModFix amt="10000"/>
          </a:blip>
          <a:srcRect t="5000"/>
          <a:stretch>
            <a:fillRect/>
          </a:stretch>
        </p:blipFill>
        <p:spPr>
          <a:xfrm>
            <a:off x="5248627" y="0"/>
            <a:ext cx="3537857" cy="6515100"/>
          </a:xfrm>
          <a:prstGeom prst="rect">
            <a:avLst/>
          </a:prstGeom>
        </p:spPr>
      </p:pic>
    </p:spTree>
    <p:extLst>
      <p:ext uri="{BB962C8B-B14F-4D97-AF65-F5344CB8AC3E}">
        <p14:creationId xmlns:p14="http://schemas.microsoft.com/office/powerpoint/2010/main" val="418683932"/>
      </p:ext>
    </p:extLst>
  </p:cSld>
  <p:clrMapOvr>
    <a:masterClrMapping/>
  </p:clrMapOvr>
  <p:transition xmlns:p14="http://schemas.microsoft.com/office/powerpoint/2010/mai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421061595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278517904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104334047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2" name="Title 1"/>
          <p:cNvSpPr>
            <a:spLocks noGrp="1"/>
          </p:cNvSpPr>
          <p:nvPr>
            <p:ph type="ctrTitle"/>
          </p:nvPr>
        </p:nvSpPr>
        <p:spPr>
          <a:xfrm>
            <a:off x="990600" y="1273175"/>
            <a:ext cx="4564347" cy="1470025"/>
          </a:xfrm>
        </p:spPr>
        <p:txBody>
          <a:bodyPr anchor="b"/>
          <a:lstStyle>
            <a:lvl1pPr algn="l">
              <a:defRPr sz="2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254375"/>
            <a:ext cx="4564347" cy="1752600"/>
          </a:xfrm>
        </p:spPr>
        <p:txBody>
          <a:bodyPr>
            <a:normAutofit/>
          </a:bodyPr>
          <a:lstStyle>
            <a:lvl1pPr marL="0" indent="0" algn="l">
              <a:buNone/>
              <a:defRPr sz="2400" i="0">
                <a:solidFill>
                  <a:srgbClr val="FFFF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1" name="Picture 10" descr="Partner_logo_rgb.png"/>
          <p:cNvPicPr>
            <a:picLocks noChangeAspect="1"/>
          </p:cNvPicPr>
          <p:nvPr userDrawn="1"/>
        </p:nvPicPr>
        <p:blipFill>
          <a:blip r:embed="rId3" cstate="print"/>
          <a:stretch>
            <a:fillRect/>
          </a:stretch>
        </p:blipFill>
        <p:spPr>
          <a:xfrm>
            <a:off x="7013064" y="5791512"/>
            <a:ext cx="1842011" cy="979004"/>
          </a:xfrm>
          <a:prstGeom prst="rect">
            <a:avLst/>
          </a:prstGeom>
        </p:spPr>
      </p:pic>
      <p:pic>
        <p:nvPicPr>
          <p:cNvPr id="16" name="Picture 15"/>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849351549"/>
      </p:ext>
    </p:extLst>
  </p:cSld>
  <p:clrMapOvr>
    <a:masterClrMapping/>
  </p:clrMapOvr>
  <p:transition xmlns:p14="http://schemas.microsoft.com/office/powerpoint/2010/mai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15218801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8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127285177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9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186304772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254428120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2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69772023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3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77782809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4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19074166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5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428395282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6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27915201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7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41358406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23838" indent="-223838">
              <a:spcAft>
                <a:spcPts val="0"/>
              </a:spcAft>
              <a:buClr>
                <a:srgbClr val="FFFF66"/>
              </a:buClr>
              <a:buFont typeface="Arial"/>
              <a:buChar char="•"/>
              <a:defRPr sz="2800" b="0" i="0">
                <a:solidFill>
                  <a:schemeClr val="bg1"/>
                </a:solidFill>
              </a:defRPr>
            </a:lvl1pPr>
            <a:lvl2pPr>
              <a:spcBef>
                <a:spcPts val="600"/>
              </a:spcBef>
              <a:spcAft>
                <a:spcPts val="0"/>
              </a:spcAft>
              <a:buFont typeface="Arial"/>
              <a:buChar char="•"/>
              <a:defRPr sz="2400" b="1"/>
            </a:lvl2pPr>
            <a:lvl3pPr>
              <a:spcBef>
                <a:spcPts val="600"/>
              </a:spcBef>
              <a:buFont typeface="Lucida Grande"/>
              <a:buChar char="–"/>
              <a:defRPr b="0"/>
            </a:lvl3pPr>
            <a:lvl4pPr>
              <a:spcBef>
                <a:spcPts val="6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p:txBody>
      </p:sp>
    </p:spTree>
    <p:extLst>
      <p:ext uri="{BB962C8B-B14F-4D97-AF65-F5344CB8AC3E}">
        <p14:creationId xmlns:p14="http://schemas.microsoft.com/office/powerpoint/2010/main" val="2976547545"/>
      </p:ext>
    </p:extLst>
  </p:cSld>
  <p:clrMapOvr>
    <a:masterClrMapping/>
  </p:clrMapOvr>
  <p:transition xmlns:p14="http://schemas.microsoft.com/office/powerpoint/2010/mai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8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20921302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9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6639223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3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18758381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5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22437538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6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21490813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7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19550141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8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96641297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9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27189594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30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273175"/>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162800" y="5791200"/>
            <a:ext cx="1842595" cy="979314"/>
          </a:xfrm>
          <a:prstGeom prst="rect">
            <a:avLst/>
          </a:prstGeom>
        </p:spPr>
      </p:pic>
    </p:spTree>
    <p:extLst>
      <p:ext uri="{BB962C8B-B14F-4D97-AF65-F5344CB8AC3E}">
        <p14:creationId xmlns:p14="http://schemas.microsoft.com/office/powerpoint/2010/main" val="33048208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12" name="Text Placeholder 11"/>
          <p:cNvSpPr>
            <a:spLocks noGrp="1"/>
          </p:cNvSpPr>
          <p:nvPr>
            <p:ph type="body" sz="quarter" idx="10"/>
          </p:nvPr>
        </p:nvSpPr>
        <p:spPr bwMode="white">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568450"/>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1" name="Picture 10" descr="Partner_logo_rgb.png"/>
          <p:cNvPicPr>
            <a:picLocks noChangeAspect="1"/>
          </p:cNvPicPr>
          <p:nvPr userDrawn="1"/>
        </p:nvPicPr>
        <p:blipFill>
          <a:blip r:embed="rId3" cstate="print"/>
          <a:stretch>
            <a:fillRect/>
          </a:stretch>
        </p:blipFill>
        <p:spPr>
          <a:xfrm>
            <a:off x="7201579" y="4444392"/>
            <a:ext cx="1653496" cy="878811"/>
          </a:xfrm>
          <a:prstGeom prst="rect">
            <a:avLst/>
          </a:prstGeom>
        </p:spPr>
      </p:pic>
      <p:pic>
        <p:nvPicPr>
          <p:cNvPr id="14" name="Picture 13"/>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7430335" y="5316151"/>
            <a:ext cx="1360203" cy="1360203"/>
          </a:xfrm>
          <a:prstGeom prst="rect">
            <a:avLst/>
          </a:prstGeom>
        </p:spPr>
      </p:pic>
    </p:spTree>
    <p:extLst>
      <p:ext uri="{BB962C8B-B14F-4D97-AF65-F5344CB8AC3E}">
        <p14:creationId xmlns:p14="http://schemas.microsoft.com/office/powerpoint/2010/main" val="1024862297"/>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2_Title and Content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4402090"/>
            <a:ext cx="8382000" cy="1917020"/>
          </a:xfrm>
        </p:spPr>
        <p:txBody>
          <a:bodyPr anchor="b" anchorCtr="0"/>
          <a:lstStyle>
            <a:lvl1pPr marL="223838" indent="-223838">
              <a:spcBef>
                <a:spcPts val="600"/>
              </a:spcBef>
              <a:spcAft>
                <a:spcPts val="0"/>
              </a:spcAft>
              <a:buClr>
                <a:srgbClr val="FFFF66"/>
              </a:buClr>
              <a:buFont typeface="Arial"/>
              <a:buChar char="•"/>
              <a:defRPr sz="1800" b="0" i="0">
                <a:solidFill>
                  <a:schemeClr val="bg1"/>
                </a:solidFill>
                <a:effectLst>
                  <a:outerShdw blurRad="38100" dist="38100" dir="2700000" algn="tl">
                    <a:srgbClr val="000000">
                      <a:alpha val="43137"/>
                    </a:srgbClr>
                  </a:outerShdw>
                </a:effectLst>
              </a:defRPr>
            </a:lvl1pPr>
            <a:lvl2pPr>
              <a:spcBef>
                <a:spcPts val="600"/>
              </a:spcBef>
              <a:spcAft>
                <a:spcPts val="0"/>
              </a:spcAft>
              <a:buFont typeface="Arial"/>
              <a:buChar char="•"/>
              <a:defRPr sz="1600" b="1">
                <a:effectLst>
                  <a:outerShdw blurRad="38100" dist="38100" dir="2700000" algn="tl">
                    <a:srgbClr val="000000">
                      <a:alpha val="43137"/>
                    </a:srgbClr>
                  </a:outerShdw>
                </a:effectLst>
              </a:defRPr>
            </a:lvl2pPr>
            <a:lvl3pPr>
              <a:spcBef>
                <a:spcPts val="600"/>
              </a:spcBef>
              <a:buFont typeface="Lucida Grande"/>
              <a:buChar char="–"/>
              <a:defRPr sz="1400" b="1">
                <a:effectLst>
                  <a:outerShdw blurRad="38100" dist="38100" dir="2700000" algn="tl">
                    <a:srgbClr val="000000">
                      <a:alpha val="43137"/>
                    </a:srgbClr>
                  </a:outerShdw>
                </a:effectLst>
              </a:defRPr>
            </a:lvl3pPr>
            <a:lvl4pPr>
              <a:spcBef>
                <a:spcPts val="600"/>
              </a:spcBef>
              <a:buFont typeface="Lucida Grande"/>
              <a:buChar char="·"/>
              <a:defRPr sz="1400" b="1">
                <a:effectLst>
                  <a:outerShdw blurRad="38100" dist="38100" dir="2700000" algn="tl">
                    <a:srgbClr val="000000">
                      <a:alpha val="43137"/>
                    </a:srgbClr>
                  </a:outerShdw>
                </a:effectLst>
              </a:defRPr>
            </a:lvl4pPr>
            <a:lvl5pPr>
              <a:spcBef>
                <a:spcPts val="600"/>
              </a:spcBef>
              <a:buFont typeface="Lucida Grande"/>
              <a:buChar char="»"/>
              <a:defRPr sz="1400" b="1">
                <a:effectLst>
                  <a:outerShdw blurRad="38100" dist="38100" dir="2700000" algn="tl">
                    <a:srgbClr val="000000">
                      <a:alpha val="43137"/>
                    </a:srgbClr>
                  </a:outerShdw>
                </a:effectLst>
              </a:defRPr>
            </a:lvl5pPr>
          </a:lstStyle>
          <a:p>
            <a:pPr lvl="0"/>
            <a:r>
              <a:rPr lang="en-US" dirty="0" smtClean="0"/>
              <a:t>Click to edit Master text style</a:t>
            </a:r>
          </a:p>
        </p:txBody>
      </p:sp>
    </p:spTree>
    <p:extLst>
      <p:ext uri="{BB962C8B-B14F-4D97-AF65-F5344CB8AC3E}">
        <p14:creationId xmlns:p14="http://schemas.microsoft.com/office/powerpoint/2010/main" val="2927121363"/>
      </p:ext>
    </p:extLst>
  </p:cSld>
  <p:clrMapOvr>
    <a:masterClrMapping/>
  </p:clrMapOvr>
  <p:transition xmlns:p14="http://schemas.microsoft.com/office/powerpoint/2010/mai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Title Slide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2" name="Title 1"/>
          <p:cNvSpPr>
            <a:spLocks noGrp="1"/>
          </p:cNvSpPr>
          <p:nvPr>
            <p:ph type="ctrTitle"/>
          </p:nvPr>
        </p:nvSpPr>
        <p:spPr>
          <a:xfrm>
            <a:off x="990601" y="2109733"/>
            <a:ext cx="4499064" cy="1857483"/>
          </a:xfrm>
        </p:spPr>
        <p:txBody>
          <a:bodyPr anchor="ctr" anchorCtr="0"/>
          <a:lstStyle>
            <a:lvl1pPr algn="l">
              <a:defRPr sz="2800">
                <a:solidFill>
                  <a:srgbClr val="FFFF66"/>
                </a:solidFill>
              </a:defRPr>
            </a:lvl1pPr>
          </a:lstStyle>
          <a:p>
            <a:r>
              <a:rPr lang="en-US" dirty="0" smtClean="0"/>
              <a:t>Click to edit Master 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1095625" y="4273815"/>
            <a:ext cx="2760759" cy="1467306"/>
          </a:xfrm>
          <a:prstGeom prst="rect">
            <a:avLst/>
          </a:prstGeom>
        </p:spPr>
      </p:pic>
      <p:pic>
        <p:nvPicPr>
          <p:cNvPr id="13" name="Picture 12"/>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3111854282"/>
      </p:ext>
    </p:extLst>
  </p:cSld>
  <p:clrMapOvr>
    <a:masterClrMapping/>
  </p:clrMapOvr>
  <p:transition xmlns:p14="http://schemas.microsoft.com/office/powerpoint/2010/mai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2" name="Title 1"/>
          <p:cNvSpPr>
            <a:spLocks noGrp="1"/>
          </p:cNvSpPr>
          <p:nvPr>
            <p:ph type="ctrTitle"/>
          </p:nvPr>
        </p:nvSpPr>
        <p:spPr>
          <a:xfrm>
            <a:off x="990600" y="1273175"/>
            <a:ext cx="4564347" cy="1470025"/>
          </a:xfrm>
        </p:spPr>
        <p:txBody>
          <a:bodyPr anchor="b"/>
          <a:lstStyle>
            <a:lvl1pPr algn="l">
              <a:defRPr sz="2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254375"/>
            <a:ext cx="4564347" cy="1752600"/>
          </a:xfrm>
        </p:spPr>
        <p:txBody>
          <a:bodyPr>
            <a:normAutofit/>
          </a:bodyPr>
          <a:lstStyle>
            <a:lvl1pPr marL="0" indent="0" algn="l">
              <a:buNone/>
              <a:defRPr sz="2400" i="0">
                <a:solidFill>
                  <a:srgbClr val="FFFF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1" name="Picture 10" descr="Partner_logo_rgb.png"/>
          <p:cNvPicPr>
            <a:picLocks noChangeAspect="1"/>
          </p:cNvPicPr>
          <p:nvPr userDrawn="1"/>
        </p:nvPicPr>
        <p:blipFill>
          <a:blip r:embed="rId3" cstate="print"/>
          <a:stretch>
            <a:fillRect/>
          </a:stretch>
        </p:blipFill>
        <p:spPr>
          <a:xfrm>
            <a:off x="7013064" y="5791512"/>
            <a:ext cx="1842011" cy="979004"/>
          </a:xfrm>
          <a:prstGeom prst="rect">
            <a:avLst/>
          </a:prstGeom>
        </p:spPr>
      </p:pic>
      <p:pic>
        <p:nvPicPr>
          <p:cNvPr id="16" name="Picture 15"/>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3204010732"/>
      </p:ext>
    </p:extLst>
  </p:cSld>
  <p:clrMapOvr>
    <a:masterClrMapping/>
  </p:clrMapOvr>
  <p:transition xmlns:p14="http://schemas.microsoft.com/office/powerpoint/2010/mai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23838" indent="-223838">
              <a:spcAft>
                <a:spcPts val="0"/>
              </a:spcAft>
              <a:buClr>
                <a:srgbClr val="FFFF66"/>
              </a:buClr>
              <a:buFont typeface="Arial"/>
              <a:buChar char="•"/>
              <a:defRPr sz="2800" b="0" i="0">
                <a:solidFill>
                  <a:schemeClr val="bg1"/>
                </a:solidFill>
              </a:defRPr>
            </a:lvl1pPr>
            <a:lvl2pPr>
              <a:spcBef>
                <a:spcPts val="600"/>
              </a:spcBef>
              <a:spcAft>
                <a:spcPts val="0"/>
              </a:spcAft>
              <a:buFont typeface="Arial"/>
              <a:buChar char="•"/>
              <a:defRPr sz="2400" b="1"/>
            </a:lvl2pPr>
            <a:lvl3pPr>
              <a:spcBef>
                <a:spcPts val="600"/>
              </a:spcBef>
              <a:buFont typeface="Lucida Grande"/>
              <a:buChar char="–"/>
              <a:defRPr b="0"/>
            </a:lvl3pPr>
            <a:lvl4pPr>
              <a:spcBef>
                <a:spcPts val="6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p:txBody>
      </p:sp>
    </p:spTree>
    <p:extLst>
      <p:ext uri="{BB962C8B-B14F-4D97-AF65-F5344CB8AC3E}">
        <p14:creationId xmlns:p14="http://schemas.microsoft.com/office/powerpoint/2010/main" val="1541965233"/>
      </p:ext>
    </p:extLst>
  </p:cSld>
  <p:clrMapOvr>
    <a:masterClrMapping/>
  </p:clrMapOvr>
  <p:transition xmlns:p14="http://schemas.microsoft.com/office/powerpoint/2010/mai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2_Title and Content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4402090"/>
            <a:ext cx="8382000" cy="1917020"/>
          </a:xfrm>
        </p:spPr>
        <p:txBody>
          <a:bodyPr anchor="b" anchorCtr="0"/>
          <a:lstStyle>
            <a:lvl1pPr marL="223838" indent="-223838">
              <a:spcBef>
                <a:spcPts val="600"/>
              </a:spcBef>
              <a:spcAft>
                <a:spcPts val="0"/>
              </a:spcAft>
              <a:buClr>
                <a:srgbClr val="FFFF66"/>
              </a:buClr>
              <a:buFont typeface="Arial"/>
              <a:buChar char="•"/>
              <a:defRPr sz="1800" b="0" i="0">
                <a:solidFill>
                  <a:schemeClr val="bg1"/>
                </a:solidFill>
                <a:effectLst>
                  <a:outerShdw blurRad="38100" dist="38100" dir="2700000" algn="tl">
                    <a:srgbClr val="000000">
                      <a:alpha val="43137"/>
                    </a:srgbClr>
                  </a:outerShdw>
                </a:effectLst>
              </a:defRPr>
            </a:lvl1pPr>
            <a:lvl2pPr>
              <a:spcBef>
                <a:spcPts val="600"/>
              </a:spcBef>
              <a:spcAft>
                <a:spcPts val="0"/>
              </a:spcAft>
              <a:buFont typeface="Arial"/>
              <a:buChar char="•"/>
              <a:defRPr sz="1600" b="1">
                <a:effectLst>
                  <a:outerShdw blurRad="38100" dist="38100" dir="2700000" algn="tl">
                    <a:srgbClr val="000000">
                      <a:alpha val="43137"/>
                    </a:srgbClr>
                  </a:outerShdw>
                </a:effectLst>
              </a:defRPr>
            </a:lvl2pPr>
            <a:lvl3pPr>
              <a:spcBef>
                <a:spcPts val="600"/>
              </a:spcBef>
              <a:buFont typeface="Lucida Grande"/>
              <a:buChar char="–"/>
              <a:defRPr sz="1400" b="1">
                <a:effectLst>
                  <a:outerShdw blurRad="38100" dist="38100" dir="2700000" algn="tl">
                    <a:srgbClr val="000000">
                      <a:alpha val="43137"/>
                    </a:srgbClr>
                  </a:outerShdw>
                </a:effectLst>
              </a:defRPr>
            </a:lvl3pPr>
            <a:lvl4pPr>
              <a:spcBef>
                <a:spcPts val="600"/>
              </a:spcBef>
              <a:buFont typeface="Lucida Grande"/>
              <a:buChar char="·"/>
              <a:defRPr sz="1400" b="1">
                <a:effectLst>
                  <a:outerShdw blurRad="38100" dist="38100" dir="2700000" algn="tl">
                    <a:srgbClr val="000000">
                      <a:alpha val="43137"/>
                    </a:srgbClr>
                  </a:outerShdw>
                </a:effectLst>
              </a:defRPr>
            </a:lvl4pPr>
            <a:lvl5pPr>
              <a:spcBef>
                <a:spcPts val="600"/>
              </a:spcBef>
              <a:buFont typeface="Lucida Grande"/>
              <a:buChar char="»"/>
              <a:defRPr sz="1400" b="1">
                <a:effectLst>
                  <a:outerShdw blurRad="38100" dist="38100" dir="2700000" algn="tl">
                    <a:srgbClr val="000000">
                      <a:alpha val="43137"/>
                    </a:srgbClr>
                  </a:outerShdw>
                </a:effectLst>
              </a:defRPr>
            </a:lvl5pPr>
          </a:lstStyle>
          <a:p>
            <a:pPr lvl="0"/>
            <a:r>
              <a:rPr lang="en-US" dirty="0" smtClean="0"/>
              <a:t>Click to edit Master text style</a:t>
            </a:r>
          </a:p>
        </p:txBody>
      </p:sp>
    </p:spTree>
    <p:extLst>
      <p:ext uri="{BB962C8B-B14F-4D97-AF65-F5344CB8AC3E}">
        <p14:creationId xmlns:p14="http://schemas.microsoft.com/office/powerpoint/2010/main" val="2328675408"/>
      </p:ext>
    </p:extLst>
  </p:cSld>
  <p:clrMapOvr>
    <a:masterClrMapping/>
  </p:clrMapOvr>
  <p:transition xmlns:p14="http://schemas.microsoft.com/office/powerpoint/2010/mai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1_Title and Content+yellow1st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spcAft>
                <a:spcPts val="0"/>
              </a:spcAft>
              <a:buNone/>
              <a:defRPr sz="2800" b="0" i="1">
                <a:solidFill>
                  <a:srgbClr val="FFFF66"/>
                </a:solidFill>
              </a:defRPr>
            </a:lvl1pPr>
            <a:lvl2pPr>
              <a:spcBef>
                <a:spcPts val="1200"/>
              </a:spcBef>
              <a:spcAft>
                <a:spcPts val="0"/>
              </a:spcAft>
              <a:buFont typeface="Arial"/>
              <a:buChar char="•"/>
              <a:defRPr b="0"/>
            </a:lvl2pPr>
            <a:lvl3pPr>
              <a:spcBef>
                <a:spcPts val="1200"/>
              </a:spcBef>
              <a:spcAft>
                <a:spcPts val="0"/>
              </a:spcAft>
              <a:buFont typeface="Lucida Grande"/>
              <a:buChar char="–"/>
              <a:defRPr b="0"/>
            </a:lvl3pPr>
            <a:lvl4pPr>
              <a:spcBef>
                <a:spcPts val="12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3895095"/>
      </p:ext>
    </p:extLst>
  </p:cSld>
  <p:clrMapOvr>
    <a:masterClrMapping/>
  </p:clrMapOvr>
  <p:transition xmlns:p14="http://schemas.microsoft.com/office/powerpoint/2010/mai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309813"/>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867856645"/>
      </p:ext>
    </p:extLst>
  </p:cSld>
  <p:clrMapOvr>
    <a:masterClrMapping/>
  </p:clrMapOvr>
  <p:transition xmlns:p14="http://schemas.microsoft.com/office/powerpoint/2010/mai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10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0682223"/>
      </p:ext>
    </p:extLst>
  </p:cSld>
  <p:clrMapOvr>
    <a:masterClrMapping/>
  </p:clrMapOvr>
  <p:transition xmlns:p14="http://schemas.microsoft.com/office/powerpoint/2010/mai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35937684"/>
      </p:ext>
    </p:extLst>
  </p:cSld>
  <p:clrMapOvr>
    <a:masterClrMapping/>
  </p:clrMapOvr>
  <p:transition xmlns:p14="http://schemas.microsoft.com/office/powerpoint/2010/mai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4" name="Media Placeholder 8"/>
          <p:cNvSpPr>
            <a:spLocks noGrp="1"/>
          </p:cNvSpPr>
          <p:nvPr>
            <p:ph type="media" sz="quarter" idx="13"/>
          </p:nvPr>
        </p:nvSpPr>
        <p:spPr>
          <a:xfrm>
            <a:off x="1676400" y="2057400"/>
            <a:ext cx="5791200" cy="3355975"/>
          </a:xfrm>
          <a:prstGeom prst="rect">
            <a:avLst/>
          </a:prstGeom>
        </p:spPr>
        <p:txBody>
          <a:bodyPr/>
          <a:lstStyle/>
          <a:p>
            <a:endParaRPr lang="en-US"/>
          </a:p>
        </p:txBody>
      </p:sp>
    </p:spTree>
    <p:extLst>
      <p:ext uri="{BB962C8B-B14F-4D97-AF65-F5344CB8AC3E}">
        <p14:creationId xmlns:p14="http://schemas.microsoft.com/office/powerpoint/2010/main" val="3630524928"/>
      </p:ext>
    </p:extLst>
  </p:cSld>
  <p:clrMapOvr>
    <a:masterClrMapping/>
  </p:clrMapOvr>
  <p:transition xmlns:p14="http://schemas.microsoft.com/office/powerpoint/2010/mai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smtClean="0"/>
              <a:t>Click to edit Master title style</a:t>
            </a:r>
            <a:endParaRPr lang="en-US" dirty="0"/>
          </a:p>
        </p:txBody>
      </p:sp>
      <p:sp>
        <p:nvSpPr>
          <p:cNvPr id="4" name="Picture Placeholder 8"/>
          <p:cNvSpPr>
            <a:spLocks noGrp="1"/>
          </p:cNvSpPr>
          <p:nvPr>
            <p:ph type="pic" sz="quarter" idx="13"/>
          </p:nvPr>
        </p:nvSpPr>
        <p:spPr>
          <a:xfrm>
            <a:off x="941832" y="1981200"/>
            <a:ext cx="7287768" cy="4038600"/>
          </a:xfrm>
          <a:prstGeom prst="rect">
            <a:avLst/>
          </a:prstGeom>
        </p:spPr>
        <p:txBody>
          <a:bodyPr/>
          <a:lstStyle/>
          <a:p>
            <a:endParaRPr lang="en-US"/>
          </a:p>
        </p:txBody>
      </p:sp>
      <p:sp>
        <p:nvSpPr>
          <p:cNvPr id="6" name="Text Placeholder 14"/>
          <p:cNvSpPr>
            <a:spLocks noGrp="1"/>
          </p:cNvSpPr>
          <p:nvPr>
            <p:ph type="body" sz="quarter" idx="14" hasCustomPrompt="1"/>
          </p:nvPr>
        </p:nvSpPr>
        <p:spPr>
          <a:xfrm>
            <a:off x="381001" y="1524001"/>
            <a:ext cx="8381998" cy="457200"/>
          </a:xfrm>
          <a:prstGeom prst="rect">
            <a:avLst/>
          </a:prstGeom>
        </p:spPr>
        <p:txBody>
          <a:bodyPr anchor="ctr"/>
          <a:lstStyle>
            <a:lvl1pPr algn="ctr">
              <a:buNone/>
              <a:defRPr sz="2000" b="1">
                <a:solidFill>
                  <a:srgbClr val="FFFF66"/>
                </a:solidFill>
              </a:defRPr>
            </a:lvl1pPr>
            <a:lvl2pPr algn="ctr">
              <a:buNone/>
              <a:defRPr sz="1800" b="1">
                <a:solidFill>
                  <a:schemeClr val="accent6">
                    <a:lumMod val="50000"/>
                  </a:schemeClr>
                </a:solidFill>
              </a:defRPr>
            </a:lvl2pPr>
            <a:lvl3pPr algn="ctr">
              <a:buNone/>
              <a:defRPr sz="1800" b="1">
                <a:solidFill>
                  <a:schemeClr val="accent6">
                    <a:lumMod val="50000"/>
                  </a:schemeClr>
                </a:solidFill>
              </a:defRPr>
            </a:lvl3pPr>
            <a:lvl4pPr algn="ctr">
              <a:buNone/>
              <a:defRPr sz="1800" b="1">
                <a:solidFill>
                  <a:schemeClr val="accent6">
                    <a:lumMod val="50000"/>
                  </a:schemeClr>
                </a:solidFill>
              </a:defRPr>
            </a:lvl4pPr>
            <a:lvl5pPr algn="ctr">
              <a:buNone/>
              <a:defRPr sz="1800" b="1">
                <a:solidFill>
                  <a:schemeClr val="accent6">
                    <a:lumMod val="50000"/>
                  </a:schemeClr>
                </a:solidFill>
              </a:defRPr>
            </a:lvl5pPr>
          </a:lstStyle>
          <a:p>
            <a:pPr lvl="0"/>
            <a:r>
              <a:rPr lang="en-US" dirty="0" smtClean="0"/>
              <a:t>Click to edit Text Master text styles</a:t>
            </a:r>
          </a:p>
        </p:txBody>
      </p:sp>
    </p:spTree>
    <p:extLst>
      <p:ext uri="{BB962C8B-B14F-4D97-AF65-F5344CB8AC3E}">
        <p14:creationId xmlns:p14="http://schemas.microsoft.com/office/powerpoint/2010/main" val="3826358170"/>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1_Title and Content+yellow1st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spcAft>
                <a:spcPts val="0"/>
              </a:spcAft>
              <a:buNone/>
              <a:defRPr sz="2800" b="0" i="1">
                <a:solidFill>
                  <a:srgbClr val="FFFF66"/>
                </a:solidFill>
              </a:defRPr>
            </a:lvl1pPr>
            <a:lvl2pPr>
              <a:spcBef>
                <a:spcPts val="1200"/>
              </a:spcBef>
              <a:spcAft>
                <a:spcPts val="0"/>
              </a:spcAft>
              <a:buFont typeface="Arial"/>
              <a:buChar char="•"/>
              <a:defRPr b="0"/>
            </a:lvl2pPr>
            <a:lvl3pPr>
              <a:spcBef>
                <a:spcPts val="1200"/>
              </a:spcBef>
              <a:spcAft>
                <a:spcPts val="0"/>
              </a:spcAft>
              <a:buFont typeface="Lucida Grande"/>
              <a:buChar char="–"/>
              <a:defRPr b="0"/>
            </a:lvl3pPr>
            <a:lvl4pPr>
              <a:spcBef>
                <a:spcPts val="12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7085181"/>
      </p:ext>
    </p:extLst>
  </p:cSld>
  <p:clrMapOvr>
    <a:masterClrMapping/>
  </p:clrMapOvr>
  <p:transition xmlns:p14="http://schemas.microsoft.com/office/powerpoint/2010/mai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430857"/>
      </p:ext>
    </p:extLst>
  </p:cSld>
  <p:clrMapOvr>
    <a:masterClrMapping/>
  </p:clrMapOvr>
  <p:transition xmlns:p14="http://schemas.microsoft.com/office/powerpoint/2010/mai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spTree>
    <p:extLst>
      <p:ext uri="{BB962C8B-B14F-4D97-AF65-F5344CB8AC3E}">
        <p14:creationId xmlns:p14="http://schemas.microsoft.com/office/powerpoint/2010/main" val="36363814"/>
      </p:ext>
    </p:extLst>
  </p:cSld>
  <p:clrMapOvr>
    <a:masterClrMapping/>
  </p:clrMapOvr>
  <p:transition xmlns:p14="http://schemas.microsoft.com/office/powerpoint/2010/mai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bwMode="white">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568450"/>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1" name="Picture 10" descr="Partner_logo_rgb.png"/>
          <p:cNvPicPr>
            <a:picLocks noChangeAspect="1"/>
          </p:cNvPicPr>
          <p:nvPr userDrawn="1"/>
        </p:nvPicPr>
        <p:blipFill>
          <a:blip r:embed="rId3" cstate="print"/>
          <a:stretch>
            <a:fillRect/>
          </a:stretch>
        </p:blipFill>
        <p:spPr>
          <a:xfrm>
            <a:off x="7201579" y="4444392"/>
            <a:ext cx="1653496" cy="878811"/>
          </a:xfrm>
          <a:prstGeom prst="rect">
            <a:avLst/>
          </a:prstGeom>
        </p:spPr>
      </p:pic>
      <p:pic>
        <p:nvPicPr>
          <p:cNvPr id="14" name="Picture 13"/>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7430335" y="5316151"/>
            <a:ext cx="1360203" cy="1360203"/>
          </a:xfrm>
          <a:prstGeom prst="rect">
            <a:avLst/>
          </a:prstGeom>
        </p:spPr>
      </p:pic>
    </p:spTree>
    <p:extLst>
      <p:ext uri="{BB962C8B-B14F-4D97-AF65-F5344CB8AC3E}">
        <p14:creationId xmlns:p14="http://schemas.microsoft.com/office/powerpoint/2010/main" val="193152627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Title Slide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990601" y="2109733"/>
            <a:ext cx="4499064" cy="1857483"/>
          </a:xfrm>
        </p:spPr>
        <p:txBody>
          <a:bodyPr anchor="ctr" anchorCtr="0"/>
          <a:lstStyle>
            <a:lvl1pPr algn="l">
              <a:defRPr sz="2800">
                <a:solidFill>
                  <a:srgbClr val="FFFF66"/>
                </a:solidFill>
              </a:defRPr>
            </a:lvl1pPr>
          </a:lstStyle>
          <a:p>
            <a:r>
              <a:rPr lang="en-US" dirty="0" smtClean="0"/>
              <a:t>Click to edit Master 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1095625" y="4273815"/>
            <a:ext cx="2760759" cy="1467306"/>
          </a:xfrm>
          <a:prstGeom prst="rect">
            <a:avLst/>
          </a:prstGeom>
        </p:spPr>
      </p:pic>
      <p:pic>
        <p:nvPicPr>
          <p:cNvPr id="13" name="Picture 12"/>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265664779"/>
      </p:ext>
    </p:extLst>
  </p:cSld>
  <p:clrMapOvr>
    <a:masterClrMapping/>
  </p:clrMapOvr>
  <p:transition xmlns:p14="http://schemas.microsoft.com/office/powerpoint/2010/mai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990600" y="1273175"/>
            <a:ext cx="4564347" cy="1470025"/>
          </a:xfrm>
        </p:spPr>
        <p:txBody>
          <a:bodyPr anchor="b"/>
          <a:lstStyle>
            <a:lvl1pPr algn="l">
              <a:defRPr sz="2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254375"/>
            <a:ext cx="4564347" cy="1752600"/>
          </a:xfrm>
        </p:spPr>
        <p:txBody>
          <a:bodyPr>
            <a:normAutofit/>
          </a:bodyPr>
          <a:lstStyle>
            <a:lvl1pPr marL="0" indent="0" algn="l">
              <a:buNone/>
              <a:defRPr sz="2400" i="0">
                <a:solidFill>
                  <a:srgbClr val="FFFF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1" name="Picture 10" descr="Partner_logo_rgb.png"/>
          <p:cNvPicPr>
            <a:picLocks noChangeAspect="1"/>
          </p:cNvPicPr>
          <p:nvPr userDrawn="1"/>
        </p:nvPicPr>
        <p:blipFill>
          <a:blip r:embed="rId3" cstate="print"/>
          <a:stretch>
            <a:fillRect/>
          </a:stretch>
        </p:blipFill>
        <p:spPr>
          <a:xfrm>
            <a:off x="7013064" y="5791512"/>
            <a:ext cx="1842011" cy="979004"/>
          </a:xfrm>
          <a:prstGeom prst="rect">
            <a:avLst/>
          </a:prstGeom>
        </p:spPr>
      </p:pic>
      <p:pic>
        <p:nvPicPr>
          <p:cNvPr id="16" name="Picture 15"/>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275181216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23838" indent="-223838">
              <a:spcAft>
                <a:spcPts val="0"/>
              </a:spcAft>
              <a:buClr>
                <a:srgbClr val="FFFF66"/>
              </a:buClr>
              <a:buFont typeface="Arial"/>
              <a:buChar char="•"/>
              <a:defRPr sz="2800" b="0" i="0">
                <a:solidFill>
                  <a:schemeClr val="bg1"/>
                </a:solidFill>
              </a:defRPr>
            </a:lvl1pPr>
            <a:lvl2pPr>
              <a:spcBef>
                <a:spcPts val="600"/>
              </a:spcBef>
              <a:spcAft>
                <a:spcPts val="0"/>
              </a:spcAft>
              <a:buFont typeface="Arial"/>
              <a:buChar char="•"/>
              <a:defRPr sz="2400" b="1"/>
            </a:lvl2pPr>
            <a:lvl3pPr>
              <a:spcBef>
                <a:spcPts val="600"/>
              </a:spcBef>
              <a:buFont typeface="Lucida Grande"/>
              <a:buChar char="–"/>
              <a:defRPr b="0"/>
            </a:lvl3pPr>
            <a:lvl4pPr>
              <a:spcBef>
                <a:spcPts val="6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p:txBody>
      </p:sp>
    </p:spTree>
    <p:extLst>
      <p:ext uri="{BB962C8B-B14F-4D97-AF65-F5344CB8AC3E}">
        <p14:creationId xmlns:p14="http://schemas.microsoft.com/office/powerpoint/2010/main" val="149580715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2_Title and Content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4402090"/>
            <a:ext cx="8382000" cy="1917020"/>
          </a:xfrm>
        </p:spPr>
        <p:txBody>
          <a:bodyPr anchor="b" anchorCtr="0"/>
          <a:lstStyle>
            <a:lvl1pPr marL="223838" indent="-223838">
              <a:spcBef>
                <a:spcPts val="600"/>
              </a:spcBef>
              <a:spcAft>
                <a:spcPts val="0"/>
              </a:spcAft>
              <a:buClr>
                <a:srgbClr val="FFFF66"/>
              </a:buClr>
              <a:buFont typeface="Arial"/>
              <a:buChar char="•"/>
              <a:defRPr sz="1800" b="0" i="0">
                <a:solidFill>
                  <a:schemeClr val="bg1"/>
                </a:solidFill>
                <a:effectLst>
                  <a:outerShdw blurRad="38100" dist="38100" dir="2700000" algn="tl">
                    <a:srgbClr val="000000">
                      <a:alpha val="43137"/>
                    </a:srgbClr>
                  </a:outerShdw>
                </a:effectLst>
              </a:defRPr>
            </a:lvl1pPr>
            <a:lvl2pPr>
              <a:spcBef>
                <a:spcPts val="600"/>
              </a:spcBef>
              <a:spcAft>
                <a:spcPts val="0"/>
              </a:spcAft>
              <a:buFont typeface="Arial"/>
              <a:buChar char="•"/>
              <a:defRPr sz="1600" b="1">
                <a:effectLst>
                  <a:outerShdw blurRad="38100" dist="38100" dir="2700000" algn="tl">
                    <a:srgbClr val="000000">
                      <a:alpha val="43137"/>
                    </a:srgbClr>
                  </a:outerShdw>
                </a:effectLst>
              </a:defRPr>
            </a:lvl2pPr>
            <a:lvl3pPr>
              <a:spcBef>
                <a:spcPts val="600"/>
              </a:spcBef>
              <a:buFont typeface="Lucida Grande"/>
              <a:buChar char="–"/>
              <a:defRPr sz="1400" b="1">
                <a:effectLst>
                  <a:outerShdw blurRad="38100" dist="38100" dir="2700000" algn="tl">
                    <a:srgbClr val="000000">
                      <a:alpha val="43137"/>
                    </a:srgbClr>
                  </a:outerShdw>
                </a:effectLst>
              </a:defRPr>
            </a:lvl3pPr>
            <a:lvl4pPr>
              <a:spcBef>
                <a:spcPts val="600"/>
              </a:spcBef>
              <a:buFont typeface="Lucida Grande"/>
              <a:buChar char="·"/>
              <a:defRPr sz="1400" b="1">
                <a:effectLst>
                  <a:outerShdw blurRad="38100" dist="38100" dir="2700000" algn="tl">
                    <a:srgbClr val="000000">
                      <a:alpha val="43137"/>
                    </a:srgbClr>
                  </a:outerShdw>
                </a:effectLst>
              </a:defRPr>
            </a:lvl4pPr>
            <a:lvl5pPr>
              <a:spcBef>
                <a:spcPts val="600"/>
              </a:spcBef>
              <a:buFont typeface="Lucida Grande"/>
              <a:buChar char="»"/>
              <a:defRPr sz="1400" b="1">
                <a:effectLst>
                  <a:outerShdw blurRad="38100" dist="38100" dir="2700000" algn="tl">
                    <a:srgbClr val="000000">
                      <a:alpha val="43137"/>
                    </a:srgbClr>
                  </a:outerShdw>
                </a:effectLst>
              </a:defRPr>
            </a:lvl5pPr>
          </a:lstStyle>
          <a:p>
            <a:pPr lvl="0"/>
            <a:r>
              <a:rPr lang="en-US" dirty="0" smtClean="0"/>
              <a:t>Click to edit Master text style</a:t>
            </a:r>
          </a:p>
        </p:txBody>
      </p:sp>
    </p:spTree>
    <p:extLst>
      <p:ext uri="{BB962C8B-B14F-4D97-AF65-F5344CB8AC3E}">
        <p14:creationId xmlns:p14="http://schemas.microsoft.com/office/powerpoint/2010/main" val="4000490009"/>
      </p:ext>
    </p:extLst>
  </p:cSld>
  <p:clrMapOvr>
    <a:masterClrMapping/>
  </p:clrMapOvr>
  <p:transition xmlns:p14="http://schemas.microsoft.com/office/powerpoint/2010/mai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1_Title and Content+yellow1st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spcAft>
                <a:spcPts val="0"/>
              </a:spcAft>
              <a:buNone/>
              <a:defRPr sz="2800" b="0" i="1">
                <a:solidFill>
                  <a:srgbClr val="FFFF66"/>
                </a:solidFill>
              </a:defRPr>
            </a:lvl1pPr>
            <a:lvl2pPr>
              <a:spcBef>
                <a:spcPts val="1200"/>
              </a:spcBef>
              <a:spcAft>
                <a:spcPts val="0"/>
              </a:spcAft>
              <a:buFont typeface="Arial"/>
              <a:buChar char="•"/>
              <a:defRPr b="0"/>
            </a:lvl2pPr>
            <a:lvl3pPr>
              <a:spcBef>
                <a:spcPts val="1200"/>
              </a:spcBef>
              <a:spcAft>
                <a:spcPts val="0"/>
              </a:spcAft>
              <a:buFont typeface="Lucida Grande"/>
              <a:buChar char="–"/>
              <a:defRPr b="0"/>
            </a:lvl3pPr>
            <a:lvl4pPr>
              <a:spcBef>
                <a:spcPts val="12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4920409"/>
      </p:ext>
    </p:extLst>
  </p:cSld>
  <p:clrMapOvr>
    <a:masterClrMapping/>
  </p:clrMapOvr>
  <p:transition xmlns:p14="http://schemas.microsoft.com/office/powerpoint/2010/mai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309813"/>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28667815"/>
      </p:ext>
    </p:extLst>
  </p:cSld>
  <p:clrMapOvr>
    <a:masterClrMapping/>
  </p:clrMapOvr>
  <p:transition xmlns:p14="http://schemas.microsoft.com/office/powerpoint/2010/mai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10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3072925"/>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309813"/>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403483047"/>
      </p:ext>
    </p:extLst>
  </p:cSld>
  <p:clrMapOvr>
    <a:masterClrMapping/>
  </p:clrMapOvr>
  <p:transition xmlns:p14="http://schemas.microsoft.com/office/powerpoint/2010/mai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9406267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4" name="Media Placeholder 8"/>
          <p:cNvSpPr>
            <a:spLocks noGrp="1"/>
          </p:cNvSpPr>
          <p:nvPr>
            <p:ph type="media" sz="quarter" idx="13"/>
          </p:nvPr>
        </p:nvSpPr>
        <p:spPr>
          <a:xfrm>
            <a:off x="1676400" y="2057400"/>
            <a:ext cx="5791200" cy="3355975"/>
          </a:xfrm>
          <a:prstGeom prst="rect">
            <a:avLst/>
          </a:prstGeom>
        </p:spPr>
        <p:txBody>
          <a:bodyPr/>
          <a:lstStyle/>
          <a:p>
            <a:endParaRPr lang="en-US"/>
          </a:p>
        </p:txBody>
      </p:sp>
    </p:spTree>
    <p:extLst>
      <p:ext uri="{BB962C8B-B14F-4D97-AF65-F5344CB8AC3E}">
        <p14:creationId xmlns:p14="http://schemas.microsoft.com/office/powerpoint/2010/main" val="2699118485"/>
      </p:ext>
    </p:extLst>
  </p:cSld>
  <p:clrMapOvr>
    <a:masterClrMapping/>
  </p:clrMapOvr>
  <p:transition xmlns:p14="http://schemas.microsoft.com/office/powerpoint/2010/mai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smtClean="0"/>
              <a:t>Click to edit Master title style</a:t>
            </a:r>
            <a:endParaRPr lang="en-US" dirty="0"/>
          </a:p>
        </p:txBody>
      </p:sp>
      <p:sp>
        <p:nvSpPr>
          <p:cNvPr id="4" name="Picture Placeholder 8"/>
          <p:cNvSpPr>
            <a:spLocks noGrp="1"/>
          </p:cNvSpPr>
          <p:nvPr>
            <p:ph type="pic" sz="quarter" idx="13"/>
          </p:nvPr>
        </p:nvSpPr>
        <p:spPr>
          <a:xfrm>
            <a:off x="941832" y="1981200"/>
            <a:ext cx="7287768" cy="4038600"/>
          </a:xfrm>
          <a:prstGeom prst="rect">
            <a:avLst/>
          </a:prstGeom>
        </p:spPr>
        <p:txBody>
          <a:bodyPr/>
          <a:lstStyle/>
          <a:p>
            <a:endParaRPr lang="en-US"/>
          </a:p>
        </p:txBody>
      </p:sp>
      <p:sp>
        <p:nvSpPr>
          <p:cNvPr id="6" name="Text Placeholder 14"/>
          <p:cNvSpPr>
            <a:spLocks noGrp="1"/>
          </p:cNvSpPr>
          <p:nvPr>
            <p:ph type="body" sz="quarter" idx="14" hasCustomPrompt="1"/>
          </p:nvPr>
        </p:nvSpPr>
        <p:spPr>
          <a:xfrm>
            <a:off x="381001" y="1524001"/>
            <a:ext cx="8381998" cy="457200"/>
          </a:xfrm>
          <a:prstGeom prst="rect">
            <a:avLst/>
          </a:prstGeom>
        </p:spPr>
        <p:txBody>
          <a:bodyPr anchor="ctr"/>
          <a:lstStyle>
            <a:lvl1pPr algn="ctr">
              <a:buNone/>
              <a:defRPr sz="2000" b="1">
                <a:solidFill>
                  <a:srgbClr val="FFFF66"/>
                </a:solidFill>
              </a:defRPr>
            </a:lvl1pPr>
            <a:lvl2pPr algn="ctr">
              <a:buNone/>
              <a:defRPr sz="1800" b="1">
                <a:solidFill>
                  <a:schemeClr val="accent6">
                    <a:lumMod val="50000"/>
                  </a:schemeClr>
                </a:solidFill>
              </a:defRPr>
            </a:lvl2pPr>
            <a:lvl3pPr algn="ctr">
              <a:buNone/>
              <a:defRPr sz="1800" b="1">
                <a:solidFill>
                  <a:schemeClr val="accent6">
                    <a:lumMod val="50000"/>
                  </a:schemeClr>
                </a:solidFill>
              </a:defRPr>
            </a:lvl3pPr>
            <a:lvl4pPr algn="ctr">
              <a:buNone/>
              <a:defRPr sz="1800" b="1">
                <a:solidFill>
                  <a:schemeClr val="accent6">
                    <a:lumMod val="50000"/>
                  </a:schemeClr>
                </a:solidFill>
              </a:defRPr>
            </a:lvl4pPr>
            <a:lvl5pPr algn="ctr">
              <a:buNone/>
              <a:defRPr sz="1800" b="1">
                <a:solidFill>
                  <a:schemeClr val="accent6">
                    <a:lumMod val="50000"/>
                  </a:schemeClr>
                </a:solidFill>
              </a:defRPr>
            </a:lvl5pPr>
          </a:lstStyle>
          <a:p>
            <a:pPr lvl="0"/>
            <a:r>
              <a:rPr lang="en-US" dirty="0" smtClean="0"/>
              <a:t>Click to edit Text Master text styles</a:t>
            </a:r>
          </a:p>
        </p:txBody>
      </p:sp>
    </p:spTree>
    <p:extLst>
      <p:ext uri="{BB962C8B-B14F-4D97-AF65-F5344CB8AC3E}">
        <p14:creationId xmlns:p14="http://schemas.microsoft.com/office/powerpoint/2010/main" val="4112082197"/>
      </p:ext>
    </p:extLst>
  </p:cSld>
  <p:clrMapOvr>
    <a:masterClrMapping/>
  </p:clrMapOvr>
  <p:transition xmlns:p14="http://schemas.microsoft.com/office/powerpoint/2010/mai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427940"/>
      </p:ext>
    </p:extLst>
  </p:cSld>
  <p:clrMapOvr>
    <a:masterClrMapping/>
  </p:clrMapOvr>
  <p:transition xmlns:p14="http://schemas.microsoft.com/office/powerpoint/2010/mai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1088439" y="4000500"/>
            <a:ext cx="6864936" cy="1564566"/>
          </a:xfrm>
          <a:prstGeom prst="rect">
            <a:avLst/>
          </a:prstGeom>
        </p:spPr>
        <p:txBody>
          <a:bodyPr/>
          <a:lstStyle>
            <a:lvl1pPr marL="0" indent="0" algn="l">
              <a:lnSpc>
                <a:spcPct val="100000"/>
              </a:lnSpc>
              <a:spcBef>
                <a:spcPts val="0"/>
              </a:spcBef>
              <a:buNone/>
              <a:defRPr sz="24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Rectangle 3"/>
          <p:cNvSpPr>
            <a:spLocks noGrp="1" noChangeArrowheads="1"/>
          </p:cNvSpPr>
          <p:nvPr>
            <p:ph type="ctrTitle"/>
          </p:nvPr>
        </p:nvSpPr>
        <p:spPr>
          <a:xfrm>
            <a:off x="1082675" y="2540000"/>
            <a:ext cx="6870700" cy="1355725"/>
          </a:xfrm>
          <a:prstGeom prst="rect">
            <a:avLst/>
          </a:prstGeom>
          <a:ln>
            <a:noFill/>
          </a:ln>
        </p:spPr>
        <p:txBody>
          <a:bodyPr anchor="t"/>
          <a:lstStyle>
            <a:lvl1pPr algn="l">
              <a:lnSpc>
                <a:spcPct val="100000"/>
              </a:lnSpc>
              <a:defRPr sz="2800" b="0" baseline="0">
                <a:ln>
                  <a:noFill/>
                </a:ln>
                <a:solidFill>
                  <a:schemeClr val="bg1"/>
                </a:solidFill>
              </a:defRPr>
            </a:lvl1pPr>
          </a:lstStyle>
          <a:p>
            <a:r>
              <a:rPr lang="en-US" dirty="0"/>
              <a:t>Click to edit Master title </a:t>
            </a:r>
            <a:r>
              <a:rPr lang="en-US" dirty="0" smtClean="0"/>
              <a:t>style</a:t>
            </a:r>
            <a:endParaRPr lang="en-US" dirty="0"/>
          </a:p>
        </p:txBody>
      </p:sp>
      <p:pic>
        <p:nvPicPr>
          <p:cNvPr id="7" name="Picture 6" descr="Partner_logo_rgb.png"/>
          <p:cNvPicPr>
            <a:picLocks noChangeAspect="1"/>
          </p:cNvPicPr>
          <p:nvPr userDrawn="1"/>
        </p:nvPicPr>
        <p:blipFill>
          <a:blip r:embed="rId2" cstate="print"/>
          <a:stretch>
            <a:fillRect/>
          </a:stretch>
        </p:blipFill>
        <p:spPr>
          <a:xfrm>
            <a:off x="6886269" y="5650086"/>
            <a:ext cx="1842595" cy="979314"/>
          </a:xfrm>
          <a:prstGeom prst="rect">
            <a:avLst/>
          </a:prstGeom>
        </p:spPr>
      </p:pic>
      <p:pic>
        <p:nvPicPr>
          <p:cNvPr id="11" name="Picture 10" descr="ed_heart.ai"/>
          <p:cNvPicPr>
            <a:picLocks noChangeAspect="1"/>
          </p:cNvPicPr>
          <p:nvPr userDrawn="1"/>
        </p:nvPicPr>
        <p:blipFill>
          <a:blip r:embed="rId3" cstate="print">
            <a:alphaModFix amt="10000"/>
          </a:blip>
          <a:stretch>
            <a:fillRect/>
          </a:stretch>
        </p:blipFill>
        <p:spPr>
          <a:xfrm>
            <a:off x="5248627" y="-342900"/>
            <a:ext cx="3537857" cy="6858000"/>
          </a:xfrm>
          <a:prstGeom prst="rect">
            <a:avLst/>
          </a:prstGeom>
        </p:spPr>
      </p:pic>
    </p:spTree>
    <p:extLst>
      <p:ext uri="{BB962C8B-B14F-4D97-AF65-F5344CB8AC3E}">
        <p14:creationId xmlns:p14="http://schemas.microsoft.com/office/powerpoint/2010/main" val="8616055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Highlight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5" y="1381400"/>
            <a:ext cx="8229600" cy="4708329"/>
          </a:xfrm>
          <a:prstGeom prst="rect">
            <a:avLst/>
          </a:prstGeom>
        </p:spPr>
        <p:txBody>
          <a:bodyPr/>
          <a:lstStyle>
            <a:lvl1pPr marL="0" indent="0">
              <a:spcBef>
                <a:spcPts val="1200"/>
              </a:spcBef>
              <a:buNone/>
              <a:defRPr sz="2100" b="1">
                <a:solidFill>
                  <a:schemeClr val="accent4"/>
                </a:solidFill>
              </a:defRPr>
            </a:lvl1pPr>
            <a:lvl2pPr marL="688975" indent="-231775">
              <a:spcBef>
                <a:spcPts val="600"/>
              </a:spcBef>
              <a:buClr>
                <a:schemeClr val="accent4"/>
              </a:buClr>
              <a:buFont typeface="Arial" pitchFamily="34" charset="0"/>
              <a:buChar char="•"/>
              <a:defRPr sz="1800"/>
            </a:lvl2pPr>
            <a:lvl3pPr>
              <a:buClr>
                <a:schemeClr val="accent4"/>
              </a:buClr>
              <a:buFont typeface="Arial" pitchFamily="34" charset="0"/>
              <a:buChar cha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prstClr val="black"/>
                </a:solidFill>
              </a:rPr>
              <a:pPr/>
              <a:t>‹#›</a:t>
            </a:fld>
            <a:endParaRPr lang="en-US" dirty="0">
              <a:solidFill>
                <a:prstClr val="black"/>
              </a:solidFill>
            </a:endParaRPr>
          </a:p>
        </p:txBody>
      </p:sp>
      <p:sp>
        <p:nvSpPr>
          <p:cNvPr id="7"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2903232391"/>
      </p:ext>
    </p:extLst>
  </p:cSld>
  <p:clrMapOvr>
    <a:masterClrMapping/>
  </p:clrMapOvr>
  <p:transition xmlns:p14="http://schemas.microsoft.com/office/powerpoint/2010/mai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5" y="1381400"/>
            <a:ext cx="4124161" cy="4875389"/>
          </a:xfrm>
          <a:prstGeom prst="rect">
            <a:avLst/>
          </a:prstGeom>
        </p:spPr>
        <p:txBody>
          <a:bodyPr/>
          <a:lstStyle>
            <a:lvl1pPr marL="174625" indent="-174625">
              <a:spcBef>
                <a:spcPts val="1200"/>
              </a:spcBef>
              <a:buClr>
                <a:schemeClr val="accent4"/>
              </a:buClr>
              <a:defRPr sz="2200"/>
            </a:lvl1pPr>
            <a:lvl2pPr marL="688975" indent="-231775">
              <a:spcBef>
                <a:spcPts val="25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prstClr val="black"/>
                </a:solidFill>
              </a:rPr>
              <a:pPr/>
              <a:t>‹#›</a:t>
            </a:fld>
            <a:endParaRPr lang="en-US" dirty="0">
              <a:solidFill>
                <a:prstClr val="black"/>
              </a:solidFill>
            </a:endParaRPr>
          </a:p>
        </p:txBody>
      </p:sp>
      <p:sp>
        <p:nvSpPr>
          <p:cNvPr id="9" name="Content Placeholder 2"/>
          <p:cNvSpPr>
            <a:spLocks noGrp="1"/>
          </p:cNvSpPr>
          <p:nvPr>
            <p:ph idx="13"/>
          </p:nvPr>
        </p:nvSpPr>
        <p:spPr>
          <a:xfrm>
            <a:off x="4732763" y="1375097"/>
            <a:ext cx="4124161" cy="4875389"/>
          </a:xfrm>
          <a:prstGeom prst="rect">
            <a:avLst/>
          </a:prstGeom>
        </p:spPr>
        <p:txBody>
          <a:bodyPr/>
          <a:lstStyle>
            <a:lvl1pPr marL="174625" indent="-174625">
              <a:spcBef>
                <a:spcPts val="1200"/>
              </a:spcBef>
              <a:buClr>
                <a:schemeClr val="accent4"/>
              </a:buClr>
              <a:defRPr sz="2200"/>
            </a:lvl1pPr>
            <a:lvl2pPr marL="688975" indent="-231775">
              <a:spcBef>
                <a:spcPts val="25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2212934106"/>
      </p:ext>
    </p:extLst>
  </p:cSld>
  <p:clrMapOvr>
    <a:masterClrMapping/>
  </p:clrMapOvr>
  <p:transition xmlns:p14="http://schemas.microsoft.com/office/powerpoint/2010/mai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 Column, Hightlight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5" y="1381400"/>
            <a:ext cx="4124161" cy="4875389"/>
          </a:xfrm>
          <a:prstGeom prst="rect">
            <a:avLst/>
          </a:prstGeom>
        </p:spPr>
        <p:txBody>
          <a:bodyPr/>
          <a:lstStyle>
            <a:lvl1pPr marL="174625" indent="-174625">
              <a:spcBef>
                <a:spcPts val="1200"/>
              </a:spcBef>
              <a:buNone/>
              <a:defRPr sz="2100" b="1">
                <a:solidFill>
                  <a:schemeClr val="accent4"/>
                </a:solidFill>
              </a:defRPr>
            </a:lvl1pPr>
            <a:lvl2pPr marL="688975" indent="-231775">
              <a:spcBef>
                <a:spcPts val="60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prstClr val="black"/>
                </a:solidFill>
              </a:rPr>
              <a:pPr/>
              <a:t>‹#›</a:t>
            </a:fld>
            <a:endParaRPr lang="en-US" dirty="0">
              <a:solidFill>
                <a:prstClr val="black"/>
              </a:solidFill>
            </a:endParaRPr>
          </a:p>
        </p:txBody>
      </p:sp>
      <p:sp>
        <p:nvSpPr>
          <p:cNvPr id="9" name="Content Placeholder 2"/>
          <p:cNvSpPr>
            <a:spLocks noGrp="1"/>
          </p:cNvSpPr>
          <p:nvPr>
            <p:ph idx="13"/>
          </p:nvPr>
        </p:nvSpPr>
        <p:spPr>
          <a:xfrm>
            <a:off x="4732763" y="1375097"/>
            <a:ext cx="4124161" cy="4875389"/>
          </a:xfrm>
          <a:prstGeom prst="rect">
            <a:avLst/>
          </a:prstGeom>
        </p:spPr>
        <p:txBody>
          <a:bodyPr/>
          <a:lstStyle>
            <a:lvl1pPr marL="174625" indent="-174625">
              <a:spcBef>
                <a:spcPts val="1200"/>
              </a:spcBef>
              <a:buClr>
                <a:schemeClr val="accent4"/>
              </a:buClr>
              <a:buNone/>
              <a:defRPr sz="2100" b="1">
                <a:solidFill>
                  <a:schemeClr val="accent4"/>
                </a:solidFill>
              </a:defRPr>
            </a:lvl1pPr>
            <a:lvl2pPr marL="688975" indent="-231775">
              <a:spcBef>
                <a:spcPts val="600"/>
              </a:spcBef>
              <a:buClr>
                <a:schemeClr val="accent4"/>
              </a:buClr>
              <a:defRPr sz="1800"/>
            </a:lvl2pPr>
            <a:lvl3pPr>
              <a:buClr>
                <a:schemeClr val="accent4"/>
              </a:buClr>
              <a:defRPr sz="1600"/>
            </a:lvl3pPr>
            <a:lvl4pPr>
              <a:buClr>
                <a:schemeClr val="accent4"/>
              </a:buClr>
              <a:defRPr sz="1600"/>
            </a:lvl4pPr>
            <a:lvl5pPr>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4261299380"/>
      </p:ext>
    </p:extLst>
  </p:cSld>
  <p:clrMapOvr>
    <a:masterClrMapping/>
  </p:clrMapOvr>
  <p:transition xmlns:p14="http://schemas.microsoft.com/office/powerpoint/2010/mai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prstClr val="black"/>
                </a:solidFill>
              </a:rPr>
              <a:pPr/>
              <a:t>‹#›</a:t>
            </a:fld>
            <a:endParaRPr lang="en-US" dirty="0">
              <a:solidFill>
                <a:prstClr val="black"/>
              </a:solidFill>
            </a:endParaRPr>
          </a:p>
        </p:txBody>
      </p:sp>
      <p:sp>
        <p:nvSpPr>
          <p:cNvPr id="5"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3272690943"/>
      </p:ext>
    </p:extLst>
  </p:cSld>
  <p:clrMapOvr>
    <a:masterClrMapping/>
  </p:clrMapOvr>
  <p:transition xmlns:p14="http://schemas.microsoft.com/office/powerpoint/2010/mai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prstClr val="black"/>
                </a:solidFill>
              </a:rPr>
              <a:pPr/>
              <a:t>‹#›</a:t>
            </a:fld>
            <a:endParaRPr lang="en-US" dirty="0">
              <a:solidFill>
                <a:prstClr val="black"/>
              </a:solidFill>
            </a:endParaRPr>
          </a:p>
        </p:txBody>
      </p:sp>
      <p:sp>
        <p:nvSpPr>
          <p:cNvPr id="6" name="Picture Placeholder 8"/>
          <p:cNvSpPr>
            <a:spLocks noGrp="1"/>
          </p:cNvSpPr>
          <p:nvPr>
            <p:ph type="pic" sz="quarter" idx="13"/>
          </p:nvPr>
        </p:nvSpPr>
        <p:spPr>
          <a:xfrm>
            <a:off x="941832" y="1987805"/>
            <a:ext cx="7287768" cy="4032250"/>
          </a:xfrm>
          <a:prstGeom prst="rect">
            <a:avLst/>
          </a:prstGeom>
        </p:spPr>
        <p:txBody>
          <a:bodyPr/>
          <a:lstStyle/>
          <a:p>
            <a:endParaRPr lang="en-US" dirty="0"/>
          </a:p>
        </p:txBody>
      </p:sp>
      <p:sp>
        <p:nvSpPr>
          <p:cNvPr id="7" name="Text Placeholder 14"/>
          <p:cNvSpPr>
            <a:spLocks noGrp="1"/>
          </p:cNvSpPr>
          <p:nvPr>
            <p:ph type="body" sz="quarter" idx="14" hasCustomPrompt="1"/>
          </p:nvPr>
        </p:nvSpPr>
        <p:spPr>
          <a:xfrm>
            <a:off x="484188" y="1524000"/>
            <a:ext cx="8232775" cy="465137"/>
          </a:xfrm>
          <a:prstGeom prst="rect">
            <a:avLst/>
          </a:prstGeom>
        </p:spPr>
        <p:txBody>
          <a:bodyPr/>
          <a:lstStyle>
            <a:lvl1pPr algn="ctr">
              <a:buNone/>
              <a:defRPr sz="2000" b="1">
                <a:solidFill>
                  <a:schemeClr val="accent4"/>
                </a:solidFill>
              </a:defRPr>
            </a:lvl1pPr>
            <a:lvl2pPr algn="ctr">
              <a:buNone/>
              <a:defRPr sz="1800" b="1">
                <a:solidFill>
                  <a:schemeClr val="accent6">
                    <a:lumMod val="50000"/>
                  </a:schemeClr>
                </a:solidFill>
              </a:defRPr>
            </a:lvl2pPr>
            <a:lvl3pPr algn="ctr">
              <a:buNone/>
              <a:defRPr sz="1800" b="1">
                <a:solidFill>
                  <a:schemeClr val="accent6">
                    <a:lumMod val="50000"/>
                  </a:schemeClr>
                </a:solidFill>
              </a:defRPr>
            </a:lvl3pPr>
            <a:lvl4pPr algn="ctr">
              <a:buNone/>
              <a:defRPr sz="1800" b="1">
                <a:solidFill>
                  <a:schemeClr val="accent6">
                    <a:lumMod val="50000"/>
                  </a:schemeClr>
                </a:solidFill>
              </a:defRPr>
            </a:lvl4pPr>
            <a:lvl5pPr algn="ctr">
              <a:buNone/>
              <a:defRPr sz="1800" b="1">
                <a:solidFill>
                  <a:schemeClr val="accent6">
                    <a:lumMod val="50000"/>
                  </a:schemeClr>
                </a:solidFill>
              </a:defRPr>
            </a:lvl5pPr>
          </a:lstStyle>
          <a:p>
            <a:pPr lvl="0"/>
            <a:r>
              <a:rPr lang="en-US" dirty="0" smtClean="0"/>
              <a:t>Click to edit Text Master text styles</a:t>
            </a:r>
          </a:p>
        </p:txBody>
      </p:sp>
      <p:sp>
        <p:nvSpPr>
          <p:cNvPr id="9"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673271548"/>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10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32967419"/>
      </p:ext>
    </p:extLst>
  </p:cSld>
  <p:clrMapOvr>
    <a:masterClrMapping/>
  </p:clrMapOvr>
  <p:transition xmlns:p14="http://schemas.microsoft.com/office/powerpoint/2010/mai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Only, Two Line Title">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378432" y="6356350"/>
            <a:ext cx="2133600" cy="365125"/>
          </a:xfrm>
          <a:prstGeom prst="rect">
            <a:avLst/>
          </a:prstGeom>
        </p:spPr>
        <p:txBody>
          <a:bodyPr/>
          <a:lstStyle>
            <a:lvl1pPr algn="l">
              <a:defRPr sz="1200"/>
            </a:lvl1pPr>
          </a:lstStyle>
          <a:p>
            <a:fld id="{4ECA2066-C095-4B8E-9573-772045B6EA92}" type="slidenum">
              <a:rPr lang="en-US" smtClean="0">
                <a:solidFill>
                  <a:prstClr val="black"/>
                </a:solidFill>
              </a:rPr>
              <a:pPr/>
              <a:t>‹#›</a:t>
            </a:fld>
            <a:endParaRPr lang="en-US" dirty="0">
              <a:solidFill>
                <a:prstClr val="black"/>
              </a:solidFill>
            </a:endParaRPr>
          </a:p>
        </p:txBody>
      </p:sp>
      <p:sp>
        <p:nvSpPr>
          <p:cNvPr id="7" name="Media Placeholder 8"/>
          <p:cNvSpPr>
            <a:spLocks noGrp="1"/>
          </p:cNvSpPr>
          <p:nvPr>
            <p:ph type="media" sz="quarter" idx="13"/>
          </p:nvPr>
        </p:nvSpPr>
        <p:spPr>
          <a:xfrm>
            <a:off x="1847850" y="2103438"/>
            <a:ext cx="5421313" cy="3355975"/>
          </a:xfrm>
          <a:prstGeom prst="rect">
            <a:avLst/>
          </a:prstGeom>
        </p:spPr>
        <p:txBody>
          <a:bodyPr/>
          <a:lstStyle/>
          <a:p>
            <a:endParaRPr lang="en-US" dirty="0"/>
          </a:p>
        </p:txBody>
      </p:sp>
      <p:sp>
        <p:nvSpPr>
          <p:cNvPr id="5" name="Title 1"/>
          <p:cNvSpPr>
            <a:spLocks noGrp="1"/>
          </p:cNvSpPr>
          <p:nvPr>
            <p:ph type="title"/>
          </p:nvPr>
        </p:nvSpPr>
        <p:spPr>
          <a:xfrm>
            <a:off x="389467" y="171450"/>
            <a:ext cx="6506633" cy="952500"/>
          </a:xfrm>
          <a:prstGeom prst="rect">
            <a:avLst/>
          </a:prstGeom>
        </p:spPr>
        <p:txBody>
          <a:bodyPr anchor="t"/>
          <a:lstStyle>
            <a:lvl1pPr>
              <a:lnSpc>
                <a:spcPts val="3000"/>
              </a:lnSpc>
              <a:defRPr sz="2600" b="0" baseline="0"/>
            </a:lvl1pPr>
          </a:lstStyle>
          <a:p>
            <a:r>
              <a:rPr lang="en-US" dirty="0"/>
              <a:t>Click to edit Master title </a:t>
            </a:r>
            <a:r>
              <a:rPr lang="en-US" dirty="0" smtClean="0"/>
              <a:t>style</a:t>
            </a:r>
            <a:endParaRPr lang="en-US" dirty="0"/>
          </a:p>
        </p:txBody>
      </p:sp>
    </p:spTree>
    <p:extLst>
      <p:ext uri="{BB962C8B-B14F-4D97-AF65-F5344CB8AC3E}">
        <p14:creationId xmlns:p14="http://schemas.microsoft.com/office/powerpoint/2010/main" val="381023251"/>
      </p:ext>
    </p:extLst>
  </p:cSld>
  <p:clrMapOvr>
    <a:masterClrMapping/>
  </p:clrMapOvr>
  <p:transition xmlns:p14="http://schemas.microsoft.com/office/powerpoint/2010/mai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prstClr val="white"/>
              </a:solidFill>
            </a:endParaRPr>
          </a:p>
        </p:txBody>
      </p:sp>
      <p:pic>
        <p:nvPicPr>
          <p:cNvPr id="6" name="Picture 8" descr="ed_heart.ai"/>
          <p:cNvPicPr>
            <a:picLocks noChangeAspect="1"/>
          </p:cNvPicPr>
          <p:nvPr userDrawn="1"/>
        </p:nvPicPr>
        <p:blipFill>
          <a:blip r:embed="rId2" cstate="print">
            <a:extLst>
              <a:ext uri="{28A0092B-C50C-407E-A947-70E740481C1C}">
                <a14:useLocalDpi xmlns:a14="http://schemas.microsoft.com/office/drawing/2010/main" val="0"/>
              </a:ext>
            </a:extLst>
          </a:blip>
          <a:srcRect t="5000"/>
          <a:stretch>
            <a:fillRect/>
          </a:stretch>
        </p:blipFill>
        <p:spPr bwMode="auto">
          <a:xfrm>
            <a:off x="5248275" y="0"/>
            <a:ext cx="3538538"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ed_heart.ai"/>
          <p:cNvPicPr>
            <a:picLocks noChangeAspect="1"/>
          </p:cNvPicPr>
          <p:nvPr userDrawn="1"/>
        </p:nvPicPr>
        <p:blipFill>
          <a:blip r:embed="rId2" cstate="print">
            <a:extLst>
              <a:ext uri="{28A0092B-C50C-407E-A947-70E740481C1C}">
                <a14:useLocalDpi xmlns:a14="http://schemas.microsoft.com/office/drawing/2010/main" val="0"/>
              </a:ext>
            </a:extLst>
          </a:blip>
          <a:srcRect t="5000"/>
          <a:stretch>
            <a:fillRect/>
          </a:stretch>
        </p:blipFill>
        <p:spPr bwMode="auto">
          <a:xfrm>
            <a:off x="5248275" y="0"/>
            <a:ext cx="3538538"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artner_logo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00900" y="4445000"/>
            <a:ext cx="165417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31088" y="5316538"/>
            <a:ext cx="13589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p:cNvSpPr>
            <a:spLocks noGrp="1"/>
          </p:cNvSpPr>
          <p:nvPr>
            <p:ph type="body" sz="quarter" idx="10"/>
          </p:nvPr>
        </p:nvSpPr>
        <p:spPr bwMode="white">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568450"/>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5770844"/>
      </p:ext>
    </p:extLst>
  </p:cSld>
  <p:clrMapOvr>
    <a:masterClrMapping/>
  </p:clrMapOvr>
  <p:transition xmlns:p14="http://schemas.microsoft.com/office/powerpoint/2010/mai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23838" indent="-223838">
              <a:spcAft>
                <a:spcPts val="0"/>
              </a:spcAft>
              <a:buClr>
                <a:srgbClr val="FFFF66"/>
              </a:buClr>
              <a:buFont typeface="Arial"/>
              <a:buChar char="•"/>
              <a:defRPr sz="2800" b="0" i="0">
                <a:solidFill>
                  <a:schemeClr val="bg1"/>
                </a:solidFill>
              </a:defRPr>
            </a:lvl1pPr>
            <a:lvl2pPr>
              <a:spcBef>
                <a:spcPts val="600"/>
              </a:spcBef>
              <a:spcAft>
                <a:spcPts val="0"/>
              </a:spcAft>
              <a:buFont typeface="Arial"/>
              <a:buChar char="•"/>
              <a:defRPr sz="2400" b="1"/>
            </a:lvl2pPr>
            <a:lvl3pPr>
              <a:spcBef>
                <a:spcPts val="600"/>
              </a:spcBef>
              <a:buFont typeface="Lucida Grande"/>
              <a:buChar char="–"/>
              <a:defRPr b="0"/>
            </a:lvl3pPr>
            <a:lvl4pPr>
              <a:spcBef>
                <a:spcPts val="6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p:txBody>
      </p:sp>
    </p:spTree>
    <p:extLst>
      <p:ext uri="{BB962C8B-B14F-4D97-AF65-F5344CB8AC3E}">
        <p14:creationId xmlns:p14="http://schemas.microsoft.com/office/powerpoint/2010/main" val="934916863"/>
      </p:ext>
    </p:extLst>
  </p:cSld>
  <p:clrMapOvr>
    <a:masterClrMapping/>
  </p:clrMapOvr>
  <p:transition xmlns:p14="http://schemas.microsoft.com/office/powerpoint/2010/mai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1000" y="1371600"/>
            <a:ext cx="4038600" cy="4754563"/>
          </a:xfrm>
        </p:spPr>
        <p:txBody>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371600"/>
            <a:ext cx="4038600" cy="4754563"/>
          </a:xfrm>
        </p:spPr>
        <p:txBody>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16539596"/>
      </p:ext>
    </p:extLst>
  </p:cSld>
  <p:clrMapOvr>
    <a:masterClrMapping/>
  </p:clrMapOvr>
  <p:transition xmlns:p14="http://schemas.microsoft.com/office/powerpoint/2010/mai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79317494"/>
      </p:ext>
    </p:extLst>
  </p:cSld>
  <p:clrMapOvr>
    <a:masterClrMapping/>
  </p:clrMapOvr>
  <p:transition xmlns:p14="http://schemas.microsoft.com/office/powerpoint/2010/mai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bwMode="white">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568450"/>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013064" y="5791512"/>
            <a:ext cx="1842011" cy="979004"/>
          </a:xfrm>
          <a:prstGeom prst="rect">
            <a:avLst/>
          </a:prstGeom>
        </p:spPr>
      </p:pic>
      <p:pic>
        <p:nvPicPr>
          <p:cNvPr id="13" name="Picture 12"/>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1404345487"/>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Title Slide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990601" y="2109733"/>
            <a:ext cx="4499064" cy="1857483"/>
          </a:xfrm>
        </p:spPr>
        <p:txBody>
          <a:bodyPr anchor="ctr" anchorCtr="0"/>
          <a:lstStyle>
            <a:lvl1pPr algn="l">
              <a:defRPr sz="2800">
                <a:solidFill>
                  <a:srgbClr val="FFFF66"/>
                </a:solidFill>
              </a:defRPr>
            </a:lvl1pPr>
          </a:lstStyle>
          <a:p>
            <a:r>
              <a:rPr lang="en-US" dirty="0" smtClean="0"/>
              <a:t>Click to edit Master 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1095625" y="4273815"/>
            <a:ext cx="2760759" cy="1467306"/>
          </a:xfrm>
          <a:prstGeom prst="rect">
            <a:avLst/>
          </a:prstGeom>
        </p:spPr>
      </p:pic>
      <p:pic>
        <p:nvPicPr>
          <p:cNvPr id="13" name="Picture 12"/>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4009770907"/>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990600" y="1273175"/>
            <a:ext cx="4564347" cy="1470025"/>
          </a:xfrm>
        </p:spPr>
        <p:txBody>
          <a:bodyPr anchor="b"/>
          <a:lstStyle>
            <a:lvl1pPr algn="l">
              <a:defRPr sz="2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254375"/>
            <a:ext cx="4564347" cy="1752600"/>
          </a:xfrm>
        </p:spPr>
        <p:txBody>
          <a:bodyPr>
            <a:normAutofit/>
          </a:bodyPr>
          <a:lstStyle>
            <a:lvl1pPr marL="0" indent="0" algn="l">
              <a:buNone/>
              <a:defRPr sz="2400" i="0">
                <a:solidFill>
                  <a:srgbClr val="FFFF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1" name="Picture 10" descr="Partner_logo_rgb.png"/>
          <p:cNvPicPr>
            <a:picLocks noChangeAspect="1"/>
          </p:cNvPicPr>
          <p:nvPr userDrawn="1"/>
        </p:nvPicPr>
        <p:blipFill>
          <a:blip r:embed="rId3" cstate="print"/>
          <a:stretch>
            <a:fillRect/>
          </a:stretch>
        </p:blipFill>
        <p:spPr>
          <a:xfrm>
            <a:off x="7013064" y="5791512"/>
            <a:ext cx="1842011" cy="979004"/>
          </a:xfrm>
          <a:prstGeom prst="rect">
            <a:avLst/>
          </a:prstGeom>
        </p:spPr>
      </p:pic>
      <p:pic>
        <p:nvPicPr>
          <p:cNvPr id="16" name="Picture 15"/>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622382383"/>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23838" indent="-223838">
              <a:spcAft>
                <a:spcPts val="0"/>
              </a:spcAft>
              <a:buClr>
                <a:srgbClr val="FFFF66"/>
              </a:buClr>
              <a:buFont typeface="Arial"/>
              <a:buChar char="•"/>
              <a:defRPr sz="2800" b="0" i="0">
                <a:solidFill>
                  <a:schemeClr val="bg1"/>
                </a:solidFill>
              </a:defRPr>
            </a:lvl1pPr>
            <a:lvl2pPr>
              <a:spcBef>
                <a:spcPts val="600"/>
              </a:spcBef>
              <a:spcAft>
                <a:spcPts val="0"/>
              </a:spcAft>
              <a:buFont typeface="Arial"/>
              <a:buChar char="•"/>
              <a:defRPr sz="2400" b="1"/>
            </a:lvl2pPr>
            <a:lvl3pPr>
              <a:spcBef>
                <a:spcPts val="1200"/>
              </a:spcBef>
              <a:buFont typeface="Lucida Grande"/>
              <a:buChar char="–"/>
              <a:defRPr b="0"/>
            </a:lvl3pPr>
            <a:lvl4pPr>
              <a:spcBef>
                <a:spcPts val="6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p:txBody>
      </p:sp>
    </p:spTree>
    <p:extLst>
      <p:ext uri="{BB962C8B-B14F-4D97-AF65-F5344CB8AC3E}">
        <p14:creationId xmlns:p14="http://schemas.microsoft.com/office/powerpoint/2010/main" val="2040700100"/>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2_Title and Content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4402090"/>
            <a:ext cx="8382000" cy="1917020"/>
          </a:xfrm>
        </p:spPr>
        <p:txBody>
          <a:bodyPr anchor="b" anchorCtr="0"/>
          <a:lstStyle>
            <a:lvl1pPr marL="223838" indent="-223838">
              <a:spcBef>
                <a:spcPts val="600"/>
              </a:spcBef>
              <a:spcAft>
                <a:spcPts val="0"/>
              </a:spcAft>
              <a:buClr>
                <a:srgbClr val="FFFF66"/>
              </a:buClr>
              <a:buFont typeface="Arial"/>
              <a:buChar char="•"/>
              <a:defRPr sz="1800" b="0" i="0">
                <a:solidFill>
                  <a:schemeClr val="bg1"/>
                </a:solidFill>
                <a:effectLst>
                  <a:outerShdw blurRad="38100" dist="38100" dir="2700000" algn="tl">
                    <a:srgbClr val="000000">
                      <a:alpha val="43137"/>
                    </a:srgbClr>
                  </a:outerShdw>
                </a:effectLst>
              </a:defRPr>
            </a:lvl1pPr>
            <a:lvl2pPr>
              <a:spcBef>
                <a:spcPts val="600"/>
              </a:spcBef>
              <a:spcAft>
                <a:spcPts val="0"/>
              </a:spcAft>
              <a:buFont typeface="Arial"/>
              <a:buChar char="•"/>
              <a:defRPr sz="1600" b="1">
                <a:effectLst>
                  <a:outerShdw blurRad="38100" dist="38100" dir="2700000" algn="tl">
                    <a:srgbClr val="000000">
                      <a:alpha val="43137"/>
                    </a:srgbClr>
                  </a:outerShdw>
                </a:effectLst>
              </a:defRPr>
            </a:lvl2pPr>
            <a:lvl3pPr>
              <a:spcBef>
                <a:spcPts val="600"/>
              </a:spcBef>
              <a:buFont typeface="Lucida Grande"/>
              <a:buChar char="–"/>
              <a:defRPr sz="1400" b="1">
                <a:effectLst>
                  <a:outerShdw blurRad="38100" dist="38100" dir="2700000" algn="tl">
                    <a:srgbClr val="000000">
                      <a:alpha val="43137"/>
                    </a:srgbClr>
                  </a:outerShdw>
                </a:effectLst>
              </a:defRPr>
            </a:lvl3pPr>
            <a:lvl4pPr>
              <a:spcBef>
                <a:spcPts val="600"/>
              </a:spcBef>
              <a:buFont typeface="Lucida Grande"/>
              <a:buChar char="·"/>
              <a:defRPr sz="1400" b="1">
                <a:effectLst>
                  <a:outerShdw blurRad="38100" dist="38100" dir="2700000" algn="tl">
                    <a:srgbClr val="000000">
                      <a:alpha val="43137"/>
                    </a:srgbClr>
                  </a:outerShdw>
                </a:effectLst>
              </a:defRPr>
            </a:lvl4pPr>
            <a:lvl5pPr>
              <a:spcBef>
                <a:spcPts val="600"/>
              </a:spcBef>
              <a:buFont typeface="Lucida Grande"/>
              <a:buChar char="»"/>
              <a:defRPr sz="1400" b="1">
                <a:effectLst>
                  <a:outerShdw blurRad="38100" dist="38100" dir="2700000" algn="tl">
                    <a:srgbClr val="000000">
                      <a:alpha val="43137"/>
                    </a:srgbClr>
                  </a:outerShdw>
                </a:effectLst>
              </a:defRPr>
            </a:lvl5pPr>
          </a:lstStyle>
          <a:p>
            <a:pPr lvl="0"/>
            <a:r>
              <a:rPr lang="en-US" dirty="0" smtClean="0"/>
              <a:t>Click to edit Master text style</a:t>
            </a:r>
          </a:p>
        </p:txBody>
      </p:sp>
    </p:spTree>
    <p:extLst>
      <p:ext uri="{BB962C8B-B14F-4D97-AF65-F5344CB8AC3E}">
        <p14:creationId xmlns:p14="http://schemas.microsoft.com/office/powerpoint/2010/main" val="3448306248"/>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9091302"/>
      </p:ext>
    </p:extLst>
  </p:cSld>
  <p:clrMapOvr>
    <a:masterClrMapping/>
  </p:clrMapOvr>
  <p:transition xmlns:p14="http://schemas.microsoft.com/office/powerpoint/2010/mai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1_Title and Content+yellow1st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spcAft>
                <a:spcPts val="0"/>
              </a:spcAft>
              <a:buNone/>
              <a:defRPr sz="2800" b="0" i="1">
                <a:solidFill>
                  <a:srgbClr val="FFFF66"/>
                </a:solidFill>
              </a:defRPr>
            </a:lvl1pPr>
            <a:lvl2pPr>
              <a:spcBef>
                <a:spcPts val="1200"/>
              </a:spcBef>
              <a:spcAft>
                <a:spcPts val="0"/>
              </a:spcAft>
              <a:buFont typeface="Arial"/>
              <a:buChar char="•"/>
              <a:defRPr b="0"/>
            </a:lvl2pPr>
            <a:lvl3pPr>
              <a:spcBef>
                <a:spcPts val="1200"/>
              </a:spcBef>
              <a:spcAft>
                <a:spcPts val="0"/>
              </a:spcAft>
              <a:buFont typeface="Lucida Grande"/>
              <a:buChar char="–"/>
              <a:defRPr b="0"/>
            </a:lvl3pPr>
            <a:lvl4pPr>
              <a:spcBef>
                <a:spcPts val="1200"/>
              </a:spcBef>
              <a:buFont typeface="Lucida Grande"/>
              <a:buChar char="·"/>
              <a:defRPr b="0"/>
            </a:lvl4pPr>
            <a:lvl5pPr>
              <a:spcBef>
                <a:spcPts val="600"/>
              </a:spcBef>
              <a:buFont typeface="Lucida Grande"/>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3356128"/>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309813"/>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68576742"/>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10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371600"/>
            <a:ext cx="4038600" cy="4754563"/>
          </a:xfrm>
        </p:spPr>
        <p:txBody>
          <a:bodyPr>
            <a:noAutofit/>
          </a:bodyPr>
          <a:lstStyle>
            <a:lvl1pPr marL="0" indent="0">
              <a:buNone/>
              <a:defRPr sz="2200" b="0">
                <a:solidFill>
                  <a:srgbClr val="FFFF66"/>
                </a:solidFill>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098295"/>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70941803"/>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4" name="Media Placeholder 8"/>
          <p:cNvSpPr>
            <a:spLocks noGrp="1"/>
          </p:cNvSpPr>
          <p:nvPr>
            <p:ph type="media" sz="quarter" idx="13"/>
          </p:nvPr>
        </p:nvSpPr>
        <p:spPr>
          <a:xfrm>
            <a:off x="1676400" y="2057400"/>
            <a:ext cx="5791200" cy="3355975"/>
          </a:xfrm>
          <a:prstGeom prst="rect">
            <a:avLst/>
          </a:prstGeom>
        </p:spPr>
        <p:txBody>
          <a:bodyPr/>
          <a:lstStyle/>
          <a:p>
            <a:endParaRPr lang="en-US"/>
          </a:p>
        </p:txBody>
      </p:sp>
    </p:spTree>
    <p:extLst>
      <p:ext uri="{BB962C8B-B14F-4D97-AF65-F5344CB8AC3E}">
        <p14:creationId xmlns:p14="http://schemas.microsoft.com/office/powerpoint/2010/main" val="833853494"/>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smtClean="0"/>
              <a:t>Click to edit Master title style</a:t>
            </a:r>
            <a:endParaRPr lang="en-US" dirty="0"/>
          </a:p>
        </p:txBody>
      </p:sp>
      <p:sp>
        <p:nvSpPr>
          <p:cNvPr id="4" name="Picture Placeholder 8"/>
          <p:cNvSpPr>
            <a:spLocks noGrp="1"/>
          </p:cNvSpPr>
          <p:nvPr>
            <p:ph type="pic" sz="quarter" idx="13"/>
          </p:nvPr>
        </p:nvSpPr>
        <p:spPr>
          <a:xfrm>
            <a:off x="941832" y="1981200"/>
            <a:ext cx="7287768" cy="4038600"/>
          </a:xfrm>
          <a:prstGeom prst="rect">
            <a:avLst/>
          </a:prstGeom>
        </p:spPr>
        <p:txBody>
          <a:bodyPr/>
          <a:lstStyle/>
          <a:p>
            <a:endParaRPr lang="en-US"/>
          </a:p>
        </p:txBody>
      </p:sp>
      <p:sp>
        <p:nvSpPr>
          <p:cNvPr id="6" name="Text Placeholder 14"/>
          <p:cNvSpPr>
            <a:spLocks noGrp="1"/>
          </p:cNvSpPr>
          <p:nvPr>
            <p:ph type="body" sz="quarter" idx="14" hasCustomPrompt="1"/>
          </p:nvPr>
        </p:nvSpPr>
        <p:spPr>
          <a:xfrm>
            <a:off x="381001" y="1524001"/>
            <a:ext cx="8381998" cy="457200"/>
          </a:xfrm>
          <a:prstGeom prst="rect">
            <a:avLst/>
          </a:prstGeom>
        </p:spPr>
        <p:txBody>
          <a:bodyPr anchor="ctr"/>
          <a:lstStyle>
            <a:lvl1pPr algn="ctr">
              <a:buNone/>
              <a:defRPr sz="2000" b="1">
                <a:solidFill>
                  <a:srgbClr val="FFFF66"/>
                </a:solidFill>
              </a:defRPr>
            </a:lvl1pPr>
            <a:lvl2pPr algn="ctr">
              <a:buNone/>
              <a:defRPr sz="1800" b="1">
                <a:solidFill>
                  <a:schemeClr val="accent6">
                    <a:lumMod val="50000"/>
                  </a:schemeClr>
                </a:solidFill>
              </a:defRPr>
            </a:lvl2pPr>
            <a:lvl3pPr algn="ctr">
              <a:buNone/>
              <a:defRPr sz="1800" b="1">
                <a:solidFill>
                  <a:schemeClr val="accent6">
                    <a:lumMod val="50000"/>
                  </a:schemeClr>
                </a:solidFill>
              </a:defRPr>
            </a:lvl3pPr>
            <a:lvl4pPr algn="ctr">
              <a:buNone/>
              <a:defRPr sz="1800" b="1">
                <a:solidFill>
                  <a:schemeClr val="accent6">
                    <a:lumMod val="50000"/>
                  </a:schemeClr>
                </a:solidFill>
              </a:defRPr>
            </a:lvl4pPr>
            <a:lvl5pPr algn="ctr">
              <a:buNone/>
              <a:defRPr sz="1800" b="1">
                <a:solidFill>
                  <a:schemeClr val="accent6">
                    <a:lumMod val="50000"/>
                  </a:schemeClr>
                </a:solidFill>
              </a:defRPr>
            </a:lvl5pPr>
          </a:lstStyle>
          <a:p>
            <a:pPr lvl="0"/>
            <a:r>
              <a:rPr lang="en-US" dirty="0" smtClean="0"/>
              <a:t>Click to edit Text Master text styles</a:t>
            </a:r>
          </a:p>
        </p:txBody>
      </p:sp>
    </p:spTree>
    <p:extLst>
      <p:ext uri="{BB962C8B-B14F-4D97-AF65-F5344CB8AC3E}">
        <p14:creationId xmlns:p14="http://schemas.microsoft.com/office/powerpoint/2010/main" val="4288055982"/>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197386"/>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spTree>
    <p:extLst>
      <p:ext uri="{BB962C8B-B14F-4D97-AF65-F5344CB8AC3E}">
        <p14:creationId xmlns:p14="http://schemas.microsoft.com/office/powerpoint/2010/main" val="188076910"/>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12" name="Text Placeholder 11"/>
          <p:cNvSpPr>
            <a:spLocks noGrp="1"/>
          </p:cNvSpPr>
          <p:nvPr>
            <p:ph type="body" sz="quarter" idx="10"/>
          </p:nvPr>
        </p:nvSpPr>
        <p:spPr bwMode="white">
          <a:xfrm>
            <a:off x="973138" y="6059488"/>
            <a:ext cx="5732462" cy="307975"/>
          </a:xfrm>
        </p:spPr>
        <p:txBody>
          <a:bodyPr anchor="ctr"/>
          <a:lstStyle>
            <a:lvl1pPr>
              <a:defRPr sz="1400" i="0">
                <a:solidFill>
                  <a:srgbClr val="CDC68F"/>
                </a:solidFill>
              </a:defRPr>
            </a:lvl1pPr>
          </a:lstStyle>
          <a:p>
            <a:pPr lvl="0"/>
            <a:r>
              <a:rPr lang="en-US" dirty="0" smtClean="0"/>
              <a:t>Click to edit Master text styles</a:t>
            </a:r>
          </a:p>
        </p:txBody>
      </p:sp>
      <p:sp>
        <p:nvSpPr>
          <p:cNvPr id="2" name="Title 1"/>
          <p:cNvSpPr>
            <a:spLocks noGrp="1"/>
          </p:cNvSpPr>
          <p:nvPr>
            <p:ph type="ctrTitle"/>
          </p:nvPr>
        </p:nvSpPr>
        <p:spPr>
          <a:xfrm>
            <a:off x="990600" y="1568450"/>
            <a:ext cx="7772400" cy="1470025"/>
          </a:xfrm>
        </p:spPr>
        <p:txBody>
          <a:bodyPr anchor="b"/>
          <a:lstStyle>
            <a:lvl1pPr algn="l">
              <a:defRPr sz="2800">
                <a:solidFill>
                  <a:srgbClr val="FFFF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990600" y="3505200"/>
            <a:ext cx="7772400" cy="1752600"/>
          </a:xfrm>
        </p:spPr>
        <p:txBody>
          <a:bodyPr>
            <a:normAutofit/>
          </a:bodyPr>
          <a:lstStyle>
            <a:lvl1pPr marL="0" indent="0" algn="l">
              <a:buNone/>
              <a:defRPr sz="2400" i="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7013064" y="5791512"/>
            <a:ext cx="1842011" cy="979004"/>
          </a:xfrm>
          <a:prstGeom prst="rect">
            <a:avLst/>
          </a:prstGeom>
        </p:spPr>
      </p:pic>
      <p:pic>
        <p:nvPicPr>
          <p:cNvPr id="13" name="Picture 12"/>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56581362"/>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2_Title Slide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14000">
                <a:srgbClr val="234594"/>
              </a:gs>
              <a:gs pos="100000">
                <a:srgbClr val="091226"/>
              </a:gs>
              <a:gs pos="53000">
                <a:srgbClr val="182B5C"/>
              </a:gs>
            </a:gsLst>
            <a:lin ang="3120000" scaled="0"/>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990601" y="2109733"/>
            <a:ext cx="4499064" cy="1857483"/>
          </a:xfrm>
        </p:spPr>
        <p:txBody>
          <a:bodyPr anchor="ctr" anchorCtr="0"/>
          <a:lstStyle>
            <a:lvl1pPr algn="l">
              <a:defRPr sz="2800">
                <a:solidFill>
                  <a:srgbClr val="FFFF66"/>
                </a:solidFill>
              </a:defRPr>
            </a:lvl1pPr>
          </a:lstStyle>
          <a:p>
            <a:r>
              <a:rPr lang="en-US" dirty="0" smtClean="0"/>
              <a:t>Click to edit Master title style</a:t>
            </a:r>
            <a:endParaRPr lang="en-US" dirty="0"/>
          </a:p>
        </p:txBody>
      </p:sp>
      <p:pic>
        <p:nvPicPr>
          <p:cNvPr id="8" name="Picture 7"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6" name="Picture 5" descr="ed_heart.ai"/>
          <p:cNvPicPr>
            <a:picLocks noChangeAspect="1"/>
          </p:cNvPicPr>
          <p:nvPr userDrawn="1"/>
        </p:nvPicPr>
        <p:blipFill>
          <a:blip r:embed="rId2" cstate="print">
            <a:alphaModFix amt="10000"/>
          </a:blip>
          <a:srcRect t="5000"/>
          <a:stretch>
            <a:fillRect/>
          </a:stretch>
        </p:blipFill>
        <p:spPr>
          <a:xfrm>
            <a:off x="5248627" y="0"/>
            <a:ext cx="3537857" cy="6515100"/>
          </a:xfrm>
          <a:prstGeom prst="rect">
            <a:avLst/>
          </a:prstGeom>
        </p:spPr>
      </p:pic>
      <p:pic>
        <p:nvPicPr>
          <p:cNvPr id="10" name="Picture 9" descr="Partner_logo_rgb.png"/>
          <p:cNvPicPr>
            <a:picLocks noChangeAspect="1"/>
          </p:cNvPicPr>
          <p:nvPr userDrawn="1"/>
        </p:nvPicPr>
        <p:blipFill>
          <a:blip r:embed="rId3" cstate="print"/>
          <a:stretch>
            <a:fillRect/>
          </a:stretch>
        </p:blipFill>
        <p:spPr>
          <a:xfrm>
            <a:off x="1095625" y="4273815"/>
            <a:ext cx="2760759" cy="1467306"/>
          </a:xfrm>
          <a:prstGeom prst="rect">
            <a:avLst/>
          </a:prstGeom>
        </p:spPr>
      </p:pic>
      <p:pic>
        <p:nvPicPr>
          <p:cNvPr id="13" name="Picture 12"/>
          <p:cNvPicPr>
            <a:picLocks noChangeAspect="1"/>
          </p:cNvPicPr>
          <p:nvPr userDrawn="1"/>
        </p:nvPicPr>
        <p:blipFill>
          <a:blip r:embed="rId4" cstate="print">
            <a:alphaModFix amt="70000"/>
            <a:extLst>
              <a:ext uri="{28A0092B-C50C-407E-A947-70E740481C1C}">
                <a14:useLocalDpi xmlns:a14="http://schemas.microsoft.com/office/drawing/2010/main" val="0"/>
              </a:ext>
            </a:extLst>
          </a:blip>
          <a:stretch>
            <a:fillRect/>
          </a:stretch>
        </p:blipFill>
        <p:spPr>
          <a:xfrm>
            <a:off x="6166621" y="2213541"/>
            <a:ext cx="1649868" cy="1649868"/>
          </a:xfrm>
          <a:prstGeom prst="rect">
            <a:avLst/>
          </a:prstGeom>
        </p:spPr>
      </p:pic>
    </p:spTree>
    <p:extLst>
      <p:ext uri="{BB962C8B-B14F-4D97-AF65-F5344CB8AC3E}">
        <p14:creationId xmlns:p14="http://schemas.microsoft.com/office/powerpoint/2010/main" val="2321503278"/>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84.xml"/><Relationship Id="rId12" Type="http://schemas.openxmlformats.org/officeDocument/2006/relationships/slideLayout" Target="../slideLayouts/slideLayout185.xml"/><Relationship Id="rId13" Type="http://schemas.openxmlformats.org/officeDocument/2006/relationships/slideLayout" Target="../slideLayouts/slideLayout186.xml"/><Relationship Id="rId14" Type="http://schemas.openxmlformats.org/officeDocument/2006/relationships/theme" Target="../theme/theme10.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74.xml"/><Relationship Id="rId2" Type="http://schemas.openxmlformats.org/officeDocument/2006/relationships/slideLayout" Target="../slideLayouts/slideLayout175.xml"/><Relationship Id="rId3" Type="http://schemas.openxmlformats.org/officeDocument/2006/relationships/slideLayout" Target="../slideLayouts/slideLayout176.xml"/><Relationship Id="rId4" Type="http://schemas.openxmlformats.org/officeDocument/2006/relationships/slideLayout" Target="../slideLayouts/slideLayout177.xml"/><Relationship Id="rId5" Type="http://schemas.openxmlformats.org/officeDocument/2006/relationships/slideLayout" Target="../slideLayouts/slideLayout178.xml"/><Relationship Id="rId6" Type="http://schemas.openxmlformats.org/officeDocument/2006/relationships/slideLayout" Target="../slideLayouts/slideLayout179.xml"/><Relationship Id="rId7" Type="http://schemas.openxmlformats.org/officeDocument/2006/relationships/slideLayout" Target="../slideLayouts/slideLayout180.xml"/><Relationship Id="rId8" Type="http://schemas.openxmlformats.org/officeDocument/2006/relationships/slideLayout" Target="../slideLayouts/slideLayout181.xml"/><Relationship Id="rId9" Type="http://schemas.openxmlformats.org/officeDocument/2006/relationships/slideLayout" Target="../slideLayouts/slideLayout182.xml"/><Relationship Id="rId10" Type="http://schemas.openxmlformats.org/officeDocument/2006/relationships/slideLayout" Target="../slideLayouts/slideLayout18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97.xml"/><Relationship Id="rId12" Type="http://schemas.openxmlformats.org/officeDocument/2006/relationships/slideLayout" Target="../slideLayouts/slideLayout198.xml"/><Relationship Id="rId13" Type="http://schemas.openxmlformats.org/officeDocument/2006/relationships/slideLayout" Target="../slideLayouts/slideLayout199.xml"/><Relationship Id="rId14" Type="http://schemas.openxmlformats.org/officeDocument/2006/relationships/theme" Target="../theme/theme1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87.xml"/><Relationship Id="rId2" Type="http://schemas.openxmlformats.org/officeDocument/2006/relationships/slideLayout" Target="../slideLayouts/slideLayout188.xml"/><Relationship Id="rId3" Type="http://schemas.openxmlformats.org/officeDocument/2006/relationships/slideLayout" Target="../slideLayouts/slideLayout189.xml"/><Relationship Id="rId4" Type="http://schemas.openxmlformats.org/officeDocument/2006/relationships/slideLayout" Target="../slideLayouts/slideLayout190.xml"/><Relationship Id="rId5" Type="http://schemas.openxmlformats.org/officeDocument/2006/relationships/slideLayout" Target="../slideLayouts/slideLayout191.xml"/><Relationship Id="rId6" Type="http://schemas.openxmlformats.org/officeDocument/2006/relationships/slideLayout" Target="../slideLayouts/slideLayout192.xml"/><Relationship Id="rId7" Type="http://schemas.openxmlformats.org/officeDocument/2006/relationships/slideLayout" Target="../slideLayouts/slideLayout193.xml"/><Relationship Id="rId8" Type="http://schemas.openxmlformats.org/officeDocument/2006/relationships/slideLayout" Target="../slideLayouts/slideLayout194.xml"/><Relationship Id="rId9" Type="http://schemas.openxmlformats.org/officeDocument/2006/relationships/slideLayout" Target="../slideLayouts/slideLayout195.xml"/><Relationship Id="rId10"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3.xml"/><Relationship Id="rId21" Type="http://schemas.openxmlformats.org/officeDocument/2006/relationships/slideLayout" Target="../slideLayouts/slideLayout34.xml"/><Relationship Id="rId22" Type="http://schemas.openxmlformats.org/officeDocument/2006/relationships/slideLayout" Target="../slideLayouts/slideLayout35.xml"/><Relationship Id="rId23" Type="http://schemas.openxmlformats.org/officeDocument/2006/relationships/slideLayout" Target="../slideLayouts/slideLayout36.xml"/><Relationship Id="rId24" Type="http://schemas.openxmlformats.org/officeDocument/2006/relationships/slideLayout" Target="../slideLayouts/slideLayout37.xml"/><Relationship Id="rId25" Type="http://schemas.openxmlformats.org/officeDocument/2006/relationships/slideLayout" Target="../slideLayouts/slideLayout38.xml"/><Relationship Id="rId26" Type="http://schemas.openxmlformats.org/officeDocument/2006/relationships/slideLayout" Target="../slideLayouts/slideLayout39.xml"/><Relationship Id="rId27" Type="http://schemas.openxmlformats.org/officeDocument/2006/relationships/slideLayout" Target="../slideLayouts/slideLayout40.xml"/><Relationship Id="rId28" Type="http://schemas.openxmlformats.org/officeDocument/2006/relationships/slideLayout" Target="../slideLayouts/slideLayout41.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30" Type="http://schemas.openxmlformats.org/officeDocument/2006/relationships/slideLayout" Target="../slideLayouts/slideLayout43.xml"/><Relationship Id="rId31" Type="http://schemas.openxmlformats.org/officeDocument/2006/relationships/slideLayout" Target="../slideLayouts/slideLayout44.xml"/><Relationship Id="rId32" Type="http://schemas.openxmlformats.org/officeDocument/2006/relationships/slideLayout" Target="../slideLayouts/slideLayout45.xml"/><Relationship Id="rId9" Type="http://schemas.openxmlformats.org/officeDocument/2006/relationships/slideLayout" Target="../slideLayouts/slideLayout22.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33" Type="http://schemas.openxmlformats.org/officeDocument/2006/relationships/slideLayout" Target="../slideLayouts/slideLayout46.xml"/><Relationship Id="rId34" Type="http://schemas.openxmlformats.org/officeDocument/2006/relationships/slideLayout" Target="../slideLayouts/slideLayout47.xml"/><Relationship Id="rId35" Type="http://schemas.openxmlformats.org/officeDocument/2006/relationships/slideLayout" Target="../slideLayouts/slideLayout48.xml"/><Relationship Id="rId36" Type="http://schemas.openxmlformats.org/officeDocument/2006/relationships/theme" Target="../theme/theme2.xml"/><Relationship Id="rId10" Type="http://schemas.openxmlformats.org/officeDocument/2006/relationships/slideLayout" Target="../slideLayouts/slideLayout23.xml"/><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slideLayout" Target="../slideLayouts/slideLayout29.xml"/><Relationship Id="rId17" Type="http://schemas.openxmlformats.org/officeDocument/2006/relationships/slideLayout" Target="../slideLayouts/slideLayout30.xml"/><Relationship Id="rId18" Type="http://schemas.openxmlformats.org/officeDocument/2006/relationships/slideLayout" Target="../slideLayouts/slideLayout31.xml"/><Relationship Id="rId19" Type="http://schemas.openxmlformats.org/officeDocument/2006/relationships/slideLayout" Target="../slideLayouts/slideLayout32.xml"/><Relationship Id="rId37" Type="http://schemas.openxmlformats.org/officeDocument/2006/relationships/image" Target="../media/image1.png"/><Relationship Id="rId38"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theme" Target="../theme/theme3.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70.xml"/><Relationship Id="rId20" Type="http://schemas.openxmlformats.org/officeDocument/2006/relationships/theme" Target="../theme/theme4.xml"/><Relationship Id="rId21" Type="http://schemas.openxmlformats.org/officeDocument/2006/relationships/image" Target="../media/image1.png"/><Relationship Id="rId22" Type="http://schemas.openxmlformats.org/officeDocument/2006/relationships/image" Target="../media/image2.png"/><Relationship Id="rId10" Type="http://schemas.openxmlformats.org/officeDocument/2006/relationships/slideLayout" Target="../slideLayouts/slideLayout71.xml"/><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slideLayout" Target="../slideLayouts/slideLayout75.xml"/><Relationship Id="rId15" Type="http://schemas.openxmlformats.org/officeDocument/2006/relationships/slideLayout" Target="../slideLayouts/slideLayout76.xml"/><Relationship Id="rId16" Type="http://schemas.openxmlformats.org/officeDocument/2006/relationships/slideLayout" Target="../slideLayouts/slideLayout77.xml"/><Relationship Id="rId17" Type="http://schemas.openxmlformats.org/officeDocument/2006/relationships/slideLayout" Target="../slideLayouts/slideLayout78.xml"/><Relationship Id="rId18" Type="http://schemas.openxmlformats.org/officeDocument/2006/relationships/slideLayout" Target="../slideLayouts/slideLayout79.xml"/><Relationship Id="rId19" Type="http://schemas.openxmlformats.org/officeDocument/2006/relationships/slideLayout" Target="../slideLayouts/slideLayout80.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theme" Target="../theme/theme5.xml"/><Relationship Id="rId6" Type="http://schemas.openxmlformats.org/officeDocument/2006/relationships/image" Target="../media/image1.png"/><Relationship Id="rId7" Type="http://schemas.openxmlformats.org/officeDocument/2006/relationships/image" Target="../media/image2.png"/><Relationship Id="rId1" Type="http://schemas.openxmlformats.org/officeDocument/2006/relationships/slideLayout" Target="../slideLayouts/slideLayout81.xml"/><Relationship Id="rId2"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slideLayout" Target="../slideLayouts/slideLayout97.xml"/><Relationship Id="rId14" Type="http://schemas.openxmlformats.org/officeDocument/2006/relationships/theme" Target="../theme/theme6.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slideLayout" Target="../slideLayouts/slideLayout110.xml"/><Relationship Id="rId14" Type="http://schemas.openxmlformats.org/officeDocument/2006/relationships/theme" Target="../theme/theme7.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slideLayout" Target="../slideLayouts/slideLayout122.xml"/><Relationship Id="rId13" Type="http://schemas.openxmlformats.org/officeDocument/2006/relationships/slideLayout" Target="../slideLayouts/slideLayout123.xml"/><Relationship Id="rId14" Type="http://schemas.openxmlformats.org/officeDocument/2006/relationships/theme" Target="../theme/theme8.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36.xml"/><Relationship Id="rId14" Type="http://schemas.openxmlformats.org/officeDocument/2006/relationships/slideLayout" Target="../slideLayouts/slideLayout137.xml"/><Relationship Id="rId15" Type="http://schemas.openxmlformats.org/officeDocument/2006/relationships/slideLayout" Target="../slideLayouts/slideLayout138.xml"/><Relationship Id="rId16" Type="http://schemas.openxmlformats.org/officeDocument/2006/relationships/slideLayout" Target="../slideLayouts/slideLayout139.xml"/><Relationship Id="rId17" Type="http://schemas.openxmlformats.org/officeDocument/2006/relationships/slideLayout" Target="../slideLayouts/slideLayout140.xml"/><Relationship Id="rId18" Type="http://schemas.openxmlformats.org/officeDocument/2006/relationships/slideLayout" Target="../slideLayouts/slideLayout141.xml"/><Relationship Id="rId19" Type="http://schemas.openxmlformats.org/officeDocument/2006/relationships/slideLayout" Target="../slideLayouts/slideLayout142.xml"/><Relationship Id="rId50" Type="http://schemas.openxmlformats.org/officeDocument/2006/relationships/slideLayout" Target="../slideLayouts/slideLayout173.xml"/><Relationship Id="rId51" Type="http://schemas.openxmlformats.org/officeDocument/2006/relationships/theme" Target="../theme/theme9.xml"/><Relationship Id="rId52" Type="http://schemas.openxmlformats.org/officeDocument/2006/relationships/image" Target="../media/image2.png"/><Relationship Id="rId53" Type="http://schemas.openxmlformats.org/officeDocument/2006/relationships/image" Target="../media/image7.png"/><Relationship Id="rId40" Type="http://schemas.openxmlformats.org/officeDocument/2006/relationships/slideLayout" Target="../slideLayouts/slideLayout163.xml"/><Relationship Id="rId41" Type="http://schemas.openxmlformats.org/officeDocument/2006/relationships/slideLayout" Target="../slideLayouts/slideLayout164.xml"/><Relationship Id="rId42" Type="http://schemas.openxmlformats.org/officeDocument/2006/relationships/slideLayout" Target="../slideLayouts/slideLayout165.xml"/><Relationship Id="rId43" Type="http://schemas.openxmlformats.org/officeDocument/2006/relationships/slideLayout" Target="../slideLayouts/slideLayout166.xml"/><Relationship Id="rId44" Type="http://schemas.openxmlformats.org/officeDocument/2006/relationships/slideLayout" Target="../slideLayouts/slideLayout167.xml"/><Relationship Id="rId45" Type="http://schemas.openxmlformats.org/officeDocument/2006/relationships/slideLayout" Target="../slideLayouts/slideLayout168.xml"/><Relationship Id="rId46" Type="http://schemas.openxmlformats.org/officeDocument/2006/relationships/slideLayout" Target="../slideLayouts/slideLayout169.xml"/><Relationship Id="rId47" Type="http://schemas.openxmlformats.org/officeDocument/2006/relationships/slideLayout" Target="../slideLayouts/slideLayout170.xml"/><Relationship Id="rId48" Type="http://schemas.openxmlformats.org/officeDocument/2006/relationships/slideLayout" Target="../slideLayouts/slideLayout171.xml"/><Relationship Id="rId49" Type="http://schemas.openxmlformats.org/officeDocument/2006/relationships/slideLayout" Target="../slideLayouts/slideLayout172.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30" Type="http://schemas.openxmlformats.org/officeDocument/2006/relationships/slideLayout" Target="../slideLayouts/slideLayout153.xml"/><Relationship Id="rId31" Type="http://schemas.openxmlformats.org/officeDocument/2006/relationships/slideLayout" Target="../slideLayouts/slideLayout154.xml"/><Relationship Id="rId32" Type="http://schemas.openxmlformats.org/officeDocument/2006/relationships/slideLayout" Target="../slideLayouts/slideLayout155.xml"/><Relationship Id="rId33" Type="http://schemas.openxmlformats.org/officeDocument/2006/relationships/slideLayout" Target="../slideLayouts/slideLayout156.xml"/><Relationship Id="rId34" Type="http://schemas.openxmlformats.org/officeDocument/2006/relationships/slideLayout" Target="../slideLayouts/slideLayout157.xml"/><Relationship Id="rId35" Type="http://schemas.openxmlformats.org/officeDocument/2006/relationships/slideLayout" Target="../slideLayouts/slideLayout158.xml"/><Relationship Id="rId36" Type="http://schemas.openxmlformats.org/officeDocument/2006/relationships/slideLayout" Target="../slideLayouts/slideLayout159.xml"/><Relationship Id="rId37" Type="http://schemas.openxmlformats.org/officeDocument/2006/relationships/slideLayout" Target="../slideLayouts/slideLayout160.xml"/><Relationship Id="rId38" Type="http://schemas.openxmlformats.org/officeDocument/2006/relationships/slideLayout" Target="../slideLayouts/slideLayout161.xml"/><Relationship Id="rId39" Type="http://schemas.openxmlformats.org/officeDocument/2006/relationships/slideLayout" Target="../slideLayouts/slideLayout162.xml"/><Relationship Id="rId20" Type="http://schemas.openxmlformats.org/officeDocument/2006/relationships/slideLayout" Target="../slideLayouts/slideLayout143.xml"/><Relationship Id="rId21" Type="http://schemas.openxmlformats.org/officeDocument/2006/relationships/slideLayout" Target="../slideLayouts/slideLayout144.xml"/><Relationship Id="rId22" Type="http://schemas.openxmlformats.org/officeDocument/2006/relationships/slideLayout" Target="../slideLayouts/slideLayout145.xml"/><Relationship Id="rId23" Type="http://schemas.openxmlformats.org/officeDocument/2006/relationships/slideLayout" Target="../slideLayouts/slideLayout146.xml"/><Relationship Id="rId24" Type="http://schemas.openxmlformats.org/officeDocument/2006/relationships/slideLayout" Target="../slideLayouts/slideLayout147.xml"/><Relationship Id="rId25" Type="http://schemas.openxmlformats.org/officeDocument/2006/relationships/slideLayout" Target="../slideLayouts/slideLayout148.xml"/><Relationship Id="rId26" Type="http://schemas.openxmlformats.org/officeDocument/2006/relationships/slideLayout" Target="../slideLayouts/slideLayout149.xml"/><Relationship Id="rId27" Type="http://schemas.openxmlformats.org/officeDocument/2006/relationships/slideLayout" Target="../slideLayouts/slideLayout150.xml"/><Relationship Id="rId28" Type="http://schemas.openxmlformats.org/officeDocument/2006/relationships/slideLayout" Target="../slideLayouts/slideLayout151.xml"/><Relationship Id="rId29" Type="http://schemas.openxmlformats.org/officeDocument/2006/relationships/slideLayout" Target="../slideLayouts/slideLayout152.xml"/><Relationship Id="rId10" Type="http://schemas.openxmlformats.org/officeDocument/2006/relationships/slideLayout" Target="../slideLayouts/slideLayout133.xml"/><Relationship Id="rId11" Type="http://schemas.openxmlformats.org/officeDocument/2006/relationships/slideLayout" Target="../slideLayouts/slideLayout134.xml"/><Relationship Id="rId12"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White">
      <p:bgPr>
        <a:gradFill flip="none" rotWithShape="1">
          <a:gsLst>
            <a:gs pos="14000">
              <a:srgbClr val="234594"/>
            </a:gs>
            <a:gs pos="100000">
              <a:srgbClr val="091226"/>
            </a:gs>
            <a:gs pos="53000">
              <a:srgbClr val="182B5C"/>
            </a:gs>
          </a:gsLst>
          <a:lin ang="3120000" scaled="0"/>
          <a:tileRect/>
        </a:gradFill>
        <a:effectLst/>
      </p:bgPr>
    </p:bg>
    <p:spTree>
      <p:nvGrpSpPr>
        <p:cNvPr id="1" name=""/>
        <p:cNvGrpSpPr/>
        <p:nvPr/>
      </p:nvGrpSpPr>
      <p:grpSpPr>
        <a:xfrm>
          <a:off x="0" y="0"/>
          <a:ext cx="0" cy="0"/>
          <a:chOff x="0" y="0"/>
          <a:chExt cx="0" cy="0"/>
        </a:xfrm>
      </p:grpSpPr>
      <p:sp>
        <p:nvSpPr>
          <p:cNvPr id="8" name="Rectangle 7"/>
          <p:cNvSpPr/>
          <p:nvPr/>
        </p:nvSpPr>
        <p:spPr>
          <a:xfrm>
            <a:off x="0" y="0"/>
            <a:ext cx="9144000" cy="1219200"/>
          </a:xfrm>
          <a:prstGeom prst="rect">
            <a:avLst/>
          </a:prstGeom>
          <a:gradFill flip="none" rotWithShape="1">
            <a:gsLst>
              <a:gs pos="0">
                <a:srgbClr val="1E3C7F"/>
              </a:gs>
              <a:gs pos="100000">
                <a:srgbClr val="142652"/>
              </a:gs>
            </a:gsLst>
            <a:lin ang="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2" name="Title Placeholder 1"/>
          <p:cNvSpPr>
            <a:spLocks noGrp="1"/>
          </p:cNvSpPr>
          <p:nvPr>
            <p:ph type="title"/>
          </p:nvPr>
        </p:nvSpPr>
        <p:spPr bwMode="white">
          <a:xfrm>
            <a:off x="381000" y="0"/>
            <a:ext cx="6629400" cy="1219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371600"/>
            <a:ext cx="8382000" cy="47545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descr="Partner_logo_rgb.png"/>
          <p:cNvPicPr>
            <a:picLocks noChangeAspect="1"/>
          </p:cNvPicPr>
          <p:nvPr/>
        </p:nvPicPr>
        <p:blipFill>
          <a:blip r:embed="rId15" cstate="print"/>
          <a:stretch>
            <a:fillRect/>
          </a:stretch>
        </p:blipFill>
        <p:spPr>
          <a:xfrm>
            <a:off x="7229169" y="294365"/>
            <a:ext cx="1632563" cy="867685"/>
          </a:xfrm>
          <a:prstGeom prst="rect">
            <a:avLst/>
          </a:prstGeom>
        </p:spPr>
      </p:pic>
      <p:pic>
        <p:nvPicPr>
          <p:cNvPr id="6" name="Picture 5"/>
          <p:cNvPicPr>
            <a:picLocks noChangeAspect="1"/>
          </p:cNvPicPr>
          <p:nvPr userDrawn="1"/>
        </p:nvPicPr>
        <p:blipFill>
          <a:blip r:embed="rId16" cstate="print">
            <a:alphaModFix amt="60000"/>
            <a:extLst>
              <a:ext uri="{28A0092B-C50C-407E-A947-70E740481C1C}">
                <a14:useLocalDpi xmlns:a14="http://schemas.microsoft.com/office/drawing/2010/main" val="0"/>
              </a:ext>
            </a:extLst>
          </a:blip>
          <a:stretch>
            <a:fillRect/>
          </a:stretch>
        </p:blipFill>
        <p:spPr>
          <a:xfrm>
            <a:off x="7952594" y="5663768"/>
            <a:ext cx="1067172" cy="1067172"/>
          </a:xfrm>
          <a:prstGeom prst="rect">
            <a:avLst/>
          </a:prstGeom>
        </p:spPr>
      </p:pic>
    </p:spTree>
    <p:extLst>
      <p:ext uri="{BB962C8B-B14F-4D97-AF65-F5344CB8AC3E}">
        <p14:creationId xmlns:p14="http://schemas.microsoft.com/office/powerpoint/2010/main" val="15364104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ransition xmlns:p14="http://schemas.microsoft.com/office/powerpoint/2010/main" spd="med">
    <p:fade/>
  </p:transition>
  <p:hf sldNum="0" hdr="0" ftr="0" dt="0"/>
  <p:txStyles>
    <p:titleStyle>
      <a:lvl1pPr algn="l" defTabSz="457200" rtl="0" eaLnBrk="1" latinLnBrk="0" hangingPunct="1">
        <a:lnSpc>
          <a:spcPct val="90000"/>
        </a:lnSpc>
        <a:spcBef>
          <a:spcPct val="0"/>
        </a:spcBef>
        <a:buNone/>
        <a:defRPr sz="3200" b="1" kern="1200">
          <a:solidFill>
            <a:srgbClr val="FFFF66"/>
          </a:solidFill>
          <a:effectLst>
            <a:outerShdw blurRad="38100" dist="38100" dir="2700000" algn="tl">
              <a:srgbClr val="000000">
                <a:alpha val="43137"/>
              </a:srgbClr>
            </a:outerShdw>
          </a:effectLst>
          <a:latin typeface="+mj-lt"/>
          <a:ea typeface="+mj-ea"/>
          <a:cs typeface="+mj-cs"/>
        </a:defRPr>
      </a:lvl1pPr>
    </p:titleStyle>
    <p:bodyStyle>
      <a:lvl1pPr marL="0" indent="0" algn="l" defTabSz="457200" rtl="0" eaLnBrk="1" latinLnBrk="0" hangingPunct="1">
        <a:spcBef>
          <a:spcPts val="1800"/>
        </a:spcBef>
        <a:buFont typeface="Arial"/>
        <a:buNone/>
        <a:defRPr sz="2800" b="1" i="1" kern="1200">
          <a:solidFill>
            <a:srgbClr val="FDFF66"/>
          </a:solidFill>
          <a:effectLst>
            <a:outerShdw blurRad="38100" dist="38100" dir="2700000" algn="tl">
              <a:srgbClr val="000000">
                <a:alpha val="43137"/>
              </a:srgbClr>
            </a:outerShdw>
          </a:effectLst>
          <a:latin typeface="+mn-lt"/>
          <a:ea typeface="+mn-ea"/>
          <a:cs typeface="+mn-cs"/>
        </a:defRPr>
      </a:lvl1pPr>
      <a:lvl2pPr marL="223838" indent="-223838" algn="l" defTabSz="457200" rtl="0" eaLnBrk="1" latinLnBrk="0" hangingPunct="1">
        <a:spcBef>
          <a:spcPts val="1200"/>
        </a:spcBef>
        <a:buClr>
          <a:srgbClr val="FFFF66"/>
        </a:buClr>
        <a:buFont typeface="Arial"/>
        <a:buChar char="•"/>
        <a:defRPr sz="2800" b="0" kern="1200">
          <a:solidFill>
            <a:schemeClr val="bg1"/>
          </a:solidFill>
          <a:effectLst>
            <a:outerShdw blurRad="38100" dist="38100" dir="2700000" algn="tl">
              <a:srgbClr val="000000">
                <a:alpha val="43137"/>
              </a:srgbClr>
            </a:outerShdw>
          </a:effectLst>
          <a:latin typeface="+mn-lt"/>
          <a:ea typeface="+mn-ea"/>
          <a:cs typeface="+mn-cs"/>
        </a:defRPr>
      </a:lvl2pPr>
      <a:lvl3pPr marL="682625"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3pPr>
      <a:lvl4pPr marL="1141413"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4pPr>
      <a:lvl5pPr marL="1598613" indent="-222250" algn="l" defTabSz="457200" rtl="0" eaLnBrk="1" latinLnBrk="0" hangingPunct="1">
        <a:spcBef>
          <a:spcPts val="6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White">
      <p:bgPr>
        <a:gradFill flip="none" rotWithShape="1">
          <a:gsLst>
            <a:gs pos="14000">
              <a:srgbClr val="234594"/>
            </a:gs>
            <a:gs pos="100000">
              <a:srgbClr val="091226"/>
            </a:gs>
            <a:gs pos="53000">
              <a:srgbClr val="182B5C"/>
            </a:gs>
          </a:gsLst>
          <a:lin ang="3120000" scaled="0"/>
          <a:tileRect/>
        </a:gradFill>
        <a:effectLst/>
      </p:bgPr>
    </p:bg>
    <p:spTree>
      <p:nvGrpSpPr>
        <p:cNvPr id="1" name=""/>
        <p:cNvGrpSpPr/>
        <p:nvPr/>
      </p:nvGrpSpPr>
      <p:grpSpPr>
        <a:xfrm>
          <a:off x="0" y="0"/>
          <a:ext cx="0" cy="0"/>
          <a:chOff x="0" y="0"/>
          <a:chExt cx="0" cy="0"/>
        </a:xfrm>
      </p:grpSpPr>
      <p:sp>
        <p:nvSpPr>
          <p:cNvPr id="8" name="Rectangle 7"/>
          <p:cNvSpPr/>
          <p:nvPr/>
        </p:nvSpPr>
        <p:spPr>
          <a:xfrm>
            <a:off x="0" y="0"/>
            <a:ext cx="9144000" cy="1219200"/>
          </a:xfrm>
          <a:prstGeom prst="rect">
            <a:avLst/>
          </a:prstGeom>
          <a:gradFill flip="none" rotWithShape="1">
            <a:gsLst>
              <a:gs pos="0">
                <a:srgbClr val="1E3C7F"/>
              </a:gs>
              <a:gs pos="100000">
                <a:srgbClr val="142652"/>
              </a:gs>
            </a:gsLst>
            <a:lin ang="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2" name="Title Placeholder 1"/>
          <p:cNvSpPr>
            <a:spLocks noGrp="1"/>
          </p:cNvSpPr>
          <p:nvPr>
            <p:ph type="title"/>
          </p:nvPr>
        </p:nvSpPr>
        <p:spPr bwMode="white">
          <a:xfrm>
            <a:off x="381000" y="0"/>
            <a:ext cx="6629400" cy="1219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371600"/>
            <a:ext cx="8382000" cy="47545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descr="Partner_logo_rgb.png"/>
          <p:cNvPicPr>
            <a:picLocks noChangeAspect="1"/>
          </p:cNvPicPr>
          <p:nvPr/>
        </p:nvPicPr>
        <p:blipFill>
          <a:blip r:embed="rId15" cstate="print"/>
          <a:stretch>
            <a:fillRect/>
          </a:stretch>
        </p:blipFill>
        <p:spPr>
          <a:xfrm>
            <a:off x="7229169" y="294365"/>
            <a:ext cx="1632563" cy="867685"/>
          </a:xfrm>
          <a:prstGeom prst="rect">
            <a:avLst/>
          </a:prstGeom>
        </p:spPr>
      </p:pic>
      <p:pic>
        <p:nvPicPr>
          <p:cNvPr id="6" name="Picture 5"/>
          <p:cNvPicPr>
            <a:picLocks noChangeAspect="1"/>
          </p:cNvPicPr>
          <p:nvPr/>
        </p:nvPicPr>
        <p:blipFill>
          <a:blip r:embed="rId16" cstate="print">
            <a:alphaModFix amt="60000"/>
            <a:extLst>
              <a:ext uri="{28A0092B-C50C-407E-A947-70E740481C1C}">
                <a14:useLocalDpi xmlns:a14="http://schemas.microsoft.com/office/drawing/2010/main" val="0"/>
              </a:ext>
            </a:extLst>
          </a:blip>
          <a:stretch>
            <a:fillRect/>
          </a:stretch>
        </p:blipFill>
        <p:spPr>
          <a:xfrm>
            <a:off x="7952594" y="5663768"/>
            <a:ext cx="1067172" cy="1067172"/>
          </a:xfrm>
          <a:prstGeom prst="rect">
            <a:avLst/>
          </a:prstGeom>
        </p:spPr>
      </p:pic>
    </p:spTree>
    <p:extLst>
      <p:ext uri="{BB962C8B-B14F-4D97-AF65-F5344CB8AC3E}">
        <p14:creationId xmlns:p14="http://schemas.microsoft.com/office/powerpoint/2010/main" val="2057478149"/>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Lst>
  <p:transition xmlns:p14="http://schemas.microsoft.com/office/powerpoint/2010/main" spd="med">
    <p:fade/>
  </p:transition>
  <p:hf sldNum="0" hdr="0" ftr="0" dt="0"/>
  <p:txStyles>
    <p:titleStyle>
      <a:lvl1pPr algn="l" defTabSz="457200" rtl="0" eaLnBrk="1" latinLnBrk="0" hangingPunct="1">
        <a:lnSpc>
          <a:spcPct val="90000"/>
        </a:lnSpc>
        <a:spcBef>
          <a:spcPct val="0"/>
        </a:spcBef>
        <a:buNone/>
        <a:defRPr sz="3200" b="1" kern="1200">
          <a:solidFill>
            <a:srgbClr val="FFFF66"/>
          </a:solidFill>
          <a:effectLst>
            <a:outerShdw blurRad="38100" dist="38100" dir="2700000" algn="tl">
              <a:srgbClr val="000000">
                <a:alpha val="43137"/>
              </a:srgbClr>
            </a:outerShdw>
          </a:effectLst>
          <a:latin typeface="+mj-lt"/>
          <a:ea typeface="+mj-ea"/>
          <a:cs typeface="+mj-cs"/>
        </a:defRPr>
      </a:lvl1pPr>
    </p:titleStyle>
    <p:bodyStyle>
      <a:lvl1pPr marL="0" indent="0" algn="l" defTabSz="457200" rtl="0" eaLnBrk="1" latinLnBrk="0" hangingPunct="1">
        <a:spcBef>
          <a:spcPts val="1800"/>
        </a:spcBef>
        <a:buFont typeface="Arial"/>
        <a:buNone/>
        <a:defRPr sz="2800" b="1" i="1" kern="1200">
          <a:solidFill>
            <a:srgbClr val="FDFF66"/>
          </a:solidFill>
          <a:effectLst>
            <a:outerShdw blurRad="38100" dist="38100" dir="2700000" algn="tl">
              <a:srgbClr val="000000">
                <a:alpha val="43137"/>
              </a:srgbClr>
            </a:outerShdw>
          </a:effectLst>
          <a:latin typeface="+mn-lt"/>
          <a:ea typeface="+mn-ea"/>
          <a:cs typeface="+mn-cs"/>
        </a:defRPr>
      </a:lvl1pPr>
      <a:lvl2pPr marL="223838" indent="-223838" algn="l" defTabSz="457200" rtl="0" eaLnBrk="1" latinLnBrk="0" hangingPunct="1">
        <a:spcBef>
          <a:spcPts val="1200"/>
        </a:spcBef>
        <a:buClr>
          <a:srgbClr val="FFFF66"/>
        </a:buClr>
        <a:buFont typeface="Arial"/>
        <a:buChar char="•"/>
        <a:defRPr sz="2800" b="0" kern="1200">
          <a:solidFill>
            <a:schemeClr val="bg1"/>
          </a:solidFill>
          <a:effectLst>
            <a:outerShdw blurRad="38100" dist="38100" dir="2700000" algn="tl">
              <a:srgbClr val="000000">
                <a:alpha val="43137"/>
              </a:srgbClr>
            </a:outerShdw>
          </a:effectLst>
          <a:latin typeface="+mn-lt"/>
          <a:ea typeface="+mn-ea"/>
          <a:cs typeface="+mn-cs"/>
        </a:defRPr>
      </a:lvl2pPr>
      <a:lvl3pPr marL="682625"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3pPr>
      <a:lvl4pPr marL="1141413"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4pPr>
      <a:lvl5pPr marL="1598613" indent="-222250" algn="l" defTabSz="457200" rtl="0" eaLnBrk="1" latinLnBrk="0" hangingPunct="1">
        <a:spcBef>
          <a:spcPts val="6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grayWhite">
      <p:bgPr>
        <a:gradFill flip="none" rotWithShape="1">
          <a:gsLst>
            <a:gs pos="14000">
              <a:srgbClr val="234594"/>
            </a:gs>
            <a:gs pos="100000">
              <a:srgbClr val="091226"/>
            </a:gs>
            <a:gs pos="53000">
              <a:srgbClr val="182B5C"/>
            </a:gs>
          </a:gsLst>
          <a:lin ang="3120000" scaled="0"/>
          <a:tileRect/>
        </a:gradFill>
        <a:effectLst/>
      </p:bgPr>
    </p:bg>
    <p:spTree>
      <p:nvGrpSpPr>
        <p:cNvPr id="1" name=""/>
        <p:cNvGrpSpPr/>
        <p:nvPr/>
      </p:nvGrpSpPr>
      <p:grpSpPr>
        <a:xfrm>
          <a:off x="0" y="0"/>
          <a:ext cx="0" cy="0"/>
          <a:chOff x="0" y="0"/>
          <a:chExt cx="0" cy="0"/>
        </a:xfrm>
      </p:grpSpPr>
      <p:sp>
        <p:nvSpPr>
          <p:cNvPr id="8" name="Rectangle 7"/>
          <p:cNvSpPr/>
          <p:nvPr/>
        </p:nvSpPr>
        <p:spPr>
          <a:xfrm>
            <a:off x="0" y="0"/>
            <a:ext cx="9144000" cy="1219200"/>
          </a:xfrm>
          <a:prstGeom prst="rect">
            <a:avLst/>
          </a:prstGeom>
          <a:gradFill flip="none" rotWithShape="1">
            <a:gsLst>
              <a:gs pos="0">
                <a:srgbClr val="1E3C7F"/>
              </a:gs>
              <a:gs pos="100000">
                <a:srgbClr val="142652"/>
              </a:gs>
            </a:gsLst>
            <a:lin ang="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2" name="Title Placeholder 1"/>
          <p:cNvSpPr>
            <a:spLocks noGrp="1"/>
          </p:cNvSpPr>
          <p:nvPr>
            <p:ph type="title"/>
          </p:nvPr>
        </p:nvSpPr>
        <p:spPr bwMode="white">
          <a:xfrm>
            <a:off x="381000" y="0"/>
            <a:ext cx="6629400" cy="1219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371600"/>
            <a:ext cx="8382000" cy="47545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descr="Partner_logo_rgb.png"/>
          <p:cNvPicPr>
            <a:picLocks noChangeAspect="1"/>
          </p:cNvPicPr>
          <p:nvPr/>
        </p:nvPicPr>
        <p:blipFill>
          <a:blip r:embed="rId15" cstate="print"/>
          <a:stretch>
            <a:fillRect/>
          </a:stretch>
        </p:blipFill>
        <p:spPr>
          <a:xfrm>
            <a:off x="7229169" y="294365"/>
            <a:ext cx="1632563" cy="867685"/>
          </a:xfrm>
          <a:prstGeom prst="rect">
            <a:avLst/>
          </a:prstGeom>
        </p:spPr>
      </p:pic>
      <p:pic>
        <p:nvPicPr>
          <p:cNvPr id="6" name="Picture 5"/>
          <p:cNvPicPr>
            <a:picLocks noChangeAspect="1"/>
          </p:cNvPicPr>
          <p:nvPr/>
        </p:nvPicPr>
        <p:blipFill>
          <a:blip r:embed="rId16" cstate="print">
            <a:alphaModFix amt="60000"/>
            <a:extLst>
              <a:ext uri="{28A0092B-C50C-407E-A947-70E740481C1C}">
                <a14:useLocalDpi xmlns:a14="http://schemas.microsoft.com/office/drawing/2010/main" val="0"/>
              </a:ext>
            </a:extLst>
          </a:blip>
          <a:stretch>
            <a:fillRect/>
          </a:stretch>
        </p:blipFill>
        <p:spPr>
          <a:xfrm>
            <a:off x="7952594" y="5663768"/>
            <a:ext cx="1067172" cy="1067172"/>
          </a:xfrm>
          <a:prstGeom prst="rect">
            <a:avLst/>
          </a:prstGeom>
        </p:spPr>
      </p:pic>
    </p:spTree>
    <p:extLst>
      <p:ext uri="{BB962C8B-B14F-4D97-AF65-F5344CB8AC3E}">
        <p14:creationId xmlns:p14="http://schemas.microsoft.com/office/powerpoint/2010/main" val="2807298659"/>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transition xmlns:p14="http://schemas.microsoft.com/office/powerpoint/2010/main" spd="med">
    <p:fade/>
  </p:transition>
  <p:hf sldNum="0" hdr="0" ftr="0" dt="0"/>
  <p:txStyles>
    <p:titleStyle>
      <a:lvl1pPr algn="l" defTabSz="457200" rtl="0" eaLnBrk="1" latinLnBrk="0" hangingPunct="1">
        <a:lnSpc>
          <a:spcPct val="90000"/>
        </a:lnSpc>
        <a:spcBef>
          <a:spcPct val="0"/>
        </a:spcBef>
        <a:buNone/>
        <a:defRPr sz="3200" b="1" kern="1200">
          <a:solidFill>
            <a:srgbClr val="FFFF66"/>
          </a:solidFill>
          <a:effectLst>
            <a:outerShdw blurRad="38100" dist="38100" dir="2700000" algn="tl">
              <a:srgbClr val="000000">
                <a:alpha val="43137"/>
              </a:srgbClr>
            </a:outerShdw>
          </a:effectLst>
          <a:latin typeface="+mj-lt"/>
          <a:ea typeface="+mj-ea"/>
          <a:cs typeface="+mj-cs"/>
        </a:defRPr>
      </a:lvl1pPr>
    </p:titleStyle>
    <p:bodyStyle>
      <a:lvl1pPr marL="0" indent="0" algn="l" defTabSz="457200" rtl="0" eaLnBrk="1" latinLnBrk="0" hangingPunct="1">
        <a:spcBef>
          <a:spcPts val="1800"/>
        </a:spcBef>
        <a:buFont typeface="Arial"/>
        <a:buNone/>
        <a:defRPr sz="2800" b="1" i="1" kern="1200">
          <a:solidFill>
            <a:srgbClr val="FDFF66"/>
          </a:solidFill>
          <a:effectLst>
            <a:outerShdw blurRad="38100" dist="38100" dir="2700000" algn="tl">
              <a:srgbClr val="000000">
                <a:alpha val="43137"/>
              </a:srgbClr>
            </a:outerShdw>
          </a:effectLst>
          <a:latin typeface="+mn-lt"/>
          <a:ea typeface="+mn-ea"/>
          <a:cs typeface="+mn-cs"/>
        </a:defRPr>
      </a:lvl1pPr>
      <a:lvl2pPr marL="223838" indent="-223838" algn="l" defTabSz="457200" rtl="0" eaLnBrk="1" latinLnBrk="0" hangingPunct="1">
        <a:spcBef>
          <a:spcPts val="1200"/>
        </a:spcBef>
        <a:buClr>
          <a:srgbClr val="FFFF66"/>
        </a:buClr>
        <a:buFont typeface="Arial"/>
        <a:buChar char="•"/>
        <a:defRPr sz="2800" b="0" kern="1200">
          <a:solidFill>
            <a:schemeClr val="bg1"/>
          </a:solidFill>
          <a:effectLst>
            <a:outerShdw blurRad="38100" dist="38100" dir="2700000" algn="tl">
              <a:srgbClr val="000000">
                <a:alpha val="43137"/>
              </a:srgbClr>
            </a:outerShdw>
          </a:effectLst>
          <a:latin typeface="+mn-lt"/>
          <a:ea typeface="+mn-ea"/>
          <a:cs typeface="+mn-cs"/>
        </a:defRPr>
      </a:lvl2pPr>
      <a:lvl3pPr marL="682625"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3pPr>
      <a:lvl4pPr marL="1141413"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4pPr>
      <a:lvl5pPr marL="1598613" indent="-222250" algn="l" defTabSz="457200" rtl="0" eaLnBrk="1" latinLnBrk="0" hangingPunct="1">
        <a:spcBef>
          <a:spcPts val="6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White">
      <p:bgPr>
        <a:gradFill flip="none" rotWithShape="1">
          <a:gsLst>
            <a:gs pos="14000">
              <a:srgbClr val="234594"/>
            </a:gs>
            <a:gs pos="100000">
              <a:srgbClr val="091226"/>
            </a:gs>
            <a:gs pos="53000">
              <a:srgbClr val="182B5C"/>
            </a:gs>
          </a:gsLst>
          <a:lin ang="3120000" scaled="0"/>
          <a:tileRect/>
        </a:gradFill>
        <a:effectLst/>
      </p:bgPr>
    </p:bg>
    <p:spTree>
      <p:nvGrpSpPr>
        <p:cNvPr id="1" name=""/>
        <p:cNvGrpSpPr/>
        <p:nvPr/>
      </p:nvGrpSpPr>
      <p:grpSpPr>
        <a:xfrm>
          <a:off x="0" y="0"/>
          <a:ext cx="0" cy="0"/>
          <a:chOff x="0" y="0"/>
          <a:chExt cx="0" cy="0"/>
        </a:xfrm>
      </p:grpSpPr>
      <p:sp>
        <p:nvSpPr>
          <p:cNvPr id="8" name="Rectangle 7"/>
          <p:cNvSpPr/>
          <p:nvPr/>
        </p:nvSpPr>
        <p:spPr>
          <a:xfrm>
            <a:off x="0" y="0"/>
            <a:ext cx="9144000" cy="1219200"/>
          </a:xfrm>
          <a:prstGeom prst="rect">
            <a:avLst/>
          </a:prstGeom>
          <a:gradFill flip="none" rotWithShape="1">
            <a:gsLst>
              <a:gs pos="0">
                <a:srgbClr val="1E3C7F"/>
              </a:gs>
              <a:gs pos="100000">
                <a:srgbClr val="142652"/>
              </a:gs>
            </a:gsLst>
            <a:lin ang="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bwMode="white">
          <a:xfrm>
            <a:off x="381000" y="0"/>
            <a:ext cx="6629400" cy="12192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371600"/>
            <a:ext cx="8382000" cy="4754563"/>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Picture 15" descr="Partner_logo_rgb.png"/>
          <p:cNvPicPr>
            <a:picLocks noChangeAspect="1"/>
          </p:cNvPicPr>
          <p:nvPr/>
        </p:nvPicPr>
        <p:blipFill>
          <a:blip r:embed="rId37" cstate="print"/>
          <a:stretch>
            <a:fillRect/>
          </a:stretch>
        </p:blipFill>
        <p:spPr>
          <a:xfrm>
            <a:off x="7229169" y="294365"/>
            <a:ext cx="1632563" cy="867685"/>
          </a:xfrm>
          <a:prstGeom prst="rect">
            <a:avLst/>
          </a:prstGeom>
        </p:spPr>
      </p:pic>
      <p:pic>
        <p:nvPicPr>
          <p:cNvPr id="6" name="Picture 5"/>
          <p:cNvPicPr>
            <a:picLocks noChangeAspect="1"/>
          </p:cNvPicPr>
          <p:nvPr/>
        </p:nvPicPr>
        <p:blipFill>
          <a:blip r:embed="rId38" cstate="print">
            <a:alphaModFix amt="60000"/>
            <a:extLst>
              <a:ext uri="{28A0092B-C50C-407E-A947-70E740481C1C}">
                <a14:useLocalDpi xmlns:a14="http://schemas.microsoft.com/office/drawing/2010/main" val="0"/>
              </a:ext>
            </a:extLst>
          </a:blip>
          <a:stretch>
            <a:fillRect/>
          </a:stretch>
        </p:blipFill>
        <p:spPr>
          <a:xfrm>
            <a:off x="7952594" y="5663768"/>
            <a:ext cx="1067172" cy="1067172"/>
          </a:xfrm>
          <a:prstGeom prst="rect">
            <a:avLst/>
          </a:prstGeom>
        </p:spPr>
      </p:pic>
    </p:spTree>
    <p:extLst>
      <p:ext uri="{BB962C8B-B14F-4D97-AF65-F5344CB8AC3E}">
        <p14:creationId xmlns:p14="http://schemas.microsoft.com/office/powerpoint/2010/main" val="224229248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Lst>
  <p:transition xmlns:p14="http://schemas.microsoft.com/office/powerpoint/2010/main" spd="med">
    <p:fade/>
  </p:transition>
  <p:txStyles>
    <p:titleStyle>
      <a:lvl1pPr algn="l" defTabSz="457200" rtl="0" eaLnBrk="1" latinLnBrk="0" hangingPunct="1">
        <a:lnSpc>
          <a:spcPct val="90000"/>
        </a:lnSpc>
        <a:spcBef>
          <a:spcPct val="0"/>
        </a:spcBef>
        <a:buNone/>
        <a:defRPr sz="3000" b="1" kern="1200">
          <a:solidFill>
            <a:srgbClr val="FFFF66"/>
          </a:solidFill>
          <a:effectLst>
            <a:outerShdw blurRad="38100" dist="38100" dir="2700000" algn="tl">
              <a:srgbClr val="000000">
                <a:alpha val="43137"/>
              </a:srgbClr>
            </a:outerShdw>
          </a:effectLst>
          <a:latin typeface="+mj-lt"/>
          <a:ea typeface="+mj-ea"/>
          <a:cs typeface="+mj-cs"/>
        </a:defRPr>
      </a:lvl1pPr>
    </p:titleStyle>
    <p:bodyStyle>
      <a:lvl1pPr marL="0" indent="0" algn="l" defTabSz="457200" rtl="0" eaLnBrk="1" latinLnBrk="0" hangingPunct="1">
        <a:spcBef>
          <a:spcPts val="1800"/>
        </a:spcBef>
        <a:buFont typeface="Arial"/>
        <a:buNone/>
        <a:defRPr sz="2800" b="1" i="1" kern="1200">
          <a:solidFill>
            <a:srgbClr val="FDFF66"/>
          </a:solidFill>
          <a:effectLst>
            <a:outerShdw blurRad="38100" dist="38100" dir="2700000" algn="tl">
              <a:srgbClr val="000000">
                <a:alpha val="43137"/>
              </a:srgbClr>
            </a:outerShdw>
          </a:effectLst>
          <a:latin typeface="+mn-lt"/>
          <a:ea typeface="+mn-ea"/>
          <a:cs typeface="+mn-cs"/>
        </a:defRPr>
      </a:lvl1pPr>
      <a:lvl2pPr marL="223838" indent="-223838" algn="l" defTabSz="457200" rtl="0" eaLnBrk="1" latinLnBrk="0" hangingPunct="1">
        <a:spcBef>
          <a:spcPts val="1200"/>
        </a:spcBef>
        <a:buClr>
          <a:srgbClr val="FFFF66"/>
        </a:buClr>
        <a:buFont typeface="Arial"/>
        <a:buChar char="•"/>
        <a:defRPr sz="2800" b="0" kern="1200">
          <a:solidFill>
            <a:schemeClr val="bg1"/>
          </a:solidFill>
          <a:effectLst>
            <a:outerShdw blurRad="38100" dist="38100" dir="2700000" algn="tl">
              <a:srgbClr val="000000">
                <a:alpha val="43137"/>
              </a:srgbClr>
            </a:outerShdw>
          </a:effectLst>
          <a:latin typeface="+mn-lt"/>
          <a:ea typeface="+mn-ea"/>
          <a:cs typeface="+mn-cs"/>
        </a:defRPr>
      </a:lvl2pPr>
      <a:lvl3pPr marL="682625"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3pPr>
      <a:lvl4pPr marL="1141413"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4pPr>
      <a:lvl5pPr marL="1598613" indent="-222250" algn="l" defTabSz="457200" rtl="0" eaLnBrk="1" latinLnBrk="0" hangingPunct="1">
        <a:spcBef>
          <a:spcPts val="6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White">
      <p:bgPr>
        <a:gradFill flip="none" rotWithShape="1">
          <a:gsLst>
            <a:gs pos="14000">
              <a:srgbClr val="234594"/>
            </a:gs>
            <a:gs pos="100000">
              <a:srgbClr val="091226"/>
            </a:gs>
            <a:gs pos="53000">
              <a:srgbClr val="182B5C"/>
            </a:gs>
          </a:gsLst>
          <a:lin ang="3120000" scaled="0"/>
          <a:tileRect/>
        </a:gradFill>
        <a:effectLst/>
      </p:bgPr>
    </p:bg>
    <p:spTree>
      <p:nvGrpSpPr>
        <p:cNvPr id="1" name=""/>
        <p:cNvGrpSpPr/>
        <p:nvPr/>
      </p:nvGrpSpPr>
      <p:grpSpPr>
        <a:xfrm>
          <a:off x="0" y="0"/>
          <a:ext cx="0" cy="0"/>
          <a:chOff x="0" y="0"/>
          <a:chExt cx="0" cy="0"/>
        </a:xfrm>
      </p:grpSpPr>
      <p:sp>
        <p:nvSpPr>
          <p:cNvPr id="8" name="Rectangle 7"/>
          <p:cNvSpPr/>
          <p:nvPr/>
        </p:nvSpPr>
        <p:spPr>
          <a:xfrm>
            <a:off x="0" y="0"/>
            <a:ext cx="9144000" cy="1219200"/>
          </a:xfrm>
          <a:prstGeom prst="rect">
            <a:avLst/>
          </a:prstGeom>
          <a:gradFill flip="none" rotWithShape="1">
            <a:gsLst>
              <a:gs pos="0">
                <a:srgbClr val="1E3C7F"/>
              </a:gs>
              <a:gs pos="100000">
                <a:srgbClr val="142652"/>
              </a:gs>
            </a:gsLst>
            <a:lin ang="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2" name="Title Placeholder 1"/>
          <p:cNvSpPr>
            <a:spLocks noGrp="1"/>
          </p:cNvSpPr>
          <p:nvPr>
            <p:ph type="title"/>
          </p:nvPr>
        </p:nvSpPr>
        <p:spPr bwMode="white">
          <a:xfrm>
            <a:off x="381000" y="0"/>
            <a:ext cx="6629400" cy="1219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371600"/>
            <a:ext cx="8382000" cy="47545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descr="Partner_logo_rgb.png"/>
          <p:cNvPicPr>
            <a:picLocks noChangeAspect="1"/>
          </p:cNvPicPr>
          <p:nvPr/>
        </p:nvPicPr>
        <p:blipFill>
          <a:blip r:embed="rId15" cstate="print"/>
          <a:stretch>
            <a:fillRect/>
          </a:stretch>
        </p:blipFill>
        <p:spPr>
          <a:xfrm>
            <a:off x="7229169" y="294365"/>
            <a:ext cx="1632563" cy="867685"/>
          </a:xfrm>
          <a:prstGeom prst="rect">
            <a:avLst/>
          </a:prstGeom>
        </p:spPr>
      </p:pic>
      <p:pic>
        <p:nvPicPr>
          <p:cNvPr id="6" name="Picture 5"/>
          <p:cNvPicPr>
            <a:picLocks noChangeAspect="1"/>
          </p:cNvPicPr>
          <p:nvPr userDrawn="1"/>
        </p:nvPicPr>
        <p:blipFill>
          <a:blip r:embed="rId16" cstate="print">
            <a:alphaModFix amt="60000"/>
            <a:extLst>
              <a:ext uri="{28A0092B-C50C-407E-A947-70E740481C1C}">
                <a14:useLocalDpi xmlns:a14="http://schemas.microsoft.com/office/drawing/2010/main" val="0"/>
              </a:ext>
            </a:extLst>
          </a:blip>
          <a:stretch>
            <a:fillRect/>
          </a:stretch>
        </p:blipFill>
        <p:spPr>
          <a:xfrm>
            <a:off x="7952594" y="5663768"/>
            <a:ext cx="1067172" cy="1067172"/>
          </a:xfrm>
          <a:prstGeom prst="rect">
            <a:avLst/>
          </a:prstGeom>
        </p:spPr>
      </p:pic>
    </p:spTree>
    <p:extLst>
      <p:ext uri="{BB962C8B-B14F-4D97-AF65-F5344CB8AC3E}">
        <p14:creationId xmlns:p14="http://schemas.microsoft.com/office/powerpoint/2010/main" val="160653639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ransition xmlns:p14="http://schemas.microsoft.com/office/powerpoint/2010/main" spd="med">
    <p:fade/>
  </p:transition>
  <p:hf sldNum="0" hdr="0" ftr="0" dt="0"/>
  <p:txStyles>
    <p:titleStyle>
      <a:lvl1pPr algn="l" defTabSz="457200" rtl="0" eaLnBrk="1" latinLnBrk="0" hangingPunct="1">
        <a:lnSpc>
          <a:spcPct val="90000"/>
        </a:lnSpc>
        <a:spcBef>
          <a:spcPct val="0"/>
        </a:spcBef>
        <a:buNone/>
        <a:defRPr sz="3000" b="1" kern="1200">
          <a:solidFill>
            <a:srgbClr val="FFFF66"/>
          </a:solidFill>
          <a:effectLst>
            <a:outerShdw blurRad="38100" dist="38100" dir="2700000" algn="tl">
              <a:srgbClr val="000000">
                <a:alpha val="43137"/>
              </a:srgbClr>
            </a:outerShdw>
          </a:effectLst>
          <a:latin typeface="+mj-lt"/>
          <a:ea typeface="+mj-ea"/>
          <a:cs typeface="+mj-cs"/>
        </a:defRPr>
      </a:lvl1pPr>
    </p:titleStyle>
    <p:bodyStyle>
      <a:lvl1pPr marL="0" indent="0" algn="l" defTabSz="457200" rtl="0" eaLnBrk="1" latinLnBrk="0" hangingPunct="1">
        <a:spcBef>
          <a:spcPts val="1800"/>
        </a:spcBef>
        <a:buFont typeface="Arial"/>
        <a:buNone/>
        <a:defRPr sz="2800" b="1" i="1" kern="1200">
          <a:solidFill>
            <a:srgbClr val="FDFF66"/>
          </a:solidFill>
          <a:effectLst>
            <a:outerShdw blurRad="38100" dist="38100" dir="2700000" algn="tl">
              <a:srgbClr val="000000">
                <a:alpha val="43137"/>
              </a:srgbClr>
            </a:outerShdw>
          </a:effectLst>
          <a:latin typeface="+mn-lt"/>
          <a:ea typeface="+mn-ea"/>
          <a:cs typeface="+mn-cs"/>
        </a:defRPr>
      </a:lvl1pPr>
      <a:lvl2pPr marL="223838" indent="-223838" algn="l" defTabSz="457200" rtl="0" eaLnBrk="1" latinLnBrk="0" hangingPunct="1">
        <a:spcBef>
          <a:spcPts val="1200"/>
        </a:spcBef>
        <a:buClr>
          <a:srgbClr val="FFFF66"/>
        </a:buClr>
        <a:buFont typeface="Arial"/>
        <a:buChar char="•"/>
        <a:defRPr sz="2800" b="0" kern="1200">
          <a:solidFill>
            <a:schemeClr val="bg1"/>
          </a:solidFill>
          <a:effectLst>
            <a:outerShdw blurRad="38100" dist="38100" dir="2700000" algn="tl">
              <a:srgbClr val="000000">
                <a:alpha val="43137"/>
              </a:srgbClr>
            </a:outerShdw>
          </a:effectLst>
          <a:latin typeface="+mn-lt"/>
          <a:ea typeface="+mn-ea"/>
          <a:cs typeface="+mn-cs"/>
        </a:defRPr>
      </a:lvl2pPr>
      <a:lvl3pPr marL="682625"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3pPr>
      <a:lvl4pPr marL="1141413"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4pPr>
      <a:lvl5pPr marL="1598613" indent="-222250" algn="l" defTabSz="457200" rtl="0" eaLnBrk="1" latinLnBrk="0" hangingPunct="1">
        <a:spcBef>
          <a:spcPts val="6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White">
      <p:bgPr>
        <a:gradFill flip="none" rotWithShape="1">
          <a:gsLst>
            <a:gs pos="14000">
              <a:srgbClr val="234594"/>
            </a:gs>
            <a:gs pos="100000">
              <a:srgbClr val="091226"/>
            </a:gs>
            <a:gs pos="53000">
              <a:srgbClr val="182B5C"/>
            </a:gs>
          </a:gsLst>
          <a:lin ang="3120000" scaled="0"/>
          <a:tileRect/>
        </a:gradFill>
        <a:effectLst/>
      </p:bgPr>
    </p:bg>
    <p:spTree>
      <p:nvGrpSpPr>
        <p:cNvPr id="1" name=""/>
        <p:cNvGrpSpPr/>
        <p:nvPr/>
      </p:nvGrpSpPr>
      <p:grpSpPr>
        <a:xfrm>
          <a:off x="0" y="0"/>
          <a:ext cx="0" cy="0"/>
          <a:chOff x="0" y="0"/>
          <a:chExt cx="0" cy="0"/>
        </a:xfrm>
      </p:grpSpPr>
      <p:sp>
        <p:nvSpPr>
          <p:cNvPr id="8" name="Rectangle 7"/>
          <p:cNvSpPr/>
          <p:nvPr/>
        </p:nvSpPr>
        <p:spPr>
          <a:xfrm>
            <a:off x="0" y="0"/>
            <a:ext cx="9144000" cy="1219200"/>
          </a:xfrm>
          <a:prstGeom prst="rect">
            <a:avLst/>
          </a:prstGeom>
          <a:gradFill flip="none" rotWithShape="1">
            <a:gsLst>
              <a:gs pos="0">
                <a:srgbClr val="1E3C7F"/>
              </a:gs>
              <a:gs pos="100000">
                <a:srgbClr val="142652"/>
              </a:gs>
            </a:gsLst>
            <a:lin ang="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bwMode="white">
          <a:xfrm>
            <a:off x="381000" y="0"/>
            <a:ext cx="6629400" cy="1219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371600"/>
            <a:ext cx="8382000" cy="47545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descr="Partner_logo_rgb.png"/>
          <p:cNvPicPr>
            <a:picLocks noChangeAspect="1"/>
          </p:cNvPicPr>
          <p:nvPr/>
        </p:nvPicPr>
        <p:blipFill>
          <a:blip r:embed="rId21" cstate="print"/>
          <a:stretch>
            <a:fillRect/>
          </a:stretch>
        </p:blipFill>
        <p:spPr>
          <a:xfrm>
            <a:off x="7229169" y="294365"/>
            <a:ext cx="1632563" cy="867685"/>
          </a:xfrm>
          <a:prstGeom prst="rect">
            <a:avLst/>
          </a:prstGeom>
        </p:spPr>
      </p:pic>
      <p:pic>
        <p:nvPicPr>
          <p:cNvPr id="6" name="Picture 5"/>
          <p:cNvPicPr>
            <a:picLocks noChangeAspect="1"/>
          </p:cNvPicPr>
          <p:nvPr userDrawn="1"/>
        </p:nvPicPr>
        <p:blipFill>
          <a:blip r:embed="rId22" cstate="print">
            <a:alphaModFix amt="60000"/>
            <a:extLst>
              <a:ext uri="{28A0092B-C50C-407E-A947-70E740481C1C}">
                <a14:useLocalDpi xmlns:a14="http://schemas.microsoft.com/office/drawing/2010/main" val="0"/>
              </a:ext>
            </a:extLst>
          </a:blip>
          <a:stretch>
            <a:fillRect/>
          </a:stretch>
        </p:blipFill>
        <p:spPr>
          <a:xfrm>
            <a:off x="7952594" y="5663768"/>
            <a:ext cx="1067172" cy="1067172"/>
          </a:xfrm>
          <a:prstGeom prst="rect">
            <a:avLst/>
          </a:prstGeom>
        </p:spPr>
      </p:pic>
    </p:spTree>
    <p:extLst>
      <p:ext uri="{BB962C8B-B14F-4D97-AF65-F5344CB8AC3E}">
        <p14:creationId xmlns:p14="http://schemas.microsoft.com/office/powerpoint/2010/main" val="87657746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Lst>
  <p:transition xmlns:p14="http://schemas.microsoft.com/office/powerpoint/2010/main" spd="med">
    <p:fade/>
  </p:transition>
  <p:timing>
    <p:tnLst>
      <p:par>
        <p:cTn xmlns:p14="http://schemas.microsoft.com/office/powerpoint/2010/main" id="1" dur="indefinite" restart="never" nodeType="tmRoot"/>
      </p:par>
    </p:tnLst>
  </p:timing>
  <p:hf sldNum="0" hdr="0" ftr="0" dt="0"/>
  <p:txStyles>
    <p:titleStyle>
      <a:lvl1pPr algn="l" defTabSz="457200" rtl="0" eaLnBrk="1" latinLnBrk="0" hangingPunct="1">
        <a:lnSpc>
          <a:spcPct val="90000"/>
        </a:lnSpc>
        <a:spcBef>
          <a:spcPct val="0"/>
        </a:spcBef>
        <a:buNone/>
        <a:defRPr sz="3000" b="1" kern="1200">
          <a:solidFill>
            <a:srgbClr val="FFFF66"/>
          </a:solidFill>
          <a:effectLst>
            <a:outerShdw blurRad="38100" dist="38100" dir="2700000" algn="tl">
              <a:srgbClr val="000000">
                <a:alpha val="43137"/>
              </a:srgbClr>
            </a:outerShdw>
          </a:effectLst>
          <a:latin typeface="+mj-lt"/>
          <a:ea typeface="+mj-ea"/>
          <a:cs typeface="+mj-cs"/>
        </a:defRPr>
      </a:lvl1pPr>
    </p:titleStyle>
    <p:bodyStyle>
      <a:lvl1pPr marL="0" indent="0" algn="l" defTabSz="457200" rtl="0" eaLnBrk="1" latinLnBrk="0" hangingPunct="1">
        <a:spcBef>
          <a:spcPts val="1800"/>
        </a:spcBef>
        <a:buFont typeface="Arial"/>
        <a:buNone/>
        <a:defRPr sz="2800" b="1" i="1" kern="1200">
          <a:solidFill>
            <a:srgbClr val="FDFF66"/>
          </a:solidFill>
          <a:effectLst>
            <a:outerShdw blurRad="38100" dist="38100" dir="2700000" algn="tl">
              <a:srgbClr val="000000">
                <a:alpha val="43137"/>
              </a:srgbClr>
            </a:outerShdw>
          </a:effectLst>
          <a:latin typeface="+mn-lt"/>
          <a:ea typeface="+mn-ea"/>
          <a:cs typeface="+mn-cs"/>
        </a:defRPr>
      </a:lvl1pPr>
      <a:lvl2pPr marL="223838" indent="-223838" algn="l" defTabSz="457200" rtl="0" eaLnBrk="1" latinLnBrk="0" hangingPunct="1">
        <a:spcBef>
          <a:spcPts val="1200"/>
        </a:spcBef>
        <a:buClr>
          <a:srgbClr val="FFFF66"/>
        </a:buClr>
        <a:buFont typeface="Arial"/>
        <a:buChar char="•"/>
        <a:defRPr sz="2800" b="0" kern="1200">
          <a:solidFill>
            <a:schemeClr val="bg1"/>
          </a:solidFill>
          <a:effectLst>
            <a:outerShdw blurRad="38100" dist="38100" dir="2700000" algn="tl">
              <a:srgbClr val="000000">
                <a:alpha val="43137"/>
              </a:srgbClr>
            </a:outerShdw>
          </a:effectLst>
          <a:latin typeface="+mn-lt"/>
          <a:ea typeface="+mn-ea"/>
          <a:cs typeface="+mn-cs"/>
        </a:defRPr>
      </a:lvl2pPr>
      <a:lvl3pPr marL="682625"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3pPr>
      <a:lvl4pPr marL="1141413"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4pPr>
      <a:lvl5pPr marL="1598613" indent="-222250" algn="l" defTabSz="457200" rtl="0" eaLnBrk="1" latinLnBrk="0" hangingPunct="1">
        <a:spcBef>
          <a:spcPts val="6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White">
      <p:bgPr>
        <a:gradFill rotWithShape="1">
          <a:gsLst>
            <a:gs pos="0">
              <a:srgbClr val="234594"/>
            </a:gs>
            <a:gs pos="14000">
              <a:srgbClr val="234594"/>
            </a:gs>
            <a:gs pos="53000">
              <a:srgbClr val="182B5C"/>
            </a:gs>
            <a:gs pos="100000">
              <a:srgbClr val="091226"/>
            </a:gs>
          </a:gsLst>
          <a:lin ang="3120000"/>
        </a:gradFill>
        <a:effectLst/>
      </p:bgPr>
    </p:bg>
    <p:spTree>
      <p:nvGrpSpPr>
        <p:cNvPr id="1" name=""/>
        <p:cNvGrpSpPr/>
        <p:nvPr/>
      </p:nvGrpSpPr>
      <p:grpSpPr>
        <a:xfrm>
          <a:off x="0" y="0"/>
          <a:ext cx="0" cy="0"/>
          <a:chOff x="0" y="0"/>
          <a:chExt cx="0" cy="0"/>
        </a:xfrm>
      </p:grpSpPr>
      <p:sp>
        <p:nvSpPr>
          <p:cNvPr id="8" name="Rectangle 7"/>
          <p:cNvSpPr/>
          <p:nvPr/>
        </p:nvSpPr>
        <p:spPr>
          <a:xfrm>
            <a:off x="0" y="0"/>
            <a:ext cx="9144000" cy="1219200"/>
          </a:xfrm>
          <a:prstGeom prst="rect">
            <a:avLst/>
          </a:prstGeom>
          <a:gradFill flip="none" rotWithShape="1">
            <a:gsLst>
              <a:gs pos="0">
                <a:srgbClr val="1E3C7F"/>
              </a:gs>
              <a:gs pos="100000">
                <a:srgbClr val="142652"/>
              </a:gs>
            </a:gsLst>
            <a:lin ang="0" scaled="1"/>
            <a:tileRect/>
          </a:gradFill>
          <a:ln>
            <a:noFill/>
          </a:ln>
          <a:effectLst/>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prstClr val="white"/>
              </a:solidFill>
            </a:endParaRPr>
          </a:p>
        </p:txBody>
      </p:sp>
      <p:sp>
        <p:nvSpPr>
          <p:cNvPr id="2" name="Title Placeholder 1"/>
          <p:cNvSpPr>
            <a:spLocks noGrp="1"/>
          </p:cNvSpPr>
          <p:nvPr>
            <p:ph type="title"/>
          </p:nvPr>
        </p:nvSpPr>
        <p:spPr bwMode="white">
          <a:xfrm>
            <a:off x="381000" y="0"/>
            <a:ext cx="6629400" cy="1219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371600"/>
            <a:ext cx="8382000" cy="47545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9" name="Picture 15" descr="Partner_logo_rg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9475" y="293688"/>
            <a:ext cx="163195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5"/>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953375" y="5664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8547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Lst>
  <p:transition xmlns:p14="http://schemas.microsoft.com/office/powerpoint/2010/main">
    <p:fade/>
  </p:transition>
  <p:hf sldNum="0" hdr="0" ftr="0" dt="0"/>
  <p:txStyles>
    <p:titleStyle>
      <a:lvl1pPr algn="l" defTabSz="457200" rtl="0" eaLnBrk="0" fontAlgn="base" hangingPunct="0">
        <a:lnSpc>
          <a:spcPct val="90000"/>
        </a:lnSpc>
        <a:spcBef>
          <a:spcPct val="0"/>
        </a:spcBef>
        <a:spcAft>
          <a:spcPct val="0"/>
        </a:spcAft>
        <a:defRPr sz="3000" b="1" kern="1200">
          <a:solidFill>
            <a:srgbClr val="FFFF66"/>
          </a:solidFill>
          <a:effectLst>
            <a:outerShdw blurRad="38100" dist="38100" dir="2700000" algn="tl">
              <a:srgbClr val="000000">
                <a:alpha val="43137"/>
              </a:srgbClr>
            </a:outerShdw>
          </a:effectLst>
          <a:latin typeface="+mj-lt"/>
          <a:ea typeface="+mj-ea"/>
          <a:cs typeface="+mj-cs"/>
        </a:defRPr>
      </a:lvl1pPr>
      <a:lvl2pPr algn="l" defTabSz="457200" rtl="0" eaLnBrk="0" fontAlgn="base" hangingPunct="0">
        <a:lnSpc>
          <a:spcPct val="90000"/>
        </a:lnSpc>
        <a:spcBef>
          <a:spcPct val="0"/>
        </a:spcBef>
        <a:spcAft>
          <a:spcPct val="0"/>
        </a:spcAft>
        <a:defRPr sz="3000" b="1">
          <a:solidFill>
            <a:srgbClr val="FFFF66"/>
          </a:solidFill>
          <a:latin typeface="Arial" pitchFamily="34" charset="0"/>
        </a:defRPr>
      </a:lvl2pPr>
      <a:lvl3pPr algn="l" defTabSz="457200" rtl="0" eaLnBrk="0" fontAlgn="base" hangingPunct="0">
        <a:lnSpc>
          <a:spcPct val="90000"/>
        </a:lnSpc>
        <a:spcBef>
          <a:spcPct val="0"/>
        </a:spcBef>
        <a:spcAft>
          <a:spcPct val="0"/>
        </a:spcAft>
        <a:defRPr sz="3000" b="1">
          <a:solidFill>
            <a:srgbClr val="FFFF66"/>
          </a:solidFill>
          <a:latin typeface="Arial" pitchFamily="34" charset="0"/>
        </a:defRPr>
      </a:lvl3pPr>
      <a:lvl4pPr algn="l" defTabSz="457200" rtl="0" eaLnBrk="0" fontAlgn="base" hangingPunct="0">
        <a:lnSpc>
          <a:spcPct val="90000"/>
        </a:lnSpc>
        <a:spcBef>
          <a:spcPct val="0"/>
        </a:spcBef>
        <a:spcAft>
          <a:spcPct val="0"/>
        </a:spcAft>
        <a:defRPr sz="3000" b="1">
          <a:solidFill>
            <a:srgbClr val="FFFF66"/>
          </a:solidFill>
          <a:latin typeface="Arial" pitchFamily="34" charset="0"/>
        </a:defRPr>
      </a:lvl4pPr>
      <a:lvl5pPr algn="l" defTabSz="457200" rtl="0" eaLnBrk="0" fontAlgn="base" hangingPunct="0">
        <a:lnSpc>
          <a:spcPct val="90000"/>
        </a:lnSpc>
        <a:spcBef>
          <a:spcPct val="0"/>
        </a:spcBef>
        <a:spcAft>
          <a:spcPct val="0"/>
        </a:spcAft>
        <a:defRPr sz="3000" b="1">
          <a:solidFill>
            <a:srgbClr val="FFFF66"/>
          </a:solidFill>
          <a:latin typeface="Arial" pitchFamily="34" charset="0"/>
        </a:defRPr>
      </a:lvl5pPr>
      <a:lvl6pPr marL="457200" algn="l" defTabSz="457200" rtl="0" fontAlgn="base">
        <a:lnSpc>
          <a:spcPct val="90000"/>
        </a:lnSpc>
        <a:spcBef>
          <a:spcPct val="0"/>
        </a:spcBef>
        <a:spcAft>
          <a:spcPct val="0"/>
        </a:spcAft>
        <a:defRPr sz="3000" b="1">
          <a:solidFill>
            <a:srgbClr val="FFFF66"/>
          </a:solidFill>
          <a:latin typeface="Arial" pitchFamily="34" charset="0"/>
        </a:defRPr>
      </a:lvl6pPr>
      <a:lvl7pPr marL="914400" algn="l" defTabSz="457200" rtl="0" fontAlgn="base">
        <a:lnSpc>
          <a:spcPct val="90000"/>
        </a:lnSpc>
        <a:spcBef>
          <a:spcPct val="0"/>
        </a:spcBef>
        <a:spcAft>
          <a:spcPct val="0"/>
        </a:spcAft>
        <a:defRPr sz="3000" b="1">
          <a:solidFill>
            <a:srgbClr val="FFFF66"/>
          </a:solidFill>
          <a:latin typeface="Arial" pitchFamily="34" charset="0"/>
        </a:defRPr>
      </a:lvl7pPr>
      <a:lvl8pPr marL="1371600" algn="l" defTabSz="457200" rtl="0" fontAlgn="base">
        <a:lnSpc>
          <a:spcPct val="90000"/>
        </a:lnSpc>
        <a:spcBef>
          <a:spcPct val="0"/>
        </a:spcBef>
        <a:spcAft>
          <a:spcPct val="0"/>
        </a:spcAft>
        <a:defRPr sz="3000" b="1">
          <a:solidFill>
            <a:srgbClr val="FFFF66"/>
          </a:solidFill>
          <a:latin typeface="Arial" pitchFamily="34" charset="0"/>
        </a:defRPr>
      </a:lvl8pPr>
      <a:lvl9pPr marL="1828800" algn="l" defTabSz="457200" rtl="0" fontAlgn="base">
        <a:lnSpc>
          <a:spcPct val="90000"/>
        </a:lnSpc>
        <a:spcBef>
          <a:spcPct val="0"/>
        </a:spcBef>
        <a:spcAft>
          <a:spcPct val="0"/>
        </a:spcAft>
        <a:defRPr sz="3000" b="1">
          <a:solidFill>
            <a:srgbClr val="FFFF66"/>
          </a:solidFill>
          <a:latin typeface="Arial" pitchFamily="34" charset="0"/>
        </a:defRPr>
      </a:lvl9pPr>
    </p:titleStyle>
    <p:bodyStyle>
      <a:lvl1pPr algn="l" defTabSz="457200" rtl="0" eaLnBrk="0" fontAlgn="base" hangingPunct="0">
        <a:spcBef>
          <a:spcPts val="1800"/>
        </a:spcBef>
        <a:spcAft>
          <a:spcPct val="0"/>
        </a:spcAft>
        <a:buFont typeface="Arial" pitchFamily="34" charset="0"/>
        <a:defRPr sz="2800" b="1" i="1" kern="1200">
          <a:solidFill>
            <a:srgbClr val="FDFF66"/>
          </a:solidFill>
          <a:effectLst>
            <a:outerShdw blurRad="38100" dist="38100" dir="2700000" algn="tl">
              <a:srgbClr val="000000">
                <a:alpha val="43137"/>
              </a:srgbClr>
            </a:outerShdw>
          </a:effectLst>
          <a:latin typeface="+mn-lt"/>
          <a:ea typeface="+mn-ea"/>
          <a:cs typeface="+mn-cs"/>
        </a:defRPr>
      </a:lvl1pPr>
      <a:lvl2pPr marL="223838" indent="-223838" algn="l" defTabSz="457200" rtl="0" eaLnBrk="0" fontAlgn="base" hangingPunct="0">
        <a:spcBef>
          <a:spcPts val="1200"/>
        </a:spcBef>
        <a:spcAft>
          <a:spcPct val="0"/>
        </a:spcAft>
        <a:buClr>
          <a:srgbClr val="FFFF66"/>
        </a:buClr>
        <a:buFont typeface="Arial" pitchFamily="34" charset="0"/>
        <a:buChar char="•"/>
        <a:defRPr sz="2800" kern="1200">
          <a:solidFill>
            <a:schemeClr val="bg1"/>
          </a:solidFill>
          <a:effectLst>
            <a:outerShdw blurRad="38100" dist="38100" dir="2700000" algn="tl">
              <a:srgbClr val="000000">
                <a:alpha val="43137"/>
              </a:srgbClr>
            </a:outerShdw>
          </a:effectLst>
          <a:latin typeface="+mn-lt"/>
          <a:ea typeface="+mn-ea"/>
          <a:cs typeface="+mn-cs"/>
        </a:defRPr>
      </a:lvl2pPr>
      <a:lvl3pPr marL="682625" indent="-223838" algn="l" defTabSz="457200" rtl="0" eaLnBrk="0" fontAlgn="base" hangingPunct="0">
        <a:spcBef>
          <a:spcPts val="1200"/>
        </a:spcBef>
        <a:spcAft>
          <a:spcPct val="0"/>
        </a:spcAft>
        <a:buClr>
          <a:srgbClr val="FFFF66"/>
        </a:buClr>
        <a:buFont typeface="Lucida Grande"/>
        <a:buChar char="–"/>
        <a:defRPr sz="2400" kern="1200">
          <a:solidFill>
            <a:schemeClr val="bg1"/>
          </a:solidFill>
          <a:effectLst>
            <a:outerShdw blurRad="38100" dist="38100" dir="2700000" algn="tl">
              <a:srgbClr val="000000">
                <a:alpha val="43137"/>
              </a:srgbClr>
            </a:outerShdw>
          </a:effectLst>
          <a:latin typeface="+mn-lt"/>
          <a:ea typeface="+mn-ea"/>
          <a:cs typeface="+mn-cs"/>
        </a:defRPr>
      </a:lvl3pPr>
      <a:lvl4pPr marL="1141413" indent="-223838" algn="l" defTabSz="457200" rtl="0" eaLnBrk="0" fontAlgn="base" hangingPunct="0">
        <a:spcBef>
          <a:spcPts val="1200"/>
        </a:spcBef>
        <a:spcAft>
          <a:spcPct val="0"/>
        </a:spcAft>
        <a:buClr>
          <a:srgbClr val="FFFF66"/>
        </a:buClr>
        <a:buFont typeface="Lucida Grande"/>
        <a:buChar char="·"/>
        <a:defRPr sz="2400" kern="1200">
          <a:solidFill>
            <a:schemeClr val="bg1"/>
          </a:solidFill>
          <a:effectLst>
            <a:outerShdw blurRad="38100" dist="38100" dir="2700000" algn="tl">
              <a:srgbClr val="000000">
                <a:alpha val="43137"/>
              </a:srgbClr>
            </a:outerShdw>
          </a:effectLst>
          <a:latin typeface="+mn-lt"/>
          <a:ea typeface="+mn-ea"/>
          <a:cs typeface="+mn-cs"/>
        </a:defRPr>
      </a:lvl4pPr>
      <a:lvl5pPr marL="1598613" indent="-222250" algn="l" defTabSz="457200" rtl="0" eaLnBrk="0" fontAlgn="base" hangingPunct="0">
        <a:spcBef>
          <a:spcPts val="600"/>
        </a:spcBef>
        <a:spcAft>
          <a:spcPct val="0"/>
        </a:spcAft>
        <a:buClr>
          <a:srgbClr val="FFFF66"/>
        </a:buClr>
        <a:buFont typeface="Lucida Grande"/>
        <a:buChar char="»"/>
        <a:defRPr sz="24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White">
      <p:bgPr>
        <a:gradFill flip="none" rotWithShape="1">
          <a:gsLst>
            <a:gs pos="14000">
              <a:srgbClr val="234594"/>
            </a:gs>
            <a:gs pos="100000">
              <a:srgbClr val="091226"/>
            </a:gs>
            <a:gs pos="53000">
              <a:srgbClr val="182B5C"/>
            </a:gs>
          </a:gsLst>
          <a:lin ang="3120000" scaled="0"/>
          <a:tileRect/>
        </a:gradFill>
        <a:effectLst/>
      </p:bgPr>
    </p:bg>
    <p:spTree>
      <p:nvGrpSpPr>
        <p:cNvPr id="1" name=""/>
        <p:cNvGrpSpPr/>
        <p:nvPr/>
      </p:nvGrpSpPr>
      <p:grpSpPr>
        <a:xfrm>
          <a:off x="0" y="0"/>
          <a:ext cx="0" cy="0"/>
          <a:chOff x="0" y="0"/>
          <a:chExt cx="0" cy="0"/>
        </a:xfrm>
      </p:grpSpPr>
      <p:sp>
        <p:nvSpPr>
          <p:cNvPr id="8" name="Rectangle 7"/>
          <p:cNvSpPr/>
          <p:nvPr/>
        </p:nvSpPr>
        <p:spPr>
          <a:xfrm>
            <a:off x="0" y="0"/>
            <a:ext cx="9144000" cy="1219200"/>
          </a:xfrm>
          <a:prstGeom prst="rect">
            <a:avLst/>
          </a:prstGeom>
          <a:gradFill flip="none" rotWithShape="1">
            <a:gsLst>
              <a:gs pos="0">
                <a:srgbClr val="1E3C7F"/>
              </a:gs>
              <a:gs pos="100000">
                <a:srgbClr val="142652"/>
              </a:gs>
            </a:gsLst>
            <a:lin ang="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bwMode="white">
          <a:xfrm>
            <a:off x="381000" y="0"/>
            <a:ext cx="6629400" cy="1219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371600"/>
            <a:ext cx="8382000" cy="47545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descr="Partner_logo_rgb.png"/>
          <p:cNvPicPr>
            <a:picLocks noChangeAspect="1"/>
          </p:cNvPicPr>
          <p:nvPr/>
        </p:nvPicPr>
        <p:blipFill>
          <a:blip r:embed="rId15" cstate="print"/>
          <a:stretch>
            <a:fillRect/>
          </a:stretch>
        </p:blipFill>
        <p:spPr>
          <a:xfrm>
            <a:off x="7229169" y="294365"/>
            <a:ext cx="1632563" cy="867685"/>
          </a:xfrm>
          <a:prstGeom prst="rect">
            <a:avLst/>
          </a:prstGeom>
        </p:spPr>
      </p:pic>
      <p:pic>
        <p:nvPicPr>
          <p:cNvPr id="6" name="Picture 5"/>
          <p:cNvPicPr>
            <a:picLocks noChangeAspect="1"/>
          </p:cNvPicPr>
          <p:nvPr userDrawn="1"/>
        </p:nvPicPr>
        <p:blipFill>
          <a:blip r:embed="rId16" cstate="print">
            <a:alphaModFix amt="60000"/>
            <a:extLst>
              <a:ext uri="{28A0092B-C50C-407E-A947-70E740481C1C}">
                <a14:useLocalDpi xmlns:a14="http://schemas.microsoft.com/office/drawing/2010/main" val="0"/>
              </a:ext>
            </a:extLst>
          </a:blip>
          <a:stretch>
            <a:fillRect/>
          </a:stretch>
        </p:blipFill>
        <p:spPr>
          <a:xfrm>
            <a:off x="7952594" y="5663768"/>
            <a:ext cx="1067172" cy="1067172"/>
          </a:xfrm>
          <a:prstGeom prst="rect">
            <a:avLst/>
          </a:prstGeom>
        </p:spPr>
      </p:pic>
    </p:spTree>
    <p:extLst>
      <p:ext uri="{BB962C8B-B14F-4D97-AF65-F5344CB8AC3E}">
        <p14:creationId xmlns:p14="http://schemas.microsoft.com/office/powerpoint/2010/main" val="299637071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hf sldNum="0" hdr="0" ftr="0" dt="0"/>
  <p:txStyles>
    <p:titleStyle>
      <a:lvl1pPr algn="l" defTabSz="457200" rtl="0" eaLnBrk="1" latinLnBrk="0" hangingPunct="1">
        <a:lnSpc>
          <a:spcPct val="90000"/>
        </a:lnSpc>
        <a:spcBef>
          <a:spcPct val="0"/>
        </a:spcBef>
        <a:buNone/>
        <a:defRPr sz="3000" b="1" kern="1200">
          <a:solidFill>
            <a:srgbClr val="FFFF66"/>
          </a:solidFill>
          <a:effectLst>
            <a:outerShdw blurRad="38100" dist="38100" dir="2700000" algn="tl">
              <a:srgbClr val="000000">
                <a:alpha val="43137"/>
              </a:srgbClr>
            </a:outerShdw>
          </a:effectLst>
          <a:latin typeface="+mj-lt"/>
          <a:ea typeface="+mj-ea"/>
          <a:cs typeface="+mj-cs"/>
        </a:defRPr>
      </a:lvl1pPr>
    </p:titleStyle>
    <p:bodyStyle>
      <a:lvl1pPr marL="0" indent="0" algn="l" defTabSz="457200" rtl="0" eaLnBrk="1" latinLnBrk="0" hangingPunct="1">
        <a:spcBef>
          <a:spcPts val="1800"/>
        </a:spcBef>
        <a:buFont typeface="Arial"/>
        <a:buNone/>
        <a:defRPr sz="2800" b="1" i="1" kern="1200">
          <a:solidFill>
            <a:srgbClr val="FDFF66"/>
          </a:solidFill>
          <a:effectLst>
            <a:outerShdw blurRad="38100" dist="38100" dir="2700000" algn="tl">
              <a:srgbClr val="000000">
                <a:alpha val="43137"/>
              </a:srgbClr>
            </a:outerShdw>
          </a:effectLst>
          <a:latin typeface="+mn-lt"/>
          <a:ea typeface="+mn-ea"/>
          <a:cs typeface="+mn-cs"/>
        </a:defRPr>
      </a:lvl1pPr>
      <a:lvl2pPr marL="223838" indent="-223838" algn="l" defTabSz="457200" rtl="0" eaLnBrk="1" latinLnBrk="0" hangingPunct="1">
        <a:spcBef>
          <a:spcPts val="1200"/>
        </a:spcBef>
        <a:buClr>
          <a:srgbClr val="FFFF66"/>
        </a:buClr>
        <a:buFont typeface="Arial"/>
        <a:buChar char="•"/>
        <a:defRPr sz="2800" b="0" kern="1200">
          <a:solidFill>
            <a:schemeClr val="bg1"/>
          </a:solidFill>
          <a:effectLst>
            <a:outerShdw blurRad="38100" dist="38100" dir="2700000" algn="tl">
              <a:srgbClr val="000000">
                <a:alpha val="43137"/>
              </a:srgbClr>
            </a:outerShdw>
          </a:effectLst>
          <a:latin typeface="+mn-lt"/>
          <a:ea typeface="+mn-ea"/>
          <a:cs typeface="+mn-cs"/>
        </a:defRPr>
      </a:lvl2pPr>
      <a:lvl3pPr marL="682625"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3pPr>
      <a:lvl4pPr marL="1141413"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4pPr>
      <a:lvl5pPr marL="1598613" indent="-222250" algn="l" defTabSz="457200" rtl="0" eaLnBrk="1" latinLnBrk="0" hangingPunct="1">
        <a:spcBef>
          <a:spcPts val="6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White">
      <p:bgPr>
        <a:gradFill flip="none" rotWithShape="1">
          <a:gsLst>
            <a:gs pos="14000">
              <a:srgbClr val="234594"/>
            </a:gs>
            <a:gs pos="100000">
              <a:srgbClr val="091226"/>
            </a:gs>
            <a:gs pos="53000">
              <a:srgbClr val="182B5C"/>
            </a:gs>
          </a:gsLst>
          <a:lin ang="3120000" scaled="0"/>
          <a:tileRect/>
        </a:gradFill>
        <a:effectLst/>
      </p:bgPr>
    </p:bg>
    <p:spTree>
      <p:nvGrpSpPr>
        <p:cNvPr id="1" name=""/>
        <p:cNvGrpSpPr/>
        <p:nvPr/>
      </p:nvGrpSpPr>
      <p:grpSpPr>
        <a:xfrm>
          <a:off x="0" y="0"/>
          <a:ext cx="0" cy="0"/>
          <a:chOff x="0" y="0"/>
          <a:chExt cx="0" cy="0"/>
        </a:xfrm>
      </p:grpSpPr>
      <p:sp>
        <p:nvSpPr>
          <p:cNvPr id="8" name="Rectangle 7"/>
          <p:cNvSpPr/>
          <p:nvPr/>
        </p:nvSpPr>
        <p:spPr>
          <a:xfrm>
            <a:off x="0" y="0"/>
            <a:ext cx="9144000" cy="1219200"/>
          </a:xfrm>
          <a:prstGeom prst="rect">
            <a:avLst/>
          </a:prstGeom>
          <a:gradFill flip="none" rotWithShape="1">
            <a:gsLst>
              <a:gs pos="0">
                <a:srgbClr val="1E3C7F"/>
              </a:gs>
              <a:gs pos="100000">
                <a:srgbClr val="142652"/>
              </a:gs>
            </a:gsLst>
            <a:lin ang="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bwMode="white">
          <a:xfrm>
            <a:off x="381000" y="0"/>
            <a:ext cx="6629400" cy="1219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371600"/>
            <a:ext cx="8382000" cy="47545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descr="Partner_logo_rgb.png"/>
          <p:cNvPicPr>
            <a:picLocks noChangeAspect="1"/>
          </p:cNvPicPr>
          <p:nvPr/>
        </p:nvPicPr>
        <p:blipFill>
          <a:blip r:embed="rId15" cstate="print"/>
          <a:stretch>
            <a:fillRect/>
          </a:stretch>
        </p:blipFill>
        <p:spPr>
          <a:xfrm>
            <a:off x="7229169" y="294365"/>
            <a:ext cx="1632563" cy="867685"/>
          </a:xfrm>
          <a:prstGeom prst="rect">
            <a:avLst/>
          </a:prstGeom>
        </p:spPr>
      </p:pic>
      <p:pic>
        <p:nvPicPr>
          <p:cNvPr id="6" name="Picture 5"/>
          <p:cNvPicPr>
            <a:picLocks noChangeAspect="1"/>
          </p:cNvPicPr>
          <p:nvPr userDrawn="1"/>
        </p:nvPicPr>
        <p:blipFill>
          <a:blip r:embed="rId16" cstate="print">
            <a:alphaModFix amt="60000"/>
            <a:extLst>
              <a:ext uri="{28A0092B-C50C-407E-A947-70E740481C1C}">
                <a14:useLocalDpi xmlns:a14="http://schemas.microsoft.com/office/drawing/2010/main" val="0"/>
              </a:ext>
            </a:extLst>
          </a:blip>
          <a:stretch>
            <a:fillRect/>
          </a:stretch>
        </p:blipFill>
        <p:spPr>
          <a:xfrm>
            <a:off x="7952594" y="5663768"/>
            <a:ext cx="1067172" cy="1067172"/>
          </a:xfrm>
          <a:prstGeom prst="rect">
            <a:avLst/>
          </a:prstGeom>
        </p:spPr>
      </p:pic>
    </p:spTree>
    <p:extLst>
      <p:ext uri="{BB962C8B-B14F-4D97-AF65-F5344CB8AC3E}">
        <p14:creationId xmlns:p14="http://schemas.microsoft.com/office/powerpoint/2010/main" val="129538278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Lst>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hf sldNum="0" hdr="0" ftr="0" dt="0"/>
  <p:txStyles>
    <p:titleStyle>
      <a:lvl1pPr algn="l" defTabSz="457200" rtl="0" eaLnBrk="1" latinLnBrk="0" hangingPunct="1">
        <a:lnSpc>
          <a:spcPct val="90000"/>
        </a:lnSpc>
        <a:spcBef>
          <a:spcPct val="0"/>
        </a:spcBef>
        <a:buNone/>
        <a:defRPr sz="3000" b="1" kern="1200">
          <a:solidFill>
            <a:srgbClr val="FFFF66"/>
          </a:solidFill>
          <a:effectLst>
            <a:outerShdw blurRad="38100" dist="38100" dir="2700000" algn="tl">
              <a:srgbClr val="000000">
                <a:alpha val="43137"/>
              </a:srgbClr>
            </a:outerShdw>
          </a:effectLst>
          <a:latin typeface="+mj-lt"/>
          <a:ea typeface="+mj-ea"/>
          <a:cs typeface="+mj-cs"/>
        </a:defRPr>
      </a:lvl1pPr>
    </p:titleStyle>
    <p:bodyStyle>
      <a:lvl1pPr marL="0" indent="0" algn="l" defTabSz="457200" rtl="0" eaLnBrk="1" latinLnBrk="0" hangingPunct="1">
        <a:spcBef>
          <a:spcPts val="1800"/>
        </a:spcBef>
        <a:buFont typeface="Arial"/>
        <a:buNone/>
        <a:defRPr sz="2800" b="1" i="1" kern="1200">
          <a:solidFill>
            <a:srgbClr val="FDFF66"/>
          </a:solidFill>
          <a:effectLst>
            <a:outerShdw blurRad="38100" dist="38100" dir="2700000" algn="tl">
              <a:srgbClr val="000000">
                <a:alpha val="43137"/>
              </a:srgbClr>
            </a:outerShdw>
          </a:effectLst>
          <a:latin typeface="+mn-lt"/>
          <a:ea typeface="+mn-ea"/>
          <a:cs typeface="+mn-cs"/>
        </a:defRPr>
      </a:lvl1pPr>
      <a:lvl2pPr marL="223838" indent="-223838" algn="l" defTabSz="457200" rtl="0" eaLnBrk="1" latinLnBrk="0" hangingPunct="1">
        <a:spcBef>
          <a:spcPts val="1200"/>
        </a:spcBef>
        <a:buClr>
          <a:srgbClr val="FFFF66"/>
        </a:buClr>
        <a:buFont typeface="Arial"/>
        <a:buChar char="•"/>
        <a:defRPr sz="2800" b="0" kern="1200">
          <a:solidFill>
            <a:schemeClr val="bg1"/>
          </a:solidFill>
          <a:effectLst>
            <a:outerShdw blurRad="38100" dist="38100" dir="2700000" algn="tl">
              <a:srgbClr val="000000">
                <a:alpha val="43137"/>
              </a:srgbClr>
            </a:outerShdw>
          </a:effectLst>
          <a:latin typeface="+mn-lt"/>
          <a:ea typeface="+mn-ea"/>
          <a:cs typeface="+mn-cs"/>
        </a:defRPr>
      </a:lvl2pPr>
      <a:lvl3pPr marL="682625"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3pPr>
      <a:lvl4pPr marL="1141413"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4pPr>
      <a:lvl5pPr marL="1598613" indent="-222250" algn="l" defTabSz="457200" rtl="0" eaLnBrk="1" latinLnBrk="0" hangingPunct="1">
        <a:spcBef>
          <a:spcPts val="6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White">
      <p:bgPr>
        <a:gradFill flip="none" rotWithShape="1">
          <a:gsLst>
            <a:gs pos="14000">
              <a:srgbClr val="234594"/>
            </a:gs>
            <a:gs pos="100000">
              <a:srgbClr val="091226"/>
            </a:gs>
            <a:gs pos="53000">
              <a:srgbClr val="182B5C"/>
            </a:gs>
          </a:gsLst>
          <a:lin ang="3120000" scaled="0"/>
          <a:tileRect/>
        </a:gradFill>
        <a:effectLst/>
      </p:bgPr>
    </p:bg>
    <p:spTree>
      <p:nvGrpSpPr>
        <p:cNvPr id="1" name=""/>
        <p:cNvGrpSpPr/>
        <p:nvPr/>
      </p:nvGrpSpPr>
      <p:grpSpPr>
        <a:xfrm>
          <a:off x="0" y="0"/>
          <a:ext cx="0" cy="0"/>
          <a:chOff x="0" y="0"/>
          <a:chExt cx="0" cy="0"/>
        </a:xfrm>
      </p:grpSpPr>
      <p:sp>
        <p:nvSpPr>
          <p:cNvPr id="8" name="Rectangle 7"/>
          <p:cNvSpPr/>
          <p:nvPr/>
        </p:nvSpPr>
        <p:spPr>
          <a:xfrm>
            <a:off x="0" y="0"/>
            <a:ext cx="9144000" cy="1219200"/>
          </a:xfrm>
          <a:prstGeom prst="rect">
            <a:avLst/>
          </a:prstGeom>
          <a:gradFill flip="none" rotWithShape="1">
            <a:gsLst>
              <a:gs pos="0">
                <a:srgbClr val="1E3C7F"/>
              </a:gs>
              <a:gs pos="100000">
                <a:srgbClr val="142652"/>
              </a:gs>
            </a:gsLst>
            <a:lin ang="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bwMode="white">
          <a:xfrm>
            <a:off x="381000" y="0"/>
            <a:ext cx="6629400" cy="1219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371600"/>
            <a:ext cx="8382000" cy="47545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descr="Partner_logo_rgb.png"/>
          <p:cNvPicPr>
            <a:picLocks noChangeAspect="1"/>
          </p:cNvPicPr>
          <p:nvPr/>
        </p:nvPicPr>
        <p:blipFill>
          <a:blip r:embed="rId15" cstate="print"/>
          <a:stretch>
            <a:fillRect/>
          </a:stretch>
        </p:blipFill>
        <p:spPr>
          <a:xfrm>
            <a:off x="7229169" y="294365"/>
            <a:ext cx="1632563" cy="867685"/>
          </a:xfrm>
          <a:prstGeom prst="rect">
            <a:avLst/>
          </a:prstGeom>
        </p:spPr>
      </p:pic>
      <p:pic>
        <p:nvPicPr>
          <p:cNvPr id="6" name="Picture 5"/>
          <p:cNvPicPr>
            <a:picLocks noChangeAspect="1"/>
          </p:cNvPicPr>
          <p:nvPr userDrawn="1"/>
        </p:nvPicPr>
        <p:blipFill>
          <a:blip r:embed="rId16" cstate="print">
            <a:alphaModFix amt="60000"/>
            <a:extLst>
              <a:ext uri="{28A0092B-C50C-407E-A947-70E740481C1C}">
                <a14:useLocalDpi xmlns:a14="http://schemas.microsoft.com/office/drawing/2010/main" val="0"/>
              </a:ext>
            </a:extLst>
          </a:blip>
          <a:stretch>
            <a:fillRect/>
          </a:stretch>
        </p:blipFill>
        <p:spPr>
          <a:xfrm>
            <a:off x="7952594" y="5663768"/>
            <a:ext cx="1067172" cy="1067172"/>
          </a:xfrm>
          <a:prstGeom prst="rect">
            <a:avLst/>
          </a:prstGeom>
        </p:spPr>
      </p:pic>
    </p:spTree>
    <p:extLst>
      <p:ext uri="{BB962C8B-B14F-4D97-AF65-F5344CB8AC3E}">
        <p14:creationId xmlns:p14="http://schemas.microsoft.com/office/powerpoint/2010/main" val="298383144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Lst>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hf sldNum="0" hdr="0" ftr="0" dt="0"/>
  <p:txStyles>
    <p:titleStyle>
      <a:lvl1pPr algn="l" defTabSz="457200" rtl="0" eaLnBrk="1" latinLnBrk="0" hangingPunct="1">
        <a:lnSpc>
          <a:spcPct val="90000"/>
        </a:lnSpc>
        <a:spcBef>
          <a:spcPct val="0"/>
        </a:spcBef>
        <a:buNone/>
        <a:defRPr sz="3000" b="1" kern="1200">
          <a:solidFill>
            <a:srgbClr val="FFFF66"/>
          </a:solidFill>
          <a:effectLst>
            <a:outerShdw blurRad="38100" dist="38100" dir="2700000" algn="tl">
              <a:srgbClr val="000000">
                <a:alpha val="43137"/>
              </a:srgbClr>
            </a:outerShdw>
          </a:effectLst>
          <a:latin typeface="+mj-lt"/>
          <a:ea typeface="+mj-ea"/>
          <a:cs typeface="+mj-cs"/>
        </a:defRPr>
      </a:lvl1pPr>
    </p:titleStyle>
    <p:bodyStyle>
      <a:lvl1pPr marL="0" indent="0" algn="l" defTabSz="457200" rtl="0" eaLnBrk="1" latinLnBrk="0" hangingPunct="1">
        <a:spcBef>
          <a:spcPts val="1800"/>
        </a:spcBef>
        <a:buFont typeface="Arial"/>
        <a:buNone/>
        <a:defRPr sz="2800" b="1" i="1" kern="1200">
          <a:solidFill>
            <a:srgbClr val="FDFF66"/>
          </a:solidFill>
          <a:effectLst>
            <a:outerShdw blurRad="38100" dist="38100" dir="2700000" algn="tl">
              <a:srgbClr val="000000">
                <a:alpha val="43137"/>
              </a:srgbClr>
            </a:outerShdw>
          </a:effectLst>
          <a:latin typeface="+mn-lt"/>
          <a:ea typeface="+mn-ea"/>
          <a:cs typeface="+mn-cs"/>
        </a:defRPr>
      </a:lvl1pPr>
      <a:lvl2pPr marL="223838" indent="-223838" algn="l" defTabSz="457200" rtl="0" eaLnBrk="1" latinLnBrk="0" hangingPunct="1">
        <a:spcBef>
          <a:spcPts val="1200"/>
        </a:spcBef>
        <a:buClr>
          <a:srgbClr val="FFFF66"/>
        </a:buClr>
        <a:buFont typeface="Arial"/>
        <a:buChar char="•"/>
        <a:defRPr sz="2800" b="0" kern="1200">
          <a:solidFill>
            <a:schemeClr val="bg1"/>
          </a:solidFill>
          <a:effectLst>
            <a:outerShdw blurRad="38100" dist="38100" dir="2700000" algn="tl">
              <a:srgbClr val="000000">
                <a:alpha val="43137"/>
              </a:srgbClr>
            </a:outerShdw>
          </a:effectLst>
          <a:latin typeface="+mn-lt"/>
          <a:ea typeface="+mn-ea"/>
          <a:cs typeface="+mn-cs"/>
        </a:defRPr>
      </a:lvl2pPr>
      <a:lvl3pPr marL="682625"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3pPr>
      <a:lvl4pPr marL="1141413"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4pPr>
      <a:lvl5pPr marL="1598613" indent="-222250" algn="l" defTabSz="457200" rtl="0" eaLnBrk="1" latinLnBrk="0" hangingPunct="1">
        <a:spcBef>
          <a:spcPts val="6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White">
      <p:bgPr>
        <a:gradFill flip="none" rotWithShape="1">
          <a:gsLst>
            <a:gs pos="14000">
              <a:srgbClr val="234594"/>
            </a:gs>
            <a:gs pos="100000">
              <a:srgbClr val="091226"/>
            </a:gs>
            <a:gs pos="53000">
              <a:srgbClr val="182B5C"/>
            </a:gs>
          </a:gsLst>
          <a:lin ang="3120000" scaled="0"/>
          <a:tileRect/>
        </a:gradFill>
        <a:effectLst/>
      </p:bgPr>
    </p:bg>
    <p:spTree>
      <p:nvGrpSpPr>
        <p:cNvPr id="1" name=""/>
        <p:cNvGrpSpPr/>
        <p:nvPr/>
      </p:nvGrpSpPr>
      <p:grpSpPr>
        <a:xfrm>
          <a:off x="0" y="0"/>
          <a:ext cx="0" cy="0"/>
          <a:chOff x="0" y="0"/>
          <a:chExt cx="0" cy="0"/>
        </a:xfrm>
      </p:grpSpPr>
      <p:sp>
        <p:nvSpPr>
          <p:cNvPr id="8" name="Rectangle 7"/>
          <p:cNvSpPr/>
          <p:nvPr/>
        </p:nvSpPr>
        <p:spPr>
          <a:xfrm>
            <a:off x="0" y="0"/>
            <a:ext cx="9144000" cy="1219200"/>
          </a:xfrm>
          <a:prstGeom prst="rect">
            <a:avLst/>
          </a:prstGeom>
          <a:gradFill flip="none" rotWithShape="1">
            <a:gsLst>
              <a:gs pos="0">
                <a:srgbClr val="1E3C7F"/>
              </a:gs>
              <a:gs pos="100000">
                <a:srgbClr val="142652"/>
              </a:gs>
            </a:gsLst>
            <a:lin ang="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457127" fontAlgn="base">
              <a:spcBef>
                <a:spcPct val="0"/>
              </a:spcBef>
              <a:spcAft>
                <a:spcPct val="0"/>
              </a:spcAft>
            </a:pPr>
            <a:endParaRPr lang="en-US" dirty="0">
              <a:solidFill>
                <a:prstClr val="white"/>
              </a:solidFill>
            </a:endParaRPr>
          </a:p>
        </p:txBody>
      </p:sp>
      <p:sp>
        <p:nvSpPr>
          <p:cNvPr id="2" name="Title Placeholder 1"/>
          <p:cNvSpPr>
            <a:spLocks noGrp="1"/>
          </p:cNvSpPr>
          <p:nvPr>
            <p:ph type="title"/>
          </p:nvPr>
        </p:nvSpPr>
        <p:spPr bwMode="white">
          <a:xfrm>
            <a:off x="381000" y="0"/>
            <a:ext cx="6629400" cy="1219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371600"/>
            <a:ext cx="8382000" cy="47545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52" cstate="print">
            <a:alphaModFix amt="60000"/>
            <a:extLst>
              <a:ext uri="{28A0092B-C50C-407E-A947-70E740481C1C}">
                <a14:useLocalDpi xmlns:a14="http://schemas.microsoft.com/office/drawing/2010/main" val="0"/>
              </a:ext>
            </a:extLst>
          </a:blip>
          <a:stretch>
            <a:fillRect/>
          </a:stretch>
        </p:blipFill>
        <p:spPr>
          <a:xfrm>
            <a:off x="7952594" y="5663768"/>
            <a:ext cx="1067172" cy="1067172"/>
          </a:xfrm>
          <a:prstGeom prst="rect">
            <a:avLst/>
          </a:prstGeom>
        </p:spPr>
      </p:pic>
      <p:pic>
        <p:nvPicPr>
          <p:cNvPr id="7" name="Picture 12" descr="Partner_II_REV_KO_rgb"/>
          <p:cNvPicPr>
            <a:picLocks noChangeAspect="1" noChangeArrowheads="1"/>
          </p:cNvPicPr>
          <p:nvPr userDrawn="1"/>
        </p:nvPicPr>
        <p:blipFill>
          <a:blip r:embed="rId53" cstate="print">
            <a:extLst>
              <a:ext uri="{28A0092B-C50C-407E-A947-70E740481C1C}">
                <a14:useLocalDpi xmlns:a14="http://schemas.microsoft.com/office/drawing/2010/main"/>
              </a:ext>
            </a:extLst>
          </a:blip>
          <a:srcRect/>
          <a:stretch>
            <a:fillRect/>
          </a:stretch>
        </p:blipFill>
        <p:spPr bwMode="auto">
          <a:xfrm>
            <a:off x="7015149" y="225069"/>
            <a:ext cx="2047792" cy="917931"/>
          </a:xfrm>
          <a:prstGeom prst="rect">
            <a:avLst/>
          </a:prstGeom>
          <a:noFill/>
          <a:ln w="9525">
            <a:noFill/>
            <a:miter lim="800000"/>
            <a:headEnd/>
            <a:tailEnd/>
          </a:ln>
        </p:spPr>
      </p:pic>
    </p:spTree>
    <p:extLst>
      <p:ext uri="{BB962C8B-B14F-4D97-AF65-F5344CB8AC3E}">
        <p14:creationId xmlns:p14="http://schemas.microsoft.com/office/powerpoint/2010/main" val="421147629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49" r:id="rId27"/>
    <p:sldLayoutId id="2147483850" r:id="rId28"/>
    <p:sldLayoutId id="2147483851" r:id="rId29"/>
    <p:sldLayoutId id="2147483852" r:id="rId30"/>
    <p:sldLayoutId id="2147483853" r:id="rId31"/>
    <p:sldLayoutId id="2147483854" r:id="rId32"/>
    <p:sldLayoutId id="2147483855" r:id="rId33"/>
    <p:sldLayoutId id="2147483856" r:id="rId34"/>
    <p:sldLayoutId id="2147483857" r:id="rId35"/>
    <p:sldLayoutId id="2147483858" r:id="rId36"/>
    <p:sldLayoutId id="2147483859" r:id="rId37"/>
    <p:sldLayoutId id="2147483860" r:id="rId38"/>
    <p:sldLayoutId id="2147483861" r:id="rId39"/>
    <p:sldLayoutId id="2147483862" r:id="rId40"/>
    <p:sldLayoutId id="2147483863" r:id="rId41"/>
    <p:sldLayoutId id="2147483864" r:id="rId42"/>
    <p:sldLayoutId id="2147483865" r:id="rId43"/>
    <p:sldLayoutId id="2147483866" r:id="rId44"/>
    <p:sldLayoutId id="2147483867" r:id="rId45"/>
    <p:sldLayoutId id="2147483868" r:id="rId46"/>
    <p:sldLayoutId id="2147483869" r:id="rId47"/>
    <p:sldLayoutId id="2147483870" r:id="rId48"/>
    <p:sldLayoutId id="2147483871" r:id="rId49"/>
    <p:sldLayoutId id="2147483872" r:id="rId50"/>
  </p:sldLayoutIdLst>
  <p:transition xmlns:p14="http://schemas.microsoft.com/office/powerpoint/2010/main" spd="med">
    <p:fade/>
  </p:transition>
  <p:hf sldNum="0" hdr="0" ftr="0" dt="0"/>
  <p:txStyles>
    <p:titleStyle>
      <a:lvl1pPr algn="l" defTabSz="457200" rtl="0" eaLnBrk="1" latinLnBrk="0" hangingPunct="1">
        <a:lnSpc>
          <a:spcPct val="90000"/>
        </a:lnSpc>
        <a:spcBef>
          <a:spcPct val="0"/>
        </a:spcBef>
        <a:buNone/>
        <a:defRPr sz="3200" b="1" kern="1200">
          <a:solidFill>
            <a:srgbClr val="FFFF66"/>
          </a:solidFill>
          <a:effectLst>
            <a:outerShdw blurRad="38100" dist="38100" dir="2700000" algn="tl">
              <a:srgbClr val="000000">
                <a:alpha val="43137"/>
              </a:srgbClr>
            </a:outerShdw>
          </a:effectLst>
          <a:latin typeface="+mj-lt"/>
          <a:ea typeface="+mj-ea"/>
          <a:cs typeface="+mj-cs"/>
        </a:defRPr>
      </a:lvl1pPr>
    </p:titleStyle>
    <p:bodyStyle>
      <a:lvl1pPr marL="0" indent="0" algn="l" defTabSz="457200" rtl="0" eaLnBrk="1" latinLnBrk="0" hangingPunct="1">
        <a:spcBef>
          <a:spcPts val="1800"/>
        </a:spcBef>
        <a:buFont typeface="Arial"/>
        <a:buNone/>
        <a:defRPr sz="2800" b="1" i="1" kern="1200">
          <a:solidFill>
            <a:srgbClr val="FDFF66"/>
          </a:solidFill>
          <a:effectLst>
            <a:outerShdw blurRad="38100" dist="38100" dir="2700000" algn="tl">
              <a:srgbClr val="000000">
                <a:alpha val="43137"/>
              </a:srgbClr>
            </a:outerShdw>
          </a:effectLst>
          <a:latin typeface="+mn-lt"/>
          <a:ea typeface="+mn-ea"/>
          <a:cs typeface="+mn-cs"/>
        </a:defRPr>
      </a:lvl1pPr>
      <a:lvl2pPr marL="223838" indent="-223838" algn="l" defTabSz="457200" rtl="0" eaLnBrk="1" latinLnBrk="0" hangingPunct="1">
        <a:spcBef>
          <a:spcPts val="1200"/>
        </a:spcBef>
        <a:buClr>
          <a:srgbClr val="FFFF66"/>
        </a:buClr>
        <a:buFont typeface="Arial"/>
        <a:buChar char="•"/>
        <a:defRPr sz="2800" b="0" kern="1200">
          <a:solidFill>
            <a:schemeClr val="bg1"/>
          </a:solidFill>
          <a:effectLst>
            <a:outerShdw blurRad="38100" dist="38100" dir="2700000" algn="tl">
              <a:srgbClr val="000000">
                <a:alpha val="43137"/>
              </a:srgbClr>
            </a:outerShdw>
          </a:effectLst>
          <a:latin typeface="+mn-lt"/>
          <a:ea typeface="+mn-ea"/>
          <a:cs typeface="+mn-cs"/>
        </a:defRPr>
      </a:lvl2pPr>
      <a:lvl3pPr marL="682625"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3pPr>
      <a:lvl4pPr marL="1141413" indent="-223838" algn="l" defTabSz="457200" rtl="0" eaLnBrk="1" latinLnBrk="0" hangingPunct="1">
        <a:spcBef>
          <a:spcPts val="12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4pPr>
      <a:lvl5pPr marL="1598613" indent="-222250" algn="l" defTabSz="457200" rtl="0" eaLnBrk="1" latinLnBrk="0" hangingPunct="1">
        <a:spcBef>
          <a:spcPts val="600"/>
        </a:spcBef>
        <a:buClr>
          <a:srgbClr val="FFFF66"/>
        </a:buClr>
        <a:buFont typeface="Lucida Grande"/>
        <a:buChar char="»"/>
        <a:defRPr sz="2400" b="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chart" Target="../charts/chart1.xml"/><Relationship Id="rId5" Type="http://schemas.openxmlformats.org/officeDocument/2006/relationships/chart" Target="../charts/chart2.xml"/><Relationship Id="rId1" Type="http://schemas.openxmlformats.org/officeDocument/2006/relationships/tags" Target="../tags/tag1.xml"/><Relationship Id="rId2" Type="http://schemas.openxmlformats.org/officeDocument/2006/relationships/slideLayout" Target="../slideLayouts/slideLayout127.xml"/></Relationships>
</file>

<file path=ppt/slides/_rels/slide11.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53.png"/><Relationship Id="rId1" Type="http://schemas.openxmlformats.org/officeDocument/2006/relationships/slideLayout" Target="../slideLayouts/slideLayout127.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jpeg"/><Relationship Id="rId10"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jpeg"/><Relationship Id="rId8" Type="http://schemas.openxmlformats.org/officeDocument/2006/relationships/image" Target="../media/image60.jpeg"/><Relationship Id="rId1" Type="http://schemas.openxmlformats.org/officeDocument/2006/relationships/slideLayout" Target="../slideLayouts/slideLayout127.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90.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9.xml"/><Relationship Id="rId3"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image" Target="../media/image64.png"/><Relationship Id="rId3"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198.xml"/><Relationship Id="rId2"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10.xml"/><Relationship Id="rId3" Type="http://schemas.openxmlformats.org/officeDocument/2006/relationships/image" Target="../media/image67.png"/></Relationships>
</file>

<file path=ppt/slides/_rels/slide22.xml.rels><?xml version="1.0" encoding="UTF-8" standalone="yes"?>
<Relationships xmlns="http://schemas.openxmlformats.org/package/2006/relationships"><Relationship Id="rId11" Type="http://schemas.openxmlformats.org/officeDocument/2006/relationships/image" Target="../media/image77.png"/><Relationship Id="rId12" Type="http://schemas.openxmlformats.org/officeDocument/2006/relationships/image" Target="../media/image78.jpeg"/><Relationship Id="rId13" Type="http://schemas.openxmlformats.org/officeDocument/2006/relationships/image" Target="../media/image79.jpeg"/><Relationship Id="rId1" Type="http://schemas.openxmlformats.org/officeDocument/2006/relationships/slideLayout" Target="../slideLayouts/slideLayout198.xml"/><Relationship Id="rId2" Type="http://schemas.openxmlformats.org/officeDocument/2006/relationships/image" Target="../media/image68.jpeg"/><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jpeg"/><Relationship Id="rId9" Type="http://schemas.openxmlformats.org/officeDocument/2006/relationships/image" Target="../media/image75.jpeg"/><Relationship Id="rId10" Type="http://schemas.openxmlformats.org/officeDocument/2006/relationships/image" Target="../media/image7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135.xml"/><Relationship Id="rId2" Type="http://schemas.openxmlformats.org/officeDocument/2006/relationships/image" Target="../media/image8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8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8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jpeg"/><Relationship Id="rId1" Type="http://schemas.openxmlformats.org/officeDocument/2006/relationships/slideLayout" Target="../slideLayouts/slideLayout190.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8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198.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195.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image" Target="../media/image2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9.xml.rels><?xml version="1.0" encoding="UTF-8" standalone="yes"?>
<Relationships xmlns="http://schemas.openxmlformats.org/package/2006/relationships"><Relationship Id="rId9" Type="http://schemas.microsoft.com/office/2007/relationships/hdphoto" Target="../media/hdphoto1.wdp"/><Relationship Id="rId20" Type="http://schemas.microsoft.com/office/2007/relationships/hdphoto" Target="../media/hdphoto4.wdp"/><Relationship Id="rId10" Type="http://schemas.openxmlformats.org/officeDocument/2006/relationships/image" Target="../media/image35.png"/><Relationship Id="rId11" Type="http://schemas.openxmlformats.org/officeDocument/2006/relationships/image" Target="../media/image36.png"/><Relationship Id="rId12" Type="http://schemas.microsoft.com/office/2007/relationships/hdphoto" Target="../media/hdphoto2.wdp"/><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png"/><Relationship Id="rId16" Type="http://schemas.openxmlformats.org/officeDocument/2006/relationships/image" Target="../media/image40.png"/><Relationship Id="rId17" Type="http://schemas.microsoft.com/office/2007/relationships/hdphoto" Target="../media/hdphoto3.wdp"/><Relationship Id="rId18" Type="http://schemas.openxmlformats.org/officeDocument/2006/relationships/image" Target="../media/image41.png"/><Relationship Id="rId19" Type="http://schemas.openxmlformats.org/officeDocument/2006/relationships/image" Target="../media/image42.png"/><Relationship Id="rId1" Type="http://schemas.openxmlformats.org/officeDocument/2006/relationships/slideLayout" Target="../slideLayouts/slideLayout127.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418-Edit.jpg"/>
          <p:cNvPicPr>
            <a:picLocks noChangeAspect="1"/>
          </p:cNvPicPr>
          <p:nvPr/>
        </p:nvPicPr>
        <p:blipFill rotWithShape="1">
          <a:blip r:embed="rId2" cstate="print">
            <a:extLst>
              <a:ext uri="{28A0092B-C50C-407E-A947-70E740481C1C}">
                <a14:useLocalDpi xmlns:a14="http://schemas.microsoft.com/office/drawing/2010/main" val="0"/>
              </a:ext>
            </a:extLst>
          </a:blip>
          <a:srcRect l="4867" t="3195" r="7336"/>
          <a:stretch/>
        </p:blipFill>
        <p:spPr>
          <a:xfrm>
            <a:off x="-74690" y="2"/>
            <a:ext cx="9237370" cy="6857998"/>
          </a:xfrm>
          <a:prstGeom prst="rect">
            <a:avLst/>
          </a:prstGeom>
        </p:spPr>
      </p:pic>
      <p:sp>
        <p:nvSpPr>
          <p:cNvPr id="4" name="Title 1"/>
          <p:cNvSpPr txBox="1">
            <a:spLocks/>
          </p:cNvSpPr>
          <p:nvPr/>
        </p:nvSpPr>
        <p:spPr>
          <a:xfrm>
            <a:off x="179095" y="457200"/>
            <a:ext cx="8743072" cy="147002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accent4">
                    <a:lumMod val="50000"/>
                  </a:schemeClr>
                </a:solidFill>
              </a:rPr>
              <a:t>TAVR in 2017 </a:t>
            </a:r>
            <a:endParaRPr lang="en-US" b="1" dirty="0" smtClean="0">
              <a:solidFill>
                <a:schemeClr val="accent4">
                  <a:lumMod val="50000"/>
                </a:schemeClr>
              </a:solidFill>
            </a:endParaRPr>
          </a:p>
          <a:p>
            <a:r>
              <a:rPr lang="en-US" b="1" dirty="0" smtClean="0">
                <a:solidFill>
                  <a:schemeClr val="accent4">
                    <a:lumMod val="50000"/>
                  </a:schemeClr>
                </a:solidFill>
              </a:rPr>
              <a:t>Past, Present and Future</a:t>
            </a:r>
            <a:endParaRPr lang="en-US" b="1" dirty="0">
              <a:solidFill>
                <a:srgbClr val="003861"/>
              </a:solidFill>
            </a:endParaRPr>
          </a:p>
        </p:txBody>
      </p:sp>
      <p:sp>
        <p:nvSpPr>
          <p:cNvPr id="5" name="Subtitle 2"/>
          <p:cNvSpPr txBox="1">
            <a:spLocks/>
          </p:cNvSpPr>
          <p:nvPr/>
        </p:nvSpPr>
        <p:spPr>
          <a:xfrm>
            <a:off x="0" y="2362200"/>
            <a:ext cx="9144000" cy="17526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3600" b="1" dirty="0" smtClean="0">
                <a:solidFill>
                  <a:srgbClr val="003861"/>
                </a:solidFill>
              </a:rPr>
              <a:t>E Murat Tuzcu, MD</a:t>
            </a:r>
          </a:p>
          <a:p>
            <a:pPr marL="0" indent="0" algn="ctr">
              <a:lnSpc>
                <a:spcPct val="90000"/>
              </a:lnSpc>
              <a:buNone/>
            </a:pPr>
            <a:r>
              <a:rPr lang="en-US" sz="3600" b="1" dirty="0" smtClean="0">
                <a:solidFill>
                  <a:srgbClr val="003861"/>
                </a:solidFill>
              </a:rPr>
              <a:t>Professor of Medicine</a:t>
            </a:r>
          </a:p>
          <a:p>
            <a:pPr marL="0" indent="0" algn="ctr">
              <a:lnSpc>
                <a:spcPct val="90000"/>
              </a:lnSpc>
              <a:buNone/>
            </a:pPr>
            <a:r>
              <a:rPr lang="en-US" sz="3600" b="1" dirty="0" smtClean="0">
                <a:solidFill>
                  <a:srgbClr val="003861"/>
                </a:solidFill>
              </a:rPr>
              <a:t>Chief Academic Officer</a:t>
            </a:r>
          </a:p>
          <a:p>
            <a:pPr marL="0" indent="0" algn="ctr">
              <a:lnSpc>
                <a:spcPct val="90000"/>
              </a:lnSpc>
              <a:buNone/>
            </a:pPr>
            <a:r>
              <a:rPr lang="en-US" sz="3600" b="1" dirty="0" smtClean="0">
                <a:solidFill>
                  <a:srgbClr val="003861"/>
                </a:solidFill>
              </a:rPr>
              <a:t>Chief, Cardiovascular Medicine</a:t>
            </a:r>
          </a:p>
          <a:p>
            <a:pPr marL="0" indent="0" algn="ctr">
              <a:lnSpc>
                <a:spcPct val="90000"/>
              </a:lnSpc>
              <a:buNone/>
            </a:pPr>
            <a:r>
              <a:rPr lang="en-US" sz="3600" b="1" dirty="0" smtClean="0">
                <a:solidFill>
                  <a:srgbClr val="003861"/>
                </a:solidFill>
              </a:rPr>
              <a:t>Cleveland Clinic Abu Dhabi</a:t>
            </a:r>
            <a:endParaRPr lang="en-US" sz="3600" b="1" dirty="0">
              <a:solidFill>
                <a:srgbClr val="003861"/>
              </a:solidFill>
            </a:endParaRPr>
          </a:p>
        </p:txBody>
      </p:sp>
      <p:sp>
        <p:nvSpPr>
          <p:cNvPr id="3" name="TextBox 2"/>
          <p:cNvSpPr txBox="1"/>
          <p:nvPr/>
        </p:nvSpPr>
        <p:spPr>
          <a:xfrm>
            <a:off x="0" y="6096000"/>
            <a:ext cx="8915400" cy="523220"/>
          </a:xfrm>
          <a:prstGeom prst="rect">
            <a:avLst/>
          </a:prstGeom>
          <a:noFill/>
        </p:spPr>
        <p:txBody>
          <a:bodyPr wrap="square" rtlCol="0">
            <a:spAutoFit/>
          </a:bodyPr>
          <a:lstStyle/>
          <a:p>
            <a:pPr algn="ctr"/>
            <a:r>
              <a:rPr lang="en-US" sz="2800" dirty="0" smtClean="0">
                <a:solidFill>
                  <a:schemeClr val="bg1"/>
                </a:solidFill>
              </a:rPr>
              <a:t>No financial COI</a:t>
            </a:r>
            <a:endParaRPr lang="en-US" sz="2800" dirty="0">
              <a:solidFill>
                <a:schemeClr val="bg1"/>
              </a:solidFill>
            </a:endParaRPr>
          </a:p>
        </p:txBody>
      </p:sp>
    </p:spTree>
    <p:extLst>
      <p:ext uri="{BB962C8B-B14F-4D97-AF65-F5344CB8AC3E}">
        <p14:creationId xmlns:p14="http://schemas.microsoft.com/office/powerpoint/2010/main" val="41526525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707" name="Rectangle 62"/>
          <p:cNvSpPr>
            <a:spLocks noChangeArrowheads="1"/>
          </p:cNvSpPr>
          <p:nvPr/>
        </p:nvSpPr>
        <p:spPr bwMode="auto">
          <a:xfrm>
            <a:off x="685800" y="0"/>
            <a:ext cx="7772400" cy="735013"/>
          </a:xfrm>
          <a:prstGeom prst="rect">
            <a:avLst/>
          </a:prstGeom>
          <a:noFill/>
          <a:ln w="9525">
            <a:noFill/>
            <a:miter lim="800000"/>
            <a:headEnd/>
            <a:tailEnd/>
          </a:ln>
        </p:spPr>
        <p:txBody>
          <a:bodyPr anchor="ctr"/>
          <a:lstStyle/>
          <a:p>
            <a:pPr>
              <a:lnSpc>
                <a:spcPct val="95000"/>
              </a:lnSpc>
            </a:pPr>
            <a:endParaRPr lang="en-US" sz="2400" dirty="0">
              <a:solidFill>
                <a:srgbClr val="FFFFFF"/>
              </a:solidFill>
              <a:ea typeface="ＭＳ Ｐゴシック" charset="-128"/>
            </a:endParaRPr>
          </a:p>
        </p:txBody>
      </p:sp>
      <p:sp>
        <p:nvSpPr>
          <p:cNvPr id="6" name="Title 12"/>
          <p:cNvSpPr>
            <a:spLocks noGrp="1"/>
          </p:cNvSpPr>
          <p:nvPr>
            <p:ph type="title"/>
          </p:nvPr>
        </p:nvSpPr>
        <p:spPr/>
        <p:txBody>
          <a:bodyPr>
            <a:noAutofit/>
          </a:bodyPr>
          <a:lstStyle/>
          <a:p>
            <a:r>
              <a:rPr lang="en-US" sz="2800" b="1" dirty="0" smtClean="0">
                <a:solidFill>
                  <a:srgbClr val="FFFF00"/>
                </a:solidFill>
                <a:effectLst>
                  <a:outerShdw blurRad="38100" dist="38100" dir="2700000" algn="tl">
                    <a:srgbClr val="000000">
                      <a:alpha val="43137"/>
                    </a:srgbClr>
                  </a:outerShdw>
                </a:effectLst>
              </a:rPr>
              <a:t>Mortality and Stroke: </a:t>
            </a:r>
            <a:r>
              <a:rPr lang="en-US" sz="2800" b="1" dirty="0" smtClean="0">
                <a:solidFill>
                  <a:schemeClr val="bg1"/>
                </a:solidFill>
                <a:effectLst>
                  <a:outerShdw blurRad="38100" dist="38100" dir="2700000" algn="tl">
                    <a:srgbClr val="000000">
                      <a:alpha val="43137"/>
                    </a:srgbClr>
                  </a:outerShdw>
                </a:effectLst>
              </a:rPr>
              <a:t>S3i</a:t>
            </a:r>
            <a:r>
              <a:rPr lang="en-US" sz="2400" b="1" dirty="0">
                <a:solidFill>
                  <a:schemeClr val="bg1"/>
                </a:solidFill>
                <a:effectLst>
                  <a:outerShdw blurRad="38100" dist="38100" dir="2700000" algn="tl">
                    <a:srgbClr val="000000">
                      <a:alpha val="43137"/>
                    </a:srgbClr>
                  </a:outerShdw>
                </a:effectLst>
              </a:rPr>
              <a:t/>
            </a:r>
            <a:br>
              <a:rPr lang="en-US" sz="2400" b="1" dirty="0">
                <a:solidFill>
                  <a:schemeClr val="bg1"/>
                </a:solidFill>
                <a:effectLst>
                  <a:outerShdw blurRad="38100" dist="38100" dir="2700000" algn="tl">
                    <a:srgbClr val="000000">
                      <a:alpha val="43137"/>
                    </a:srgbClr>
                  </a:outerShdw>
                </a:effectLst>
              </a:rPr>
            </a:br>
            <a:r>
              <a:rPr lang="en-US" sz="2000" b="1" dirty="0" smtClean="0">
                <a:solidFill>
                  <a:schemeClr val="bg2"/>
                </a:solidFill>
                <a:effectLst>
                  <a:outerShdw blurRad="38100" dist="38100" dir="2700000" algn="tl">
                    <a:srgbClr val="000000">
                      <a:alpha val="43137"/>
                    </a:srgbClr>
                  </a:outerShdw>
                </a:effectLst>
              </a:rPr>
              <a:t>At 30 Days (As Treated Patients)</a:t>
            </a:r>
            <a:endParaRPr lang="en-US" sz="2400" b="1" dirty="0">
              <a:solidFill>
                <a:schemeClr val="bg2"/>
              </a:solidFill>
              <a:effectLst>
                <a:outerShdw blurRad="38100" dist="38100" dir="2700000" algn="tl">
                  <a:srgbClr val="000000">
                    <a:alpha val="43137"/>
                  </a:srgbClr>
                </a:outerShdw>
              </a:effectLst>
            </a:endParaRPr>
          </a:p>
        </p:txBody>
      </p:sp>
      <p:graphicFrame>
        <p:nvGraphicFramePr>
          <p:cNvPr id="7" name="Chart 6"/>
          <p:cNvGraphicFramePr/>
          <p:nvPr>
            <p:extLst>
              <p:ext uri="{D42A27DB-BD31-4B8C-83A1-F6EECF244321}">
                <p14:modId xmlns:p14="http://schemas.microsoft.com/office/powerpoint/2010/main" val="70402023"/>
              </p:ext>
            </p:extLst>
          </p:nvPr>
        </p:nvGraphicFramePr>
        <p:xfrm>
          <a:off x="175497" y="1632859"/>
          <a:ext cx="4650509" cy="504371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1556659" y="3695449"/>
            <a:ext cx="2345495" cy="954107"/>
          </a:xfrm>
          <a:prstGeom prst="rect">
            <a:avLst/>
          </a:prstGeom>
          <a:noFill/>
        </p:spPr>
        <p:txBody>
          <a:bodyPr wrap="square" rtlCol="0">
            <a:spAutoFit/>
          </a:bodyPr>
          <a:lstStyle/>
          <a:p>
            <a:pPr algn="ctr"/>
            <a:r>
              <a:rPr lang="en-US" sz="2800" b="1" dirty="0" smtClean="0">
                <a:solidFill>
                  <a:srgbClr val="FFFF66"/>
                </a:solidFill>
                <a:effectLst>
                  <a:outerShdw blurRad="38100" dist="38100" dir="2700000" algn="tl">
                    <a:srgbClr val="000000">
                      <a:alpha val="43137"/>
                    </a:srgbClr>
                  </a:outerShdw>
                </a:effectLst>
              </a:rPr>
              <a:t>O:E = 0.21</a:t>
            </a:r>
          </a:p>
          <a:p>
            <a:pPr algn="ctr"/>
            <a:r>
              <a:rPr lang="en-US" sz="2800" b="1" dirty="0" smtClean="0">
                <a:solidFill>
                  <a:srgbClr val="FFFF66"/>
                </a:solidFill>
                <a:effectLst>
                  <a:outerShdw blurRad="38100" dist="38100" dir="2700000" algn="tl">
                    <a:srgbClr val="000000">
                      <a:alpha val="43137"/>
                    </a:srgbClr>
                  </a:outerShdw>
                </a:effectLst>
              </a:rPr>
              <a:t>(STS 5.3%)</a:t>
            </a:r>
            <a:endParaRPr lang="en-US" sz="2800" b="1" dirty="0">
              <a:solidFill>
                <a:srgbClr val="FFFF66"/>
              </a:solidFill>
              <a:effectLst>
                <a:outerShdw blurRad="38100" dist="38100" dir="2700000" algn="tl">
                  <a:srgbClr val="000000">
                    <a:alpha val="43137"/>
                  </a:srgbClr>
                </a:outerShdw>
              </a:effectLst>
            </a:endParaRPr>
          </a:p>
        </p:txBody>
      </p:sp>
      <p:graphicFrame>
        <p:nvGraphicFramePr>
          <p:cNvPr id="10" name="Chart 9"/>
          <p:cNvGraphicFramePr/>
          <p:nvPr>
            <p:extLst>
              <p:ext uri="{D42A27DB-BD31-4B8C-83A1-F6EECF244321}">
                <p14:modId xmlns:p14="http://schemas.microsoft.com/office/powerpoint/2010/main" val="144986107"/>
              </p:ext>
            </p:extLst>
          </p:nvPr>
        </p:nvGraphicFramePr>
        <p:xfrm>
          <a:off x="4493492" y="1632860"/>
          <a:ext cx="4650509" cy="5050973"/>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p:cNvSpPr txBox="1"/>
          <p:nvPr/>
        </p:nvSpPr>
        <p:spPr>
          <a:xfrm>
            <a:off x="1469571" y="1270005"/>
            <a:ext cx="2576286" cy="461665"/>
          </a:xfrm>
          <a:prstGeom prst="rect">
            <a:avLst/>
          </a:prstGeom>
          <a:noFill/>
        </p:spPr>
        <p:txBody>
          <a:bodyPr wrap="square" rtlCol="0">
            <a:spAutoFit/>
          </a:bodyPr>
          <a:lstStyle/>
          <a:p>
            <a:pPr algn="ctr"/>
            <a:r>
              <a:rPr lang="en-US" sz="2400" b="1" dirty="0" smtClean="0">
                <a:solidFill>
                  <a:srgbClr val="FFFF66"/>
                </a:solidFill>
                <a:effectLst>
                  <a:outerShdw blurRad="38100" dist="38100" dir="2700000" algn="tl">
                    <a:srgbClr val="000000">
                      <a:alpha val="43137"/>
                    </a:srgbClr>
                  </a:outerShdw>
                </a:effectLst>
              </a:rPr>
              <a:t>Mortality</a:t>
            </a:r>
            <a:endParaRPr lang="en-US" sz="2400" b="1" dirty="0">
              <a:solidFill>
                <a:srgbClr val="FFFF66"/>
              </a:solidFill>
              <a:effectLst>
                <a:outerShdw blurRad="38100" dist="38100" dir="2700000" algn="tl">
                  <a:srgbClr val="000000">
                    <a:alpha val="43137"/>
                  </a:srgbClr>
                </a:outerShdw>
              </a:effectLst>
            </a:endParaRPr>
          </a:p>
        </p:txBody>
      </p:sp>
      <p:sp>
        <p:nvSpPr>
          <p:cNvPr id="12" name="TextBox 11"/>
          <p:cNvSpPr txBox="1"/>
          <p:nvPr/>
        </p:nvSpPr>
        <p:spPr>
          <a:xfrm>
            <a:off x="5976257" y="1277262"/>
            <a:ext cx="2576286" cy="461665"/>
          </a:xfrm>
          <a:prstGeom prst="rect">
            <a:avLst/>
          </a:prstGeom>
          <a:noFill/>
        </p:spPr>
        <p:txBody>
          <a:bodyPr wrap="square" rtlCol="0">
            <a:spAutoFit/>
          </a:bodyPr>
          <a:lstStyle/>
          <a:p>
            <a:pPr algn="ctr"/>
            <a:r>
              <a:rPr lang="en-US" sz="2400" b="1" dirty="0" smtClean="0">
                <a:solidFill>
                  <a:srgbClr val="FFFF66"/>
                </a:solidFill>
                <a:effectLst>
                  <a:outerShdw blurRad="38100" dist="38100" dir="2700000" algn="tl">
                    <a:srgbClr val="000000">
                      <a:alpha val="43137"/>
                    </a:srgbClr>
                  </a:outerShdw>
                </a:effectLst>
              </a:rPr>
              <a:t>Stroke</a:t>
            </a:r>
            <a:endParaRPr lang="en-US" sz="2400" b="1" dirty="0">
              <a:solidFill>
                <a:srgbClr val="FFFF66"/>
              </a:solidFill>
              <a:effectLst>
                <a:outerShdw blurRad="38100" dist="38100" dir="2700000" algn="tl">
                  <a:srgbClr val="000000">
                    <a:alpha val="43137"/>
                  </a:srgbClr>
                </a:outerShdw>
              </a:effectLst>
            </a:endParaRPr>
          </a:p>
        </p:txBody>
      </p:sp>
      <p:sp>
        <p:nvSpPr>
          <p:cNvPr id="11" name="TextBox 10"/>
          <p:cNvSpPr txBox="1"/>
          <p:nvPr/>
        </p:nvSpPr>
        <p:spPr>
          <a:xfrm>
            <a:off x="34394" y="3697657"/>
            <a:ext cx="600501" cy="400110"/>
          </a:xfrm>
          <a:prstGeom prst="rect">
            <a:avLst/>
          </a:prstGeom>
          <a:noFill/>
        </p:spPr>
        <p:txBody>
          <a:bodyPr wrap="square" rtlCol="0">
            <a:spAutoFit/>
          </a:bodyPr>
          <a:lstStyle/>
          <a:p>
            <a:r>
              <a:rPr lang="en-US" sz="2000" b="1" dirty="0" smtClean="0">
                <a:solidFill>
                  <a:schemeClr val="bg1"/>
                </a:solidFill>
              </a:rPr>
              <a:t>%</a:t>
            </a:r>
            <a:endParaRPr lang="en-US" sz="2000" b="1" dirty="0">
              <a:solidFill>
                <a:schemeClr val="bg1"/>
              </a:solidFill>
            </a:endParaRPr>
          </a:p>
        </p:txBody>
      </p:sp>
      <p:sp>
        <p:nvSpPr>
          <p:cNvPr id="13" name="TextBox 12"/>
          <p:cNvSpPr txBox="1"/>
          <p:nvPr/>
        </p:nvSpPr>
        <p:spPr>
          <a:xfrm>
            <a:off x="4376020" y="3697657"/>
            <a:ext cx="600501" cy="400110"/>
          </a:xfrm>
          <a:prstGeom prst="rect">
            <a:avLst/>
          </a:prstGeom>
          <a:noFill/>
        </p:spPr>
        <p:txBody>
          <a:bodyPr wrap="square" rtlCol="0">
            <a:spAutoFit/>
          </a:bodyPr>
          <a:lstStyle/>
          <a:p>
            <a:r>
              <a:rPr lang="en-US" sz="2000" b="1" dirty="0" smtClean="0">
                <a:solidFill>
                  <a:schemeClr val="bg1"/>
                </a:solidFill>
              </a:rPr>
              <a:t>%</a:t>
            </a:r>
            <a:endParaRPr lang="en-US" sz="2000" b="1" dirty="0">
              <a:solidFill>
                <a:schemeClr val="bg1"/>
              </a:solidFill>
            </a:endParaRPr>
          </a:p>
        </p:txBody>
      </p:sp>
    </p:spTree>
    <p:custDataLst>
      <p:tags r:id="rId1"/>
    </p:custDataLst>
    <p:extLst>
      <p:ext uri="{BB962C8B-B14F-4D97-AF65-F5344CB8AC3E}">
        <p14:creationId xmlns:p14="http://schemas.microsoft.com/office/powerpoint/2010/main" val="3332597327"/>
      </p:ext>
    </p:extLst>
  </p:cSld>
  <p:clrMapOvr>
    <a:masterClrMapping/>
  </p:clrMapOvr>
  <mc:AlternateContent xmlns:mc="http://schemas.openxmlformats.org/markup-compatibility/2006" xmlns:p14="http://schemas.microsoft.com/office/powerpoint/2010/main">
    <mc:Choice Requires="p14">
      <p:transition p14:dur="0" advTm="25020"/>
    </mc:Choice>
    <mc:Fallback xmlns="">
      <p:transition xmlns:p14="http://schemas.microsoft.com/office/powerpoint/2010/main" advTm="2502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bwMode="auto">
          <a:xfrm>
            <a:off x="11113" y="0"/>
            <a:ext cx="9144000" cy="6858000"/>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DDDDDD"/>
                </a:outerShdw>
              </a:effectLst>
              <a:ea typeface="ＭＳ Ｐゴシック" charset="-128"/>
              <a:cs typeface="ＭＳ Ｐゴシック" charset="-128"/>
            </a:endParaRPr>
          </a:p>
        </p:txBody>
      </p:sp>
      <p:grpSp>
        <p:nvGrpSpPr>
          <p:cNvPr id="2" name="Group 19"/>
          <p:cNvGrpSpPr>
            <a:grpSpLocks/>
          </p:cNvGrpSpPr>
          <p:nvPr/>
        </p:nvGrpSpPr>
        <p:grpSpPr bwMode="auto">
          <a:xfrm>
            <a:off x="-68262" y="882652"/>
            <a:ext cx="4640263" cy="2011363"/>
            <a:chOff x="12700" y="881870"/>
            <a:chExt cx="5219540" cy="2013100"/>
          </a:xfrm>
        </p:grpSpPr>
        <p:pic>
          <p:nvPicPr>
            <p:cNvPr id="71711" name="Picture 3"/>
            <p:cNvPicPr>
              <a:picLocks noChangeAspect="1"/>
            </p:cNvPicPr>
            <p:nvPr/>
          </p:nvPicPr>
          <p:blipFill>
            <a:blip r:embed="rId2">
              <a:extLst>
                <a:ext uri="{28A0092B-C50C-407E-A947-70E740481C1C}">
                  <a14:useLocalDpi xmlns:a14="http://schemas.microsoft.com/office/drawing/2010/main" val="0"/>
                </a:ext>
              </a:extLst>
            </a:blip>
            <a:srcRect b="31870"/>
            <a:stretch>
              <a:fillRect/>
            </a:stretch>
          </p:blipFill>
          <p:spPr bwMode="auto">
            <a:xfrm>
              <a:off x="63500" y="1647966"/>
              <a:ext cx="4921250" cy="63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2" name="Picture 4"/>
            <p:cNvPicPr>
              <a:picLocks noChangeAspect="1"/>
            </p:cNvPicPr>
            <p:nvPr/>
          </p:nvPicPr>
          <p:blipFill>
            <a:blip r:embed="rId2">
              <a:extLst>
                <a:ext uri="{28A0092B-C50C-407E-A947-70E740481C1C}">
                  <a14:useLocalDpi xmlns:a14="http://schemas.microsoft.com/office/drawing/2010/main" val="0"/>
                </a:ext>
              </a:extLst>
            </a:blip>
            <a:srcRect t="78979" r="61806" b="-2034"/>
            <a:stretch>
              <a:fillRect/>
            </a:stretch>
          </p:blipFill>
          <p:spPr bwMode="auto">
            <a:xfrm>
              <a:off x="312271" y="2311400"/>
              <a:ext cx="2100729"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3" name="TextBox 6"/>
            <p:cNvSpPr txBox="1">
              <a:spLocks noChangeArrowheads="1"/>
            </p:cNvSpPr>
            <p:nvPr/>
          </p:nvSpPr>
          <p:spPr bwMode="auto">
            <a:xfrm>
              <a:off x="2282298" y="2244583"/>
              <a:ext cx="2949942" cy="30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A4A4A4"/>
                  </a:solidFill>
                </a:rPr>
                <a:t>et al. NEJM 2012:366;1705-15</a:t>
              </a:r>
            </a:p>
          </p:txBody>
        </p:sp>
        <p:pic>
          <p:nvPicPr>
            <p:cNvPr id="71714" name="Picture 5"/>
            <p:cNvPicPr>
              <a:picLocks noChangeAspect="1"/>
            </p:cNvPicPr>
            <p:nvPr/>
          </p:nvPicPr>
          <p:blipFill>
            <a:blip r:embed="rId3">
              <a:extLst>
                <a:ext uri="{28A0092B-C50C-407E-A947-70E740481C1C}">
                  <a14:useLocalDpi xmlns:a14="http://schemas.microsoft.com/office/drawing/2010/main" val="0"/>
                </a:ext>
              </a:extLst>
            </a:blip>
            <a:srcRect l="3271" t="23930" b="59344"/>
            <a:stretch>
              <a:fillRect/>
            </a:stretch>
          </p:blipFill>
          <p:spPr bwMode="auto">
            <a:xfrm>
              <a:off x="131411" y="1217422"/>
              <a:ext cx="4840593" cy="39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5" name="Picture 6"/>
            <p:cNvPicPr>
              <a:picLocks noChangeAspect="1"/>
            </p:cNvPicPr>
            <p:nvPr/>
          </p:nvPicPr>
          <p:blipFill>
            <a:blip r:embed="rId3">
              <a:extLst>
                <a:ext uri="{28A0092B-C50C-407E-A947-70E740481C1C}">
                  <a14:useLocalDpi xmlns:a14="http://schemas.microsoft.com/office/drawing/2010/main" val="0"/>
                </a:ext>
              </a:extLst>
            </a:blip>
            <a:srcRect b="87679"/>
            <a:stretch>
              <a:fillRect/>
            </a:stretch>
          </p:blipFill>
          <p:spPr bwMode="auto">
            <a:xfrm>
              <a:off x="12700" y="881870"/>
              <a:ext cx="5005247" cy="29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6" name="TextBox 6"/>
            <p:cNvSpPr txBox="1">
              <a:spLocks noChangeArrowheads="1"/>
            </p:cNvSpPr>
            <p:nvPr/>
          </p:nvSpPr>
          <p:spPr bwMode="auto">
            <a:xfrm>
              <a:off x="74269" y="2528085"/>
              <a:ext cx="5028472" cy="36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A4A4A4"/>
                  </a:solidFill>
                </a:rPr>
                <a:t>French TAVI Registry</a:t>
              </a:r>
            </a:p>
          </p:txBody>
        </p:sp>
      </p:grpSp>
      <p:grpSp>
        <p:nvGrpSpPr>
          <p:cNvPr id="3" name="Group 22"/>
          <p:cNvGrpSpPr>
            <a:grpSpLocks/>
          </p:cNvGrpSpPr>
          <p:nvPr/>
        </p:nvGrpSpPr>
        <p:grpSpPr bwMode="auto">
          <a:xfrm>
            <a:off x="4572000" y="2967038"/>
            <a:ext cx="4572000" cy="1803400"/>
            <a:chOff x="5181600" y="2662693"/>
            <a:chExt cx="5143499" cy="1803232"/>
          </a:xfrm>
        </p:grpSpPr>
        <p:pic>
          <p:nvPicPr>
            <p:cNvPr id="71707" name="Picture 16"/>
            <p:cNvPicPr>
              <a:picLocks noChangeAspect="1"/>
            </p:cNvPicPr>
            <p:nvPr/>
          </p:nvPicPr>
          <p:blipFill>
            <a:blip r:embed="rId4">
              <a:extLst>
                <a:ext uri="{28A0092B-C50C-407E-A947-70E740481C1C}">
                  <a14:useLocalDpi xmlns:a14="http://schemas.microsoft.com/office/drawing/2010/main" val="0"/>
                </a:ext>
              </a:extLst>
            </a:blip>
            <a:srcRect b="14713"/>
            <a:stretch>
              <a:fillRect/>
            </a:stretch>
          </p:blipFill>
          <p:spPr bwMode="auto">
            <a:xfrm>
              <a:off x="5245100" y="2662693"/>
              <a:ext cx="4940300" cy="1325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8" name="Picture 17"/>
            <p:cNvPicPr>
              <a:picLocks noChangeAspect="1"/>
            </p:cNvPicPr>
            <p:nvPr/>
          </p:nvPicPr>
          <p:blipFill>
            <a:blip r:embed="rId4">
              <a:extLst>
                <a:ext uri="{28A0092B-C50C-407E-A947-70E740481C1C}">
                  <a14:useLocalDpi xmlns:a14="http://schemas.microsoft.com/office/drawing/2010/main" val="0"/>
                </a:ext>
              </a:extLst>
            </a:blip>
            <a:srcRect t="88556" r="77635" b="1636"/>
            <a:stretch>
              <a:fillRect/>
            </a:stretch>
          </p:blipFill>
          <p:spPr bwMode="auto">
            <a:xfrm>
              <a:off x="5283200" y="3924300"/>
              <a:ext cx="14732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9" name="TextBox 18"/>
            <p:cNvSpPr txBox="1">
              <a:spLocks noChangeArrowheads="1"/>
            </p:cNvSpPr>
            <p:nvPr/>
          </p:nvSpPr>
          <p:spPr bwMode="auto">
            <a:xfrm>
              <a:off x="6715721" y="3883366"/>
              <a:ext cx="2732484" cy="2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000B13"/>
                  </a:solidFill>
                </a:rPr>
                <a:t>et al. Heart 2011:97;899-906</a:t>
              </a:r>
            </a:p>
          </p:txBody>
        </p:sp>
        <p:sp>
          <p:nvSpPr>
            <p:cNvPr id="71710" name="TextBox 36"/>
            <p:cNvSpPr txBox="1">
              <a:spLocks noChangeArrowheads="1"/>
            </p:cNvSpPr>
            <p:nvPr/>
          </p:nvSpPr>
          <p:spPr bwMode="auto">
            <a:xfrm>
              <a:off x="5181600" y="4099246"/>
              <a:ext cx="5143499" cy="36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000B13"/>
                  </a:solidFill>
                </a:rPr>
                <a:t>Italian TAVI Registry</a:t>
              </a:r>
            </a:p>
          </p:txBody>
        </p:sp>
      </p:grpSp>
      <p:grpSp>
        <p:nvGrpSpPr>
          <p:cNvPr id="4" name="Group 28"/>
          <p:cNvGrpSpPr>
            <a:grpSpLocks/>
          </p:cNvGrpSpPr>
          <p:nvPr/>
        </p:nvGrpSpPr>
        <p:grpSpPr bwMode="auto">
          <a:xfrm>
            <a:off x="-22225" y="5270500"/>
            <a:ext cx="4492625" cy="1454150"/>
            <a:chOff x="88900" y="5105400"/>
            <a:chExt cx="5054600" cy="1454149"/>
          </a:xfrm>
        </p:grpSpPr>
        <p:sp>
          <p:nvSpPr>
            <p:cNvPr id="26" name="Rectangle 2"/>
            <p:cNvSpPr txBox="1">
              <a:spLocks noChangeArrowheads="1"/>
            </p:cNvSpPr>
            <p:nvPr/>
          </p:nvSpPr>
          <p:spPr bwMode="auto">
            <a:xfrm>
              <a:off x="235358" y="5105400"/>
              <a:ext cx="4843843" cy="558800"/>
            </a:xfrm>
            <a:prstGeom prst="rect">
              <a:avLst/>
            </a:prstGeom>
            <a:noFill/>
            <a:ln w="9525">
              <a:noFill/>
              <a:miter lim="800000"/>
              <a:headEnd/>
              <a:tailEnd/>
            </a:ln>
            <a:effec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solidFill>
                    <a:srgbClr val="161616"/>
                  </a:solidFill>
                </a:rPr>
                <a:t>A Snapshot from the Ongoing Australia-New Zealand Medtronic CoreValve® Registry</a:t>
              </a:r>
            </a:p>
          </p:txBody>
        </p:sp>
        <p:sp>
          <p:nvSpPr>
            <p:cNvPr id="27" name="Rectangle 3"/>
            <p:cNvSpPr txBox="1">
              <a:spLocks noChangeArrowheads="1"/>
            </p:cNvSpPr>
            <p:nvPr/>
          </p:nvSpPr>
          <p:spPr bwMode="auto">
            <a:xfrm>
              <a:off x="88900" y="5676900"/>
              <a:ext cx="5054600" cy="774699"/>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70000"/>
                </a:lnSpc>
                <a:spcAft>
                  <a:spcPct val="15000"/>
                </a:spcAft>
              </a:pPr>
              <a:r>
                <a:rPr lang="en-US" sz="1600">
                  <a:solidFill>
                    <a:srgbClr val="161616"/>
                  </a:solidFill>
                </a:rPr>
                <a:t>Ian T. Meredith</a:t>
              </a:r>
            </a:p>
            <a:p>
              <a:pPr algn="ctr">
                <a:lnSpc>
                  <a:spcPct val="70000"/>
                </a:lnSpc>
                <a:spcAft>
                  <a:spcPct val="15000"/>
                </a:spcAft>
              </a:pPr>
              <a:r>
                <a:rPr lang="en-US" sz="1600" i="1">
                  <a:solidFill>
                    <a:srgbClr val="161616"/>
                  </a:solidFill>
                </a:rPr>
                <a:t>On behalf of the Australia-New Zealand Investigators</a:t>
              </a:r>
            </a:p>
          </p:txBody>
        </p:sp>
        <p:pic>
          <p:nvPicPr>
            <p:cNvPr id="71706" name="Picture 23"/>
            <p:cNvPicPr>
              <a:picLocks noChangeAspect="1"/>
            </p:cNvPicPr>
            <p:nvPr/>
          </p:nvPicPr>
          <p:blipFill>
            <a:blip r:embed="rId5">
              <a:extLst>
                <a:ext uri="{28A0092B-C50C-407E-A947-70E740481C1C}">
                  <a14:useLocalDpi xmlns:a14="http://schemas.microsoft.com/office/drawing/2010/main" val="0"/>
                </a:ext>
              </a:extLst>
            </a:blip>
            <a:srcRect t="76428"/>
            <a:stretch>
              <a:fillRect/>
            </a:stretch>
          </p:blipFill>
          <p:spPr bwMode="auto">
            <a:xfrm>
              <a:off x="254000" y="6207175"/>
              <a:ext cx="4673600" cy="35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28"/>
          <p:cNvGrpSpPr>
            <a:grpSpLocks/>
          </p:cNvGrpSpPr>
          <p:nvPr/>
        </p:nvGrpSpPr>
        <p:grpSpPr bwMode="auto">
          <a:xfrm>
            <a:off x="101601" y="2959101"/>
            <a:ext cx="4264025" cy="1901825"/>
            <a:chOff x="190500" y="2959100"/>
            <a:chExt cx="4797425" cy="1901825"/>
          </a:xfrm>
        </p:grpSpPr>
        <p:grpSp>
          <p:nvGrpSpPr>
            <p:cNvPr id="71699" name="Group 21"/>
            <p:cNvGrpSpPr>
              <a:grpSpLocks/>
            </p:cNvGrpSpPr>
            <p:nvPr/>
          </p:nvGrpSpPr>
          <p:grpSpPr bwMode="auto">
            <a:xfrm>
              <a:off x="190500" y="2959100"/>
              <a:ext cx="4776788" cy="1901825"/>
              <a:chOff x="190500" y="3784600"/>
              <a:chExt cx="4776029" cy="1901627"/>
            </a:xfrm>
          </p:grpSpPr>
          <p:pic>
            <p:nvPicPr>
              <p:cNvPr id="71701" name="Picture 10"/>
              <p:cNvPicPr>
                <a:picLocks noChangeAspect="1"/>
              </p:cNvPicPr>
              <p:nvPr/>
            </p:nvPicPr>
            <p:blipFill>
              <a:blip r:embed="rId6">
                <a:extLst>
                  <a:ext uri="{28A0092B-C50C-407E-A947-70E740481C1C}">
                    <a14:useLocalDpi xmlns:a14="http://schemas.microsoft.com/office/drawing/2010/main" val="0"/>
                  </a:ext>
                </a:extLst>
              </a:blip>
              <a:srcRect b="13548"/>
              <a:stretch>
                <a:fillRect/>
              </a:stretch>
            </p:blipFill>
            <p:spPr bwMode="auto">
              <a:xfrm>
                <a:off x="190500" y="3784600"/>
                <a:ext cx="4776029"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2" name="Picture 11"/>
              <p:cNvPicPr>
                <a:picLocks noChangeAspect="1"/>
              </p:cNvPicPr>
              <p:nvPr/>
            </p:nvPicPr>
            <p:blipFill>
              <a:blip r:embed="rId6">
                <a:extLst>
                  <a:ext uri="{28A0092B-C50C-407E-A947-70E740481C1C}">
                    <a14:useLocalDpi xmlns:a14="http://schemas.microsoft.com/office/drawing/2010/main" val="0"/>
                  </a:ext>
                </a:extLst>
              </a:blip>
              <a:srcRect l="3723" t="90967" r="66495" b="2084"/>
              <a:stretch>
                <a:fillRect/>
              </a:stretch>
            </p:blipFill>
            <p:spPr bwMode="auto">
              <a:xfrm>
                <a:off x="381000" y="5448300"/>
                <a:ext cx="184912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3" name="TextBox 12"/>
              <p:cNvSpPr txBox="1">
                <a:spLocks noChangeArrowheads="1"/>
              </p:cNvSpPr>
              <p:nvPr/>
            </p:nvSpPr>
            <p:spPr bwMode="auto">
              <a:xfrm>
                <a:off x="2192384" y="5381459"/>
                <a:ext cx="2734061" cy="30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BFBFBF"/>
                    </a:solidFill>
                  </a:rPr>
                  <a:t>et al. JACC 2011:58;2130-8</a:t>
                </a:r>
              </a:p>
            </p:txBody>
          </p:sp>
        </p:grpSp>
        <p:pic>
          <p:nvPicPr>
            <p:cNvPr id="71700" name="Picture 4" descr="ur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3225800"/>
              <a:ext cx="12541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30"/>
          <p:cNvGrpSpPr>
            <a:grpSpLocks/>
          </p:cNvGrpSpPr>
          <p:nvPr/>
        </p:nvGrpSpPr>
        <p:grpSpPr bwMode="auto">
          <a:xfrm>
            <a:off x="4641851" y="1093788"/>
            <a:ext cx="4378325" cy="1331912"/>
            <a:chOff x="5221288" y="1195388"/>
            <a:chExt cx="4926011" cy="1331912"/>
          </a:xfrm>
        </p:grpSpPr>
        <p:grpSp>
          <p:nvGrpSpPr>
            <p:cNvPr id="71694" name="Group 20"/>
            <p:cNvGrpSpPr>
              <a:grpSpLocks/>
            </p:cNvGrpSpPr>
            <p:nvPr/>
          </p:nvGrpSpPr>
          <p:grpSpPr bwMode="auto">
            <a:xfrm>
              <a:off x="5221288" y="1195388"/>
              <a:ext cx="4849812" cy="1331912"/>
              <a:chOff x="5260153" y="1195141"/>
              <a:chExt cx="4849048" cy="1332159"/>
            </a:xfrm>
          </p:grpSpPr>
          <p:pic>
            <p:nvPicPr>
              <p:cNvPr id="71696" name="Picture 13"/>
              <p:cNvPicPr>
                <a:picLocks noChangeAspect="1"/>
              </p:cNvPicPr>
              <p:nvPr/>
            </p:nvPicPr>
            <p:blipFill>
              <a:blip r:embed="rId8">
                <a:extLst>
                  <a:ext uri="{28A0092B-C50C-407E-A947-70E740481C1C}">
                    <a14:useLocalDpi xmlns:a14="http://schemas.microsoft.com/office/drawing/2010/main" val="0"/>
                  </a:ext>
                </a:extLst>
              </a:blip>
              <a:srcRect b="18327"/>
              <a:stretch>
                <a:fillRect/>
              </a:stretch>
            </p:blipFill>
            <p:spPr bwMode="auto">
              <a:xfrm>
                <a:off x="5260153" y="1195141"/>
                <a:ext cx="4849048" cy="110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7" name="Picture 14"/>
              <p:cNvPicPr>
                <a:picLocks noChangeAspect="1"/>
              </p:cNvPicPr>
              <p:nvPr/>
            </p:nvPicPr>
            <p:blipFill>
              <a:blip r:embed="rId8">
                <a:extLst>
                  <a:ext uri="{28A0092B-C50C-407E-A947-70E740481C1C}">
                    <a14:useLocalDpi xmlns:a14="http://schemas.microsoft.com/office/drawing/2010/main" val="0"/>
                  </a:ext>
                </a:extLst>
              </a:blip>
              <a:srcRect t="86372" r="69144" b="-2350"/>
              <a:stretch>
                <a:fillRect/>
              </a:stretch>
            </p:blipFill>
            <p:spPr bwMode="auto">
              <a:xfrm>
                <a:off x="5272853" y="2286000"/>
                <a:ext cx="1672276"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8" name="TextBox 15"/>
              <p:cNvSpPr txBox="1">
                <a:spLocks noChangeArrowheads="1"/>
              </p:cNvSpPr>
              <p:nvPr/>
            </p:nvSpPr>
            <p:spPr bwMode="auto">
              <a:xfrm>
                <a:off x="6879874" y="2206566"/>
                <a:ext cx="2734058" cy="30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BFBFBF"/>
                    </a:solidFill>
                  </a:rPr>
                  <a:t>et al. Heart 2011:97;899-906</a:t>
                </a:r>
              </a:p>
            </p:txBody>
          </p:sp>
        </p:grpSp>
        <p:pic>
          <p:nvPicPr>
            <p:cNvPr id="71695" name="Picture 9" descr="url-3"/>
            <p:cNvPicPr>
              <a:picLocks noChangeAspect="1" noChangeArrowheads="1"/>
            </p:cNvPicPr>
            <p:nvPr/>
          </p:nvPicPr>
          <p:blipFill>
            <a:blip r:embed="rId9">
              <a:lum bright="6000"/>
              <a:extLst>
                <a:ext uri="{28A0092B-C50C-407E-A947-70E740481C1C}">
                  <a14:useLocalDpi xmlns:a14="http://schemas.microsoft.com/office/drawing/2010/main" val="0"/>
                </a:ext>
              </a:extLst>
            </a:blip>
            <a:srcRect/>
            <a:stretch>
              <a:fillRect/>
            </a:stretch>
          </p:blipFill>
          <p:spPr bwMode="auto">
            <a:xfrm>
              <a:off x="9324042" y="2070100"/>
              <a:ext cx="823257" cy="36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33"/>
          <p:cNvGrpSpPr>
            <a:grpSpLocks/>
          </p:cNvGrpSpPr>
          <p:nvPr/>
        </p:nvGrpSpPr>
        <p:grpSpPr bwMode="auto">
          <a:xfrm>
            <a:off x="4481514" y="5016500"/>
            <a:ext cx="4605337" cy="1246188"/>
            <a:chOff x="5041900" y="4521200"/>
            <a:chExt cx="5181600" cy="1246249"/>
          </a:xfrm>
        </p:grpSpPr>
        <p:pic>
          <p:nvPicPr>
            <p:cNvPr id="71691" name="Picture 24"/>
            <p:cNvPicPr>
              <a:picLocks noChangeAspect="1"/>
            </p:cNvPicPr>
            <p:nvPr/>
          </p:nvPicPr>
          <p:blipFill>
            <a:blip r:embed="rId10">
              <a:extLst>
                <a:ext uri="{28A0092B-C50C-407E-A947-70E740481C1C}">
                  <a14:useLocalDpi xmlns:a14="http://schemas.microsoft.com/office/drawing/2010/main" val="0"/>
                </a:ext>
              </a:extLst>
            </a:blip>
            <a:srcRect t="1912" r="43958" b="92778"/>
            <a:stretch>
              <a:fillRect/>
            </a:stretch>
          </p:blipFill>
          <p:spPr bwMode="auto">
            <a:xfrm>
              <a:off x="5041900" y="4521200"/>
              <a:ext cx="5181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Picture 31" descr="FDA.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270500" y="5124842"/>
              <a:ext cx="2451100" cy="64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3" name="Picture 32" descr="CMS.png"/>
            <p:cNvPicPr>
              <a:picLocks noChangeAspect="1"/>
            </p:cNvPicPr>
            <p:nvPr/>
          </p:nvPicPr>
          <p:blipFill>
            <a:blip r:embed="rId12">
              <a:extLst>
                <a:ext uri="{28A0092B-C50C-407E-A947-70E740481C1C}">
                  <a14:useLocalDpi xmlns:a14="http://schemas.microsoft.com/office/drawing/2010/main" val="0"/>
                </a:ext>
              </a:extLst>
            </a:blip>
            <a:srcRect t="4193"/>
            <a:stretch>
              <a:fillRect/>
            </a:stretch>
          </p:blipFill>
          <p:spPr bwMode="auto">
            <a:xfrm>
              <a:off x="7734300" y="5126398"/>
              <a:ext cx="2476500" cy="628053"/>
            </a:xfrm>
            <a:prstGeom prst="rect">
              <a:avLst/>
            </a:prstGeom>
            <a:noFill/>
            <a:ln w="9525">
              <a:solidFill>
                <a:srgbClr val="292934"/>
              </a:solidFill>
              <a:miter lim="800000"/>
              <a:headEnd/>
              <a:tailEnd/>
            </a:ln>
            <a:extLst>
              <a:ext uri="{909E8E84-426E-40dd-AFC4-6F175D3DCCD1}">
                <a14:hiddenFill xmlns:a14="http://schemas.microsoft.com/office/drawing/2010/main">
                  <a:solidFill>
                    <a:srgbClr val="FFFFFF"/>
                  </a:solidFill>
                </a14:hiddenFill>
              </a:ext>
            </a:extLst>
          </p:spPr>
        </p:pic>
      </p:grpSp>
      <p:sp>
        <p:nvSpPr>
          <p:cNvPr id="71689" name="TextBox 30"/>
          <p:cNvSpPr txBox="1">
            <a:spLocks noChangeArrowheads="1"/>
          </p:cNvSpPr>
          <p:nvPr/>
        </p:nvSpPr>
        <p:spPr bwMode="auto">
          <a:xfrm>
            <a:off x="0" y="19052"/>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a:solidFill>
                  <a:srgbClr val="161616"/>
                </a:solidFill>
              </a:rPr>
              <a:t>TAVR Registries</a:t>
            </a:r>
          </a:p>
        </p:txBody>
      </p:sp>
      <p:cxnSp>
        <p:nvCxnSpPr>
          <p:cNvPr id="71690" name="Straight Connector 38"/>
          <p:cNvCxnSpPr>
            <a:cxnSpLocks noChangeShapeType="1"/>
          </p:cNvCxnSpPr>
          <p:nvPr/>
        </p:nvCxnSpPr>
        <p:spPr bwMode="auto">
          <a:xfrm flipV="1">
            <a:off x="2924175" y="711200"/>
            <a:ext cx="3397250" cy="12700"/>
          </a:xfrm>
          <a:prstGeom prst="line">
            <a:avLst/>
          </a:prstGeom>
          <a:noFill/>
          <a:ln w="38100">
            <a:solidFill>
              <a:srgbClr val="000B13"/>
            </a:solidFill>
            <a:round/>
            <a:headEnd/>
            <a:tailEnd/>
          </a:ln>
          <a:extLst>
            <a:ext uri="{909E8E84-426E-40dd-AFC4-6F175D3DCCD1}">
              <a14:hiddenFill xmlns:a14="http://schemas.microsoft.com/office/drawing/2010/main">
                <a:noFill/>
              </a14:hiddenFill>
            </a:ext>
          </a:extLst>
        </p:spPr>
      </p:cxnSp>
      <p:cxnSp>
        <p:nvCxnSpPr>
          <p:cNvPr id="9" name="Straight Connector 8"/>
          <p:cNvCxnSpPr/>
          <p:nvPr/>
        </p:nvCxnSpPr>
        <p:spPr>
          <a:xfrm>
            <a:off x="0" y="0"/>
            <a:ext cx="0" cy="6858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3004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600" dirty="0" smtClean="0"/>
              <a:t>TAVR</a:t>
            </a:r>
            <a:br>
              <a:rPr lang="en-US" sz="3600" dirty="0" smtClean="0"/>
            </a:br>
            <a:r>
              <a:rPr lang="en-US" b="0" dirty="0" smtClean="0">
                <a:solidFill>
                  <a:srgbClr val="FFF6BB"/>
                </a:solidFill>
              </a:rPr>
              <a:t>Challenges</a:t>
            </a:r>
            <a:endParaRPr lang="en-US" b="0" dirty="0">
              <a:solidFill>
                <a:srgbClr val="FFF6BB"/>
              </a:solidFill>
            </a:endParaRPr>
          </a:p>
        </p:txBody>
      </p:sp>
      <p:sp>
        <p:nvSpPr>
          <p:cNvPr id="3" name="Content Placeholder 2"/>
          <p:cNvSpPr>
            <a:spLocks noGrp="1"/>
          </p:cNvSpPr>
          <p:nvPr>
            <p:ph idx="1"/>
          </p:nvPr>
        </p:nvSpPr>
        <p:spPr>
          <a:xfrm>
            <a:off x="2209800" y="1371600"/>
            <a:ext cx="6248400" cy="4754563"/>
          </a:xfrm>
        </p:spPr>
        <p:txBody>
          <a:bodyPr/>
          <a:lstStyle/>
          <a:p>
            <a:pPr>
              <a:lnSpc>
                <a:spcPct val="70000"/>
              </a:lnSpc>
            </a:pPr>
            <a:r>
              <a:rPr lang="en-US" dirty="0" smtClean="0">
                <a:solidFill>
                  <a:srgbClr val="527BD7"/>
                </a:solidFill>
              </a:rPr>
              <a:t>Stroke</a:t>
            </a:r>
          </a:p>
          <a:p>
            <a:pPr>
              <a:lnSpc>
                <a:spcPct val="70000"/>
              </a:lnSpc>
            </a:pPr>
            <a:r>
              <a:rPr lang="en-US" dirty="0" smtClean="0">
                <a:solidFill>
                  <a:srgbClr val="527BD7"/>
                </a:solidFill>
              </a:rPr>
              <a:t>Aortic regurgitation</a:t>
            </a:r>
          </a:p>
          <a:p>
            <a:pPr>
              <a:lnSpc>
                <a:spcPct val="70000"/>
              </a:lnSpc>
            </a:pPr>
            <a:r>
              <a:rPr lang="en-US" dirty="0" smtClean="0">
                <a:solidFill>
                  <a:srgbClr val="527BD7"/>
                </a:solidFill>
              </a:rPr>
              <a:t>Vascular injury / access</a:t>
            </a:r>
          </a:p>
          <a:p>
            <a:pPr>
              <a:lnSpc>
                <a:spcPct val="70000"/>
              </a:lnSpc>
            </a:pPr>
            <a:r>
              <a:rPr lang="en-US" dirty="0">
                <a:solidFill>
                  <a:srgbClr val="527BD7"/>
                </a:solidFill>
              </a:rPr>
              <a:t>Annulus rupture/ </a:t>
            </a:r>
            <a:r>
              <a:rPr lang="en-US" dirty="0" err="1">
                <a:solidFill>
                  <a:srgbClr val="527BD7"/>
                </a:solidFill>
              </a:rPr>
              <a:t>Ao</a:t>
            </a:r>
            <a:r>
              <a:rPr lang="en-US" dirty="0">
                <a:solidFill>
                  <a:srgbClr val="527BD7"/>
                </a:solidFill>
              </a:rPr>
              <a:t> </a:t>
            </a:r>
            <a:r>
              <a:rPr lang="en-US" dirty="0" smtClean="0">
                <a:solidFill>
                  <a:srgbClr val="527BD7"/>
                </a:solidFill>
              </a:rPr>
              <a:t>dissection</a:t>
            </a:r>
          </a:p>
          <a:p>
            <a:pPr>
              <a:lnSpc>
                <a:spcPct val="70000"/>
              </a:lnSpc>
            </a:pPr>
            <a:r>
              <a:rPr lang="en-US" dirty="0">
                <a:solidFill>
                  <a:schemeClr val="tx2">
                    <a:lumMod val="60000"/>
                    <a:lumOff val="40000"/>
                  </a:schemeClr>
                </a:solidFill>
              </a:rPr>
              <a:t>Coronary </a:t>
            </a:r>
            <a:r>
              <a:rPr lang="en-US" dirty="0" smtClean="0">
                <a:solidFill>
                  <a:schemeClr val="tx2">
                    <a:lumMod val="60000"/>
                    <a:lumOff val="40000"/>
                  </a:schemeClr>
                </a:solidFill>
              </a:rPr>
              <a:t>obstruction</a:t>
            </a:r>
            <a:endParaRPr lang="en-US" dirty="0" smtClean="0">
              <a:solidFill>
                <a:srgbClr val="527BD7"/>
              </a:solidFill>
            </a:endParaRPr>
          </a:p>
          <a:p>
            <a:pPr>
              <a:lnSpc>
                <a:spcPct val="70000"/>
              </a:lnSpc>
            </a:pPr>
            <a:r>
              <a:rPr lang="en-US" dirty="0" smtClean="0">
                <a:solidFill>
                  <a:srgbClr val="527BD7"/>
                </a:solidFill>
              </a:rPr>
              <a:t>Conduction abnormality</a:t>
            </a:r>
          </a:p>
          <a:p>
            <a:pPr>
              <a:lnSpc>
                <a:spcPct val="70000"/>
              </a:lnSpc>
            </a:pPr>
            <a:r>
              <a:rPr lang="en-US" dirty="0" smtClean="0">
                <a:solidFill>
                  <a:srgbClr val="527BD7"/>
                </a:solidFill>
              </a:rPr>
              <a:t>Durability</a:t>
            </a:r>
          </a:p>
          <a:p>
            <a:pPr>
              <a:lnSpc>
                <a:spcPct val="70000"/>
              </a:lnSpc>
            </a:pPr>
            <a:r>
              <a:rPr lang="en-US" dirty="0" smtClean="0">
                <a:solidFill>
                  <a:srgbClr val="527BD7"/>
                </a:solidFill>
              </a:rPr>
              <a:t>Appropriate use / Risk creep</a:t>
            </a:r>
          </a:p>
          <a:p>
            <a:pPr>
              <a:lnSpc>
                <a:spcPct val="70000"/>
              </a:lnSpc>
            </a:pPr>
            <a:r>
              <a:rPr lang="en-US" dirty="0">
                <a:solidFill>
                  <a:srgbClr val="527BD7"/>
                </a:solidFill>
              </a:rPr>
              <a:t>T</a:t>
            </a:r>
            <a:r>
              <a:rPr lang="en-US" dirty="0" smtClean="0">
                <a:solidFill>
                  <a:srgbClr val="527BD7"/>
                </a:solidFill>
              </a:rPr>
              <a:t>eamwork</a:t>
            </a:r>
          </a:p>
          <a:p>
            <a:pPr>
              <a:lnSpc>
                <a:spcPct val="70000"/>
              </a:lnSpc>
            </a:pPr>
            <a:r>
              <a:rPr lang="en-US" dirty="0" smtClean="0">
                <a:solidFill>
                  <a:srgbClr val="527BD7"/>
                </a:solidFill>
              </a:rPr>
              <a:t>Innovation</a:t>
            </a:r>
          </a:p>
          <a:p>
            <a:pPr marL="0" indent="0">
              <a:lnSpc>
                <a:spcPct val="90000"/>
              </a:lnSpc>
              <a:buNone/>
            </a:pPr>
            <a:endParaRPr lang="en-US" dirty="0" smtClean="0"/>
          </a:p>
          <a:p>
            <a:pPr>
              <a:lnSpc>
                <a:spcPct val="90000"/>
              </a:lnSpc>
            </a:pPr>
            <a:endParaRPr lang="en-US" dirty="0"/>
          </a:p>
        </p:txBody>
      </p:sp>
    </p:spTree>
    <p:extLst>
      <p:ext uri="{BB962C8B-B14F-4D97-AF65-F5344CB8AC3E}">
        <p14:creationId xmlns:p14="http://schemas.microsoft.com/office/powerpoint/2010/main" val="4195306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600" dirty="0" smtClean="0"/>
              <a:t>TAVR</a:t>
            </a:r>
            <a:br>
              <a:rPr lang="en-US" sz="3600" dirty="0" smtClean="0"/>
            </a:br>
            <a:r>
              <a:rPr lang="en-US" b="0" dirty="0" smtClean="0">
                <a:solidFill>
                  <a:srgbClr val="FFF6BB"/>
                </a:solidFill>
              </a:rPr>
              <a:t>Challenges</a:t>
            </a:r>
            <a:endParaRPr lang="en-US" b="0" dirty="0">
              <a:solidFill>
                <a:srgbClr val="FFF6BB"/>
              </a:solidFill>
            </a:endParaRPr>
          </a:p>
        </p:txBody>
      </p:sp>
      <p:sp>
        <p:nvSpPr>
          <p:cNvPr id="3" name="Content Placeholder 2"/>
          <p:cNvSpPr>
            <a:spLocks noGrp="1"/>
          </p:cNvSpPr>
          <p:nvPr>
            <p:ph idx="1"/>
          </p:nvPr>
        </p:nvSpPr>
        <p:spPr>
          <a:xfrm>
            <a:off x="2209800" y="1371600"/>
            <a:ext cx="6248400" cy="4754563"/>
          </a:xfrm>
        </p:spPr>
        <p:txBody>
          <a:bodyPr/>
          <a:lstStyle/>
          <a:p>
            <a:pPr>
              <a:lnSpc>
                <a:spcPct val="70000"/>
              </a:lnSpc>
            </a:pPr>
            <a:r>
              <a:rPr lang="en-US" dirty="0" smtClean="0">
                <a:solidFill>
                  <a:srgbClr val="527BD7"/>
                </a:solidFill>
              </a:rPr>
              <a:t>Stroke</a:t>
            </a:r>
          </a:p>
          <a:p>
            <a:pPr>
              <a:lnSpc>
                <a:spcPct val="70000"/>
              </a:lnSpc>
            </a:pPr>
            <a:r>
              <a:rPr lang="en-US" dirty="0" smtClean="0">
                <a:solidFill>
                  <a:srgbClr val="527BD7"/>
                </a:solidFill>
              </a:rPr>
              <a:t>Aortic regurgitation</a:t>
            </a:r>
          </a:p>
          <a:p>
            <a:pPr>
              <a:lnSpc>
                <a:spcPct val="70000"/>
              </a:lnSpc>
            </a:pPr>
            <a:r>
              <a:rPr lang="en-US" dirty="0" smtClean="0"/>
              <a:t>Vascular </a:t>
            </a:r>
            <a:r>
              <a:rPr lang="en-US" dirty="0"/>
              <a:t>injury / </a:t>
            </a:r>
            <a:r>
              <a:rPr lang="en-US" dirty="0" smtClean="0"/>
              <a:t>Access</a:t>
            </a:r>
          </a:p>
          <a:p>
            <a:pPr>
              <a:lnSpc>
                <a:spcPct val="70000"/>
              </a:lnSpc>
            </a:pPr>
            <a:r>
              <a:rPr lang="en-US" dirty="0" smtClean="0">
                <a:solidFill>
                  <a:srgbClr val="527BD7"/>
                </a:solidFill>
              </a:rPr>
              <a:t>Annulus rupture/ </a:t>
            </a:r>
            <a:r>
              <a:rPr lang="en-US" dirty="0" err="1" smtClean="0">
                <a:solidFill>
                  <a:srgbClr val="527BD7"/>
                </a:solidFill>
              </a:rPr>
              <a:t>Ao</a:t>
            </a:r>
            <a:r>
              <a:rPr lang="en-US" dirty="0" smtClean="0">
                <a:solidFill>
                  <a:srgbClr val="527BD7"/>
                </a:solidFill>
              </a:rPr>
              <a:t> dissection</a:t>
            </a:r>
          </a:p>
          <a:p>
            <a:pPr>
              <a:lnSpc>
                <a:spcPct val="70000"/>
              </a:lnSpc>
            </a:pPr>
            <a:r>
              <a:rPr lang="en-US" dirty="0">
                <a:solidFill>
                  <a:schemeClr val="tx2">
                    <a:lumMod val="60000"/>
                    <a:lumOff val="40000"/>
                  </a:schemeClr>
                </a:solidFill>
              </a:rPr>
              <a:t>Coronary </a:t>
            </a:r>
            <a:r>
              <a:rPr lang="en-US" dirty="0" smtClean="0">
                <a:solidFill>
                  <a:schemeClr val="tx2">
                    <a:lumMod val="60000"/>
                    <a:lumOff val="40000"/>
                  </a:schemeClr>
                </a:solidFill>
              </a:rPr>
              <a:t>obstruction</a:t>
            </a:r>
            <a:endParaRPr lang="en-US" dirty="0" smtClean="0">
              <a:solidFill>
                <a:srgbClr val="527BD7"/>
              </a:solidFill>
            </a:endParaRPr>
          </a:p>
          <a:p>
            <a:pPr>
              <a:lnSpc>
                <a:spcPct val="70000"/>
              </a:lnSpc>
            </a:pPr>
            <a:r>
              <a:rPr lang="en-US" dirty="0" smtClean="0">
                <a:solidFill>
                  <a:srgbClr val="527BD7"/>
                </a:solidFill>
              </a:rPr>
              <a:t>Conduction abnormality</a:t>
            </a:r>
          </a:p>
          <a:p>
            <a:pPr>
              <a:lnSpc>
                <a:spcPct val="70000"/>
              </a:lnSpc>
            </a:pPr>
            <a:r>
              <a:rPr lang="en-US" dirty="0" smtClean="0">
                <a:solidFill>
                  <a:srgbClr val="527BD7"/>
                </a:solidFill>
              </a:rPr>
              <a:t>Durability</a:t>
            </a:r>
          </a:p>
          <a:p>
            <a:pPr>
              <a:lnSpc>
                <a:spcPct val="70000"/>
              </a:lnSpc>
            </a:pPr>
            <a:r>
              <a:rPr lang="en-US" dirty="0" smtClean="0">
                <a:solidFill>
                  <a:srgbClr val="527BD7"/>
                </a:solidFill>
              </a:rPr>
              <a:t>Appropriate use / Risk creep</a:t>
            </a:r>
          </a:p>
          <a:p>
            <a:pPr>
              <a:lnSpc>
                <a:spcPct val="70000"/>
              </a:lnSpc>
            </a:pPr>
            <a:r>
              <a:rPr lang="en-US" dirty="0">
                <a:solidFill>
                  <a:srgbClr val="527BD7"/>
                </a:solidFill>
              </a:rPr>
              <a:t>T</a:t>
            </a:r>
            <a:r>
              <a:rPr lang="en-US" dirty="0" smtClean="0">
                <a:solidFill>
                  <a:srgbClr val="527BD7"/>
                </a:solidFill>
              </a:rPr>
              <a:t>eamwork</a:t>
            </a:r>
          </a:p>
          <a:p>
            <a:pPr>
              <a:lnSpc>
                <a:spcPct val="70000"/>
              </a:lnSpc>
            </a:pPr>
            <a:r>
              <a:rPr lang="en-US" dirty="0" smtClean="0">
                <a:solidFill>
                  <a:srgbClr val="527BD7"/>
                </a:solidFill>
              </a:rPr>
              <a:t>Innovation</a:t>
            </a:r>
          </a:p>
          <a:p>
            <a:pPr marL="0" indent="0">
              <a:lnSpc>
                <a:spcPct val="90000"/>
              </a:lnSpc>
              <a:buNone/>
            </a:pPr>
            <a:endParaRPr lang="en-US" dirty="0" smtClean="0"/>
          </a:p>
          <a:p>
            <a:pPr>
              <a:lnSpc>
                <a:spcPct val="90000"/>
              </a:lnSpc>
            </a:pPr>
            <a:endParaRPr lang="en-US" dirty="0"/>
          </a:p>
        </p:txBody>
      </p:sp>
    </p:spTree>
    <p:extLst>
      <p:ext uri="{BB962C8B-B14F-4D97-AF65-F5344CB8AC3E}">
        <p14:creationId xmlns:p14="http://schemas.microsoft.com/office/powerpoint/2010/main" val="15956981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4"/>
          <p:cNvSpPr>
            <a:spLocks noGrp="1" noChangeArrowheads="1"/>
          </p:cNvSpPr>
          <p:nvPr>
            <p:ph type="title" idx="4294967295"/>
          </p:nvPr>
        </p:nvSpPr>
        <p:spPr>
          <a:xfrm>
            <a:off x="67163" y="110991"/>
            <a:ext cx="8906932" cy="755650"/>
          </a:xfrm>
        </p:spPr>
        <p:txBody>
          <a:bodyPr/>
          <a:lstStyle/>
          <a:p>
            <a:pPr eaLnBrk="1" hangingPunct="1"/>
            <a:r>
              <a:rPr lang="en-US" dirty="0" smtClean="0"/>
              <a:t>Impact of Experience and “New” TAVR</a:t>
            </a:r>
            <a:br>
              <a:rPr lang="en-US" dirty="0" smtClean="0"/>
            </a:br>
            <a:r>
              <a:rPr lang="en-US" dirty="0" smtClean="0"/>
              <a:t>Systems on Vascular Complications</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 y="1710261"/>
            <a:ext cx="9297988" cy="407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Connector 15"/>
          <p:cNvCxnSpPr/>
          <p:nvPr/>
        </p:nvCxnSpPr>
        <p:spPr>
          <a:xfrm flipV="1">
            <a:off x="5029200" y="1710261"/>
            <a:ext cx="0" cy="2776538"/>
          </a:xfrm>
          <a:prstGeom prst="line">
            <a:avLst/>
          </a:prstGeom>
          <a:noFill/>
          <a:ln w="19050" cap="flat" cmpd="sng" algn="ctr">
            <a:solidFill>
              <a:srgbClr val="F2D2A8">
                <a:shade val="95000"/>
                <a:satMod val="105000"/>
              </a:srgbClr>
            </a:solidFill>
            <a:prstDash val="dash"/>
          </a:ln>
          <a:effectLst/>
        </p:spPr>
      </p:cxnSp>
      <p:sp>
        <p:nvSpPr>
          <p:cNvPr id="17" name="TextBox 16"/>
          <p:cNvSpPr txBox="1"/>
          <p:nvPr/>
        </p:nvSpPr>
        <p:spPr>
          <a:xfrm>
            <a:off x="2010888" y="6219942"/>
            <a:ext cx="8807450" cy="523220"/>
          </a:xfrm>
          <a:prstGeom prst="rect">
            <a:avLst/>
          </a:prstGeom>
          <a:noFill/>
        </p:spPr>
        <p:txBody>
          <a:bodyPr wrap="square">
            <a:spAutoFit/>
          </a:bodyPr>
          <a:lstStyle/>
          <a:p>
            <a:pPr fontAlgn="auto">
              <a:spcBef>
                <a:spcPts val="0"/>
              </a:spcBef>
              <a:spcAft>
                <a:spcPts val="0"/>
              </a:spcAft>
              <a:defRPr/>
            </a:pPr>
            <a:r>
              <a:rPr lang="en-US" sz="1400" b="0" i="0" dirty="0" smtClean="0">
                <a:solidFill>
                  <a:srgbClr val="FFFFFF"/>
                </a:solidFill>
                <a:latin typeface="Calibri" pitchFamily="34" charset="0"/>
                <a:cs typeface="Calibri" pitchFamily="34" charset="0"/>
              </a:rPr>
              <a:t>Fearon, ACC 2013; </a:t>
            </a:r>
            <a:r>
              <a:rPr lang="en-US" sz="1400" b="0" i="0" dirty="0" err="1" smtClean="0">
                <a:solidFill>
                  <a:srgbClr val="FFFFFF"/>
                </a:solidFill>
                <a:latin typeface="Calibri" pitchFamily="34" charset="0"/>
                <a:cs typeface="Calibri" pitchFamily="34" charset="0"/>
              </a:rPr>
              <a:t>Hayashida</a:t>
            </a:r>
            <a:r>
              <a:rPr lang="en-US" sz="1400" b="0" i="0" dirty="0">
                <a:solidFill>
                  <a:srgbClr val="FFFFFF"/>
                </a:solidFill>
                <a:latin typeface="Calibri" pitchFamily="34" charset="0"/>
                <a:cs typeface="Calibri" pitchFamily="34" charset="0"/>
              </a:rPr>
              <a:t>, JACC Card Int 2011; 4(8):  </a:t>
            </a:r>
            <a:r>
              <a:rPr lang="en-US" sz="1400" b="0" i="0" dirty="0" smtClean="0">
                <a:solidFill>
                  <a:srgbClr val="FFFFFF"/>
                </a:solidFill>
                <a:latin typeface="Calibri" pitchFamily="34" charset="0"/>
                <a:cs typeface="Calibri" pitchFamily="34" charset="0"/>
              </a:rPr>
              <a:t>851-8; </a:t>
            </a:r>
          </a:p>
          <a:p>
            <a:pPr fontAlgn="auto">
              <a:spcBef>
                <a:spcPts val="0"/>
              </a:spcBef>
              <a:spcAft>
                <a:spcPts val="0"/>
              </a:spcAft>
              <a:defRPr/>
            </a:pPr>
            <a:r>
              <a:rPr lang="en-US" sz="1400" b="0" i="0" dirty="0" err="1" smtClean="0">
                <a:solidFill>
                  <a:srgbClr val="FFFFFF"/>
                </a:solidFill>
                <a:latin typeface="Calibri" pitchFamily="34" charset="0"/>
                <a:cs typeface="Calibri" pitchFamily="34" charset="0"/>
              </a:rPr>
              <a:t>Nuis</a:t>
            </a:r>
            <a:r>
              <a:rPr lang="en-US" sz="1400" b="0" i="0" dirty="0">
                <a:solidFill>
                  <a:srgbClr val="FFFFFF"/>
                </a:solidFill>
                <a:latin typeface="Calibri" pitchFamily="34" charset="0"/>
                <a:cs typeface="Calibri" pitchFamily="34" charset="0"/>
              </a:rPr>
              <a:t>, </a:t>
            </a:r>
            <a:r>
              <a:rPr lang="en-US" sz="1400" b="0" i="0" dirty="0" smtClean="0">
                <a:solidFill>
                  <a:srgbClr val="FFFFFF"/>
                </a:solidFill>
                <a:latin typeface="Calibri" pitchFamily="34" charset="0"/>
                <a:cs typeface="Calibri" pitchFamily="34" charset="0"/>
              </a:rPr>
              <a:t>AJC </a:t>
            </a:r>
            <a:r>
              <a:rPr lang="en-US" sz="1400" b="0" i="0" dirty="0">
                <a:solidFill>
                  <a:srgbClr val="FFFFFF"/>
                </a:solidFill>
                <a:latin typeface="Calibri" pitchFamily="34" charset="0"/>
                <a:cs typeface="Calibri" pitchFamily="34" charset="0"/>
              </a:rPr>
              <a:t>2011; 107:  </a:t>
            </a:r>
            <a:r>
              <a:rPr lang="en-US" sz="1400" b="0" i="0" dirty="0" smtClean="0">
                <a:solidFill>
                  <a:srgbClr val="FFFFFF"/>
                </a:solidFill>
                <a:latin typeface="Calibri" pitchFamily="34" charset="0"/>
                <a:cs typeface="Calibri" pitchFamily="34" charset="0"/>
              </a:rPr>
              <a:t>1824-29; </a:t>
            </a:r>
            <a:r>
              <a:rPr lang="en-US" sz="1400" b="0" i="0" dirty="0" err="1" smtClean="0">
                <a:solidFill>
                  <a:srgbClr val="FFFFFF"/>
                </a:solidFill>
                <a:latin typeface="Calibri" pitchFamily="34" charset="0"/>
                <a:cs typeface="Calibri" pitchFamily="34" charset="0"/>
              </a:rPr>
              <a:t>Toggweiler</a:t>
            </a:r>
            <a:r>
              <a:rPr lang="en-US" sz="1400" b="0" i="0" dirty="0">
                <a:solidFill>
                  <a:srgbClr val="FFFFFF"/>
                </a:solidFill>
                <a:latin typeface="Calibri" pitchFamily="34" charset="0"/>
                <a:cs typeface="Calibri" pitchFamily="34" charset="0"/>
              </a:rPr>
              <a:t>, JACC 2012; 59(2):  </a:t>
            </a:r>
            <a:r>
              <a:rPr lang="en-US" sz="1400" b="0" i="0" dirty="0" smtClean="0">
                <a:solidFill>
                  <a:srgbClr val="FFFFFF"/>
                </a:solidFill>
                <a:latin typeface="Calibri" pitchFamily="34" charset="0"/>
                <a:cs typeface="Calibri" pitchFamily="34" charset="0"/>
              </a:rPr>
              <a:t>113-8</a:t>
            </a:r>
            <a:endParaRPr lang="en-US" sz="1400" b="0" i="0"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15347323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Assessment of Vasculature for  Access</a:t>
            </a:r>
          </a:p>
        </p:txBody>
      </p:sp>
      <p:sp>
        <p:nvSpPr>
          <p:cNvPr id="28675" name="Text Box 3"/>
          <p:cNvSpPr txBox="1">
            <a:spLocks noChangeArrowheads="1"/>
          </p:cNvSpPr>
          <p:nvPr/>
        </p:nvSpPr>
        <p:spPr bwMode="auto">
          <a:xfrm>
            <a:off x="1460500" y="2344739"/>
            <a:ext cx="6489700" cy="701675"/>
          </a:xfrm>
          <a:prstGeom prst="rect">
            <a:avLst/>
          </a:prstGeom>
          <a:noFill/>
          <a:ln w="25400">
            <a:noFill/>
            <a:miter lim="800000"/>
            <a:headEnd/>
            <a:tailEnd type="none" w="lg" len="lg"/>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000" dirty="0" smtClean="0">
                <a:solidFill>
                  <a:srgbClr val="FFFFFF"/>
                </a:solidFill>
                <a:effectLst>
                  <a:outerShdw blurRad="38100" dist="38100" dir="2700000" algn="tl">
                    <a:srgbClr val="000000"/>
                  </a:outerShdw>
                </a:effectLst>
              </a:rPr>
              <a:t>Adequate size, Moderate calcium, Moderate tortuosity</a:t>
            </a:r>
          </a:p>
          <a:p>
            <a:pPr algn="ctr">
              <a:defRPr/>
            </a:pPr>
            <a:r>
              <a:rPr lang="en-US" sz="2000" dirty="0" smtClean="0">
                <a:solidFill>
                  <a:srgbClr val="FFFFFF"/>
                </a:solidFill>
                <a:effectLst>
                  <a:outerShdw blurRad="38100" dist="38100" dir="2700000" algn="tl">
                    <a:srgbClr val="000000"/>
                  </a:outerShdw>
                </a:effectLst>
              </a:rPr>
              <a:t>(IVUS, Stiff wires, </a:t>
            </a:r>
            <a:r>
              <a:rPr lang="ja-JP" altLang="en-US" sz="2000" dirty="0" smtClean="0">
                <a:solidFill>
                  <a:srgbClr val="FFFFFF"/>
                </a:solidFill>
                <a:effectLst>
                  <a:outerShdw blurRad="38100" dist="38100" dir="2700000" algn="tl">
                    <a:srgbClr val="000000"/>
                  </a:outerShdw>
                </a:effectLst>
              </a:rPr>
              <a:t>“</a:t>
            </a:r>
            <a:r>
              <a:rPr lang="en-US" sz="2000" dirty="0" smtClean="0">
                <a:solidFill>
                  <a:srgbClr val="FFFFFF"/>
                </a:solidFill>
                <a:effectLst>
                  <a:outerShdw blurRad="38100" dist="38100" dir="2700000" algn="tl">
                    <a:srgbClr val="000000"/>
                  </a:outerShdw>
                </a:effectLst>
              </a:rPr>
              <a:t>trial</a:t>
            </a:r>
            <a:r>
              <a:rPr lang="ja-JP" altLang="en-US" sz="2000" dirty="0" smtClean="0">
                <a:solidFill>
                  <a:srgbClr val="FFFFFF"/>
                </a:solidFill>
                <a:effectLst>
                  <a:outerShdw blurRad="38100" dist="38100" dir="2700000" algn="tl">
                    <a:srgbClr val="000000"/>
                  </a:outerShdw>
                </a:effectLst>
              </a:rPr>
              <a:t>”</a:t>
            </a:r>
            <a:r>
              <a:rPr lang="en-US" sz="2000" dirty="0" smtClean="0">
                <a:solidFill>
                  <a:srgbClr val="FFFFFF"/>
                </a:solidFill>
                <a:effectLst>
                  <a:outerShdw blurRad="38100" dist="38100" dir="2700000" algn="tl">
                    <a:srgbClr val="000000"/>
                  </a:outerShdw>
                </a:effectLst>
              </a:rPr>
              <a:t>)</a:t>
            </a:r>
          </a:p>
        </p:txBody>
      </p:sp>
      <p:sp>
        <p:nvSpPr>
          <p:cNvPr id="28676" name="AutoShape 4"/>
          <p:cNvSpPr>
            <a:spLocks noChangeArrowheads="1"/>
          </p:cNvSpPr>
          <p:nvPr/>
        </p:nvSpPr>
        <p:spPr bwMode="auto">
          <a:xfrm>
            <a:off x="1824567" y="1143001"/>
            <a:ext cx="5545667" cy="1228725"/>
          </a:xfrm>
          <a:prstGeom prst="leftRightArrow">
            <a:avLst>
              <a:gd name="adj1" fmla="val 47546"/>
              <a:gd name="adj2" fmla="val 105060"/>
            </a:avLst>
          </a:prstGeom>
          <a:gradFill rotWithShape="1">
            <a:gsLst>
              <a:gs pos="0">
                <a:srgbClr val="FCA800">
                  <a:gamma/>
                  <a:shade val="46275"/>
                  <a:invGamma/>
                </a:srgbClr>
              </a:gs>
              <a:gs pos="50000">
                <a:srgbClr val="FCA800"/>
              </a:gs>
              <a:gs pos="100000">
                <a:srgbClr val="FCA800">
                  <a:gamma/>
                  <a:shade val="46275"/>
                  <a:invGamma/>
                </a:srgbClr>
              </a:gs>
            </a:gsLst>
            <a:lin ang="0" scaled="1"/>
          </a:gradFill>
          <a:ln w="25400">
            <a:solidFill>
              <a:srgbClr val="FCA800"/>
            </a:solidFill>
            <a:miter lim="800000"/>
            <a:headEnd/>
            <a:tailEnd type="none" w="lg" len="lg"/>
          </a:ln>
          <a:effectLst/>
        </p:spPr>
        <p:txBody>
          <a:bodyPr wrap="none" anchor="ctr"/>
          <a:lstStyle/>
          <a:p>
            <a:pPr algn="ctr" eaLnBrk="0" hangingPunct="0">
              <a:defRPr/>
            </a:pPr>
            <a:r>
              <a:rPr lang="en-US" b="1">
                <a:solidFill>
                  <a:schemeClr val="accent1"/>
                </a:solidFill>
                <a:effectLst>
                  <a:outerShdw blurRad="38100" dist="38100" dir="2700000" algn="tl">
                    <a:srgbClr val="000000"/>
                  </a:outerShdw>
                </a:effectLst>
              </a:rPr>
              <a:t>Intermediate</a:t>
            </a:r>
            <a:endParaRPr lang="en-US" sz="3200" b="1">
              <a:solidFill>
                <a:schemeClr val="accent1"/>
              </a:solidFill>
              <a:effectLst>
                <a:outerShdw blurRad="38100" dist="38100" dir="2700000" algn="tl">
                  <a:srgbClr val="000000"/>
                </a:outerShdw>
              </a:effectLst>
            </a:endParaRPr>
          </a:p>
        </p:txBody>
      </p:sp>
      <p:sp>
        <p:nvSpPr>
          <p:cNvPr id="28677" name="Text Box 5"/>
          <p:cNvSpPr txBox="1">
            <a:spLocks noChangeArrowheads="1"/>
          </p:cNvSpPr>
          <p:nvPr/>
        </p:nvSpPr>
        <p:spPr bwMode="auto">
          <a:xfrm>
            <a:off x="2238023" y="1571626"/>
            <a:ext cx="736099" cy="400110"/>
          </a:xfrm>
          <a:prstGeom prst="rect">
            <a:avLst/>
          </a:prstGeom>
          <a:noFill/>
          <a:ln w="25400">
            <a:noFill/>
            <a:miter lim="800000"/>
            <a:headEnd/>
            <a:tailEnd type="none" w="lg" len="lg"/>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smtClean="0">
                <a:solidFill>
                  <a:srgbClr val="FF0000"/>
                </a:solidFill>
                <a:effectLst>
                  <a:outerShdw blurRad="38100" dist="38100" dir="2700000" algn="tl">
                    <a:srgbClr val="000000"/>
                  </a:outerShdw>
                </a:effectLst>
              </a:rPr>
              <a:t>Poor</a:t>
            </a:r>
          </a:p>
        </p:txBody>
      </p:sp>
      <p:sp>
        <p:nvSpPr>
          <p:cNvPr id="28678" name="Text Box 6"/>
          <p:cNvSpPr txBox="1">
            <a:spLocks noChangeArrowheads="1"/>
          </p:cNvSpPr>
          <p:nvPr/>
        </p:nvSpPr>
        <p:spPr bwMode="auto">
          <a:xfrm>
            <a:off x="5840590" y="1544638"/>
            <a:ext cx="1225365" cy="400110"/>
          </a:xfrm>
          <a:prstGeom prst="rect">
            <a:avLst/>
          </a:prstGeom>
          <a:noFill/>
          <a:ln w="25400">
            <a:noFill/>
            <a:miter lim="800000"/>
            <a:headEnd/>
            <a:tailEnd type="none" w="lg" len="lg"/>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smtClean="0">
                <a:solidFill>
                  <a:srgbClr val="008000"/>
                </a:solidFill>
                <a:effectLst>
                  <a:outerShdw blurRad="38100" dist="38100" dir="2700000" algn="tl">
                    <a:srgbClr val="000000"/>
                  </a:outerShdw>
                </a:effectLst>
              </a:rPr>
              <a:t>Excellent</a:t>
            </a:r>
          </a:p>
        </p:txBody>
      </p:sp>
      <p:pic>
        <p:nvPicPr>
          <p:cNvPr id="94214" name="Picture 7" descr="aortogram10_(22)"/>
          <p:cNvPicPr>
            <a:picLocks noChangeAspect="1" noChangeArrowheads="1"/>
          </p:cNvPicPr>
          <p:nvPr/>
        </p:nvPicPr>
        <p:blipFill>
          <a:blip r:embed="rId3">
            <a:extLst>
              <a:ext uri="{28A0092B-C50C-407E-A947-70E740481C1C}">
                <a14:useLocalDpi xmlns:a14="http://schemas.microsoft.com/office/drawing/2010/main" val="0"/>
              </a:ext>
            </a:extLst>
          </a:blip>
          <a:srcRect l="19336" r="26660" b="30322"/>
          <a:stretch>
            <a:fillRect/>
          </a:stretch>
        </p:blipFill>
        <p:spPr bwMode="auto">
          <a:xfrm>
            <a:off x="76200" y="2814639"/>
            <a:ext cx="2726267" cy="395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8" descr="ct_11"/>
          <p:cNvPicPr>
            <a:picLocks noChangeAspect="1" noChangeArrowheads="1"/>
          </p:cNvPicPr>
          <p:nvPr/>
        </p:nvPicPr>
        <p:blipFill>
          <a:blip r:embed="rId4">
            <a:extLst>
              <a:ext uri="{28A0092B-C50C-407E-A947-70E740481C1C}">
                <a14:useLocalDpi xmlns:a14="http://schemas.microsoft.com/office/drawing/2010/main" val="0"/>
              </a:ext>
            </a:extLst>
          </a:blip>
          <a:srcRect l="2051" t="30762" b="41602"/>
          <a:stretch>
            <a:fillRect/>
          </a:stretch>
        </p:blipFill>
        <p:spPr bwMode="auto">
          <a:xfrm>
            <a:off x="2971800" y="5727701"/>
            <a:ext cx="2976034"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9" descr="ct_9"/>
          <p:cNvPicPr>
            <a:picLocks noChangeAspect="1" noChangeArrowheads="1"/>
          </p:cNvPicPr>
          <p:nvPr/>
        </p:nvPicPr>
        <p:blipFill>
          <a:blip r:embed="rId5">
            <a:extLst>
              <a:ext uri="{28A0092B-C50C-407E-A947-70E740481C1C}">
                <a14:useLocalDpi xmlns:a14="http://schemas.microsoft.com/office/drawing/2010/main" val="0"/>
              </a:ext>
            </a:extLst>
          </a:blip>
          <a:srcRect t="33742" r="15897" b="38454"/>
          <a:stretch>
            <a:fillRect/>
          </a:stretch>
        </p:blipFill>
        <p:spPr bwMode="auto">
          <a:xfrm>
            <a:off x="3103034" y="4773614"/>
            <a:ext cx="262043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10" descr="ct_8"/>
          <p:cNvPicPr>
            <a:picLocks noChangeAspect="1" noChangeArrowheads="1"/>
          </p:cNvPicPr>
          <p:nvPr/>
        </p:nvPicPr>
        <p:blipFill>
          <a:blip r:embed="rId6">
            <a:extLst>
              <a:ext uri="{28A0092B-C50C-407E-A947-70E740481C1C}">
                <a14:useLocalDpi xmlns:a14="http://schemas.microsoft.com/office/drawing/2010/main" val="0"/>
              </a:ext>
            </a:extLst>
          </a:blip>
          <a:srcRect t="47336" b="10234"/>
          <a:stretch>
            <a:fillRect/>
          </a:stretch>
        </p:blipFill>
        <p:spPr bwMode="auto">
          <a:xfrm>
            <a:off x="3403600" y="3838575"/>
            <a:ext cx="1985434"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11" descr="ct_5"/>
          <p:cNvPicPr>
            <a:picLocks noChangeAspect="1" noChangeArrowheads="1"/>
          </p:cNvPicPr>
          <p:nvPr/>
        </p:nvPicPr>
        <p:blipFill>
          <a:blip r:embed="rId7">
            <a:extLst>
              <a:ext uri="{28A0092B-C50C-407E-A947-70E740481C1C}">
                <a14:useLocalDpi xmlns:a14="http://schemas.microsoft.com/office/drawing/2010/main" val="0"/>
              </a:ext>
            </a:extLst>
          </a:blip>
          <a:srcRect t="32674" b="36832"/>
          <a:stretch>
            <a:fillRect/>
          </a:stretch>
        </p:blipFill>
        <p:spPr bwMode="auto">
          <a:xfrm>
            <a:off x="3403600" y="3162300"/>
            <a:ext cx="1985434"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12" descr="ct_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0167" y="3195638"/>
            <a:ext cx="3103033"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 Box 13"/>
          <p:cNvSpPr txBox="1">
            <a:spLocks noChangeArrowheads="1"/>
          </p:cNvSpPr>
          <p:nvPr/>
        </p:nvSpPr>
        <p:spPr bwMode="auto">
          <a:xfrm>
            <a:off x="177800" y="1536700"/>
            <a:ext cx="8480778" cy="915988"/>
          </a:xfrm>
          <a:prstGeom prst="rect">
            <a:avLst/>
          </a:prstGeom>
          <a:noFill/>
          <a:ln w="25400">
            <a:noFill/>
            <a:miter lim="800000"/>
            <a:headEnd/>
            <a:tailEnd type="none" w="lg" len="lg"/>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800" dirty="0" smtClean="0">
                <a:solidFill>
                  <a:srgbClr val="FFFFFF"/>
                </a:solidFill>
                <a:effectLst>
                  <a:outerShdw blurRad="38100" dist="38100" dir="2700000" algn="tl">
                    <a:srgbClr val="000000"/>
                  </a:outerShdw>
                </a:effectLst>
              </a:rPr>
              <a:t>Too small</a:t>
            </a:r>
          </a:p>
          <a:p>
            <a:pPr>
              <a:defRPr/>
            </a:pPr>
            <a:r>
              <a:rPr lang="en-US" sz="1800" dirty="0" smtClean="0">
                <a:solidFill>
                  <a:srgbClr val="FFFFFF"/>
                </a:solidFill>
                <a:effectLst>
                  <a:outerShdw blurRad="38100" dist="38100" dir="2700000" algn="tl">
                    <a:srgbClr val="000000"/>
                  </a:outerShdw>
                </a:effectLst>
              </a:rPr>
              <a:t>Severe calcification</a:t>
            </a:r>
          </a:p>
          <a:p>
            <a:pPr>
              <a:defRPr/>
            </a:pPr>
            <a:r>
              <a:rPr lang="en-US" sz="1800" dirty="0" smtClean="0">
                <a:solidFill>
                  <a:srgbClr val="FFFFFF"/>
                </a:solidFill>
                <a:effectLst>
                  <a:outerShdw blurRad="38100" dist="38100" dir="2700000" algn="tl">
                    <a:srgbClr val="000000"/>
                  </a:outerShdw>
                </a:effectLst>
              </a:rPr>
              <a:t>Severe tortuosity </a:t>
            </a:r>
          </a:p>
        </p:txBody>
      </p:sp>
      <p:sp>
        <p:nvSpPr>
          <p:cNvPr id="28686" name="Text Box 14"/>
          <p:cNvSpPr txBox="1">
            <a:spLocks noChangeArrowheads="1"/>
          </p:cNvSpPr>
          <p:nvPr/>
        </p:nvSpPr>
        <p:spPr bwMode="auto">
          <a:xfrm>
            <a:off x="7391400" y="1450975"/>
            <a:ext cx="2129367" cy="915988"/>
          </a:xfrm>
          <a:prstGeom prst="rect">
            <a:avLst/>
          </a:prstGeom>
          <a:noFill/>
          <a:ln w="25400">
            <a:noFill/>
            <a:miter lim="800000"/>
            <a:headEnd/>
            <a:tailEnd type="none" w="lg" len="lg"/>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800" dirty="0" smtClean="0">
                <a:solidFill>
                  <a:schemeClr val="bg1"/>
                </a:solidFill>
                <a:effectLst>
                  <a:outerShdw blurRad="38100" dist="38100" dir="2700000" algn="tl">
                    <a:srgbClr val="000000"/>
                  </a:outerShdw>
                </a:effectLst>
              </a:rPr>
              <a:t>Large</a:t>
            </a:r>
          </a:p>
          <a:p>
            <a:pPr>
              <a:defRPr/>
            </a:pPr>
            <a:r>
              <a:rPr lang="en-US" sz="1800" dirty="0" smtClean="0">
                <a:solidFill>
                  <a:schemeClr val="bg1"/>
                </a:solidFill>
                <a:effectLst>
                  <a:outerShdw blurRad="38100" dist="38100" dir="2700000" algn="tl">
                    <a:srgbClr val="000000"/>
                  </a:outerShdw>
                </a:effectLst>
              </a:rPr>
              <a:t>No calcium</a:t>
            </a:r>
          </a:p>
          <a:p>
            <a:pPr>
              <a:defRPr/>
            </a:pPr>
            <a:r>
              <a:rPr lang="en-US" sz="1800" dirty="0" smtClean="0">
                <a:solidFill>
                  <a:schemeClr val="bg1"/>
                </a:solidFill>
                <a:effectLst>
                  <a:outerShdw blurRad="38100" dist="38100" dir="2700000" algn="tl">
                    <a:srgbClr val="000000"/>
                  </a:outerShdw>
                </a:effectLst>
              </a:rPr>
              <a:t>No tortuosity</a:t>
            </a:r>
          </a:p>
        </p:txBody>
      </p:sp>
    </p:spTree>
    <p:extLst>
      <p:ext uri="{BB962C8B-B14F-4D97-AF65-F5344CB8AC3E}">
        <p14:creationId xmlns:p14="http://schemas.microsoft.com/office/powerpoint/2010/main" val="18959982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solidFill>
                  <a:srgbClr val="FFFF00"/>
                </a:solidFill>
              </a:rPr>
              <a:t>Evolution of the Edwards Balloon-Expandable Transcatheter Valves</a:t>
            </a:r>
            <a:endParaRPr lang="en-US" sz="2800" dirty="0">
              <a:solidFill>
                <a:srgbClr val="FFFF00"/>
              </a:solidFill>
            </a:endParaRPr>
          </a:p>
        </p:txBody>
      </p:sp>
      <p:sp>
        <p:nvSpPr>
          <p:cNvPr id="23" name="TextBox 22"/>
          <p:cNvSpPr txBox="1"/>
          <p:nvPr/>
        </p:nvSpPr>
        <p:spPr>
          <a:xfrm>
            <a:off x="1133563" y="6431962"/>
            <a:ext cx="2970609" cy="276999"/>
          </a:xfrm>
          <a:prstGeom prst="rect">
            <a:avLst/>
          </a:prstGeom>
          <a:noFill/>
        </p:spPr>
        <p:txBody>
          <a:bodyPr wrap="square" rtlCol="0">
            <a:spAutoFit/>
          </a:bodyPr>
          <a:lstStyle/>
          <a:p>
            <a:r>
              <a:rPr lang="en-US" sz="1200" i="1" dirty="0" smtClean="0">
                <a:solidFill>
                  <a:schemeClr val="bg1"/>
                </a:solidFill>
              </a:rPr>
              <a:t>* Sheath compatibility for a 23 mm valve</a:t>
            </a:r>
            <a:endParaRPr lang="en-US" sz="1200" i="1" dirty="0">
              <a:solidFill>
                <a:schemeClr val="bg1"/>
              </a:solidFill>
            </a:endParaRPr>
          </a:p>
        </p:txBody>
      </p:sp>
      <p:cxnSp>
        <p:nvCxnSpPr>
          <p:cNvPr id="25" name="Straight Connector 24"/>
          <p:cNvCxnSpPr/>
          <p:nvPr/>
        </p:nvCxnSpPr>
        <p:spPr>
          <a:xfrm>
            <a:off x="578478" y="2301133"/>
            <a:ext cx="7661400" cy="0"/>
          </a:xfrm>
          <a:prstGeom prst="line">
            <a:avLst/>
          </a:prstGeom>
          <a:ln w="3175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626152" y="1386733"/>
            <a:ext cx="1507451" cy="28041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2895604" y="1386733"/>
            <a:ext cx="1507451" cy="28041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p:cNvSpPr/>
          <p:nvPr/>
        </p:nvSpPr>
        <p:spPr>
          <a:xfrm>
            <a:off x="5045753" y="1386733"/>
            <a:ext cx="1507451" cy="28041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p:cNvSpPr/>
          <p:nvPr/>
        </p:nvSpPr>
        <p:spPr>
          <a:xfrm>
            <a:off x="7026953" y="1386733"/>
            <a:ext cx="1507451" cy="28041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p:cNvSpPr/>
          <p:nvPr/>
        </p:nvSpPr>
        <p:spPr>
          <a:xfrm rot="10800000" flipV="1">
            <a:off x="626153" y="3177719"/>
            <a:ext cx="1507451" cy="1016000"/>
          </a:xfrm>
          <a:prstGeom prst="round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b">
            <a:noAutofit/>
          </a:bodyPr>
          <a:lstStyle/>
          <a:p>
            <a:pPr algn="ctr"/>
            <a:r>
              <a:rPr lang="en-US" sz="2800" b="1" i="1" dirty="0" smtClean="0">
                <a:solidFill>
                  <a:schemeClr val="tx1"/>
                </a:solidFill>
                <a:latin typeface="Arial" pitchFamily="34" charset="0"/>
                <a:cs typeface="Arial" pitchFamily="34" charset="0"/>
              </a:rPr>
              <a:t>2002</a:t>
            </a:r>
            <a:endParaRPr lang="en-US" sz="2800" b="1" i="1" dirty="0">
              <a:solidFill>
                <a:schemeClr val="tx1"/>
              </a:solidFill>
              <a:latin typeface="Arial" pitchFamily="34" charset="0"/>
              <a:cs typeface="Arial" pitchFamily="34" charset="0"/>
            </a:endParaRPr>
          </a:p>
        </p:txBody>
      </p:sp>
      <p:sp>
        <p:nvSpPr>
          <p:cNvPr id="31" name="Rectangle 30"/>
          <p:cNvSpPr/>
          <p:nvPr/>
        </p:nvSpPr>
        <p:spPr>
          <a:xfrm>
            <a:off x="626152" y="2910733"/>
            <a:ext cx="1507451" cy="609600"/>
          </a:xfrm>
          <a:prstGeom prst="rect">
            <a:avLst/>
          </a:prstGeom>
          <a:solidFill>
            <a:srgbClr val="FF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latin typeface="Arial" pitchFamily="34" charset="0"/>
                <a:cs typeface="Arial" pitchFamily="34" charset="0"/>
              </a:rPr>
              <a:t>Cribier</a:t>
            </a:r>
            <a:r>
              <a:rPr lang="en-US" sz="1400" b="1" dirty="0" smtClean="0">
                <a:latin typeface="Arial" pitchFamily="34" charset="0"/>
                <a:cs typeface="Arial" pitchFamily="34" charset="0"/>
              </a:rPr>
              <a:t>-Edwards</a:t>
            </a:r>
            <a:endParaRPr lang="en-US" sz="1400" b="1" dirty="0">
              <a:latin typeface="Arial" pitchFamily="34" charset="0"/>
              <a:cs typeface="Arial" pitchFamily="34" charset="0"/>
            </a:endParaRPr>
          </a:p>
        </p:txBody>
      </p:sp>
      <p:sp>
        <p:nvSpPr>
          <p:cNvPr id="32" name="Rounded Rectangle 31"/>
          <p:cNvSpPr/>
          <p:nvPr/>
        </p:nvSpPr>
        <p:spPr>
          <a:xfrm rot="10800000" flipV="1">
            <a:off x="2895605" y="3177719"/>
            <a:ext cx="1507451" cy="1016000"/>
          </a:xfrm>
          <a:prstGeom prst="round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b">
            <a:noAutofit/>
          </a:bodyPr>
          <a:lstStyle/>
          <a:p>
            <a:pPr algn="ctr"/>
            <a:r>
              <a:rPr lang="en-US" sz="2800" b="1" i="1" dirty="0" smtClean="0">
                <a:solidFill>
                  <a:schemeClr val="tx1"/>
                </a:solidFill>
                <a:latin typeface="Arial" pitchFamily="34" charset="0"/>
                <a:cs typeface="Arial" pitchFamily="34" charset="0"/>
              </a:rPr>
              <a:t>2006</a:t>
            </a:r>
            <a:endParaRPr lang="en-US" sz="2800" b="1" i="1" dirty="0">
              <a:solidFill>
                <a:schemeClr val="tx1"/>
              </a:solidFill>
              <a:latin typeface="Arial" pitchFamily="34" charset="0"/>
              <a:cs typeface="Arial" pitchFamily="34" charset="0"/>
            </a:endParaRPr>
          </a:p>
        </p:txBody>
      </p:sp>
      <p:sp>
        <p:nvSpPr>
          <p:cNvPr id="33" name="Rectangle 32"/>
          <p:cNvSpPr/>
          <p:nvPr/>
        </p:nvSpPr>
        <p:spPr>
          <a:xfrm>
            <a:off x="2895604" y="2910733"/>
            <a:ext cx="1507451" cy="609600"/>
          </a:xfrm>
          <a:prstGeom prst="rect">
            <a:avLst/>
          </a:prstGeom>
          <a:solidFill>
            <a:srgbClr val="FF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pitchFamily="34" charset="0"/>
                <a:cs typeface="Arial" pitchFamily="34" charset="0"/>
              </a:rPr>
              <a:t>SAPIEN</a:t>
            </a:r>
            <a:endParaRPr lang="en-US" sz="1600" b="1" dirty="0">
              <a:latin typeface="Arial" pitchFamily="34" charset="0"/>
              <a:cs typeface="Arial" pitchFamily="34" charset="0"/>
            </a:endParaRPr>
          </a:p>
        </p:txBody>
      </p:sp>
      <p:sp>
        <p:nvSpPr>
          <p:cNvPr id="34" name="Rounded Rectangle 33"/>
          <p:cNvSpPr/>
          <p:nvPr/>
        </p:nvSpPr>
        <p:spPr>
          <a:xfrm rot="10800000" flipV="1">
            <a:off x="5045753" y="3177719"/>
            <a:ext cx="1507451" cy="1016000"/>
          </a:xfrm>
          <a:prstGeom prst="round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b">
            <a:noAutofit/>
          </a:bodyPr>
          <a:lstStyle/>
          <a:p>
            <a:pPr algn="ctr"/>
            <a:r>
              <a:rPr lang="en-US" sz="2800" b="1" i="1" dirty="0" smtClean="0">
                <a:solidFill>
                  <a:schemeClr val="tx1"/>
                </a:solidFill>
                <a:latin typeface="Arial" pitchFamily="34" charset="0"/>
                <a:cs typeface="Arial" pitchFamily="34" charset="0"/>
              </a:rPr>
              <a:t>2009</a:t>
            </a:r>
            <a:endParaRPr lang="en-US" sz="2800" b="1" i="1" dirty="0">
              <a:solidFill>
                <a:schemeClr val="tx1"/>
              </a:solidFill>
              <a:latin typeface="Arial" pitchFamily="34" charset="0"/>
              <a:cs typeface="Arial" pitchFamily="34" charset="0"/>
            </a:endParaRPr>
          </a:p>
        </p:txBody>
      </p:sp>
      <p:sp>
        <p:nvSpPr>
          <p:cNvPr id="35" name="Rectangle 34"/>
          <p:cNvSpPr/>
          <p:nvPr/>
        </p:nvSpPr>
        <p:spPr>
          <a:xfrm>
            <a:off x="5045753" y="2910733"/>
            <a:ext cx="1507451" cy="609600"/>
          </a:xfrm>
          <a:prstGeom prst="rect">
            <a:avLst/>
          </a:prstGeom>
          <a:solidFill>
            <a:srgbClr val="FF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pitchFamily="34" charset="0"/>
                <a:cs typeface="Arial" pitchFamily="34" charset="0"/>
              </a:rPr>
              <a:t>SAPIEN XT</a:t>
            </a:r>
            <a:endParaRPr lang="en-US" sz="1600" b="1" dirty="0">
              <a:latin typeface="Arial" pitchFamily="34" charset="0"/>
              <a:cs typeface="Arial" pitchFamily="34" charset="0"/>
            </a:endParaRPr>
          </a:p>
        </p:txBody>
      </p:sp>
      <p:sp>
        <p:nvSpPr>
          <p:cNvPr id="36" name="Rounded Rectangle 35"/>
          <p:cNvSpPr/>
          <p:nvPr/>
        </p:nvSpPr>
        <p:spPr>
          <a:xfrm rot="10800000" flipV="1">
            <a:off x="7026953" y="3177719"/>
            <a:ext cx="1507451" cy="1016000"/>
          </a:xfrm>
          <a:prstGeom prst="round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b">
            <a:noAutofit/>
          </a:bodyPr>
          <a:lstStyle/>
          <a:p>
            <a:pPr algn="ctr"/>
            <a:r>
              <a:rPr lang="en-US" sz="2800" b="1" i="1" dirty="0" smtClean="0">
                <a:solidFill>
                  <a:schemeClr val="tx1"/>
                </a:solidFill>
                <a:latin typeface="Arial" pitchFamily="34" charset="0"/>
                <a:cs typeface="Arial" pitchFamily="34" charset="0"/>
              </a:rPr>
              <a:t>2013</a:t>
            </a:r>
            <a:endParaRPr lang="en-US" sz="2800" b="1" i="1" dirty="0">
              <a:solidFill>
                <a:schemeClr val="tx1"/>
              </a:solidFill>
              <a:latin typeface="Arial" pitchFamily="34" charset="0"/>
              <a:cs typeface="Arial" pitchFamily="34" charset="0"/>
            </a:endParaRPr>
          </a:p>
        </p:txBody>
      </p:sp>
      <p:sp>
        <p:nvSpPr>
          <p:cNvPr id="37" name="Rectangle 36"/>
          <p:cNvSpPr/>
          <p:nvPr/>
        </p:nvSpPr>
        <p:spPr>
          <a:xfrm>
            <a:off x="7026953" y="2910733"/>
            <a:ext cx="1507451" cy="609600"/>
          </a:xfrm>
          <a:prstGeom prst="rect">
            <a:avLst/>
          </a:prstGeom>
          <a:solidFill>
            <a:srgbClr val="FF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pitchFamily="34" charset="0"/>
                <a:cs typeface="Arial" pitchFamily="34" charset="0"/>
              </a:rPr>
              <a:t>SAPIEN 3</a:t>
            </a:r>
            <a:endParaRPr lang="en-US" sz="1600" b="1" dirty="0">
              <a:latin typeface="Arial" pitchFamily="34" charset="0"/>
              <a:cs typeface="Arial" pitchFamily="34" charset="0"/>
            </a:endParaRPr>
          </a:p>
        </p:txBody>
      </p:sp>
      <p:pic>
        <p:nvPicPr>
          <p:cNvPr id="38" name="Picture 3"/>
          <p:cNvPicPr>
            <a:picLocks noChangeAspect="1" noChangeArrowheads="1"/>
          </p:cNvPicPr>
          <p:nvPr/>
        </p:nvPicPr>
        <p:blipFill>
          <a:blip r:embed="rId3" cstate="print"/>
          <a:srcRect r="80456" b="12739"/>
          <a:stretch>
            <a:fillRect/>
          </a:stretch>
        </p:blipFill>
        <p:spPr bwMode="auto">
          <a:xfrm>
            <a:off x="840022" y="1488333"/>
            <a:ext cx="1080711" cy="1320800"/>
          </a:xfrm>
          <a:prstGeom prst="roundRect">
            <a:avLst/>
          </a:prstGeom>
          <a:noFill/>
          <a:ln w="9525">
            <a:noFill/>
            <a:miter lim="800000"/>
            <a:headEnd/>
            <a:tailEnd/>
          </a:ln>
        </p:spPr>
      </p:pic>
      <p:pic>
        <p:nvPicPr>
          <p:cNvPr id="39" name="Picture 3"/>
          <p:cNvPicPr>
            <a:picLocks noChangeAspect="1" noChangeArrowheads="1"/>
          </p:cNvPicPr>
          <p:nvPr/>
        </p:nvPicPr>
        <p:blipFill>
          <a:blip r:embed="rId3" cstate="print"/>
          <a:srcRect l="26059" r="54397" b="12739"/>
          <a:stretch>
            <a:fillRect/>
          </a:stretch>
        </p:blipFill>
        <p:spPr bwMode="auto">
          <a:xfrm>
            <a:off x="3109470" y="1488333"/>
            <a:ext cx="1080711" cy="1320800"/>
          </a:xfrm>
          <a:prstGeom prst="roundRect">
            <a:avLst/>
          </a:prstGeom>
          <a:noFill/>
          <a:ln w="9525">
            <a:noFill/>
            <a:miter lim="800000"/>
            <a:headEnd/>
            <a:tailEnd/>
          </a:ln>
        </p:spPr>
      </p:pic>
      <p:pic>
        <p:nvPicPr>
          <p:cNvPr id="40" name="Picture 3"/>
          <p:cNvPicPr>
            <a:picLocks noChangeAspect="1" noChangeArrowheads="1"/>
          </p:cNvPicPr>
          <p:nvPr/>
        </p:nvPicPr>
        <p:blipFill>
          <a:blip r:embed="rId3" cstate="print"/>
          <a:srcRect l="52117" r="27036" b="18193"/>
          <a:stretch>
            <a:fillRect/>
          </a:stretch>
        </p:blipFill>
        <p:spPr bwMode="auto">
          <a:xfrm>
            <a:off x="5179072" y="1475635"/>
            <a:ext cx="1241430" cy="1333500"/>
          </a:xfrm>
          <a:prstGeom prst="roundRect">
            <a:avLst/>
          </a:prstGeom>
          <a:noFill/>
          <a:ln w="9525">
            <a:noFill/>
            <a:miter lim="800000"/>
            <a:headEnd/>
            <a:tailEnd/>
          </a:ln>
        </p:spPr>
      </p:pic>
      <p:pic>
        <p:nvPicPr>
          <p:cNvPr id="41" name="Picture 3"/>
          <p:cNvPicPr>
            <a:picLocks noChangeAspect="1" noChangeArrowheads="1"/>
          </p:cNvPicPr>
          <p:nvPr/>
        </p:nvPicPr>
        <p:blipFill>
          <a:blip r:embed="rId3" cstate="print"/>
          <a:srcRect l="78176" b="14739"/>
          <a:stretch>
            <a:fillRect/>
          </a:stretch>
        </p:blipFill>
        <p:spPr bwMode="auto">
          <a:xfrm>
            <a:off x="7115831" y="1488333"/>
            <a:ext cx="1330104" cy="1422400"/>
          </a:xfrm>
          <a:prstGeom prst="roundRect">
            <a:avLst/>
          </a:prstGeom>
          <a:noFill/>
          <a:ln w="9525">
            <a:noFill/>
            <a:miter lim="800000"/>
            <a:headEnd/>
            <a:tailEnd/>
          </a:ln>
        </p:spPr>
      </p:pic>
      <p:pic>
        <p:nvPicPr>
          <p:cNvPr id="42" name="Picture 41" descr="Sapien generations and sheath size.pdf"/>
          <p:cNvPicPr>
            <a:picLocks noChangeAspect="1"/>
          </p:cNvPicPr>
          <p:nvPr/>
        </p:nvPicPr>
        <p:blipFill rotWithShape="1">
          <a:blip r:embed="rId4">
            <a:extLst>
              <a:ext uri="{28A0092B-C50C-407E-A947-70E740481C1C}">
                <a14:useLocalDpi xmlns:a14="http://schemas.microsoft.com/office/drawing/2010/main" val="0"/>
              </a:ext>
            </a:extLst>
          </a:blip>
          <a:srcRect l="12759" t="42849" r="11345" b="34415"/>
          <a:stretch/>
        </p:blipFill>
        <p:spPr>
          <a:xfrm>
            <a:off x="533400" y="4316246"/>
            <a:ext cx="8153400" cy="2098855"/>
          </a:xfrm>
          <a:prstGeom prst="roundRect">
            <a:avLst/>
          </a:prstGeom>
          <a:solidFill>
            <a:schemeClr val="bg2"/>
          </a:solidFill>
          <a:ln w="25400">
            <a:solidFill>
              <a:schemeClr val="accent1"/>
            </a:solidFill>
          </a:ln>
        </p:spPr>
      </p:pic>
    </p:spTree>
    <p:extLst>
      <p:ext uri="{BB962C8B-B14F-4D97-AF65-F5344CB8AC3E}">
        <p14:creationId xmlns:p14="http://schemas.microsoft.com/office/powerpoint/2010/main" val="231823045"/>
      </p:ext>
    </p:extLst>
  </p:cSld>
  <p:clrMapOvr>
    <a:masterClrMapping/>
  </p:clrMapOvr>
  <mc:AlternateContent xmlns:mc="http://schemas.openxmlformats.org/markup-compatibility/2006" xmlns:p14="http://schemas.microsoft.com/office/powerpoint/2010/main">
    <mc:Choice Requires="p14">
      <p:transition p14:dur="0" advTm="13807"/>
    </mc:Choice>
    <mc:Fallback xmlns="">
      <p:transition xmlns:p14="http://schemas.microsoft.com/office/powerpoint/2010/main" advTm="13807"/>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64" name="Rectangle 4"/>
          <p:cNvSpPr>
            <a:spLocks noGrp="1" noChangeArrowheads="1"/>
          </p:cNvSpPr>
          <p:nvPr>
            <p:ph type="title" idx="4294967295"/>
          </p:nvPr>
        </p:nvSpPr>
        <p:spPr/>
        <p:txBody>
          <a:bodyPr/>
          <a:lstStyle/>
          <a:p>
            <a:pPr eaLnBrk="1" hangingPunct="1">
              <a:lnSpc>
                <a:spcPct val="100000"/>
              </a:lnSpc>
              <a:defRPr/>
            </a:pPr>
            <a:r>
              <a:rPr lang="en-US" sz="3600" dirty="0" smtClean="0"/>
              <a:t>TAVR – 2016</a:t>
            </a:r>
            <a:br>
              <a:rPr lang="en-US" sz="3600" dirty="0" smtClean="0"/>
            </a:br>
            <a:r>
              <a:rPr lang="en-US" sz="3200" b="0" dirty="0" smtClean="0">
                <a:solidFill>
                  <a:srgbClr val="FFFFFF"/>
                </a:solidFill>
              </a:rPr>
              <a:t>Access Alternatives</a:t>
            </a:r>
          </a:p>
        </p:txBody>
      </p:sp>
      <p:grpSp>
        <p:nvGrpSpPr>
          <p:cNvPr id="10" name="Group 9"/>
          <p:cNvGrpSpPr/>
          <p:nvPr/>
        </p:nvGrpSpPr>
        <p:grpSpPr>
          <a:xfrm>
            <a:off x="292100" y="1600200"/>
            <a:ext cx="8464550" cy="4765231"/>
            <a:chOff x="292100" y="1600200"/>
            <a:chExt cx="8464550" cy="4765231"/>
          </a:xfrm>
        </p:grpSpPr>
        <p:sp>
          <p:nvSpPr>
            <p:cNvPr id="532485" name="Rectangle 5"/>
            <p:cNvSpPr>
              <a:spLocks noChangeArrowheads="1"/>
            </p:cNvSpPr>
            <p:nvPr/>
          </p:nvSpPr>
          <p:spPr bwMode="hidden">
            <a:xfrm>
              <a:off x="292100" y="1626743"/>
              <a:ext cx="8464550" cy="4738688"/>
            </a:xfrm>
            <a:prstGeom prst="rect">
              <a:avLst/>
            </a:prstGeom>
            <a:solidFill>
              <a:srgbClr val="14202E"/>
            </a:solidFill>
            <a:ln w="19050" algn="ctr">
              <a:solidFill>
                <a:srgbClr val="39536E"/>
              </a:solidFill>
              <a:miter lim="800000"/>
              <a:headEnd type="none" w="sm" len="sm"/>
              <a:tailEnd type="none" w="sm" len="sm"/>
            </a:ln>
            <a:effectLst>
              <a:outerShdw dist="17961" dir="2700000" algn="ctr" rotWithShape="0">
                <a:srgbClr val="1C1C1C"/>
              </a:outerShdw>
            </a:effectLst>
          </p:spPr>
          <p:txBody>
            <a:bodyPr anchor="ctr"/>
            <a:lstStyle/>
            <a:p>
              <a:pPr algn="ctr">
                <a:defRPr/>
              </a:pPr>
              <a:endParaRPr lang="en-US" sz="2000" i="0">
                <a:solidFill>
                  <a:srgbClr val="FFFFFF"/>
                </a:solidFill>
              </a:endParaRPr>
            </a:p>
          </p:txBody>
        </p:sp>
        <p:pic>
          <p:nvPicPr>
            <p:cNvPr id="23" name="Picture 18" descr="Body_Cath"/>
            <p:cNvPicPr>
              <a:picLocks noChangeAspect="1" noChangeArrowheads="1"/>
            </p:cNvPicPr>
            <p:nvPr/>
          </p:nvPicPr>
          <p:blipFill>
            <a:blip r:embed="rId3" cstate="print"/>
            <a:srcRect l="2094" t="9488" r="4337" b="34679"/>
            <a:stretch>
              <a:fillRect/>
            </a:stretch>
          </p:blipFill>
          <p:spPr bwMode="auto">
            <a:xfrm>
              <a:off x="2493518" y="1642428"/>
              <a:ext cx="4008703" cy="4691697"/>
            </a:xfrm>
            <a:prstGeom prst="rect">
              <a:avLst/>
            </a:prstGeom>
            <a:noFill/>
            <a:effectLst>
              <a:outerShdw blurRad="139700" dist="127000" dir="2700000" algn="tl" rotWithShape="0">
                <a:prstClr val="black">
                  <a:alpha val="60000"/>
                </a:prstClr>
              </a:outerShdw>
            </a:effectLst>
          </p:spPr>
        </p:pic>
        <p:grpSp>
          <p:nvGrpSpPr>
            <p:cNvPr id="2" name="Group 32"/>
            <p:cNvGrpSpPr>
              <a:grpSpLocks/>
            </p:cNvGrpSpPr>
            <p:nvPr/>
          </p:nvGrpSpPr>
          <p:grpSpPr bwMode="auto">
            <a:xfrm>
              <a:off x="968070" y="2057400"/>
              <a:ext cx="3408858" cy="707886"/>
              <a:chOff x="1163282" y="2734235"/>
              <a:chExt cx="3408728" cy="707747"/>
            </a:xfrm>
          </p:grpSpPr>
          <p:cxnSp>
            <p:nvCxnSpPr>
              <p:cNvPr id="176143" name="Straight Arrow Connector 14"/>
              <p:cNvCxnSpPr>
                <a:cxnSpLocks noChangeShapeType="1"/>
              </p:cNvCxnSpPr>
              <p:nvPr/>
            </p:nvCxnSpPr>
            <p:spPr bwMode="auto">
              <a:xfrm>
                <a:off x="2097741" y="3065929"/>
                <a:ext cx="2474269" cy="28483"/>
              </a:xfrm>
              <a:prstGeom prst="straightConnector1">
                <a:avLst/>
              </a:prstGeom>
              <a:noFill/>
              <a:ln w="38100" algn="ctr">
                <a:solidFill>
                  <a:srgbClr val="FF0000"/>
                </a:solidFill>
                <a:round/>
                <a:headEnd/>
                <a:tailEnd type="arrow" w="med" len="med"/>
              </a:ln>
            </p:spPr>
          </p:cxnSp>
          <p:sp>
            <p:nvSpPr>
              <p:cNvPr id="176144" name="TextBox 26"/>
              <p:cNvSpPr txBox="1">
                <a:spLocks noChangeArrowheads="1"/>
              </p:cNvSpPr>
              <p:nvPr/>
            </p:nvSpPr>
            <p:spPr bwMode="auto">
              <a:xfrm>
                <a:off x="1163282" y="2734235"/>
                <a:ext cx="854388" cy="707747"/>
              </a:xfrm>
              <a:prstGeom prst="rect">
                <a:avLst/>
              </a:prstGeom>
              <a:noFill/>
              <a:ln w="9525">
                <a:noFill/>
                <a:miter lim="800000"/>
                <a:headEnd/>
                <a:tailEnd/>
              </a:ln>
            </p:spPr>
            <p:txBody>
              <a:bodyPr wrap="none">
                <a:spAutoFit/>
              </a:bodyPr>
              <a:lstStyle/>
              <a:p>
                <a:pPr algn="ctr"/>
                <a:r>
                  <a:rPr lang="en-US" sz="2000" dirty="0">
                    <a:solidFill>
                      <a:srgbClr val="FFFFFF"/>
                    </a:solidFill>
                  </a:rPr>
                  <a:t>D</a:t>
                </a:r>
                <a:r>
                  <a:rPr lang="en-US" sz="2000" dirty="0" smtClean="0">
                    <a:solidFill>
                      <a:srgbClr val="FFFFFF"/>
                    </a:solidFill>
                  </a:rPr>
                  <a:t>irect</a:t>
                </a:r>
                <a:endParaRPr lang="en-US" sz="2000" dirty="0">
                  <a:solidFill>
                    <a:srgbClr val="FFFFFF"/>
                  </a:solidFill>
                </a:endParaRPr>
              </a:p>
              <a:p>
                <a:pPr algn="ctr"/>
                <a:r>
                  <a:rPr lang="en-US" sz="2000" dirty="0">
                    <a:solidFill>
                      <a:srgbClr val="FFFFFF"/>
                    </a:solidFill>
                  </a:rPr>
                  <a:t>aortic</a:t>
                </a:r>
              </a:p>
            </p:txBody>
          </p:sp>
        </p:grpSp>
        <p:grpSp>
          <p:nvGrpSpPr>
            <p:cNvPr id="3" name="Group 31"/>
            <p:cNvGrpSpPr>
              <a:grpSpLocks/>
            </p:cNvGrpSpPr>
            <p:nvPr/>
          </p:nvGrpSpPr>
          <p:grpSpPr bwMode="auto">
            <a:xfrm>
              <a:off x="4572000" y="1657290"/>
              <a:ext cx="4173586" cy="933510"/>
              <a:chOff x="4680976" y="2443012"/>
              <a:chExt cx="4173640" cy="933327"/>
            </a:xfrm>
          </p:grpSpPr>
          <p:cxnSp>
            <p:nvCxnSpPr>
              <p:cNvPr id="176141" name="Straight Arrow Connector 15"/>
              <p:cNvCxnSpPr>
                <a:cxnSpLocks noChangeShapeType="1"/>
                <a:stCxn id="176142" idx="1"/>
              </p:cNvCxnSpPr>
              <p:nvPr/>
            </p:nvCxnSpPr>
            <p:spPr bwMode="auto">
              <a:xfrm flipH="1" flipV="1">
                <a:off x="5290585" y="2995414"/>
                <a:ext cx="1442911" cy="180911"/>
              </a:xfrm>
              <a:prstGeom prst="straightConnector1">
                <a:avLst/>
              </a:prstGeom>
              <a:noFill/>
              <a:ln w="38100" algn="ctr">
                <a:solidFill>
                  <a:srgbClr val="FF0000"/>
                </a:solidFill>
                <a:round/>
                <a:headEnd/>
                <a:tailEnd type="arrow" w="med" len="med"/>
              </a:ln>
            </p:spPr>
          </p:cxnSp>
          <p:sp>
            <p:nvSpPr>
              <p:cNvPr id="176142" name="TextBox 27"/>
              <p:cNvSpPr txBox="1">
                <a:spLocks noChangeArrowheads="1"/>
              </p:cNvSpPr>
              <p:nvPr/>
            </p:nvSpPr>
            <p:spPr bwMode="auto">
              <a:xfrm>
                <a:off x="6733496" y="2976308"/>
                <a:ext cx="2121120" cy="400031"/>
              </a:xfrm>
              <a:prstGeom prst="rect">
                <a:avLst/>
              </a:prstGeom>
              <a:noFill/>
              <a:ln w="9525">
                <a:noFill/>
                <a:miter lim="800000"/>
                <a:headEnd/>
                <a:tailEnd/>
              </a:ln>
            </p:spPr>
            <p:txBody>
              <a:bodyPr wrap="none">
                <a:spAutoFit/>
              </a:bodyPr>
              <a:lstStyle/>
              <a:p>
                <a:pPr algn="ctr"/>
                <a:r>
                  <a:rPr lang="en-US" sz="2000" dirty="0" err="1" smtClean="0">
                    <a:solidFill>
                      <a:srgbClr val="FFFFFF"/>
                    </a:solidFill>
                  </a:rPr>
                  <a:t>Transsubclavian</a:t>
                </a:r>
                <a:endParaRPr lang="en-US" sz="2000" dirty="0">
                  <a:solidFill>
                    <a:srgbClr val="FFFFFF"/>
                  </a:solidFill>
                </a:endParaRPr>
              </a:p>
            </p:txBody>
          </p:sp>
          <p:cxnSp>
            <p:nvCxnSpPr>
              <p:cNvPr id="34" name="Straight Arrow Connector 15"/>
              <p:cNvCxnSpPr>
                <a:cxnSpLocks noChangeShapeType="1"/>
              </p:cNvCxnSpPr>
              <p:nvPr/>
            </p:nvCxnSpPr>
            <p:spPr bwMode="auto">
              <a:xfrm flipH="1">
                <a:off x="4680976" y="2690673"/>
                <a:ext cx="2057427" cy="152370"/>
              </a:xfrm>
              <a:prstGeom prst="straightConnector1">
                <a:avLst/>
              </a:prstGeom>
              <a:noFill/>
              <a:ln w="38100" algn="ctr">
                <a:solidFill>
                  <a:srgbClr val="FF0000"/>
                </a:solidFill>
                <a:round/>
                <a:headEnd/>
                <a:tailEnd type="arrow" w="med" len="med"/>
              </a:ln>
            </p:spPr>
          </p:cxnSp>
          <p:sp>
            <p:nvSpPr>
              <p:cNvPr id="35" name="TextBox 27"/>
              <p:cNvSpPr txBox="1">
                <a:spLocks noChangeArrowheads="1"/>
              </p:cNvSpPr>
              <p:nvPr/>
            </p:nvSpPr>
            <p:spPr bwMode="auto">
              <a:xfrm>
                <a:off x="6653816" y="2443012"/>
                <a:ext cx="2128085" cy="400032"/>
              </a:xfrm>
              <a:prstGeom prst="rect">
                <a:avLst/>
              </a:prstGeom>
              <a:noFill/>
              <a:ln w="9525">
                <a:noFill/>
                <a:miter lim="800000"/>
                <a:headEnd/>
                <a:tailEnd/>
              </a:ln>
            </p:spPr>
            <p:txBody>
              <a:bodyPr wrap="none">
                <a:spAutoFit/>
              </a:bodyPr>
              <a:lstStyle/>
              <a:p>
                <a:pPr algn="ctr"/>
                <a:r>
                  <a:rPr lang="en-US" sz="2000" dirty="0" err="1" smtClean="0">
                    <a:solidFill>
                      <a:srgbClr val="FFFFFF"/>
                    </a:solidFill>
                  </a:rPr>
                  <a:t>Transmediastinal</a:t>
                </a:r>
                <a:endParaRPr lang="en-US" sz="2000" dirty="0">
                  <a:solidFill>
                    <a:srgbClr val="FFFFFF"/>
                  </a:solidFill>
                </a:endParaRPr>
              </a:p>
            </p:txBody>
          </p:sp>
        </p:grpSp>
        <p:grpSp>
          <p:nvGrpSpPr>
            <p:cNvPr id="4" name="Group 30"/>
            <p:cNvGrpSpPr>
              <a:grpSpLocks/>
            </p:cNvGrpSpPr>
            <p:nvPr/>
          </p:nvGrpSpPr>
          <p:grpSpPr bwMode="auto">
            <a:xfrm>
              <a:off x="4970909" y="2819400"/>
              <a:ext cx="3485379" cy="400110"/>
              <a:chOff x="5044626" y="3471411"/>
              <a:chExt cx="3485395" cy="400170"/>
            </a:xfrm>
          </p:grpSpPr>
          <p:cxnSp>
            <p:nvCxnSpPr>
              <p:cNvPr id="176145" name="Straight Arrow Connector 13"/>
              <p:cNvCxnSpPr>
                <a:cxnSpLocks noChangeShapeType="1"/>
              </p:cNvCxnSpPr>
              <p:nvPr/>
            </p:nvCxnSpPr>
            <p:spPr bwMode="auto">
              <a:xfrm rot="10800000" flipV="1">
                <a:off x="5044626" y="3669114"/>
                <a:ext cx="1868814" cy="8476"/>
              </a:xfrm>
              <a:prstGeom prst="straightConnector1">
                <a:avLst/>
              </a:prstGeom>
              <a:noFill/>
              <a:ln w="38100" algn="ctr">
                <a:solidFill>
                  <a:srgbClr val="FF0000"/>
                </a:solidFill>
                <a:round/>
                <a:headEnd/>
                <a:tailEnd type="arrow" w="med" len="med"/>
              </a:ln>
            </p:spPr>
          </p:cxnSp>
          <p:sp>
            <p:nvSpPr>
              <p:cNvPr id="176146" name="TextBox 25"/>
              <p:cNvSpPr txBox="1">
                <a:spLocks noChangeArrowheads="1"/>
              </p:cNvSpPr>
              <p:nvPr/>
            </p:nvSpPr>
            <p:spPr bwMode="auto">
              <a:xfrm>
                <a:off x="7029132" y="3471411"/>
                <a:ext cx="1500889" cy="400170"/>
              </a:xfrm>
              <a:prstGeom prst="rect">
                <a:avLst/>
              </a:prstGeom>
              <a:noFill/>
              <a:ln w="9525">
                <a:noFill/>
                <a:miter lim="800000"/>
                <a:headEnd/>
                <a:tailEnd/>
              </a:ln>
            </p:spPr>
            <p:txBody>
              <a:bodyPr wrap="none">
                <a:spAutoFit/>
              </a:bodyPr>
              <a:lstStyle/>
              <a:p>
                <a:r>
                  <a:rPr lang="en-US" sz="2000" dirty="0" err="1">
                    <a:solidFill>
                      <a:srgbClr val="FFFFFF"/>
                    </a:solidFill>
                  </a:rPr>
                  <a:t>T</a:t>
                </a:r>
                <a:r>
                  <a:rPr lang="en-US" sz="2000" dirty="0" err="1" smtClean="0">
                    <a:solidFill>
                      <a:srgbClr val="FFFFFF"/>
                    </a:solidFill>
                  </a:rPr>
                  <a:t>ransapical</a:t>
                </a:r>
                <a:endParaRPr lang="en-US" sz="2000" dirty="0">
                  <a:solidFill>
                    <a:srgbClr val="FFFFFF"/>
                  </a:solidFill>
                </a:endParaRPr>
              </a:p>
            </p:txBody>
          </p:sp>
        </p:grpSp>
        <p:grpSp>
          <p:nvGrpSpPr>
            <p:cNvPr id="5" name="Group 28"/>
            <p:cNvGrpSpPr>
              <a:grpSpLocks/>
            </p:cNvGrpSpPr>
            <p:nvPr/>
          </p:nvGrpSpPr>
          <p:grpSpPr bwMode="auto">
            <a:xfrm>
              <a:off x="5029200" y="4988827"/>
              <a:ext cx="3558040" cy="400110"/>
              <a:chOff x="5065140" y="4639235"/>
              <a:chExt cx="3558215" cy="400170"/>
            </a:xfrm>
          </p:grpSpPr>
          <p:cxnSp>
            <p:nvCxnSpPr>
              <p:cNvPr id="176149" name="Straight Arrow Connector 11"/>
              <p:cNvCxnSpPr>
                <a:cxnSpLocks noChangeShapeType="1"/>
              </p:cNvCxnSpPr>
              <p:nvPr/>
            </p:nvCxnSpPr>
            <p:spPr bwMode="auto">
              <a:xfrm rot="10800000" flipV="1">
                <a:off x="5065140" y="4840814"/>
                <a:ext cx="1800568" cy="11068"/>
              </a:xfrm>
              <a:prstGeom prst="straightConnector1">
                <a:avLst/>
              </a:prstGeom>
              <a:noFill/>
              <a:ln w="38100" algn="ctr">
                <a:solidFill>
                  <a:srgbClr val="FF0000"/>
                </a:solidFill>
                <a:round/>
                <a:headEnd/>
                <a:tailEnd type="arrow" w="med" len="med"/>
              </a:ln>
            </p:spPr>
          </p:cxnSp>
          <p:sp>
            <p:nvSpPr>
              <p:cNvPr id="176150" name="TextBox 23"/>
              <p:cNvSpPr txBox="1">
                <a:spLocks noChangeArrowheads="1"/>
              </p:cNvSpPr>
              <p:nvPr/>
            </p:nvSpPr>
            <p:spPr bwMode="auto">
              <a:xfrm>
                <a:off x="6937294" y="4639235"/>
                <a:ext cx="1686061" cy="400170"/>
              </a:xfrm>
              <a:prstGeom prst="rect">
                <a:avLst/>
              </a:prstGeom>
              <a:noFill/>
              <a:ln w="9525">
                <a:noFill/>
                <a:miter lim="800000"/>
                <a:headEnd/>
                <a:tailEnd/>
              </a:ln>
            </p:spPr>
            <p:txBody>
              <a:bodyPr wrap="none">
                <a:spAutoFit/>
              </a:bodyPr>
              <a:lstStyle/>
              <a:p>
                <a:r>
                  <a:rPr lang="en-US" sz="2000" dirty="0" err="1">
                    <a:solidFill>
                      <a:srgbClr val="FFFFFF"/>
                    </a:solidFill>
                  </a:rPr>
                  <a:t>T</a:t>
                </a:r>
                <a:r>
                  <a:rPr lang="en-US" sz="2000" dirty="0" err="1" smtClean="0">
                    <a:solidFill>
                      <a:srgbClr val="FFFFFF"/>
                    </a:solidFill>
                  </a:rPr>
                  <a:t>ransfemoral</a:t>
                </a:r>
                <a:endParaRPr lang="en-US" sz="2000" dirty="0">
                  <a:solidFill>
                    <a:srgbClr val="FFFFFF"/>
                  </a:solidFill>
                </a:endParaRPr>
              </a:p>
            </p:txBody>
          </p:sp>
        </p:grpSp>
        <p:grpSp>
          <p:nvGrpSpPr>
            <p:cNvPr id="6" name="Group 29"/>
            <p:cNvGrpSpPr>
              <a:grpSpLocks/>
            </p:cNvGrpSpPr>
            <p:nvPr/>
          </p:nvGrpSpPr>
          <p:grpSpPr bwMode="auto">
            <a:xfrm>
              <a:off x="497827" y="4250702"/>
              <a:ext cx="3722700" cy="1540498"/>
              <a:chOff x="423662" y="3863789"/>
              <a:chExt cx="3722525" cy="1540196"/>
            </a:xfrm>
          </p:grpSpPr>
          <p:cxnSp>
            <p:nvCxnSpPr>
              <p:cNvPr id="176147" name="Straight Arrow Connector 12"/>
              <p:cNvCxnSpPr>
                <a:cxnSpLocks noChangeShapeType="1"/>
              </p:cNvCxnSpPr>
              <p:nvPr/>
            </p:nvCxnSpPr>
            <p:spPr bwMode="auto">
              <a:xfrm>
                <a:off x="2129128" y="4226859"/>
                <a:ext cx="2017059" cy="13447"/>
              </a:xfrm>
              <a:prstGeom prst="straightConnector1">
                <a:avLst/>
              </a:prstGeom>
              <a:noFill/>
              <a:ln w="38100" algn="ctr">
                <a:solidFill>
                  <a:srgbClr val="FF0000"/>
                </a:solidFill>
                <a:round/>
                <a:headEnd/>
                <a:tailEnd type="arrow" w="med" len="med"/>
              </a:ln>
            </p:spPr>
          </p:cxnSp>
          <p:sp>
            <p:nvSpPr>
              <p:cNvPr id="176148" name="TextBox 24"/>
              <p:cNvSpPr txBox="1">
                <a:spLocks noChangeArrowheads="1"/>
              </p:cNvSpPr>
              <p:nvPr/>
            </p:nvSpPr>
            <p:spPr bwMode="auto">
              <a:xfrm>
                <a:off x="688516" y="3863789"/>
                <a:ext cx="1353291" cy="707747"/>
              </a:xfrm>
              <a:prstGeom prst="rect">
                <a:avLst/>
              </a:prstGeom>
              <a:noFill/>
              <a:ln w="9525">
                <a:noFill/>
                <a:miter lim="800000"/>
                <a:headEnd/>
                <a:tailEnd/>
              </a:ln>
            </p:spPr>
            <p:txBody>
              <a:bodyPr wrap="none">
                <a:spAutoFit/>
              </a:bodyPr>
              <a:lstStyle/>
              <a:p>
                <a:pPr algn="ctr"/>
                <a:r>
                  <a:rPr lang="en-US" sz="2000" dirty="0">
                    <a:solidFill>
                      <a:srgbClr val="FFFFFF"/>
                    </a:solidFill>
                  </a:rPr>
                  <a:t>Iliac-aortic</a:t>
                </a:r>
              </a:p>
              <a:p>
                <a:pPr algn="ctr"/>
                <a:r>
                  <a:rPr lang="en-US" sz="2000" dirty="0">
                    <a:solidFill>
                      <a:srgbClr val="FFFFFF"/>
                    </a:solidFill>
                  </a:rPr>
                  <a:t>conduits</a:t>
                </a:r>
              </a:p>
            </p:txBody>
          </p:sp>
          <p:sp>
            <p:nvSpPr>
              <p:cNvPr id="31" name="TextBox 24"/>
              <p:cNvSpPr txBox="1">
                <a:spLocks noChangeArrowheads="1"/>
              </p:cNvSpPr>
              <p:nvPr/>
            </p:nvSpPr>
            <p:spPr bwMode="auto">
              <a:xfrm>
                <a:off x="423662" y="4696238"/>
                <a:ext cx="1657723" cy="707747"/>
              </a:xfrm>
              <a:prstGeom prst="rect">
                <a:avLst/>
              </a:prstGeom>
              <a:noFill/>
              <a:ln w="9525">
                <a:noFill/>
                <a:miter lim="800000"/>
                <a:headEnd/>
                <a:tailEnd/>
              </a:ln>
            </p:spPr>
            <p:txBody>
              <a:bodyPr wrap="none">
                <a:spAutoFit/>
              </a:bodyPr>
              <a:lstStyle/>
              <a:p>
                <a:pPr algn="ctr"/>
                <a:r>
                  <a:rPr lang="en-US" sz="2000" dirty="0" err="1" smtClean="0">
                    <a:solidFill>
                      <a:srgbClr val="FFFFFF"/>
                    </a:solidFill>
                  </a:rPr>
                  <a:t>Transvenous</a:t>
                </a:r>
                <a:endParaRPr lang="en-US" sz="2000" dirty="0" smtClean="0">
                  <a:solidFill>
                    <a:srgbClr val="FFFFFF"/>
                  </a:solidFill>
                </a:endParaRPr>
              </a:p>
              <a:p>
                <a:pPr algn="ctr"/>
                <a:r>
                  <a:rPr lang="en-US" sz="2000" dirty="0" smtClean="0">
                    <a:solidFill>
                      <a:srgbClr val="FFFFFF"/>
                    </a:solidFill>
                  </a:rPr>
                  <a:t>(</a:t>
                </a:r>
                <a:r>
                  <a:rPr lang="en-US" sz="2000" dirty="0" err="1" smtClean="0">
                    <a:solidFill>
                      <a:srgbClr val="FFFFFF"/>
                    </a:solidFill>
                  </a:rPr>
                  <a:t>Antegrade</a:t>
                </a:r>
                <a:r>
                  <a:rPr lang="en-US" sz="2000" dirty="0" smtClean="0">
                    <a:solidFill>
                      <a:srgbClr val="FFFFFF"/>
                    </a:solidFill>
                  </a:rPr>
                  <a:t>)</a:t>
                </a:r>
                <a:endParaRPr lang="en-US" sz="2000" dirty="0">
                  <a:solidFill>
                    <a:srgbClr val="FFFFFF"/>
                  </a:solidFill>
                </a:endParaRPr>
              </a:p>
            </p:txBody>
          </p:sp>
          <p:cxnSp>
            <p:nvCxnSpPr>
              <p:cNvPr id="30" name="Straight Arrow Connector 12"/>
              <p:cNvCxnSpPr>
                <a:cxnSpLocks noChangeShapeType="1"/>
              </p:cNvCxnSpPr>
              <p:nvPr/>
            </p:nvCxnSpPr>
            <p:spPr bwMode="auto">
              <a:xfrm>
                <a:off x="2099602" y="4987532"/>
                <a:ext cx="2017059" cy="13447"/>
              </a:xfrm>
              <a:prstGeom prst="straightConnector1">
                <a:avLst/>
              </a:prstGeom>
              <a:noFill/>
              <a:ln w="38100" algn="ctr">
                <a:solidFill>
                  <a:srgbClr val="FF0000"/>
                </a:solidFill>
                <a:round/>
                <a:headEnd/>
                <a:tailEnd type="arrow" w="med" len="med"/>
              </a:ln>
            </p:spPr>
          </p:cxnSp>
        </p:grpSp>
        <p:grpSp>
          <p:nvGrpSpPr>
            <p:cNvPr id="7" name="Group 24"/>
            <p:cNvGrpSpPr/>
            <p:nvPr/>
          </p:nvGrpSpPr>
          <p:grpSpPr>
            <a:xfrm>
              <a:off x="1905000" y="4165024"/>
              <a:ext cx="3404616" cy="1300040"/>
              <a:chOff x="2106613" y="6319960"/>
              <a:chExt cx="3404616" cy="1300040"/>
            </a:xfrm>
          </p:grpSpPr>
          <p:sp>
            <p:nvSpPr>
              <p:cNvPr id="176140" name="TextBox 20"/>
              <p:cNvSpPr txBox="1">
                <a:spLocks noChangeArrowheads="1"/>
              </p:cNvSpPr>
              <p:nvPr/>
            </p:nvSpPr>
            <p:spPr bwMode="auto">
              <a:xfrm>
                <a:off x="2106613" y="6319960"/>
                <a:ext cx="184731" cy="400110"/>
              </a:xfrm>
              <a:prstGeom prst="rect">
                <a:avLst/>
              </a:prstGeom>
              <a:noFill/>
              <a:ln w="9525">
                <a:noFill/>
                <a:miter lim="800000"/>
                <a:headEnd/>
                <a:tailEnd/>
              </a:ln>
            </p:spPr>
            <p:txBody>
              <a:bodyPr wrap="none">
                <a:spAutoFit/>
              </a:bodyPr>
              <a:lstStyle/>
              <a:p>
                <a:endParaRPr lang="en-US" sz="2000" dirty="0"/>
              </a:p>
            </p:txBody>
          </p:sp>
          <p:sp>
            <p:nvSpPr>
              <p:cNvPr id="24" name="Oval 23"/>
              <p:cNvSpPr/>
              <p:nvPr/>
            </p:nvSpPr>
            <p:spPr bwMode="auto">
              <a:xfrm>
                <a:off x="4926013" y="7107936"/>
                <a:ext cx="585216" cy="512064"/>
              </a:xfrm>
              <a:prstGeom prst="ellipse">
                <a:avLst/>
              </a:prstGeom>
              <a:solidFill>
                <a:schemeClr val="accent1">
                  <a:alpha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mtClean="0">
                  <a:effectLst>
                    <a:outerShdw blurRad="38100" dist="38100" dir="2700000" algn="tl">
                      <a:srgbClr val="000000">
                        <a:alpha val="43137"/>
                      </a:srgbClr>
                    </a:outerShdw>
                  </a:effectLst>
                  <a:ea typeface="ヒラギノ角ゴ Pro W3" pitchFamily="-76" charset="-128"/>
                </a:endParaRPr>
              </a:p>
            </p:txBody>
          </p:sp>
        </p:grpSp>
        <p:grpSp>
          <p:nvGrpSpPr>
            <p:cNvPr id="8" name="Group 32"/>
            <p:cNvGrpSpPr>
              <a:grpSpLocks/>
            </p:cNvGrpSpPr>
            <p:nvPr/>
          </p:nvGrpSpPr>
          <p:grpSpPr bwMode="auto">
            <a:xfrm>
              <a:off x="466978" y="1600200"/>
              <a:ext cx="3781931" cy="400110"/>
              <a:chOff x="790221" y="2843942"/>
              <a:chExt cx="3781789" cy="400031"/>
            </a:xfrm>
          </p:grpSpPr>
          <p:cxnSp>
            <p:nvCxnSpPr>
              <p:cNvPr id="26" name="Straight Arrow Connector 14"/>
              <p:cNvCxnSpPr>
                <a:cxnSpLocks noChangeShapeType="1"/>
              </p:cNvCxnSpPr>
              <p:nvPr/>
            </p:nvCxnSpPr>
            <p:spPr bwMode="auto">
              <a:xfrm>
                <a:off x="2456780" y="3072497"/>
                <a:ext cx="2115230" cy="21917"/>
              </a:xfrm>
              <a:prstGeom prst="straightConnector1">
                <a:avLst/>
              </a:prstGeom>
              <a:noFill/>
              <a:ln w="38100" algn="ctr">
                <a:solidFill>
                  <a:srgbClr val="FF0000"/>
                </a:solidFill>
                <a:round/>
                <a:headEnd/>
                <a:tailEnd type="arrow" w="med" len="med"/>
              </a:ln>
            </p:spPr>
          </p:cxnSp>
          <p:sp>
            <p:nvSpPr>
              <p:cNvPr id="27" name="TextBox 26"/>
              <p:cNvSpPr txBox="1">
                <a:spLocks noChangeArrowheads="1"/>
              </p:cNvSpPr>
              <p:nvPr/>
            </p:nvSpPr>
            <p:spPr bwMode="auto">
              <a:xfrm>
                <a:off x="790221" y="2843942"/>
                <a:ext cx="1600508" cy="400031"/>
              </a:xfrm>
              <a:prstGeom prst="rect">
                <a:avLst/>
              </a:prstGeom>
              <a:noFill/>
              <a:ln w="9525">
                <a:noFill/>
                <a:miter lim="800000"/>
                <a:headEnd/>
                <a:tailEnd/>
              </a:ln>
            </p:spPr>
            <p:txBody>
              <a:bodyPr wrap="none">
                <a:spAutoFit/>
              </a:bodyPr>
              <a:lstStyle/>
              <a:p>
                <a:pPr algn="ctr"/>
                <a:r>
                  <a:rPr lang="en-US" sz="2000" dirty="0" err="1" smtClean="0">
                    <a:solidFill>
                      <a:srgbClr val="FFFFFF"/>
                    </a:solidFill>
                  </a:rPr>
                  <a:t>Transcarotid</a:t>
                </a:r>
                <a:endParaRPr lang="en-US" sz="2000" dirty="0">
                  <a:solidFill>
                    <a:srgbClr val="FFFFFF"/>
                  </a:solidFill>
                </a:endParaRPr>
              </a:p>
            </p:txBody>
          </p:sp>
        </p:grpSp>
        <p:cxnSp>
          <p:nvCxnSpPr>
            <p:cNvPr id="28" name="Straight Arrow Connector 11"/>
            <p:cNvCxnSpPr>
              <a:cxnSpLocks noChangeShapeType="1"/>
            </p:cNvCxnSpPr>
            <p:nvPr/>
          </p:nvCxnSpPr>
          <p:spPr bwMode="auto">
            <a:xfrm flipV="1">
              <a:off x="1981200" y="4038600"/>
              <a:ext cx="2438400" cy="2"/>
            </a:xfrm>
            <a:prstGeom prst="straightConnector1">
              <a:avLst/>
            </a:prstGeom>
            <a:noFill/>
            <a:ln w="38100" algn="ctr">
              <a:solidFill>
                <a:srgbClr val="FF0000"/>
              </a:solidFill>
              <a:round/>
              <a:headEnd/>
              <a:tailEnd type="arrow" w="med" len="med"/>
            </a:ln>
          </p:spPr>
        </p:cxnSp>
        <p:sp>
          <p:nvSpPr>
            <p:cNvPr id="29" name="TextBox 23"/>
            <p:cNvSpPr txBox="1">
              <a:spLocks noChangeArrowheads="1"/>
            </p:cNvSpPr>
            <p:nvPr/>
          </p:nvSpPr>
          <p:spPr bwMode="auto">
            <a:xfrm>
              <a:off x="609600" y="3790890"/>
              <a:ext cx="1429498" cy="400110"/>
            </a:xfrm>
            <a:prstGeom prst="rect">
              <a:avLst/>
            </a:prstGeom>
            <a:noFill/>
            <a:ln w="9525">
              <a:noFill/>
              <a:miter lim="800000"/>
              <a:headEnd/>
              <a:tailEnd/>
            </a:ln>
          </p:spPr>
          <p:txBody>
            <a:bodyPr wrap="none">
              <a:spAutoFit/>
            </a:bodyPr>
            <a:lstStyle/>
            <a:p>
              <a:r>
                <a:rPr lang="en-US" sz="2000" dirty="0" err="1">
                  <a:solidFill>
                    <a:srgbClr val="FFFFFF"/>
                  </a:solidFill>
                </a:rPr>
                <a:t>T</a:t>
              </a:r>
              <a:r>
                <a:rPr lang="en-US" sz="2000" dirty="0" err="1" smtClean="0">
                  <a:solidFill>
                    <a:srgbClr val="FFFFFF"/>
                  </a:solidFill>
                </a:rPr>
                <a:t>ranscaval</a:t>
              </a:r>
              <a:endParaRPr lang="en-US" sz="2000" dirty="0">
                <a:solidFill>
                  <a:srgbClr val="FFFFFF"/>
                </a:solidFill>
              </a:endParaRPr>
            </a:p>
          </p:txBody>
        </p:sp>
        <p:sp>
          <p:nvSpPr>
            <p:cNvPr id="9" name="Freeform 8"/>
            <p:cNvSpPr/>
            <p:nvPr/>
          </p:nvSpPr>
          <p:spPr>
            <a:xfrm>
              <a:off x="4145281" y="4888027"/>
              <a:ext cx="45719" cy="826973"/>
            </a:xfrm>
            <a:custGeom>
              <a:avLst/>
              <a:gdLst>
                <a:gd name="connsiteX0" fmla="*/ 51104 w 51104"/>
                <a:gd name="connsiteY0" fmla="*/ 0 h 826973"/>
                <a:gd name="connsiteX1" fmla="*/ 304 w 51104"/>
                <a:gd name="connsiteY1" fmla="*/ 359834 h 826973"/>
                <a:gd name="connsiteX2" fmla="*/ 29938 w 51104"/>
                <a:gd name="connsiteY2" fmla="*/ 804334 h 826973"/>
                <a:gd name="connsiteX3" fmla="*/ 29938 w 51104"/>
                <a:gd name="connsiteY3" fmla="*/ 766234 h 826973"/>
                <a:gd name="connsiteX4" fmla="*/ 29938 w 51104"/>
                <a:gd name="connsiteY4" fmla="*/ 757767 h 82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 h="826973">
                  <a:moveTo>
                    <a:pt x="51104" y="0"/>
                  </a:moveTo>
                  <a:cubicBezTo>
                    <a:pt x="27468" y="112889"/>
                    <a:pt x="3832" y="225778"/>
                    <a:pt x="304" y="359834"/>
                  </a:cubicBezTo>
                  <a:cubicBezTo>
                    <a:pt x="-3224" y="493890"/>
                    <a:pt x="24999" y="736601"/>
                    <a:pt x="29938" y="804334"/>
                  </a:cubicBezTo>
                  <a:cubicBezTo>
                    <a:pt x="34877" y="872067"/>
                    <a:pt x="29938" y="766234"/>
                    <a:pt x="29938" y="766234"/>
                  </a:cubicBezTo>
                  <a:lnTo>
                    <a:pt x="29938" y="757767"/>
                  </a:lnTo>
                </a:path>
              </a:pathLst>
            </a:custGeom>
            <a:ln w="76200" cmpd="sng">
              <a:solidFill>
                <a:srgbClr val="13254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4581280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600" dirty="0" smtClean="0"/>
              <a:t>TAVR</a:t>
            </a:r>
            <a:br>
              <a:rPr lang="en-US" sz="3600" dirty="0" smtClean="0"/>
            </a:br>
            <a:r>
              <a:rPr lang="en-US" b="0" dirty="0" smtClean="0">
                <a:solidFill>
                  <a:srgbClr val="FFF6BB"/>
                </a:solidFill>
              </a:rPr>
              <a:t>Challenges</a:t>
            </a:r>
            <a:endParaRPr lang="en-US" b="0" dirty="0">
              <a:solidFill>
                <a:srgbClr val="FFF6BB"/>
              </a:solidFill>
            </a:endParaRPr>
          </a:p>
        </p:txBody>
      </p:sp>
      <p:sp>
        <p:nvSpPr>
          <p:cNvPr id="3" name="Content Placeholder 2"/>
          <p:cNvSpPr>
            <a:spLocks noGrp="1"/>
          </p:cNvSpPr>
          <p:nvPr>
            <p:ph idx="1"/>
          </p:nvPr>
        </p:nvSpPr>
        <p:spPr>
          <a:xfrm>
            <a:off x="2209800" y="1371600"/>
            <a:ext cx="6248400" cy="4754563"/>
          </a:xfrm>
        </p:spPr>
        <p:txBody>
          <a:bodyPr/>
          <a:lstStyle/>
          <a:p>
            <a:pPr>
              <a:lnSpc>
                <a:spcPct val="70000"/>
              </a:lnSpc>
            </a:pPr>
            <a:r>
              <a:rPr lang="en-US" dirty="0" smtClean="0">
                <a:solidFill>
                  <a:srgbClr val="527BD7"/>
                </a:solidFill>
              </a:rPr>
              <a:t>Stroke</a:t>
            </a:r>
          </a:p>
          <a:p>
            <a:pPr>
              <a:lnSpc>
                <a:spcPct val="70000"/>
              </a:lnSpc>
            </a:pPr>
            <a:r>
              <a:rPr lang="en-US" dirty="0" smtClean="0">
                <a:solidFill>
                  <a:srgbClr val="527BD7"/>
                </a:solidFill>
              </a:rPr>
              <a:t>Aortic regurgitation</a:t>
            </a:r>
          </a:p>
          <a:p>
            <a:pPr>
              <a:lnSpc>
                <a:spcPct val="70000"/>
              </a:lnSpc>
            </a:pPr>
            <a:r>
              <a:rPr lang="en-US" dirty="0" smtClean="0">
                <a:solidFill>
                  <a:srgbClr val="527BD7"/>
                </a:solidFill>
              </a:rPr>
              <a:t>Vascular </a:t>
            </a:r>
            <a:r>
              <a:rPr lang="en-US" dirty="0">
                <a:solidFill>
                  <a:srgbClr val="527BD7"/>
                </a:solidFill>
              </a:rPr>
              <a:t>injury / </a:t>
            </a:r>
            <a:r>
              <a:rPr lang="en-US" dirty="0" smtClean="0">
                <a:solidFill>
                  <a:srgbClr val="527BD7"/>
                </a:solidFill>
              </a:rPr>
              <a:t>Access</a:t>
            </a:r>
          </a:p>
          <a:p>
            <a:pPr>
              <a:lnSpc>
                <a:spcPct val="70000"/>
              </a:lnSpc>
            </a:pPr>
            <a:r>
              <a:rPr lang="en-US" dirty="0" smtClean="0">
                <a:solidFill>
                  <a:srgbClr val="527BD7"/>
                </a:solidFill>
              </a:rPr>
              <a:t>Annulus rupture/ </a:t>
            </a:r>
            <a:r>
              <a:rPr lang="en-US" dirty="0" err="1" smtClean="0">
                <a:solidFill>
                  <a:srgbClr val="527BD7"/>
                </a:solidFill>
              </a:rPr>
              <a:t>Ao</a:t>
            </a:r>
            <a:r>
              <a:rPr lang="en-US" dirty="0" smtClean="0">
                <a:solidFill>
                  <a:srgbClr val="527BD7"/>
                </a:solidFill>
              </a:rPr>
              <a:t> dissection</a:t>
            </a:r>
          </a:p>
          <a:p>
            <a:pPr>
              <a:lnSpc>
                <a:spcPct val="70000"/>
              </a:lnSpc>
            </a:pPr>
            <a:r>
              <a:rPr lang="en-US" dirty="0">
                <a:solidFill>
                  <a:schemeClr val="tx2">
                    <a:lumMod val="60000"/>
                    <a:lumOff val="40000"/>
                  </a:schemeClr>
                </a:solidFill>
              </a:rPr>
              <a:t>Coronary </a:t>
            </a:r>
            <a:r>
              <a:rPr lang="en-US" dirty="0" smtClean="0">
                <a:solidFill>
                  <a:schemeClr val="tx2">
                    <a:lumMod val="60000"/>
                    <a:lumOff val="40000"/>
                  </a:schemeClr>
                </a:solidFill>
              </a:rPr>
              <a:t>obstruction</a:t>
            </a:r>
            <a:endParaRPr lang="en-US" dirty="0" smtClean="0">
              <a:solidFill>
                <a:srgbClr val="527BD7"/>
              </a:solidFill>
            </a:endParaRPr>
          </a:p>
          <a:p>
            <a:pPr>
              <a:lnSpc>
                <a:spcPct val="70000"/>
              </a:lnSpc>
            </a:pPr>
            <a:r>
              <a:rPr lang="en-US" dirty="0" smtClean="0">
                <a:solidFill>
                  <a:srgbClr val="527BD7"/>
                </a:solidFill>
              </a:rPr>
              <a:t>Conduction abnormality</a:t>
            </a:r>
          </a:p>
          <a:p>
            <a:pPr>
              <a:lnSpc>
                <a:spcPct val="70000"/>
              </a:lnSpc>
            </a:pPr>
            <a:r>
              <a:rPr lang="en-US" dirty="0" smtClean="0"/>
              <a:t>Durability</a:t>
            </a:r>
          </a:p>
          <a:p>
            <a:pPr>
              <a:lnSpc>
                <a:spcPct val="70000"/>
              </a:lnSpc>
            </a:pPr>
            <a:r>
              <a:rPr lang="en-US" dirty="0" smtClean="0">
                <a:solidFill>
                  <a:srgbClr val="527BD7"/>
                </a:solidFill>
              </a:rPr>
              <a:t>Appropriate use / Risk creep</a:t>
            </a:r>
          </a:p>
          <a:p>
            <a:pPr>
              <a:lnSpc>
                <a:spcPct val="70000"/>
              </a:lnSpc>
            </a:pPr>
            <a:r>
              <a:rPr lang="en-US" dirty="0">
                <a:solidFill>
                  <a:srgbClr val="527BD7"/>
                </a:solidFill>
              </a:rPr>
              <a:t>T</a:t>
            </a:r>
            <a:r>
              <a:rPr lang="en-US" dirty="0" smtClean="0">
                <a:solidFill>
                  <a:srgbClr val="527BD7"/>
                </a:solidFill>
              </a:rPr>
              <a:t>eamwork</a:t>
            </a:r>
          </a:p>
          <a:p>
            <a:pPr>
              <a:lnSpc>
                <a:spcPct val="70000"/>
              </a:lnSpc>
            </a:pPr>
            <a:r>
              <a:rPr lang="en-US" dirty="0" smtClean="0">
                <a:solidFill>
                  <a:srgbClr val="527BD7"/>
                </a:solidFill>
              </a:rPr>
              <a:t>Innovation</a:t>
            </a:r>
          </a:p>
          <a:p>
            <a:pPr marL="0" indent="0">
              <a:lnSpc>
                <a:spcPct val="90000"/>
              </a:lnSpc>
              <a:buNone/>
            </a:pPr>
            <a:endParaRPr lang="en-US" dirty="0" smtClean="0"/>
          </a:p>
          <a:p>
            <a:pPr>
              <a:lnSpc>
                <a:spcPct val="90000"/>
              </a:lnSpc>
            </a:pPr>
            <a:endParaRPr lang="en-US" dirty="0"/>
          </a:p>
        </p:txBody>
      </p:sp>
    </p:spTree>
    <p:extLst>
      <p:ext uri="{BB962C8B-B14F-4D97-AF65-F5344CB8AC3E}">
        <p14:creationId xmlns:p14="http://schemas.microsoft.com/office/powerpoint/2010/main" val="29262386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hidden">
          <a:xfrm>
            <a:off x="268288" y="1304924"/>
            <a:ext cx="8547100" cy="5291139"/>
          </a:xfrm>
          <a:prstGeom prst="rect">
            <a:avLst/>
          </a:prstGeom>
          <a:noFill/>
          <a:ln w="19050" algn="ctr">
            <a:solidFill>
              <a:srgbClr val="39536E"/>
            </a:solidFill>
            <a:miter lim="800000"/>
            <a:headEnd type="none" w="sm" len="sm"/>
            <a:tailEnd type="none" w="sm" len="sm"/>
          </a:ln>
          <a:effectLst>
            <a:outerShdw dist="17961" dir="2700000" algn="ctr" rotWithShape="0">
              <a:srgbClr val="1C1C1C"/>
            </a:outerShdw>
          </a:effectLst>
        </p:spPr>
        <p:txBody>
          <a:bodyPr anchor="ctr"/>
          <a:lstStyle/>
          <a:p>
            <a:pPr algn="ctr" defTabSz="457200" fontAlgn="auto">
              <a:spcBef>
                <a:spcPts val="0"/>
              </a:spcBef>
              <a:spcAft>
                <a:spcPts val="0"/>
              </a:spcAft>
              <a:defRPr/>
            </a:pPr>
            <a:endParaRPr lang="en-US" dirty="0">
              <a:solidFill>
                <a:srgbClr val="1D3B7E"/>
              </a:solidFill>
              <a:latin typeface="Arial"/>
              <a:ea typeface="ヒラギノ角ゴ Pro W3" pitchFamily="-76" charset="-128"/>
            </a:endParaRPr>
          </a:p>
        </p:txBody>
      </p:sp>
      <p:sp>
        <p:nvSpPr>
          <p:cNvPr id="33796" name="Rectangle 4"/>
          <p:cNvSpPr>
            <a:spLocks noGrp="1" noChangeArrowheads="1"/>
          </p:cNvSpPr>
          <p:nvPr>
            <p:ph type="title" idx="4294967295"/>
          </p:nvPr>
        </p:nvSpPr>
        <p:spPr>
          <a:xfrm>
            <a:off x="641350" y="392113"/>
            <a:ext cx="9144000" cy="527051"/>
          </a:xfrm>
        </p:spPr>
        <p:txBody>
          <a:bodyPr/>
          <a:lstStyle/>
          <a:p>
            <a:pPr eaLnBrk="1" hangingPunct="1"/>
            <a:r>
              <a:rPr lang="en-US" sz="2800" dirty="0" smtClean="0"/>
              <a:t>PARTNER 5-year FU in Lancet</a:t>
            </a:r>
            <a:br>
              <a:rPr lang="en-US" sz="2800" dirty="0" smtClean="0"/>
            </a:br>
            <a:r>
              <a:rPr lang="en-US" sz="2800" dirty="0" smtClean="0"/>
              <a:t>(March, 2015)</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423" r="735"/>
          <a:stretch/>
        </p:blipFill>
        <p:spPr bwMode="auto">
          <a:xfrm>
            <a:off x="377646" y="1365160"/>
            <a:ext cx="8362950" cy="2640975"/>
          </a:xfrm>
          <a:prstGeom prst="rect">
            <a:avLst/>
          </a:prstGeom>
          <a:noFill/>
          <a:ln w="381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46" y="4062969"/>
            <a:ext cx="8362950" cy="2504051"/>
          </a:xfrm>
          <a:prstGeom prst="rect">
            <a:avLst/>
          </a:prstGeom>
          <a:noFill/>
          <a:ln w="381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519602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181600" cy="4191000"/>
          </a:xfrm>
          <a:prstGeom prst="rect">
            <a:avLst/>
          </a:prstGeom>
          <a:solidFill>
            <a:srgbClr val="7E7E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Content Placeholder 3" descr="Andersen 2.png"/>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294" r="-300"/>
          <a:stretch/>
        </p:blipFill>
        <p:spPr>
          <a:xfrm>
            <a:off x="5181600" y="0"/>
            <a:ext cx="3959225" cy="4057041"/>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6858000" y="4495800"/>
            <a:ext cx="2133600" cy="184871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20000"/>
              </a:lnSpc>
            </a:pPr>
            <a:r>
              <a:rPr lang="en-US" sz="3200" b="1" dirty="0">
                <a:solidFill>
                  <a:schemeClr val="bg1"/>
                </a:solidFill>
                <a:latin typeface="Palatino Linotype"/>
              </a:rPr>
              <a:t>Andersen Valve </a:t>
            </a:r>
            <a:endParaRPr lang="en-US" sz="3200" b="1" dirty="0" smtClean="0">
              <a:solidFill>
                <a:schemeClr val="bg1"/>
              </a:solidFill>
              <a:latin typeface="Palatino Linotype"/>
            </a:endParaRPr>
          </a:p>
          <a:p>
            <a:pPr algn="ctr">
              <a:lnSpc>
                <a:spcPct val="120000"/>
              </a:lnSpc>
            </a:pPr>
            <a:r>
              <a:rPr lang="en-US" sz="3200" b="1" dirty="0" smtClean="0">
                <a:solidFill>
                  <a:schemeClr val="bg1"/>
                </a:solidFill>
                <a:latin typeface="Palatino Linotype"/>
              </a:rPr>
              <a:t>1992</a:t>
            </a:r>
            <a:endParaRPr lang="en-US" sz="3200" b="1" dirty="0">
              <a:solidFill>
                <a:schemeClr val="bg1"/>
              </a:solidFill>
              <a:latin typeface="Palatino Linotype"/>
            </a:endParaRPr>
          </a:p>
        </p:txBody>
      </p:sp>
      <p:pic>
        <p:nvPicPr>
          <p:cNvPr id="6" name="Picture 2"/>
          <p:cNvPicPr>
            <a:picLocks noChangeAspect="1" noChangeArrowheads="1"/>
          </p:cNvPicPr>
          <p:nvPr/>
        </p:nvPicPr>
        <p:blipFill rotWithShape="1">
          <a:blip r:embed="rId3" cstate="print"/>
          <a:srcRect l="2520" t="9060" r="66334" b="40906"/>
          <a:stretch/>
        </p:blipFill>
        <p:spPr bwMode="auto">
          <a:xfrm>
            <a:off x="872671" y="0"/>
            <a:ext cx="3351762" cy="4038600"/>
          </a:xfrm>
          <a:prstGeom prst="rect">
            <a:avLst/>
          </a:prstGeom>
          <a:ln>
            <a:noFill/>
          </a:ln>
          <a:effectLst>
            <a:outerShdw blurRad="292100" dist="139700" dir="2700000" algn="tl" rotWithShape="0">
              <a:srgbClr val="333333">
                <a:alpha val="65000"/>
              </a:srgbClr>
            </a:outerShdw>
          </a:effectLst>
        </p:spPr>
      </p:pic>
      <p:pic>
        <p:nvPicPr>
          <p:cNvPr id="7" name="Content Placeholder 3" descr="AP 1.png"/>
          <p:cNvPicPr>
            <a:picLocks noChangeAspect="1"/>
          </p:cNvPicPr>
          <p:nvPr/>
        </p:nvPicPr>
        <p:blipFill rotWithShape="1">
          <a:blip r:embed="rId4">
            <a:extLst>
              <a:ext uri="{28A0092B-C50C-407E-A947-70E740481C1C}">
                <a14:useLocalDpi xmlns:a14="http://schemas.microsoft.com/office/drawing/2010/main" val="0"/>
              </a:ext>
            </a:extLst>
          </a:blip>
          <a:srcRect t="2973" b="3413"/>
          <a:stretch/>
        </p:blipFill>
        <p:spPr>
          <a:xfrm>
            <a:off x="0" y="4071496"/>
            <a:ext cx="6781800" cy="2786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6476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image8.png"/>
          <p:cNvPicPr/>
          <p:nvPr/>
        </p:nvPicPr>
        <p:blipFill>
          <a:blip r:embed="rId2">
            <a:extLst/>
          </a:blip>
          <a:stretch>
            <a:fillRect/>
          </a:stretch>
        </p:blipFill>
        <p:spPr>
          <a:xfrm>
            <a:off x="330200" y="1172637"/>
            <a:ext cx="8255000" cy="4510617"/>
          </a:xfrm>
          <a:prstGeom prst="rect">
            <a:avLst/>
          </a:prstGeom>
          <a:ln w="12700">
            <a:miter lim="400000"/>
          </a:ln>
        </p:spPr>
      </p:pic>
      <p:sp>
        <p:nvSpPr>
          <p:cNvPr id="272" name="Shape 272"/>
          <p:cNvSpPr/>
          <p:nvPr/>
        </p:nvSpPr>
        <p:spPr>
          <a:xfrm>
            <a:off x="385315" y="5378851"/>
            <a:ext cx="1828801"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1200"/>
            </a:lvl1pPr>
          </a:lstStyle>
          <a:p>
            <a:pPr lvl="0">
              <a:defRPr sz="1800">
                <a:solidFill>
                  <a:srgbClr val="000000"/>
                </a:solidFill>
              </a:defRPr>
            </a:pPr>
            <a:r>
              <a:rPr sz="1200">
                <a:solidFill>
                  <a:srgbClr val="FFFFFF"/>
                </a:solidFill>
              </a:rPr>
              <a:t>No. at Risk</a:t>
            </a:r>
          </a:p>
        </p:txBody>
      </p:sp>
      <p:sp>
        <p:nvSpPr>
          <p:cNvPr id="273" name="Shape 273"/>
          <p:cNvSpPr/>
          <p:nvPr/>
        </p:nvSpPr>
        <p:spPr>
          <a:xfrm>
            <a:off x="4038605" y="1576628"/>
            <a:ext cx="2805114" cy="770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indent="0" algn="ctr" defTabSz="914400">
              <a:defRPr>
                <a:solidFill>
                  <a:srgbClr val="000000"/>
                </a:solidFill>
              </a:defRPr>
            </a:pPr>
            <a:r>
              <a:rPr sz="1600">
                <a:solidFill>
                  <a:srgbClr val="FFFFFF"/>
                </a:solidFill>
              </a:rPr>
              <a:t>HR [95% CI] =</a:t>
            </a:r>
            <a:br>
              <a:rPr sz="1600">
                <a:solidFill>
                  <a:srgbClr val="FFFFFF"/>
                </a:solidFill>
              </a:rPr>
            </a:br>
            <a:r>
              <a:rPr sz="1600">
                <a:solidFill>
                  <a:srgbClr val="FFFFFF"/>
                </a:solidFill>
              </a:rPr>
              <a:t>1.04 [0.86, 1.24]</a:t>
            </a:r>
          </a:p>
          <a:p>
            <a:pPr lvl="1" indent="0" algn="ctr" defTabSz="914400">
              <a:defRPr>
                <a:solidFill>
                  <a:srgbClr val="000000"/>
                </a:solidFill>
              </a:defRPr>
            </a:pPr>
            <a:r>
              <a:rPr sz="1600">
                <a:solidFill>
                  <a:srgbClr val="FFFF00"/>
                </a:solidFill>
              </a:rPr>
              <a:t>p (log rank) = 0.76</a:t>
            </a:r>
          </a:p>
        </p:txBody>
      </p:sp>
      <p:graphicFrame>
        <p:nvGraphicFramePr>
          <p:cNvPr id="274" name="Table 274"/>
          <p:cNvGraphicFramePr/>
          <p:nvPr/>
        </p:nvGraphicFramePr>
        <p:xfrm>
          <a:off x="325938" y="5686623"/>
          <a:ext cx="7963038" cy="676278"/>
        </p:xfrm>
        <a:graphic>
          <a:graphicData uri="http://schemas.openxmlformats.org/drawingml/2006/table">
            <a:tbl>
              <a:tblPr firstRow="1" bandRow="1"/>
              <a:tblGrid>
                <a:gridCol w="629491"/>
                <a:gridCol w="892653"/>
                <a:gridCol w="1390307"/>
                <a:gridCol w="1390307"/>
                <a:gridCol w="1390307"/>
                <a:gridCol w="1390307"/>
                <a:gridCol w="879666"/>
              </a:tblGrid>
              <a:tr h="338139">
                <a:tc>
                  <a:txBody>
                    <a:bodyPr/>
                    <a:lstStyle/>
                    <a:p>
                      <a:pPr lvl="0" algn="r">
                        <a:defRPr sz="1800" b="0" i="0">
                          <a:solidFill>
                            <a:srgbClr val="000000"/>
                          </a:solidFill>
                        </a:defRPr>
                      </a:pPr>
                      <a:r>
                        <a:rPr sz="1300" b="1">
                          <a:solidFill>
                            <a:srgbClr val="00B0F0"/>
                          </a:solidFill>
                        </a:rPr>
                        <a:t>TAVR</a:t>
                      </a:r>
                    </a:p>
                  </a:txBody>
                  <a:tcPr marL="45720" marR="45720" anchor="ctr" horzOverflow="overflow">
                    <a:lnL w="12700">
                      <a:miter lim="400000"/>
                    </a:lnL>
                    <a:lnR w="12700">
                      <a:miter lim="400000"/>
                    </a:lnR>
                    <a:lnT w="12700">
                      <a:miter lim="400000"/>
                    </a:lnT>
                    <a:lnB w="12700">
                      <a:miter lim="400000"/>
                    </a:lnB>
                    <a:noFill/>
                  </a:tcPr>
                </a:tc>
                <a:tc>
                  <a:txBody>
                    <a:bodyPr/>
                    <a:lstStyle/>
                    <a:p>
                      <a:pPr lvl="0">
                        <a:defRPr sz="1800" b="0" i="0">
                          <a:solidFill>
                            <a:srgbClr val="000000"/>
                          </a:solidFill>
                        </a:defRPr>
                      </a:pPr>
                      <a:r>
                        <a:rPr sz="1300" b="1">
                          <a:solidFill>
                            <a:srgbClr val="00B0F0"/>
                          </a:solidFill>
                        </a:rPr>
                        <a:t>348</a:t>
                      </a:r>
                    </a:p>
                  </a:txBody>
                  <a:tcPr marL="45720" marR="45720" anchor="ctr" horzOverflow="overflow">
                    <a:lnL w="12700">
                      <a:miter lim="400000"/>
                    </a:lnL>
                    <a:lnR w="12700">
                      <a:miter lim="400000"/>
                    </a:lnR>
                    <a:lnT w="12700">
                      <a:miter lim="400000"/>
                    </a:lnT>
                    <a:lnB w="12700">
                      <a:miter lim="400000"/>
                    </a:lnB>
                    <a:noFill/>
                  </a:tcPr>
                </a:tc>
                <a:tc>
                  <a:txBody>
                    <a:bodyPr/>
                    <a:lstStyle/>
                    <a:p>
                      <a:pPr lvl="0" algn="ctr">
                        <a:defRPr sz="1800" b="0" i="0">
                          <a:solidFill>
                            <a:srgbClr val="000000"/>
                          </a:solidFill>
                        </a:defRPr>
                      </a:pPr>
                      <a:r>
                        <a:rPr sz="1300" b="1">
                          <a:solidFill>
                            <a:srgbClr val="00B0F0"/>
                          </a:solidFill>
                        </a:rPr>
                        <a:t>262</a:t>
                      </a:r>
                    </a:p>
                  </a:txBody>
                  <a:tcPr marL="45720" marR="45720" anchor="ctr" horzOverflow="overflow">
                    <a:lnL w="12700">
                      <a:miter lim="400000"/>
                    </a:lnL>
                    <a:lnR w="12700">
                      <a:miter lim="400000"/>
                    </a:lnR>
                    <a:lnT w="12700">
                      <a:miter lim="400000"/>
                    </a:lnT>
                    <a:lnB w="12700">
                      <a:miter lim="400000"/>
                    </a:lnB>
                    <a:noFill/>
                  </a:tcPr>
                </a:tc>
                <a:tc>
                  <a:txBody>
                    <a:bodyPr/>
                    <a:lstStyle/>
                    <a:p>
                      <a:pPr lvl="0" algn="ctr">
                        <a:defRPr sz="1800" b="0" i="0">
                          <a:solidFill>
                            <a:srgbClr val="000000"/>
                          </a:solidFill>
                        </a:defRPr>
                      </a:pPr>
                      <a:r>
                        <a:rPr sz="1300" b="1">
                          <a:solidFill>
                            <a:srgbClr val="00B0F0"/>
                          </a:solidFill>
                        </a:rPr>
                        <a:t>228</a:t>
                      </a:r>
                    </a:p>
                  </a:txBody>
                  <a:tcPr marL="45720" marR="45720" anchor="ctr" horzOverflow="overflow">
                    <a:lnL w="12700">
                      <a:miter lim="400000"/>
                    </a:lnL>
                    <a:lnR w="12700">
                      <a:miter lim="400000"/>
                    </a:lnR>
                    <a:lnT w="12700">
                      <a:miter lim="400000"/>
                    </a:lnT>
                    <a:lnB w="12700">
                      <a:miter lim="400000"/>
                    </a:lnB>
                    <a:noFill/>
                  </a:tcPr>
                </a:tc>
                <a:tc>
                  <a:txBody>
                    <a:bodyPr/>
                    <a:lstStyle/>
                    <a:p>
                      <a:pPr lvl="0" algn="ctr">
                        <a:defRPr sz="1800" b="0" i="0">
                          <a:solidFill>
                            <a:srgbClr val="000000"/>
                          </a:solidFill>
                        </a:defRPr>
                      </a:pPr>
                      <a:r>
                        <a:rPr sz="1300" b="1">
                          <a:solidFill>
                            <a:srgbClr val="00B0F0"/>
                          </a:solidFill>
                        </a:rPr>
                        <a:t>191</a:t>
                      </a:r>
                    </a:p>
                  </a:txBody>
                  <a:tcPr marL="45720" marR="45720" anchor="ctr" horzOverflow="overflow">
                    <a:lnL w="12700">
                      <a:miter lim="400000"/>
                    </a:lnL>
                    <a:lnR w="12700">
                      <a:miter lim="400000"/>
                    </a:lnR>
                    <a:lnT w="12700">
                      <a:miter lim="400000"/>
                    </a:lnT>
                    <a:lnB w="12700">
                      <a:miter lim="400000"/>
                    </a:lnB>
                    <a:noFill/>
                  </a:tcPr>
                </a:tc>
                <a:tc>
                  <a:txBody>
                    <a:bodyPr/>
                    <a:lstStyle/>
                    <a:p>
                      <a:pPr lvl="0" algn="ctr">
                        <a:defRPr sz="1800" b="0" i="0">
                          <a:solidFill>
                            <a:srgbClr val="000000"/>
                          </a:solidFill>
                        </a:defRPr>
                      </a:pPr>
                      <a:r>
                        <a:rPr sz="1300" b="1">
                          <a:solidFill>
                            <a:srgbClr val="00B0F0"/>
                          </a:solidFill>
                        </a:rPr>
                        <a:t>154</a:t>
                      </a:r>
                    </a:p>
                  </a:txBody>
                  <a:tcPr marL="45720" marR="45720" anchor="ctr" horzOverflow="overflow">
                    <a:lnL w="12700">
                      <a:miter lim="400000"/>
                    </a:lnL>
                    <a:lnR w="12700">
                      <a:miter lim="400000"/>
                    </a:lnR>
                    <a:lnT w="12700">
                      <a:miter lim="400000"/>
                    </a:lnT>
                    <a:lnB w="12700">
                      <a:miter lim="400000"/>
                    </a:lnB>
                    <a:noFill/>
                  </a:tcPr>
                </a:tc>
                <a:tc>
                  <a:txBody>
                    <a:bodyPr/>
                    <a:lstStyle/>
                    <a:p>
                      <a:pPr marL="228600" lvl="0" indent="-228600" algn="r">
                        <a:defRPr sz="1800" b="0" i="0">
                          <a:solidFill>
                            <a:srgbClr val="000000"/>
                          </a:solidFill>
                        </a:defRPr>
                      </a:pPr>
                      <a:r>
                        <a:rPr sz="1300" b="1">
                          <a:solidFill>
                            <a:srgbClr val="00B0F0"/>
                          </a:solidFill>
                        </a:rPr>
                        <a:t>61</a:t>
                      </a:r>
                    </a:p>
                  </a:txBody>
                  <a:tcPr marL="45720" marR="45720" anchor="ctr" horzOverflow="overflow">
                    <a:lnL w="12700">
                      <a:miter lim="400000"/>
                    </a:lnL>
                    <a:lnR w="12700">
                      <a:miter lim="400000"/>
                    </a:lnR>
                    <a:lnT w="12700">
                      <a:miter lim="400000"/>
                    </a:lnT>
                    <a:lnB w="12700">
                      <a:miter lim="400000"/>
                    </a:lnB>
                    <a:noFill/>
                  </a:tcPr>
                </a:tc>
              </a:tr>
              <a:tr h="338139">
                <a:tc>
                  <a:txBody>
                    <a:bodyPr/>
                    <a:lstStyle/>
                    <a:p>
                      <a:pPr lvl="0" algn="r">
                        <a:defRPr sz="1800" b="0" i="0">
                          <a:solidFill>
                            <a:srgbClr val="000000"/>
                          </a:solidFill>
                        </a:defRPr>
                      </a:pPr>
                      <a:r>
                        <a:rPr sz="1300" b="1" i="1">
                          <a:solidFill>
                            <a:srgbClr val="FFFF00"/>
                          </a:solidFill>
                        </a:rPr>
                        <a:t>SAVR</a:t>
                      </a:r>
                    </a:p>
                  </a:txBody>
                  <a:tcPr marL="45720" marR="45720" anchor="ctr" horzOverflow="overflow">
                    <a:lnL w="12700">
                      <a:miter lim="400000"/>
                    </a:lnL>
                    <a:lnR w="12700">
                      <a:miter lim="400000"/>
                    </a:lnR>
                    <a:lnT w="12700">
                      <a:miter lim="400000"/>
                    </a:lnT>
                    <a:lnB w="12700">
                      <a:miter lim="400000"/>
                    </a:lnB>
                    <a:noFill/>
                  </a:tcPr>
                </a:tc>
                <a:tc>
                  <a:txBody>
                    <a:bodyPr/>
                    <a:lstStyle/>
                    <a:p>
                      <a:pPr lvl="0">
                        <a:defRPr sz="1800" b="0" i="0">
                          <a:solidFill>
                            <a:srgbClr val="000000"/>
                          </a:solidFill>
                        </a:defRPr>
                      </a:pPr>
                      <a:r>
                        <a:rPr sz="1300" b="1" i="1">
                          <a:solidFill>
                            <a:srgbClr val="FFFF00"/>
                          </a:solidFill>
                        </a:rPr>
                        <a:t>351</a:t>
                      </a:r>
                    </a:p>
                  </a:txBody>
                  <a:tcPr marL="45720" marR="45720" anchor="ctr" horzOverflow="overflow">
                    <a:lnL w="12700">
                      <a:miter lim="400000"/>
                    </a:lnL>
                    <a:lnR w="12700">
                      <a:miter lim="400000"/>
                    </a:lnR>
                    <a:lnT w="12700">
                      <a:miter lim="400000"/>
                    </a:lnT>
                    <a:lnB w="12700">
                      <a:miter lim="400000"/>
                    </a:lnB>
                    <a:noFill/>
                  </a:tcPr>
                </a:tc>
                <a:tc>
                  <a:txBody>
                    <a:bodyPr/>
                    <a:lstStyle/>
                    <a:p>
                      <a:pPr lvl="0" algn="ctr">
                        <a:defRPr sz="1800" b="0" i="0">
                          <a:solidFill>
                            <a:srgbClr val="000000"/>
                          </a:solidFill>
                        </a:defRPr>
                      </a:pPr>
                      <a:r>
                        <a:rPr sz="1300" b="1" i="1">
                          <a:solidFill>
                            <a:srgbClr val="FFFF00"/>
                          </a:solidFill>
                        </a:rPr>
                        <a:t>236</a:t>
                      </a:r>
                    </a:p>
                  </a:txBody>
                  <a:tcPr marL="45720" marR="45720" anchor="ctr" horzOverflow="overflow">
                    <a:lnL w="12700">
                      <a:miter lim="400000"/>
                    </a:lnL>
                    <a:lnR w="12700">
                      <a:miter lim="400000"/>
                    </a:lnR>
                    <a:lnT w="12700">
                      <a:miter lim="400000"/>
                    </a:lnT>
                    <a:lnB w="12700">
                      <a:miter lim="400000"/>
                    </a:lnB>
                    <a:noFill/>
                  </a:tcPr>
                </a:tc>
                <a:tc>
                  <a:txBody>
                    <a:bodyPr/>
                    <a:lstStyle/>
                    <a:p>
                      <a:pPr lvl="0" algn="ctr">
                        <a:defRPr sz="1800" b="0" i="0">
                          <a:solidFill>
                            <a:srgbClr val="000000"/>
                          </a:solidFill>
                        </a:defRPr>
                      </a:pPr>
                      <a:r>
                        <a:rPr sz="1300" b="1" i="1">
                          <a:solidFill>
                            <a:srgbClr val="FFFF00"/>
                          </a:solidFill>
                        </a:rPr>
                        <a:t>210</a:t>
                      </a:r>
                    </a:p>
                  </a:txBody>
                  <a:tcPr marL="45720" marR="45720" anchor="ctr" horzOverflow="overflow">
                    <a:lnL w="12700">
                      <a:miter lim="400000"/>
                    </a:lnL>
                    <a:lnR w="12700">
                      <a:miter lim="400000"/>
                    </a:lnR>
                    <a:lnT w="12700">
                      <a:miter lim="400000"/>
                    </a:lnT>
                    <a:lnB w="12700">
                      <a:miter lim="400000"/>
                    </a:lnB>
                    <a:noFill/>
                  </a:tcPr>
                </a:tc>
                <a:tc>
                  <a:txBody>
                    <a:bodyPr/>
                    <a:lstStyle/>
                    <a:p>
                      <a:pPr lvl="0" algn="ctr">
                        <a:defRPr sz="1800" b="0" i="0">
                          <a:solidFill>
                            <a:srgbClr val="000000"/>
                          </a:solidFill>
                        </a:defRPr>
                      </a:pPr>
                      <a:r>
                        <a:rPr sz="1300" b="1" i="1">
                          <a:solidFill>
                            <a:srgbClr val="FFFF00"/>
                          </a:solidFill>
                        </a:rPr>
                        <a:t>174</a:t>
                      </a:r>
                    </a:p>
                  </a:txBody>
                  <a:tcPr marL="45720" marR="45720" anchor="ctr" horzOverflow="overflow">
                    <a:lnL w="12700">
                      <a:miter lim="400000"/>
                    </a:lnL>
                    <a:lnR w="12700">
                      <a:miter lim="400000"/>
                    </a:lnR>
                    <a:lnT w="12700">
                      <a:miter lim="400000"/>
                    </a:lnT>
                    <a:lnB w="12700">
                      <a:miter lim="400000"/>
                    </a:lnB>
                    <a:noFill/>
                  </a:tcPr>
                </a:tc>
                <a:tc>
                  <a:txBody>
                    <a:bodyPr/>
                    <a:lstStyle/>
                    <a:p>
                      <a:pPr lvl="0" algn="ctr">
                        <a:defRPr sz="1800" b="0" i="0">
                          <a:solidFill>
                            <a:srgbClr val="000000"/>
                          </a:solidFill>
                        </a:defRPr>
                      </a:pPr>
                      <a:r>
                        <a:rPr sz="1300" b="1" i="1">
                          <a:solidFill>
                            <a:srgbClr val="FFFF00"/>
                          </a:solidFill>
                        </a:rPr>
                        <a:t>131</a:t>
                      </a:r>
                    </a:p>
                  </a:txBody>
                  <a:tcPr marL="45720" marR="45720" anchor="ctr" horzOverflow="overflow">
                    <a:lnL w="12700">
                      <a:miter lim="400000"/>
                    </a:lnL>
                    <a:lnR w="12700">
                      <a:miter lim="400000"/>
                    </a:lnR>
                    <a:lnT w="12700">
                      <a:miter lim="400000"/>
                    </a:lnT>
                    <a:lnB w="12700">
                      <a:miter lim="400000"/>
                    </a:lnB>
                    <a:noFill/>
                  </a:tcPr>
                </a:tc>
                <a:tc>
                  <a:txBody>
                    <a:bodyPr/>
                    <a:lstStyle/>
                    <a:p>
                      <a:pPr marL="228600" lvl="0" indent="-228600" algn="r">
                        <a:defRPr sz="1800" b="0" i="0">
                          <a:solidFill>
                            <a:srgbClr val="000000"/>
                          </a:solidFill>
                        </a:defRPr>
                      </a:pPr>
                      <a:r>
                        <a:rPr sz="1300" b="1" i="1">
                          <a:solidFill>
                            <a:srgbClr val="FFFF00"/>
                          </a:solidFill>
                        </a:rPr>
                        <a:t>64</a:t>
                      </a:r>
                    </a:p>
                  </a:txBody>
                  <a:tcPr marL="45720" marR="45720" anchor="ctr" horzOverflow="overflow">
                    <a:lnL w="12700">
                      <a:miter lim="400000"/>
                    </a:lnL>
                    <a:lnR w="12700">
                      <a:miter lim="400000"/>
                    </a:lnR>
                    <a:lnT w="12700">
                      <a:miter lim="400000"/>
                    </a:lnT>
                    <a:lnB w="12700">
                      <a:miter lim="400000"/>
                    </a:lnB>
                    <a:noFill/>
                  </a:tcPr>
                </a:tc>
              </a:tr>
            </a:tbl>
          </a:graphicData>
        </a:graphic>
      </p:graphicFrame>
      <p:sp>
        <p:nvSpPr>
          <p:cNvPr id="275" name="Shape 275"/>
          <p:cNvSpPr/>
          <p:nvPr/>
        </p:nvSpPr>
        <p:spPr>
          <a:xfrm>
            <a:off x="7671199" y="2963446"/>
            <a:ext cx="680305"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600" b="1">
                <a:solidFill>
                  <a:srgbClr val="FFFF00"/>
                </a:solidFill>
              </a:defRPr>
            </a:lvl1pPr>
          </a:lstStyle>
          <a:p>
            <a:pPr lvl="0">
              <a:defRPr sz="1800" b="0">
                <a:solidFill>
                  <a:srgbClr val="000000"/>
                </a:solidFill>
              </a:defRPr>
            </a:pPr>
            <a:r>
              <a:rPr sz="1600" b="1">
                <a:solidFill>
                  <a:srgbClr val="FFFF00"/>
                </a:solidFill>
              </a:rPr>
              <a:t>62.4%</a:t>
            </a:r>
          </a:p>
        </p:txBody>
      </p:sp>
      <p:sp>
        <p:nvSpPr>
          <p:cNvPr id="276" name="Shape 276"/>
          <p:cNvSpPr/>
          <p:nvPr/>
        </p:nvSpPr>
        <p:spPr>
          <a:xfrm>
            <a:off x="7667631" y="1968500"/>
            <a:ext cx="680304"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1600" b="1">
                <a:solidFill>
                  <a:srgbClr val="00B0F0"/>
                </a:solidFill>
              </a:defRPr>
            </a:lvl1pPr>
          </a:lstStyle>
          <a:p>
            <a:pPr lvl="0">
              <a:defRPr sz="1800" b="0">
                <a:solidFill>
                  <a:srgbClr val="000000"/>
                </a:solidFill>
              </a:defRPr>
            </a:pPr>
            <a:r>
              <a:rPr sz="1600" b="1">
                <a:solidFill>
                  <a:srgbClr val="00B0F0"/>
                </a:solidFill>
              </a:rPr>
              <a:t>67.8%</a:t>
            </a:r>
          </a:p>
        </p:txBody>
      </p:sp>
      <p:sp>
        <p:nvSpPr>
          <p:cNvPr id="277" name="Shape 277"/>
          <p:cNvSpPr/>
          <p:nvPr/>
        </p:nvSpPr>
        <p:spPr>
          <a:xfrm>
            <a:off x="6470081" y="4455273"/>
            <a:ext cx="1842554" cy="44205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400">
              <a:defRPr sz="1200" i="1"/>
            </a:lvl1pPr>
          </a:lstStyle>
          <a:p>
            <a:pPr lvl="0">
              <a:defRPr sz="1800" i="0">
                <a:solidFill>
                  <a:srgbClr val="000000"/>
                </a:solidFill>
              </a:defRPr>
            </a:pPr>
            <a:r>
              <a:rPr sz="1200" i="1">
                <a:solidFill>
                  <a:srgbClr val="FFFFFF"/>
                </a:solidFill>
              </a:rPr>
              <a:t>Error Bars Represent 95% Confidence Limits</a:t>
            </a:r>
          </a:p>
        </p:txBody>
      </p:sp>
      <p:sp>
        <p:nvSpPr>
          <p:cNvPr id="12" name="Title 2"/>
          <p:cNvSpPr>
            <a:spLocks noGrp="1"/>
          </p:cNvSpPr>
          <p:nvPr>
            <p:ph type="title" idx="4294967295"/>
          </p:nvPr>
        </p:nvSpPr>
        <p:spPr>
          <a:xfrm>
            <a:off x="0" y="0"/>
            <a:ext cx="9144000" cy="1219200"/>
          </a:xfrm>
        </p:spPr>
        <p:txBody>
          <a:bodyPr/>
          <a:lstStyle/>
          <a:p>
            <a:pPr>
              <a:lnSpc>
                <a:spcPct val="110000"/>
              </a:lnSpc>
            </a:pPr>
            <a:r>
              <a:rPr lang="en-US" dirty="0" smtClean="0"/>
              <a:t>All-Cause Mortality at 5 Years (PARTNER A) </a:t>
            </a:r>
            <a:br>
              <a:rPr lang="en-US" dirty="0" smtClean="0"/>
            </a:br>
            <a:endParaRPr lang="en-US" sz="2400" dirty="0" smtClean="0">
              <a:solidFill>
                <a:schemeClr val="bg1"/>
              </a:solidFill>
            </a:endParaRPr>
          </a:p>
        </p:txBody>
      </p:sp>
      <p:sp>
        <p:nvSpPr>
          <p:cNvPr id="13" name="Date Placeholder 6"/>
          <p:cNvSpPr txBox="1">
            <a:spLocks/>
          </p:cNvSpPr>
          <p:nvPr/>
        </p:nvSpPr>
        <p:spPr>
          <a:xfrm>
            <a:off x="6587078" y="6488537"/>
            <a:ext cx="1862666" cy="28479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spcBef>
                <a:spcPct val="20000"/>
              </a:spcBef>
              <a:buFont typeface="Arial" pitchFamily="34" charset="0"/>
              <a:buNone/>
            </a:pPr>
            <a:r>
              <a:rPr lang="en-US" sz="1400" b="1" dirty="0" smtClean="0">
                <a:solidFill>
                  <a:schemeClr val="bg1"/>
                </a:solidFill>
                <a:cs typeface="Arial" panose="020B0604020202020204" pitchFamily="34" charset="0"/>
              </a:rPr>
              <a:t>Mack ACC 20015</a:t>
            </a:r>
            <a:endParaRPr lang="en-US" sz="1400" b="1" dirty="0">
              <a:solidFill>
                <a:schemeClr val="bg1"/>
              </a:solidFill>
              <a:cs typeface="Arial" panose="020B0604020202020204" pitchFamily="34" charset="0"/>
            </a:endParaRPr>
          </a:p>
        </p:txBody>
      </p:sp>
    </p:spTree>
    <p:extLst>
      <p:ext uri="{BB962C8B-B14F-4D97-AF65-F5344CB8AC3E}">
        <p14:creationId xmlns:p14="http://schemas.microsoft.com/office/powerpoint/2010/main" val="12134083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oAutofit/>
          </a:bodyPr>
          <a:lstStyle/>
          <a:p>
            <a:pPr eaLnBrk="1" hangingPunct="1">
              <a:defRPr/>
            </a:pPr>
            <a:r>
              <a:rPr lang="en-US" dirty="0" smtClean="0">
                <a:effectLst>
                  <a:outerShdw blurRad="38100" dist="38100" dir="2700000" algn="tl">
                    <a:srgbClr val="000000"/>
                  </a:outerShdw>
                </a:effectLst>
                <a:ea typeface="+mj-ea"/>
                <a:cs typeface="+mj-cs"/>
              </a:rPr>
              <a:t>Mean Gradient &amp; Valve Area (AT)</a:t>
            </a:r>
            <a:endParaRPr lang="en-US" sz="2600" dirty="0" smtClean="0">
              <a:solidFill>
                <a:schemeClr val="bg1"/>
              </a:solidFill>
              <a:effectLst>
                <a:outerShdw blurRad="38100" dist="38100" dir="2700000" algn="tl">
                  <a:srgbClr val="000000"/>
                </a:outerShdw>
              </a:effectLst>
              <a:ea typeface="+mj-ea"/>
              <a:cs typeface="+mj-cs"/>
            </a:endParaRPr>
          </a:p>
        </p:txBody>
      </p:sp>
      <p:graphicFrame>
        <p:nvGraphicFramePr>
          <p:cNvPr id="17" name="Table 16"/>
          <p:cNvGraphicFramePr>
            <a:graphicFrameLocks noGrp="1"/>
          </p:cNvGraphicFramePr>
          <p:nvPr/>
        </p:nvGraphicFramePr>
        <p:xfrm>
          <a:off x="866896" y="5744254"/>
          <a:ext cx="6911442" cy="609599"/>
        </p:xfrm>
        <a:graphic>
          <a:graphicData uri="http://schemas.openxmlformats.org/drawingml/2006/table">
            <a:tbl>
              <a:tblPr firstRow="1" bandRow="1">
                <a:tableStyleId>{5C22544A-7EE6-4342-B048-85BDC9FD1C3A}</a:tableStyleId>
              </a:tblPr>
              <a:tblGrid>
                <a:gridCol w="1151907"/>
                <a:gridCol w="1151907"/>
                <a:gridCol w="1151907"/>
                <a:gridCol w="1151907"/>
                <a:gridCol w="1151907"/>
                <a:gridCol w="1151907"/>
              </a:tblGrid>
              <a:tr h="0">
                <a:tc>
                  <a:txBody>
                    <a:bodyPr/>
                    <a:lstStyle/>
                    <a:p>
                      <a:pPr algn="ctr"/>
                      <a:r>
                        <a:rPr lang="en-US" sz="1400" b="0" dirty="0" smtClean="0">
                          <a:solidFill>
                            <a:schemeClr val="accent2"/>
                          </a:solidFill>
                        </a:rPr>
                        <a:t>159</a:t>
                      </a:r>
                      <a:endParaRPr lang="en-US" sz="1400" b="0" dirty="0">
                        <a:solidFill>
                          <a:schemeClr val="accent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b="0" dirty="0" smtClean="0">
                          <a:solidFill>
                            <a:schemeClr val="accent2"/>
                          </a:solidFill>
                        </a:rPr>
                        <a:t>86</a:t>
                      </a:r>
                      <a:endParaRPr lang="en-US" sz="1400" b="0" dirty="0">
                        <a:solidFill>
                          <a:schemeClr val="accent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b="0" dirty="0" smtClean="0">
                          <a:solidFill>
                            <a:schemeClr val="accent2"/>
                          </a:solidFill>
                        </a:rPr>
                        <a:t>70</a:t>
                      </a:r>
                      <a:endParaRPr lang="en-US" sz="1400" b="0" dirty="0">
                        <a:solidFill>
                          <a:schemeClr val="accent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b="0" dirty="0" smtClean="0">
                          <a:solidFill>
                            <a:schemeClr val="accent2"/>
                          </a:solidFill>
                        </a:rPr>
                        <a:t>44</a:t>
                      </a:r>
                      <a:endParaRPr lang="en-US" sz="1400" b="0" dirty="0">
                        <a:solidFill>
                          <a:schemeClr val="accent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b="0" dirty="0" smtClean="0">
                          <a:solidFill>
                            <a:schemeClr val="accent2"/>
                          </a:solidFill>
                        </a:rPr>
                        <a:t>31</a:t>
                      </a:r>
                      <a:endParaRPr lang="en-US" sz="1400" b="0" dirty="0">
                        <a:solidFill>
                          <a:schemeClr val="accent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b="0" dirty="0" smtClean="0">
                          <a:solidFill>
                            <a:schemeClr val="accent2"/>
                          </a:solidFill>
                        </a:rPr>
                        <a:t>15</a:t>
                      </a:r>
                      <a:endParaRPr lang="en-US" sz="1400" b="0" dirty="0">
                        <a:solidFill>
                          <a:schemeClr val="accent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0">
                <a:tc>
                  <a:txBody>
                    <a:bodyPr/>
                    <a:lstStyle/>
                    <a:p>
                      <a:pPr algn="ctr"/>
                      <a:r>
                        <a:rPr lang="en-US" sz="1400" b="0" dirty="0" smtClean="0">
                          <a:solidFill>
                            <a:srgbClr val="4FB4FF"/>
                          </a:solidFill>
                        </a:rPr>
                        <a:t>163</a:t>
                      </a:r>
                      <a:endParaRPr lang="en-US" sz="1400" b="0" dirty="0">
                        <a:solidFill>
                          <a:srgbClr val="4FB4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400" b="0" dirty="0" smtClean="0">
                          <a:solidFill>
                            <a:srgbClr val="4FB4FF"/>
                          </a:solidFill>
                        </a:rPr>
                        <a:t>91</a:t>
                      </a:r>
                      <a:endParaRPr lang="en-US" sz="1400" b="0" dirty="0">
                        <a:solidFill>
                          <a:srgbClr val="4FB4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400" b="0" dirty="0" smtClean="0">
                          <a:solidFill>
                            <a:srgbClr val="4FB4FF"/>
                          </a:solidFill>
                        </a:rPr>
                        <a:t>71</a:t>
                      </a:r>
                      <a:endParaRPr lang="en-US" sz="1400" b="0" dirty="0">
                        <a:solidFill>
                          <a:srgbClr val="4FB4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400" b="0" dirty="0" smtClean="0">
                          <a:solidFill>
                            <a:srgbClr val="4FB4FF"/>
                          </a:solidFill>
                        </a:rPr>
                        <a:t>46</a:t>
                      </a:r>
                      <a:endParaRPr lang="en-US" sz="1400" b="0" dirty="0">
                        <a:solidFill>
                          <a:srgbClr val="4FB4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400" b="0" dirty="0" smtClean="0">
                          <a:solidFill>
                            <a:srgbClr val="4FB4FF"/>
                          </a:solidFill>
                        </a:rPr>
                        <a:t>31</a:t>
                      </a:r>
                      <a:endParaRPr lang="en-US" sz="1400" b="0" dirty="0">
                        <a:solidFill>
                          <a:srgbClr val="4FB4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400" b="0" dirty="0" smtClean="0">
                          <a:solidFill>
                            <a:srgbClr val="4FB4FF"/>
                          </a:solidFill>
                        </a:rPr>
                        <a:t>15</a:t>
                      </a:r>
                      <a:endParaRPr lang="en-US" sz="1400" b="0" dirty="0">
                        <a:solidFill>
                          <a:srgbClr val="4FB4FF"/>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grpSp>
        <p:nvGrpSpPr>
          <p:cNvPr id="25" name="Group 24"/>
          <p:cNvGrpSpPr/>
          <p:nvPr/>
        </p:nvGrpSpPr>
        <p:grpSpPr>
          <a:xfrm>
            <a:off x="137517" y="1257662"/>
            <a:ext cx="8613775" cy="5443758"/>
            <a:chOff x="137517" y="1257662"/>
            <a:chExt cx="8613775" cy="5443758"/>
          </a:xfrm>
        </p:grpSpPr>
        <p:pic>
          <p:nvPicPr>
            <p:cNvPr id="13314" name="Picture 2"/>
            <p:cNvPicPr>
              <a:picLocks noChangeAspect="1" noChangeArrowheads="1"/>
            </p:cNvPicPr>
            <p:nvPr/>
          </p:nvPicPr>
          <p:blipFill>
            <a:blip r:embed="rId3"/>
            <a:srcRect/>
            <a:stretch>
              <a:fillRect/>
            </a:stretch>
          </p:blipFill>
          <p:spPr bwMode="auto">
            <a:xfrm>
              <a:off x="137517" y="1537283"/>
              <a:ext cx="8613775" cy="5164137"/>
            </a:xfrm>
            <a:prstGeom prst="rect">
              <a:avLst/>
            </a:prstGeom>
            <a:noFill/>
            <a:ln w="9525">
              <a:noFill/>
              <a:miter lim="800000"/>
              <a:headEnd/>
              <a:tailEnd/>
            </a:ln>
            <a:effectLst/>
          </p:spPr>
        </p:pic>
        <p:sp>
          <p:nvSpPr>
            <p:cNvPr id="5" name="TextBox 18"/>
            <p:cNvSpPr txBox="1">
              <a:spLocks noChangeArrowheads="1"/>
            </p:cNvSpPr>
            <p:nvPr/>
          </p:nvSpPr>
          <p:spPr bwMode="auto">
            <a:xfrm rot="-5400000">
              <a:off x="-1472919" y="3356754"/>
              <a:ext cx="3741705" cy="368300"/>
            </a:xfrm>
            <a:prstGeom prst="rect">
              <a:avLst/>
            </a:prstGeom>
            <a:noFill/>
            <a:ln w="9525">
              <a:noFill/>
              <a:miter lim="800000"/>
              <a:headEnd/>
              <a:tailEnd/>
            </a:ln>
          </p:spPr>
          <p:txBody>
            <a:bodyPr wrap="none">
              <a:noAutofit/>
            </a:bodyPr>
            <a:lstStyle/>
            <a:p>
              <a:pPr algn="ctr">
                <a:defRPr sz="1400" b="0" i="0" u="none" strike="noStrike" kern="1200" baseline="0">
                  <a:solidFill>
                    <a:prstClr val="white"/>
                  </a:solidFill>
                  <a:latin typeface="+mn-lt"/>
                  <a:ea typeface="+mn-ea"/>
                  <a:cs typeface="+mn-cs"/>
                </a:defRPr>
              </a:pPr>
              <a:r>
                <a:rPr lang="en-US" sz="1600" b="1" dirty="0" smtClean="0">
                  <a:solidFill>
                    <a:srgbClr val="4FB4FF"/>
                  </a:solidFill>
                </a:rPr>
                <a:t>Mean Gradient (mmHg)</a:t>
              </a:r>
              <a:endParaRPr lang="en-US" sz="1600" b="1" dirty="0">
                <a:solidFill>
                  <a:srgbClr val="4FB4FF"/>
                </a:solidFill>
              </a:endParaRPr>
            </a:p>
          </p:txBody>
        </p:sp>
        <p:sp>
          <p:nvSpPr>
            <p:cNvPr id="13" name="TextBox 18"/>
            <p:cNvSpPr txBox="1">
              <a:spLocks noChangeArrowheads="1"/>
            </p:cNvSpPr>
            <p:nvPr/>
          </p:nvSpPr>
          <p:spPr bwMode="auto">
            <a:xfrm rot="5400000">
              <a:off x="6482281" y="3356752"/>
              <a:ext cx="3741704" cy="368300"/>
            </a:xfrm>
            <a:prstGeom prst="rect">
              <a:avLst/>
            </a:prstGeom>
            <a:noFill/>
            <a:ln w="9525">
              <a:noFill/>
              <a:miter lim="800000"/>
              <a:headEnd/>
              <a:tailEnd/>
            </a:ln>
          </p:spPr>
          <p:txBody>
            <a:bodyPr wrap="none">
              <a:noAutofit/>
            </a:bodyPr>
            <a:lstStyle/>
            <a:p>
              <a:pPr algn="ctr">
                <a:defRPr sz="1400" b="0" i="0" u="none" strike="noStrike" kern="1200" baseline="0">
                  <a:solidFill>
                    <a:prstClr val="white"/>
                  </a:solidFill>
                  <a:latin typeface="+mn-lt"/>
                  <a:ea typeface="+mn-ea"/>
                  <a:cs typeface="+mn-cs"/>
                </a:defRPr>
              </a:pPr>
              <a:r>
                <a:rPr lang="en-US" sz="1600" b="1" dirty="0" smtClean="0">
                  <a:solidFill>
                    <a:srgbClr val="FFDC21"/>
                  </a:solidFill>
                </a:rPr>
                <a:t>Valve Area (cm</a:t>
              </a:r>
              <a:r>
                <a:rPr lang="en-US" sz="1600" b="1" dirty="0" smtClean="0">
                  <a:solidFill>
                    <a:srgbClr val="FFDC21"/>
                  </a:solidFill>
                  <a:cs typeface="Calibri"/>
                </a:rPr>
                <a:t>²</a:t>
              </a:r>
              <a:r>
                <a:rPr lang="en-US" sz="1600" b="1" dirty="0" smtClean="0">
                  <a:solidFill>
                    <a:srgbClr val="FFDC21"/>
                  </a:solidFill>
                </a:rPr>
                <a:t>)</a:t>
              </a:r>
              <a:endParaRPr lang="en-US" sz="1600" b="1" dirty="0">
                <a:solidFill>
                  <a:srgbClr val="FFDC21"/>
                </a:solidFill>
              </a:endParaRPr>
            </a:p>
          </p:txBody>
        </p:sp>
        <p:sp>
          <p:nvSpPr>
            <p:cNvPr id="2" name="TextBox 1"/>
            <p:cNvSpPr txBox="1"/>
            <p:nvPr/>
          </p:nvSpPr>
          <p:spPr>
            <a:xfrm>
              <a:off x="635305" y="5863993"/>
              <a:ext cx="518091" cy="307777"/>
            </a:xfrm>
            <a:prstGeom prst="rect">
              <a:avLst/>
            </a:prstGeom>
            <a:noFill/>
          </p:spPr>
          <p:txBody>
            <a:bodyPr wrap="square" rtlCol="0">
              <a:spAutoFit/>
            </a:bodyPr>
            <a:lstStyle/>
            <a:p>
              <a:r>
                <a:rPr lang="en-US" sz="1400" b="1" dirty="0" smtClean="0">
                  <a:solidFill>
                    <a:schemeClr val="bg1"/>
                  </a:solidFill>
                </a:rPr>
                <a:t>N = </a:t>
              </a:r>
              <a:endParaRPr lang="en-US" sz="1400" b="1" dirty="0">
                <a:solidFill>
                  <a:schemeClr val="bg1"/>
                </a:solidFill>
              </a:endParaRPr>
            </a:p>
          </p:txBody>
        </p:sp>
        <p:grpSp>
          <p:nvGrpSpPr>
            <p:cNvPr id="18" name="Group 28"/>
            <p:cNvGrpSpPr>
              <a:grpSpLocks/>
            </p:cNvGrpSpPr>
            <p:nvPr/>
          </p:nvGrpSpPr>
          <p:grpSpPr bwMode="auto">
            <a:xfrm>
              <a:off x="1008677" y="1257662"/>
              <a:ext cx="2008187" cy="304800"/>
              <a:chOff x="4366" y="914"/>
              <a:chExt cx="1265" cy="192"/>
            </a:xfrm>
          </p:grpSpPr>
          <p:sp>
            <p:nvSpPr>
              <p:cNvPr id="19" name="Text Box 41"/>
              <p:cNvSpPr txBox="1">
                <a:spLocks noChangeArrowheads="1"/>
              </p:cNvSpPr>
              <p:nvPr/>
            </p:nvSpPr>
            <p:spPr bwMode="auto">
              <a:xfrm>
                <a:off x="4575" y="914"/>
                <a:ext cx="1056" cy="192"/>
              </a:xfrm>
              <a:prstGeom prst="rect">
                <a:avLst/>
              </a:prstGeom>
              <a:noFill/>
              <a:ln w="9525">
                <a:noFill/>
                <a:miter lim="800000"/>
                <a:headEnd/>
                <a:tailEnd/>
              </a:ln>
            </p:spPr>
            <p:txBody>
              <a:bodyPr>
                <a:spAutoFit/>
              </a:bodyPr>
              <a:lstStyle/>
              <a:p>
                <a:pPr>
                  <a:spcBef>
                    <a:spcPct val="50000"/>
                  </a:spcBef>
                </a:pPr>
                <a:r>
                  <a:rPr lang="en-US" sz="1400" b="1" i="0" dirty="0" smtClean="0">
                    <a:solidFill>
                      <a:schemeClr val="accent2"/>
                    </a:solidFill>
                    <a:cs typeface="Arial" charset="0"/>
                  </a:rPr>
                  <a:t>EOA</a:t>
                </a:r>
                <a:endParaRPr lang="en-US" sz="1400" b="1" i="0" dirty="0">
                  <a:solidFill>
                    <a:schemeClr val="accent2"/>
                  </a:solidFill>
                  <a:cs typeface="Arial" charset="0"/>
                </a:endParaRPr>
              </a:p>
            </p:txBody>
          </p:sp>
          <p:cxnSp>
            <p:nvCxnSpPr>
              <p:cNvPr id="20" name="Straight Connector 12"/>
              <p:cNvCxnSpPr>
                <a:cxnSpLocks noChangeShapeType="1"/>
              </p:cNvCxnSpPr>
              <p:nvPr/>
            </p:nvCxnSpPr>
            <p:spPr bwMode="auto">
              <a:xfrm>
                <a:off x="4366" y="1008"/>
                <a:ext cx="216" cy="1"/>
              </a:xfrm>
              <a:prstGeom prst="line">
                <a:avLst/>
              </a:prstGeom>
              <a:noFill/>
              <a:ln w="38100" algn="ctr">
                <a:solidFill>
                  <a:srgbClr val="FFDC21"/>
                </a:solidFill>
                <a:round/>
                <a:headEnd/>
                <a:tailEnd/>
              </a:ln>
            </p:spPr>
          </p:cxnSp>
        </p:grpSp>
        <p:grpSp>
          <p:nvGrpSpPr>
            <p:cNvPr id="22" name="Group 31"/>
            <p:cNvGrpSpPr>
              <a:grpSpLocks/>
            </p:cNvGrpSpPr>
            <p:nvPr/>
          </p:nvGrpSpPr>
          <p:grpSpPr bwMode="auto">
            <a:xfrm>
              <a:off x="1019789" y="1503727"/>
              <a:ext cx="1997075" cy="307975"/>
              <a:chOff x="4373" y="1069"/>
              <a:chExt cx="1258" cy="194"/>
            </a:xfrm>
          </p:grpSpPr>
          <p:sp>
            <p:nvSpPr>
              <p:cNvPr id="23" name="Text Box 42"/>
              <p:cNvSpPr txBox="1">
                <a:spLocks noChangeArrowheads="1"/>
              </p:cNvSpPr>
              <p:nvPr/>
            </p:nvSpPr>
            <p:spPr bwMode="auto">
              <a:xfrm>
                <a:off x="4563" y="1069"/>
                <a:ext cx="1068" cy="194"/>
              </a:xfrm>
              <a:prstGeom prst="rect">
                <a:avLst/>
              </a:prstGeom>
              <a:noFill/>
              <a:ln w="9525">
                <a:noFill/>
                <a:miter lim="800000"/>
                <a:headEnd/>
                <a:tailEnd/>
              </a:ln>
            </p:spPr>
            <p:txBody>
              <a:bodyPr wrap="square">
                <a:spAutoFit/>
              </a:bodyPr>
              <a:lstStyle/>
              <a:p>
                <a:pPr>
                  <a:spcBef>
                    <a:spcPct val="50000"/>
                  </a:spcBef>
                </a:pPr>
                <a:r>
                  <a:rPr lang="en-US" sz="1400" b="1" i="0" dirty="0" smtClean="0">
                    <a:solidFill>
                      <a:srgbClr val="00B0F0"/>
                    </a:solidFill>
                    <a:cs typeface="Arial" charset="0"/>
                  </a:rPr>
                  <a:t>Mean Gradient</a:t>
                </a:r>
                <a:endParaRPr lang="en-US" sz="1400" b="1" i="0" dirty="0">
                  <a:solidFill>
                    <a:srgbClr val="00B0F0"/>
                  </a:solidFill>
                  <a:cs typeface="Arial" charset="0"/>
                </a:endParaRPr>
              </a:p>
            </p:txBody>
          </p:sp>
          <p:cxnSp>
            <p:nvCxnSpPr>
              <p:cNvPr id="24" name="Straight Connector 15"/>
              <p:cNvCxnSpPr>
                <a:cxnSpLocks noChangeShapeType="1"/>
              </p:cNvCxnSpPr>
              <p:nvPr/>
            </p:nvCxnSpPr>
            <p:spPr bwMode="auto">
              <a:xfrm flipV="1">
                <a:off x="4373" y="1164"/>
                <a:ext cx="210" cy="1"/>
              </a:xfrm>
              <a:prstGeom prst="line">
                <a:avLst/>
              </a:prstGeom>
              <a:noFill/>
              <a:ln w="38100" algn="ctr">
                <a:solidFill>
                  <a:srgbClr val="00B0F0"/>
                </a:solidFill>
                <a:round/>
                <a:headEnd/>
                <a:tailEnd/>
              </a:ln>
            </p:spPr>
          </p:cxnSp>
        </p:grpSp>
        <p:sp>
          <p:nvSpPr>
            <p:cNvPr id="15" name="Text Box 43"/>
            <p:cNvSpPr txBox="1">
              <a:spLocks noChangeArrowheads="1"/>
            </p:cNvSpPr>
            <p:nvPr/>
          </p:nvSpPr>
          <p:spPr bwMode="auto">
            <a:xfrm>
              <a:off x="4743890" y="1630264"/>
              <a:ext cx="2832100" cy="277812"/>
            </a:xfrm>
            <a:prstGeom prst="rect">
              <a:avLst/>
            </a:prstGeom>
            <a:noFill/>
            <a:ln w="9525">
              <a:noFill/>
              <a:miter lim="800000"/>
              <a:headEnd/>
              <a:tailEnd/>
            </a:ln>
          </p:spPr>
          <p:txBody>
            <a:bodyPr anchor="b">
              <a:spAutoFit/>
            </a:bodyPr>
            <a:lstStyle/>
            <a:p>
              <a:pPr marL="0" lvl="1" algn="r" fontAlgn="auto">
                <a:spcBef>
                  <a:spcPts val="0"/>
                </a:spcBef>
                <a:spcAft>
                  <a:spcPts val="0"/>
                </a:spcAft>
                <a:defRPr/>
              </a:pPr>
              <a:r>
                <a:rPr lang="en-US" sz="1200" i="1" dirty="0">
                  <a:solidFill>
                    <a:schemeClr val="bg1">
                      <a:lumMod val="85000"/>
                    </a:schemeClr>
                  </a:solidFill>
                  <a:effectLst>
                    <a:outerShdw blurRad="38100" dist="38100" dir="2700000" algn="tl">
                      <a:srgbClr val="000000">
                        <a:alpha val="43137"/>
                      </a:srgbClr>
                    </a:outerShdw>
                  </a:effectLst>
                  <a:latin typeface="+mn-lt"/>
                  <a:ea typeface="ヒラギノ角ゴ Pro W3"/>
                  <a:cs typeface="Arial" charset="0"/>
                </a:rPr>
                <a:t>Error bars = ± 1 Std Dev</a:t>
              </a:r>
            </a:p>
          </p:txBody>
        </p:sp>
      </p:grpSp>
      <p:sp>
        <p:nvSpPr>
          <p:cNvPr id="16" name="Date Placeholder 6"/>
          <p:cNvSpPr txBox="1">
            <a:spLocks/>
          </p:cNvSpPr>
          <p:nvPr/>
        </p:nvSpPr>
        <p:spPr>
          <a:xfrm>
            <a:off x="6587078" y="6488537"/>
            <a:ext cx="1862666" cy="28479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spcBef>
                <a:spcPct val="20000"/>
              </a:spcBef>
              <a:buFont typeface="Arial" pitchFamily="34" charset="0"/>
              <a:buNone/>
            </a:pPr>
            <a:r>
              <a:rPr lang="en-US" sz="1400" b="1" dirty="0" smtClean="0">
                <a:solidFill>
                  <a:schemeClr val="bg1"/>
                </a:solidFill>
                <a:cs typeface="Arial" panose="020B0604020202020204" pitchFamily="34" charset="0"/>
              </a:rPr>
              <a:t>Mack ACC 20015</a:t>
            </a:r>
            <a:endParaRPr lang="en-US" sz="1400" b="1" dirty="0">
              <a:solidFill>
                <a:schemeClr val="bg1"/>
              </a:solidFill>
              <a:cs typeface="Arial" panose="020B0604020202020204" pitchFamily="34" charset="0"/>
            </a:endParaRPr>
          </a:p>
        </p:txBody>
      </p:sp>
    </p:spTree>
    <p:extLst>
      <p:ext uri="{BB962C8B-B14F-4D97-AF65-F5344CB8AC3E}">
        <p14:creationId xmlns:p14="http://schemas.microsoft.com/office/powerpoint/2010/main" val="7658791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066800"/>
            <a:ext cx="8686800" cy="5715000"/>
            <a:chOff x="0" y="1066800"/>
            <a:chExt cx="8686800" cy="5715000"/>
          </a:xfrm>
        </p:grpSpPr>
        <p:pic>
          <p:nvPicPr>
            <p:cNvPr id="5" name="Picture 10" descr="D:\Talks and Presentations\post-TAVR leaflets\vitrea Images\PORTICO 30day\Cedars\409 XT\9 Musgrow, L 409.jpg"/>
            <p:cNvPicPr>
              <a:picLocks noChangeAspect="1" noChangeArrowheads="1"/>
            </p:cNvPicPr>
            <p:nvPr/>
          </p:nvPicPr>
          <p:blipFill rotWithShape="1">
            <a:blip r:embed="rId2">
              <a:extLst>
                <a:ext uri="{28A0092B-C50C-407E-A947-70E740481C1C}">
                  <a14:useLocalDpi xmlns:a14="http://schemas.microsoft.com/office/drawing/2010/main" val="0"/>
                </a:ext>
              </a:extLst>
            </a:blip>
            <a:srcRect l="34686" t="30123" r="34540" b="21906"/>
            <a:stretch/>
          </p:blipFill>
          <p:spPr bwMode="auto">
            <a:xfrm>
              <a:off x="4953000" y="1277125"/>
              <a:ext cx="1828800" cy="16652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D:\Talks and Presentations\post-TAVR leaflets\vitrea Images\PORTICO 30day\Cedars\409 XT\10 Musgrow, L 409.jpg"/>
            <p:cNvPicPr>
              <a:picLocks noChangeAspect="1" noChangeArrowheads="1"/>
            </p:cNvPicPr>
            <p:nvPr/>
          </p:nvPicPr>
          <p:blipFill rotWithShape="1">
            <a:blip r:embed="rId3">
              <a:extLst>
                <a:ext uri="{28A0092B-C50C-407E-A947-70E740481C1C}">
                  <a14:useLocalDpi xmlns:a14="http://schemas.microsoft.com/office/drawing/2010/main" val="0"/>
                </a:ext>
              </a:extLst>
            </a:blip>
            <a:srcRect l="36440" t="25055" r="35275" b="24350"/>
            <a:stretch/>
          </p:blipFill>
          <p:spPr bwMode="auto">
            <a:xfrm>
              <a:off x="4943977" y="2941318"/>
              <a:ext cx="1837824" cy="19202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D:\Talks and Presentations\post-TAVR leaflets\vitrea Images\PORTICO 30day\Cedars\409 XT\7 Musgrow, L 409.jpg"/>
            <p:cNvPicPr>
              <a:picLocks noChangeAspect="1" noChangeArrowheads="1"/>
            </p:cNvPicPr>
            <p:nvPr/>
          </p:nvPicPr>
          <p:blipFill rotWithShape="1">
            <a:blip r:embed="rId4">
              <a:extLst>
                <a:ext uri="{28A0092B-C50C-407E-A947-70E740481C1C}">
                  <a14:useLocalDpi xmlns:a14="http://schemas.microsoft.com/office/drawing/2010/main" val="0"/>
                </a:ext>
              </a:extLst>
            </a:blip>
            <a:srcRect l="35098" t="28762" r="36560" b="20543"/>
            <a:stretch/>
          </p:blipFill>
          <p:spPr bwMode="auto">
            <a:xfrm>
              <a:off x="4943977" y="4861561"/>
              <a:ext cx="1837824" cy="19202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Talks and Presentations\post-TAVR leaflets\vitrea Images\DANISH\Valve 35-48\valve 43\12 43.jpg"/>
            <p:cNvPicPr>
              <a:picLocks noChangeAspect="1" noChangeArrowheads="1"/>
            </p:cNvPicPr>
            <p:nvPr/>
          </p:nvPicPr>
          <p:blipFill rotWithShape="1">
            <a:blip r:embed="rId5">
              <a:extLst>
                <a:ext uri="{28A0092B-C50C-407E-A947-70E740481C1C}">
                  <a14:useLocalDpi xmlns:a14="http://schemas.microsoft.com/office/drawing/2010/main" val="0"/>
                </a:ext>
              </a:extLst>
            </a:blip>
            <a:srcRect l="31316" t="19816" r="32136" b="23497"/>
            <a:stretch/>
          </p:blipFill>
          <p:spPr bwMode="auto">
            <a:xfrm>
              <a:off x="6848856" y="1277125"/>
              <a:ext cx="1837944" cy="16652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54" t="8397" r="7178" b="9630"/>
            <a:stretch/>
          </p:blipFill>
          <p:spPr bwMode="auto">
            <a:xfrm>
              <a:off x="6848856" y="4861561"/>
              <a:ext cx="1837944" cy="192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654" t="6657" r="9539" b="11664"/>
            <a:stretch/>
          </p:blipFill>
          <p:spPr bwMode="auto">
            <a:xfrm>
              <a:off x="6848856" y="2942328"/>
              <a:ext cx="1837944" cy="1919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D:\Talks and Presentations\post-TAVR leaflets\vitrea Images\DANISH\VALVE 19\9 valve 19.jpg"/>
            <p:cNvPicPr>
              <a:picLocks noChangeAspect="1" noChangeArrowheads="1"/>
            </p:cNvPicPr>
            <p:nvPr/>
          </p:nvPicPr>
          <p:blipFill rotWithShape="1">
            <a:blip r:embed="rId8">
              <a:extLst>
                <a:ext uri="{28A0092B-C50C-407E-A947-70E740481C1C}">
                  <a14:useLocalDpi xmlns:a14="http://schemas.microsoft.com/office/drawing/2010/main" val="0"/>
                </a:ext>
              </a:extLst>
            </a:blip>
            <a:srcRect l="32133" t="22803" r="34160" b="24885"/>
            <a:stretch/>
          </p:blipFill>
          <p:spPr bwMode="auto">
            <a:xfrm>
              <a:off x="1143003" y="1276377"/>
              <a:ext cx="1837654" cy="1665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4420"/>
            <a:stretch/>
          </p:blipFill>
          <p:spPr bwMode="auto">
            <a:xfrm>
              <a:off x="3048001" y="1277125"/>
              <a:ext cx="1833339" cy="1665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b="10942"/>
            <a:stretch/>
          </p:blipFill>
          <p:spPr bwMode="auto">
            <a:xfrm>
              <a:off x="3048000" y="2942329"/>
              <a:ext cx="1837945" cy="1919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t="6691" r="5020"/>
            <a:stretch/>
          </p:blipFill>
          <p:spPr bwMode="auto">
            <a:xfrm>
              <a:off x="3048001" y="4861561"/>
              <a:ext cx="1833340" cy="192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913" t="14343" r="17888" b="16263"/>
            <a:stretch/>
          </p:blipFill>
          <p:spPr bwMode="auto">
            <a:xfrm>
              <a:off x="1143001" y="2942330"/>
              <a:ext cx="1837655" cy="1919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7389" t="14413" r="16778" b="8361"/>
            <a:stretch/>
          </p:blipFill>
          <p:spPr bwMode="auto">
            <a:xfrm>
              <a:off x="1143001" y="4861561"/>
              <a:ext cx="1837656" cy="192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143004" y="1066800"/>
              <a:ext cx="1837652" cy="307777"/>
            </a:xfrm>
            <a:prstGeom prst="rect">
              <a:avLst/>
            </a:prstGeom>
            <a:solidFill>
              <a:schemeClr val="tx1"/>
            </a:solidFill>
            <a:ln>
              <a:solidFill>
                <a:schemeClr val="bg1"/>
              </a:solidFill>
            </a:ln>
          </p:spPr>
          <p:txBody>
            <a:bodyPr wrap="square" rtlCol="0">
              <a:spAutoFit/>
            </a:bodyPr>
            <a:lstStyle/>
            <a:p>
              <a:pPr algn="ctr"/>
              <a:r>
                <a:rPr lang="en-US" sz="1400" dirty="0" err="1">
                  <a:solidFill>
                    <a:prstClr val="white"/>
                  </a:solidFill>
                  <a:latin typeface="Times New Roman" panose="02020603050405020304" pitchFamily="18" charset="0"/>
                  <a:cs typeface="Times New Roman" panose="02020603050405020304" pitchFamily="18" charset="0"/>
                </a:rPr>
                <a:t>Corevalve</a:t>
              </a:r>
              <a:endParaRPr lang="en-US" sz="1400" dirty="0">
                <a:solidFill>
                  <a:prstClr val="white"/>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048001" y="1066801"/>
              <a:ext cx="1833339" cy="307777"/>
            </a:xfrm>
            <a:prstGeom prst="rect">
              <a:avLst/>
            </a:prstGeom>
            <a:solidFill>
              <a:schemeClr val="tx1"/>
            </a:solidFill>
            <a:ln>
              <a:solidFill>
                <a:schemeClr val="bg1"/>
              </a:solidFill>
            </a:ln>
          </p:spPr>
          <p:txBody>
            <a:bodyPr wrap="square" rtlCol="0">
              <a:spAutoFit/>
            </a:bodyPr>
            <a:lstStyle/>
            <a:p>
              <a:pPr algn="ctr"/>
              <a:r>
                <a:rPr lang="en-US" sz="1400" dirty="0">
                  <a:solidFill>
                    <a:prstClr val="white"/>
                  </a:solidFill>
                  <a:latin typeface="Times New Roman" panose="02020603050405020304" pitchFamily="18" charset="0"/>
                  <a:cs typeface="Times New Roman" panose="02020603050405020304" pitchFamily="18" charset="0"/>
                </a:rPr>
                <a:t>Portico</a:t>
              </a:r>
            </a:p>
          </p:txBody>
        </p:sp>
        <p:sp>
          <p:nvSpPr>
            <p:cNvPr id="19" name="TextBox 18"/>
            <p:cNvSpPr txBox="1"/>
            <p:nvPr/>
          </p:nvSpPr>
          <p:spPr>
            <a:xfrm>
              <a:off x="4943976" y="1066800"/>
              <a:ext cx="1837824" cy="307777"/>
            </a:xfrm>
            <a:prstGeom prst="rect">
              <a:avLst/>
            </a:prstGeom>
            <a:solidFill>
              <a:schemeClr val="tx1"/>
            </a:solidFill>
            <a:ln>
              <a:solidFill>
                <a:schemeClr val="bg1"/>
              </a:solidFill>
            </a:ln>
          </p:spPr>
          <p:txBody>
            <a:bodyPr wrap="square" rtlCol="0">
              <a:spAutoFit/>
            </a:bodyPr>
            <a:lstStyle/>
            <a:p>
              <a:pPr algn="ctr"/>
              <a:r>
                <a:rPr lang="en-US" sz="1400" dirty="0" err="1">
                  <a:solidFill>
                    <a:prstClr val="white"/>
                  </a:solidFill>
                  <a:latin typeface="Times New Roman" panose="02020603050405020304" pitchFamily="18" charset="0"/>
                  <a:cs typeface="Times New Roman" panose="02020603050405020304" pitchFamily="18" charset="0"/>
                </a:rPr>
                <a:t>Sapien</a:t>
              </a:r>
              <a:endParaRPr lang="en-US" sz="1400" dirty="0">
                <a:solidFill>
                  <a:prstClr val="white"/>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6848856" y="1066800"/>
              <a:ext cx="1837944" cy="523220"/>
            </a:xfrm>
            <a:prstGeom prst="rect">
              <a:avLst/>
            </a:prstGeom>
            <a:solidFill>
              <a:schemeClr val="tx1"/>
            </a:solidFill>
            <a:ln>
              <a:solidFill>
                <a:schemeClr val="bg1"/>
              </a:solidFill>
            </a:ln>
          </p:spPr>
          <p:txBody>
            <a:bodyPr wrap="square" rtlCol="0">
              <a:spAutoFit/>
            </a:bodyPr>
            <a:lstStyle/>
            <a:p>
              <a:pPr algn="ctr"/>
              <a:r>
                <a:rPr lang="en-US" sz="1400" dirty="0" err="1" smtClean="0">
                  <a:solidFill>
                    <a:prstClr val="white"/>
                  </a:solidFill>
                  <a:latin typeface="Times New Roman" panose="02020603050405020304" pitchFamily="18" charset="0"/>
                  <a:cs typeface="Times New Roman" panose="02020603050405020304" pitchFamily="18" charset="0"/>
                </a:rPr>
                <a:t>Perimount</a:t>
              </a:r>
              <a:r>
                <a:rPr lang="en-US" sz="1400" dirty="0" smtClean="0">
                  <a:solidFill>
                    <a:prstClr val="white"/>
                  </a:solidFill>
                  <a:latin typeface="Times New Roman" panose="02020603050405020304" pitchFamily="18" charset="0"/>
                  <a:cs typeface="Times New Roman" panose="02020603050405020304" pitchFamily="18" charset="0"/>
                </a:rPr>
                <a:t> surgical valve</a:t>
              </a:r>
              <a:endParaRPr lang="en-US" sz="1400" dirty="0">
                <a:solidFill>
                  <a:prstClr val="white"/>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0" y="5598265"/>
              <a:ext cx="1066800" cy="307777"/>
            </a:xfrm>
            <a:prstGeom prst="rect">
              <a:avLst/>
            </a:prstGeom>
            <a:solidFill>
              <a:schemeClr val="tx1"/>
            </a:solidFill>
            <a:ln>
              <a:solidFill>
                <a:schemeClr val="bg1"/>
              </a:solidFill>
            </a:ln>
          </p:spPr>
          <p:txBody>
            <a:bodyPr wrap="square" rtlCol="0">
              <a:spAutoFit/>
            </a:bodyPr>
            <a:lstStyle/>
            <a:p>
              <a:pPr algn="ctr"/>
              <a:r>
                <a:rPr lang="en-US" sz="1400" dirty="0">
                  <a:solidFill>
                    <a:prstClr val="white"/>
                  </a:solidFill>
                  <a:latin typeface="Times New Roman" panose="02020603050405020304" pitchFamily="18" charset="0"/>
                  <a:cs typeface="Times New Roman" panose="02020603050405020304" pitchFamily="18" charset="0"/>
                </a:rPr>
                <a:t>Systole</a:t>
              </a:r>
            </a:p>
          </p:txBody>
        </p:sp>
        <p:sp>
          <p:nvSpPr>
            <p:cNvPr id="22" name="TextBox 21"/>
            <p:cNvSpPr txBox="1"/>
            <p:nvPr/>
          </p:nvSpPr>
          <p:spPr>
            <a:xfrm>
              <a:off x="0" y="3857573"/>
              <a:ext cx="1066800" cy="307777"/>
            </a:xfrm>
            <a:prstGeom prst="rect">
              <a:avLst/>
            </a:prstGeom>
            <a:solidFill>
              <a:schemeClr val="tx1"/>
            </a:solidFill>
            <a:ln>
              <a:solidFill>
                <a:schemeClr val="bg1"/>
              </a:solidFill>
            </a:ln>
          </p:spPr>
          <p:txBody>
            <a:bodyPr wrap="square" rtlCol="0">
              <a:spAutoFit/>
            </a:bodyPr>
            <a:lstStyle/>
            <a:p>
              <a:pPr algn="ctr"/>
              <a:r>
                <a:rPr lang="en-US" sz="1400" dirty="0">
                  <a:solidFill>
                    <a:prstClr val="white"/>
                  </a:solidFill>
                  <a:latin typeface="Times New Roman" panose="02020603050405020304" pitchFamily="18" charset="0"/>
                  <a:cs typeface="Times New Roman" panose="02020603050405020304" pitchFamily="18" charset="0"/>
                </a:rPr>
                <a:t>Diastole</a:t>
              </a:r>
            </a:p>
          </p:txBody>
        </p:sp>
      </p:grpSp>
      <p:sp>
        <p:nvSpPr>
          <p:cNvPr id="23" name="Title 1"/>
          <p:cNvSpPr>
            <a:spLocks noGrp="1"/>
          </p:cNvSpPr>
          <p:nvPr>
            <p:ph type="title" idx="4294967295"/>
          </p:nvPr>
        </p:nvSpPr>
        <p:spPr>
          <a:xfrm>
            <a:off x="0" y="-1588"/>
            <a:ext cx="9144000" cy="1096963"/>
          </a:xfrm>
        </p:spPr>
        <p:txBody>
          <a:bodyPr>
            <a:normAutofit/>
          </a:bodyPr>
          <a:lstStyle/>
          <a:p>
            <a:r>
              <a:rPr lang="en-US" sz="3200" dirty="0" smtClean="0">
                <a:latin typeface="Times New Roman" panose="02020603050405020304" pitchFamily="18" charset="0"/>
                <a:cs typeface="Times New Roman" panose="02020603050405020304" pitchFamily="18" charset="0"/>
              </a:rPr>
              <a:t>Reduced leaflet motion was observed in all valve types including surgical bioprostheses </a:t>
            </a:r>
          </a:p>
        </p:txBody>
      </p:sp>
    </p:spTree>
    <p:extLst>
      <p:ext uri="{BB962C8B-B14F-4D97-AF65-F5344CB8AC3E}">
        <p14:creationId xmlns:p14="http://schemas.microsoft.com/office/powerpoint/2010/main" val="2272805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hidden">
          <a:xfrm>
            <a:off x="302610" y="1282703"/>
            <a:ext cx="8464550" cy="4787900"/>
          </a:xfrm>
          <a:prstGeom prst="rect">
            <a:avLst/>
          </a:prstGeom>
          <a:solidFill>
            <a:srgbClr val="14202E">
              <a:alpha val="25000"/>
            </a:srgbClr>
          </a:solidFill>
          <a:ln w="19050" algn="ctr">
            <a:solidFill>
              <a:srgbClr val="39536E"/>
            </a:solidFill>
            <a:miter lim="800000"/>
            <a:headEnd type="none" w="sm" len="sm"/>
            <a:tailEnd type="none" w="sm" len="sm"/>
          </a:ln>
          <a:effectLst>
            <a:outerShdw dist="17961" dir="2700000" algn="ctr" rotWithShape="0">
              <a:srgbClr val="1C1C1C"/>
            </a:outerShdw>
          </a:effectLst>
        </p:spPr>
        <p:txBody>
          <a:bodyPr anchor="ctr"/>
          <a:lstStyle/>
          <a:p>
            <a:pPr algn="ctr">
              <a:defRPr/>
            </a:pPr>
            <a:endParaRPr lang="en-US" sz="2000" i="0" dirty="0">
              <a:solidFill>
                <a:schemeClr val="accent6">
                  <a:lumMod val="40000"/>
                  <a:lumOff val="60000"/>
                </a:schemeClr>
              </a:solidFill>
              <a:latin typeface="Arial" charset="0"/>
              <a:cs typeface="+mn-cs"/>
            </a:endParaRPr>
          </a:p>
        </p:txBody>
      </p:sp>
      <p:sp>
        <p:nvSpPr>
          <p:cNvPr id="38" name="Rounded Rectangle 37"/>
          <p:cNvSpPr/>
          <p:nvPr/>
        </p:nvSpPr>
        <p:spPr bwMode="auto">
          <a:xfrm>
            <a:off x="704193" y="4587624"/>
            <a:ext cx="7725104" cy="1371600"/>
          </a:xfrm>
          <a:prstGeom prst="roundRect">
            <a:avLst/>
          </a:prstGeom>
          <a:solidFill>
            <a:schemeClr val="tx2">
              <a:lumMod val="50000"/>
            </a:schemeClr>
          </a:solidFill>
          <a:ln w="38100" cap="flat" cmpd="sng" algn="ctr">
            <a:solidFill>
              <a:srgbClr val="00B0F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charset="0"/>
              <a:ea typeface="ヒラギノ角ゴ Pro W3" pitchFamily="-76" charset="-128"/>
              <a:cs typeface="+mn-cs"/>
            </a:endParaRPr>
          </a:p>
        </p:txBody>
      </p:sp>
      <p:sp>
        <p:nvSpPr>
          <p:cNvPr id="399364" name="Rectangle 4"/>
          <p:cNvSpPr>
            <a:spLocks noGrp="1" noChangeArrowheads="1"/>
          </p:cNvSpPr>
          <p:nvPr>
            <p:ph type="title"/>
          </p:nvPr>
        </p:nvSpPr>
        <p:spPr>
          <a:xfrm>
            <a:off x="304800" y="457200"/>
            <a:ext cx="8839200" cy="527051"/>
          </a:xfrm>
        </p:spPr>
        <p:txBody>
          <a:bodyPr/>
          <a:lstStyle/>
          <a:p>
            <a:pPr>
              <a:defRPr/>
            </a:pPr>
            <a:r>
              <a:rPr lang="en-US" dirty="0" smtClean="0">
                <a:solidFill>
                  <a:srgbClr val="FDE25E"/>
                </a:solidFill>
              </a:rPr>
              <a:t>Who Should Have TAVR?</a:t>
            </a:r>
            <a:br>
              <a:rPr lang="en-US" dirty="0" smtClean="0">
                <a:solidFill>
                  <a:srgbClr val="FDE25E"/>
                </a:solidFill>
              </a:rPr>
            </a:br>
            <a:endParaRPr lang="en-US" sz="3200" i="1" dirty="0">
              <a:solidFill>
                <a:srgbClr val="FFCC66"/>
              </a:solidFill>
            </a:endParaRPr>
          </a:p>
        </p:txBody>
      </p:sp>
      <p:sp>
        <p:nvSpPr>
          <p:cNvPr id="49159" name="TextBox 14"/>
          <p:cNvSpPr txBox="1">
            <a:spLocks noChangeArrowheads="1"/>
          </p:cNvSpPr>
          <p:nvPr/>
        </p:nvSpPr>
        <p:spPr bwMode="auto">
          <a:xfrm>
            <a:off x="685800" y="1371601"/>
            <a:ext cx="5867400" cy="523220"/>
          </a:xfrm>
          <a:prstGeom prst="rect">
            <a:avLst/>
          </a:prstGeom>
          <a:noFill/>
          <a:ln w="9525">
            <a:noFill/>
            <a:miter lim="800000"/>
            <a:headEnd/>
            <a:tailEnd/>
          </a:ln>
        </p:spPr>
        <p:txBody>
          <a:bodyPr wrap="square">
            <a:spAutoFit/>
          </a:bodyPr>
          <a:lstStyle/>
          <a:p>
            <a:pPr algn="ctr"/>
            <a:r>
              <a:rPr lang="en-US" sz="2800" dirty="0">
                <a:solidFill>
                  <a:srgbClr val="FFFFFF"/>
                </a:solidFill>
                <a:ea typeface="ヒラギノ角ゴ Pro W3" pitchFamily="-111" charset="-128"/>
                <a:cs typeface="+mn-cs"/>
              </a:rPr>
              <a:t>Operable AS patients     </a:t>
            </a:r>
          </a:p>
        </p:txBody>
      </p:sp>
      <p:cxnSp>
        <p:nvCxnSpPr>
          <p:cNvPr id="28" name="Straight Arrow Connector 27"/>
          <p:cNvCxnSpPr/>
          <p:nvPr/>
        </p:nvCxnSpPr>
        <p:spPr bwMode="auto">
          <a:xfrm>
            <a:off x="663050" y="1968501"/>
            <a:ext cx="6053060" cy="17955"/>
          </a:xfrm>
          <a:prstGeom prst="straightConnector1">
            <a:avLst/>
          </a:prstGeom>
          <a:solidFill>
            <a:schemeClr val="accent1"/>
          </a:solidFill>
          <a:ln w="57150" cap="flat" cmpd="sng" algn="ctr">
            <a:solidFill>
              <a:schemeClr val="accent1">
                <a:lumMod val="40000"/>
                <a:lumOff val="60000"/>
              </a:schemeClr>
            </a:solidFill>
            <a:prstDash val="solid"/>
            <a:round/>
            <a:headEnd type="arrow"/>
            <a:tailEnd type="arrow"/>
          </a:ln>
          <a:effectLst/>
        </p:spPr>
      </p:cxnSp>
      <p:sp>
        <p:nvSpPr>
          <p:cNvPr id="42" name="TextBox 41"/>
          <p:cNvSpPr txBox="1"/>
          <p:nvPr/>
        </p:nvSpPr>
        <p:spPr>
          <a:xfrm>
            <a:off x="3590053" y="4596389"/>
            <a:ext cx="2055070" cy="461665"/>
          </a:xfrm>
          <a:prstGeom prst="rect">
            <a:avLst/>
          </a:prstGeom>
          <a:noFill/>
        </p:spPr>
        <p:txBody>
          <a:bodyPr wrap="none">
            <a:spAutoFit/>
          </a:bodyPr>
          <a:lstStyle/>
          <a:p>
            <a:pPr>
              <a:defRPr/>
            </a:pPr>
            <a:r>
              <a:rPr lang="en-US" sz="2400" i="0" u="heavy" dirty="0">
                <a:solidFill>
                  <a:srgbClr val="FFF6BB"/>
                </a:solidFill>
                <a:latin typeface="Arial" charset="0"/>
                <a:ea typeface="ヒラギノ角ゴ Pro W3" pitchFamily="-111" charset="-128"/>
                <a:cs typeface="+mn-cs"/>
              </a:rPr>
              <a:t>TAVR in </a:t>
            </a:r>
            <a:r>
              <a:rPr lang="en-US" sz="2400" i="0" u="heavy" dirty="0" smtClean="0">
                <a:solidFill>
                  <a:srgbClr val="FFF6BB"/>
                </a:solidFill>
                <a:latin typeface="Arial" charset="0"/>
                <a:ea typeface="ヒラギノ角ゴ Pro W3" pitchFamily="-111" charset="-128"/>
                <a:cs typeface="+mn-cs"/>
              </a:rPr>
              <a:t>2016</a:t>
            </a:r>
            <a:endParaRPr lang="en-US" sz="2400" i="0" u="heavy" dirty="0">
              <a:solidFill>
                <a:srgbClr val="FFF6BB"/>
              </a:solidFill>
              <a:latin typeface="Arial" charset="0"/>
              <a:ea typeface="ヒラギノ角ゴ Pro W3" pitchFamily="-111" charset="-128"/>
              <a:cs typeface="+mn-cs"/>
            </a:endParaRPr>
          </a:p>
        </p:txBody>
      </p:sp>
      <p:grpSp>
        <p:nvGrpSpPr>
          <p:cNvPr id="3" name="Group 42"/>
          <p:cNvGrpSpPr/>
          <p:nvPr/>
        </p:nvGrpSpPr>
        <p:grpSpPr>
          <a:xfrm>
            <a:off x="6542701" y="2246810"/>
            <a:ext cx="1233319" cy="3075522"/>
            <a:chOff x="6542693" y="2246810"/>
            <a:chExt cx="1233319" cy="3075522"/>
          </a:xfrm>
        </p:grpSpPr>
        <p:sp>
          <p:nvSpPr>
            <p:cNvPr id="20" name="Rectangle 19"/>
            <p:cNvSpPr/>
            <p:nvPr/>
          </p:nvSpPr>
          <p:spPr bwMode="auto">
            <a:xfrm>
              <a:off x="6704729" y="2246810"/>
              <a:ext cx="999353" cy="1425575"/>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a:lstStyle/>
            <a:p>
              <a:pPr>
                <a:defRPr/>
              </a:pPr>
              <a:endParaRPr lang="en-US" sz="3600">
                <a:solidFill>
                  <a:srgbClr val="FFFFFF"/>
                </a:solidFill>
                <a:effectLst>
                  <a:outerShdw blurRad="38100" dist="38100" dir="2700000" algn="tl">
                    <a:srgbClr val="000000">
                      <a:alpha val="43137"/>
                    </a:srgbClr>
                  </a:outerShdw>
                </a:effectLst>
                <a:latin typeface="Arial" charset="0"/>
                <a:ea typeface="ヒラギノ角ゴ Pro W3" pitchFamily="-111" charset="-128"/>
                <a:cs typeface="+mn-cs"/>
              </a:endParaRPr>
            </a:p>
          </p:txBody>
        </p:sp>
        <p:sp>
          <p:nvSpPr>
            <p:cNvPr id="21" name="Rectangle 20"/>
            <p:cNvSpPr/>
            <p:nvPr/>
          </p:nvSpPr>
          <p:spPr>
            <a:xfrm>
              <a:off x="6542693" y="2715083"/>
              <a:ext cx="1224455" cy="369332"/>
            </a:xfrm>
            <a:prstGeom prst="rect">
              <a:avLst/>
            </a:prstGeom>
          </p:spPr>
          <p:txBody>
            <a:bodyPr wrap="square">
              <a:spAutoFit/>
            </a:bodyPr>
            <a:lstStyle/>
            <a:p>
              <a:pPr algn="ctr">
                <a:defRPr/>
              </a:pPr>
              <a:r>
                <a:rPr lang="en-US" sz="1800" dirty="0" smtClean="0">
                  <a:solidFill>
                    <a:srgbClr val="FFFFFF"/>
                  </a:solidFill>
                  <a:effectLst>
                    <a:outerShdw blurRad="38100" dist="38100" dir="2700000" algn="tl">
                      <a:srgbClr val="000000">
                        <a:alpha val="43137"/>
                      </a:srgbClr>
                    </a:outerShdw>
                  </a:effectLst>
                  <a:latin typeface="Arial" charset="0"/>
                  <a:ea typeface="ヒラギノ角ゴ Pro W3" pitchFamily="-111" charset="-128"/>
                </a:rPr>
                <a:t>TAVR</a:t>
              </a:r>
              <a:endParaRPr lang="en-US" sz="1800" dirty="0">
                <a:solidFill>
                  <a:srgbClr val="FFFFFF"/>
                </a:solidFill>
              </a:endParaRPr>
            </a:p>
          </p:txBody>
        </p:sp>
        <p:sp>
          <p:nvSpPr>
            <p:cNvPr id="23" name="TextBox 22"/>
            <p:cNvSpPr txBox="1"/>
            <p:nvPr/>
          </p:nvSpPr>
          <p:spPr>
            <a:xfrm>
              <a:off x="6629131" y="4953000"/>
              <a:ext cx="1146881" cy="369332"/>
            </a:xfrm>
            <a:prstGeom prst="rect">
              <a:avLst/>
            </a:prstGeom>
            <a:noFill/>
          </p:spPr>
          <p:txBody>
            <a:bodyPr wrap="none">
              <a:spAutoFit/>
            </a:bodyPr>
            <a:lstStyle/>
            <a:p>
              <a:pPr>
                <a:defRPr/>
              </a:pPr>
              <a:r>
                <a:rPr lang="en-US" dirty="0">
                  <a:solidFill>
                    <a:schemeClr val="bg1">
                      <a:lumMod val="75000"/>
                      <a:lumOff val="25000"/>
                    </a:schemeClr>
                  </a:solidFill>
                  <a:latin typeface="Arial" charset="0"/>
                  <a:ea typeface="ヒラギノ角ゴ Pro W3" pitchFamily="-111" charset="-128"/>
                </a:rPr>
                <a:t>P</a:t>
              </a:r>
              <a:r>
                <a:rPr lang="en-US" sz="1800" dirty="0" smtClean="0">
                  <a:solidFill>
                    <a:schemeClr val="bg1">
                      <a:lumMod val="75000"/>
                      <a:lumOff val="25000"/>
                    </a:schemeClr>
                  </a:solidFill>
                  <a:latin typeface="Arial" charset="0"/>
                  <a:ea typeface="ヒラギノ角ゴ Pro W3" pitchFamily="-111" charset="-128"/>
                  <a:cs typeface="+mn-cs"/>
                </a:rPr>
                <a:t>referred</a:t>
              </a:r>
              <a:endParaRPr lang="en-US" sz="1800" dirty="0">
                <a:solidFill>
                  <a:schemeClr val="bg1">
                    <a:lumMod val="75000"/>
                    <a:lumOff val="25000"/>
                  </a:schemeClr>
                </a:solidFill>
                <a:latin typeface="Arial" charset="0"/>
                <a:ea typeface="ヒラギノ角ゴ Pro W3" pitchFamily="-111" charset="-128"/>
                <a:cs typeface="+mn-cs"/>
              </a:endParaRPr>
            </a:p>
          </p:txBody>
        </p:sp>
        <p:sp>
          <p:nvSpPr>
            <p:cNvPr id="24" name="TextBox 18"/>
            <p:cNvSpPr txBox="1">
              <a:spLocks noChangeArrowheads="1"/>
            </p:cNvSpPr>
            <p:nvPr/>
          </p:nvSpPr>
          <p:spPr bwMode="auto">
            <a:xfrm>
              <a:off x="6683889" y="3684101"/>
              <a:ext cx="1044088" cy="646331"/>
            </a:xfrm>
            <a:prstGeom prst="rect">
              <a:avLst/>
            </a:prstGeom>
            <a:noFill/>
            <a:ln w="9525">
              <a:noFill/>
              <a:miter lim="800000"/>
              <a:headEnd/>
              <a:tailEnd/>
            </a:ln>
          </p:spPr>
          <p:txBody>
            <a:bodyPr wrap="none">
              <a:spAutoFit/>
            </a:bodyPr>
            <a:lstStyle/>
            <a:p>
              <a:pPr algn="ctr"/>
              <a:r>
                <a:rPr lang="en-US" sz="1800" dirty="0" smtClean="0">
                  <a:solidFill>
                    <a:srgbClr val="FFFFFF"/>
                  </a:solidFill>
                  <a:ea typeface="ヒラギノ角ゴ Pro W3" pitchFamily="-111" charset="-128"/>
                  <a:cs typeface="+mn-cs"/>
                </a:rPr>
                <a:t>Extreme</a:t>
              </a:r>
              <a:endParaRPr lang="en-US" sz="1800" dirty="0">
                <a:solidFill>
                  <a:srgbClr val="FFFFFF"/>
                </a:solidFill>
                <a:ea typeface="ヒラギノ角ゴ Pro W3" pitchFamily="-111" charset="-128"/>
                <a:cs typeface="+mn-cs"/>
              </a:endParaRPr>
            </a:p>
            <a:p>
              <a:pPr algn="ctr"/>
              <a:r>
                <a:rPr lang="en-US" sz="1800" dirty="0" smtClean="0">
                  <a:solidFill>
                    <a:srgbClr val="FFFFFF"/>
                  </a:solidFill>
                  <a:ea typeface="ヒラギノ角ゴ Pro W3" pitchFamily="-111" charset="-128"/>
                  <a:cs typeface="+mn-cs"/>
                </a:rPr>
                <a:t>Risk*</a:t>
              </a:r>
              <a:endParaRPr lang="en-US" sz="1800" dirty="0">
                <a:solidFill>
                  <a:srgbClr val="FFFFFF"/>
                </a:solidFill>
                <a:ea typeface="ヒラギノ角ゴ Pro W3" pitchFamily="-111" charset="-128"/>
                <a:cs typeface="+mn-cs"/>
              </a:endParaRPr>
            </a:p>
          </p:txBody>
        </p:sp>
      </p:grpSp>
      <p:grpSp>
        <p:nvGrpSpPr>
          <p:cNvPr id="4" name="Group 44"/>
          <p:cNvGrpSpPr/>
          <p:nvPr/>
        </p:nvGrpSpPr>
        <p:grpSpPr>
          <a:xfrm>
            <a:off x="686040" y="2243138"/>
            <a:ext cx="3370974" cy="3383994"/>
            <a:chOff x="686040" y="2243138"/>
            <a:chExt cx="3370974" cy="3383994"/>
          </a:xfrm>
        </p:grpSpPr>
        <p:sp>
          <p:nvSpPr>
            <p:cNvPr id="5" name="Rectangle 4"/>
            <p:cNvSpPr/>
            <p:nvPr/>
          </p:nvSpPr>
          <p:spPr bwMode="auto">
            <a:xfrm>
              <a:off x="686040" y="2243138"/>
              <a:ext cx="3370974" cy="1425575"/>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a:lstStyle/>
            <a:p>
              <a:pPr>
                <a:defRPr/>
              </a:pPr>
              <a:endParaRPr lang="en-US" sz="3600">
                <a:solidFill>
                  <a:srgbClr val="FFFFFF"/>
                </a:solidFill>
                <a:effectLst>
                  <a:outerShdw blurRad="38100" dist="38100" dir="2700000" algn="tl">
                    <a:srgbClr val="000000">
                      <a:alpha val="43137"/>
                    </a:srgbClr>
                  </a:outerShdw>
                </a:effectLst>
                <a:latin typeface="Arial" charset="0"/>
                <a:ea typeface="ヒラギノ角ゴ Pro W3" pitchFamily="-111" charset="-128"/>
                <a:cs typeface="+mn-cs"/>
              </a:endParaRPr>
            </a:p>
          </p:txBody>
        </p:sp>
        <p:sp>
          <p:nvSpPr>
            <p:cNvPr id="49160" name="TextBox 17"/>
            <p:cNvSpPr txBox="1">
              <a:spLocks noChangeArrowheads="1"/>
            </p:cNvSpPr>
            <p:nvPr/>
          </p:nvSpPr>
          <p:spPr bwMode="auto">
            <a:xfrm>
              <a:off x="1987360" y="3686175"/>
              <a:ext cx="633507" cy="646331"/>
            </a:xfrm>
            <a:prstGeom prst="rect">
              <a:avLst/>
            </a:prstGeom>
            <a:noFill/>
            <a:ln w="9525">
              <a:noFill/>
              <a:miter lim="800000"/>
              <a:headEnd/>
              <a:tailEnd/>
            </a:ln>
          </p:spPr>
          <p:txBody>
            <a:bodyPr wrap="none">
              <a:spAutoFit/>
            </a:bodyPr>
            <a:lstStyle/>
            <a:p>
              <a:pPr algn="l"/>
              <a:r>
                <a:rPr lang="en-US" sz="1800" dirty="0">
                  <a:solidFill>
                    <a:srgbClr val="FFFFFF"/>
                  </a:solidFill>
                  <a:ea typeface="ヒラギノ角ゴ Pro W3" pitchFamily="-111" charset="-128"/>
                  <a:cs typeface="+mn-cs"/>
                </a:rPr>
                <a:t>Low </a:t>
              </a:r>
            </a:p>
            <a:p>
              <a:pPr algn="l"/>
              <a:r>
                <a:rPr lang="en-US" sz="1800" dirty="0">
                  <a:solidFill>
                    <a:srgbClr val="FFFFFF"/>
                  </a:solidFill>
                  <a:ea typeface="ヒラギノ角ゴ Pro W3" pitchFamily="-111" charset="-128"/>
                  <a:cs typeface="+mn-cs"/>
                </a:rPr>
                <a:t>Risk</a:t>
              </a:r>
            </a:p>
          </p:txBody>
        </p:sp>
        <p:sp>
          <p:nvSpPr>
            <p:cNvPr id="31" name="TextBox 30"/>
            <p:cNvSpPr txBox="1"/>
            <p:nvPr/>
          </p:nvSpPr>
          <p:spPr>
            <a:xfrm>
              <a:off x="990600" y="2362201"/>
              <a:ext cx="2492514" cy="954107"/>
            </a:xfrm>
            <a:prstGeom prst="rect">
              <a:avLst/>
            </a:prstGeom>
            <a:noFill/>
          </p:spPr>
          <p:txBody>
            <a:bodyPr wrap="none">
              <a:spAutoFit/>
            </a:bodyPr>
            <a:lstStyle/>
            <a:p>
              <a:pPr>
                <a:defRPr/>
              </a:pPr>
              <a:r>
                <a:rPr lang="en-US" sz="2800" dirty="0">
                  <a:solidFill>
                    <a:srgbClr val="FFFFFF"/>
                  </a:solidFill>
                  <a:effectLst>
                    <a:outerShdw blurRad="38100" dist="38100" dir="2700000" algn="tl">
                      <a:srgbClr val="000000">
                        <a:alpha val="43137"/>
                      </a:srgbClr>
                    </a:outerShdw>
                  </a:effectLst>
                  <a:latin typeface="Arial" charset="0"/>
                  <a:ea typeface="ヒラギノ角ゴ Pro W3" pitchFamily="-111" charset="-128"/>
                  <a:cs typeface="+mn-cs"/>
                </a:rPr>
                <a:t>Surgery (AVR</a:t>
              </a:r>
              <a:r>
                <a:rPr lang="en-US" sz="2800" dirty="0" smtClean="0">
                  <a:solidFill>
                    <a:srgbClr val="FFFFFF"/>
                  </a:solidFill>
                  <a:effectLst>
                    <a:outerShdw blurRad="38100" dist="38100" dir="2700000" algn="tl">
                      <a:srgbClr val="000000">
                        <a:alpha val="43137"/>
                      </a:srgbClr>
                    </a:outerShdw>
                  </a:effectLst>
                  <a:latin typeface="Arial" charset="0"/>
                  <a:ea typeface="ヒラギノ角ゴ Pro W3" pitchFamily="-111" charset="-128"/>
                  <a:cs typeface="+mn-cs"/>
                </a:rPr>
                <a:t>)</a:t>
              </a:r>
            </a:p>
            <a:p>
              <a:pPr>
                <a:defRPr/>
              </a:pPr>
              <a:r>
                <a:rPr lang="en-US" sz="2800" dirty="0" smtClean="0">
                  <a:solidFill>
                    <a:srgbClr val="FFFFFF"/>
                  </a:solidFill>
                  <a:effectLst>
                    <a:outerShdw blurRad="38100" dist="38100" dir="2700000" algn="tl">
                      <a:srgbClr val="000000">
                        <a:alpha val="43137"/>
                      </a:srgbClr>
                    </a:outerShdw>
                  </a:effectLst>
                  <a:latin typeface="Arial" charset="0"/>
                  <a:ea typeface="ヒラギノ角ゴ Pro W3" pitchFamily="-111" charset="-128"/>
                </a:rPr>
                <a:t>TAVR ???</a:t>
              </a:r>
              <a:endParaRPr lang="en-US" sz="2800" dirty="0">
                <a:solidFill>
                  <a:srgbClr val="FFFFFF"/>
                </a:solidFill>
                <a:effectLst>
                  <a:outerShdw blurRad="38100" dist="38100" dir="2700000" algn="tl">
                    <a:srgbClr val="000000">
                      <a:alpha val="43137"/>
                    </a:srgbClr>
                  </a:outerShdw>
                </a:effectLst>
                <a:latin typeface="Arial" charset="0"/>
                <a:ea typeface="ヒラギノ角ゴ Pro W3" pitchFamily="-111" charset="-128"/>
                <a:cs typeface="+mn-cs"/>
              </a:endParaRPr>
            </a:p>
          </p:txBody>
        </p:sp>
        <p:sp>
          <p:nvSpPr>
            <p:cNvPr id="40" name="TextBox 39"/>
            <p:cNvSpPr txBox="1"/>
            <p:nvPr/>
          </p:nvSpPr>
          <p:spPr>
            <a:xfrm>
              <a:off x="1981200" y="5257800"/>
              <a:ext cx="1352241" cy="369332"/>
            </a:xfrm>
            <a:prstGeom prst="rect">
              <a:avLst/>
            </a:prstGeom>
            <a:noFill/>
          </p:spPr>
          <p:txBody>
            <a:bodyPr wrap="none">
              <a:spAutoFit/>
            </a:bodyPr>
            <a:lstStyle/>
            <a:p>
              <a:pPr>
                <a:defRPr/>
              </a:pPr>
              <a:r>
                <a:rPr lang="en-US" dirty="0" smtClean="0">
                  <a:solidFill>
                    <a:schemeClr val="bg1">
                      <a:lumMod val="75000"/>
                      <a:lumOff val="25000"/>
                    </a:schemeClr>
                  </a:solidFill>
                  <a:latin typeface="Arial" charset="0"/>
                  <a:ea typeface="ヒラギノ角ゴ Pro W3" pitchFamily="-111" charset="-128"/>
                </a:rPr>
                <a:t>“Equipoise</a:t>
              </a:r>
              <a:r>
                <a:rPr lang="en-US" dirty="0">
                  <a:solidFill>
                    <a:schemeClr val="bg1">
                      <a:lumMod val="75000"/>
                      <a:lumOff val="25000"/>
                    </a:schemeClr>
                  </a:solidFill>
                  <a:latin typeface="Arial" charset="0"/>
                  <a:ea typeface="ヒラギノ角ゴ Pro W3" pitchFamily="-111" charset="-128"/>
                </a:rPr>
                <a:t>”</a:t>
              </a:r>
            </a:p>
          </p:txBody>
        </p:sp>
        <p:sp>
          <p:nvSpPr>
            <p:cNvPr id="27" name="TextBox 26"/>
            <p:cNvSpPr txBox="1"/>
            <p:nvPr/>
          </p:nvSpPr>
          <p:spPr>
            <a:xfrm>
              <a:off x="1557727" y="3134381"/>
              <a:ext cx="1422309" cy="523220"/>
            </a:xfrm>
            <a:prstGeom prst="rect">
              <a:avLst/>
            </a:prstGeom>
            <a:noFill/>
          </p:spPr>
          <p:txBody>
            <a:bodyPr wrap="none" rtlCol="0">
              <a:spAutoFit/>
            </a:bodyPr>
            <a:lstStyle/>
            <a:p>
              <a:r>
                <a:rPr lang="en-US" sz="2800" dirty="0" smtClean="0">
                  <a:solidFill>
                    <a:schemeClr val="bg2"/>
                  </a:solidFill>
                </a:rPr>
                <a:t>65-80%</a:t>
              </a:r>
              <a:endParaRPr lang="en-US" sz="2800" dirty="0">
                <a:solidFill>
                  <a:schemeClr val="bg2"/>
                </a:solidFill>
              </a:endParaRPr>
            </a:p>
          </p:txBody>
        </p:sp>
      </p:grpSp>
      <p:grpSp>
        <p:nvGrpSpPr>
          <p:cNvPr id="8" name="Group 45"/>
          <p:cNvGrpSpPr/>
          <p:nvPr/>
        </p:nvGrpSpPr>
        <p:grpSpPr>
          <a:xfrm>
            <a:off x="4060090" y="2241550"/>
            <a:ext cx="1705619" cy="3385582"/>
            <a:chOff x="4060090" y="2241550"/>
            <a:chExt cx="1705619" cy="3385582"/>
          </a:xfrm>
        </p:grpSpPr>
        <p:sp>
          <p:nvSpPr>
            <p:cNvPr id="22" name="Rectangle 21"/>
            <p:cNvSpPr/>
            <p:nvPr/>
          </p:nvSpPr>
          <p:spPr bwMode="auto">
            <a:xfrm>
              <a:off x="4060090" y="2241550"/>
              <a:ext cx="1701800" cy="142557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3600">
                <a:solidFill>
                  <a:srgbClr val="FFFFFF"/>
                </a:solidFill>
                <a:effectLst>
                  <a:outerShdw blurRad="38100" dist="38100" dir="2700000" algn="tl">
                    <a:srgbClr val="000000">
                      <a:alpha val="43137"/>
                    </a:srgbClr>
                  </a:outerShdw>
                </a:effectLst>
                <a:latin typeface="Arial" charset="0"/>
                <a:ea typeface="ヒラギノ角ゴ Pro W3" pitchFamily="-111" charset="-128"/>
                <a:cs typeface="+mn-cs"/>
              </a:endParaRPr>
            </a:p>
          </p:txBody>
        </p:sp>
        <p:sp>
          <p:nvSpPr>
            <p:cNvPr id="49163" name="TextBox 22"/>
            <p:cNvSpPr txBox="1">
              <a:spLocks noChangeArrowheads="1"/>
            </p:cNvSpPr>
            <p:nvPr/>
          </p:nvSpPr>
          <p:spPr bwMode="auto">
            <a:xfrm>
              <a:off x="4377889" y="3686175"/>
              <a:ext cx="1095597" cy="646331"/>
            </a:xfrm>
            <a:prstGeom prst="rect">
              <a:avLst/>
            </a:prstGeom>
            <a:noFill/>
            <a:ln w="9525">
              <a:noFill/>
              <a:miter lim="800000"/>
              <a:headEnd/>
              <a:tailEnd/>
            </a:ln>
          </p:spPr>
          <p:txBody>
            <a:bodyPr wrap="none">
              <a:spAutoFit/>
            </a:bodyPr>
            <a:lstStyle/>
            <a:p>
              <a:pPr algn="ctr"/>
              <a:r>
                <a:rPr lang="en-US" sz="1800" dirty="0" err="1">
                  <a:solidFill>
                    <a:srgbClr val="FFFFFF"/>
                  </a:solidFill>
                  <a:ea typeface="ヒラギノ角ゴ Pro W3" pitchFamily="-111" charset="-128"/>
                  <a:cs typeface="+mn-cs"/>
                </a:rPr>
                <a:t>Intermed</a:t>
              </a:r>
              <a:r>
                <a:rPr lang="en-US" sz="1800" dirty="0">
                  <a:solidFill>
                    <a:srgbClr val="FFFFFF"/>
                  </a:solidFill>
                  <a:ea typeface="ヒラギノ角ゴ Pro W3" pitchFamily="-111" charset="-128"/>
                  <a:cs typeface="+mn-cs"/>
                </a:rPr>
                <a:t> </a:t>
              </a:r>
            </a:p>
            <a:p>
              <a:pPr algn="ctr"/>
              <a:r>
                <a:rPr lang="en-US" sz="1800" dirty="0">
                  <a:solidFill>
                    <a:srgbClr val="FFFFFF"/>
                  </a:solidFill>
                  <a:ea typeface="ヒラギノ角ゴ Pro W3" pitchFamily="-111" charset="-128"/>
                  <a:cs typeface="+mn-cs"/>
                </a:rPr>
                <a:t>Risk</a:t>
              </a:r>
            </a:p>
          </p:txBody>
        </p:sp>
        <p:sp>
          <p:nvSpPr>
            <p:cNvPr id="39" name="TextBox 38"/>
            <p:cNvSpPr txBox="1"/>
            <p:nvPr/>
          </p:nvSpPr>
          <p:spPr>
            <a:xfrm>
              <a:off x="4101139" y="5257800"/>
              <a:ext cx="1339592" cy="369332"/>
            </a:xfrm>
            <a:prstGeom prst="rect">
              <a:avLst/>
            </a:prstGeom>
            <a:noFill/>
          </p:spPr>
          <p:txBody>
            <a:bodyPr wrap="none">
              <a:spAutoFit/>
            </a:bodyPr>
            <a:lstStyle/>
            <a:p>
              <a:pPr>
                <a:defRPr/>
              </a:pPr>
              <a:r>
                <a:rPr lang="en-US" dirty="0">
                  <a:solidFill>
                    <a:schemeClr val="bg1">
                      <a:lumMod val="75000"/>
                      <a:lumOff val="25000"/>
                    </a:schemeClr>
                  </a:solidFill>
                  <a:latin typeface="Arial" charset="0"/>
                  <a:ea typeface="ヒラギノ角ゴ Pro W3" pitchFamily="-111" charset="-128"/>
                </a:rPr>
                <a:t>A</a:t>
              </a:r>
              <a:r>
                <a:rPr lang="en-US" dirty="0" smtClean="0">
                  <a:solidFill>
                    <a:schemeClr val="bg1">
                      <a:lumMod val="75000"/>
                      <a:lumOff val="25000"/>
                    </a:schemeClr>
                  </a:solidFill>
                  <a:latin typeface="Arial" charset="0"/>
                  <a:ea typeface="ヒラギノ角ゴ Pro W3" pitchFamily="-111" charset="-128"/>
                  <a:cs typeface="+mn-cs"/>
                </a:rPr>
                <a:t>cceptable</a:t>
              </a:r>
              <a:endParaRPr lang="en-US" sz="1800" dirty="0">
                <a:solidFill>
                  <a:schemeClr val="bg1">
                    <a:lumMod val="75000"/>
                    <a:lumOff val="25000"/>
                  </a:schemeClr>
                </a:solidFill>
                <a:latin typeface="Arial" charset="0"/>
                <a:ea typeface="ヒラギノ角ゴ Pro W3" pitchFamily="-111" charset="-128"/>
                <a:cs typeface="+mn-cs"/>
              </a:endParaRPr>
            </a:p>
          </p:txBody>
        </p:sp>
        <p:sp>
          <p:nvSpPr>
            <p:cNvPr id="29" name="TextBox 28"/>
            <p:cNvSpPr txBox="1"/>
            <p:nvPr/>
          </p:nvSpPr>
          <p:spPr>
            <a:xfrm>
              <a:off x="4343400" y="3134381"/>
              <a:ext cx="1422309" cy="523220"/>
            </a:xfrm>
            <a:prstGeom prst="rect">
              <a:avLst/>
            </a:prstGeom>
            <a:noFill/>
          </p:spPr>
          <p:txBody>
            <a:bodyPr wrap="none" rtlCol="0">
              <a:spAutoFit/>
            </a:bodyPr>
            <a:lstStyle/>
            <a:p>
              <a:r>
                <a:rPr lang="en-US" sz="2800" dirty="0" smtClean="0">
                  <a:solidFill>
                    <a:srgbClr val="527BD7"/>
                  </a:solidFill>
                </a:rPr>
                <a:t>15-25%</a:t>
              </a:r>
              <a:endParaRPr lang="en-US" sz="2800" dirty="0">
                <a:solidFill>
                  <a:srgbClr val="527BD7"/>
                </a:solidFill>
              </a:endParaRPr>
            </a:p>
          </p:txBody>
        </p:sp>
      </p:grpSp>
      <p:grpSp>
        <p:nvGrpSpPr>
          <p:cNvPr id="9" name="Group 43"/>
          <p:cNvGrpSpPr/>
          <p:nvPr/>
        </p:nvGrpSpPr>
        <p:grpSpPr>
          <a:xfrm>
            <a:off x="5638882" y="2241550"/>
            <a:ext cx="1339592" cy="3385582"/>
            <a:chOff x="5638882" y="2241550"/>
            <a:chExt cx="1339592" cy="3385582"/>
          </a:xfrm>
        </p:grpSpPr>
        <p:sp>
          <p:nvSpPr>
            <p:cNvPr id="7" name="Rectangle 6"/>
            <p:cNvSpPr/>
            <p:nvPr/>
          </p:nvSpPr>
          <p:spPr bwMode="auto">
            <a:xfrm>
              <a:off x="5785100" y="2241550"/>
              <a:ext cx="914400" cy="1425575"/>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endParaRPr lang="en-US" sz="3600">
                <a:solidFill>
                  <a:srgbClr val="FFFFFF"/>
                </a:solidFill>
                <a:effectLst>
                  <a:outerShdw blurRad="38100" dist="38100" dir="2700000" algn="tl">
                    <a:srgbClr val="000000">
                      <a:alpha val="43137"/>
                    </a:srgbClr>
                  </a:outerShdw>
                </a:effectLst>
                <a:latin typeface="Arial" charset="0"/>
                <a:ea typeface="ヒラギノ角ゴ Pro W3" pitchFamily="-111" charset="-128"/>
                <a:cs typeface="+mn-cs"/>
              </a:endParaRPr>
            </a:p>
          </p:txBody>
        </p:sp>
        <p:sp>
          <p:nvSpPr>
            <p:cNvPr id="49161" name="TextBox 18"/>
            <p:cNvSpPr txBox="1">
              <a:spLocks noChangeArrowheads="1"/>
            </p:cNvSpPr>
            <p:nvPr/>
          </p:nvSpPr>
          <p:spPr bwMode="auto">
            <a:xfrm>
              <a:off x="5816850" y="3689350"/>
              <a:ext cx="659405" cy="646331"/>
            </a:xfrm>
            <a:prstGeom prst="rect">
              <a:avLst/>
            </a:prstGeom>
            <a:noFill/>
            <a:ln w="9525">
              <a:noFill/>
              <a:miter lim="800000"/>
              <a:headEnd/>
              <a:tailEnd/>
            </a:ln>
          </p:spPr>
          <p:txBody>
            <a:bodyPr wrap="none">
              <a:spAutoFit/>
            </a:bodyPr>
            <a:lstStyle/>
            <a:p>
              <a:pPr algn="l"/>
              <a:r>
                <a:rPr lang="en-US" sz="1800" dirty="0">
                  <a:solidFill>
                    <a:srgbClr val="FFFFFF"/>
                  </a:solidFill>
                  <a:ea typeface="ヒラギノ角ゴ Pro W3" pitchFamily="-111" charset="-128"/>
                  <a:cs typeface="+mn-cs"/>
                </a:rPr>
                <a:t>High</a:t>
              </a:r>
            </a:p>
            <a:p>
              <a:pPr algn="l"/>
              <a:r>
                <a:rPr lang="en-US" sz="1800" dirty="0">
                  <a:solidFill>
                    <a:srgbClr val="FFFFFF"/>
                  </a:solidFill>
                  <a:ea typeface="ヒラギノ角ゴ Pro W3" pitchFamily="-111" charset="-128"/>
                  <a:cs typeface="+mn-cs"/>
                </a:rPr>
                <a:t>Risk</a:t>
              </a:r>
            </a:p>
          </p:txBody>
        </p:sp>
        <p:sp>
          <p:nvSpPr>
            <p:cNvPr id="32" name="TextBox 31"/>
            <p:cNvSpPr txBox="1"/>
            <p:nvPr/>
          </p:nvSpPr>
          <p:spPr>
            <a:xfrm>
              <a:off x="5844997" y="2244401"/>
              <a:ext cx="766030" cy="1046868"/>
            </a:xfrm>
            <a:prstGeom prst="rect">
              <a:avLst/>
            </a:prstGeom>
            <a:noFill/>
          </p:spPr>
          <p:txBody>
            <a:bodyPr wrap="none">
              <a:spAutoFit/>
            </a:bodyPr>
            <a:lstStyle/>
            <a:p>
              <a:pPr algn="ctr">
                <a:lnSpc>
                  <a:spcPts val="2500"/>
                </a:lnSpc>
                <a:defRPr/>
              </a:pPr>
              <a:r>
                <a:rPr lang="en-US" sz="1800" dirty="0">
                  <a:solidFill>
                    <a:srgbClr val="FFFFFF"/>
                  </a:solidFill>
                  <a:effectLst>
                    <a:outerShdw blurRad="38100" dist="38100" dir="2700000" algn="tl">
                      <a:srgbClr val="000000">
                        <a:alpha val="43137"/>
                      </a:srgbClr>
                    </a:outerShdw>
                  </a:effectLst>
                  <a:latin typeface="Arial" charset="0"/>
                  <a:ea typeface="ヒラギノ角ゴ Pro W3" pitchFamily="-111" charset="-128"/>
                  <a:cs typeface="+mn-cs"/>
                </a:rPr>
                <a:t>TAVR</a:t>
              </a:r>
            </a:p>
            <a:p>
              <a:pPr algn="ctr">
                <a:lnSpc>
                  <a:spcPts val="2500"/>
                </a:lnSpc>
                <a:defRPr/>
              </a:pPr>
              <a:r>
                <a:rPr lang="en-US" sz="1800" dirty="0">
                  <a:solidFill>
                    <a:srgbClr val="FFFFFF"/>
                  </a:solidFill>
                  <a:effectLst>
                    <a:outerShdw blurRad="38100" dist="38100" dir="2700000" algn="tl">
                      <a:srgbClr val="000000">
                        <a:alpha val="43137"/>
                      </a:srgbClr>
                    </a:outerShdw>
                  </a:effectLst>
                  <a:latin typeface="Arial" charset="0"/>
                  <a:ea typeface="ヒラギノ角ゴ Pro W3" pitchFamily="-111" charset="-128"/>
                  <a:cs typeface="+mn-cs"/>
                </a:rPr>
                <a:t>or</a:t>
              </a:r>
            </a:p>
            <a:p>
              <a:pPr algn="ctr">
                <a:lnSpc>
                  <a:spcPts val="2500"/>
                </a:lnSpc>
                <a:defRPr/>
              </a:pPr>
              <a:r>
                <a:rPr lang="en-US" sz="1800" dirty="0">
                  <a:solidFill>
                    <a:srgbClr val="FFFFFF"/>
                  </a:solidFill>
                  <a:effectLst>
                    <a:outerShdw blurRad="38100" dist="38100" dir="2700000" algn="tl">
                      <a:srgbClr val="000000">
                        <a:alpha val="43137"/>
                      </a:srgbClr>
                    </a:outerShdw>
                  </a:effectLst>
                  <a:latin typeface="Arial" charset="0"/>
                  <a:ea typeface="ヒラギノ角ゴ Pro W3" pitchFamily="-111" charset="-128"/>
                  <a:cs typeface="+mn-cs"/>
                </a:rPr>
                <a:t>AVR</a:t>
              </a:r>
            </a:p>
          </p:txBody>
        </p:sp>
        <p:sp>
          <p:nvSpPr>
            <p:cNvPr id="41" name="TextBox 40"/>
            <p:cNvSpPr txBox="1"/>
            <p:nvPr/>
          </p:nvSpPr>
          <p:spPr>
            <a:xfrm>
              <a:off x="5638882" y="5257800"/>
              <a:ext cx="1339592" cy="369332"/>
            </a:xfrm>
            <a:prstGeom prst="rect">
              <a:avLst/>
            </a:prstGeom>
            <a:noFill/>
          </p:spPr>
          <p:txBody>
            <a:bodyPr wrap="none">
              <a:spAutoFit/>
            </a:bodyPr>
            <a:lstStyle/>
            <a:p>
              <a:pPr>
                <a:defRPr/>
              </a:pPr>
              <a:r>
                <a:rPr lang="en-US" dirty="0">
                  <a:solidFill>
                    <a:schemeClr val="bg1">
                      <a:lumMod val="75000"/>
                      <a:lumOff val="25000"/>
                    </a:schemeClr>
                  </a:solidFill>
                  <a:latin typeface="Arial" charset="0"/>
                  <a:ea typeface="ヒラギノ角ゴ Pro W3" pitchFamily="-111" charset="-128"/>
                </a:rPr>
                <a:t>A</a:t>
              </a:r>
              <a:r>
                <a:rPr lang="en-US" sz="1800" dirty="0" smtClean="0">
                  <a:solidFill>
                    <a:schemeClr val="bg1">
                      <a:lumMod val="75000"/>
                      <a:lumOff val="25000"/>
                    </a:schemeClr>
                  </a:solidFill>
                  <a:latin typeface="Arial" charset="0"/>
                  <a:ea typeface="ヒラギノ角ゴ Pro W3" pitchFamily="-111" charset="-128"/>
                  <a:cs typeface="+mn-cs"/>
                </a:rPr>
                <a:t>cceptable</a:t>
              </a:r>
              <a:endParaRPr lang="en-US" sz="1800" dirty="0">
                <a:solidFill>
                  <a:schemeClr val="bg1">
                    <a:lumMod val="75000"/>
                    <a:lumOff val="25000"/>
                  </a:schemeClr>
                </a:solidFill>
                <a:latin typeface="Arial" charset="0"/>
                <a:ea typeface="ヒラギノ角ゴ Pro W3" pitchFamily="-111" charset="-128"/>
                <a:cs typeface="+mn-cs"/>
              </a:endParaRPr>
            </a:p>
          </p:txBody>
        </p:sp>
        <p:sp>
          <p:nvSpPr>
            <p:cNvPr id="33" name="TextBox 32"/>
            <p:cNvSpPr txBox="1"/>
            <p:nvPr/>
          </p:nvSpPr>
          <p:spPr>
            <a:xfrm>
              <a:off x="5725193" y="3134381"/>
              <a:ext cx="1074333" cy="461665"/>
            </a:xfrm>
            <a:prstGeom prst="rect">
              <a:avLst/>
            </a:prstGeom>
            <a:noFill/>
          </p:spPr>
          <p:txBody>
            <a:bodyPr wrap="none" rtlCol="0">
              <a:spAutoFit/>
            </a:bodyPr>
            <a:lstStyle/>
            <a:p>
              <a:r>
                <a:rPr lang="en-US" sz="2400" dirty="0" smtClean="0">
                  <a:solidFill>
                    <a:schemeClr val="bg2"/>
                  </a:solidFill>
                </a:rPr>
                <a:t>5-10%</a:t>
              </a:r>
              <a:endParaRPr lang="en-US" sz="2400" dirty="0">
                <a:solidFill>
                  <a:schemeClr val="bg2"/>
                </a:solidFill>
              </a:endParaRPr>
            </a:p>
          </p:txBody>
        </p:sp>
      </p:grpSp>
      <p:grpSp>
        <p:nvGrpSpPr>
          <p:cNvPr id="10" name="Group 36"/>
          <p:cNvGrpSpPr/>
          <p:nvPr/>
        </p:nvGrpSpPr>
        <p:grpSpPr>
          <a:xfrm>
            <a:off x="7714600" y="2241560"/>
            <a:ext cx="641131" cy="2852172"/>
            <a:chOff x="7714592" y="2241560"/>
            <a:chExt cx="641131" cy="2852172"/>
          </a:xfrm>
        </p:grpSpPr>
        <p:sp>
          <p:nvSpPr>
            <p:cNvPr id="25" name="Rectangle 24"/>
            <p:cNvSpPr/>
            <p:nvPr/>
          </p:nvSpPr>
          <p:spPr bwMode="auto">
            <a:xfrm>
              <a:off x="7714592" y="2241560"/>
              <a:ext cx="641131" cy="1425575"/>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sz="3600">
                <a:solidFill>
                  <a:srgbClr val="FFFFFF"/>
                </a:solidFill>
                <a:effectLst>
                  <a:outerShdw blurRad="38100" dist="38100" dir="2700000" algn="tl">
                    <a:srgbClr val="000000">
                      <a:alpha val="43137"/>
                    </a:srgbClr>
                  </a:outerShdw>
                </a:effectLst>
                <a:latin typeface="Arial" charset="0"/>
                <a:ea typeface="ヒラギノ角ゴ Pro W3" pitchFamily="-111" charset="-128"/>
                <a:cs typeface="+mn-cs"/>
              </a:endParaRPr>
            </a:p>
          </p:txBody>
        </p:sp>
        <p:sp>
          <p:nvSpPr>
            <p:cNvPr id="35" name="TextBox 34"/>
            <p:cNvSpPr txBox="1"/>
            <p:nvPr/>
          </p:nvSpPr>
          <p:spPr>
            <a:xfrm rot="16200000">
              <a:off x="7663252" y="2778855"/>
              <a:ext cx="749123" cy="369332"/>
            </a:xfrm>
            <a:prstGeom prst="rect">
              <a:avLst/>
            </a:prstGeom>
            <a:noFill/>
          </p:spPr>
          <p:txBody>
            <a:bodyPr wrap="none" rtlCol="0">
              <a:spAutoFit/>
            </a:bodyPr>
            <a:lstStyle/>
            <a:p>
              <a:r>
                <a:rPr lang="en-US" sz="1800" dirty="0" smtClean="0">
                  <a:solidFill>
                    <a:srgbClr val="FFFFFF"/>
                  </a:solidFill>
                  <a:effectLst>
                    <a:outerShdw blurRad="38100" dist="38100" dir="2700000" algn="tl">
                      <a:srgbClr val="000000">
                        <a:alpha val="43137"/>
                      </a:srgbClr>
                    </a:outerShdw>
                  </a:effectLst>
                </a:rPr>
                <a:t>Futile</a:t>
              </a:r>
              <a:endParaRPr lang="en-US" sz="1800" dirty="0">
                <a:solidFill>
                  <a:srgbClr val="FFFFFF"/>
                </a:solidFill>
                <a:effectLst>
                  <a:outerShdw blurRad="38100" dist="38100" dir="2700000" algn="tl">
                    <a:srgbClr val="000000">
                      <a:alpha val="43137"/>
                    </a:srgbClr>
                  </a:outerShdw>
                </a:effectLst>
              </a:endParaRPr>
            </a:p>
          </p:txBody>
        </p:sp>
        <p:sp>
          <p:nvSpPr>
            <p:cNvPr id="34" name="TextBox 33"/>
            <p:cNvSpPr txBox="1"/>
            <p:nvPr/>
          </p:nvSpPr>
          <p:spPr>
            <a:xfrm>
              <a:off x="7835900" y="4724400"/>
              <a:ext cx="479744" cy="369332"/>
            </a:xfrm>
            <a:prstGeom prst="rect">
              <a:avLst/>
            </a:prstGeom>
            <a:noFill/>
          </p:spPr>
          <p:txBody>
            <a:bodyPr wrap="none">
              <a:spAutoFit/>
            </a:bodyPr>
            <a:lstStyle/>
            <a:p>
              <a:pPr>
                <a:defRPr/>
              </a:pPr>
              <a:r>
                <a:rPr lang="en-US" sz="1800" dirty="0" smtClean="0">
                  <a:solidFill>
                    <a:schemeClr val="bg1">
                      <a:lumMod val="75000"/>
                      <a:lumOff val="25000"/>
                    </a:schemeClr>
                  </a:solidFill>
                  <a:latin typeface="Arial" charset="0"/>
                  <a:ea typeface="ヒラギノ角ゴ Pro W3" pitchFamily="-111" charset="-128"/>
                  <a:cs typeface="+mn-cs"/>
                </a:rPr>
                <a:t>No</a:t>
              </a:r>
              <a:endParaRPr lang="en-US" sz="1800" dirty="0">
                <a:solidFill>
                  <a:schemeClr val="bg1">
                    <a:lumMod val="75000"/>
                    <a:lumOff val="25000"/>
                  </a:schemeClr>
                </a:solidFill>
                <a:latin typeface="Arial" charset="0"/>
                <a:ea typeface="ヒラギノ角ゴ Pro W3" pitchFamily="-111" charset="-128"/>
                <a:cs typeface="+mn-cs"/>
              </a:endParaRPr>
            </a:p>
          </p:txBody>
        </p:sp>
        <p:sp>
          <p:nvSpPr>
            <p:cNvPr id="36" name="TextBox 18"/>
            <p:cNvSpPr txBox="1">
              <a:spLocks noChangeArrowheads="1"/>
            </p:cNvSpPr>
            <p:nvPr/>
          </p:nvSpPr>
          <p:spPr bwMode="auto">
            <a:xfrm>
              <a:off x="7720601" y="3689360"/>
              <a:ext cx="620745" cy="646331"/>
            </a:xfrm>
            <a:prstGeom prst="rect">
              <a:avLst/>
            </a:prstGeom>
            <a:noFill/>
            <a:ln w="9525">
              <a:noFill/>
              <a:miter lim="800000"/>
              <a:headEnd/>
              <a:tailEnd/>
            </a:ln>
          </p:spPr>
          <p:txBody>
            <a:bodyPr wrap="none">
              <a:spAutoFit/>
            </a:bodyPr>
            <a:lstStyle/>
            <a:p>
              <a:pPr algn="ctr"/>
              <a:r>
                <a:rPr lang="en-US" sz="1800" dirty="0" smtClean="0">
                  <a:solidFill>
                    <a:srgbClr val="FFFFFF"/>
                  </a:solidFill>
                  <a:ea typeface="ヒラギノ角ゴ Pro W3" pitchFamily="-111" charset="-128"/>
                  <a:cs typeface="+mn-cs"/>
                </a:rPr>
                <a:t>Too</a:t>
              </a:r>
              <a:endParaRPr lang="en-US" sz="1800" dirty="0">
                <a:solidFill>
                  <a:srgbClr val="FFFFFF"/>
                </a:solidFill>
                <a:ea typeface="ヒラギノ角ゴ Pro W3" pitchFamily="-111" charset="-128"/>
                <a:cs typeface="+mn-cs"/>
              </a:endParaRPr>
            </a:p>
            <a:p>
              <a:pPr algn="ctr"/>
              <a:r>
                <a:rPr lang="en-US" sz="1800" dirty="0" smtClean="0">
                  <a:solidFill>
                    <a:srgbClr val="FFFFFF"/>
                  </a:solidFill>
                  <a:ea typeface="ヒラギノ角ゴ Pro W3" pitchFamily="-111" charset="-128"/>
                  <a:cs typeface="+mn-cs"/>
                </a:rPr>
                <a:t>Sick</a:t>
              </a:r>
              <a:endParaRPr lang="en-US" sz="1800" dirty="0">
                <a:solidFill>
                  <a:srgbClr val="FFFFFF"/>
                </a:solidFill>
                <a:ea typeface="ヒラギノ角ゴ Pro W3" pitchFamily="-111" charset="-128"/>
                <a:cs typeface="+mn-cs"/>
              </a:endParaRPr>
            </a:p>
          </p:txBody>
        </p:sp>
      </p:grpSp>
      <p:grpSp>
        <p:nvGrpSpPr>
          <p:cNvPr id="13" name="Group 12"/>
          <p:cNvGrpSpPr/>
          <p:nvPr/>
        </p:nvGrpSpPr>
        <p:grpSpPr>
          <a:xfrm>
            <a:off x="6705600" y="1371601"/>
            <a:ext cx="1633460" cy="614855"/>
            <a:chOff x="6705600" y="1371600"/>
            <a:chExt cx="1633460" cy="614855"/>
          </a:xfrm>
        </p:grpSpPr>
        <p:sp>
          <p:nvSpPr>
            <p:cNvPr id="37" name="TextBox 14"/>
            <p:cNvSpPr txBox="1">
              <a:spLocks noChangeArrowheads="1"/>
            </p:cNvSpPr>
            <p:nvPr/>
          </p:nvSpPr>
          <p:spPr bwMode="auto">
            <a:xfrm>
              <a:off x="6705600" y="1371600"/>
              <a:ext cx="1470550" cy="523220"/>
            </a:xfrm>
            <a:prstGeom prst="rect">
              <a:avLst/>
            </a:prstGeom>
            <a:noFill/>
            <a:ln w="9525">
              <a:noFill/>
              <a:miter lim="800000"/>
              <a:headEnd/>
              <a:tailEnd/>
            </a:ln>
          </p:spPr>
          <p:txBody>
            <a:bodyPr wrap="square">
              <a:spAutoFit/>
            </a:bodyPr>
            <a:lstStyle/>
            <a:p>
              <a:pPr algn="ctr"/>
              <a:r>
                <a:rPr lang="en-US" sz="2800" dirty="0" err="1" smtClean="0">
                  <a:solidFill>
                    <a:schemeClr val="accent6">
                      <a:lumMod val="75000"/>
                    </a:schemeClr>
                  </a:solidFill>
                  <a:ea typeface="ヒラギノ角ゴ Pro W3" pitchFamily="-111" charset="-128"/>
                  <a:cs typeface="+mn-cs"/>
                </a:rPr>
                <a:t>Inop</a:t>
              </a:r>
              <a:r>
                <a:rPr lang="en-US" sz="2800" dirty="0" smtClean="0">
                  <a:solidFill>
                    <a:schemeClr val="accent6">
                      <a:lumMod val="75000"/>
                    </a:schemeClr>
                  </a:solidFill>
                  <a:ea typeface="ヒラギノ角ゴ Pro W3" pitchFamily="-111" charset="-128"/>
                  <a:cs typeface="+mn-cs"/>
                </a:rPr>
                <a:t> </a:t>
              </a:r>
              <a:r>
                <a:rPr lang="en-US" sz="2800" dirty="0" err="1" smtClean="0">
                  <a:solidFill>
                    <a:schemeClr val="accent6">
                      <a:lumMod val="75000"/>
                    </a:schemeClr>
                  </a:solidFill>
                  <a:ea typeface="ヒラギノ角ゴ Pro W3" pitchFamily="-111" charset="-128"/>
                  <a:cs typeface="+mn-cs"/>
                </a:rPr>
                <a:t>pts</a:t>
              </a:r>
              <a:endParaRPr lang="en-US" sz="2800" dirty="0">
                <a:solidFill>
                  <a:schemeClr val="accent6">
                    <a:lumMod val="75000"/>
                  </a:schemeClr>
                </a:solidFill>
                <a:ea typeface="ヒラギノ角ゴ Pro W3" pitchFamily="-111" charset="-128"/>
                <a:cs typeface="+mn-cs"/>
              </a:endParaRPr>
            </a:p>
          </p:txBody>
        </p:sp>
        <p:cxnSp>
          <p:nvCxnSpPr>
            <p:cNvPr id="43" name="Straight Arrow Connector 42"/>
            <p:cNvCxnSpPr/>
            <p:nvPr/>
          </p:nvCxnSpPr>
          <p:spPr bwMode="auto">
            <a:xfrm>
              <a:off x="6705600" y="1981200"/>
              <a:ext cx="1633460" cy="5255"/>
            </a:xfrm>
            <a:prstGeom prst="straightConnector1">
              <a:avLst/>
            </a:prstGeom>
            <a:solidFill>
              <a:schemeClr val="accent1"/>
            </a:solidFill>
            <a:ln w="57150" cap="flat" cmpd="sng" algn="ctr">
              <a:solidFill>
                <a:schemeClr val="accent6">
                  <a:lumMod val="75000"/>
                </a:schemeClr>
              </a:solidFill>
              <a:prstDash val="solid"/>
              <a:round/>
              <a:headEnd type="arrow"/>
              <a:tailEnd type="arrow"/>
            </a:ln>
            <a:effectLst/>
          </p:spPr>
        </p:cxnSp>
      </p:grpSp>
      <p:sp>
        <p:nvSpPr>
          <p:cNvPr id="2" name="Rectangle 1"/>
          <p:cNvSpPr/>
          <p:nvPr/>
        </p:nvSpPr>
        <p:spPr>
          <a:xfrm>
            <a:off x="4114800" y="2362200"/>
            <a:ext cx="1600200" cy="844847"/>
          </a:xfrm>
          <a:prstGeom prst="rect">
            <a:avLst/>
          </a:prstGeom>
        </p:spPr>
        <p:txBody>
          <a:bodyPr wrap="square">
            <a:spAutoFit/>
          </a:bodyPr>
          <a:lstStyle/>
          <a:p>
            <a:pPr algn="ctr">
              <a:lnSpc>
                <a:spcPct val="90000"/>
              </a:lnSpc>
              <a:defRPr/>
            </a:pPr>
            <a:r>
              <a:rPr lang="en-US" dirty="0">
                <a:solidFill>
                  <a:srgbClr val="527BD7"/>
                </a:solidFill>
                <a:effectLst>
                  <a:outerShdw blurRad="38100" dist="38100" dir="2700000" algn="tl">
                    <a:srgbClr val="000000">
                      <a:alpha val="43137"/>
                    </a:srgbClr>
                  </a:outerShdw>
                </a:effectLst>
                <a:latin typeface="Arial" charset="0"/>
                <a:ea typeface="ヒラギノ角ゴ Pro W3" pitchFamily="-111" charset="-128"/>
              </a:rPr>
              <a:t>TAVR</a:t>
            </a:r>
          </a:p>
          <a:p>
            <a:pPr algn="ctr">
              <a:lnSpc>
                <a:spcPct val="90000"/>
              </a:lnSpc>
              <a:defRPr/>
            </a:pPr>
            <a:r>
              <a:rPr lang="en-US" dirty="0">
                <a:solidFill>
                  <a:srgbClr val="527BD7"/>
                </a:solidFill>
                <a:effectLst>
                  <a:outerShdw blurRad="38100" dist="38100" dir="2700000" algn="tl">
                    <a:srgbClr val="000000">
                      <a:alpha val="43137"/>
                    </a:srgbClr>
                  </a:outerShdw>
                </a:effectLst>
                <a:latin typeface="Arial" charset="0"/>
                <a:ea typeface="ヒラギノ角ゴ Pro W3" pitchFamily="-111" charset="-128"/>
              </a:rPr>
              <a:t>or</a:t>
            </a:r>
          </a:p>
          <a:p>
            <a:pPr algn="ctr">
              <a:lnSpc>
                <a:spcPct val="90000"/>
              </a:lnSpc>
              <a:defRPr/>
            </a:pPr>
            <a:r>
              <a:rPr lang="en-US" dirty="0">
                <a:solidFill>
                  <a:srgbClr val="527BD7"/>
                </a:solidFill>
                <a:effectLst>
                  <a:outerShdw blurRad="38100" dist="38100" dir="2700000" algn="tl">
                    <a:srgbClr val="000000">
                      <a:alpha val="43137"/>
                    </a:srgbClr>
                  </a:outerShdw>
                </a:effectLst>
                <a:latin typeface="Arial" charset="0"/>
                <a:ea typeface="ヒラギノ角ゴ Pro W3" pitchFamily="-111" charset="-128"/>
              </a:rPr>
              <a:t>AVR</a:t>
            </a:r>
          </a:p>
        </p:txBody>
      </p:sp>
    </p:spTree>
    <p:extLst>
      <p:ext uri="{BB962C8B-B14F-4D97-AF65-F5344CB8AC3E}">
        <p14:creationId xmlns:p14="http://schemas.microsoft.com/office/powerpoint/2010/main" val="19489216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1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9"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600" dirty="0" smtClean="0"/>
              <a:t>TAVR</a:t>
            </a:r>
            <a:br>
              <a:rPr lang="en-US" sz="3600" dirty="0" smtClean="0"/>
            </a:br>
            <a:r>
              <a:rPr lang="en-US" b="0" dirty="0" smtClean="0">
                <a:solidFill>
                  <a:srgbClr val="FFF6BB"/>
                </a:solidFill>
              </a:rPr>
              <a:t>Challenges</a:t>
            </a:r>
            <a:endParaRPr lang="en-US" b="0" dirty="0">
              <a:solidFill>
                <a:srgbClr val="FFF6BB"/>
              </a:solidFill>
            </a:endParaRPr>
          </a:p>
        </p:txBody>
      </p:sp>
      <p:sp>
        <p:nvSpPr>
          <p:cNvPr id="3" name="Content Placeholder 2"/>
          <p:cNvSpPr>
            <a:spLocks noGrp="1"/>
          </p:cNvSpPr>
          <p:nvPr>
            <p:ph idx="1"/>
          </p:nvPr>
        </p:nvSpPr>
        <p:spPr>
          <a:xfrm>
            <a:off x="2209800" y="1371600"/>
            <a:ext cx="6248400" cy="4754563"/>
          </a:xfrm>
        </p:spPr>
        <p:txBody>
          <a:bodyPr/>
          <a:lstStyle/>
          <a:p>
            <a:pPr>
              <a:lnSpc>
                <a:spcPct val="70000"/>
              </a:lnSpc>
            </a:pPr>
            <a:r>
              <a:rPr lang="en-US" dirty="0" smtClean="0">
                <a:solidFill>
                  <a:srgbClr val="527BD7"/>
                </a:solidFill>
              </a:rPr>
              <a:t>Stroke</a:t>
            </a:r>
          </a:p>
          <a:p>
            <a:pPr>
              <a:lnSpc>
                <a:spcPct val="70000"/>
              </a:lnSpc>
            </a:pPr>
            <a:r>
              <a:rPr lang="en-US" dirty="0" smtClean="0">
                <a:solidFill>
                  <a:srgbClr val="527BD7"/>
                </a:solidFill>
              </a:rPr>
              <a:t>Aortic regurgitation</a:t>
            </a:r>
          </a:p>
          <a:p>
            <a:pPr>
              <a:lnSpc>
                <a:spcPct val="70000"/>
              </a:lnSpc>
            </a:pPr>
            <a:r>
              <a:rPr lang="en-US" dirty="0" smtClean="0">
                <a:solidFill>
                  <a:srgbClr val="527BD7"/>
                </a:solidFill>
              </a:rPr>
              <a:t>Vascular </a:t>
            </a:r>
            <a:r>
              <a:rPr lang="en-US" dirty="0">
                <a:solidFill>
                  <a:srgbClr val="527BD7"/>
                </a:solidFill>
              </a:rPr>
              <a:t>injury / </a:t>
            </a:r>
            <a:r>
              <a:rPr lang="en-US" dirty="0" smtClean="0">
                <a:solidFill>
                  <a:srgbClr val="527BD7"/>
                </a:solidFill>
              </a:rPr>
              <a:t>Access</a:t>
            </a:r>
          </a:p>
          <a:p>
            <a:pPr>
              <a:lnSpc>
                <a:spcPct val="70000"/>
              </a:lnSpc>
            </a:pPr>
            <a:r>
              <a:rPr lang="en-US" dirty="0" smtClean="0">
                <a:solidFill>
                  <a:srgbClr val="527BD7"/>
                </a:solidFill>
              </a:rPr>
              <a:t>Annulus rupture/ </a:t>
            </a:r>
            <a:r>
              <a:rPr lang="en-US" dirty="0" err="1" smtClean="0">
                <a:solidFill>
                  <a:srgbClr val="527BD7"/>
                </a:solidFill>
              </a:rPr>
              <a:t>Ao</a:t>
            </a:r>
            <a:r>
              <a:rPr lang="en-US" dirty="0" smtClean="0">
                <a:solidFill>
                  <a:srgbClr val="527BD7"/>
                </a:solidFill>
              </a:rPr>
              <a:t> dissection</a:t>
            </a:r>
          </a:p>
          <a:p>
            <a:pPr>
              <a:lnSpc>
                <a:spcPct val="70000"/>
              </a:lnSpc>
            </a:pPr>
            <a:r>
              <a:rPr lang="en-US" dirty="0">
                <a:solidFill>
                  <a:schemeClr val="tx2">
                    <a:lumMod val="60000"/>
                    <a:lumOff val="40000"/>
                  </a:schemeClr>
                </a:solidFill>
              </a:rPr>
              <a:t>Coronary </a:t>
            </a:r>
            <a:r>
              <a:rPr lang="en-US" dirty="0" smtClean="0">
                <a:solidFill>
                  <a:schemeClr val="tx2">
                    <a:lumMod val="60000"/>
                    <a:lumOff val="40000"/>
                  </a:schemeClr>
                </a:solidFill>
              </a:rPr>
              <a:t>obstruction</a:t>
            </a:r>
            <a:endParaRPr lang="en-US" dirty="0" smtClean="0">
              <a:solidFill>
                <a:srgbClr val="527BD7"/>
              </a:solidFill>
            </a:endParaRPr>
          </a:p>
          <a:p>
            <a:pPr>
              <a:lnSpc>
                <a:spcPct val="70000"/>
              </a:lnSpc>
            </a:pPr>
            <a:r>
              <a:rPr lang="en-US" dirty="0" smtClean="0">
                <a:solidFill>
                  <a:srgbClr val="527BD7"/>
                </a:solidFill>
              </a:rPr>
              <a:t>Conduction abnormality</a:t>
            </a:r>
          </a:p>
          <a:p>
            <a:pPr>
              <a:lnSpc>
                <a:spcPct val="70000"/>
              </a:lnSpc>
            </a:pPr>
            <a:r>
              <a:rPr lang="en-US" dirty="0" smtClean="0">
                <a:solidFill>
                  <a:srgbClr val="527BD7"/>
                </a:solidFill>
              </a:rPr>
              <a:t>Durability</a:t>
            </a:r>
          </a:p>
          <a:p>
            <a:pPr>
              <a:lnSpc>
                <a:spcPct val="70000"/>
              </a:lnSpc>
            </a:pPr>
            <a:r>
              <a:rPr lang="en-US" dirty="0" smtClean="0">
                <a:solidFill>
                  <a:srgbClr val="527BD7"/>
                </a:solidFill>
              </a:rPr>
              <a:t>Appropriate use / Risk creep</a:t>
            </a:r>
          </a:p>
          <a:p>
            <a:pPr>
              <a:lnSpc>
                <a:spcPct val="70000"/>
              </a:lnSpc>
            </a:pPr>
            <a:r>
              <a:rPr lang="en-US" dirty="0">
                <a:solidFill>
                  <a:srgbClr val="527BD7"/>
                </a:solidFill>
              </a:rPr>
              <a:t>T</a:t>
            </a:r>
            <a:r>
              <a:rPr lang="en-US" dirty="0" smtClean="0">
                <a:solidFill>
                  <a:srgbClr val="527BD7"/>
                </a:solidFill>
              </a:rPr>
              <a:t>eamwork</a:t>
            </a:r>
          </a:p>
          <a:p>
            <a:pPr>
              <a:lnSpc>
                <a:spcPct val="70000"/>
              </a:lnSpc>
            </a:pPr>
            <a:r>
              <a:rPr lang="en-US" dirty="0" smtClean="0"/>
              <a:t>Innovation</a:t>
            </a:r>
          </a:p>
          <a:p>
            <a:pPr marL="0" indent="0">
              <a:lnSpc>
                <a:spcPct val="90000"/>
              </a:lnSpc>
              <a:buNone/>
            </a:pPr>
            <a:endParaRPr lang="en-US" dirty="0" smtClean="0"/>
          </a:p>
          <a:p>
            <a:pPr>
              <a:lnSpc>
                <a:spcPct val="90000"/>
              </a:lnSpc>
            </a:pPr>
            <a:endParaRPr lang="en-US" dirty="0"/>
          </a:p>
        </p:txBody>
      </p:sp>
    </p:spTree>
    <p:extLst>
      <p:ext uri="{BB962C8B-B14F-4D97-AF65-F5344CB8AC3E}">
        <p14:creationId xmlns:p14="http://schemas.microsoft.com/office/powerpoint/2010/main" val="4195306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458788" y="2286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FFC27A"/>
                </a:solidFill>
                <a:effectLst>
                  <a:outerShdw blurRad="38100" dist="38100" dir="2700000" algn="tl">
                    <a:srgbClr val="000000">
                      <a:alpha val="43137"/>
                    </a:srgbClr>
                  </a:outerShdw>
                </a:effectLst>
                <a:uLnTx/>
                <a:uFillTx/>
                <a:latin typeface="Calibri"/>
                <a:ea typeface="+mj-ea"/>
                <a:cs typeface="+mj-cs"/>
              </a:rPr>
              <a:t>Current and Future TAVR Systems </a:t>
            </a:r>
            <a:r>
              <a:rPr kumimoji="0" lang="en-US" sz="4000" b="0" i="0" u="none" strike="noStrike" kern="120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a:ea typeface="+mj-ea"/>
                <a:cs typeface="+mj-cs"/>
              </a:rPr>
              <a:t/>
            </a:r>
            <a:br>
              <a:rPr kumimoji="0" lang="en-US" sz="4000" b="0" i="0" u="none" strike="noStrike" kern="120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Calibri"/>
                <a:ea typeface="+mj-ea"/>
                <a:cs typeface="+mj-cs"/>
              </a:rPr>
            </a:br>
            <a:endParaRPr kumimoji="0" lang="en-US" sz="36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j-ea"/>
              <a:cs typeface="+mj-cs"/>
            </a:endParaRPr>
          </a:p>
        </p:txBody>
      </p:sp>
      <p:sp>
        <p:nvSpPr>
          <p:cNvPr id="5" name="Content Placeholder 4"/>
          <p:cNvSpPr txBox="1">
            <a:spLocks/>
          </p:cNvSpPr>
          <p:nvPr/>
        </p:nvSpPr>
        <p:spPr>
          <a:xfrm>
            <a:off x="1143000" y="1371601"/>
            <a:ext cx="4038600"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ts val="3200"/>
              </a:lnSpc>
              <a:spcBef>
                <a:spcPct val="20000"/>
              </a:spcBef>
              <a:spcAft>
                <a:spcPts val="0"/>
              </a:spcAft>
              <a:buClrTx/>
              <a:buSzTx/>
              <a:buFont typeface="Arial" panose="020B0604020202020204" pitchFamily="34" charset="0"/>
              <a:buChar char="•"/>
              <a:tabLst/>
              <a:defRPr/>
            </a:pPr>
            <a:r>
              <a:rPr kumimoji="0" lang="en-US" altLang="en-US" sz="3000" b="1" i="0" u="none" strike="noStrike" kern="1200" cap="none" spc="0" normalizeH="0" baseline="0" noProof="0" dirty="0" err="1" smtClean="0">
                <a:ln>
                  <a:noFill/>
                </a:ln>
                <a:solidFill>
                  <a:schemeClr val="bg1"/>
                </a:solidFill>
                <a:effectLst/>
                <a:uLnTx/>
                <a:uFillTx/>
                <a:latin typeface="Calibri"/>
                <a:ea typeface="+mn-ea"/>
                <a:cs typeface="+mn-cs"/>
              </a:rPr>
              <a:t>Sapien</a:t>
            </a:r>
            <a:r>
              <a:rPr kumimoji="0" lang="en-US" altLang="en-US" sz="3000" b="1" i="0" u="none" strike="noStrike" kern="1200" cap="none" spc="0" normalizeH="0" baseline="0" noProof="0" dirty="0" smtClean="0">
                <a:ln>
                  <a:noFill/>
                </a:ln>
                <a:solidFill>
                  <a:schemeClr val="bg1"/>
                </a:solidFill>
                <a:effectLst/>
                <a:uLnTx/>
                <a:uFillTx/>
                <a:latin typeface="Calibri"/>
                <a:ea typeface="+mn-ea"/>
                <a:cs typeface="+mn-cs"/>
              </a:rPr>
              <a:t> 3</a:t>
            </a:r>
          </a:p>
          <a:p>
            <a:pPr marL="342900" marR="0" lvl="0" indent="-342900" algn="l" defTabSz="914400" rtl="0" eaLnBrk="1" fontAlgn="auto" latinLnBrk="0" hangingPunct="1">
              <a:lnSpc>
                <a:spcPts val="3200"/>
              </a:lnSpc>
              <a:spcBef>
                <a:spcPct val="20000"/>
              </a:spcBef>
              <a:spcAft>
                <a:spcPts val="0"/>
              </a:spcAft>
              <a:buClrTx/>
              <a:buSzTx/>
              <a:buFont typeface="Arial" panose="020B0604020202020204" pitchFamily="34" charset="0"/>
              <a:buChar char="•"/>
              <a:tabLst/>
              <a:defRPr/>
            </a:pPr>
            <a:r>
              <a:rPr kumimoji="0" lang="en-US" altLang="en-US" sz="3000" b="1" i="0" u="none" strike="noStrike" kern="1200" cap="none" spc="0" normalizeH="0" baseline="0" noProof="0" dirty="0" err="1" smtClean="0">
                <a:ln>
                  <a:noFill/>
                </a:ln>
                <a:solidFill>
                  <a:schemeClr val="bg1"/>
                </a:solidFill>
                <a:effectLst/>
                <a:uLnTx/>
                <a:uFillTx/>
                <a:latin typeface="Calibri"/>
                <a:ea typeface="+mn-ea"/>
                <a:cs typeface="+mn-cs"/>
              </a:rPr>
              <a:t>Evolut</a:t>
            </a:r>
            <a:r>
              <a:rPr kumimoji="0" lang="en-US" altLang="en-US" sz="3000" b="1" i="0" u="none" strike="noStrike" kern="1200" cap="none" spc="0" normalizeH="0" baseline="0" noProof="0" dirty="0" smtClean="0">
                <a:ln>
                  <a:noFill/>
                </a:ln>
                <a:solidFill>
                  <a:schemeClr val="bg1"/>
                </a:solidFill>
                <a:effectLst/>
                <a:uLnTx/>
                <a:uFillTx/>
                <a:latin typeface="Calibri"/>
                <a:ea typeface="+mn-ea"/>
                <a:cs typeface="+mn-cs"/>
              </a:rPr>
              <a:t> R</a:t>
            </a:r>
          </a:p>
        </p:txBody>
      </p:sp>
      <p:sp>
        <p:nvSpPr>
          <p:cNvPr id="2" name="Rectangle 1"/>
          <p:cNvSpPr/>
          <p:nvPr/>
        </p:nvSpPr>
        <p:spPr>
          <a:xfrm>
            <a:off x="1219200" y="2556827"/>
            <a:ext cx="2667000" cy="1481773"/>
          </a:xfrm>
          <a:prstGeom prst="rect">
            <a:avLst/>
          </a:prstGeom>
        </p:spPr>
        <p:txBody>
          <a:bodyPr wrap="square">
            <a:spAutoFit/>
          </a:bodyPr>
          <a:lstStyle/>
          <a:p>
            <a:pPr marL="342900" lvl="0" indent="-342900">
              <a:lnSpc>
                <a:spcPts val="3200"/>
              </a:lnSpc>
              <a:spcBef>
                <a:spcPct val="20000"/>
              </a:spcBef>
              <a:buFont typeface="Arial" panose="020B0604020202020204" pitchFamily="34" charset="0"/>
              <a:buChar char="•"/>
              <a:defRPr/>
            </a:pPr>
            <a:r>
              <a:rPr lang="en-US" altLang="en-US" sz="2600" b="1" dirty="0" smtClean="0">
                <a:solidFill>
                  <a:sysClr val="window" lastClr="FFFFFF"/>
                </a:solidFill>
                <a:latin typeface="Calibri"/>
              </a:rPr>
              <a:t>Direct </a:t>
            </a:r>
            <a:r>
              <a:rPr lang="en-US" altLang="en-US" sz="2600" b="1" dirty="0">
                <a:solidFill>
                  <a:sysClr val="window" lastClr="FFFFFF"/>
                </a:solidFill>
                <a:latin typeface="Calibri"/>
              </a:rPr>
              <a:t>Flow</a:t>
            </a:r>
          </a:p>
          <a:p>
            <a:pPr marL="342900" lvl="0" indent="-342900">
              <a:lnSpc>
                <a:spcPts val="3200"/>
              </a:lnSpc>
              <a:spcBef>
                <a:spcPct val="20000"/>
              </a:spcBef>
              <a:buFont typeface="Arial" panose="020B0604020202020204" pitchFamily="34" charset="0"/>
              <a:buChar char="•"/>
              <a:defRPr/>
            </a:pPr>
            <a:r>
              <a:rPr lang="en-US" altLang="en-US" sz="2600" b="1" dirty="0">
                <a:solidFill>
                  <a:sysClr val="window" lastClr="FFFFFF"/>
                </a:solidFill>
                <a:latin typeface="Calibri"/>
              </a:rPr>
              <a:t>Lotus</a:t>
            </a:r>
          </a:p>
          <a:p>
            <a:pPr marL="342900" lvl="0" indent="-342900">
              <a:lnSpc>
                <a:spcPts val="3200"/>
              </a:lnSpc>
              <a:spcBef>
                <a:spcPct val="20000"/>
              </a:spcBef>
              <a:buFont typeface="Arial" panose="020B0604020202020204" pitchFamily="34" charset="0"/>
              <a:buChar char="•"/>
              <a:defRPr/>
            </a:pPr>
            <a:r>
              <a:rPr lang="en-US" altLang="en-US" sz="2600" b="1" dirty="0" smtClean="0">
                <a:solidFill>
                  <a:sysClr val="window" lastClr="FFFFFF"/>
                </a:solidFill>
                <a:latin typeface="Calibri"/>
              </a:rPr>
              <a:t>Portico</a:t>
            </a:r>
            <a:endParaRPr lang="en-US" altLang="en-US" sz="2600" b="1" dirty="0">
              <a:solidFill>
                <a:sysClr val="window" lastClr="FFFFFF"/>
              </a:solidFill>
              <a:latin typeface="Calibri"/>
            </a:endParaRPr>
          </a:p>
        </p:txBody>
      </p:sp>
      <p:sp>
        <p:nvSpPr>
          <p:cNvPr id="3" name="Rectangle 2"/>
          <p:cNvSpPr/>
          <p:nvPr/>
        </p:nvSpPr>
        <p:spPr>
          <a:xfrm>
            <a:off x="1295400" y="4191000"/>
            <a:ext cx="4572000" cy="2403051"/>
          </a:xfrm>
          <a:prstGeom prst="rect">
            <a:avLst/>
          </a:prstGeom>
        </p:spPr>
        <p:txBody>
          <a:bodyPr>
            <a:spAutoFit/>
          </a:bodyPr>
          <a:lstStyle/>
          <a:p>
            <a:pPr marL="342900" lvl="0" indent="-342900">
              <a:lnSpc>
                <a:spcPts val="3200"/>
              </a:lnSpc>
              <a:spcBef>
                <a:spcPct val="20000"/>
              </a:spcBef>
              <a:buFont typeface="Arial" panose="020B0604020202020204" pitchFamily="34" charset="0"/>
              <a:buChar char="•"/>
              <a:defRPr/>
            </a:pPr>
            <a:r>
              <a:rPr lang="en-US" altLang="en-US" sz="2200" b="1" dirty="0" err="1">
                <a:solidFill>
                  <a:sysClr val="window" lastClr="FFFFFF"/>
                </a:solidFill>
                <a:latin typeface="Calibri"/>
              </a:rPr>
              <a:t>Symetis</a:t>
            </a:r>
            <a:r>
              <a:rPr lang="en-US" altLang="en-US" sz="2200" b="1" dirty="0">
                <a:solidFill>
                  <a:sysClr val="window" lastClr="FFFFFF"/>
                </a:solidFill>
                <a:latin typeface="Calibri"/>
              </a:rPr>
              <a:t> </a:t>
            </a:r>
          </a:p>
          <a:p>
            <a:pPr marL="342900" lvl="0" indent="-342900">
              <a:lnSpc>
                <a:spcPts val="3200"/>
              </a:lnSpc>
              <a:spcBef>
                <a:spcPct val="20000"/>
              </a:spcBef>
              <a:buFont typeface="Arial" panose="020B0604020202020204" pitchFamily="34" charset="0"/>
              <a:buChar char="•"/>
              <a:defRPr/>
            </a:pPr>
            <a:r>
              <a:rPr lang="en-US" altLang="en-US" sz="2200" b="1" dirty="0" smtClean="0">
                <a:solidFill>
                  <a:sysClr val="window" lastClr="FFFFFF"/>
                </a:solidFill>
                <a:latin typeface="Calibri"/>
              </a:rPr>
              <a:t>Engager</a:t>
            </a:r>
            <a:endParaRPr lang="en-US" altLang="en-US" sz="2200" b="1" dirty="0">
              <a:solidFill>
                <a:sysClr val="window" lastClr="FFFFFF"/>
              </a:solidFill>
              <a:latin typeface="Calibri"/>
            </a:endParaRPr>
          </a:p>
          <a:p>
            <a:pPr marL="342900" lvl="0" indent="-342900">
              <a:lnSpc>
                <a:spcPts val="3200"/>
              </a:lnSpc>
              <a:spcBef>
                <a:spcPct val="20000"/>
              </a:spcBef>
              <a:buFont typeface="Arial" panose="020B0604020202020204" pitchFamily="34" charset="0"/>
              <a:buChar char="•"/>
              <a:defRPr/>
            </a:pPr>
            <a:r>
              <a:rPr lang="en-US" altLang="en-US" sz="2200" b="1" dirty="0">
                <a:solidFill>
                  <a:sysClr val="window" lastClr="FFFFFF"/>
                </a:solidFill>
                <a:latin typeface="Calibri"/>
              </a:rPr>
              <a:t>Jena Valve</a:t>
            </a:r>
          </a:p>
          <a:p>
            <a:pPr marL="342900" lvl="0" indent="-342900">
              <a:lnSpc>
                <a:spcPts val="3200"/>
              </a:lnSpc>
              <a:spcBef>
                <a:spcPct val="20000"/>
              </a:spcBef>
              <a:buFont typeface="Arial" panose="020B0604020202020204" pitchFamily="34" charset="0"/>
              <a:buChar char="•"/>
              <a:defRPr/>
            </a:pPr>
            <a:r>
              <a:rPr lang="en-US" altLang="en-US" sz="2200" b="1" dirty="0" err="1">
                <a:solidFill>
                  <a:sysClr val="window" lastClr="FFFFFF"/>
                </a:solidFill>
                <a:latin typeface="Calibri"/>
              </a:rPr>
              <a:t>Centera</a:t>
            </a:r>
            <a:endParaRPr lang="en-US" altLang="en-US" sz="2200" b="1" dirty="0">
              <a:solidFill>
                <a:sysClr val="window" lastClr="FFFFFF"/>
              </a:solidFill>
              <a:latin typeface="Calibri"/>
            </a:endParaRPr>
          </a:p>
          <a:p>
            <a:pPr marL="342900" lvl="0" indent="-342900">
              <a:lnSpc>
                <a:spcPts val="3200"/>
              </a:lnSpc>
              <a:spcBef>
                <a:spcPct val="20000"/>
              </a:spcBef>
              <a:buFont typeface="Arial" panose="020B0604020202020204" pitchFamily="34" charset="0"/>
              <a:buChar char="•"/>
              <a:defRPr/>
            </a:pPr>
            <a:r>
              <a:rPr lang="en-US" altLang="en-US" sz="2200" b="1" dirty="0">
                <a:solidFill>
                  <a:sysClr val="window" lastClr="FFFFFF"/>
                </a:solidFill>
                <a:latin typeface="Calibri"/>
              </a:rPr>
              <a:t>Venus A Valve</a:t>
            </a:r>
            <a:endParaRPr lang="en-US" altLang="en-US" sz="2200" dirty="0">
              <a:solidFill>
                <a:sysClr val="window" lastClr="FFFFFF"/>
              </a:solidFill>
              <a:latin typeface="Calibri"/>
            </a:endParaRPr>
          </a:p>
        </p:txBody>
      </p:sp>
      <p:sp>
        <p:nvSpPr>
          <p:cNvPr id="10" name="Content Placeholder 5"/>
          <p:cNvSpPr txBox="1">
            <a:spLocks/>
          </p:cNvSpPr>
          <p:nvPr/>
        </p:nvSpPr>
        <p:spPr>
          <a:xfrm>
            <a:off x="5535613" y="1447800"/>
            <a:ext cx="3684587" cy="434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smtClean="0">
                <a:ln>
                  <a:noFill/>
                </a:ln>
                <a:solidFill>
                  <a:schemeClr val="tx2">
                    <a:lumMod val="20000"/>
                    <a:lumOff val="80000"/>
                  </a:schemeClr>
                </a:solidFill>
                <a:effectLst/>
                <a:uLnTx/>
                <a:uFillTx/>
                <a:latin typeface="Calibri"/>
              </a:rPr>
              <a:t>Shanghai Valve</a:t>
            </a: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smtClean="0">
                <a:ln>
                  <a:noFill/>
                </a:ln>
                <a:solidFill>
                  <a:schemeClr val="tx2">
                    <a:lumMod val="20000"/>
                    <a:lumOff val="80000"/>
                  </a:schemeClr>
                </a:solidFill>
                <a:effectLst/>
                <a:uLnTx/>
                <a:uFillTx/>
                <a:latin typeface="Calibri"/>
              </a:rPr>
              <a:t>Trinity</a:t>
            </a: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err="1" smtClean="0">
                <a:ln>
                  <a:noFill/>
                </a:ln>
                <a:solidFill>
                  <a:schemeClr val="tx2">
                    <a:lumMod val="20000"/>
                    <a:lumOff val="80000"/>
                  </a:schemeClr>
                </a:solidFill>
                <a:effectLst/>
                <a:uLnTx/>
                <a:uFillTx/>
                <a:latin typeface="Calibri"/>
              </a:rPr>
              <a:t>Colibri</a:t>
            </a:r>
            <a:endParaRPr kumimoji="0" lang="en-US" altLang="en-US" sz="2400" b="1" i="0" u="none" strike="noStrike" kern="1200" cap="none" spc="0" normalizeH="0" baseline="0" noProof="0" dirty="0" smtClean="0">
              <a:ln>
                <a:noFill/>
              </a:ln>
              <a:solidFill>
                <a:schemeClr val="tx2">
                  <a:lumMod val="20000"/>
                  <a:lumOff val="80000"/>
                </a:schemeClr>
              </a:solidFill>
              <a:effectLst/>
              <a:uLnTx/>
              <a:uFillTx/>
              <a:latin typeface="Calibri"/>
            </a:endParaRP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err="1" smtClean="0">
                <a:ln>
                  <a:noFill/>
                </a:ln>
                <a:solidFill>
                  <a:schemeClr val="tx2">
                    <a:lumMod val="20000"/>
                    <a:lumOff val="80000"/>
                  </a:schemeClr>
                </a:solidFill>
                <a:effectLst/>
                <a:uLnTx/>
                <a:uFillTx/>
                <a:latin typeface="Calibri"/>
              </a:rPr>
              <a:t>Inovare</a:t>
            </a:r>
            <a:endParaRPr kumimoji="0" lang="en-US" altLang="en-US" sz="2400" b="1" i="0" u="none" strike="noStrike" kern="1200" cap="none" spc="0" normalizeH="0" baseline="0" noProof="0" dirty="0" smtClean="0">
              <a:ln>
                <a:noFill/>
              </a:ln>
              <a:solidFill>
                <a:schemeClr val="tx2">
                  <a:lumMod val="20000"/>
                  <a:lumOff val="80000"/>
                </a:schemeClr>
              </a:solidFill>
              <a:effectLst/>
              <a:uLnTx/>
              <a:uFillTx/>
              <a:latin typeface="Calibri"/>
            </a:endParaRP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err="1" smtClean="0">
                <a:ln>
                  <a:noFill/>
                </a:ln>
                <a:solidFill>
                  <a:schemeClr val="tx2">
                    <a:lumMod val="20000"/>
                    <a:lumOff val="80000"/>
                  </a:schemeClr>
                </a:solidFill>
                <a:effectLst/>
                <a:uLnTx/>
                <a:uFillTx/>
                <a:latin typeface="Calibri"/>
              </a:rPr>
              <a:t>Thubrikar</a:t>
            </a:r>
            <a:endParaRPr kumimoji="0" lang="en-US" altLang="en-US" sz="2400" b="1" i="0" u="none" strike="noStrike" kern="1200" cap="none" spc="0" normalizeH="0" baseline="0" noProof="0" dirty="0" smtClean="0">
              <a:ln>
                <a:noFill/>
              </a:ln>
              <a:solidFill>
                <a:schemeClr val="tx2">
                  <a:lumMod val="20000"/>
                  <a:lumOff val="80000"/>
                </a:schemeClr>
              </a:solidFill>
              <a:effectLst/>
              <a:uLnTx/>
              <a:uFillTx/>
              <a:latin typeface="Calibri"/>
            </a:endParaRP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smtClean="0">
                <a:ln>
                  <a:noFill/>
                </a:ln>
                <a:solidFill>
                  <a:schemeClr val="tx2">
                    <a:lumMod val="20000"/>
                    <a:lumOff val="80000"/>
                  </a:schemeClr>
                </a:solidFill>
                <a:effectLst/>
                <a:uLnTx/>
                <a:uFillTx/>
                <a:latin typeface="Calibri"/>
              </a:rPr>
              <a:t>Valve Medical</a:t>
            </a: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err="1" smtClean="0">
                <a:ln>
                  <a:noFill/>
                </a:ln>
                <a:solidFill>
                  <a:schemeClr val="tx2">
                    <a:lumMod val="20000"/>
                    <a:lumOff val="80000"/>
                  </a:schemeClr>
                </a:solidFill>
                <a:effectLst/>
                <a:uLnTx/>
                <a:uFillTx/>
                <a:latin typeface="Calibri"/>
              </a:rPr>
              <a:t>Syntheon</a:t>
            </a:r>
            <a:r>
              <a:rPr kumimoji="0" lang="en-US" altLang="en-US" sz="2400" b="1" i="0" u="none" strike="noStrike" kern="1200" cap="none" spc="0" normalizeH="0" baseline="0" noProof="0" dirty="0" smtClean="0">
                <a:ln>
                  <a:noFill/>
                </a:ln>
                <a:solidFill>
                  <a:schemeClr val="tx2">
                    <a:lumMod val="20000"/>
                    <a:lumOff val="80000"/>
                  </a:schemeClr>
                </a:solidFill>
                <a:effectLst/>
                <a:uLnTx/>
                <a:uFillTx/>
                <a:latin typeface="Calibri"/>
              </a:rPr>
              <a:t> Verso</a:t>
            </a: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err="1" smtClean="0">
                <a:ln>
                  <a:noFill/>
                </a:ln>
                <a:solidFill>
                  <a:schemeClr val="tx2">
                    <a:lumMod val="20000"/>
                    <a:lumOff val="80000"/>
                  </a:schemeClr>
                </a:solidFill>
                <a:effectLst/>
                <a:uLnTx/>
                <a:uFillTx/>
                <a:latin typeface="Calibri"/>
              </a:rPr>
              <a:t>Triskele</a:t>
            </a:r>
            <a:endParaRPr kumimoji="0" lang="en-US" altLang="en-US" sz="2400" b="1" i="0" u="none" strike="noStrike" kern="1200" cap="none" spc="0" normalizeH="0" baseline="0" noProof="0" dirty="0" smtClean="0">
              <a:ln>
                <a:noFill/>
              </a:ln>
              <a:solidFill>
                <a:schemeClr val="tx2">
                  <a:lumMod val="20000"/>
                  <a:lumOff val="80000"/>
                </a:schemeClr>
              </a:solidFill>
              <a:effectLst/>
              <a:uLnTx/>
              <a:uFillTx/>
              <a:latin typeface="Calibri"/>
            </a:endParaRP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err="1" smtClean="0">
                <a:ln>
                  <a:noFill/>
                </a:ln>
                <a:solidFill>
                  <a:schemeClr val="tx2">
                    <a:lumMod val="20000"/>
                    <a:lumOff val="80000"/>
                  </a:schemeClr>
                </a:solidFill>
                <a:effectLst/>
                <a:uLnTx/>
                <a:uFillTx/>
                <a:latin typeface="Calibri"/>
              </a:rPr>
              <a:t>BioValve</a:t>
            </a:r>
            <a:endParaRPr kumimoji="0" lang="en-US" altLang="en-US" sz="2400" b="1" i="0" u="none" strike="noStrike" kern="1200" cap="none" spc="0" normalizeH="0" baseline="0" noProof="0" dirty="0" smtClean="0">
              <a:ln>
                <a:noFill/>
              </a:ln>
              <a:solidFill>
                <a:schemeClr val="tx2">
                  <a:lumMod val="20000"/>
                  <a:lumOff val="80000"/>
                </a:schemeClr>
              </a:solidFill>
              <a:effectLst/>
              <a:uLnTx/>
              <a:uFillTx/>
              <a:latin typeface="Calibri"/>
            </a:endParaRP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err="1" smtClean="0">
                <a:ln>
                  <a:noFill/>
                </a:ln>
                <a:solidFill>
                  <a:schemeClr val="tx2">
                    <a:lumMod val="20000"/>
                    <a:lumOff val="80000"/>
                  </a:schemeClr>
                </a:solidFill>
                <a:effectLst/>
                <a:uLnTx/>
                <a:uFillTx/>
                <a:latin typeface="Calibri"/>
              </a:rPr>
              <a:t>MyVal</a:t>
            </a:r>
            <a:endParaRPr kumimoji="0" lang="en-US" altLang="en-US" sz="2400" b="1" i="0" u="none" strike="noStrike" kern="1200" cap="none" spc="0" normalizeH="0" baseline="0" noProof="0" dirty="0" smtClean="0">
              <a:ln>
                <a:noFill/>
              </a:ln>
              <a:solidFill>
                <a:schemeClr val="tx2">
                  <a:lumMod val="20000"/>
                  <a:lumOff val="80000"/>
                </a:schemeClr>
              </a:solidFill>
              <a:effectLst/>
              <a:uLnTx/>
              <a:uFillTx/>
              <a:latin typeface="Calibri"/>
            </a:endParaRP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smtClean="0">
                <a:ln>
                  <a:noFill/>
                </a:ln>
                <a:solidFill>
                  <a:schemeClr val="tx2">
                    <a:lumMod val="20000"/>
                    <a:lumOff val="80000"/>
                  </a:schemeClr>
                </a:solidFill>
                <a:effectLst/>
                <a:uLnTx/>
                <a:uFillTx/>
                <a:latin typeface="Calibri"/>
              </a:rPr>
              <a:t>HLT</a:t>
            </a: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smtClean="0">
                <a:ln>
                  <a:noFill/>
                </a:ln>
                <a:solidFill>
                  <a:schemeClr val="tx2">
                    <a:lumMod val="20000"/>
                    <a:lumOff val="80000"/>
                  </a:schemeClr>
                </a:solidFill>
                <a:effectLst/>
                <a:uLnTx/>
                <a:uFillTx/>
                <a:latin typeface="Calibri"/>
              </a:rPr>
              <a:t>NVT (Nautilus)</a:t>
            </a: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lang="en-US" altLang="en-US" sz="2400" b="1" dirty="0" smtClean="0">
                <a:solidFill>
                  <a:schemeClr val="tx2">
                    <a:lumMod val="20000"/>
                    <a:lumOff val="80000"/>
                  </a:schemeClr>
                </a:solidFill>
                <a:latin typeface="Calibri"/>
              </a:rPr>
              <a:t>J - Valve </a:t>
            </a:r>
            <a:endParaRPr kumimoji="0" lang="en-US" altLang="en-US" sz="2400" b="1" i="0" u="none" strike="noStrike" kern="1200" cap="none" spc="0" normalizeH="0" baseline="0" noProof="0" dirty="0" smtClean="0">
              <a:ln>
                <a:noFill/>
              </a:ln>
              <a:solidFill>
                <a:schemeClr val="tx2">
                  <a:lumMod val="20000"/>
                  <a:lumOff val="80000"/>
                </a:schemeClr>
              </a:solidFill>
              <a:effectLst/>
              <a:uLnTx/>
              <a:uFillTx/>
              <a:latin typeface="Calibri"/>
            </a:endParaRP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lang="en-US" altLang="en-US" sz="2400" b="1" dirty="0" err="1" smtClean="0">
                <a:solidFill>
                  <a:schemeClr val="tx2">
                    <a:lumMod val="20000"/>
                    <a:lumOff val="80000"/>
                  </a:schemeClr>
                </a:solidFill>
                <a:latin typeface="Calibri"/>
              </a:rPr>
              <a:t>Xeltis</a:t>
            </a:r>
            <a:endParaRPr kumimoji="0" lang="en-US" altLang="en-US" sz="2400" b="1" i="0" u="none" strike="noStrike" kern="1200" cap="none" spc="0" normalizeH="0" baseline="0" noProof="0" dirty="0" smtClean="0">
              <a:ln>
                <a:noFill/>
              </a:ln>
              <a:solidFill>
                <a:schemeClr val="tx2">
                  <a:lumMod val="20000"/>
                  <a:lumOff val="80000"/>
                </a:schemeClr>
              </a:solidFill>
              <a:effectLst/>
              <a:uLnTx/>
              <a:uFillTx/>
              <a:latin typeface="Calibri"/>
            </a:endParaRP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smtClean="0">
                <a:ln>
                  <a:noFill/>
                </a:ln>
                <a:solidFill>
                  <a:schemeClr val="tx2">
                    <a:lumMod val="20000"/>
                    <a:lumOff val="80000"/>
                  </a:schemeClr>
                </a:solidFill>
                <a:effectLst/>
                <a:uLnTx/>
                <a:uFillTx/>
                <a:latin typeface="Calibri"/>
              </a:rPr>
              <a:t>Zurich TEHV</a:t>
            </a: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endParaRPr kumimoji="0" lang="en-US" altLang="en-US" sz="2400" b="1" i="0" u="none" strike="noStrike" kern="1200" cap="none" spc="0" normalizeH="0" baseline="0" noProof="0" dirty="0" smtClean="0">
              <a:ln>
                <a:noFill/>
              </a:ln>
              <a:solidFill>
                <a:schemeClr val="tx2">
                  <a:lumMod val="20000"/>
                  <a:lumOff val="80000"/>
                </a:schemeClr>
              </a:solidFill>
              <a:effectLst/>
              <a:uLnTx/>
              <a:uFillTx/>
              <a:latin typeface="Calibri"/>
            </a:endParaRPr>
          </a:p>
        </p:txBody>
      </p:sp>
    </p:spTree>
    <p:extLst>
      <p:ext uri="{BB962C8B-B14F-4D97-AF65-F5344CB8AC3E}">
        <p14:creationId xmlns:p14="http://schemas.microsoft.com/office/powerpoint/2010/main" val="37208120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ckground" descr="Background"/>
          <p:cNvPicPr>
            <a:picLocks noChangeAspect="1"/>
          </p:cNvPicPr>
          <p:nvPr/>
        </p:nvPicPr>
        <p:blipFill>
          <a:blip r:embed="rId2"/>
          <a:stretch>
            <a:fillRect/>
          </a:stretch>
        </p:blipFill>
        <p:spPr>
          <a:xfrm>
            <a:off x="0" y="0"/>
            <a:ext cx="9144000" cy="6858000"/>
          </a:xfrm>
          <a:prstGeom prst="rect">
            <a:avLst/>
          </a:prstGeom>
        </p:spPr>
      </p:pic>
      <p:pic>
        <p:nvPicPr>
          <p:cNvPr id="3" name="A systematic review on the safety of second-generation transcatheter aortic valves"/>
          <p:cNvPicPr>
            <a:picLocks noChangeAspect="1"/>
          </p:cNvPicPr>
          <p:nvPr/>
        </p:nvPicPr>
        <p:blipFill rotWithShape="1">
          <a:blip r:embed="rId3"/>
          <a:srcRect t="10311" b="81428"/>
          <a:stretch/>
        </p:blipFill>
        <p:spPr>
          <a:xfrm>
            <a:off x="-15560" y="609600"/>
            <a:ext cx="9159560" cy="1007534"/>
          </a:xfrm>
          <a:prstGeom prst="rect">
            <a:avLst/>
          </a:prstGeom>
        </p:spPr>
      </p:pic>
      <p:pic>
        <p:nvPicPr>
          <p:cNvPr id="4" name="A systematic review on the safety of second-generation transcatheter aortic valves"/>
          <p:cNvPicPr>
            <a:picLocks noChangeAspect="1"/>
          </p:cNvPicPr>
          <p:nvPr/>
        </p:nvPicPr>
        <p:blipFill rotWithShape="1">
          <a:blip r:embed="rId3"/>
          <a:srcRect t="27692" b="66188"/>
          <a:stretch/>
        </p:blipFill>
        <p:spPr>
          <a:xfrm>
            <a:off x="-1" y="1794934"/>
            <a:ext cx="9144001" cy="745066"/>
          </a:xfrm>
          <a:prstGeom prst="rect">
            <a:avLst/>
          </a:prstGeom>
        </p:spPr>
      </p:pic>
      <p:pic>
        <p:nvPicPr>
          <p:cNvPr id="5" name="Picture 4"/>
          <p:cNvPicPr>
            <a:picLocks noChangeAspect="1"/>
          </p:cNvPicPr>
          <p:nvPr/>
        </p:nvPicPr>
        <p:blipFill>
          <a:blip r:embed="rId4"/>
          <a:stretch>
            <a:fillRect/>
          </a:stretch>
        </p:blipFill>
        <p:spPr>
          <a:xfrm>
            <a:off x="0" y="2133600"/>
            <a:ext cx="9144000" cy="4697713"/>
          </a:xfrm>
          <a:prstGeom prst="rect">
            <a:avLst/>
          </a:prstGeom>
        </p:spPr>
      </p:pic>
      <p:sp>
        <p:nvSpPr>
          <p:cNvPr id="6" name="TextBox 5"/>
          <p:cNvSpPr txBox="1"/>
          <p:nvPr/>
        </p:nvSpPr>
        <p:spPr>
          <a:xfrm>
            <a:off x="4953000" y="6626423"/>
            <a:ext cx="4419600" cy="307777"/>
          </a:xfrm>
          <a:prstGeom prst="rect">
            <a:avLst/>
          </a:prstGeom>
          <a:noFill/>
        </p:spPr>
        <p:txBody>
          <a:bodyPr wrap="square" rtlCol="0">
            <a:spAutoFit/>
          </a:bodyPr>
          <a:lstStyle/>
          <a:p>
            <a:r>
              <a:rPr lang="en-US" sz="1400" dirty="0" err="1" smtClean="0"/>
              <a:t>Atthapan</a:t>
            </a:r>
            <a:r>
              <a:rPr lang="en-US" sz="1400" dirty="0" smtClean="0"/>
              <a:t> et al. </a:t>
            </a:r>
            <a:r>
              <a:rPr lang="en-US" sz="1400" dirty="0" err="1" smtClean="0"/>
              <a:t>Eurointervention</a:t>
            </a:r>
            <a:r>
              <a:rPr lang="en-US" sz="1400" dirty="0" smtClean="0"/>
              <a:t> 2011;11:1034-43 </a:t>
            </a:r>
            <a:endParaRPr lang="en-US" sz="1400" dirty="0"/>
          </a:p>
        </p:txBody>
      </p:sp>
    </p:spTree>
    <p:extLst>
      <p:ext uri="{BB962C8B-B14F-4D97-AF65-F5344CB8AC3E}">
        <p14:creationId xmlns:p14="http://schemas.microsoft.com/office/powerpoint/2010/main" val="1902571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 systematic review on the safety of second-generation transcatheter aortic valves"/>
          <p:cNvPicPr>
            <a:picLocks noChangeAspect="1"/>
          </p:cNvPicPr>
          <p:nvPr/>
        </p:nvPicPr>
        <p:blipFill>
          <a:blip r:embed="rId2"/>
          <a:stretch>
            <a:fillRect/>
          </a:stretch>
        </p:blipFill>
        <p:spPr>
          <a:xfrm>
            <a:off x="3483187" y="0"/>
            <a:ext cx="5669280" cy="6858000"/>
          </a:xfrm>
          <a:prstGeom prst="rect">
            <a:avLst/>
          </a:prstGeom>
        </p:spPr>
      </p:pic>
      <p:sp>
        <p:nvSpPr>
          <p:cNvPr id="3" name="TextBox 2"/>
          <p:cNvSpPr txBox="1"/>
          <p:nvPr/>
        </p:nvSpPr>
        <p:spPr>
          <a:xfrm>
            <a:off x="0" y="304800"/>
            <a:ext cx="3352800" cy="1338828"/>
          </a:xfrm>
          <a:prstGeom prst="rect">
            <a:avLst/>
          </a:prstGeom>
          <a:noFill/>
        </p:spPr>
        <p:txBody>
          <a:bodyPr wrap="square" rtlCol="0">
            <a:spAutoFit/>
          </a:bodyPr>
          <a:lstStyle/>
          <a:p>
            <a:pPr algn="ctr"/>
            <a:r>
              <a:rPr lang="en-US" sz="2700" b="1" dirty="0" smtClean="0">
                <a:solidFill>
                  <a:srgbClr val="FFDC77"/>
                </a:solidFill>
              </a:rPr>
              <a:t>New TAVR Devices</a:t>
            </a:r>
          </a:p>
          <a:p>
            <a:pPr algn="ctr"/>
            <a:r>
              <a:rPr lang="en-US" sz="2700" i="1" dirty="0" smtClean="0">
                <a:solidFill>
                  <a:srgbClr val="FFDC77"/>
                </a:solidFill>
              </a:rPr>
              <a:t>30-Day Mortality</a:t>
            </a:r>
          </a:p>
          <a:p>
            <a:pPr algn="ctr"/>
            <a:r>
              <a:rPr lang="en-US" sz="2700" b="1" dirty="0" smtClean="0"/>
              <a:t> </a:t>
            </a:r>
            <a:endParaRPr lang="en-US" sz="2700" b="1" dirty="0"/>
          </a:p>
        </p:txBody>
      </p:sp>
      <p:sp>
        <p:nvSpPr>
          <p:cNvPr id="5" name="TextBox 4"/>
          <p:cNvSpPr txBox="1"/>
          <p:nvPr/>
        </p:nvSpPr>
        <p:spPr>
          <a:xfrm>
            <a:off x="0" y="6334780"/>
            <a:ext cx="3276600" cy="523220"/>
          </a:xfrm>
          <a:prstGeom prst="rect">
            <a:avLst/>
          </a:prstGeom>
          <a:noFill/>
        </p:spPr>
        <p:txBody>
          <a:bodyPr wrap="square" rtlCol="0">
            <a:spAutoFit/>
          </a:bodyPr>
          <a:lstStyle/>
          <a:p>
            <a:r>
              <a:rPr lang="en-US" sz="1400" dirty="0" err="1" smtClean="0">
                <a:solidFill>
                  <a:srgbClr val="FFFFFF"/>
                </a:solidFill>
              </a:rPr>
              <a:t>Atthapan</a:t>
            </a:r>
            <a:r>
              <a:rPr lang="en-US" sz="1400" dirty="0" smtClean="0">
                <a:solidFill>
                  <a:srgbClr val="FFFFFF"/>
                </a:solidFill>
              </a:rPr>
              <a:t> et al. </a:t>
            </a:r>
            <a:r>
              <a:rPr lang="en-US" sz="1400" dirty="0" err="1" smtClean="0">
                <a:solidFill>
                  <a:srgbClr val="FFFFFF"/>
                </a:solidFill>
              </a:rPr>
              <a:t>Eurointervention</a:t>
            </a:r>
            <a:r>
              <a:rPr lang="en-US" sz="1400" dirty="0" smtClean="0">
                <a:solidFill>
                  <a:srgbClr val="FFFFFF"/>
                </a:solidFill>
              </a:rPr>
              <a:t> 2016;11:1034-43 </a:t>
            </a:r>
            <a:endParaRPr lang="en-US" sz="1400" dirty="0">
              <a:solidFill>
                <a:srgbClr val="FFFFFF"/>
              </a:solidFill>
            </a:endParaRPr>
          </a:p>
        </p:txBody>
      </p:sp>
      <p:sp>
        <p:nvSpPr>
          <p:cNvPr id="6" name="TextBox 5"/>
          <p:cNvSpPr txBox="1"/>
          <p:nvPr/>
        </p:nvSpPr>
        <p:spPr>
          <a:xfrm>
            <a:off x="16933" y="2057400"/>
            <a:ext cx="3200400" cy="3502497"/>
          </a:xfrm>
          <a:prstGeom prst="rect">
            <a:avLst/>
          </a:prstGeom>
          <a:noFill/>
        </p:spPr>
        <p:txBody>
          <a:bodyPr wrap="square" rtlCol="0">
            <a:spAutoFit/>
          </a:bodyPr>
          <a:lstStyle/>
          <a:p>
            <a:pPr marL="257175" indent="-257175">
              <a:lnSpc>
                <a:spcPct val="120000"/>
              </a:lnSpc>
              <a:buFont typeface="Arial" panose="020B0604020202020204" pitchFamily="34" charset="0"/>
              <a:buChar char="•"/>
            </a:pPr>
            <a:r>
              <a:rPr lang="en-US" sz="2400" dirty="0">
                <a:solidFill>
                  <a:srgbClr val="FFFFFF"/>
                </a:solidFill>
                <a:cs typeface="Arial" panose="020B0604020202020204" pitchFamily="34" charset="0"/>
              </a:rPr>
              <a:t>Meta-analysis of ~20 non-randomized, mostly FIM, </a:t>
            </a:r>
            <a:r>
              <a:rPr lang="en-US" sz="2400" dirty="0" smtClean="0">
                <a:solidFill>
                  <a:srgbClr val="FFFFFF"/>
                </a:solidFill>
                <a:cs typeface="Arial" panose="020B0604020202020204" pitchFamily="34" charset="0"/>
              </a:rPr>
              <a:t>industry sponsored </a:t>
            </a:r>
            <a:r>
              <a:rPr lang="en-US" sz="2400" dirty="0">
                <a:solidFill>
                  <a:srgbClr val="FFFFFF"/>
                </a:solidFill>
                <a:cs typeface="Arial" panose="020B0604020202020204" pitchFamily="34" charset="0"/>
              </a:rPr>
              <a:t>studies</a:t>
            </a:r>
          </a:p>
          <a:p>
            <a:pPr marL="257175" indent="-257175">
              <a:lnSpc>
                <a:spcPct val="120000"/>
              </a:lnSpc>
              <a:buFont typeface="Arial" panose="020B0604020202020204" pitchFamily="34" charset="0"/>
              <a:buChar char="•"/>
            </a:pPr>
            <a:endParaRPr lang="en-US" sz="2400" dirty="0">
              <a:solidFill>
                <a:srgbClr val="FFFFFF"/>
              </a:solidFill>
              <a:cs typeface="Arial" panose="020B0604020202020204" pitchFamily="34" charset="0"/>
            </a:endParaRPr>
          </a:p>
          <a:p>
            <a:pPr marL="257175" indent="-257175">
              <a:lnSpc>
                <a:spcPct val="120000"/>
              </a:lnSpc>
              <a:buFont typeface="Arial" panose="020B0604020202020204" pitchFamily="34" charset="0"/>
              <a:buChar char="•"/>
            </a:pPr>
            <a:r>
              <a:rPr lang="en-US" sz="2400" dirty="0" smtClean="0">
                <a:solidFill>
                  <a:srgbClr val="FFFFFF"/>
                </a:solidFill>
                <a:cs typeface="Arial" panose="020B0604020202020204" pitchFamily="34" charset="0"/>
              </a:rPr>
              <a:t>5.7% at </a:t>
            </a:r>
            <a:r>
              <a:rPr lang="en-US" sz="2400" dirty="0">
                <a:solidFill>
                  <a:srgbClr val="FFFFFF"/>
                </a:solidFill>
                <a:cs typeface="Arial" panose="020B0604020202020204" pitchFamily="34" charset="0"/>
              </a:rPr>
              <a:t>30-days</a:t>
            </a:r>
          </a:p>
          <a:p>
            <a:pPr marL="257175" indent="-257175">
              <a:buFont typeface="Arial" panose="020B0604020202020204" pitchFamily="34" charset="0"/>
              <a:buChar char="•"/>
            </a:pPr>
            <a:endParaRPr lang="en-US" sz="2000" dirty="0">
              <a:solidFill>
                <a:srgbClr val="FFFFFF"/>
              </a:solidFill>
              <a:cs typeface="Arial" panose="020B0604020202020204" pitchFamily="34" charset="0"/>
            </a:endParaRPr>
          </a:p>
        </p:txBody>
      </p:sp>
      <p:sp>
        <p:nvSpPr>
          <p:cNvPr id="7" name="Oval 6"/>
          <p:cNvSpPr/>
          <p:nvPr/>
        </p:nvSpPr>
        <p:spPr>
          <a:xfrm flipV="1">
            <a:off x="5181600" y="5181600"/>
            <a:ext cx="457200" cy="3048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350" i="1" dirty="0">
              <a:solidFill>
                <a:schemeClr val="tx1"/>
              </a:solidFill>
            </a:endParaRPr>
          </a:p>
        </p:txBody>
      </p:sp>
    </p:spTree>
    <p:extLst>
      <p:ext uri="{BB962C8B-B14F-4D97-AF65-F5344CB8AC3E}">
        <p14:creationId xmlns:p14="http://schemas.microsoft.com/office/powerpoint/2010/main" val="11920158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 systematic review on the safety of second-generation transcatheter aortic valves"/>
          <p:cNvPicPr>
            <a:picLocks noChangeAspect="1"/>
          </p:cNvPicPr>
          <p:nvPr/>
        </p:nvPicPr>
        <p:blipFill rotWithShape="1">
          <a:blip r:embed="rId2"/>
          <a:srcRect l="49380" b="44971"/>
          <a:stretch/>
        </p:blipFill>
        <p:spPr>
          <a:xfrm>
            <a:off x="3622023" y="0"/>
            <a:ext cx="5496577" cy="6859548"/>
          </a:xfrm>
          <a:prstGeom prst="rect">
            <a:avLst/>
          </a:prstGeom>
        </p:spPr>
      </p:pic>
      <p:sp>
        <p:nvSpPr>
          <p:cNvPr id="6" name="Oval 5"/>
          <p:cNvSpPr/>
          <p:nvPr/>
        </p:nvSpPr>
        <p:spPr>
          <a:xfrm flipV="1">
            <a:off x="5334000" y="5257800"/>
            <a:ext cx="457200" cy="3810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350" i="1" dirty="0">
              <a:solidFill>
                <a:schemeClr val="tx1"/>
              </a:solidFill>
            </a:endParaRPr>
          </a:p>
        </p:txBody>
      </p:sp>
      <p:sp>
        <p:nvSpPr>
          <p:cNvPr id="11" name="TextBox 10"/>
          <p:cNvSpPr txBox="1"/>
          <p:nvPr/>
        </p:nvSpPr>
        <p:spPr>
          <a:xfrm>
            <a:off x="0" y="304800"/>
            <a:ext cx="3352800" cy="1338828"/>
          </a:xfrm>
          <a:prstGeom prst="rect">
            <a:avLst/>
          </a:prstGeom>
          <a:noFill/>
        </p:spPr>
        <p:txBody>
          <a:bodyPr wrap="square" rtlCol="0">
            <a:spAutoFit/>
          </a:bodyPr>
          <a:lstStyle/>
          <a:p>
            <a:pPr algn="ctr"/>
            <a:r>
              <a:rPr lang="en-US" sz="2700" b="1" dirty="0" smtClean="0">
                <a:solidFill>
                  <a:srgbClr val="FFDC77"/>
                </a:solidFill>
              </a:rPr>
              <a:t>New TAVR Devices</a:t>
            </a:r>
          </a:p>
          <a:p>
            <a:pPr algn="ctr"/>
            <a:r>
              <a:rPr lang="en-US" sz="2700" i="1" dirty="0" smtClean="0">
                <a:solidFill>
                  <a:srgbClr val="FFDC77"/>
                </a:solidFill>
              </a:rPr>
              <a:t>30-Day Stroke</a:t>
            </a:r>
          </a:p>
          <a:p>
            <a:pPr algn="ctr"/>
            <a:r>
              <a:rPr lang="en-US" sz="2700" b="1" dirty="0" smtClean="0"/>
              <a:t> </a:t>
            </a:r>
            <a:endParaRPr lang="en-US" sz="2700" b="1" dirty="0"/>
          </a:p>
        </p:txBody>
      </p:sp>
      <p:sp>
        <p:nvSpPr>
          <p:cNvPr id="12" name="TextBox 11"/>
          <p:cNvSpPr txBox="1"/>
          <p:nvPr/>
        </p:nvSpPr>
        <p:spPr>
          <a:xfrm>
            <a:off x="0" y="6334780"/>
            <a:ext cx="3276600" cy="523220"/>
          </a:xfrm>
          <a:prstGeom prst="rect">
            <a:avLst/>
          </a:prstGeom>
          <a:noFill/>
        </p:spPr>
        <p:txBody>
          <a:bodyPr wrap="square" rtlCol="0">
            <a:spAutoFit/>
          </a:bodyPr>
          <a:lstStyle/>
          <a:p>
            <a:r>
              <a:rPr lang="en-US" sz="1400" dirty="0" err="1" smtClean="0">
                <a:solidFill>
                  <a:srgbClr val="FFFFFF"/>
                </a:solidFill>
              </a:rPr>
              <a:t>Atthapan</a:t>
            </a:r>
            <a:r>
              <a:rPr lang="en-US" sz="1400" dirty="0" smtClean="0">
                <a:solidFill>
                  <a:srgbClr val="FFFFFF"/>
                </a:solidFill>
              </a:rPr>
              <a:t> et al. </a:t>
            </a:r>
            <a:r>
              <a:rPr lang="en-US" sz="1400" dirty="0" err="1" smtClean="0">
                <a:solidFill>
                  <a:srgbClr val="FFFFFF"/>
                </a:solidFill>
              </a:rPr>
              <a:t>Eurointervention</a:t>
            </a:r>
            <a:r>
              <a:rPr lang="en-US" sz="1400" dirty="0" smtClean="0">
                <a:solidFill>
                  <a:srgbClr val="FFFFFF"/>
                </a:solidFill>
              </a:rPr>
              <a:t> 2016;11:1034-43 </a:t>
            </a:r>
            <a:endParaRPr lang="en-US" sz="1400" dirty="0">
              <a:solidFill>
                <a:srgbClr val="FFFFFF"/>
              </a:solidFill>
            </a:endParaRPr>
          </a:p>
        </p:txBody>
      </p:sp>
      <p:sp>
        <p:nvSpPr>
          <p:cNvPr id="13" name="TextBox 12"/>
          <p:cNvSpPr txBox="1"/>
          <p:nvPr/>
        </p:nvSpPr>
        <p:spPr>
          <a:xfrm>
            <a:off x="16933" y="2057400"/>
            <a:ext cx="3200400" cy="3502497"/>
          </a:xfrm>
          <a:prstGeom prst="rect">
            <a:avLst/>
          </a:prstGeom>
          <a:noFill/>
        </p:spPr>
        <p:txBody>
          <a:bodyPr wrap="square" rtlCol="0">
            <a:spAutoFit/>
          </a:bodyPr>
          <a:lstStyle/>
          <a:p>
            <a:pPr marL="257175" indent="-257175">
              <a:lnSpc>
                <a:spcPct val="120000"/>
              </a:lnSpc>
              <a:buFont typeface="Arial" panose="020B0604020202020204" pitchFamily="34" charset="0"/>
              <a:buChar char="•"/>
            </a:pPr>
            <a:r>
              <a:rPr lang="en-US" sz="2400" dirty="0">
                <a:solidFill>
                  <a:srgbClr val="FFFFFF"/>
                </a:solidFill>
                <a:cs typeface="Arial" panose="020B0604020202020204" pitchFamily="34" charset="0"/>
              </a:rPr>
              <a:t>Meta-analysis of ~20 non-randomized, mostly FIM, </a:t>
            </a:r>
            <a:r>
              <a:rPr lang="en-US" sz="2400" dirty="0" smtClean="0">
                <a:solidFill>
                  <a:srgbClr val="FFFFFF"/>
                </a:solidFill>
                <a:cs typeface="Arial" panose="020B0604020202020204" pitchFamily="34" charset="0"/>
              </a:rPr>
              <a:t>industry sponsored </a:t>
            </a:r>
            <a:r>
              <a:rPr lang="en-US" sz="2400" dirty="0">
                <a:solidFill>
                  <a:srgbClr val="FFFFFF"/>
                </a:solidFill>
                <a:cs typeface="Arial" panose="020B0604020202020204" pitchFamily="34" charset="0"/>
              </a:rPr>
              <a:t>studies</a:t>
            </a:r>
          </a:p>
          <a:p>
            <a:pPr marL="257175" indent="-257175">
              <a:lnSpc>
                <a:spcPct val="120000"/>
              </a:lnSpc>
              <a:buFont typeface="Arial" panose="020B0604020202020204" pitchFamily="34" charset="0"/>
              <a:buChar char="•"/>
            </a:pPr>
            <a:endParaRPr lang="en-US" sz="2400" dirty="0">
              <a:solidFill>
                <a:srgbClr val="FFFFFF"/>
              </a:solidFill>
              <a:cs typeface="Arial" panose="020B0604020202020204" pitchFamily="34" charset="0"/>
            </a:endParaRPr>
          </a:p>
          <a:p>
            <a:pPr marL="257175" indent="-257175">
              <a:lnSpc>
                <a:spcPct val="120000"/>
              </a:lnSpc>
              <a:buFont typeface="Arial" panose="020B0604020202020204" pitchFamily="34" charset="0"/>
              <a:buChar char="•"/>
            </a:pPr>
            <a:r>
              <a:rPr lang="en-US" sz="2400" dirty="0" smtClean="0">
                <a:solidFill>
                  <a:srgbClr val="FFFFFF"/>
                </a:solidFill>
                <a:cs typeface="Arial" panose="020B0604020202020204" pitchFamily="34" charset="0"/>
              </a:rPr>
              <a:t>2.4% at </a:t>
            </a:r>
            <a:r>
              <a:rPr lang="en-US" sz="2400" dirty="0">
                <a:solidFill>
                  <a:srgbClr val="FFFFFF"/>
                </a:solidFill>
                <a:cs typeface="Arial" panose="020B0604020202020204" pitchFamily="34" charset="0"/>
              </a:rPr>
              <a:t>30-days</a:t>
            </a:r>
          </a:p>
          <a:p>
            <a:pPr marL="257175" indent="-257175">
              <a:buFont typeface="Arial" panose="020B0604020202020204" pitchFamily="34" charset="0"/>
              <a:buChar char="•"/>
            </a:pPr>
            <a:endParaRPr lang="en-US" sz="2000" dirty="0">
              <a:solidFill>
                <a:srgbClr val="FFFFFF"/>
              </a:solidFill>
              <a:cs typeface="Arial" panose="020B0604020202020204" pitchFamily="34" charset="0"/>
            </a:endParaRPr>
          </a:p>
        </p:txBody>
      </p:sp>
    </p:spTree>
    <p:extLst>
      <p:ext uri="{BB962C8B-B14F-4D97-AF65-F5344CB8AC3E}">
        <p14:creationId xmlns:p14="http://schemas.microsoft.com/office/powerpoint/2010/main" val="8023034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609600"/>
            <a:ext cx="3505200" cy="1452705"/>
          </a:xfrm>
          <a:prstGeom prst="rect">
            <a:avLst/>
          </a:prstGeom>
          <a:noFill/>
        </p:spPr>
        <p:txBody>
          <a:bodyPr wrap="square" rtlCol="0">
            <a:spAutoFit/>
          </a:bodyPr>
          <a:lstStyle/>
          <a:p>
            <a:pPr algn="ctr">
              <a:lnSpc>
                <a:spcPct val="120000"/>
              </a:lnSpc>
            </a:pPr>
            <a:r>
              <a:rPr lang="en-US" sz="2600" b="1" dirty="0" smtClean="0">
                <a:solidFill>
                  <a:srgbClr val="FFDC77"/>
                </a:solidFill>
              </a:rPr>
              <a:t>New TAVR Devices</a:t>
            </a:r>
          </a:p>
          <a:p>
            <a:pPr algn="ctr">
              <a:lnSpc>
                <a:spcPct val="120000"/>
              </a:lnSpc>
            </a:pPr>
            <a:r>
              <a:rPr lang="en-US" sz="2600" i="1" dirty="0" smtClean="0">
                <a:solidFill>
                  <a:srgbClr val="FFDC77"/>
                </a:solidFill>
              </a:rPr>
              <a:t>Moderate-Severe AR</a:t>
            </a:r>
          </a:p>
          <a:p>
            <a:pPr algn="ctr"/>
            <a:r>
              <a:rPr lang="en-US" sz="2600" dirty="0" smtClean="0"/>
              <a:t> </a:t>
            </a:r>
            <a:endParaRPr lang="en-US" sz="2600" dirty="0"/>
          </a:p>
        </p:txBody>
      </p:sp>
      <p:pic>
        <p:nvPicPr>
          <p:cNvPr id="4" name="A systematic review on the safety of second-generation transcatheter aortic valves"/>
          <p:cNvPicPr>
            <a:picLocks noChangeAspect="1"/>
          </p:cNvPicPr>
          <p:nvPr/>
        </p:nvPicPr>
        <p:blipFill>
          <a:blip r:embed="rId2"/>
          <a:stretch>
            <a:fillRect/>
          </a:stretch>
        </p:blipFill>
        <p:spPr>
          <a:xfrm>
            <a:off x="3315132" y="-8468"/>
            <a:ext cx="5828868" cy="6866467"/>
          </a:xfrm>
          <a:prstGeom prst="rect">
            <a:avLst/>
          </a:prstGeom>
        </p:spPr>
      </p:pic>
      <p:sp>
        <p:nvSpPr>
          <p:cNvPr id="6" name="TextBox 5"/>
          <p:cNvSpPr txBox="1"/>
          <p:nvPr/>
        </p:nvSpPr>
        <p:spPr>
          <a:xfrm>
            <a:off x="16933" y="2057400"/>
            <a:ext cx="3200400" cy="3502497"/>
          </a:xfrm>
          <a:prstGeom prst="rect">
            <a:avLst/>
          </a:prstGeom>
          <a:noFill/>
        </p:spPr>
        <p:txBody>
          <a:bodyPr wrap="square" rtlCol="0">
            <a:spAutoFit/>
          </a:bodyPr>
          <a:lstStyle/>
          <a:p>
            <a:pPr marL="257175" indent="-257175">
              <a:lnSpc>
                <a:spcPct val="120000"/>
              </a:lnSpc>
              <a:buFont typeface="Arial" panose="020B0604020202020204" pitchFamily="34" charset="0"/>
              <a:buChar char="•"/>
            </a:pPr>
            <a:r>
              <a:rPr lang="en-US" sz="2400" dirty="0">
                <a:solidFill>
                  <a:srgbClr val="FFFFFF"/>
                </a:solidFill>
                <a:cs typeface="Arial" panose="020B0604020202020204" pitchFamily="34" charset="0"/>
              </a:rPr>
              <a:t>Meta-analysis of ~20 non-randomized, mostly FIM, </a:t>
            </a:r>
            <a:r>
              <a:rPr lang="en-US" sz="2400" dirty="0" smtClean="0">
                <a:solidFill>
                  <a:srgbClr val="FFFFFF"/>
                </a:solidFill>
                <a:cs typeface="Arial" panose="020B0604020202020204" pitchFamily="34" charset="0"/>
              </a:rPr>
              <a:t>industry sponsored </a:t>
            </a:r>
            <a:r>
              <a:rPr lang="en-US" sz="2400" dirty="0">
                <a:solidFill>
                  <a:srgbClr val="FFFFFF"/>
                </a:solidFill>
                <a:cs typeface="Arial" panose="020B0604020202020204" pitchFamily="34" charset="0"/>
              </a:rPr>
              <a:t>studies</a:t>
            </a:r>
          </a:p>
          <a:p>
            <a:pPr marL="257175" indent="-257175">
              <a:lnSpc>
                <a:spcPct val="120000"/>
              </a:lnSpc>
              <a:buFont typeface="Arial" panose="020B0604020202020204" pitchFamily="34" charset="0"/>
              <a:buChar char="•"/>
            </a:pPr>
            <a:endParaRPr lang="en-US" sz="2400" dirty="0">
              <a:solidFill>
                <a:srgbClr val="FFFFFF"/>
              </a:solidFill>
              <a:cs typeface="Arial" panose="020B0604020202020204" pitchFamily="34" charset="0"/>
            </a:endParaRPr>
          </a:p>
          <a:p>
            <a:pPr marL="257175" indent="-257175">
              <a:lnSpc>
                <a:spcPct val="120000"/>
              </a:lnSpc>
              <a:buFont typeface="Arial" panose="020B0604020202020204" pitchFamily="34" charset="0"/>
              <a:buChar char="•"/>
            </a:pPr>
            <a:r>
              <a:rPr lang="en-US" sz="2400" dirty="0" smtClean="0">
                <a:solidFill>
                  <a:srgbClr val="FFFFFF"/>
                </a:solidFill>
                <a:cs typeface="Arial" panose="020B0604020202020204" pitchFamily="34" charset="0"/>
              </a:rPr>
              <a:t>3.2% at </a:t>
            </a:r>
            <a:r>
              <a:rPr lang="en-US" sz="2400" dirty="0">
                <a:solidFill>
                  <a:srgbClr val="FFFFFF"/>
                </a:solidFill>
                <a:cs typeface="Arial" panose="020B0604020202020204" pitchFamily="34" charset="0"/>
              </a:rPr>
              <a:t>30-days</a:t>
            </a:r>
          </a:p>
          <a:p>
            <a:pPr marL="257175" indent="-257175">
              <a:buFont typeface="Arial" panose="020B0604020202020204" pitchFamily="34" charset="0"/>
              <a:buChar char="•"/>
            </a:pPr>
            <a:endParaRPr lang="en-US" sz="2000" dirty="0">
              <a:solidFill>
                <a:srgbClr val="FFFFFF"/>
              </a:solidFill>
              <a:cs typeface="Arial" panose="020B0604020202020204" pitchFamily="34" charset="0"/>
            </a:endParaRPr>
          </a:p>
        </p:txBody>
      </p:sp>
      <p:sp>
        <p:nvSpPr>
          <p:cNvPr id="7" name="Oval 6"/>
          <p:cNvSpPr/>
          <p:nvPr/>
        </p:nvSpPr>
        <p:spPr>
          <a:xfrm flipV="1">
            <a:off x="5029200" y="5105400"/>
            <a:ext cx="533400" cy="3810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350" i="1" dirty="0">
              <a:solidFill>
                <a:schemeClr val="tx1"/>
              </a:solidFill>
            </a:endParaRPr>
          </a:p>
        </p:txBody>
      </p:sp>
    </p:spTree>
    <p:extLst>
      <p:ext uri="{BB962C8B-B14F-4D97-AF65-F5344CB8AC3E}">
        <p14:creationId xmlns:p14="http://schemas.microsoft.com/office/powerpoint/2010/main" val="240441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4" descr="mondav190205312"/>
          <p:cNvPicPr>
            <a:picLocks noChangeAspect="1" noChangeArrowheads="1"/>
          </p:cNvPicPr>
          <p:nvPr/>
        </p:nvPicPr>
        <p:blipFill>
          <a:blip r:embed="rId3">
            <a:extLst>
              <a:ext uri="{28A0092B-C50C-407E-A947-70E740481C1C}">
                <a14:useLocalDpi xmlns:a14="http://schemas.microsoft.com/office/drawing/2010/main" val="0"/>
              </a:ext>
            </a:extLst>
          </a:blip>
          <a:srcRect r="6242"/>
          <a:stretch>
            <a:fillRect/>
          </a:stretch>
        </p:blipFill>
        <p:spPr bwMode="auto">
          <a:xfrm>
            <a:off x="6896100" y="3917950"/>
            <a:ext cx="2109788" cy="2416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6" name="Picture 5" descr="mondav1902053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17950"/>
            <a:ext cx="2095500" cy="2419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4"/>
          <p:cNvPicPr>
            <a:picLocks noChangeAspect="1" noChangeArrowheads="1"/>
          </p:cNvPicPr>
          <p:nvPr/>
        </p:nvPicPr>
        <p:blipFill>
          <a:blip r:embed="rId5">
            <a:extLst>
              <a:ext uri="{28A0092B-C50C-407E-A947-70E740481C1C}">
                <a14:useLocalDpi xmlns:a14="http://schemas.microsoft.com/office/drawing/2010/main" val="0"/>
              </a:ext>
            </a:extLst>
          </a:blip>
          <a:srcRect l="22972" t="16019" r="18326" b="4446"/>
          <a:stretch>
            <a:fillRect/>
          </a:stretch>
        </p:blipFill>
        <p:spPr bwMode="auto">
          <a:xfrm>
            <a:off x="6943725" y="1398588"/>
            <a:ext cx="2025650"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6"/>
          <a:srcRect l="7548" r="4098" b="8039"/>
          <a:stretch>
            <a:fillRect/>
          </a:stretch>
        </p:blipFill>
        <p:spPr bwMode="auto">
          <a:xfrm>
            <a:off x="4422775" y="1398588"/>
            <a:ext cx="2368550" cy="2449512"/>
          </a:xfrm>
          <a:prstGeom prst="rect">
            <a:avLst/>
          </a:prstGeom>
          <a:noFill/>
          <a:ln w="9525">
            <a:noFill/>
            <a:miter lim="800000"/>
            <a:headEnd/>
            <a:tailEnd/>
          </a:ln>
          <a:effectLst>
            <a:outerShdw blurRad="63500" dist="37026" dir="7998880" algn="ctr" rotWithShape="0">
              <a:schemeClr val="bg2">
                <a:alpha val="74998"/>
              </a:schemeClr>
            </a:outerShdw>
          </a:effectLst>
        </p:spPr>
      </p:pic>
      <p:pic>
        <p:nvPicPr>
          <p:cNvPr id="12" name="Picture 4" descr="Screen shot 2012-04-10 at 4"/>
          <p:cNvPicPr>
            <a:picLocks noChangeAspect="1" noChangeArrowheads="1"/>
          </p:cNvPicPr>
          <p:nvPr/>
        </p:nvPicPr>
        <p:blipFill>
          <a:blip r:embed="rId7"/>
          <a:srcRect l="8253" t="10881" r="294" b="17343"/>
          <a:stretch>
            <a:fillRect/>
          </a:stretch>
        </p:blipFill>
        <p:spPr bwMode="auto">
          <a:xfrm>
            <a:off x="236538" y="2360613"/>
            <a:ext cx="4025900" cy="3930650"/>
          </a:xfrm>
          <a:prstGeom prst="rect">
            <a:avLst/>
          </a:prstGeom>
          <a:noFill/>
          <a:effectLst>
            <a:outerShdw blurRad="63500" dist="38099" dir="2700000" algn="ctr" rotWithShape="0">
              <a:srgbClr val="000000">
                <a:alpha val="74998"/>
              </a:srgbClr>
            </a:outerShdw>
          </a:effectLst>
        </p:spPr>
      </p:pic>
      <p:sp>
        <p:nvSpPr>
          <p:cNvPr id="13" name="Text Box 5"/>
          <p:cNvSpPr txBox="1">
            <a:spLocks noChangeArrowheads="1"/>
          </p:cNvSpPr>
          <p:nvPr/>
        </p:nvSpPr>
        <p:spPr bwMode="auto">
          <a:xfrm>
            <a:off x="220663" y="1363663"/>
            <a:ext cx="4075112" cy="137318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dirty="0" smtClean="0">
                <a:solidFill>
                  <a:srgbClr val="FFFFFF"/>
                </a:solidFill>
                <a:effectLst>
                  <a:outerShdw blurRad="38100" dist="38100" dir="2700000" algn="tl">
                    <a:srgbClr val="DDDDDD"/>
                  </a:outerShdw>
                </a:effectLst>
              </a:rPr>
              <a:t>April 16, 2002 </a:t>
            </a:r>
          </a:p>
          <a:p>
            <a:pPr algn="ctr">
              <a:defRPr/>
            </a:pPr>
            <a:r>
              <a:rPr lang="en-US" sz="2800" dirty="0" smtClean="0">
                <a:solidFill>
                  <a:srgbClr val="FFFFFF"/>
                </a:solidFill>
                <a:effectLst>
                  <a:outerShdw blurRad="38100" dist="38100" dir="2700000" algn="tl">
                    <a:srgbClr val="DDDDDD"/>
                  </a:outerShdw>
                </a:effectLst>
              </a:rPr>
              <a:t>Dr. </a:t>
            </a:r>
            <a:r>
              <a:rPr lang="en-US" sz="2800" dirty="0" smtClean="0">
                <a:solidFill>
                  <a:srgbClr val="FFFFFF"/>
                </a:solidFill>
              </a:rPr>
              <a:t>Alain </a:t>
            </a:r>
            <a:r>
              <a:rPr lang="en-US" sz="2800" dirty="0" err="1" smtClean="0">
                <a:solidFill>
                  <a:srgbClr val="FFFFFF"/>
                </a:solidFill>
              </a:rPr>
              <a:t>Cribier</a:t>
            </a:r>
            <a:endParaRPr lang="en-US" sz="3200" dirty="0" smtClean="0">
              <a:solidFill>
                <a:srgbClr val="FFFFFF"/>
              </a:solidFill>
            </a:endParaRPr>
          </a:p>
          <a:p>
            <a:pPr algn="ctr">
              <a:defRPr/>
            </a:pPr>
            <a:endParaRPr lang="en-US" sz="2800" dirty="0" smtClean="0">
              <a:solidFill>
                <a:srgbClr val="FFFFFF"/>
              </a:solidFill>
              <a:effectLst>
                <a:outerShdw blurRad="38100" dist="38100" dir="2700000" algn="tl">
                  <a:srgbClr val="DDDDDD"/>
                </a:outerShdw>
              </a:effectLst>
            </a:endParaRPr>
          </a:p>
        </p:txBody>
      </p:sp>
      <p:sp>
        <p:nvSpPr>
          <p:cNvPr id="11272" name="Rectangle 8"/>
          <p:cNvSpPr>
            <a:spLocks noGrp="1" noChangeArrowheads="1"/>
          </p:cNvSpPr>
          <p:nvPr>
            <p:ph type="title" idx="4294967295"/>
          </p:nvPr>
        </p:nvSpPr>
        <p:spPr>
          <a:xfrm>
            <a:off x="423863" y="152400"/>
            <a:ext cx="8501062" cy="796925"/>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sz="3200" dirty="0" err="1">
                <a:latin typeface="Arial" charset="0"/>
              </a:rPr>
              <a:t>Transcatheter</a:t>
            </a:r>
            <a:r>
              <a:rPr lang="en-US" sz="3200" dirty="0">
                <a:latin typeface="Arial" charset="0"/>
              </a:rPr>
              <a:t> Aortic Valve Replacement</a:t>
            </a:r>
            <a:endParaRPr lang="en-US" dirty="0">
              <a:latin typeface="Arial" charset="0"/>
            </a:endParaRPr>
          </a:p>
        </p:txBody>
      </p:sp>
    </p:spTree>
    <p:extLst>
      <p:ext uri="{BB962C8B-B14F-4D97-AF65-F5344CB8AC3E}">
        <p14:creationId xmlns:p14="http://schemas.microsoft.com/office/powerpoint/2010/main" val="33234078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 systematic review on the safety of second-generation transcatheter aortic valves"/>
          <p:cNvPicPr>
            <a:picLocks noChangeAspect="1"/>
          </p:cNvPicPr>
          <p:nvPr/>
        </p:nvPicPr>
        <p:blipFill>
          <a:blip r:embed="rId2"/>
          <a:stretch>
            <a:fillRect/>
          </a:stretch>
        </p:blipFill>
        <p:spPr>
          <a:xfrm>
            <a:off x="3316870" y="0"/>
            <a:ext cx="5827130" cy="6864420"/>
          </a:xfrm>
          <a:prstGeom prst="rect">
            <a:avLst/>
          </a:prstGeom>
        </p:spPr>
      </p:pic>
      <p:sp>
        <p:nvSpPr>
          <p:cNvPr id="3" name="TextBox 2"/>
          <p:cNvSpPr txBox="1"/>
          <p:nvPr/>
        </p:nvSpPr>
        <p:spPr>
          <a:xfrm>
            <a:off x="0" y="609600"/>
            <a:ext cx="3352800" cy="1366528"/>
          </a:xfrm>
          <a:prstGeom prst="rect">
            <a:avLst/>
          </a:prstGeom>
          <a:noFill/>
        </p:spPr>
        <p:txBody>
          <a:bodyPr wrap="square" rtlCol="0">
            <a:spAutoFit/>
          </a:bodyPr>
          <a:lstStyle/>
          <a:p>
            <a:pPr algn="ctr">
              <a:lnSpc>
                <a:spcPct val="120000"/>
              </a:lnSpc>
            </a:pPr>
            <a:r>
              <a:rPr lang="en-US" sz="2700" b="1" dirty="0" smtClean="0">
                <a:solidFill>
                  <a:srgbClr val="FFDC77"/>
                </a:solidFill>
              </a:rPr>
              <a:t>New TAVR Devices</a:t>
            </a:r>
          </a:p>
          <a:p>
            <a:pPr algn="ctr">
              <a:lnSpc>
                <a:spcPct val="120000"/>
              </a:lnSpc>
            </a:pPr>
            <a:r>
              <a:rPr lang="en-US" sz="2700" i="1" dirty="0" smtClean="0">
                <a:solidFill>
                  <a:srgbClr val="FFDC77"/>
                </a:solidFill>
              </a:rPr>
              <a:t>Pacemaker Rate</a:t>
            </a:r>
          </a:p>
          <a:p>
            <a:pPr algn="ctr"/>
            <a:r>
              <a:rPr lang="en-US" dirty="0" smtClean="0"/>
              <a:t> </a:t>
            </a:r>
            <a:endParaRPr lang="en-US" dirty="0"/>
          </a:p>
        </p:txBody>
      </p:sp>
      <p:sp>
        <p:nvSpPr>
          <p:cNvPr id="6" name="TextBox 5"/>
          <p:cNvSpPr txBox="1"/>
          <p:nvPr/>
        </p:nvSpPr>
        <p:spPr>
          <a:xfrm>
            <a:off x="16933" y="2057400"/>
            <a:ext cx="3200400" cy="3502497"/>
          </a:xfrm>
          <a:prstGeom prst="rect">
            <a:avLst/>
          </a:prstGeom>
          <a:noFill/>
        </p:spPr>
        <p:txBody>
          <a:bodyPr wrap="square" rtlCol="0">
            <a:spAutoFit/>
          </a:bodyPr>
          <a:lstStyle/>
          <a:p>
            <a:pPr marL="257175" indent="-257175">
              <a:lnSpc>
                <a:spcPct val="120000"/>
              </a:lnSpc>
              <a:buFont typeface="Arial" panose="020B0604020202020204" pitchFamily="34" charset="0"/>
              <a:buChar char="•"/>
            </a:pPr>
            <a:r>
              <a:rPr lang="en-US" sz="2400" dirty="0">
                <a:solidFill>
                  <a:srgbClr val="FFFFFF"/>
                </a:solidFill>
                <a:cs typeface="Arial" panose="020B0604020202020204" pitchFamily="34" charset="0"/>
              </a:rPr>
              <a:t>Meta-analysis of ~20 non-randomized, mostly FIM, </a:t>
            </a:r>
            <a:r>
              <a:rPr lang="en-US" sz="2400" dirty="0" smtClean="0">
                <a:solidFill>
                  <a:srgbClr val="FFFFFF"/>
                </a:solidFill>
                <a:cs typeface="Arial" panose="020B0604020202020204" pitchFamily="34" charset="0"/>
              </a:rPr>
              <a:t>industry sponsored </a:t>
            </a:r>
            <a:r>
              <a:rPr lang="en-US" sz="2400" dirty="0">
                <a:solidFill>
                  <a:srgbClr val="FFFFFF"/>
                </a:solidFill>
                <a:cs typeface="Arial" panose="020B0604020202020204" pitchFamily="34" charset="0"/>
              </a:rPr>
              <a:t>studies</a:t>
            </a:r>
          </a:p>
          <a:p>
            <a:pPr marL="257175" indent="-257175">
              <a:lnSpc>
                <a:spcPct val="120000"/>
              </a:lnSpc>
              <a:buFont typeface="Arial" panose="020B0604020202020204" pitchFamily="34" charset="0"/>
              <a:buChar char="•"/>
            </a:pPr>
            <a:endParaRPr lang="en-US" sz="2400" dirty="0">
              <a:solidFill>
                <a:srgbClr val="FFFFFF"/>
              </a:solidFill>
              <a:cs typeface="Arial" panose="020B0604020202020204" pitchFamily="34" charset="0"/>
            </a:endParaRPr>
          </a:p>
          <a:p>
            <a:pPr marL="257175" indent="-257175">
              <a:lnSpc>
                <a:spcPct val="120000"/>
              </a:lnSpc>
              <a:buFont typeface="Arial" panose="020B0604020202020204" pitchFamily="34" charset="0"/>
              <a:buChar char="•"/>
            </a:pPr>
            <a:r>
              <a:rPr lang="en-US" sz="2400" dirty="0" smtClean="0">
                <a:solidFill>
                  <a:srgbClr val="FFFFFF"/>
                </a:solidFill>
                <a:cs typeface="Arial" panose="020B0604020202020204" pitchFamily="34" charset="0"/>
              </a:rPr>
              <a:t>13.5% at </a:t>
            </a:r>
            <a:r>
              <a:rPr lang="en-US" sz="2400" dirty="0">
                <a:solidFill>
                  <a:srgbClr val="FFFFFF"/>
                </a:solidFill>
                <a:cs typeface="Arial" panose="020B0604020202020204" pitchFamily="34" charset="0"/>
              </a:rPr>
              <a:t>30-days</a:t>
            </a:r>
          </a:p>
          <a:p>
            <a:pPr marL="257175" indent="-257175">
              <a:buFont typeface="Arial" panose="020B0604020202020204" pitchFamily="34" charset="0"/>
              <a:buChar char="•"/>
            </a:pPr>
            <a:endParaRPr lang="en-US" sz="2000" dirty="0">
              <a:solidFill>
                <a:srgbClr val="FFFFFF"/>
              </a:solidFill>
              <a:cs typeface="Arial" panose="020B0604020202020204" pitchFamily="34" charset="0"/>
            </a:endParaRPr>
          </a:p>
        </p:txBody>
      </p:sp>
      <p:sp>
        <p:nvSpPr>
          <p:cNvPr id="7" name="Oval 6"/>
          <p:cNvSpPr/>
          <p:nvPr/>
        </p:nvSpPr>
        <p:spPr>
          <a:xfrm flipV="1">
            <a:off x="5105400" y="5105400"/>
            <a:ext cx="457200" cy="3810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350" i="1" dirty="0">
              <a:solidFill>
                <a:schemeClr val="tx1"/>
              </a:solidFill>
            </a:endParaRPr>
          </a:p>
        </p:txBody>
      </p:sp>
    </p:spTree>
    <p:extLst>
      <p:ext uri="{BB962C8B-B14F-4D97-AF65-F5344CB8AC3E}">
        <p14:creationId xmlns:p14="http://schemas.microsoft.com/office/powerpoint/2010/main" val="1495523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http://2.bp.blogspot.com/-8D4CmcIH5ZM/TZi1LmEcffI/AAAAAAAAAtQ/esQACnE-tDo/s1600/Harper+train+-+3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1295400"/>
            <a:ext cx="8534400" cy="5181600"/>
          </a:xfrm>
          <a:prstGeom prst="rect">
            <a:avLst/>
          </a:prstGeom>
          <a:noFill/>
          <a:ln w="38100" cap="sq">
            <a:solidFill>
              <a:srgbClr val="000000"/>
            </a:solidFill>
            <a:miter lim="800000"/>
            <a:headEnd/>
            <a:tailEnd/>
          </a:ln>
          <a:effectLst>
            <a:outerShdw blurRad="635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0" y="304800"/>
            <a:ext cx="9144000" cy="553998"/>
          </a:xfrm>
          <a:prstGeom prst="rect">
            <a:avLst/>
          </a:prstGeom>
        </p:spPr>
        <p:txBody>
          <a:bodyPr wrap="square">
            <a:spAutoFit/>
          </a:bodyPr>
          <a:lstStyle/>
          <a:p>
            <a:pPr algn="ctr"/>
            <a:r>
              <a:rPr lang="en-US" sz="3000" dirty="0">
                <a:solidFill>
                  <a:srgbClr val="E4C108"/>
                </a:solidFill>
                <a:latin typeface="Calibri" charset="0"/>
                <a:cs typeface="Arial" charset="0"/>
              </a:rPr>
              <a:t>The train has left the station, and it </a:t>
            </a:r>
            <a:r>
              <a:rPr lang="en-US" sz="3000" dirty="0" err="1">
                <a:solidFill>
                  <a:srgbClr val="E4C108"/>
                </a:solidFill>
                <a:latin typeface="Calibri" charset="0"/>
                <a:cs typeface="Arial" charset="0"/>
              </a:rPr>
              <a:t>ain’t</a:t>
            </a:r>
            <a:r>
              <a:rPr lang="en-US" sz="3000" dirty="0">
                <a:solidFill>
                  <a:srgbClr val="E4C108"/>
                </a:solidFill>
                <a:latin typeface="Calibri" charset="0"/>
                <a:cs typeface="Arial" charset="0"/>
              </a:rPr>
              <a:t> coming back </a:t>
            </a:r>
          </a:p>
        </p:txBody>
      </p:sp>
    </p:spTree>
    <p:extLst>
      <p:ext uri="{BB962C8B-B14F-4D97-AF65-F5344CB8AC3E}">
        <p14:creationId xmlns:p14="http://schemas.microsoft.com/office/powerpoint/2010/main" val="37679619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7974" name="Picture 8" descr="SAPIEN"/>
          <p:cNvPicPr>
            <a:picLocks noChangeAspect="1" noChangeArrowheads="1"/>
          </p:cNvPicPr>
          <p:nvPr/>
        </p:nvPicPr>
        <p:blipFill>
          <a:blip r:embed="rId3"/>
          <a:srcRect l="5930" t="7941" r="4742" b="6792"/>
          <a:stretch>
            <a:fillRect/>
          </a:stretch>
        </p:blipFill>
        <p:spPr bwMode="auto">
          <a:xfrm>
            <a:off x="1960563" y="2601432"/>
            <a:ext cx="1442188" cy="1335567"/>
          </a:xfrm>
          <a:prstGeom prst="rect">
            <a:avLst/>
          </a:prstGeom>
          <a:solidFill>
            <a:schemeClr val="bg2"/>
          </a:solidFill>
          <a:ln w="6350">
            <a:solidFill>
              <a:srgbClr val="000000"/>
            </a:solidFill>
            <a:miter lim="800000"/>
            <a:headEnd/>
            <a:tailEnd/>
          </a:ln>
          <a:effectLst>
            <a:outerShdw blurRad="63500" dist="38099" dir="2700000" algn="ctr" rotWithShape="0">
              <a:srgbClr val="000000">
                <a:alpha val="50000"/>
              </a:srgbClr>
            </a:outerShdw>
          </a:effectLst>
        </p:spPr>
      </p:pic>
      <p:sp>
        <p:nvSpPr>
          <p:cNvPr id="104458" name="Text Box 10"/>
          <p:cNvSpPr txBox="1">
            <a:spLocks noChangeArrowheads="1"/>
          </p:cNvSpPr>
          <p:nvPr/>
        </p:nvSpPr>
        <p:spPr bwMode="auto">
          <a:xfrm>
            <a:off x="1676400" y="1847274"/>
            <a:ext cx="2132013" cy="584776"/>
          </a:xfrm>
          <a:prstGeom prst="rect">
            <a:avLst/>
          </a:prstGeom>
          <a:noFill/>
          <a:ln w="9525" algn="ctr">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600" dirty="0" smtClean="0">
                <a:solidFill>
                  <a:schemeClr val="bg1"/>
                </a:solidFill>
              </a:rPr>
              <a:t>Untreated</a:t>
            </a:r>
          </a:p>
          <a:p>
            <a:pPr algn="ctr">
              <a:defRPr/>
            </a:pPr>
            <a:r>
              <a:rPr lang="en-US" sz="1600" dirty="0" smtClean="0">
                <a:solidFill>
                  <a:schemeClr val="bg1"/>
                </a:solidFill>
              </a:rPr>
              <a:t>Equine Tissue</a:t>
            </a:r>
            <a:endParaRPr lang="en-US" sz="1600" dirty="0" smtClean="0">
              <a:solidFill>
                <a:schemeClr val="bg1"/>
              </a:solidFill>
              <a:effectLst>
                <a:outerShdw blurRad="38100" dist="38100" dir="2700000" algn="tl">
                  <a:srgbClr val="DDDDDD"/>
                </a:outerShdw>
              </a:effectLst>
            </a:endParaRPr>
          </a:p>
        </p:txBody>
      </p:sp>
      <p:sp>
        <p:nvSpPr>
          <p:cNvPr id="8195" name="Text Box 3"/>
          <p:cNvSpPr txBox="1">
            <a:spLocks noChangeArrowheads="1"/>
          </p:cNvSpPr>
          <p:nvPr/>
        </p:nvSpPr>
        <p:spPr bwMode="auto">
          <a:xfrm>
            <a:off x="3657600" y="4114800"/>
            <a:ext cx="2082800" cy="63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schemeClr val="bg1"/>
                </a:solidFill>
              </a:rPr>
              <a:t>Edwards SAPIEN™ </a:t>
            </a:r>
          </a:p>
          <a:p>
            <a:pPr algn="ctr" eaLnBrk="1" hangingPunct="1"/>
            <a:r>
              <a:rPr lang="en-US" sz="1600" dirty="0" smtClean="0">
                <a:solidFill>
                  <a:schemeClr val="bg1"/>
                </a:solidFill>
              </a:rPr>
              <a:t>8/07</a:t>
            </a:r>
            <a:endParaRPr lang="en-US" sz="1600" dirty="0">
              <a:solidFill>
                <a:schemeClr val="bg1"/>
              </a:solidFill>
            </a:endParaRPr>
          </a:p>
        </p:txBody>
      </p:sp>
      <p:sp>
        <p:nvSpPr>
          <p:cNvPr id="2" name="Text Box 10"/>
          <p:cNvSpPr txBox="1">
            <a:spLocks noChangeArrowheads="1"/>
          </p:cNvSpPr>
          <p:nvPr/>
        </p:nvSpPr>
        <p:spPr bwMode="auto">
          <a:xfrm>
            <a:off x="3352800" y="1847274"/>
            <a:ext cx="2017713" cy="584776"/>
          </a:xfrm>
          <a:prstGeom prst="rect">
            <a:avLst/>
          </a:prstGeom>
          <a:noFill/>
          <a:ln w="9525" algn="ctr">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600" dirty="0" smtClean="0">
                <a:solidFill>
                  <a:schemeClr val="bg1"/>
                </a:solidFill>
              </a:rPr>
              <a:t>Treated</a:t>
            </a:r>
          </a:p>
          <a:p>
            <a:pPr algn="ctr">
              <a:defRPr/>
            </a:pPr>
            <a:r>
              <a:rPr lang="en-US" sz="1600" dirty="0" smtClean="0">
                <a:solidFill>
                  <a:schemeClr val="bg1"/>
                </a:solidFill>
              </a:rPr>
              <a:t>Bovine Tissue</a:t>
            </a:r>
            <a:endParaRPr lang="en-US" sz="1600" dirty="0" smtClean="0">
              <a:solidFill>
                <a:schemeClr val="bg1"/>
              </a:solidFill>
              <a:effectLst>
                <a:outerShdw blurRad="38100" dist="38100" dir="2700000" algn="tl">
                  <a:srgbClr val="DDDDDD"/>
                </a:outerShdw>
              </a:effectLst>
            </a:endParaRPr>
          </a:p>
        </p:txBody>
      </p:sp>
      <p:pic>
        <p:nvPicPr>
          <p:cNvPr id="467980" name="Picture 12" descr="hru 86"/>
          <p:cNvPicPr>
            <a:picLocks noChangeAspect="1" noChangeArrowheads="1"/>
          </p:cNvPicPr>
          <p:nvPr/>
        </p:nvPicPr>
        <p:blipFill>
          <a:blip r:embed="rId4"/>
          <a:srcRect l="22003"/>
          <a:stretch>
            <a:fillRect/>
          </a:stretch>
        </p:blipFill>
        <p:spPr bwMode="auto">
          <a:xfrm>
            <a:off x="254000" y="2598257"/>
            <a:ext cx="1467441" cy="1335568"/>
          </a:xfrm>
          <a:prstGeom prst="rect">
            <a:avLst/>
          </a:prstGeom>
          <a:solidFill>
            <a:schemeClr val="bg2"/>
          </a:solidFill>
          <a:ln w="9525">
            <a:solidFill>
              <a:srgbClr val="000000"/>
            </a:solidFill>
            <a:miter lim="800000"/>
            <a:headEnd/>
            <a:tailEnd/>
          </a:ln>
          <a:effectLst>
            <a:outerShdw blurRad="63500" dist="38099" dir="2700000" algn="ctr" rotWithShape="0">
              <a:srgbClr val="000000">
                <a:alpha val="50000"/>
              </a:srgbClr>
            </a:outerShdw>
          </a:effectLst>
        </p:spPr>
      </p:pic>
      <p:sp>
        <p:nvSpPr>
          <p:cNvPr id="3" name="Text Box 12"/>
          <p:cNvSpPr txBox="1">
            <a:spLocks noChangeArrowheads="1"/>
          </p:cNvSpPr>
          <p:nvPr/>
        </p:nvSpPr>
        <p:spPr bwMode="auto">
          <a:xfrm>
            <a:off x="-76200" y="4114800"/>
            <a:ext cx="2159000" cy="63912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600" dirty="0" smtClean="0">
                <a:solidFill>
                  <a:schemeClr val="bg1"/>
                </a:solidFill>
              </a:rPr>
              <a:t>Andersen</a:t>
            </a:r>
          </a:p>
          <a:p>
            <a:pPr algn="ctr">
              <a:defRPr/>
            </a:pPr>
            <a:r>
              <a:rPr lang="en-US" sz="1600" dirty="0" smtClean="0">
                <a:solidFill>
                  <a:schemeClr val="bg1"/>
                </a:solidFill>
              </a:rPr>
              <a:t>Pig implant, 5/</a:t>
            </a:r>
            <a:r>
              <a:rPr lang="en-US" altLang="ja-JP" sz="1600" dirty="0" smtClean="0">
                <a:solidFill>
                  <a:schemeClr val="bg1"/>
                </a:solidFill>
              </a:rPr>
              <a:t>89</a:t>
            </a:r>
            <a:endParaRPr lang="en-US" sz="1600" dirty="0" smtClean="0">
              <a:solidFill>
                <a:schemeClr val="bg1"/>
              </a:solidFill>
              <a:effectLst>
                <a:outerShdw blurRad="38100" dist="38100" dir="2700000" algn="tl">
                  <a:srgbClr val="DDDDDD"/>
                </a:outerShdw>
              </a:effectLst>
            </a:endParaRPr>
          </a:p>
        </p:txBody>
      </p:sp>
      <p:sp>
        <p:nvSpPr>
          <p:cNvPr id="8199" name="Text Box 3"/>
          <p:cNvSpPr txBox="1">
            <a:spLocks noChangeArrowheads="1"/>
          </p:cNvSpPr>
          <p:nvPr/>
        </p:nvSpPr>
        <p:spPr bwMode="auto">
          <a:xfrm>
            <a:off x="1814513" y="4114800"/>
            <a:ext cx="201295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err="1">
                <a:solidFill>
                  <a:schemeClr val="bg1"/>
                </a:solidFill>
              </a:rPr>
              <a:t>Cribier</a:t>
            </a:r>
            <a:r>
              <a:rPr lang="en-US" sz="1600" dirty="0">
                <a:solidFill>
                  <a:schemeClr val="bg1"/>
                </a:solidFill>
              </a:rPr>
              <a:t>-Edwards™</a:t>
            </a:r>
          </a:p>
          <a:p>
            <a:pPr algn="ctr" eaLnBrk="1" hangingPunct="1"/>
            <a:r>
              <a:rPr lang="en-US" sz="1600" dirty="0">
                <a:solidFill>
                  <a:schemeClr val="bg1"/>
                </a:solidFill>
              </a:rPr>
              <a:t>FIM, </a:t>
            </a:r>
            <a:r>
              <a:rPr lang="en-US" sz="1600" dirty="0" smtClean="0">
                <a:solidFill>
                  <a:schemeClr val="bg1"/>
                </a:solidFill>
              </a:rPr>
              <a:t>4/15/02</a:t>
            </a:r>
            <a:endParaRPr lang="en-US" sz="1600" dirty="0">
              <a:solidFill>
                <a:schemeClr val="bg1"/>
              </a:solidFill>
            </a:endParaRPr>
          </a:p>
        </p:txBody>
      </p:sp>
      <p:pic>
        <p:nvPicPr>
          <p:cNvPr id="83978" name="Picture 14" descr="SAP2_3b.jpg"/>
          <p:cNvPicPr>
            <a:picLocks noChangeAspect="1"/>
          </p:cNvPicPr>
          <p:nvPr/>
        </p:nvPicPr>
        <p:blipFill>
          <a:blip r:embed="rId5">
            <a:lum bright="6000" contrast="14000"/>
          </a:blip>
          <a:srcRect l="35143" t="25620" r="34363" b="25648"/>
          <a:stretch>
            <a:fillRect/>
          </a:stretch>
        </p:blipFill>
        <p:spPr bwMode="auto">
          <a:xfrm>
            <a:off x="5410200" y="2639199"/>
            <a:ext cx="1447800" cy="1308913"/>
          </a:xfrm>
          <a:prstGeom prst="rect">
            <a:avLst/>
          </a:prstGeom>
          <a:noFill/>
          <a:ln w="9525">
            <a:solidFill>
              <a:srgbClr val="000000"/>
            </a:solidFill>
            <a:miter lim="800000"/>
            <a:headEnd/>
            <a:tailEnd/>
          </a:ln>
          <a:effectLst>
            <a:outerShdw blurRad="63500" dist="38099" dir="2700000" algn="ctr" rotWithShape="0">
              <a:srgbClr val="000000">
                <a:alpha val="74998"/>
              </a:srgbClr>
            </a:outerShdw>
          </a:effectLst>
        </p:spPr>
      </p:pic>
      <p:sp>
        <p:nvSpPr>
          <p:cNvPr id="8201" name="Text Box 3"/>
          <p:cNvSpPr txBox="1">
            <a:spLocks noChangeArrowheads="1"/>
          </p:cNvSpPr>
          <p:nvPr/>
        </p:nvSpPr>
        <p:spPr bwMode="auto">
          <a:xfrm>
            <a:off x="5257800" y="4127500"/>
            <a:ext cx="2082800" cy="63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err="1">
                <a:solidFill>
                  <a:schemeClr val="bg1"/>
                </a:solidFill>
              </a:rPr>
              <a:t>Sapien</a:t>
            </a:r>
            <a:r>
              <a:rPr lang="en-US" sz="1600" dirty="0">
                <a:solidFill>
                  <a:schemeClr val="bg1"/>
                </a:solidFill>
              </a:rPr>
              <a:t> XT™ </a:t>
            </a:r>
          </a:p>
          <a:p>
            <a:pPr algn="ctr" eaLnBrk="1" hangingPunct="1"/>
            <a:r>
              <a:rPr lang="en-US" sz="1600" dirty="0" smtClean="0">
                <a:solidFill>
                  <a:schemeClr val="bg1"/>
                </a:solidFill>
              </a:rPr>
              <a:t>1/10</a:t>
            </a:r>
            <a:endParaRPr lang="en-US" sz="1600" dirty="0">
              <a:solidFill>
                <a:schemeClr val="bg1"/>
              </a:solidFill>
            </a:endParaRPr>
          </a:p>
        </p:txBody>
      </p:sp>
      <p:sp>
        <p:nvSpPr>
          <p:cNvPr id="15" name="Text Box 10"/>
          <p:cNvSpPr txBox="1">
            <a:spLocks noChangeArrowheads="1"/>
          </p:cNvSpPr>
          <p:nvPr/>
        </p:nvSpPr>
        <p:spPr bwMode="auto">
          <a:xfrm>
            <a:off x="5029200" y="1847274"/>
            <a:ext cx="2017713" cy="584776"/>
          </a:xfrm>
          <a:prstGeom prst="rect">
            <a:avLst/>
          </a:prstGeom>
          <a:noFill/>
          <a:ln w="9525" algn="ctr">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600" dirty="0" smtClean="0">
                <a:solidFill>
                  <a:schemeClr val="bg1"/>
                </a:solidFill>
              </a:rPr>
              <a:t>TFX Treated</a:t>
            </a:r>
          </a:p>
          <a:p>
            <a:pPr algn="ctr">
              <a:defRPr/>
            </a:pPr>
            <a:r>
              <a:rPr lang="en-US" sz="1600" dirty="0" smtClean="0">
                <a:solidFill>
                  <a:schemeClr val="bg1"/>
                </a:solidFill>
              </a:rPr>
              <a:t>Bovine /CC</a:t>
            </a:r>
            <a:endParaRPr lang="en-US" sz="1600" dirty="0" smtClean="0">
              <a:solidFill>
                <a:schemeClr val="bg1"/>
              </a:solidFill>
              <a:effectLst>
                <a:outerShdw blurRad="38100" dist="38100" dir="2700000" algn="tl">
                  <a:srgbClr val="DDDDDD"/>
                </a:outerShdw>
              </a:effectLst>
            </a:endParaRPr>
          </a:p>
        </p:txBody>
      </p:sp>
      <p:pic>
        <p:nvPicPr>
          <p:cNvPr id="83981" name="Picture 13" descr="Untitled-1"/>
          <p:cNvPicPr>
            <a:picLocks noChangeAspect="1" noChangeArrowheads="1"/>
          </p:cNvPicPr>
          <p:nvPr/>
        </p:nvPicPr>
        <p:blipFill>
          <a:blip r:embed="rId6"/>
          <a:srcRect/>
          <a:stretch>
            <a:fillRect/>
          </a:stretch>
        </p:blipFill>
        <p:spPr bwMode="auto">
          <a:xfrm>
            <a:off x="3660776" y="2594491"/>
            <a:ext cx="1484276" cy="1355209"/>
          </a:xfrm>
          <a:prstGeom prst="rect">
            <a:avLst/>
          </a:prstGeom>
          <a:noFill/>
          <a:ln w="9525">
            <a:solidFill>
              <a:srgbClr val="000000"/>
            </a:solidFill>
            <a:miter lim="800000"/>
            <a:headEnd/>
            <a:tailEnd/>
          </a:ln>
          <a:effectLst>
            <a:outerShdw blurRad="63500" dist="38099" dir="2700000" algn="ctr" rotWithShape="0">
              <a:srgbClr val="000000">
                <a:alpha val="74998"/>
              </a:srgbClr>
            </a:outerShdw>
          </a:effectLst>
        </p:spPr>
      </p:pic>
      <p:sp>
        <p:nvSpPr>
          <p:cNvPr id="8204" name="AutoShape 4"/>
          <p:cNvSpPr>
            <a:spLocks noChangeArrowheads="1"/>
          </p:cNvSpPr>
          <p:nvPr/>
        </p:nvSpPr>
        <p:spPr bwMode="auto">
          <a:xfrm>
            <a:off x="474663" y="5024438"/>
            <a:ext cx="8207375" cy="685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7 w 21600"/>
              <a:gd name="T13" fmla="*/ 5400 h 21600"/>
              <a:gd name="T14" fmla="*/ 20770 w 21600"/>
              <a:gd name="T15" fmla="*/ 16200 h 21600"/>
            </a:gdLst>
            <a:ahLst/>
            <a:cxnLst>
              <a:cxn ang="T8">
                <a:pos x="T0" y="T1"/>
              </a:cxn>
              <a:cxn ang="T9">
                <a:pos x="T2" y="T3"/>
              </a:cxn>
              <a:cxn ang="T10">
                <a:pos x="T4" y="T5"/>
              </a:cxn>
              <a:cxn ang="T11">
                <a:pos x="T6" y="T7"/>
              </a:cxn>
            </a:cxnLst>
            <a:rect l="T12" t="T13" r="T14" b="T15"/>
            <a:pathLst>
              <a:path w="21600" h="21600">
                <a:moveTo>
                  <a:pt x="19931" y="0"/>
                </a:moveTo>
                <a:lnTo>
                  <a:pt x="19931" y="5434"/>
                </a:lnTo>
                <a:lnTo>
                  <a:pt x="3375" y="5434"/>
                </a:lnTo>
                <a:lnTo>
                  <a:pt x="3375" y="16166"/>
                </a:lnTo>
                <a:lnTo>
                  <a:pt x="19931" y="16166"/>
                </a:lnTo>
                <a:lnTo>
                  <a:pt x="19931" y="21600"/>
                </a:lnTo>
                <a:lnTo>
                  <a:pt x="21600" y="10800"/>
                </a:lnTo>
                <a:lnTo>
                  <a:pt x="19931" y="0"/>
                </a:lnTo>
                <a:close/>
              </a:path>
              <a:path w="21600" h="21600">
                <a:moveTo>
                  <a:pt x="1350" y="5434"/>
                </a:moveTo>
                <a:lnTo>
                  <a:pt x="1350" y="16166"/>
                </a:lnTo>
                <a:lnTo>
                  <a:pt x="2700" y="16166"/>
                </a:lnTo>
                <a:lnTo>
                  <a:pt x="2700" y="5434"/>
                </a:lnTo>
                <a:lnTo>
                  <a:pt x="1350" y="5434"/>
                </a:lnTo>
                <a:close/>
              </a:path>
              <a:path w="21600" h="21600">
                <a:moveTo>
                  <a:pt x="0" y="5434"/>
                </a:moveTo>
                <a:lnTo>
                  <a:pt x="0" y="16166"/>
                </a:lnTo>
                <a:lnTo>
                  <a:pt x="675" y="16166"/>
                </a:lnTo>
                <a:lnTo>
                  <a:pt x="675" y="5434"/>
                </a:lnTo>
                <a:lnTo>
                  <a:pt x="0" y="5434"/>
                </a:lnTo>
                <a:close/>
              </a:path>
            </a:pathLst>
          </a:custGeom>
          <a:gradFill rotWithShape="0">
            <a:gsLst>
              <a:gs pos="0">
                <a:srgbClr val="B7D3EA"/>
              </a:gs>
              <a:gs pos="100000">
                <a:srgbClr val="0A2454"/>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6" name="Text Box 10"/>
          <p:cNvSpPr txBox="1">
            <a:spLocks noChangeArrowheads="1"/>
          </p:cNvSpPr>
          <p:nvPr/>
        </p:nvSpPr>
        <p:spPr bwMode="auto">
          <a:xfrm>
            <a:off x="-26987" y="1853624"/>
            <a:ext cx="2116137" cy="584776"/>
          </a:xfrm>
          <a:prstGeom prst="rect">
            <a:avLst/>
          </a:prstGeom>
          <a:noFill/>
          <a:ln w="9525" algn="ctr">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600" dirty="0" smtClean="0">
                <a:solidFill>
                  <a:schemeClr val="bg1"/>
                </a:solidFill>
              </a:rPr>
              <a:t>Untreated</a:t>
            </a:r>
          </a:p>
          <a:p>
            <a:pPr algn="ctr">
              <a:defRPr/>
            </a:pPr>
            <a:r>
              <a:rPr lang="en-US" sz="1600" dirty="0" smtClean="0">
                <a:solidFill>
                  <a:schemeClr val="bg1"/>
                </a:solidFill>
              </a:rPr>
              <a:t>Equine Tissue</a:t>
            </a:r>
            <a:endParaRPr lang="en-US" sz="1600" dirty="0" smtClean="0">
              <a:solidFill>
                <a:schemeClr val="bg1"/>
              </a:solidFill>
              <a:effectLst>
                <a:outerShdw blurRad="38100" dist="38100" dir="2700000" algn="tl">
                  <a:srgbClr val="DDDDDD"/>
                </a:outerShdw>
              </a:effectLst>
            </a:endParaRPr>
          </a:p>
        </p:txBody>
      </p:sp>
      <p:sp>
        <p:nvSpPr>
          <p:cNvPr id="13327" name="Rectangle 15"/>
          <p:cNvSpPr>
            <a:spLocks noGrp="1" noChangeArrowheads="1"/>
          </p:cNvSpPr>
          <p:nvPr>
            <p:ph type="title" idx="4294967295"/>
          </p:nvPr>
        </p:nvSpPr>
        <p:spPr>
          <a:xfrm>
            <a:off x="220663" y="236538"/>
            <a:ext cx="8704262" cy="69691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sz="3400" dirty="0">
                <a:latin typeface="Arial" charset="0"/>
              </a:rPr>
              <a:t>Edwards </a:t>
            </a:r>
            <a:r>
              <a:rPr lang="en-US" sz="3400" dirty="0" err="1">
                <a:latin typeface="Arial" charset="0"/>
              </a:rPr>
              <a:t>Transcatheter</a:t>
            </a:r>
            <a:r>
              <a:rPr lang="en-US" sz="3400" dirty="0">
                <a:latin typeface="Arial" charset="0"/>
              </a:rPr>
              <a:t> Valve Evolution</a:t>
            </a:r>
          </a:p>
        </p:txBody>
      </p:sp>
      <p:pic>
        <p:nvPicPr>
          <p:cNvPr id="17" name="Picture 14" descr="SAP2_3b.jpg"/>
          <p:cNvPicPr>
            <a:picLocks noChangeAspect="1"/>
          </p:cNvPicPr>
          <p:nvPr/>
        </p:nvPicPr>
        <p:blipFill>
          <a:blip r:embed="rId5">
            <a:lum bright="6000" contrast="14000"/>
          </a:blip>
          <a:srcRect l="35143" t="25620" r="34363" b="25648"/>
          <a:stretch>
            <a:fillRect/>
          </a:stretch>
        </p:blipFill>
        <p:spPr bwMode="auto">
          <a:xfrm>
            <a:off x="7137400" y="2620725"/>
            <a:ext cx="1447800" cy="1308913"/>
          </a:xfrm>
          <a:prstGeom prst="rect">
            <a:avLst/>
          </a:prstGeom>
          <a:noFill/>
          <a:ln w="9525">
            <a:solidFill>
              <a:srgbClr val="000000"/>
            </a:solidFill>
            <a:miter lim="800000"/>
            <a:headEnd/>
            <a:tailEnd/>
          </a:ln>
          <a:effectLst>
            <a:outerShdw blurRad="63500" dist="38099" dir="2700000" algn="ctr" rotWithShape="0">
              <a:srgbClr val="000000">
                <a:alpha val="74998"/>
              </a:srgbClr>
            </a:outerShdw>
          </a:effectLst>
        </p:spPr>
      </p:pic>
      <p:sp>
        <p:nvSpPr>
          <p:cNvPr id="18" name="Text Box 3"/>
          <p:cNvSpPr txBox="1">
            <a:spLocks noChangeArrowheads="1"/>
          </p:cNvSpPr>
          <p:nvPr/>
        </p:nvSpPr>
        <p:spPr bwMode="auto">
          <a:xfrm>
            <a:off x="6985000" y="4109026"/>
            <a:ext cx="20828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err="1">
                <a:solidFill>
                  <a:schemeClr val="bg1"/>
                </a:solidFill>
              </a:rPr>
              <a:t>Sapien</a:t>
            </a:r>
            <a:r>
              <a:rPr lang="en-US" sz="1600" dirty="0">
                <a:solidFill>
                  <a:schemeClr val="bg1"/>
                </a:solidFill>
              </a:rPr>
              <a:t> </a:t>
            </a:r>
            <a:r>
              <a:rPr lang="en-US" sz="1600" dirty="0" smtClean="0">
                <a:solidFill>
                  <a:schemeClr val="bg1"/>
                </a:solidFill>
              </a:rPr>
              <a:t>3™ </a:t>
            </a:r>
            <a:endParaRPr lang="en-US" sz="1600" dirty="0">
              <a:solidFill>
                <a:schemeClr val="bg1"/>
              </a:solidFill>
            </a:endParaRPr>
          </a:p>
          <a:p>
            <a:pPr algn="ctr" eaLnBrk="1" hangingPunct="1"/>
            <a:r>
              <a:rPr lang="en-US" sz="1600" dirty="0" smtClean="0">
                <a:solidFill>
                  <a:schemeClr val="bg1"/>
                </a:solidFill>
              </a:rPr>
              <a:t>2013</a:t>
            </a:r>
            <a:endParaRPr lang="en-US" sz="1600" dirty="0">
              <a:solidFill>
                <a:schemeClr val="bg1"/>
              </a:solidFill>
            </a:endParaRPr>
          </a:p>
        </p:txBody>
      </p:sp>
      <p:sp>
        <p:nvSpPr>
          <p:cNvPr id="19" name="Text Box 10"/>
          <p:cNvSpPr txBox="1">
            <a:spLocks noChangeArrowheads="1"/>
          </p:cNvSpPr>
          <p:nvPr/>
        </p:nvSpPr>
        <p:spPr bwMode="auto">
          <a:xfrm>
            <a:off x="6934199" y="1828800"/>
            <a:ext cx="1600201" cy="584776"/>
          </a:xfrm>
          <a:prstGeom prst="rect">
            <a:avLst/>
          </a:prstGeom>
          <a:noFill/>
          <a:ln w="9525" algn="ctr">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600" dirty="0" smtClean="0">
                <a:solidFill>
                  <a:schemeClr val="bg1"/>
                </a:solidFill>
              </a:rPr>
              <a:t>Bovine/CC Skirt lower 1/3</a:t>
            </a:r>
            <a:endParaRPr lang="en-US" sz="1600" dirty="0" smtClean="0">
              <a:solidFill>
                <a:schemeClr val="bg1"/>
              </a:solidFill>
              <a:effectLst>
                <a:outerShdw blurRad="38100" dist="38100" dir="2700000" algn="tl">
                  <a:srgbClr val="DDDDDD"/>
                </a:outerShdw>
              </a:effectLst>
            </a:endParaRPr>
          </a:p>
        </p:txBody>
      </p:sp>
    </p:spTree>
    <p:extLst>
      <p:ext uri="{BB962C8B-B14F-4D97-AF65-F5344CB8AC3E}">
        <p14:creationId xmlns:p14="http://schemas.microsoft.com/office/powerpoint/2010/main" val="1303281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9250" name="Rectangle 2"/>
          <p:cNvSpPr>
            <a:spLocks noGrp="1" noChangeArrowheads="1"/>
          </p:cNvSpPr>
          <p:nvPr>
            <p:ph type="title"/>
          </p:nvPr>
        </p:nvSpPr>
        <p:spPr>
          <a:xfrm>
            <a:off x="0" y="15875"/>
            <a:ext cx="9144000" cy="1090613"/>
          </a:xfrm>
        </p:spPr>
        <p:txBody>
          <a:bodyPr>
            <a:normAutofit/>
          </a:bodyPr>
          <a:lstStyle/>
          <a:p>
            <a:pPr algn="ctr">
              <a:lnSpc>
                <a:spcPct val="100000"/>
              </a:lnSpc>
              <a:defRPr/>
            </a:pPr>
            <a:r>
              <a:rPr lang="en-US" dirty="0" smtClean="0">
                <a:latin typeface="Arial" charset="0"/>
              </a:rPr>
              <a:t>PARTNER-A: TAVR </a:t>
            </a:r>
            <a:r>
              <a:rPr lang="en-US" dirty="0" err="1" smtClean="0">
                <a:latin typeface="Arial" charset="0"/>
              </a:rPr>
              <a:t>vs</a:t>
            </a:r>
            <a:r>
              <a:rPr lang="en-US" dirty="0" smtClean="0">
                <a:latin typeface="Arial" charset="0"/>
              </a:rPr>
              <a:t> SAVR</a:t>
            </a:r>
            <a:br>
              <a:rPr lang="en-US" dirty="0" smtClean="0">
                <a:latin typeface="Arial" charset="0"/>
              </a:rPr>
            </a:br>
            <a:r>
              <a:rPr lang="en-US" sz="2800" dirty="0" smtClean="0">
                <a:latin typeface="Arial" charset="0"/>
              </a:rPr>
              <a:t>Mortality, CV Mortality, Hospitalization, Stroke</a:t>
            </a:r>
            <a:endParaRPr lang="en-US" sz="2800" dirty="0">
              <a:latin typeface="Arial" charset="0"/>
            </a:endParaRPr>
          </a:p>
        </p:txBody>
      </p:sp>
      <p:sp>
        <p:nvSpPr>
          <p:cNvPr id="23554" name="TextBox 2"/>
          <p:cNvSpPr txBox="1">
            <a:spLocks noChangeArrowheads="1"/>
          </p:cNvSpPr>
          <p:nvPr/>
        </p:nvSpPr>
        <p:spPr bwMode="auto">
          <a:xfrm>
            <a:off x="6248400" y="6553200"/>
            <a:ext cx="281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1200" dirty="0">
                <a:solidFill>
                  <a:schemeClr val="bg1"/>
                </a:solidFill>
              </a:rPr>
              <a:t>Smith et </a:t>
            </a:r>
            <a:r>
              <a:rPr lang="en-US" sz="1200" dirty="0" smtClean="0">
                <a:solidFill>
                  <a:schemeClr val="bg1"/>
                </a:solidFill>
              </a:rPr>
              <a:t>al. NEJM 2011</a:t>
            </a:r>
            <a:endParaRPr lang="en-US" sz="1200" dirty="0">
              <a:solidFill>
                <a:schemeClr val="bg1"/>
              </a:solidFill>
            </a:endParaRPr>
          </a:p>
        </p:txBody>
      </p:sp>
      <p:pic>
        <p:nvPicPr>
          <p:cNvPr id="235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0" y="1303338"/>
            <a:ext cx="67325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5810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287338"/>
            <a:ext cx="8567738" cy="800100"/>
          </a:xfrm>
        </p:spPr>
        <p:txBody>
          <a:bodyPr>
            <a:normAutofit fontScale="90000"/>
          </a:bodyPr>
          <a:lstStyle/>
          <a:p>
            <a:pPr>
              <a:lnSpc>
                <a:spcPct val="100000"/>
              </a:lnSpc>
              <a:defRPr/>
            </a:pPr>
            <a:r>
              <a:rPr lang="en-US" dirty="0">
                <a:latin typeface="Arial" charset="0"/>
              </a:rPr>
              <a:t>PARTNER-A: TAVR </a:t>
            </a:r>
            <a:r>
              <a:rPr lang="en-US" dirty="0" err="1" smtClean="0">
                <a:latin typeface="Arial" charset="0"/>
              </a:rPr>
              <a:t>vs</a:t>
            </a:r>
            <a:r>
              <a:rPr lang="en-US" dirty="0" smtClean="0">
                <a:latin typeface="Arial" charset="0"/>
              </a:rPr>
              <a:t> </a:t>
            </a:r>
            <a:r>
              <a:rPr lang="en-US" dirty="0">
                <a:latin typeface="Arial" charset="0"/>
              </a:rPr>
              <a:t>SAVR </a:t>
            </a:r>
            <a:r>
              <a:rPr lang="en-US" dirty="0" smtClean="0">
                <a:latin typeface="Arial" charset="0"/>
              </a:rPr>
              <a:t/>
            </a:r>
            <a:br>
              <a:rPr lang="en-US" dirty="0" smtClean="0">
                <a:latin typeface="Arial" charset="0"/>
              </a:rPr>
            </a:br>
            <a:r>
              <a:rPr lang="en-US" sz="2800" dirty="0" smtClean="0">
                <a:latin typeface="Arial" charset="0"/>
              </a:rPr>
              <a:t>NHYA, 6 minute walk, KCCQ, AVA</a:t>
            </a:r>
            <a:endParaRPr lang="en-US" sz="2800" dirty="0">
              <a:latin typeface="Arial"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788" y="3881438"/>
            <a:ext cx="3324225" cy="2493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5213" y="1303338"/>
            <a:ext cx="3324225" cy="2493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038" y="1303338"/>
            <a:ext cx="3325812" cy="2493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7438" y="3881438"/>
            <a:ext cx="3325812" cy="2493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2"/>
          <p:cNvSpPr txBox="1">
            <a:spLocks noChangeArrowheads="1"/>
          </p:cNvSpPr>
          <p:nvPr/>
        </p:nvSpPr>
        <p:spPr bwMode="auto">
          <a:xfrm>
            <a:off x="6477000" y="6553200"/>
            <a:ext cx="281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1200" dirty="0">
                <a:solidFill>
                  <a:schemeClr val="bg1"/>
                </a:solidFill>
              </a:rPr>
              <a:t>Smith et </a:t>
            </a:r>
            <a:r>
              <a:rPr lang="en-US" sz="1200" dirty="0" smtClean="0">
                <a:solidFill>
                  <a:schemeClr val="bg1"/>
                </a:solidFill>
              </a:rPr>
              <a:t>al. NEJM 2011</a:t>
            </a:r>
            <a:endParaRPr lang="en-US" sz="1200" dirty="0">
              <a:solidFill>
                <a:schemeClr val="bg1"/>
              </a:solidFill>
            </a:endParaRPr>
          </a:p>
        </p:txBody>
      </p:sp>
    </p:spTree>
    <p:extLst>
      <p:ext uri="{BB962C8B-B14F-4D97-AF65-F5344CB8AC3E}">
        <p14:creationId xmlns:p14="http://schemas.microsoft.com/office/powerpoint/2010/main" val="38093172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eting_Leon_300dpi.jpg"/>
          <p:cNvPicPr>
            <a:picLocks noChangeAspect="1"/>
          </p:cNvPicPr>
          <p:nvPr/>
        </p:nvPicPr>
        <p:blipFill rotWithShape="1">
          <a:blip r:embed="rId2" cstate="print">
            <a:extLst>
              <a:ext uri="{28A0092B-C50C-407E-A947-70E740481C1C}">
                <a14:useLocalDpi xmlns:a14="http://schemas.microsoft.com/office/drawing/2010/main" val="0"/>
              </a:ext>
            </a:extLst>
          </a:blip>
          <a:srcRect l="13846" t="4119" r="15128" b="14084"/>
          <a:stretch/>
        </p:blipFill>
        <p:spPr>
          <a:xfrm>
            <a:off x="1606062" y="1441936"/>
            <a:ext cx="5931877" cy="5032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itle 1"/>
          <p:cNvSpPr txBox="1">
            <a:spLocks/>
          </p:cNvSpPr>
          <p:nvPr/>
        </p:nvSpPr>
        <p:spPr>
          <a:xfrm>
            <a:off x="533400" y="112088"/>
            <a:ext cx="6375400" cy="1143000"/>
          </a:xfrm>
          <a:prstGeom prst="rect">
            <a:avLst/>
          </a:prstGeom>
        </p:spPr>
        <p:txBody>
          <a:bodyPr anchor="ctr"/>
          <a:lstStyle>
            <a:lvl1pPr algn="l" defTabSz="457200" rtl="0" eaLnBrk="0" fontAlgn="base" hangingPunct="0">
              <a:lnSpc>
                <a:spcPts val="3000"/>
              </a:lnSpc>
              <a:spcBef>
                <a:spcPct val="0"/>
              </a:spcBef>
              <a:spcAft>
                <a:spcPct val="0"/>
              </a:spcAft>
              <a:defRPr sz="2600" b="0" kern="1200" baseline="0">
                <a:solidFill>
                  <a:srgbClr val="FFFFFF"/>
                </a:solidFill>
                <a:latin typeface="Arial"/>
                <a:ea typeface="ＭＳ Ｐゴシック" pitchFamily="-80" charset="-128"/>
                <a:cs typeface="Arial"/>
              </a:defRPr>
            </a:lvl1pPr>
            <a:lvl2pPr algn="l" defTabSz="457200" rtl="0" eaLnBrk="0" fontAlgn="base" hangingPunct="0">
              <a:spcBef>
                <a:spcPct val="0"/>
              </a:spcBef>
              <a:spcAft>
                <a:spcPct val="0"/>
              </a:spcAft>
              <a:defRPr sz="2400" b="1">
                <a:solidFill>
                  <a:srgbClr val="FFFFFF"/>
                </a:solidFill>
                <a:latin typeface="Arial" pitchFamily="64" charset="0"/>
                <a:ea typeface="ＭＳ Ｐゴシック" pitchFamily="-80" charset="-128"/>
                <a:cs typeface="Arial" charset="0"/>
              </a:defRPr>
            </a:lvl2pPr>
            <a:lvl3pPr algn="l" defTabSz="457200" rtl="0" eaLnBrk="0" fontAlgn="base" hangingPunct="0">
              <a:spcBef>
                <a:spcPct val="0"/>
              </a:spcBef>
              <a:spcAft>
                <a:spcPct val="0"/>
              </a:spcAft>
              <a:defRPr sz="2400" b="1">
                <a:solidFill>
                  <a:srgbClr val="FFFFFF"/>
                </a:solidFill>
                <a:latin typeface="Arial" pitchFamily="64" charset="0"/>
                <a:ea typeface="ＭＳ Ｐゴシック" pitchFamily="-80" charset="-128"/>
                <a:cs typeface="Arial" charset="0"/>
              </a:defRPr>
            </a:lvl3pPr>
            <a:lvl4pPr algn="l" defTabSz="457200" rtl="0" eaLnBrk="0" fontAlgn="base" hangingPunct="0">
              <a:spcBef>
                <a:spcPct val="0"/>
              </a:spcBef>
              <a:spcAft>
                <a:spcPct val="0"/>
              </a:spcAft>
              <a:defRPr sz="2400" b="1">
                <a:solidFill>
                  <a:srgbClr val="FFFFFF"/>
                </a:solidFill>
                <a:latin typeface="Arial" pitchFamily="64" charset="0"/>
                <a:ea typeface="ＭＳ Ｐゴシック" pitchFamily="-80" charset="-128"/>
                <a:cs typeface="Arial" charset="0"/>
              </a:defRPr>
            </a:lvl4pPr>
            <a:lvl5pPr algn="l" defTabSz="457200" rtl="0" eaLnBrk="0" fontAlgn="base" hangingPunct="0">
              <a:spcBef>
                <a:spcPct val="0"/>
              </a:spcBef>
              <a:spcAft>
                <a:spcPct val="0"/>
              </a:spcAft>
              <a:defRPr sz="2400" b="1">
                <a:solidFill>
                  <a:srgbClr val="FFFFFF"/>
                </a:solidFill>
                <a:latin typeface="Arial" pitchFamily="64" charset="0"/>
                <a:ea typeface="ＭＳ Ｐゴシック" pitchFamily="-80" charset="-128"/>
                <a:cs typeface="Arial" charset="0"/>
              </a:defRPr>
            </a:lvl5pPr>
            <a:lvl6pPr marL="457200" algn="l" defTabSz="457200" rtl="0" fontAlgn="base">
              <a:spcBef>
                <a:spcPct val="0"/>
              </a:spcBef>
              <a:spcAft>
                <a:spcPct val="0"/>
              </a:spcAft>
              <a:defRPr sz="2400" b="1">
                <a:solidFill>
                  <a:srgbClr val="FFFFFF"/>
                </a:solidFill>
                <a:latin typeface="Arial" pitchFamily="64" charset="0"/>
                <a:ea typeface="ＭＳ Ｐゴシック" pitchFamily="64" charset="-128"/>
              </a:defRPr>
            </a:lvl6pPr>
            <a:lvl7pPr marL="914400" algn="l" defTabSz="457200" rtl="0" fontAlgn="base">
              <a:spcBef>
                <a:spcPct val="0"/>
              </a:spcBef>
              <a:spcAft>
                <a:spcPct val="0"/>
              </a:spcAft>
              <a:defRPr sz="2400" b="1">
                <a:solidFill>
                  <a:srgbClr val="FFFFFF"/>
                </a:solidFill>
                <a:latin typeface="Arial" pitchFamily="64" charset="0"/>
                <a:ea typeface="ＭＳ Ｐゴシック" pitchFamily="64" charset="-128"/>
              </a:defRPr>
            </a:lvl7pPr>
            <a:lvl8pPr marL="1371600" algn="l" defTabSz="457200" rtl="0" fontAlgn="base">
              <a:spcBef>
                <a:spcPct val="0"/>
              </a:spcBef>
              <a:spcAft>
                <a:spcPct val="0"/>
              </a:spcAft>
              <a:defRPr sz="2400" b="1">
                <a:solidFill>
                  <a:srgbClr val="FFFFFF"/>
                </a:solidFill>
                <a:latin typeface="Arial" pitchFamily="64" charset="0"/>
                <a:ea typeface="ＭＳ Ｐゴシック" pitchFamily="64" charset="-128"/>
              </a:defRPr>
            </a:lvl8pPr>
            <a:lvl9pPr marL="1828800" algn="l" defTabSz="457200" rtl="0" fontAlgn="base">
              <a:spcBef>
                <a:spcPct val="0"/>
              </a:spcBef>
              <a:spcAft>
                <a:spcPct val="0"/>
              </a:spcAft>
              <a:defRPr sz="2400" b="1">
                <a:solidFill>
                  <a:srgbClr val="FFFFFF"/>
                </a:solidFill>
                <a:latin typeface="Arial" pitchFamily="64" charset="0"/>
                <a:ea typeface="ＭＳ Ｐゴシック" pitchFamily="64" charset="-128"/>
              </a:defRPr>
            </a:lvl9pPr>
          </a:lstStyle>
          <a:p>
            <a:pPr>
              <a:defRPr/>
            </a:pPr>
            <a:r>
              <a:rPr lang="en-US" sz="2800" b="1" dirty="0">
                <a:solidFill>
                  <a:srgbClr val="FFFF66"/>
                </a:solidFill>
                <a:effectLst>
                  <a:outerShdw blurRad="38100" dist="38100" dir="2700000" algn="tl">
                    <a:srgbClr val="000000">
                      <a:alpha val="43137"/>
                    </a:srgbClr>
                  </a:outerShdw>
                </a:effectLst>
                <a:ea typeface="ＭＳ Ｐゴシック" pitchFamily="64" charset="-128"/>
              </a:rPr>
              <a:t>The PARTNER 2A Trial </a:t>
            </a:r>
            <a:br>
              <a:rPr lang="en-US" sz="2800" b="1" dirty="0">
                <a:solidFill>
                  <a:srgbClr val="FFFF66"/>
                </a:solidFill>
                <a:effectLst>
                  <a:outerShdw blurRad="38100" dist="38100" dir="2700000" algn="tl">
                    <a:srgbClr val="000000">
                      <a:alpha val="43137"/>
                    </a:srgbClr>
                  </a:outerShdw>
                </a:effectLst>
                <a:ea typeface="ＭＳ Ｐゴシック" pitchFamily="64" charset="-128"/>
              </a:rPr>
            </a:br>
            <a:r>
              <a:rPr lang="en-US" sz="2800" dirty="0" smtClean="0">
                <a:solidFill>
                  <a:prstClr val="white"/>
                </a:solidFill>
                <a:effectLst>
                  <a:outerShdw blurRad="38100" dist="38100" dir="2700000" algn="tl">
                    <a:srgbClr val="000000">
                      <a:alpha val="43137"/>
                    </a:srgbClr>
                  </a:outerShdw>
                </a:effectLst>
                <a:ea typeface="ＭＳ Ｐゴシック" pitchFamily="64" charset="-128"/>
              </a:rPr>
              <a:t>NEJM On-line</a:t>
            </a:r>
            <a:endParaRPr lang="en-US" sz="2800" dirty="0">
              <a:solidFill>
                <a:prstClr val="white"/>
              </a:solidFill>
              <a:effectLst>
                <a:outerShdw blurRad="38100" dist="38100" dir="2700000" algn="tl">
                  <a:srgbClr val="000000">
                    <a:alpha val="43137"/>
                  </a:srgbClr>
                </a:outerShdw>
              </a:effectLst>
              <a:ea typeface="ＭＳ Ｐゴシック" pitchFamily="64" charset="-128"/>
            </a:endParaRPr>
          </a:p>
        </p:txBody>
      </p:sp>
    </p:spTree>
    <p:extLst>
      <p:ext uri="{BB962C8B-B14F-4D97-AF65-F5344CB8AC3E}">
        <p14:creationId xmlns:p14="http://schemas.microsoft.com/office/powerpoint/2010/main" val="2620373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ChangeArrowheads="1"/>
          </p:cNvSpPr>
          <p:nvPr/>
        </p:nvSpPr>
        <p:spPr bwMode="auto">
          <a:xfrm>
            <a:off x="7118506" y="721636"/>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a:solidFill>
                  <a:srgbClr val="000000"/>
                </a:solidFill>
                <a:latin typeface="Albany AMT" panose="020B0604020202020204" pitchFamily="34" charset="0"/>
              </a:rPr>
              <a:t>1</a:t>
            </a:r>
            <a:endParaRPr lang="en-US" altLang="en-US" sz="1350">
              <a:solidFill>
                <a:prstClr val="black"/>
              </a:solidFill>
            </a:endParaRPr>
          </a:p>
        </p:txBody>
      </p:sp>
      <p:sp>
        <p:nvSpPr>
          <p:cNvPr id="8" name="Rectangle 9"/>
          <p:cNvSpPr>
            <a:spLocks noChangeArrowheads="1"/>
          </p:cNvSpPr>
          <p:nvPr/>
        </p:nvSpPr>
        <p:spPr bwMode="auto">
          <a:xfrm>
            <a:off x="1180562" y="6259672"/>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solidFill>
                  <a:srgbClr val="00B0F0"/>
                </a:solidFill>
              </a:rPr>
              <a:t>762</a:t>
            </a:r>
            <a:endParaRPr lang="en-US" altLang="en-US" sz="3200" dirty="0">
              <a:solidFill>
                <a:srgbClr val="00B0F0"/>
              </a:solidFill>
            </a:endParaRPr>
          </a:p>
        </p:txBody>
      </p:sp>
      <p:sp>
        <p:nvSpPr>
          <p:cNvPr id="9" name="Rectangle 10"/>
          <p:cNvSpPr>
            <a:spLocks noChangeArrowheads="1"/>
          </p:cNvSpPr>
          <p:nvPr/>
        </p:nvSpPr>
        <p:spPr bwMode="auto">
          <a:xfrm>
            <a:off x="2024448" y="6259672"/>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B0F0"/>
                </a:solidFill>
              </a:rPr>
              <a:t>717</a:t>
            </a:r>
            <a:endParaRPr lang="en-US" altLang="en-US" sz="3200">
              <a:solidFill>
                <a:srgbClr val="00B0F0"/>
              </a:solidFill>
            </a:endParaRPr>
          </a:p>
        </p:txBody>
      </p:sp>
      <p:sp>
        <p:nvSpPr>
          <p:cNvPr id="10" name="Rectangle 11"/>
          <p:cNvSpPr>
            <a:spLocks noChangeArrowheads="1"/>
          </p:cNvSpPr>
          <p:nvPr/>
        </p:nvSpPr>
        <p:spPr bwMode="auto">
          <a:xfrm>
            <a:off x="2894092" y="6259672"/>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B0F0"/>
                </a:solidFill>
              </a:rPr>
              <a:t>708</a:t>
            </a:r>
            <a:endParaRPr lang="en-US" altLang="en-US" sz="3200">
              <a:solidFill>
                <a:srgbClr val="00B0F0"/>
              </a:solidFill>
            </a:endParaRPr>
          </a:p>
        </p:txBody>
      </p:sp>
      <p:sp>
        <p:nvSpPr>
          <p:cNvPr id="11" name="Rectangle 12"/>
          <p:cNvSpPr>
            <a:spLocks noChangeArrowheads="1"/>
          </p:cNvSpPr>
          <p:nvPr/>
        </p:nvSpPr>
        <p:spPr bwMode="auto">
          <a:xfrm>
            <a:off x="3763736" y="6259672"/>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B0F0"/>
                </a:solidFill>
              </a:rPr>
              <a:t>685</a:t>
            </a:r>
            <a:endParaRPr lang="en-US" altLang="en-US" sz="3200">
              <a:solidFill>
                <a:srgbClr val="00B0F0"/>
              </a:solidFill>
            </a:endParaRPr>
          </a:p>
        </p:txBody>
      </p:sp>
      <p:sp>
        <p:nvSpPr>
          <p:cNvPr id="12" name="Rectangle 13"/>
          <p:cNvSpPr>
            <a:spLocks noChangeArrowheads="1"/>
          </p:cNvSpPr>
          <p:nvPr/>
        </p:nvSpPr>
        <p:spPr bwMode="auto">
          <a:xfrm>
            <a:off x="4633380" y="6259672"/>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B0F0"/>
                </a:solidFill>
              </a:rPr>
              <a:t>663</a:t>
            </a:r>
            <a:endParaRPr lang="en-US" altLang="en-US" sz="3200">
              <a:solidFill>
                <a:srgbClr val="00B0F0"/>
              </a:solidFill>
            </a:endParaRPr>
          </a:p>
        </p:txBody>
      </p:sp>
      <p:sp>
        <p:nvSpPr>
          <p:cNvPr id="13" name="Rectangle 14"/>
          <p:cNvSpPr>
            <a:spLocks noChangeArrowheads="1"/>
          </p:cNvSpPr>
          <p:nvPr/>
        </p:nvSpPr>
        <p:spPr bwMode="auto">
          <a:xfrm>
            <a:off x="5503024" y="6259672"/>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B0F0"/>
                </a:solidFill>
              </a:rPr>
              <a:t>652</a:t>
            </a:r>
            <a:endParaRPr lang="en-US" altLang="en-US" sz="3200">
              <a:solidFill>
                <a:srgbClr val="00B0F0"/>
              </a:solidFill>
            </a:endParaRPr>
          </a:p>
        </p:txBody>
      </p:sp>
      <p:sp>
        <p:nvSpPr>
          <p:cNvPr id="14" name="Rectangle 15"/>
          <p:cNvSpPr>
            <a:spLocks noChangeArrowheads="1"/>
          </p:cNvSpPr>
          <p:nvPr/>
        </p:nvSpPr>
        <p:spPr bwMode="auto">
          <a:xfrm>
            <a:off x="6372668" y="6259672"/>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B0F0"/>
                </a:solidFill>
              </a:rPr>
              <a:t>644</a:t>
            </a:r>
            <a:endParaRPr lang="en-US" altLang="en-US" sz="3200">
              <a:solidFill>
                <a:srgbClr val="00B0F0"/>
              </a:solidFill>
            </a:endParaRPr>
          </a:p>
        </p:txBody>
      </p:sp>
      <p:sp>
        <p:nvSpPr>
          <p:cNvPr id="15" name="Rectangle 16"/>
          <p:cNvSpPr>
            <a:spLocks noChangeArrowheads="1"/>
          </p:cNvSpPr>
          <p:nvPr/>
        </p:nvSpPr>
        <p:spPr bwMode="auto">
          <a:xfrm>
            <a:off x="7242312" y="6259672"/>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B0F0"/>
                </a:solidFill>
              </a:rPr>
              <a:t>634</a:t>
            </a:r>
            <a:endParaRPr lang="en-US" altLang="en-US" sz="3200">
              <a:solidFill>
                <a:srgbClr val="00B0F0"/>
              </a:solidFill>
            </a:endParaRPr>
          </a:p>
        </p:txBody>
      </p:sp>
      <p:sp>
        <p:nvSpPr>
          <p:cNvPr id="16" name="Rectangle 17"/>
          <p:cNvSpPr>
            <a:spLocks noChangeArrowheads="1"/>
          </p:cNvSpPr>
          <p:nvPr/>
        </p:nvSpPr>
        <p:spPr bwMode="auto">
          <a:xfrm>
            <a:off x="8111959" y="6259672"/>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solidFill>
                  <a:srgbClr val="00B0F0"/>
                </a:solidFill>
              </a:rPr>
              <a:t>612</a:t>
            </a:r>
            <a:endParaRPr lang="en-US" altLang="en-US" sz="3200" dirty="0">
              <a:solidFill>
                <a:srgbClr val="00B0F0"/>
              </a:solidFill>
            </a:endParaRPr>
          </a:p>
        </p:txBody>
      </p:sp>
      <p:sp>
        <p:nvSpPr>
          <p:cNvPr id="17" name="Rectangle 18"/>
          <p:cNvSpPr>
            <a:spLocks noChangeArrowheads="1"/>
          </p:cNvSpPr>
          <p:nvPr/>
        </p:nvSpPr>
        <p:spPr bwMode="auto">
          <a:xfrm>
            <a:off x="1180562" y="6032679"/>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solidFill>
                  <a:srgbClr val="FFFF00"/>
                </a:solidFill>
              </a:rPr>
              <a:t>722</a:t>
            </a:r>
            <a:endParaRPr lang="en-US" altLang="en-US" sz="3200" dirty="0">
              <a:solidFill>
                <a:srgbClr val="FFFF00"/>
              </a:solidFill>
            </a:endParaRPr>
          </a:p>
        </p:txBody>
      </p:sp>
      <p:sp>
        <p:nvSpPr>
          <p:cNvPr id="18" name="Rectangle 19"/>
          <p:cNvSpPr>
            <a:spLocks noChangeArrowheads="1"/>
          </p:cNvSpPr>
          <p:nvPr/>
        </p:nvSpPr>
        <p:spPr bwMode="auto">
          <a:xfrm>
            <a:off x="2025809" y="6019800"/>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00"/>
                </a:solidFill>
              </a:rPr>
              <a:t>636</a:t>
            </a:r>
            <a:endParaRPr lang="en-US" altLang="en-US" sz="3200">
              <a:solidFill>
                <a:srgbClr val="FFFF00"/>
              </a:solidFill>
            </a:endParaRPr>
          </a:p>
        </p:txBody>
      </p:sp>
      <p:sp>
        <p:nvSpPr>
          <p:cNvPr id="19" name="Rectangle 20"/>
          <p:cNvSpPr>
            <a:spLocks noChangeArrowheads="1"/>
          </p:cNvSpPr>
          <p:nvPr/>
        </p:nvSpPr>
        <p:spPr bwMode="auto">
          <a:xfrm>
            <a:off x="2896814" y="6019800"/>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00"/>
                </a:solidFill>
              </a:rPr>
              <a:t>624</a:t>
            </a:r>
            <a:endParaRPr lang="en-US" altLang="en-US" sz="3200">
              <a:solidFill>
                <a:srgbClr val="FFFF00"/>
              </a:solidFill>
            </a:endParaRPr>
          </a:p>
        </p:txBody>
      </p:sp>
      <p:sp>
        <p:nvSpPr>
          <p:cNvPr id="20" name="Rectangle 21"/>
          <p:cNvSpPr>
            <a:spLocks noChangeArrowheads="1"/>
          </p:cNvSpPr>
          <p:nvPr/>
        </p:nvSpPr>
        <p:spPr bwMode="auto">
          <a:xfrm>
            <a:off x="3767819" y="6019800"/>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00"/>
                </a:solidFill>
              </a:rPr>
              <a:t>600</a:t>
            </a:r>
            <a:endParaRPr lang="en-US" altLang="en-US" sz="3200">
              <a:solidFill>
                <a:srgbClr val="FFFF00"/>
              </a:solidFill>
            </a:endParaRPr>
          </a:p>
        </p:txBody>
      </p:sp>
      <p:sp>
        <p:nvSpPr>
          <p:cNvPr id="21" name="Rectangle 22"/>
          <p:cNvSpPr>
            <a:spLocks noChangeArrowheads="1"/>
          </p:cNvSpPr>
          <p:nvPr/>
        </p:nvSpPr>
        <p:spPr bwMode="auto">
          <a:xfrm>
            <a:off x="4638824" y="6019800"/>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00"/>
                </a:solidFill>
              </a:rPr>
              <a:t>591</a:t>
            </a:r>
            <a:endParaRPr lang="en-US" altLang="en-US" sz="3200">
              <a:solidFill>
                <a:srgbClr val="FFFF00"/>
              </a:solidFill>
            </a:endParaRPr>
          </a:p>
        </p:txBody>
      </p:sp>
      <p:sp>
        <p:nvSpPr>
          <p:cNvPr id="22" name="Rectangle 23"/>
          <p:cNvSpPr>
            <a:spLocks noChangeArrowheads="1"/>
          </p:cNvSpPr>
          <p:nvPr/>
        </p:nvSpPr>
        <p:spPr bwMode="auto">
          <a:xfrm>
            <a:off x="5509829" y="6019800"/>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00"/>
                </a:solidFill>
              </a:rPr>
              <a:t>573</a:t>
            </a:r>
            <a:endParaRPr lang="en-US" altLang="en-US" sz="3200">
              <a:solidFill>
                <a:srgbClr val="FFFF00"/>
              </a:solidFill>
            </a:endParaRPr>
          </a:p>
        </p:txBody>
      </p:sp>
      <p:sp>
        <p:nvSpPr>
          <p:cNvPr id="23" name="Rectangle 24"/>
          <p:cNvSpPr>
            <a:spLocks noChangeArrowheads="1"/>
          </p:cNvSpPr>
          <p:nvPr/>
        </p:nvSpPr>
        <p:spPr bwMode="auto">
          <a:xfrm>
            <a:off x="6380834" y="6019800"/>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00"/>
                </a:solidFill>
              </a:rPr>
              <a:t>565</a:t>
            </a:r>
            <a:endParaRPr lang="en-US" altLang="en-US" sz="3200">
              <a:solidFill>
                <a:srgbClr val="FFFF00"/>
              </a:solidFill>
            </a:endParaRPr>
          </a:p>
        </p:txBody>
      </p:sp>
      <p:sp>
        <p:nvSpPr>
          <p:cNvPr id="24" name="Rectangle 25"/>
          <p:cNvSpPr>
            <a:spLocks noChangeArrowheads="1"/>
          </p:cNvSpPr>
          <p:nvPr/>
        </p:nvSpPr>
        <p:spPr bwMode="auto">
          <a:xfrm>
            <a:off x="7251839" y="6019800"/>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00"/>
                </a:solidFill>
              </a:rPr>
              <a:t>555</a:t>
            </a:r>
            <a:endParaRPr lang="en-US" altLang="en-US" sz="3200">
              <a:solidFill>
                <a:srgbClr val="FFFF00"/>
              </a:solidFill>
            </a:endParaRPr>
          </a:p>
        </p:txBody>
      </p:sp>
      <p:sp>
        <p:nvSpPr>
          <p:cNvPr id="25" name="Rectangle 26"/>
          <p:cNvSpPr>
            <a:spLocks noChangeArrowheads="1"/>
          </p:cNvSpPr>
          <p:nvPr/>
        </p:nvSpPr>
        <p:spPr bwMode="auto">
          <a:xfrm>
            <a:off x="8122848" y="6019800"/>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solidFill>
                  <a:srgbClr val="FFFF00"/>
                </a:solidFill>
              </a:rPr>
              <a:t>537</a:t>
            </a:r>
            <a:endParaRPr lang="en-US" altLang="en-US" sz="3200" dirty="0">
              <a:solidFill>
                <a:srgbClr val="FFFF00"/>
              </a:solidFill>
            </a:endParaRPr>
          </a:p>
        </p:txBody>
      </p:sp>
      <p:grpSp>
        <p:nvGrpSpPr>
          <p:cNvPr id="2" name="Group 1"/>
          <p:cNvGrpSpPr/>
          <p:nvPr/>
        </p:nvGrpSpPr>
        <p:grpSpPr>
          <a:xfrm>
            <a:off x="957792" y="1306432"/>
            <a:ext cx="7468507" cy="4278899"/>
            <a:chOff x="979562" y="1634490"/>
            <a:chExt cx="6025443" cy="3639959"/>
          </a:xfrm>
        </p:grpSpPr>
        <p:sp>
          <p:nvSpPr>
            <p:cNvPr id="29" name="Rectangle 30"/>
            <p:cNvSpPr>
              <a:spLocks noChangeArrowheads="1"/>
            </p:cNvSpPr>
            <p:nvPr/>
          </p:nvSpPr>
          <p:spPr bwMode="auto">
            <a:xfrm>
              <a:off x="4822717" y="2088009"/>
              <a:ext cx="1229901" cy="18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dirty="0">
                  <a:solidFill>
                    <a:srgbClr val="FFFF66"/>
                  </a:solidFill>
                </a:rPr>
                <a:t>p (log rank) = 0.04</a:t>
              </a:r>
              <a:endParaRPr lang="en-US" altLang="en-US" sz="1400" dirty="0">
                <a:solidFill>
                  <a:srgbClr val="FFFF66"/>
                </a:solidFill>
              </a:endParaRPr>
            </a:p>
          </p:txBody>
        </p:sp>
        <p:sp>
          <p:nvSpPr>
            <p:cNvPr id="30" name="Rectangle 31"/>
            <p:cNvSpPr>
              <a:spLocks noChangeArrowheads="1"/>
            </p:cNvSpPr>
            <p:nvPr/>
          </p:nvSpPr>
          <p:spPr bwMode="auto">
            <a:xfrm>
              <a:off x="4478703" y="1885035"/>
              <a:ext cx="1917921" cy="18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dirty="0">
                  <a:solidFill>
                    <a:srgbClr val="FFFFFF"/>
                  </a:solidFill>
                </a:rPr>
                <a:t>HR: 0.78 [95% CI: 0.61, 0.99]</a:t>
              </a:r>
              <a:endParaRPr lang="en-US" altLang="en-US" sz="1400" dirty="0">
                <a:solidFill>
                  <a:prstClr val="black"/>
                </a:solidFill>
              </a:endParaRPr>
            </a:p>
          </p:txBody>
        </p:sp>
        <p:sp>
          <p:nvSpPr>
            <p:cNvPr id="31" name="Rectangle 32"/>
            <p:cNvSpPr>
              <a:spLocks noChangeArrowheads="1"/>
            </p:cNvSpPr>
            <p:nvPr/>
          </p:nvSpPr>
          <p:spPr bwMode="auto">
            <a:xfrm>
              <a:off x="6595038" y="3981740"/>
              <a:ext cx="409967" cy="18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00B0F0"/>
                  </a:solidFill>
                  <a:effectLst>
                    <a:outerShdw blurRad="38100" dist="38100" dir="2700000" algn="tl">
                      <a:srgbClr val="000000">
                        <a:alpha val="43137"/>
                      </a:srgbClr>
                    </a:outerShdw>
                  </a:effectLst>
                </a:rPr>
                <a:t>16.3%</a:t>
              </a:r>
              <a:endParaRPr lang="en-US" altLang="en-US" sz="1400" dirty="0">
                <a:solidFill>
                  <a:srgbClr val="00B0F0"/>
                </a:solidFill>
                <a:effectLst>
                  <a:outerShdw blurRad="38100" dist="38100" dir="2700000" algn="tl">
                    <a:srgbClr val="000000">
                      <a:alpha val="43137"/>
                    </a:srgbClr>
                  </a:outerShdw>
                </a:effectLst>
              </a:endParaRPr>
            </a:p>
          </p:txBody>
        </p:sp>
        <p:sp>
          <p:nvSpPr>
            <p:cNvPr id="32" name="Rectangle 33"/>
            <p:cNvSpPr>
              <a:spLocks noChangeArrowheads="1"/>
            </p:cNvSpPr>
            <p:nvPr/>
          </p:nvSpPr>
          <p:spPr bwMode="auto">
            <a:xfrm>
              <a:off x="6595038" y="3377851"/>
              <a:ext cx="409967" cy="18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FFFF00"/>
                  </a:solidFill>
                  <a:effectLst>
                    <a:outerShdw blurRad="38100" dist="38100" dir="2700000" algn="tl">
                      <a:srgbClr val="000000">
                        <a:alpha val="43137"/>
                      </a:srgbClr>
                    </a:outerShdw>
                  </a:effectLst>
                </a:rPr>
                <a:t>20.0%</a:t>
              </a:r>
              <a:endParaRPr lang="en-US" altLang="en-US" sz="1400" dirty="0">
                <a:solidFill>
                  <a:srgbClr val="FFFF00"/>
                </a:solidFill>
                <a:effectLst>
                  <a:outerShdw blurRad="38100" dist="38100" dir="2700000" algn="tl">
                    <a:srgbClr val="000000">
                      <a:alpha val="43137"/>
                    </a:srgbClr>
                  </a:outerShdw>
                </a:effectLst>
              </a:endParaRPr>
            </a:p>
          </p:txBody>
        </p:sp>
        <p:sp>
          <p:nvSpPr>
            <p:cNvPr id="76" name="Rectangle 79"/>
            <p:cNvSpPr>
              <a:spLocks noChangeArrowheads="1"/>
            </p:cNvSpPr>
            <p:nvPr/>
          </p:nvSpPr>
          <p:spPr bwMode="auto">
            <a:xfrm>
              <a:off x="1242227" y="5117358"/>
              <a:ext cx="68544"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solidFill>
                    <a:srgbClr val="FFFFFF"/>
                  </a:solidFill>
                </a:rPr>
                <a:t>0</a:t>
              </a:r>
              <a:endParaRPr lang="en-US" altLang="en-US" sz="1200" dirty="0">
                <a:solidFill>
                  <a:prstClr val="black"/>
                </a:solidFill>
              </a:endParaRPr>
            </a:p>
          </p:txBody>
        </p:sp>
        <p:sp>
          <p:nvSpPr>
            <p:cNvPr id="87" name="Freeform 92"/>
            <p:cNvSpPr>
              <a:spLocks/>
            </p:cNvSpPr>
            <p:nvPr/>
          </p:nvSpPr>
          <p:spPr bwMode="auto">
            <a:xfrm>
              <a:off x="1285515" y="3887896"/>
              <a:ext cx="5582657" cy="1058655"/>
            </a:xfrm>
            <a:custGeom>
              <a:avLst/>
              <a:gdLst>
                <a:gd name="T0" fmla="*/ 1 w 513"/>
                <a:gd name="T1" fmla="*/ 90 h 99"/>
                <a:gd name="T2" fmla="*/ 2 w 513"/>
                <a:gd name="T3" fmla="*/ 83 h 99"/>
                <a:gd name="T4" fmla="*/ 5 w 513"/>
                <a:gd name="T5" fmla="*/ 80 h 99"/>
                <a:gd name="T6" fmla="*/ 10 w 513"/>
                <a:gd name="T7" fmla="*/ 77 h 99"/>
                <a:gd name="T8" fmla="*/ 12 w 513"/>
                <a:gd name="T9" fmla="*/ 76 h 99"/>
                <a:gd name="T10" fmla="*/ 15 w 513"/>
                <a:gd name="T11" fmla="*/ 74 h 99"/>
                <a:gd name="T12" fmla="*/ 19 w 513"/>
                <a:gd name="T13" fmla="*/ 73 h 99"/>
                <a:gd name="T14" fmla="*/ 37 w 513"/>
                <a:gd name="T15" fmla="*/ 70 h 99"/>
                <a:gd name="T16" fmla="*/ 46 w 513"/>
                <a:gd name="T17" fmla="*/ 69 h 99"/>
                <a:gd name="T18" fmla="*/ 60 w 513"/>
                <a:gd name="T19" fmla="*/ 66 h 99"/>
                <a:gd name="T20" fmla="*/ 63 w 513"/>
                <a:gd name="T21" fmla="*/ 65 h 99"/>
                <a:gd name="T22" fmla="*/ 75 w 513"/>
                <a:gd name="T23" fmla="*/ 64 h 99"/>
                <a:gd name="T24" fmla="*/ 89 w 513"/>
                <a:gd name="T25" fmla="*/ 62 h 99"/>
                <a:gd name="T26" fmla="*/ 106 w 513"/>
                <a:gd name="T27" fmla="*/ 61 h 99"/>
                <a:gd name="T28" fmla="*/ 116 w 513"/>
                <a:gd name="T29" fmla="*/ 59 h 99"/>
                <a:gd name="T30" fmla="*/ 127 w 513"/>
                <a:gd name="T31" fmla="*/ 57 h 99"/>
                <a:gd name="T32" fmla="*/ 131 w 513"/>
                <a:gd name="T33" fmla="*/ 57 h 99"/>
                <a:gd name="T34" fmla="*/ 156 w 513"/>
                <a:gd name="T35" fmla="*/ 55 h 99"/>
                <a:gd name="T36" fmla="*/ 159 w 513"/>
                <a:gd name="T37" fmla="*/ 54 h 99"/>
                <a:gd name="T38" fmla="*/ 167 w 513"/>
                <a:gd name="T39" fmla="*/ 52 h 99"/>
                <a:gd name="T40" fmla="*/ 176 w 513"/>
                <a:gd name="T41" fmla="*/ 50 h 99"/>
                <a:gd name="T42" fmla="*/ 179 w 513"/>
                <a:gd name="T43" fmla="*/ 49 h 99"/>
                <a:gd name="T44" fmla="*/ 184 w 513"/>
                <a:gd name="T45" fmla="*/ 47 h 99"/>
                <a:gd name="T46" fmla="*/ 187 w 513"/>
                <a:gd name="T47" fmla="*/ 46 h 99"/>
                <a:gd name="T48" fmla="*/ 190 w 513"/>
                <a:gd name="T49" fmla="*/ 44 h 99"/>
                <a:gd name="T50" fmla="*/ 195 w 513"/>
                <a:gd name="T51" fmla="*/ 42 h 99"/>
                <a:gd name="T52" fmla="*/ 209 w 513"/>
                <a:gd name="T53" fmla="*/ 40 h 99"/>
                <a:gd name="T54" fmla="*/ 221 w 513"/>
                <a:gd name="T55" fmla="*/ 38 h 99"/>
                <a:gd name="T56" fmla="*/ 222 w 513"/>
                <a:gd name="T57" fmla="*/ 37 h 99"/>
                <a:gd name="T58" fmla="*/ 228 w 513"/>
                <a:gd name="T59" fmla="*/ 34 h 99"/>
                <a:gd name="T60" fmla="*/ 240 w 513"/>
                <a:gd name="T61" fmla="*/ 32 h 99"/>
                <a:gd name="T62" fmla="*/ 251 w 513"/>
                <a:gd name="T63" fmla="*/ 30 h 99"/>
                <a:gd name="T64" fmla="*/ 253 w 513"/>
                <a:gd name="T65" fmla="*/ 29 h 99"/>
                <a:gd name="T66" fmla="*/ 261 w 513"/>
                <a:gd name="T67" fmla="*/ 28 h 99"/>
                <a:gd name="T68" fmla="*/ 280 w 513"/>
                <a:gd name="T69" fmla="*/ 26 h 99"/>
                <a:gd name="T70" fmla="*/ 300 w 513"/>
                <a:gd name="T71" fmla="*/ 25 h 99"/>
                <a:gd name="T72" fmla="*/ 320 w 513"/>
                <a:gd name="T73" fmla="*/ 23 h 99"/>
                <a:gd name="T74" fmla="*/ 329 w 513"/>
                <a:gd name="T75" fmla="*/ 22 h 99"/>
                <a:gd name="T76" fmla="*/ 348 w 513"/>
                <a:gd name="T77" fmla="*/ 21 h 99"/>
                <a:gd name="T78" fmla="*/ 374 w 513"/>
                <a:gd name="T79" fmla="*/ 19 h 99"/>
                <a:gd name="T80" fmla="*/ 385 w 513"/>
                <a:gd name="T81" fmla="*/ 18 h 99"/>
                <a:gd name="T82" fmla="*/ 400 w 513"/>
                <a:gd name="T83" fmla="*/ 17 h 99"/>
                <a:gd name="T84" fmla="*/ 407 w 513"/>
                <a:gd name="T85" fmla="*/ 15 h 99"/>
                <a:gd name="T86" fmla="*/ 412 w 513"/>
                <a:gd name="T87" fmla="*/ 13 h 99"/>
                <a:gd name="T88" fmla="*/ 429 w 513"/>
                <a:gd name="T89" fmla="*/ 12 h 99"/>
                <a:gd name="T90" fmla="*/ 449 w 513"/>
                <a:gd name="T91" fmla="*/ 9 h 99"/>
                <a:gd name="T92" fmla="*/ 461 w 513"/>
                <a:gd name="T93" fmla="*/ 9 h 99"/>
                <a:gd name="T94" fmla="*/ 473 w 513"/>
                <a:gd name="T95" fmla="*/ 7 h 99"/>
                <a:gd name="T96" fmla="*/ 478 w 513"/>
                <a:gd name="T97" fmla="*/ 5 h 99"/>
                <a:gd name="T98" fmla="*/ 485 w 513"/>
                <a:gd name="T99" fmla="*/ 4 h 99"/>
                <a:gd name="T100" fmla="*/ 501 w 513"/>
                <a:gd name="T101" fmla="*/ 2 h 99"/>
                <a:gd name="T102" fmla="*/ 513 w 513"/>
                <a:gd name="T103" fmla="*/ 0 h 99"/>
                <a:gd name="T104" fmla="*/ 513 w 513"/>
                <a:gd name="T10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3" h="99">
                  <a:moveTo>
                    <a:pt x="0" y="99"/>
                  </a:moveTo>
                  <a:lnTo>
                    <a:pt x="0" y="99"/>
                  </a:lnTo>
                  <a:lnTo>
                    <a:pt x="0" y="90"/>
                  </a:lnTo>
                  <a:lnTo>
                    <a:pt x="1" y="90"/>
                  </a:lnTo>
                  <a:lnTo>
                    <a:pt x="1" y="84"/>
                  </a:lnTo>
                  <a:lnTo>
                    <a:pt x="2" y="84"/>
                  </a:lnTo>
                  <a:lnTo>
                    <a:pt x="2" y="83"/>
                  </a:lnTo>
                  <a:lnTo>
                    <a:pt x="2" y="83"/>
                  </a:lnTo>
                  <a:lnTo>
                    <a:pt x="2" y="81"/>
                  </a:lnTo>
                  <a:lnTo>
                    <a:pt x="4" y="81"/>
                  </a:lnTo>
                  <a:lnTo>
                    <a:pt x="4" y="80"/>
                  </a:lnTo>
                  <a:lnTo>
                    <a:pt x="5" y="80"/>
                  </a:lnTo>
                  <a:lnTo>
                    <a:pt x="5" y="79"/>
                  </a:lnTo>
                  <a:lnTo>
                    <a:pt x="8" y="79"/>
                  </a:lnTo>
                  <a:lnTo>
                    <a:pt x="8" y="77"/>
                  </a:lnTo>
                  <a:lnTo>
                    <a:pt x="10" y="77"/>
                  </a:lnTo>
                  <a:lnTo>
                    <a:pt x="10" y="76"/>
                  </a:lnTo>
                  <a:lnTo>
                    <a:pt x="11" y="76"/>
                  </a:lnTo>
                  <a:lnTo>
                    <a:pt x="11" y="76"/>
                  </a:lnTo>
                  <a:lnTo>
                    <a:pt x="12" y="76"/>
                  </a:lnTo>
                  <a:lnTo>
                    <a:pt x="12" y="75"/>
                  </a:lnTo>
                  <a:lnTo>
                    <a:pt x="14" y="75"/>
                  </a:lnTo>
                  <a:lnTo>
                    <a:pt x="14" y="74"/>
                  </a:lnTo>
                  <a:lnTo>
                    <a:pt x="15" y="74"/>
                  </a:lnTo>
                  <a:lnTo>
                    <a:pt x="15" y="73"/>
                  </a:lnTo>
                  <a:lnTo>
                    <a:pt x="17" y="73"/>
                  </a:lnTo>
                  <a:lnTo>
                    <a:pt x="17" y="73"/>
                  </a:lnTo>
                  <a:lnTo>
                    <a:pt x="19" y="73"/>
                  </a:lnTo>
                  <a:lnTo>
                    <a:pt x="19" y="72"/>
                  </a:lnTo>
                  <a:lnTo>
                    <a:pt x="23" y="72"/>
                  </a:lnTo>
                  <a:lnTo>
                    <a:pt x="23" y="70"/>
                  </a:lnTo>
                  <a:lnTo>
                    <a:pt x="37" y="70"/>
                  </a:lnTo>
                  <a:lnTo>
                    <a:pt x="37" y="69"/>
                  </a:lnTo>
                  <a:lnTo>
                    <a:pt x="39" y="69"/>
                  </a:lnTo>
                  <a:lnTo>
                    <a:pt x="39" y="69"/>
                  </a:lnTo>
                  <a:lnTo>
                    <a:pt x="46" y="69"/>
                  </a:lnTo>
                  <a:lnTo>
                    <a:pt x="46" y="67"/>
                  </a:lnTo>
                  <a:lnTo>
                    <a:pt x="59" y="67"/>
                  </a:lnTo>
                  <a:lnTo>
                    <a:pt x="59" y="66"/>
                  </a:lnTo>
                  <a:lnTo>
                    <a:pt x="60" y="66"/>
                  </a:lnTo>
                  <a:lnTo>
                    <a:pt x="60" y="65"/>
                  </a:lnTo>
                  <a:lnTo>
                    <a:pt x="61" y="65"/>
                  </a:lnTo>
                  <a:lnTo>
                    <a:pt x="61" y="65"/>
                  </a:lnTo>
                  <a:lnTo>
                    <a:pt x="63" y="65"/>
                  </a:lnTo>
                  <a:lnTo>
                    <a:pt x="63" y="64"/>
                  </a:lnTo>
                  <a:lnTo>
                    <a:pt x="64" y="64"/>
                  </a:lnTo>
                  <a:lnTo>
                    <a:pt x="64" y="64"/>
                  </a:lnTo>
                  <a:lnTo>
                    <a:pt x="75" y="64"/>
                  </a:lnTo>
                  <a:lnTo>
                    <a:pt x="75" y="63"/>
                  </a:lnTo>
                  <a:lnTo>
                    <a:pt x="85" y="63"/>
                  </a:lnTo>
                  <a:lnTo>
                    <a:pt x="85" y="62"/>
                  </a:lnTo>
                  <a:lnTo>
                    <a:pt x="89" y="62"/>
                  </a:lnTo>
                  <a:lnTo>
                    <a:pt x="89" y="61"/>
                  </a:lnTo>
                  <a:lnTo>
                    <a:pt x="103" y="61"/>
                  </a:lnTo>
                  <a:lnTo>
                    <a:pt x="103" y="61"/>
                  </a:lnTo>
                  <a:lnTo>
                    <a:pt x="106" y="61"/>
                  </a:lnTo>
                  <a:lnTo>
                    <a:pt x="106" y="60"/>
                  </a:lnTo>
                  <a:lnTo>
                    <a:pt x="115" y="60"/>
                  </a:lnTo>
                  <a:lnTo>
                    <a:pt x="115" y="59"/>
                  </a:lnTo>
                  <a:lnTo>
                    <a:pt x="116" y="59"/>
                  </a:lnTo>
                  <a:lnTo>
                    <a:pt x="116" y="58"/>
                  </a:lnTo>
                  <a:lnTo>
                    <a:pt x="123" y="58"/>
                  </a:lnTo>
                  <a:lnTo>
                    <a:pt x="123" y="57"/>
                  </a:lnTo>
                  <a:lnTo>
                    <a:pt x="127" y="57"/>
                  </a:lnTo>
                  <a:lnTo>
                    <a:pt x="127" y="57"/>
                  </a:lnTo>
                  <a:lnTo>
                    <a:pt x="128" y="57"/>
                  </a:lnTo>
                  <a:lnTo>
                    <a:pt x="128" y="57"/>
                  </a:lnTo>
                  <a:lnTo>
                    <a:pt x="131" y="57"/>
                  </a:lnTo>
                  <a:lnTo>
                    <a:pt x="131" y="56"/>
                  </a:lnTo>
                  <a:lnTo>
                    <a:pt x="139" y="56"/>
                  </a:lnTo>
                  <a:lnTo>
                    <a:pt x="139" y="55"/>
                  </a:lnTo>
                  <a:lnTo>
                    <a:pt x="156" y="55"/>
                  </a:lnTo>
                  <a:lnTo>
                    <a:pt x="156" y="54"/>
                  </a:lnTo>
                  <a:lnTo>
                    <a:pt x="158" y="54"/>
                  </a:lnTo>
                  <a:lnTo>
                    <a:pt x="158" y="54"/>
                  </a:lnTo>
                  <a:lnTo>
                    <a:pt x="159" y="54"/>
                  </a:lnTo>
                  <a:lnTo>
                    <a:pt x="159" y="53"/>
                  </a:lnTo>
                  <a:lnTo>
                    <a:pt x="161" y="53"/>
                  </a:lnTo>
                  <a:lnTo>
                    <a:pt x="161" y="52"/>
                  </a:lnTo>
                  <a:lnTo>
                    <a:pt x="167" y="52"/>
                  </a:lnTo>
                  <a:lnTo>
                    <a:pt x="167" y="51"/>
                  </a:lnTo>
                  <a:lnTo>
                    <a:pt x="168" y="51"/>
                  </a:lnTo>
                  <a:lnTo>
                    <a:pt x="168" y="50"/>
                  </a:lnTo>
                  <a:lnTo>
                    <a:pt x="176" y="50"/>
                  </a:lnTo>
                  <a:lnTo>
                    <a:pt x="176" y="50"/>
                  </a:lnTo>
                  <a:lnTo>
                    <a:pt x="176" y="50"/>
                  </a:lnTo>
                  <a:lnTo>
                    <a:pt x="176" y="49"/>
                  </a:lnTo>
                  <a:lnTo>
                    <a:pt x="179" y="49"/>
                  </a:lnTo>
                  <a:lnTo>
                    <a:pt x="179" y="48"/>
                  </a:lnTo>
                  <a:lnTo>
                    <a:pt x="181" y="48"/>
                  </a:lnTo>
                  <a:lnTo>
                    <a:pt x="181" y="47"/>
                  </a:lnTo>
                  <a:lnTo>
                    <a:pt x="184" y="47"/>
                  </a:lnTo>
                  <a:lnTo>
                    <a:pt x="184" y="46"/>
                  </a:lnTo>
                  <a:lnTo>
                    <a:pt x="185" y="46"/>
                  </a:lnTo>
                  <a:lnTo>
                    <a:pt x="185" y="46"/>
                  </a:lnTo>
                  <a:lnTo>
                    <a:pt x="187" y="46"/>
                  </a:lnTo>
                  <a:lnTo>
                    <a:pt x="187" y="45"/>
                  </a:lnTo>
                  <a:lnTo>
                    <a:pt x="189" y="45"/>
                  </a:lnTo>
                  <a:lnTo>
                    <a:pt x="189" y="44"/>
                  </a:lnTo>
                  <a:lnTo>
                    <a:pt x="190" y="44"/>
                  </a:lnTo>
                  <a:lnTo>
                    <a:pt x="190" y="42"/>
                  </a:lnTo>
                  <a:lnTo>
                    <a:pt x="192" y="42"/>
                  </a:lnTo>
                  <a:lnTo>
                    <a:pt x="192" y="42"/>
                  </a:lnTo>
                  <a:lnTo>
                    <a:pt x="195" y="42"/>
                  </a:lnTo>
                  <a:lnTo>
                    <a:pt x="195" y="41"/>
                  </a:lnTo>
                  <a:lnTo>
                    <a:pt x="209" y="41"/>
                  </a:lnTo>
                  <a:lnTo>
                    <a:pt x="209" y="40"/>
                  </a:lnTo>
                  <a:lnTo>
                    <a:pt x="209" y="40"/>
                  </a:lnTo>
                  <a:lnTo>
                    <a:pt x="209" y="39"/>
                  </a:lnTo>
                  <a:lnTo>
                    <a:pt x="219" y="39"/>
                  </a:lnTo>
                  <a:lnTo>
                    <a:pt x="219" y="38"/>
                  </a:lnTo>
                  <a:lnTo>
                    <a:pt x="221" y="38"/>
                  </a:lnTo>
                  <a:lnTo>
                    <a:pt x="221" y="38"/>
                  </a:lnTo>
                  <a:lnTo>
                    <a:pt x="221" y="38"/>
                  </a:lnTo>
                  <a:lnTo>
                    <a:pt x="221" y="37"/>
                  </a:lnTo>
                  <a:lnTo>
                    <a:pt x="222" y="37"/>
                  </a:lnTo>
                  <a:lnTo>
                    <a:pt x="222" y="36"/>
                  </a:lnTo>
                  <a:lnTo>
                    <a:pt x="224" y="36"/>
                  </a:lnTo>
                  <a:lnTo>
                    <a:pt x="224" y="34"/>
                  </a:lnTo>
                  <a:lnTo>
                    <a:pt x="228" y="34"/>
                  </a:lnTo>
                  <a:lnTo>
                    <a:pt x="228" y="33"/>
                  </a:lnTo>
                  <a:lnTo>
                    <a:pt x="233" y="33"/>
                  </a:lnTo>
                  <a:lnTo>
                    <a:pt x="233" y="32"/>
                  </a:lnTo>
                  <a:lnTo>
                    <a:pt x="240" y="32"/>
                  </a:lnTo>
                  <a:lnTo>
                    <a:pt x="240" y="31"/>
                  </a:lnTo>
                  <a:lnTo>
                    <a:pt x="244" y="31"/>
                  </a:lnTo>
                  <a:lnTo>
                    <a:pt x="244" y="30"/>
                  </a:lnTo>
                  <a:lnTo>
                    <a:pt x="251" y="30"/>
                  </a:lnTo>
                  <a:lnTo>
                    <a:pt x="251" y="30"/>
                  </a:lnTo>
                  <a:lnTo>
                    <a:pt x="252" y="30"/>
                  </a:lnTo>
                  <a:lnTo>
                    <a:pt x="252" y="29"/>
                  </a:lnTo>
                  <a:lnTo>
                    <a:pt x="253" y="29"/>
                  </a:lnTo>
                  <a:lnTo>
                    <a:pt x="253" y="28"/>
                  </a:lnTo>
                  <a:lnTo>
                    <a:pt x="256" y="28"/>
                  </a:lnTo>
                  <a:lnTo>
                    <a:pt x="256" y="28"/>
                  </a:lnTo>
                  <a:lnTo>
                    <a:pt x="261" y="28"/>
                  </a:lnTo>
                  <a:lnTo>
                    <a:pt x="261" y="27"/>
                  </a:lnTo>
                  <a:lnTo>
                    <a:pt x="278" y="27"/>
                  </a:lnTo>
                  <a:lnTo>
                    <a:pt x="278" y="26"/>
                  </a:lnTo>
                  <a:lnTo>
                    <a:pt x="280" y="26"/>
                  </a:lnTo>
                  <a:lnTo>
                    <a:pt x="280" y="26"/>
                  </a:lnTo>
                  <a:lnTo>
                    <a:pt x="285" y="26"/>
                  </a:lnTo>
                  <a:lnTo>
                    <a:pt x="285" y="25"/>
                  </a:lnTo>
                  <a:lnTo>
                    <a:pt x="300" y="25"/>
                  </a:lnTo>
                  <a:lnTo>
                    <a:pt x="300" y="24"/>
                  </a:lnTo>
                  <a:lnTo>
                    <a:pt x="318" y="24"/>
                  </a:lnTo>
                  <a:lnTo>
                    <a:pt x="318" y="23"/>
                  </a:lnTo>
                  <a:lnTo>
                    <a:pt x="320" y="23"/>
                  </a:lnTo>
                  <a:lnTo>
                    <a:pt x="320" y="23"/>
                  </a:lnTo>
                  <a:lnTo>
                    <a:pt x="322" y="23"/>
                  </a:lnTo>
                  <a:lnTo>
                    <a:pt x="322" y="22"/>
                  </a:lnTo>
                  <a:lnTo>
                    <a:pt x="329" y="22"/>
                  </a:lnTo>
                  <a:lnTo>
                    <a:pt x="329" y="22"/>
                  </a:lnTo>
                  <a:lnTo>
                    <a:pt x="331" y="22"/>
                  </a:lnTo>
                  <a:lnTo>
                    <a:pt x="331" y="21"/>
                  </a:lnTo>
                  <a:lnTo>
                    <a:pt x="348" y="21"/>
                  </a:lnTo>
                  <a:lnTo>
                    <a:pt x="348" y="20"/>
                  </a:lnTo>
                  <a:lnTo>
                    <a:pt x="358" y="20"/>
                  </a:lnTo>
                  <a:lnTo>
                    <a:pt x="358" y="19"/>
                  </a:lnTo>
                  <a:lnTo>
                    <a:pt x="374" y="19"/>
                  </a:lnTo>
                  <a:lnTo>
                    <a:pt x="374" y="18"/>
                  </a:lnTo>
                  <a:lnTo>
                    <a:pt x="379" y="18"/>
                  </a:lnTo>
                  <a:lnTo>
                    <a:pt x="379" y="18"/>
                  </a:lnTo>
                  <a:lnTo>
                    <a:pt x="385" y="18"/>
                  </a:lnTo>
                  <a:lnTo>
                    <a:pt x="385" y="18"/>
                  </a:lnTo>
                  <a:lnTo>
                    <a:pt x="389" y="18"/>
                  </a:lnTo>
                  <a:lnTo>
                    <a:pt x="389" y="17"/>
                  </a:lnTo>
                  <a:lnTo>
                    <a:pt x="400" y="17"/>
                  </a:lnTo>
                  <a:lnTo>
                    <a:pt x="400" y="16"/>
                  </a:lnTo>
                  <a:lnTo>
                    <a:pt x="405" y="16"/>
                  </a:lnTo>
                  <a:lnTo>
                    <a:pt x="405" y="15"/>
                  </a:lnTo>
                  <a:lnTo>
                    <a:pt x="407" y="15"/>
                  </a:lnTo>
                  <a:lnTo>
                    <a:pt x="407" y="14"/>
                  </a:lnTo>
                  <a:lnTo>
                    <a:pt x="408" y="14"/>
                  </a:lnTo>
                  <a:lnTo>
                    <a:pt x="408" y="13"/>
                  </a:lnTo>
                  <a:lnTo>
                    <a:pt x="412" y="13"/>
                  </a:lnTo>
                  <a:lnTo>
                    <a:pt x="412" y="13"/>
                  </a:lnTo>
                  <a:lnTo>
                    <a:pt x="424" y="13"/>
                  </a:lnTo>
                  <a:lnTo>
                    <a:pt x="424" y="12"/>
                  </a:lnTo>
                  <a:lnTo>
                    <a:pt x="429" y="12"/>
                  </a:lnTo>
                  <a:lnTo>
                    <a:pt x="429" y="10"/>
                  </a:lnTo>
                  <a:lnTo>
                    <a:pt x="445" y="10"/>
                  </a:lnTo>
                  <a:lnTo>
                    <a:pt x="445" y="9"/>
                  </a:lnTo>
                  <a:lnTo>
                    <a:pt x="449" y="9"/>
                  </a:lnTo>
                  <a:lnTo>
                    <a:pt x="449" y="9"/>
                  </a:lnTo>
                  <a:lnTo>
                    <a:pt x="450" y="9"/>
                  </a:lnTo>
                  <a:lnTo>
                    <a:pt x="450" y="9"/>
                  </a:lnTo>
                  <a:lnTo>
                    <a:pt x="461" y="9"/>
                  </a:lnTo>
                  <a:lnTo>
                    <a:pt x="461" y="8"/>
                  </a:lnTo>
                  <a:lnTo>
                    <a:pt x="463" y="8"/>
                  </a:lnTo>
                  <a:lnTo>
                    <a:pt x="463" y="7"/>
                  </a:lnTo>
                  <a:lnTo>
                    <a:pt x="473" y="7"/>
                  </a:lnTo>
                  <a:lnTo>
                    <a:pt x="473" y="6"/>
                  </a:lnTo>
                  <a:lnTo>
                    <a:pt x="477" y="6"/>
                  </a:lnTo>
                  <a:lnTo>
                    <a:pt x="477" y="5"/>
                  </a:lnTo>
                  <a:lnTo>
                    <a:pt x="478" y="5"/>
                  </a:lnTo>
                  <a:lnTo>
                    <a:pt x="478" y="5"/>
                  </a:lnTo>
                  <a:lnTo>
                    <a:pt x="481" y="5"/>
                  </a:lnTo>
                  <a:lnTo>
                    <a:pt x="481" y="4"/>
                  </a:lnTo>
                  <a:lnTo>
                    <a:pt x="485" y="4"/>
                  </a:lnTo>
                  <a:lnTo>
                    <a:pt x="485" y="3"/>
                  </a:lnTo>
                  <a:lnTo>
                    <a:pt x="497" y="3"/>
                  </a:lnTo>
                  <a:lnTo>
                    <a:pt x="497" y="2"/>
                  </a:lnTo>
                  <a:lnTo>
                    <a:pt x="501" y="2"/>
                  </a:lnTo>
                  <a:lnTo>
                    <a:pt x="501" y="1"/>
                  </a:lnTo>
                  <a:lnTo>
                    <a:pt x="507" y="1"/>
                  </a:lnTo>
                  <a:lnTo>
                    <a:pt x="507" y="0"/>
                  </a:lnTo>
                  <a:lnTo>
                    <a:pt x="513" y="0"/>
                  </a:lnTo>
                  <a:lnTo>
                    <a:pt x="513" y="0"/>
                  </a:lnTo>
                  <a:lnTo>
                    <a:pt x="513" y="0"/>
                  </a:lnTo>
                  <a:lnTo>
                    <a:pt x="513" y="0"/>
                  </a:lnTo>
                  <a:lnTo>
                    <a:pt x="513" y="0"/>
                  </a:lnTo>
                </a:path>
              </a:pathLst>
            </a:custGeom>
            <a:noFill/>
            <a:ln w="38100" cap="rnd">
              <a:solidFill>
                <a:srgbClr val="00B0F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200">
                <a:solidFill>
                  <a:prstClr val="black"/>
                </a:solidFill>
              </a:endParaRPr>
            </a:p>
          </p:txBody>
        </p:sp>
        <p:sp>
          <p:nvSpPr>
            <p:cNvPr id="88" name="Freeform 93"/>
            <p:cNvSpPr>
              <a:spLocks/>
            </p:cNvSpPr>
            <p:nvPr/>
          </p:nvSpPr>
          <p:spPr bwMode="auto">
            <a:xfrm>
              <a:off x="1285515" y="3653035"/>
              <a:ext cx="5582657" cy="1293515"/>
            </a:xfrm>
            <a:custGeom>
              <a:avLst/>
              <a:gdLst>
                <a:gd name="T0" fmla="*/ 1 w 513"/>
                <a:gd name="T1" fmla="*/ 110 h 121"/>
                <a:gd name="T2" fmla="*/ 2 w 513"/>
                <a:gd name="T3" fmla="*/ 100 h 121"/>
                <a:gd name="T4" fmla="*/ 4 w 513"/>
                <a:gd name="T5" fmla="*/ 96 h 121"/>
                <a:gd name="T6" fmla="*/ 6 w 513"/>
                <a:gd name="T7" fmla="*/ 92 h 121"/>
                <a:gd name="T8" fmla="*/ 8 w 513"/>
                <a:gd name="T9" fmla="*/ 90 h 121"/>
                <a:gd name="T10" fmla="*/ 10 w 513"/>
                <a:gd name="T11" fmla="*/ 88 h 121"/>
                <a:gd name="T12" fmla="*/ 12 w 513"/>
                <a:gd name="T13" fmla="*/ 84 h 121"/>
                <a:gd name="T14" fmla="*/ 13 w 513"/>
                <a:gd name="T15" fmla="*/ 82 h 121"/>
                <a:gd name="T16" fmla="*/ 19 w 513"/>
                <a:gd name="T17" fmla="*/ 80 h 121"/>
                <a:gd name="T18" fmla="*/ 21 w 513"/>
                <a:gd name="T19" fmla="*/ 78 h 121"/>
                <a:gd name="T20" fmla="*/ 23 w 513"/>
                <a:gd name="T21" fmla="*/ 75 h 121"/>
                <a:gd name="T22" fmla="*/ 25 w 513"/>
                <a:gd name="T23" fmla="*/ 73 h 121"/>
                <a:gd name="T24" fmla="*/ 26 w 513"/>
                <a:gd name="T25" fmla="*/ 70 h 121"/>
                <a:gd name="T26" fmla="*/ 32 w 513"/>
                <a:gd name="T27" fmla="*/ 68 h 121"/>
                <a:gd name="T28" fmla="*/ 37 w 513"/>
                <a:gd name="T29" fmla="*/ 66 h 121"/>
                <a:gd name="T30" fmla="*/ 42 w 513"/>
                <a:gd name="T31" fmla="*/ 65 h 121"/>
                <a:gd name="T32" fmla="*/ 49 w 513"/>
                <a:gd name="T33" fmla="*/ 63 h 121"/>
                <a:gd name="T34" fmla="*/ 52 w 513"/>
                <a:gd name="T35" fmla="*/ 60 h 121"/>
                <a:gd name="T36" fmla="*/ 56 w 513"/>
                <a:gd name="T37" fmla="*/ 58 h 121"/>
                <a:gd name="T38" fmla="*/ 64 w 513"/>
                <a:gd name="T39" fmla="*/ 56 h 121"/>
                <a:gd name="T40" fmla="*/ 70 w 513"/>
                <a:gd name="T41" fmla="*/ 55 h 121"/>
                <a:gd name="T42" fmla="*/ 75 w 513"/>
                <a:gd name="T43" fmla="*/ 54 h 121"/>
                <a:gd name="T44" fmla="*/ 85 w 513"/>
                <a:gd name="T45" fmla="*/ 52 h 121"/>
                <a:gd name="T46" fmla="*/ 98 w 513"/>
                <a:gd name="T47" fmla="*/ 50 h 121"/>
                <a:gd name="T48" fmla="*/ 120 w 513"/>
                <a:gd name="T49" fmla="*/ 49 h 121"/>
                <a:gd name="T50" fmla="*/ 128 w 513"/>
                <a:gd name="T51" fmla="*/ 47 h 121"/>
                <a:gd name="T52" fmla="*/ 139 w 513"/>
                <a:gd name="T53" fmla="*/ 46 h 121"/>
                <a:gd name="T54" fmla="*/ 148 w 513"/>
                <a:gd name="T55" fmla="*/ 44 h 121"/>
                <a:gd name="T56" fmla="*/ 150 w 513"/>
                <a:gd name="T57" fmla="*/ 42 h 121"/>
                <a:gd name="T58" fmla="*/ 167 w 513"/>
                <a:gd name="T59" fmla="*/ 39 h 121"/>
                <a:gd name="T60" fmla="*/ 170 w 513"/>
                <a:gd name="T61" fmla="*/ 37 h 121"/>
                <a:gd name="T62" fmla="*/ 173 w 513"/>
                <a:gd name="T63" fmla="*/ 35 h 121"/>
                <a:gd name="T64" fmla="*/ 184 w 513"/>
                <a:gd name="T65" fmla="*/ 33 h 121"/>
                <a:gd name="T66" fmla="*/ 192 w 513"/>
                <a:gd name="T67" fmla="*/ 32 h 121"/>
                <a:gd name="T68" fmla="*/ 205 w 513"/>
                <a:gd name="T69" fmla="*/ 31 h 121"/>
                <a:gd name="T70" fmla="*/ 214 w 513"/>
                <a:gd name="T71" fmla="*/ 29 h 121"/>
                <a:gd name="T72" fmla="*/ 245 w 513"/>
                <a:gd name="T73" fmla="*/ 27 h 121"/>
                <a:gd name="T74" fmla="*/ 256 w 513"/>
                <a:gd name="T75" fmla="*/ 26 h 121"/>
                <a:gd name="T76" fmla="*/ 279 w 513"/>
                <a:gd name="T77" fmla="*/ 25 h 121"/>
                <a:gd name="T78" fmla="*/ 303 w 513"/>
                <a:gd name="T79" fmla="*/ 23 h 121"/>
                <a:gd name="T80" fmla="*/ 322 w 513"/>
                <a:gd name="T81" fmla="*/ 22 h 121"/>
                <a:gd name="T82" fmla="*/ 335 w 513"/>
                <a:gd name="T83" fmla="*/ 20 h 121"/>
                <a:gd name="T84" fmla="*/ 361 w 513"/>
                <a:gd name="T85" fmla="*/ 19 h 121"/>
                <a:gd name="T86" fmla="*/ 376 w 513"/>
                <a:gd name="T87" fmla="*/ 17 h 121"/>
                <a:gd name="T88" fmla="*/ 385 w 513"/>
                <a:gd name="T89" fmla="*/ 15 h 121"/>
                <a:gd name="T90" fmla="*/ 391 w 513"/>
                <a:gd name="T91" fmla="*/ 14 h 121"/>
                <a:gd name="T92" fmla="*/ 401 w 513"/>
                <a:gd name="T93" fmla="*/ 12 h 121"/>
                <a:gd name="T94" fmla="*/ 419 w 513"/>
                <a:gd name="T95" fmla="*/ 10 h 121"/>
                <a:gd name="T96" fmla="*/ 433 w 513"/>
                <a:gd name="T97" fmla="*/ 8 h 121"/>
                <a:gd name="T98" fmla="*/ 449 w 513"/>
                <a:gd name="T99" fmla="*/ 6 h 121"/>
                <a:gd name="T100" fmla="*/ 462 w 513"/>
                <a:gd name="T101" fmla="*/ 5 h 121"/>
                <a:gd name="T102" fmla="*/ 475 w 513"/>
                <a:gd name="T103" fmla="*/ 4 h 121"/>
                <a:gd name="T104" fmla="*/ 478 w 513"/>
                <a:gd name="T105" fmla="*/ 2 h 121"/>
                <a:gd name="T106" fmla="*/ 513 w 513"/>
                <a:gd name="T107" fmla="*/ 0 h 121"/>
                <a:gd name="T108" fmla="*/ 513 w 513"/>
                <a:gd name="T10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3" h="121">
                  <a:moveTo>
                    <a:pt x="0" y="121"/>
                  </a:moveTo>
                  <a:lnTo>
                    <a:pt x="0" y="121"/>
                  </a:lnTo>
                  <a:lnTo>
                    <a:pt x="0" y="110"/>
                  </a:lnTo>
                  <a:lnTo>
                    <a:pt x="1" y="110"/>
                  </a:lnTo>
                  <a:lnTo>
                    <a:pt x="1" y="102"/>
                  </a:lnTo>
                  <a:lnTo>
                    <a:pt x="2" y="102"/>
                  </a:lnTo>
                  <a:lnTo>
                    <a:pt x="2" y="100"/>
                  </a:lnTo>
                  <a:lnTo>
                    <a:pt x="2" y="100"/>
                  </a:lnTo>
                  <a:lnTo>
                    <a:pt x="2" y="99"/>
                  </a:lnTo>
                  <a:lnTo>
                    <a:pt x="3" y="99"/>
                  </a:lnTo>
                  <a:lnTo>
                    <a:pt x="3" y="96"/>
                  </a:lnTo>
                  <a:lnTo>
                    <a:pt x="4" y="96"/>
                  </a:lnTo>
                  <a:lnTo>
                    <a:pt x="4" y="93"/>
                  </a:lnTo>
                  <a:lnTo>
                    <a:pt x="5" y="93"/>
                  </a:lnTo>
                  <a:lnTo>
                    <a:pt x="5" y="92"/>
                  </a:lnTo>
                  <a:lnTo>
                    <a:pt x="6" y="92"/>
                  </a:lnTo>
                  <a:lnTo>
                    <a:pt x="6" y="91"/>
                  </a:lnTo>
                  <a:lnTo>
                    <a:pt x="7" y="91"/>
                  </a:lnTo>
                  <a:lnTo>
                    <a:pt x="7" y="90"/>
                  </a:lnTo>
                  <a:lnTo>
                    <a:pt x="8" y="90"/>
                  </a:lnTo>
                  <a:lnTo>
                    <a:pt x="8" y="89"/>
                  </a:lnTo>
                  <a:lnTo>
                    <a:pt x="9" y="89"/>
                  </a:lnTo>
                  <a:lnTo>
                    <a:pt x="9" y="88"/>
                  </a:lnTo>
                  <a:lnTo>
                    <a:pt x="10" y="88"/>
                  </a:lnTo>
                  <a:lnTo>
                    <a:pt x="10" y="85"/>
                  </a:lnTo>
                  <a:lnTo>
                    <a:pt x="11" y="85"/>
                  </a:lnTo>
                  <a:lnTo>
                    <a:pt x="11" y="84"/>
                  </a:lnTo>
                  <a:lnTo>
                    <a:pt x="12" y="84"/>
                  </a:lnTo>
                  <a:lnTo>
                    <a:pt x="12" y="83"/>
                  </a:lnTo>
                  <a:lnTo>
                    <a:pt x="12" y="83"/>
                  </a:lnTo>
                  <a:lnTo>
                    <a:pt x="12" y="82"/>
                  </a:lnTo>
                  <a:lnTo>
                    <a:pt x="13" y="82"/>
                  </a:lnTo>
                  <a:lnTo>
                    <a:pt x="13" y="81"/>
                  </a:lnTo>
                  <a:lnTo>
                    <a:pt x="16" y="81"/>
                  </a:lnTo>
                  <a:lnTo>
                    <a:pt x="16" y="80"/>
                  </a:lnTo>
                  <a:lnTo>
                    <a:pt x="19" y="80"/>
                  </a:lnTo>
                  <a:lnTo>
                    <a:pt x="19" y="79"/>
                  </a:lnTo>
                  <a:lnTo>
                    <a:pt x="20" y="79"/>
                  </a:lnTo>
                  <a:lnTo>
                    <a:pt x="20" y="78"/>
                  </a:lnTo>
                  <a:lnTo>
                    <a:pt x="21" y="78"/>
                  </a:lnTo>
                  <a:lnTo>
                    <a:pt x="21" y="76"/>
                  </a:lnTo>
                  <a:lnTo>
                    <a:pt x="23" y="76"/>
                  </a:lnTo>
                  <a:lnTo>
                    <a:pt x="23" y="75"/>
                  </a:lnTo>
                  <a:lnTo>
                    <a:pt x="23" y="75"/>
                  </a:lnTo>
                  <a:lnTo>
                    <a:pt x="23" y="74"/>
                  </a:lnTo>
                  <a:lnTo>
                    <a:pt x="24" y="74"/>
                  </a:lnTo>
                  <a:lnTo>
                    <a:pt x="24" y="73"/>
                  </a:lnTo>
                  <a:lnTo>
                    <a:pt x="25" y="73"/>
                  </a:lnTo>
                  <a:lnTo>
                    <a:pt x="25" y="71"/>
                  </a:lnTo>
                  <a:lnTo>
                    <a:pt x="26" y="71"/>
                  </a:lnTo>
                  <a:lnTo>
                    <a:pt x="26" y="70"/>
                  </a:lnTo>
                  <a:lnTo>
                    <a:pt x="26" y="70"/>
                  </a:lnTo>
                  <a:lnTo>
                    <a:pt x="26" y="70"/>
                  </a:lnTo>
                  <a:lnTo>
                    <a:pt x="31" y="70"/>
                  </a:lnTo>
                  <a:lnTo>
                    <a:pt x="31" y="68"/>
                  </a:lnTo>
                  <a:lnTo>
                    <a:pt x="32" y="68"/>
                  </a:lnTo>
                  <a:lnTo>
                    <a:pt x="32" y="67"/>
                  </a:lnTo>
                  <a:lnTo>
                    <a:pt x="35" y="67"/>
                  </a:lnTo>
                  <a:lnTo>
                    <a:pt x="35" y="66"/>
                  </a:lnTo>
                  <a:lnTo>
                    <a:pt x="37" y="66"/>
                  </a:lnTo>
                  <a:lnTo>
                    <a:pt x="37" y="65"/>
                  </a:lnTo>
                  <a:lnTo>
                    <a:pt x="40" y="65"/>
                  </a:lnTo>
                  <a:lnTo>
                    <a:pt x="40" y="65"/>
                  </a:lnTo>
                  <a:lnTo>
                    <a:pt x="42" y="65"/>
                  </a:lnTo>
                  <a:lnTo>
                    <a:pt x="42" y="64"/>
                  </a:lnTo>
                  <a:lnTo>
                    <a:pt x="47" y="64"/>
                  </a:lnTo>
                  <a:lnTo>
                    <a:pt x="47" y="63"/>
                  </a:lnTo>
                  <a:lnTo>
                    <a:pt x="49" y="63"/>
                  </a:lnTo>
                  <a:lnTo>
                    <a:pt x="49" y="61"/>
                  </a:lnTo>
                  <a:lnTo>
                    <a:pt x="50" y="61"/>
                  </a:lnTo>
                  <a:lnTo>
                    <a:pt x="50" y="60"/>
                  </a:lnTo>
                  <a:lnTo>
                    <a:pt x="52" y="60"/>
                  </a:lnTo>
                  <a:lnTo>
                    <a:pt x="52" y="60"/>
                  </a:lnTo>
                  <a:lnTo>
                    <a:pt x="53" y="60"/>
                  </a:lnTo>
                  <a:lnTo>
                    <a:pt x="53" y="58"/>
                  </a:lnTo>
                  <a:lnTo>
                    <a:pt x="56" y="58"/>
                  </a:lnTo>
                  <a:lnTo>
                    <a:pt x="56" y="57"/>
                  </a:lnTo>
                  <a:lnTo>
                    <a:pt x="62" y="57"/>
                  </a:lnTo>
                  <a:lnTo>
                    <a:pt x="62" y="56"/>
                  </a:lnTo>
                  <a:lnTo>
                    <a:pt x="64" y="56"/>
                  </a:lnTo>
                  <a:lnTo>
                    <a:pt x="64" y="56"/>
                  </a:lnTo>
                  <a:lnTo>
                    <a:pt x="69" y="56"/>
                  </a:lnTo>
                  <a:lnTo>
                    <a:pt x="69" y="55"/>
                  </a:lnTo>
                  <a:lnTo>
                    <a:pt x="70" y="55"/>
                  </a:lnTo>
                  <a:lnTo>
                    <a:pt x="70" y="54"/>
                  </a:lnTo>
                  <a:lnTo>
                    <a:pt x="71" y="54"/>
                  </a:lnTo>
                  <a:lnTo>
                    <a:pt x="71" y="54"/>
                  </a:lnTo>
                  <a:lnTo>
                    <a:pt x="75" y="54"/>
                  </a:lnTo>
                  <a:lnTo>
                    <a:pt x="75" y="53"/>
                  </a:lnTo>
                  <a:lnTo>
                    <a:pt x="80" y="53"/>
                  </a:lnTo>
                  <a:lnTo>
                    <a:pt x="80" y="52"/>
                  </a:lnTo>
                  <a:lnTo>
                    <a:pt x="85" y="52"/>
                  </a:lnTo>
                  <a:lnTo>
                    <a:pt x="85" y="51"/>
                  </a:lnTo>
                  <a:lnTo>
                    <a:pt x="97" y="51"/>
                  </a:lnTo>
                  <a:lnTo>
                    <a:pt x="97" y="50"/>
                  </a:lnTo>
                  <a:lnTo>
                    <a:pt x="98" y="50"/>
                  </a:lnTo>
                  <a:lnTo>
                    <a:pt x="98" y="49"/>
                  </a:lnTo>
                  <a:lnTo>
                    <a:pt x="117" y="49"/>
                  </a:lnTo>
                  <a:lnTo>
                    <a:pt x="117" y="49"/>
                  </a:lnTo>
                  <a:lnTo>
                    <a:pt x="120" y="49"/>
                  </a:lnTo>
                  <a:lnTo>
                    <a:pt x="120" y="48"/>
                  </a:lnTo>
                  <a:lnTo>
                    <a:pt x="128" y="48"/>
                  </a:lnTo>
                  <a:lnTo>
                    <a:pt x="128" y="47"/>
                  </a:lnTo>
                  <a:lnTo>
                    <a:pt x="128" y="47"/>
                  </a:lnTo>
                  <a:lnTo>
                    <a:pt x="128" y="47"/>
                  </a:lnTo>
                  <a:lnTo>
                    <a:pt x="131" y="47"/>
                  </a:lnTo>
                  <a:lnTo>
                    <a:pt x="131" y="46"/>
                  </a:lnTo>
                  <a:lnTo>
                    <a:pt x="139" y="46"/>
                  </a:lnTo>
                  <a:lnTo>
                    <a:pt x="139" y="45"/>
                  </a:lnTo>
                  <a:lnTo>
                    <a:pt x="141" y="45"/>
                  </a:lnTo>
                  <a:lnTo>
                    <a:pt x="141" y="44"/>
                  </a:lnTo>
                  <a:lnTo>
                    <a:pt x="148" y="44"/>
                  </a:lnTo>
                  <a:lnTo>
                    <a:pt x="148" y="43"/>
                  </a:lnTo>
                  <a:lnTo>
                    <a:pt x="149" y="43"/>
                  </a:lnTo>
                  <a:lnTo>
                    <a:pt x="149" y="42"/>
                  </a:lnTo>
                  <a:lnTo>
                    <a:pt x="150" y="42"/>
                  </a:lnTo>
                  <a:lnTo>
                    <a:pt x="150" y="41"/>
                  </a:lnTo>
                  <a:lnTo>
                    <a:pt x="157" y="41"/>
                  </a:lnTo>
                  <a:lnTo>
                    <a:pt x="157" y="39"/>
                  </a:lnTo>
                  <a:lnTo>
                    <a:pt x="167" y="39"/>
                  </a:lnTo>
                  <a:lnTo>
                    <a:pt x="167" y="37"/>
                  </a:lnTo>
                  <a:lnTo>
                    <a:pt x="167" y="37"/>
                  </a:lnTo>
                  <a:lnTo>
                    <a:pt x="167" y="37"/>
                  </a:lnTo>
                  <a:lnTo>
                    <a:pt x="170" y="37"/>
                  </a:lnTo>
                  <a:lnTo>
                    <a:pt x="170" y="36"/>
                  </a:lnTo>
                  <a:lnTo>
                    <a:pt x="172" y="36"/>
                  </a:lnTo>
                  <a:lnTo>
                    <a:pt x="172" y="35"/>
                  </a:lnTo>
                  <a:lnTo>
                    <a:pt x="173" y="35"/>
                  </a:lnTo>
                  <a:lnTo>
                    <a:pt x="173" y="34"/>
                  </a:lnTo>
                  <a:lnTo>
                    <a:pt x="175" y="34"/>
                  </a:lnTo>
                  <a:lnTo>
                    <a:pt x="175" y="33"/>
                  </a:lnTo>
                  <a:lnTo>
                    <a:pt x="184" y="33"/>
                  </a:lnTo>
                  <a:lnTo>
                    <a:pt x="184" y="32"/>
                  </a:lnTo>
                  <a:lnTo>
                    <a:pt x="192" y="32"/>
                  </a:lnTo>
                  <a:lnTo>
                    <a:pt x="192" y="32"/>
                  </a:lnTo>
                  <a:lnTo>
                    <a:pt x="192" y="32"/>
                  </a:lnTo>
                  <a:lnTo>
                    <a:pt x="192" y="32"/>
                  </a:lnTo>
                  <a:lnTo>
                    <a:pt x="194" y="32"/>
                  </a:lnTo>
                  <a:lnTo>
                    <a:pt x="194" y="31"/>
                  </a:lnTo>
                  <a:lnTo>
                    <a:pt x="205" y="31"/>
                  </a:lnTo>
                  <a:lnTo>
                    <a:pt x="205" y="30"/>
                  </a:lnTo>
                  <a:lnTo>
                    <a:pt x="212" y="30"/>
                  </a:lnTo>
                  <a:lnTo>
                    <a:pt x="212" y="29"/>
                  </a:lnTo>
                  <a:lnTo>
                    <a:pt x="214" y="29"/>
                  </a:lnTo>
                  <a:lnTo>
                    <a:pt x="214" y="28"/>
                  </a:lnTo>
                  <a:lnTo>
                    <a:pt x="228" y="28"/>
                  </a:lnTo>
                  <a:lnTo>
                    <a:pt x="228" y="27"/>
                  </a:lnTo>
                  <a:lnTo>
                    <a:pt x="245" y="27"/>
                  </a:lnTo>
                  <a:lnTo>
                    <a:pt x="245" y="26"/>
                  </a:lnTo>
                  <a:lnTo>
                    <a:pt x="246" y="26"/>
                  </a:lnTo>
                  <a:lnTo>
                    <a:pt x="246" y="26"/>
                  </a:lnTo>
                  <a:lnTo>
                    <a:pt x="256" y="26"/>
                  </a:lnTo>
                  <a:lnTo>
                    <a:pt x="256" y="26"/>
                  </a:lnTo>
                  <a:lnTo>
                    <a:pt x="273" y="26"/>
                  </a:lnTo>
                  <a:lnTo>
                    <a:pt x="273" y="25"/>
                  </a:lnTo>
                  <a:lnTo>
                    <a:pt x="279" y="25"/>
                  </a:lnTo>
                  <a:lnTo>
                    <a:pt x="279" y="24"/>
                  </a:lnTo>
                  <a:lnTo>
                    <a:pt x="300" y="24"/>
                  </a:lnTo>
                  <a:lnTo>
                    <a:pt x="300" y="23"/>
                  </a:lnTo>
                  <a:lnTo>
                    <a:pt x="303" y="23"/>
                  </a:lnTo>
                  <a:lnTo>
                    <a:pt x="303" y="22"/>
                  </a:lnTo>
                  <a:lnTo>
                    <a:pt x="320" y="22"/>
                  </a:lnTo>
                  <a:lnTo>
                    <a:pt x="320" y="22"/>
                  </a:lnTo>
                  <a:lnTo>
                    <a:pt x="322" y="22"/>
                  </a:lnTo>
                  <a:lnTo>
                    <a:pt x="322" y="21"/>
                  </a:lnTo>
                  <a:lnTo>
                    <a:pt x="325" y="21"/>
                  </a:lnTo>
                  <a:lnTo>
                    <a:pt x="325" y="20"/>
                  </a:lnTo>
                  <a:lnTo>
                    <a:pt x="335" y="20"/>
                  </a:lnTo>
                  <a:lnTo>
                    <a:pt x="335" y="19"/>
                  </a:lnTo>
                  <a:lnTo>
                    <a:pt x="338" y="19"/>
                  </a:lnTo>
                  <a:lnTo>
                    <a:pt x="338" y="19"/>
                  </a:lnTo>
                  <a:lnTo>
                    <a:pt x="361" y="19"/>
                  </a:lnTo>
                  <a:lnTo>
                    <a:pt x="361" y="18"/>
                  </a:lnTo>
                  <a:lnTo>
                    <a:pt x="363" y="18"/>
                  </a:lnTo>
                  <a:lnTo>
                    <a:pt x="363" y="17"/>
                  </a:lnTo>
                  <a:lnTo>
                    <a:pt x="376" y="17"/>
                  </a:lnTo>
                  <a:lnTo>
                    <a:pt x="376" y="16"/>
                  </a:lnTo>
                  <a:lnTo>
                    <a:pt x="382" y="16"/>
                  </a:lnTo>
                  <a:lnTo>
                    <a:pt x="382" y="15"/>
                  </a:lnTo>
                  <a:lnTo>
                    <a:pt x="385" y="15"/>
                  </a:lnTo>
                  <a:lnTo>
                    <a:pt x="385" y="15"/>
                  </a:lnTo>
                  <a:lnTo>
                    <a:pt x="385" y="15"/>
                  </a:lnTo>
                  <a:lnTo>
                    <a:pt x="385" y="14"/>
                  </a:lnTo>
                  <a:lnTo>
                    <a:pt x="391" y="14"/>
                  </a:lnTo>
                  <a:lnTo>
                    <a:pt x="391" y="13"/>
                  </a:lnTo>
                  <a:lnTo>
                    <a:pt x="393" y="13"/>
                  </a:lnTo>
                  <a:lnTo>
                    <a:pt x="393" y="12"/>
                  </a:lnTo>
                  <a:lnTo>
                    <a:pt x="401" y="12"/>
                  </a:lnTo>
                  <a:lnTo>
                    <a:pt x="401" y="11"/>
                  </a:lnTo>
                  <a:lnTo>
                    <a:pt x="416" y="11"/>
                  </a:lnTo>
                  <a:lnTo>
                    <a:pt x="416" y="10"/>
                  </a:lnTo>
                  <a:lnTo>
                    <a:pt x="419" y="10"/>
                  </a:lnTo>
                  <a:lnTo>
                    <a:pt x="419" y="9"/>
                  </a:lnTo>
                  <a:lnTo>
                    <a:pt x="422" y="9"/>
                  </a:lnTo>
                  <a:lnTo>
                    <a:pt x="422" y="8"/>
                  </a:lnTo>
                  <a:lnTo>
                    <a:pt x="433" y="8"/>
                  </a:lnTo>
                  <a:lnTo>
                    <a:pt x="433" y="7"/>
                  </a:lnTo>
                  <a:lnTo>
                    <a:pt x="445" y="7"/>
                  </a:lnTo>
                  <a:lnTo>
                    <a:pt x="445" y="6"/>
                  </a:lnTo>
                  <a:lnTo>
                    <a:pt x="449" y="6"/>
                  </a:lnTo>
                  <a:lnTo>
                    <a:pt x="449" y="6"/>
                  </a:lnTo>
                  <a:lnTo>
                    <a:pt x="452" y="6"/>
                  </a:lnTo>
                  <a:lnTo>
                    <a:pt x="452" y="5"/>
                  </a:lnTo>
                  <a:lnTo>
                    <a:pt x="462" y="5"/>
                  </a:lnTo>
                  <a:lnTo>
                    <a:pt x="462" y="4"/>
                  </a:lnTo>
                  <a:lnTo>
                    <a:pt x="463" y="4"/>
                  </a:lnTo>
                  <a:lnTo>
                    <a:pt x="463" y="4"/>
                  </a:lnTo>
                  <a:lnTo>
                    <a:pt x="475" y="4"/>
                  </a:lnTo>
                  <a:lnTo>
                    <a:pt x="475" y="3"/>
                  </a:lnTo>
                  <a:lnTo>
                    <a:pt x="476" y="3"/>
                  </a:lnTo>
                  <a:lnTo>
                    <a:pt x="476" y="2"/>
                  </a:lnTo>
                  <a:lnTo>
                    <a:pt x="478" y="2"/>
                  </a:lnTo>
                  <a:lnTo>
                    <a:pt x="478" y="1"/>
                  </a:lnTo>
                  <a:lnTo>
                    <a:pt x="490" y="1"/>
                  </a:lnTo>
                  <a:lnTo>
                    <a:pt x="490" y="0"/>
                  </a:lnTo>
                  <a:lnTo>
                    <a:pt x="513" y="0"/>
                  </a:lnTo>
                  <a:lnTo>
                    <a:pt x="513" y="0"/>
                  </a:lnTo>
                  <a:lnTo>
                    <a:pt x="513" y="0"/>
                  </a:lnTo>
                  <a:lnTo>
                    <a:pt x="513" y="0"/>
                  </a:lnTo>
                  <a:lnTo>
                    <a:pt x="513" y="0"/>
                  </a:lnTo>
                </a:path>
              </a:pathLst>
            </a:custGeom>
            <a:noFill/>
            <a:ln w="38100" cap="rnd">
              <a:solidFill>
                <a:srgbClr val="FFFF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200">
                <a:solidFill>
                  <a:prstClr val="black"/>
                </a:solidFill>
              </a:endParaRPr>
            </a:p>
          </p:txBody>
        </p:sp>
        <p:grpSp>
          <p:nvGrpSpPr>
            <p:cNvPr id="106" name="Group 105"/>
            <p:cNvGrpSpPr/>
            <p:nvPr/>
          </p:nvGrpSpPr>
          <p:grpSpPr>
            <a:xfrm>
              <a:off x="1237498" y="4996615"/>
              <a:ext cx="5688393" cy="274088"/>
              <a:chOff x="1879772" y="4996615"/>
              <a:chExt cx="5688393" cy="274088"/>
            </a:xfrm>
          </p:grpSpPr>
          <p:sp>
            <p:nvSpPr>
              <p:cNvPr id="107" name="Line 52"/>
              <p:cNvSpPr>
                <a:spLocks noChangeShapeType="1"/>
              </p:cNvSpPr>
              <p:nvPr/>
            </p:nvSpPr>
            <p:spPr bwMode="auto">
              <a:xfrm flipH="1">
                <a:off x="1893164" y="4996615"/>
                <a:ext cx="5650393" cy="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08" name="Line 53"/>
              <p:cNvSpPr>
                <a:spLocks noChangeShapeType="1"/>
              </p:cNvSpPr>
              <p:nvPr/>
            </p:nvSpPr>
            <p:spPr bwMode="auto">
              <a:xfrm>
                <a:off x="1925773" y="4996615"/>
                <a:ext cx="0" cy="63817"/>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09" name="Line 54"/>
              <p:cNvSpPr>
                <a:spLocks noChangeShapeType="1"/>
              </p:cNvSpPr>
              <p:nvPr/>
            </p:nvSpPr>
            <p:spPr bwMode="auto">
              <a:xfrm flipV="1">
                <a:off x="2164905" y="4996615"/>
                <a:ext cx="0" cy="31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10" name="Line 55"/>
              <p:cNvSpPr>
                <a:spLocks noChangeShapeType="1"/>
              </p:cNvSpPr>
              <p:nvPr/>
            </p:nvSpPr>
            <p:spPr bwMode="auto">
              <a:xfrm flipV="1">
                <a:off x="2393167" y="4996615"/>
                <a:ext cx="0" cy="31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11" name="Line 56"/>
              <p:cNvSpPr>
                <a:spLocks noChangeShapeType="1"/>
              </p:cNvSpPr>
              <p:nvPr/>
            </p:nvSpPr>
            <p:spPr bwMode="auto">
              <a:xfrm>
                <a:off x="2621429" y="4996615"/>
                <a:ext cx="0" cy="63817"/>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12" name="Line 57"/>
              <p:cNvSpPr>
                <a:spLocks noChangeShapeType="1"/>
              </p:cNvSpPr>
              <p:nvPr/>
            </p:nvSpPr>
            <p:spPr bwMode="auto">
              <a:xfrm flipV="1">
                <a:off x="2860561" y="4996615"/>
                <a:ext cx="0" cy="31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13" name="Line 58"/>
              <p:cNvSpPr>
                <a:spLocks noChangeShapeType="1"/>
              </p:cNvSpPr>
              <p:nvPr/>
            </p:nvSpPr>
            <p:spPr bwMode="auto">
              <a:xfrm flipV="1">
                <a:off x="3090635" y="4996615"/>
                <a:ext cx="0" cy="31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14" name="Line 59"/>
              <p:cNvSpPr>
                <a:spLocks noChangeShapeType="1"/>
              </p:cNvSpPr>
              <p:nvPr/>
            </p:nvSpPr>
            <p:spPr bwMode="auto">
              <a:xfrm>
                <a:off x="3318896" y="4996615"/>
                <a:ext cx="0" cy="63817"/>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15" name="Line 60"/>
              <p:cNvSpPr>
                <a:spLocks noChangeShapeType="1"/>
              </p:cNvSpPr>
              <p:nvPr/>
            </p:nvSpPr>
            <p:spPr bwMode="auto">
              <a:xfrm flipV="1">
                <a:off x="3558028" y="4996615"/>
                <a:ext cx="0" cy="31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16" name="Line 61"/>
              <p:cNvSpPr>
                <a:spLocks noChangeShapeType="1"/>
              </p:cNvSpPr>
              <p:nvPr/>
            </p:nvSpPr>
            <p:spPr bwMode="auto">
              <a:xfrm flipV="1">
                <a:off x="3786291" y="4996615"/>
                <a:ext cx="0" cy="31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17" name="Line 62"/>
              <p:cNvSpPr>
                <a:spLocks noChangeShapeType="1"/>
              </p:cNvSpPr>
              <p:nvPr/>
            </p:nvSpPr>
            <p:spPr bwMode="auto">
              <a:xfrm>
                <a:off x="4016365" y="4996615"/>
                <a:ext cx="0" cy="63817"/>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18" name="Line 63"/>
              <p:cNvSpPr>
                <a:spLocks noChangeShapeType="1"/>
              </p:cNvSpPr>
              <p:nvPr/>
            </p:nvSpPr>
            <p:spPr bwMode="auto">
              <a:xfrm flipV="1">
                <a:off x="4255496" y="4996615"/>
                <a:ext cx="0" cy="31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19" name="Line 64"/>
              <p:cNvSpPr>
                <a:spLocks noChangeShapeType="1"/>
              </p:cNvSpPr>
              <p:nvPr/>
            </p:nvSpPr>
            <p:spPr bwMode="auto">
              <a:xfrm flipV="1">
                <a:off x="4483759" y="4996615"/>
                <a:ext cx="0" cy="31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20" name="Line 65"/>
              <p:cNvSpPr>
                <a:spLocks noChangeShapeType="1"/>
              </p:cNvSpPr>
              <p:nvPr/>
            </p:nvSpPr>
            <p:spPr bwMode="auto">
              <a:xfrm>
                <a:off x="4712021" y="4996615"/>
                <a:ext cx="0" cy="63817"/>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21" name="Line 66"/>
              <p:cNvSpPr>
                <a:spLocks noChangeShapeType="1"/>
              </p:cNvSpPr>
              <p:nvPr/>
            </p:nvSpPr>
            <p:spPr bwMode="auto">
              <a:xfrm flipV="1">
                <a:off x="4951152" y="4996615"/>
                <a:ext cx="0" cy="31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22" name="Line 67"/>
              <p:cNvSpPr>
                <a:spLocks noChangeShapeType="1"/>
              </p:cNvSpPr>
              <p:nvPr/>
            </p:nvSpPr>
            <p:spPr bwMode="auto">
              <a:xfrm flipV="1">
                <a:off x="5181225" y="4996615"/>
                <a:ext cx="0" cy="31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23" name="Line 68"/>
              <p:cNvSpPr>
                <a:spLocks noChangeShapeType="1"/>
              </p:cNvSpPr>
              <p:nvPr/>
            </p:nvSpPr>
            <p:spPr bwMode="auto">
              <a:xfrm>
                <a:off x="5420357" y="4996615"/>
                <a:ext cx="0" cy="63817"/>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24" name="Line 69"/>
              <p:cNvSpPr>
                <a:spLocks noChangeShapeType="1"/>
              </p:cNvSpPr>
              <p:nvPr/>
            </p:nvSpPr>
            <p:spPr bwMode="auto">
              <a:xfrm flipV="1">
                <a:off x="5648621" y="4996615"/>
                <a:ext cx="0" cy="31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25" name="Line 70"/>
              <p:cNvSpPr>
                <a:spLocks noChangeShapeType="1"/>
              </p:cNvSpPr>
              <p:nvPr/>
            </p:nvSpPr>
            <p:spPr bwMode="auto">
              <a:xfrm flipV="1">
                <a:off x="5876881" y="4996615"/>
                <a:ext cx="0" cy="31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26" name="Line 71"/>
              <p:cNvSpPr>
                <a:spLocks noChangeShapeType="1"/>
              </p:cNvSpPr>
              <p:nvPr/>
            </p:nvSpPr>
            <p:spPr bwMode="auto">
              <a:xfrm>
                <a:off x="6116013" y="4996615"/>
                <a:ext cx="0" cy="63817"/>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27" name="Line 72"/>
              <p:cNvSpPr>
                <a:spLocks noChangeShapeType="1"/>
              </p:cNvSpPr>
              <p:nvPr/>
            </p:nvSpPr>
            <p:spPr bwMode="auto">
              <a:xfrm flipV="1">
                <a:off x="6346087" y="4996615"/>
                <a:ext cx="0" cy="31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28" name="Line 73"/>
              <p:cNvSpPr>
                <a:spLocks noChangeShapeType="1"/>
              </p:cNvSpPr>
              <p:nvPr/>
            </p:nvSpPr>
            <p:spPr bwMode="auto">
              <a:xfrm flipV="1">
                <a:off x="6574350" y="4996615"/>
                <a:ext cx="0" cy="31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29" name="Line 74"/>
              <p:cNvSpPr>
                <a:spLocks noChangeShapeType="1"/>
              </p:cNvSpPr>
              <p:nvPr/>
            </p:nvSpPr>
            <p:spPr bwMode="auto">
              <a:xfrm>
                <a:off x="6813482" y="4996615"/>
                <a:ext cx="0" cy="63817"/>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30" name="Line 75"/>
              <p:cNvSpPr>
                <a:spLocks noChangeShapeType="1"/>
              </p:cNvSpPr>
              <p:nvPr/>
            </p:nvSpPr>
            <p:spPr bwMode="auto">
              <a:xfrm flipV="1">
                <a:off x="7041743" y="4996615"/>
                <a:ext cx="0" cy="31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31" name="Line 76"/>
              <p:cNvSpPr>
                <a:spLocks noChangeShapeType="1"/>
              </p:cNvSpPr>
              <p:nvPr/>
            </p:nvSpPr>
            <p:spPr bwMode="auto">
              <a:xfrm flipV="1">
                <a:off x="7271818" y="4996615"/>
                <a:ext cx="0" cy="31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32" name="Line 77"/>
              <p:cNvSpPr>
                <a:spLocks noChangeShapeType="1"/>
              </p:cNvSpPr>
              <p:nvPr/>
            </p:nvSpPr>
            <p:spPr bwMode="auto">
              <a:xfrm>
                <a:off x="7510950" y="4996615"/>
                <a:ext cx="0" cy="63817"/>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200">
                  <a:solidFill>
                    <a:prstClr val="black"/>
                  </a:solidFill>
                </a:endParaRPr>
              </a:p>
            </p:txBody>
          </p:sp>
          <p:sp>
            <p:nvSpPr>
              <p:cNvPr id="133" name="Rectangle 79"/>
              <p:cNvSpPr>
                <a:spLocks noChangeArrowheads="1"/>
              </p:cNvSpPr>
              <p:nvPr/>
            </p:nvSpPr>
            <p:spPr bwMode="auto">
              <a:xfrm>
                <a:off x="1879772" y="5113612"/>
                <a:ext cx="68544"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FF"/>
                    </a:solidFill>
                  </a:rPr>
                  <a:t>0</a:t>
                </a:r>
                <a:endParaRPr lang="en-US" altLang="en-US" sz="1200">
                  <a:solidFill>
                    <a:prstClr val="black"/>
                  </a:solidFill>
                </a:endParaRPr>
              </a:p>
            </p:txBody>
          </p:sp>
          <p:sp>
            <p:nvSpPr>
              <p:cNvPr id="134" name="Rectangle 80"/>
              <p:cNvSpPr>
                <a:spLocks noChangeArrowheads="1"/>
              </p:cNvSpPr>
              <p:nvPr/>
            </p:nvSpPr>
            <p:spPr bwMode="auto">
              <a:xfrm>
                <a:off x="2575428" y="5113612"/>
                <a:ext cx="68544"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solidFill>
                      <a:srgbClr val="FFFFFF"/>
                    </a:solidFill>
                  </a:rPr>
                  <a:t>3</a:t>
                </a:r>
                <a:endParaRPr lang="en-US" altLang="en-US" sz="1200" dirty="0">
                  <a:solidFill>
                    <a:prstClr val="black"/>
                  </a:solidFill>
                </a:endParaRPr>
              </a:p>
            </p:txBody>
          </p:sp>
          <p:sp>
            <p:nvSpPr>
              <p:cNvPr id="135" name="Rectangle 81"/>
              <p:cNvSpPr>
                <a:spLocks noChangeArrowheads="1"/>
              </p:cNvSpPr>
              <p:nvPr/>
            </p:nvSpPr>
            <p:spPr bwMode="auto">
              <a:xfrm>
                <a:off x="3272896" y="5113612"/>
                <a:ext cx="68544"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FF"/>
                    </a:solidFill>
                  </a:rPr>
                  <a:t>6</a:t>
                </a:r>
                <a:endParaRPr lang="en-US" altLang="en-US" sz="1200">
                  <a:solidFill>
                    <a:prstClr val="black"/>
                  </a:solidFill>
                </a:endParaRPr>
              </a:p>
            </p:txBody>
          </p:sp>
          <p:sp>
            <p:nvSpPr>
              <p:cNvPr id="136" name="Rectangle 82"/>
              <p:cNvSpPr>
                <a:spLocks noChangeArrowheads="1"/>
              </p:cNvSpPr>
              <p:nvPr/>
            </p:nvSpPr>
            <p:spPr bwMode="auto">
              <a:xfrm>
                <a:off x="3970363" y="5113612"/>
                <a:ext cx="68544"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FF"/>
                    </a:solidFill>
                  </a:rPr>
                  <a:t>9</a:t>
                </a:r>
                <a:endParaRPr lang="en-US" altLang="en-US" sz="1200">
                  <a:solidFill>
                    <a:prstClr val="black"/>
                  </a:solidFill>
                </a:endParaRPr>
              </a:p>
            </p:txBody>
          </p:sp>
          <p:sp>
            <p:nvSpPr>
              <p:cNvPr id="137" name="Rectangle 83"/>
              <p:cNvSpPr>
                <a:spLocks noChangeArrowheads="1"/>
              </p:cNvSpPr>
              <p:nvPr/>
            </p:nvSpPr>
            <p:spPr bwMode="auto">
              <a:xfrm>
                <a:off x="4632148" y="5113612"/>
                <a:ext cx="137086"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FF"/>
                    </a:solidFill>
                  </a:rPr>
                  <a:t>12</a:t>
                </a:r>
                <a:endParaRPr lang="en-US" altLang="en-US" sz="1200">
                  <a:solidFill>
                    <a:prstClr val="black"/>
                  </a:solidFill>
                </a:endParaRPr>
              </a:p>
            </p:txBody>
          </p:sp>
          <p:sp>
            <p:nvSpPr>
              <p:cNvPr id="138" name="Rectangle 84"/>
              <p:cNvSpPr>
                <a:spLocks noChangeArrowheads="1"/>
              </p:cNvSpPr>
              <p:nvPr/>
            </p:nvSpPr>
            <p:spPr bwMode="auto">
              <a:xfrm>
                <a:off x="5340487" y="5113612"/>
                <a:ext cx="137086"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FF"/>
                    </a:solidFill>
                  </a:rPr>
                  <a:t>15</a:t>
                </a:r>
                <a:endParaRPr lang="en-US" altLang="en-US" sz="1200">
                  <a:solidFill>
                    <a:prstClr val="black"/>
                  </a:solidFill>
                </a:endParaRPr>
              </a:p>
            </p:txBody>
          </p:sp>
          <p:sp>
            <p:nvSpPr>
              <p:cNvPr id="139" name="Rectangle 85"/>
              <p:cNvSpPr>
                <a:spLocks noChangeArrowheads="1"/>
              </p:cNvSpPr>
              <p:nvPr/>
            </p:nvSpPr>
            <p:spPr bwMode="auto">
              <a:xfrm>
                <a:off x="6036142" y="5113612"/>
                <a:ext cx="137086"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FF"/>
                    </a:solidFill>
                  </a:rPr>
                  <a:t>18</a:t>
                </a:r>
                <a:endParaRPr lang="en-US" altLang="en-US" sz="1200">
                  <a:solidFill>
                    <a:prstClr val="black"/>
                  </a:solidFill>
                </a:endParaRPr>
              </a:p>
            </p:txBody>
          </p:sp>
          <p:sp>
            <p:nvSpPr>
              <p:cNvPr id="140" name="Rectangle 86"/>
              <p:cNvSpPr>
                <a:spLocks noChangeArrowheads="1"/>
              </p:cNvSpPr>
              <p:nvPr/>
            </p:nvSpPr>
            <p:spPr bwMode="auto">
              <a:xfrm>
                <a:off x="6733609" y="5113612"/>
                <a:ext cx="137086"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FF"/>
                    </a:solidFill>
                  </a:rPr>
                  <a:t>21</a:t>
                </a:r>
                <a:endParaRPr lang="en-US" altLang="en-US" sz="1200">
                  <a:solidFill>
                    <a:prstClr val="black"/>
                  </a:solidFill>
                </a:endParaRPr>
              </a:p>
            </p:txBody>
          </p:sp>
          <p:sp>
            <p:nvSpPr>
              <p:cNvPr id="141" name="Rectangle 87"/>
              <p:cNvSpPr>
                <a:spLocks noChangeArrowheads="1"/>
              </p:cNvSpPr>
              <p:nvPr/>
            </p:nvSpPr>
            <p:spPr bwMode="auto">
              <a:xfrm>
                <a:off x="7431079" y="5113612"/>
                <a:ext cx="137086"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FF"/>
                    </a:solidFill>
                  </a:rPr>
                  <a:t>24</a:t>
                </a:r>
                <a:endParaRPr lang="en-US" altLang="en-US" sz="1200">
                  <a:solidFill>
                    <a:prstClr val="black"/>
                  </a:solidFill>
                </a:endParaRPr>
              </a:p>
            </p:txBody>
          </p:sp>
        </p:grpSp>
        <p:grpSp>
          <p:nvGrpSpPr>
            <p:cNvPr id="142" name="Group 141"/>
            <p:cNvGrpSpPr/>
            <p:nvPr/>
          </p:nvGrpSpPr>
          <p:grpSpPr>
            <a:xfrm>
              <a:off x="979562" y="1634490"/>
              <a:ext cx="269892" cy="3365035"/>
              <a:chOff x="1621836" y="1634490"/>
              <a:chExt cx="269892" cy="3365035"/>
            </a:xfrm>
          </p:grpSpPr>
          <p:sp>
            <p:nvSpPr>
              <p:cNvPr id="143" name="Line 38"/>
              <p:cNvSpPr>
                <a:spLocks noChangeShapeType="1"/>
              </p:cNvSpPr>
              <p:nvPr/>
            </p:nvSpPr>
            <p:spPr bwMode="auto">
              <a:xfrm>
                <a:off x="1891728" y="1671556"/>
                <a:ext cx="0" cy="332004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44" name="Line 39"/>
              <p:cNvSpPr>
                <a:spLocks noChangeShapeType="1"/>
              </p:cNvSpPr>
              <p:nvPr/>
            </p:nvSpPr>
            <p:spPr bwMode="auto">
              <a:xfrm flipH="1">
                <a:off x="1853026" y="4938483"/>
                <a:ext cx="32598" cy="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45" name="Line 40"/>
              <p:cNvSpPr>
                <a:spLocks noChangeShapeType="1"/>
              </p:cNvSpPr>
              <p:nvPr/>
            </p:nvSpPr>
            <p:spPr bwMode="auto">
              <a:xfrm flipH="1">
                <a:off x="1853026" y="4288638"/>
                <a:ext cx="32598" cy="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46" name="Line 41"/>
              <p:cNvSpPr>
                <a:spLocks noChangeShapeType="1"/>
              </p:cNvSpPr>
              <p:nvPr/>
            </p:nvSpPr>
            <p:spPr bwMode="auto">
              <a:xfrm flipH="1">
                <a:off x="1853026" y="3651190"/>
                <a:ext cx="32598" cy="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47" name="Line 42"/>
              <p:cNvSpPr>
                <a:spLocks noChangeShapeType="1"/>
              </p:cNvSpPr>
              <p:nvPr/>
            </p:nvSpPr>
            <p:spPr bwMode="auto">
              <a:xfrm flipH="1">
                <a:off x="1853026" y="3011969"/>
                <a:ext cx="32598" cy="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48" name="Line 43"/>
              <p:cNvSpPr>
                <a:spLocks noChangeShapeType="1"/>
              </p:cNvSpPr>
              <p:nvPr/>
            </p:nvSpPr>
            <p:spPr bwMode="auto">
              <a:xfrm flipH="1">
                <a:off x="1853026" y="2374521"/>
                <a:ext cx="32598" cy="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49" name="Line 44"/>
              <p:cNvSpPr>
                <a:spLocks noChangeShapeType="1"/>
              </p:cNvSpPr>
              <p:nvPr/>
            </p:nvSpPr>
            <p:spPr bwMode="auto">
              <a:xfrm flipH="1">
                <a:off x="1853026" y="1735300"/>
                <a:ext cx="32598" cy="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50" name="Rectangle 46"/>
              <p:cNvSpPr>
                <a:spLocks noChangeArrowheads="1"/>
              </p:cNvSpPr>
              <p:nvPr/>
            </p:nvSpPr>
            <p:spPr bwMode="auto">
              <a:xfrm>
                <a:off x="1702521" y="4842434"/>
                <a:ext cx="68544"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solidFill>
                      <a:srgbClr val="FFFFFF"/>
                    </a:solidFill>
                  </a:rPr>
                  <a:t>0</a:t>
                </a:r>
                <a:endParaRPr lang="en-US" altLang="en-US" sz="1200" dirty="0">
                  <a:solidFill>
                    <a:prstClr val="black"/>
                  </a:solidFill>
                </a:endParaRPr>
              </a:p>
            </p:txBody>
          </p:sp>
          <p:sp>
            <p:nvSpPr>
              <p:cNvPr id="151" name="Rectangle 47"/>
              <p:cNvSpPr>
                <a:spLocks noChangeArrowheads="1"/>
              </p:cNvSpPr>
              <p:nvPr/>
            </p:nvSpPr>
            <p:spPr bwMode="auto">
              <a:xfrm>
                <a:off x="1621836" y="4200223"/>
                <a:ext cx="137086"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solidFill>
                      <a:srgbClr val="FFFFFF"/>
                    </a:solidFill>
                  </a:rPr>
                  <a:t>10</a:t>
                </a:r>
                <a:endParaRPr lang="en-US" altLang="en-US" sz="1200" dirty="0">
                  <a:solidFill>
                    <a:prstClr val="black"/>
                  </a:solidFill>
                </a:endParaRPr>
              </a:p>
            </p:txBody>
          </p:sp>
          <p:sp>
            <p:nvSpPr>
              <p:cNvPr id="152" name="Rectangle 48"/>
              <p:cNvSpPr>
                <a:spLocks noChangeArrowheads="1"/>
              </p:cNvSpPr>
              <p:nvPr/>
            </p:nvSpPr>
            <p:spPr bwMode="auto">
              <a:xfrm>
                <a:off x="1621836" y="3561002"/>
                <a:ext cx="137086"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FF"/>
                    </a:solidFill>
                  </a:rPr>
                  <a:t>20</a:t>
                </a:r>
                <a:endParaRPr lang="en-US" altLang="en-US" sz="1200">
                  <a:solidFill>
                    <a:prstClr val="black"/>
                  </a:solidFill>
                </a:endParaRPr>
              </a:p>
            </p:txBody>
          </p:sp>
          <p:sp>
            <p:nvSpPr>
              <p:cNvPr id="153" name="Rectangle 49"/>
              <p:cNvSpPr>
                <a:spLocks noChangeArrowheads="1"/>
              </p:cNvSpPr>
              <p:nvPr/>
            </p:nvSpPr>
            <p:spPr bwMode="auto">
              <a:xfrm>
                <a:off x="1621836" y="2921783"/>
                <a:ext cx="137086"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solidFill>
                      <a:srgbClr val="FFFFFF"/>
                    </a:solidFill>
                  </a:rPr>
                  <a:t>30</a:t>
                </a:r>
                <a:endParaRPr lang="en-US" altLang="en-US" sz="1200" dirty="0">
                  <a:solidFill>
                    <a:prstClr val="black"/>
                  </a:solidFill>
                </a:endParaRPr>
              </a:p>
            </p:txBody>
          </p:sp>
          <p:sp>
            <p:nvSpPr>
              <p:cNvPr id="154" name="Rectangle 50"/>
              <p:cNvSpPr>
                <a:spLocks noChangeArrowheads="1"/>
              </p:cNvSpPr>
              <p:nvPr/>
            </p:nvSpPr>
            <p:spPr bwMode="auto">
              <a:xfrm>
                <a:off x="1621836" y="2284334"/>
                <a:ext cx="137086"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FF"/>
                    </a:solidFill>
                  </a:rPr>
                  <a:t>40</a:t>
                </a:r>
                <a:endParaRPr lang="en-US" altLang="en-US" sz="1200">
                  <a:solidFill>
                    <a:prstClr val="black"/>
                  </a:solidFill>
                </a:endParaRPr>
              </a:p>
            </p:txBody>
          </p:sp>
          <p:sp>
            <p:nvSpPr>
              <p:cNvPr id="155" name="Rectangle 51"/>
              <p:cNvSpPr>
                <a:spLocks noChangeArrowheads="1"/>
              </p:cNvSpPr>
              <p:nvPr/>
            </p:nvSpPr>
            <p:spPr bwMode="auto">
              <a:xfrm>
                <a:off x="1621836" y="1634490"/>
                <a:ext cx="137086"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FF"/>
                    </a:solidFill>
                  </a:rPr>
                  <a:t>50</a:t>
                </a:r>
                <a:endParaRPr lang="en-US" altLang="en-US" sz="1200">
                  <a:solidFill>
                    <a:prstClr val="black"/>
                  </a:solidFill>
                </a:endParaRPr>
              </a:p>
            </p:txBody>
          </p:sp>
        </p:grpSp>
        <p:sp>
          <p:nvSpPr>
            <p:cNvPr id="93" name="Rectangle 33"/>
            <p:cNvSpPr>
              <a:spLocks noChangeArrowheads="1"/>
            </p:cNvSpPr>
            <p:nvPr/>
          </p:nvSpPr>
          <p:spPr bwMode="auto">
            <a:xfrm>
              <a:off x="3874464" y="3624316"/>
              <a:ext cx="409967" cy="18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FFFF00"/>
                  </a:solidFill>
                  <a:effectLst>
                    <a:outerShdw blurRad="38100" dist="38100" dir="2700000" algn="tl">
                      <a:srgbClr val="000000">
                        <a:alpha val="43137"/>
                      </a:srgbClr>
                    </a:outerShdw>
                  </a:effectLst>
                </a:rPr>
                <a:t>15.8%</a:t>
              </a:r>
              <a:endParaRPr lang="en-US" altLang="en-US" sz="1400" dirty="0">
                <a:solidFill>
                  <a:srgbClr val="FFFF00"/>
                </a:solidFill>
                <a:effectLst>
                  <a:outerShdw blurRad="38100" dist="38100" dir="2700000" algn="tl">
                    <a:srgbClr val="000000">
                      <a:alpha val="43137"/>
                    </a:srgbClr>
                  </a:outerShdw>
                </a:effectLst>
              </a:endParaRPr>
            </a:p>
          </p:txBody>
        </p:sp>
        <p:sp>
          <p:nvSpPr>
            <p:cNvPr id="94" name="Rectangle 33"/>
            <p:cNvSpPr>
              <a:spLocks noChangeArrowheads="1"/>
            </p:cNvSpPr>
            <p:nvPr/>
          </p:nvSpPr>
          <p:spPr bwMode="auto">
            <a:xfrm>
              <a:off x="1405819" y="4065635"/>
              <a:ext cx="329784" cy="18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FFFF00"/>
                  </a:solidFill>
                  <a:effectLst>
                    <a:outerShdw blurRad="38100" dist="38100" dir="2700000" algn="tl">
                      <a:srgbClr val="000000">
                        <a:alpha val="43137"/>
                      </a:srgbClr>
                    </a:outerShdw>
                  </a:effectLst>
                </a:rPr>
                <a:t>7.5%</a:t>
              </a:r>
              <a:endParaRPr lang="en-US" altLang="en-US" sz="1400" dirty="0">
                <a:solidFill>
                  <a:srgbClr val="FFFF00"/>
                </a:solidFill>
                <a:effectLst>
                  <a:outerShdw blurRad="38100" dist="38100" dir="2700000" algn="tl">
                    <a:srgbClr val="000000">
                      <a:alpha val="43137"/>
                    </a:srgbClr>
                  </a:outerShdw>
                </a:effectLst>
              </a:endParaRPr>
            </a:p>
          </p:txBody>
        </p:sp>
        <p:sp>
          <p:nvSpPr>
            <p:cNvPr id="95" name="Rectangle 32"/>
            <p:cNvSpPr>
              <a:spLocks noChangeArrowheads="1"/>
            </p:cNvSpPr>
            <p:nvPr/>
          </p:nvSpPr>
          <p:spPr bwMode="auto">
            <a:xfrm>
              <a:off x="3874464" y="4314371"/>
              <a:ext cx="402001" cy="18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00B0F0"/>
                  </a:solidFill>
                  <a:effectLst>
                    <a:outerShdw blurRad="38100" dist="38100" dir="2700000" algn="tl">
                      <a:srgbClr val="000000">
                        <a:alpha val="43137"/>
                      </a:srgbClr>
                    </a:outerShdw>
                  </a:effectLst>
                </a:rPr>
                <a:t>11.7%</a:t>
              </a:r>
              <a:endParaRPr lang="en-US" altLang="en-US" sz="1400" dirty="0">
                <a:solidFill>
                  <a:srgbClr val="00B0F0"/>
                </a:solidFill>
                <a:effectLst>
                  <a:outerShdw blurRad="38100" dist="38100" dir="2700000" algn="tl">
                    <a:srgbClr val="000000">
                      <a:alpha val="43137"/>
                    </a:srgbClr>
                  </a:outerShdw>
                </a:effectLst>
              </a:endParaRPr>
            </a:p>
          </p:txBody>
        </p:sp>
        <p:sp>
          <p:nvSpPr>
            <p:cNvPr id="96" name="Rectangle 32"/>
            <p:cNvSpPr>
              <a:spLocks noChangeArrowheads="1"/>
            </p:cNvSpPr>
            <p:nvPr/>
          </p:nvSpPr>
          <p:spPr bwMode="auto">
            <a:xfrm>
              <a:off x="1405819" y="4744553"/>
              <a:ext cx="329784" cy="18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00B0F0"/>
                  </a:solidFill>
                  <a:effectLst>
                    <a:outerShdw blurRad="38100" dist="38100" dir="2700000" algn="tl">
                      <a:srgbClr val="000000">
                        <a:alpha val="43137"/>
                      </a:srgbClr>
                    </a:outerShdw>
                  </a:effectLst>
                </a:rPr>
                <a:t>4.5%</a:t>
              </a:r>
              <a:endParaRPr lang="en-US" altLang="en-US" sz="1400" dirty="0">
                <a:solidFill>
                  <a:srgbClr val="00B0F0"/>
                </a:solidFill>
                <a:effectLst>
                  <a:outerShdw blurRad="38100" dist="38100" dir="2700000" algn="tl">
                    <a:srgbClr val="000000">
                      <a:alpha val="43137"/>
                    </a:srgbClr>
                  </a:outerShdw>
                </a:effectLst>
              </a:endParaRPr>
            </a:p>
          </p:txBody>
        </p:sp>
      </p:grpSp>
      <p:sp>
        <p:nvSpPr>
          <p:cNvPr id="92" name="Title 12"/>
          <p:cNvSpPr txBox="1">
            <a:spLocks/>
          </p:cNvSpPr>
          <p:nvPr/>
        </p:nvSpPr>
        <p:spPr>
          <a:xfrm>
            <a:off x="533400" y="88423"/>
            <a:ext cx="6362700" cy="1118154"/>
          </a:xfrm>
          <a:prstGeom prst="rect">
            <a:avLst/>
          </a:prstGeom>
        </p:spPr>
        <p:txBody>
          <a:bodyPr anchor="ctr">
            <a:noAutofit/>
          </a:bodyPr>
          <a:lstStyle>
            <a:lvl1pPr algn="l" defTabSz="457200" rtl="0" eaLnBrk="0" fontAlgn="base" hangingPunct="0">
              <a:lnSpc>
                <a:spcPts val="3000"/>
              </a:lnSpc>
              <a:spcBef>
                <a:spcPct val="0"/>
              </a:spcBef>
              <a:spcAft>
                <a:spcPct val="0"/>
              </a:spcAft>
              <a:defRPr sz="2600" b="0" kern="1200" baseline="0">
                <a:solidFill>
                  <a:srgbClr val="FFFFFF"/>
                </a:solidFill>
                <a:latin typeface="Arial"/>
                <a:ea typeface="ＭＳ Ｐゴシック" pitchFamily="-80" charset="-128"/>
                <a:cs typeface="Arial"/>
              </a:defRPr>
            </a:lvl1pPr>
            <a:lvl2pPr algn="l" defTabSz="457200" rtl="0" eaLnBrk="0" fontAlgn="base" hangingPunct="0">
              <a:spcBef>
                <a:spcPct val="0"/>
              </a:spcBef>
              <a:spcAft>
                <a:spcPct val="0"/>
              </a:spcAft>
              <a:defRPr sz="2400" b="1">
                <a:solidFill>
                  <a:srgbClr val="FFFFFF"/>
                </a:solidFill>
                <a:latin typeface="Arial" pitchFamily="64" charset="0"/>
                <a:ea typeface="ＭＳ Ｐゴシック" pitchFamily="-80" charset="-128"/>
                <a:cs typeface="Arial" charset="0"/>
              </a:defRPr>
            </a:lvl2pPr>
            <a:lvl3pPr algn="l" defTabSz="457200" rtl="0" eaLnBrk="0" fontAlgn="base" hangingPunct="0">
              <a:spcBef>
                <a:spcPct val="0"/>
              </a:spcBef>
              <a:spcAft>
                <a:spcPct val="0"/>
              </a:spcAft>
              <a:defRPr sz="2400" b="1">
                <a:solidFill>
                  <a:srgbClr val="FFFFFF"/>
                </a:solidFill>
                <a:latin typeface="Arial" pitchFamily="64" charset="0"/>
                <a:ea typeface="ＭＳ Ｐゴシック" pitchFamily="-80" charset="-128"/>
                <a:cs typeface="Arial" charset="0"/>
              </a:defRPr>
            </a:lvl3pPr>
            <a:lvl4pPr algn="l" defTabSz="457200" rtl="0" eaLnBrk="0" fontAlgn="base" hangingPunct="0">
              <a:spcBef>
                <a:spcPct val="0"/>
              </a:spcBef>
              <a:spcAft>
                <a:spcPct val="0"/>
              </a:spcAft>
              <a:defRPr sz="2400" b="1">
                <a:solidFill>
                  <a:srgbClr val="FFFFFF"/>
                </a:solidFill>
                <a:latin typeface="Arial" pitchFamily="64" charset="0"/>
                <a:ea typeface="ＭＳ Ｐゴシック" pitchFamily="-80" charset="-128"/>
                <a:cs typeface="Arial" charset="0"/>
              </a:defRPr>
            </a:lvl4pPr>
            <a:lvl5pPr algn="l" defTabSz="457200" rtl="0" eaLnBrk="0" fontAlgn="base" hangingPunct="0">
              <a:spcBef>
                <a:spcPct val="0"/>
              </a:spcBef>
              <a:spcAft>
                <a:spcPct val="0"/>
              </a:spcAft>
              <a:defRPr sz="2400" b="1">
                <a:solidFill>
                  <a:srgbClr val="FFFFFF"/>
                </a:solidFill>
                <a:latin typeface="Arial" pitchFamily="64" charset="0"/>
                <a:ea typeface="ＭＳ Ｐゴシック" pitchFamily="-80" charset="-128"/>
                <a:cs typeface="Arial" charset="0"/>
              </a:defRPr>
            </a:lvl5pPr>
            <a:lvl6pPr marL="457200" algn="l" defTabSz="457200" rtl="0" fontAlgn="base">
              <a:spcBef>
                <a:spcPct val="0"/>
              </a:spcBef>
              <a:spcAft>
                <a:spcPct val="0"/>
              </a:spcAft>
              <a:defRPr sz="2400" b="1">
                <a:solidFill>
                  <a:srgbClr val="FFFFFF"/>
                </a:solidFill>
                <a:latin typeface="Arial" pitchFamily="64" charset="0"/>
                <a:ea typeface="ＭＳ Ｐゴシック" pitchFamily="64" charset="-128"/>
              </a:defRPr>
            </a:lvl6pPr>
            <a:lvl7pPr marL="914400" algn="l" defTabSz="457200" rtl="0" fontAlgn="base">
              <a:spcBef>
                <a:spcPct val="0"/>
              </a:spcBef>
              <a:spcAft>
                <a:spcPct val="0"/>
              </a:spcAft>
              <a:defRPr sz="2400" b="1">
                <a:solidFill>
                  <a:srgbClr val="FFFFFF"/>
                </a:solidFill>
                <a:latin typeface="Arial" pitchFamily="64" charset="0"/>
                <a:ea typeface="ＭＳ Ｐゴシック" pitchFamily="64" charset="-128"/>
              </a:defRPr>
            </a:lvl7pPr>
            <a:lvl8pPr marL="1371600" algn="l" defTabSz="457200" rtl="0" fontAlgn="base">
              <a:spcBef>
                <a:spcPct val="0"/>
              </a:spcBef>
              <a:spcAft>
                <a:spcPct val="0"/>
              </a:spcAft>
              <a:defRPr sz="2400" b="1">
                <a:solidFill>
                  <a:srgbClr val="FFFFFF"/>
                </a:solidFill>
                <a:latin typeface="Arial" pitchFamily="64" charset="0"/>
                <a:ea typeface="ＭＳ Ｐゴシック" pitchFamily="64" charset="-128"/>
              </a:defRPr>
            </a:lvl8pPr>
            <a:lvl9pPr marL="1828800" algn="l" defTabSz="457200" rtl="0" fontAlgn="base">
              <a:spcBef>
                <a:spcPct val="0"/>
              </a:spcBef>
              <a:spcAft>
                <a:spcPct val="0"/>
              </a:spcAft>
              <a:defRPr sz="2400" b="1">
                <a:solidFill>
                  <a:srgbClr val="FFFFFF"/>
                </a:solidFill>
                <a:latin typeface="Arial" pitchFamily="64" charset="0"/>
                <a:ea typeface="ＭＳ Ｐゴシック" pitchFamily="64" charset="-128"/>
              </a:defRPr>
            </a:lvl9pPr>
          </a:lstStyle>
          <a:p>
            <a:pPr>
              <a:defRPr/>
            </a:pPr>
            <a:r>
              <a:rPr lang="en-US" sz="2800" b="1" dirty="0">
                <a:solidFill>
                  <a:srgbClr val="FFFF66"/>
                </a:solidFill>
                <a:effectLst>
                  <a:outerShdw blurRad="38100" dist="38100" dir="2700000" algn="tl">
                    <a:srgbClr val="000000">
                      <a:alpha val="43137"/>
                    </a:srgbClr>
                  </a:outerShdw>
                </a:effectLst>
              </a:rPr>
              <a:t>TF Primary Endpoint (AT)</a:t>
            </a:r>
            <a:r>
              <a:rPr lang="en-US" sz="2800" dirty="0">
                <a:solidFill>
                  <a:srgbClr val="FFFF66"/>
                </a:solidFill>
                <a:effectLst>
                  <a:outerShdw blurRad="38100" dist="38100" dir="2700000" algn="tl">
                    <a:srgbClr val="000000">
                      <a:alpha val="43137"/>
                    </a:srgbClr>
                  </a:outerShdw>
                </a:effectLst>
              </a:rPr>
              <a:t/>
            </a:r>
            <a:br>
              <a:rPr lang="en-US" sz="2800" dirty="0">
                <a:solidFill>
                  <a:srgbClr val="FFFF66"/>
                </a:solidFill>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All-Cause </a:t>
            </a:r>
            <a:r>
              <a:rPr lang="en-US" sz="2800" dirty="0">
                <a:effectLst>
                  <a:outerShdw blurRad="38100" dist="38100" dir="2700000" algn="tl">
                    <a:srgbClr val="000000">
                      <a:alpha val="43137"/>
                    </a:srgbClr>
                  </a:outerShdw>
                </a:effectLst>
              </a:rPr>
              <a:t>Mortality or Disabling Stroke</a:t>
            </a:r>
          </a:p>
        </p:txBody>
      </p:sp>
      <p:sp>
        <p:nvSpPr>
          <p:cNvPr id="97" name="Rectangle 45"/>
          <p:cNvSpPr>
            <a:spLocks noChangeArrowheads="1"/>
          </p:cNvSpPr>
          <p:nvPr/>
        </p:nvSpPr>
        <p:spPr bwMode="auto">
          <a:xfrm rot="16200000">
            <a:off x="-1298340" y="3280801"/>
            <a:ext cx="41790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b="1" dirty="0">
                <a:solidFill>
                  <a:prstClr val="white"/>
                </a:solidFill>
              </a:rPr>
              <a:t>All-Cause Mortality or Disabling Stroke (%)</a:t>
            </a:r>
            <a:endParaRPr lang="en-US" altLang="en-US" sz="1600" dirty="0">
              <a:solidFill>
                <a:prstClr val="white"/>
              </a:solidFill>
            </a:endParaRPr>
          </a:p>
        </p:txBody>
      </p:sp>
      <p:grpSp>
        <p:nvGrpSpPr>
          <p:cNvPr id="98" name="Group 97"/>
          <p:cNvGrpSpPr/>
          <p:nvPr/>
        </p:nvGrpSpPr>
        <p:grpSpPr>
          <a:xfrm>
            <a:off x="1732360" y="1547221"/>
            <a:ext cx="1381773" cy="493642"/>
            <a:chOff x="1733948" y="1521290"/>
            <a:chExt cx="1381773" cy="493642"/>
          </a:xfrm>
        </p:grpSpPr>
        <p:sp>
          <p:nvSpPr>
            <p:cNvPr id="99" name="Rectangle 88"/>
            <p:cNvSpPr>
              <a:spLocks noChangeArrowheads="1"/>
            </p:cNvSpPr>
            <p:nvPr/>
          </p:nvSpPr>
          <p:spPr bwMode="auto">
            <a:xfrm>
              <a:off x="2169949" y="1799488"/>
              <a:ext cx="7299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00B0F0"/>
                  </a:solidFill>
                </a:rPr>
                <a:t>TF TAVR</a:t>
              </a:r>
              <a:endParaRPr lang="en-US" altLang="en-US" sz="1400" dirty="0">
                <a:solidFill>
                  <a:srgbClr val="00B0F0"/>
                </a:solidFill>
              </a:endParaRPr>
            </a:p>
          </p:txBody>
        </p:sp>
        <p:sp>
          <p:nvSpPr>
            <p:cNvPr id="100" name="Rectangle 89"/>
            <p:cNvSpPr>
              <a:spLocks noChangeArrowheads="1"/>
            </p:cNvSpPr>
            <p:nvPr/>
          </p:nvSpPr>
          <p:spPr bwMode="auto">
            <a:xfrm>
              <a:off x="2169949" y="1521290"/>
              <a:ext cx="945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FFFF00"/>
                  </a:solidFill>
                </a:rPr>
                <a:t>TF Surgery</a:t>
              </a:r>
              <a:endParaRPr lang="en-US" altLang="en-US" sz="1400" dirty="0">
                <a:solidFill>
                  <a:srgbClr val="FFFF00"/>
                </a:solidFill>
              </a:endParaRPr>
            </a:p>
          </p:txBody>
        </p:sp>
        <p:sp>
          <p:nvSpPr>
            <p:cNvPr id="101" name="Line 90"/>
            <p:cNvSpPr>
              <a:spLocks noChangeShapeType="1"/>
            </p:cNvSpPr>
            <p:nvPr/>
          </p:nvSpPr>
          <p:spPr bwMode="auto">
            <a:xfrm>
              <a:off x="1733948" y="1907210"/>
              <a:ext cx="363334" cy="0"/>
            </a:xfrm>
            <a:prstGeom prst="line">
              <a:avLst/>
            </a:prstGeom>
            <a:noFill/>
            <a:ln w="3810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400">
                <a:solidFill>
                  <a:prstClr val="black"/>
                </a:solidFill>
              </a:endParaRPr>
            </a:p>
          </p:txBody>
        </p:sp>
        <p:sp>
          <p:nvSpPr>
            <p:cNvPr id="102" name="Line 91"/>
            <p:cNvSpPr>
              <a:spLocks noChangeShapeType="1"/>
            </p:cNvSpPr>
            <p:nvPr/>
          </p:nvSpPr>
          <p:spPr bwMode="auto">
            <a:xfrm>
              <a:off x="1733948" y="1629012"/>
              <a:ext cx="363334" cy="0"/>
            </a:xfrm>
            <a:prstGeom prst="line">
              <a:avLst/>
            </a:prstGeom>
            <a:noFill/>
            <a:ln w="38100"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400">
                <a:solidFill>
                  <a:prstClr val="black"/>
                </a:solidFill>
              </a:endParaRPr>
            </a:p>
          </p:txBody>
        </p:sp>
      </p:grpSp>
      <p:sp>
        <p:nvSpPr>
          <p:cNvPr id="103" name="Rectangle 78"/>
          <p:cNvSpPr>
            <a:spLocks noChangeArrowheads="1"/>
          </p:cNvSpPr>
          <p:nvPr/>
        </p:nvSpPr>
        <p:spPr bwMode="auto">
          <a:xfrm>
            <a:off x="3675229" y="5681423"/>
            <a:ext cx="23147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prstClr val="white"/>
                </a:solidFill>
              </a:rPr>
              <a:t>Months from Procedure</a:t>
            </a:r>
            <a:endParaRPr lang="en-US" altLang="en-US" sz="1200" dirty="0">
              <a:solidFill>
                <a:prstClr val="white"/>
              </a:solidFill>
            </a:endParaRPr>
          </a:p>
        </p:txBody>
      </p:sp>
      <p:sp>
        <p:nvSpPr>
          <p:cNvPr id="104" name="Rectangle 27"/>
          <p:cNvSpPr>
            <a:spLocks noChangeArrowheads="1"/>
          </p:cNvSpPr>
          <p:nvPr/>
        </p:nvSpPr>
        <p:spPr bwMode="auto">
          <a:xfrm>
            <a:off x="357184" y="5791200"/>
            <a:ext cx="11269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solidFill>
                  <a:prstClr val="white"/>
                </a:solidFill>
              </a:rPr>
              <a:t>Number at risk:</a:t>
            </a:r>
            <a:endParaRPr lang="en-US" altLang="en-US" sz="3600" b="1" dirty="0">
              <a:solidFill>
                <a:prstClr val="white"/>
              </a:solidFill>
            </a:endParaRPr>
          </a:p>
        </p:txBody>
      </p:sp>
      <p:sp>
        <p:nvSpPr>
          <p:cNvPr id="105" name="Rectangle 28"/>
          <p:cNvSpPr>
            <a:spLocks noChangeArrowheads="1"/>
          </p:cNvSpPr>
          <p:nvPr/>
        </p:nvSpPr>
        <p:spPr bwMode="auto">
          <a:xfrm>
            <a:off x="294153" y="6259672"/>
            <a:ext cx="6279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solidFill>
                  <a:srgbClr val="00B0F0"/>
                </a:solidFill>
              </a:rPr>
              <a:t>TF TAVR</a:t>
            </a:r>
            <a:endParaRPr lang="en-US" altLang="en-US" sz="3200" dirty="0">
              <a:solidFill>
                <a:srgbClr val="00B0F0"/>
              </a:solidFill>
            </a:endParaRPr>
          </a:p>
        </p:txBody>
      </p:sp>
      <p:sp>
        <p:nvSpPr>
          <p:cNvPr id="156" name="Rectangle 29"/>
          <p:cNvSpPr>
            <a:spLocks noChangeArrowheads="1"/>
          </p:cNvSpPr>
          <p:nvPr/>
        </p:nvSpPr>
        <p:spPr bwMode="auto">
          <a:xfrm>
            <a:off x="294155" y="6022575"/>
            <a:ext cx="8127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solidFill>
                  <a:srgbClr val="FFFF00"/>
                </a:solidFill>
              </a:rPr>
              <a:t>TF Surgery</a:t>
            </a:r>
            <a:endParaRPr lang="en-US" altLang="en-US" sz="3200" dirty="0">
              <a:solidFill>
                <a:srgbClr val="FFFF00"/>
              </a:solidFill>
            </a:endParaRPr>
          </a:p>
        </p:txBody>
      </p:sp>
    </p:spTree>
    <p:extLst>
      <p:ext uri="{BB962C8B-B14F-4D97-AF65-F5344CB8AC3E}">
        <p14:creationId xmlns:p14="http://schemas.microsoft.com/office/powerpoint/2010/main" val="19265760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35147" y="1219204"/>
          <a:ext cx="8765633" cy="5060830"/>
        </p:xfrm>
        <a:graphic>
          <a:graphicData uri="http://schemas.openxmlformats.org/drawingml/2006/table">
            <a:tbl>
              <a:tblPr firstRow="1" bandRow="1">
                <a:tableStyleId>{5C22544A-7EE6-4342-B048-85BDC9FD1C3A}</a:tableStyleId>
              </a:tblPr>
              <a:tblGrid>
                <a:gridCol w="1519514"/>
                <a:gridCol w="877330"/>
                <a:gridCol w="1025611"/>
                <a:gridCol w="726831"/>
                <a:gridCol w="837564"/>
                <a:gridCol w="947451"/>
                <a:gridCol w="720866"/>
                <a:gridCol w="680958"/>
                <a:gridCol w="714754"/>
                <a:gridCol w="714754"/>
              </a:tblGrid>
              <a:tr h="1973387">
                <a:tc>
                  <a:txBody>
                    <a:bodyPr/>
                    <a:lstStyle/>
                    <a:p>
                      <a:r>
                        <a:rPr lang="en-US" sz="1600" b="1" dirty="0" smtClean="0"/>
                        <a:t>Valve</a:t>
                      </a:r>
                      <a:r>
                        <a:rPr lang="en-US" sz="1600" b="1" baseline="0" dirty="0" smtClean="0"/>
                        <a:t> </a:t>
                      </a:r>
                    </a:p>
                    <a:p>
                      <a:r>
                        <a:rPr lang="en-US" sz="1600" b="1" baseline="0" dirty="0" smtClean="0"/>
                        <a:t>Technology</a:t>
                      </a:r>
                      <a:endParaRPr lang="en-US"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288DB"/>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pPr algn="ctr"/>
                      <a:r>
                        <a:rPr lang="en-US" sz="800" b="1" dirty="0" smtClean="0">
                          <a:solidFill>
                            <a:srgbClr val="FFFF00"/>
                          </a:solidFill>
                        </a:rPr>
                        <a:t/>
                      </a:r>
                      <a:br>
                        <a:rPr lang="en-US" sz="800" b="1" dirty="0" smtClean="0">
                          <a:solidFill>
                            <a:srgbClr val="FFFF00"/>
                          </a:solidFill>
                        </a:rPr>
                      </a:br>
                      <a:r>
                        <a:rPr lang="en-US" sz="1900" b="1" dirty="0" smtClean="0">
                          <a:solidFill>
                            <a:schemeClr val="bg1"/>
                          </a:solidFill>
                        </a:rPr>
                        <a:t>SAPIEN</a:t>
                      </a:r>
                      <a:endParaRPr lang="en-US" sz="19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288DB"/>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gridSpan="3">
                  <a:txBody>
                    <a:bodyPr/>
                    <a:lstStyle/>
                    <a:p>
                      <a:pPr algn="ctr"/>
                      <a:r>
                        <a:rPr lang="en-US" sz="700" b="1" dirty="0" smtClean="0">
                          <a:solidFill>
                            <a:srgbClr val="FFFF00"/>
                          </a:solidFill>
                        </a:rPr>
                        <a:t/>
                      </a:r>
                      <a:br>
                        <a:rPr lang="en-US" sz="700" b="1" dirty="0" smtClean="0">
                          <a:solidFill>
                            <a:srgbClr val="FFFF00"/>
                          </a:solidFill>
                        </a:rPr>
                      </a:br>
                      <a:r>
                        <a:rPr lang="en-US" sz="2000" b="1" dirty="0" smtClean="0">
                          <a:solidFill>
                            <a:srgbClr val="FFFF00"/>
                          </a:solidFill>
                        </a:rPr>
                        <a:t>SAPIEN XT</a:t>
                      </a:r>
                      <a:endParaRPr lang="en-US" sz="2000" b="1" dirty="0">
                        <a:solidFill>
                          <a:srgbClr val="FFFF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288DB"/>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a:p>
                  </a:txBody>
                  <a:tcPr/>
                </a:tc>
                <a:tc hMerge="1">
                  <a:txBody>
                    <a:bodyPr/>
                    <a:lstStyle/>
                    <a:p>
                      <a:endParaRPr lang="en-US"/>
                    </a:p>
                  </a:txBody>
                  <a:tcPr/>
                </a:tc>
                <a:tc gridSpan="4">
                  <a:txBody>
                    <a:bodyPr/>
                    <a:lstStyle/>
                    <a:p>
                      <a:pPr algn="ctr"/>
                      <a:r>
                        <a:rPr lang="en-US" sz="800" b="1" dirty="0" smtClean="0">
                          <a:solidFill>
                            <a:srgbClr val="FFFF00"/>
                          </a:solidFill>
                        </a:rPr>
                        <a:t/>
                      </a:r>
                      <a:br>
                        <a:rPr lang="en-US" sz="800" b="1" dirty="0" smtClean="0">
                          <a:solidFill>
                            <a:srgbClr val="FFFF00"/>
                          </a:solidFill>
                        </a:rPr>
                      </a:br>
                      <a:r>
                        <a:rPr lang="en-US" sz="1900" b="1" dirty="0" smtClean="0">
                          <a:solidFill>
                            <a:schemeClr val="bg1"/>
                          </a:solidFill>
                        </a:rPr>
                        <a:t>SAPIEN 3</a:t>
                      </a:r>
                      <a:endParaRPr lang="en-US" sz="19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288DB"/>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741896">
                <a:tc>
                  <a:txBody>
                    <a:bodyPr/>
                    <a:lstStyle/>
                    <a:p>
                      <a:r>
                        <a:rPr lang="en-US" sz="1600" b="1" dirty="0" smtClean="0">
                          <a:solidFill>
                            <a:schemeClr val="bg1"/>
                          </a:solidFill>
                        </a:rPr>
                        <a:t>Sheath </a:t>
                      </a:r>
                    </a:p>
                    <a:p>
                      <a:r>
                        <a:rPr lang="en-US" sz="1600" b="1" dirty="0" smtClean="0">
                          <a:solidFill>
                            <a:schemeClr val="bg1"/>
                          </a:solidFill>
                        </a:rPr>
                        <a:t>Compatibility</a:t>
                      </a:r>
                      <a:endParaRPr lang="en-US" sz="1600" b="1" dirty="0">
                        <a:solidFill>
                          <a:schemeClr val="bg1"/>
                        </a:solidFill>
                      </a:endParaRPr>
                    </a:p>
                  </a:txBody>
                  <a:tcPr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288DB"/>
                      </a:solidFill>
                      <a:prstDash val="solid"/>
                      <a:round/>
                      <a:headEnd type="none" w="med" len="med"/>
                      <a:tailEnd type="none" w="med" len="med"/>
                    </a:lnT>
                    <a:lnB w="12700" cap="flat" cmpd="sng" algn="ctr">
                      <a:solidFill>
                        <a:srgbClr val="5288DB"/>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endParaRPr lang="en-US" sz="1900" dirty="0"/>
                    </a:p>
                  </a:txBody>
                  <a:tcPr marB="18288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288DB"/>
                      </a:solidFill>
                      <a:prstDash val="solid"/>
                      <a:round/>
                      <a:headEnd type="none" w="med" len="med"/>
                      <a:tailEnd type="none" w="med" len="med"/>
                    </a:lnT>
                    <a:lnB w="12700" cap="flat" cmpd="sng" algn="ctr">
                      <a:solidFill>
                        <a:srgbClr val="5288DB"/>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gridSpan="3">
                  <a:txBody>
                    <a:bodyPr/>
                    <a:lstStyle/>
                    <a:p>
                      <a:endParaRPr lang="en-US" sz="1900" dirty="0"/>
                    </a:p>
                  </a:txBody>
                  <a:tcPr marB="18288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288DB"/>
                      </a:solidFill>
                      <a:prstDash val="solid"/>
                      <a:round/>
                      <a:headEnd type="none" w="med" len="med"/>
                      <a:tailEnd type="none" w="med" len="med"/>
                    </a:lnT>
                    <a:lnB w="12700" cap="flat" cmpd="sng" algn="ctr">
                      <a:solidFill>
                        <a:srgbClr val="5288DB"/>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a:p>
                  </a:txBody>
                  <a:tcPr/>
                </a:tc>
                <a:tc hMerge="1">
                  <a:txBody>
                    <a:bodyPr/>
                    <a:lstStyle/>
                    <a:p>
                      <a:endParaRPr lang="en-US"/>
                    </a:p>
                  </a:txBody>
                  <a:tcPr/>
                </a:tc>
                <a:tc gridSpan="4">
                  <a:txBody>
                    <a:bodyPr/>
                    <a:lstStyle/>
                    <a:p>
                      <a:endParaRPr lang="en-US" sz="1900" dirty="0"/>
                    </a:p>
                  </a:txBody>
                  <a:tcPr marB="18288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288DB"/>
                      </a:solidFill>
                      <a:prstDash val="solid"/>
                      <a:round/>
                      <a:headEnd type="none" w="med" len="med"/>
                      <a:tailEnd type="none" w="med" len="med"/>
                    </a:lnT>
                    <a:lnB w="12700" cap="flat" cmpd="sng" algn="ctr">
                      <a:solidFill>
                        <a:srgbClr val="5288DB"/>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900835">
                <a:tc rowSpan="2">
                  <a:txBody>
                    <a:bodyPr/>
                    <a:lstStyle/>
                    <a:p>
                      <a:r>
                        <a:rPr lang="en-US" sz="1600" b="1" dirty="0" smtClean="0">
                          <a:solidFill>
                            <a:schemeClr val="bg1"/>
                          </a:solidFill>
                        </a:rPr>
                        <a:t>Available </a:t>
                      </a:r>
                    </a:p>
                    <a:p>
                      <a:r>
                        <a:rPr lang="en-US" sz="1600" b="1" dirty="0" smtClean="0">
                          <a:solidFill>
                            <a:schemeClr val="bg1"/>
                          </a:solidFill>
                        </a:rPr>
                        <a:t>Valve Sizes</a:t>
                      </a:r>
                      <a:endParaRPr lang="en-US" sz="1600" b="1" dirty="0">
                        <a:solidFill>
                          <a:schemeClr val="bg1"/>
                        </a:solidFill>
                      </a:endParaRPr>
                    </a:p>
                  </a:txBody>
                  <a:tcPr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288D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pPr algn="ctr"/>
                      <a:endParaRPr lang="en-US" sz="1500" dirty="0">
                        <a:solidFill>
                          <a:schemeClr val="bg1"/>
                        </a:solidFill>
                      </a:endParaRPr>
                    </a:p>
                  </a:txBody>
                  <a:tcPr marB="18288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288D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gridSpan="3">
                  <a:txBody>
                    <a:bodyPr/>
                    <a:lstStyle/>
                    <a:p>
                      <a:pPr marL="225425" marR="0" lvl="1" indent="0" algn="l" defTabSz="457200" rtl="0" eaLnBrk="1" fontAlgn="auto" latinLnBrk="0" hangingPunct="1">
                        <a:lnSpc>
                          <a:spcPct val="100000"/>
                        </a:lnSpc>
                        <a:spcBef>
                          <a:spcPts val="0"/>
                        </a:spcBef>
                        <a:spcAft>
                          <a:spcPts val="0"/>
                        </a:spcAft>
                        <a:buClrTx/>
                        <a:buSzTx/>
                        <a:buFontTx/>
                        <a:buNone/>
                        <a:tabLst/>
                        <a:defRPr/>
                      </a:pPr>
                      <a:endParaRPr lang="en-US" sz="1500" dirty="0" smtClean="0">
                        <a:solidFill>
                          <a:schemeClr val="bg1"/>
                        </a:solidFill>
                      </a:endParaRPr>
                    </a:p>
                  </a:txBody>
                  <a:tcPr marB="18288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288D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a:p>
                  </a:txBody>
                  <a:tcPr/>
                </a:tc>
                <a:tc hMerge="1">
                  <a:txBody>
                    <a:bodyPr/>
                    <a:lstStyle/>
                    <a:p>
                      <a:endParaRPr lang="en-US"/>
                    </a:p>
                  </a:txBody>
                  <a:tcPr/>
                </a:tc>
                <a:tc grid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dirty="0" smtClean="0">
                        <a:solidFill>
                          <a:schemeClr val="bg1"/>
                        </a:solidFill>
                      </a:endParaRPr>
                    </a:p>
                  </a:txBody>
                  <a:tcPr marB="18288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288D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44712">
                <a:tc vMerge="1">
                  <a:txBody>
                    <a:bodyPr/>
                    <a:lstStyle/>
                    <a:p>
                      <a:endParaRPr lang="en-US" sz="1600" b="0" dirty="0">
                        <a:solidFill>
                          <a:schemeClr val="bg1"/>
                        </a:solidFill>
                      </a:endParaRPr>
                    </a:p>
                  </a:txBody>
                  <a:tcPr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288DB"/>
                      </a:solidFill>
                      <a:prstDash val="solid"/>
                      <a:round/>
                      <a:headEnd type="none" w="med" len="med"/>
                      <a:tailEnd type="none" w="med" len="med"/>
                    </a:lnT>
                    <a:lnB w="12700" cap="flat" cmpd="sng" algn="ctr">
                      <a:solidFill>
                        <a:srgbClr val="5288DB"/>
                      </a:solidFill>
                      <a:prstDash val="solid"/>
                      <a:round/>
                      <a:headEnd type="none" w="med" len="med"/>
                      <a:tailEnd type="none" w="med" len="med"/>
                    </a:lnB>
                    <a:noFill/>
                  </a:tcPr>
                </a:tc>
                <a:tc>
                  <a:txBody>
                    <a:bodyPr/>
                    <a:lstStyle/>
                    <a:p>
                      <a:pPr algn="ctr"/>
                      <a:r>
                        <a:rPr lang="en-US" sz="1100" b="1" dirty="0" smtClean="0">
                          <a:solidFill>
                            <a:schemeClr val="bg1"/>
                          </a:solidFill>
                        </a:rPr>
                        <a:t>    23</a:t>
                      </a:r>
                      <a:r>
                        <a:rPr lang="en-US" sz="1100" b="1" baseline="0" dirty="0" smtClean="0">
                          <a:solidFill>
                            <a:schemeClr val="bg1"/>
                          </a:solidFill>
                        </a:rPr>
                        <a:t> mm</a:t>
                      </a:r>
                      <a:endParaRPr lang="en-US" sz="1100" b="1" dirty="0">
                        <a:solidFill>
                          <a:schemeClr val="bg1"/>
                        </a:solidFill>
                      </a:endParaRPr>
                    </a:p>
                  </a:txBody>
                  <a:tcPr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baseline="0" dirty="0" smtClean="0">
                          <a:solidFill>
                            <a:schemeClr val="bg1"/>
                          </a:solidFill>
                        </a:rPr>
                        <a:t>26 mm</a:t>
                      </a:r>
                      <a:endParaRPr lang="en-US" sz="1100" b="1" dirty="0" smtClean="0">
                        <a:solidFill>
                          <a:schemeClr val="bg1"/>
                        </a:solidFill>
                      </a:endParaRPr>
                    </a:p>
                  </a:txBody>
                  <a:tcPr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rPr>
                        <a:t> </a:t>
                      </a:r>
                    </a:p>
                  </a:txBody>
                  <a:tcPr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100" b="1" baseline="0" dirty="0" smtClean="0">
                          <a:solidFill>
                            <a:schemeClr val="bg1"/>
                          </a:solidFill>
                        </a:rPr>
                        <a:t>    </a:t>
                      </a:r>
                      <a:endParaRPr lang="en-US" sz="1200" b="1" dirty="0" smtClean="0">
                        <a:solidFill>
                          <a:schemeClr val="bg1"/>
                        </a:solidFill>
                      </a:endParaRPr>
                    </a:p>
                  </a:txBody>
                  <a:tcPr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FFFF00"/>
                        </a:solidFill>
                      </a:endParaRPr>
                    </a:p>
                  </a:txBody>
                  <a:tcPr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rPr>
                        <a:t>20 mm</a:t>
                      </a:r>
                    </a:p>
                  </a:txBody>
                  <a:tcPr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rPr>
                        <a:t>23</a:t>
                      </a:r>
                      <a:r>
                        <a:rPr lang="en-US" sz="1100" b="1" baseline="0" dirty="0" smtClean="0">
                          <a:solidFill>
                            <a:schemeClr val="bg1"/>
                          </a:solidFill>
                        </a:rPr>
                        <a:t> mm</a:t>
                      </a:r>
                      <a:endParaRPr lang="en-US" sz="1100" b="1" dirty="0" smtClean="0">
                        <a:solidFill>
                          <a:schemeClr val="bg1"/>
                        </a:solidFill>
                      </a:endParaRPr>
                    </a:p>
                  </a:txBody>
                  <a:tcPr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baseline="0" dirty="0" smtClean="0">
                          <a:solidFill>
                            <a:schemeClr val="bg1"/>
                          </a:solidFill>
                        </a:rPr>
                        <a:t>26 mm</a:t>
                      </a:r>
                      <a:endParaRPr lang="en-US" sz="1100" b="1" dirty="0" smtClean="0">
                        <a:solidFill>
                          <a:schemeClr val="bg1"/>
                        </a:solidFill>
                      </a:endParaRPr>
                    </a:p>
                  </a:txBody>
                  <a:tcPr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baseline="0" dirty="0" smtClean="0">
                          <a:solidFill>
                            <a:schemeClr val="bg1"/>
                          </a:solidFill>
                        </a:rPr>
                        <a:t>29 mm</a:t>
                      </a:r>
                      <a:endParaRPr lang="en-US" sz="1100" b="1" dirty="0" smtClean="0">
                        <a:solidFill>
                          <a:schemeClr val="bg1"/>
                        </a:solidFill>
                      </a:endParaRPr>
                    </a:p>
                  </a:txBody>
                  <a:tcPr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r>
            </a:tbl>
          </a:graphicData>
        </a:graphic>
      </p:graphicFrame>
      <p:sp>
        <p:nvSpPr>
          <p:cNvPr id="3" name="Title 2"/>
          <p:cNvSpPr>
            <a:spLocks noGrp="1"/>
          </p:cNvSpPr>
          <p:nvPr>
            <p:ph type="title"/>
          </p:nvPr>
        </p:nvSpPr>
        <p:spPr bwMode="white">
          <a:xfrm>
            <a:off x="265375" y="86499"/>
            <a:ext cx="6709903" cy="1219200"/>
          </a:xfrm>
        </p:spPr>
        <p:txBody>
          <a:bodyPr/>
          <a:lstStyle/>
          <a:p>
            <a:r>
              <a:rPr lang="en-US" dirty="0" smtClean="0">
                <a:solidFill>
                  <a:srgbClr val="FFFF66"/>
                </a:solidFill>
                <a:effectLst/>
                <a:latin typeface="Arial" pitchFamily="34" charset="0"/>
                <a:cs typeface="Arial" pitchFamily="34" charset="0"/>
              </a:rPr>
              <a:t>PARTNER SAPIEN Platforms</a:t>
            </a:r>
            <a:br>
              <a:rPr lang="en-US" dirty="0" smtClean="0">
                <a:solidFill>
                  <a:srgbClr val="FFFF66"/>
                </a:solidFill>
                <a:effectLst/>
                <a:latin typeface="Arial" pitchFamily="34" charset="0"/>
                <a:cs typeface="Arial" pitchFamily="34" charset="0"/>
              </a:rPr>
            </a:br>
            <a:r>
              <a:rPr lang="en-US" b="0" dirty="0" smtClean="0">
                <a:solidFill>
                  <a:schemeClr val="bg1"/>
                </a:solidFill>
                <a:effectLst/>
                <a:latin typeface="Arial" pitchFamily="34" charset="0"/>
                <a:cs typeface="Arial" pitchFamily="34" charset="0"/>
              </a:rPr>
              <a:t>Device Evolution</a:t>
            </a:r>
            <a:endParaRPr lang="en-US" b="0" dirty="0">
              <a:solidFill>
                <a:schemeClr val="bg1"/>
              </a:solidFill>
              <a:effectLst/>
              <a:latin typeface="Arial" pitchFamily="34" charset="0"/>
              <a:cs typeface="Arial" pitchFamily="34" charset="0"/>
            </a:endParaRPr>
          </a:p>
        </p:txBody>
      </p:sp>
      <p:pic>
        <p:nvPicPr>
          <p:cNvPr id="6" name="Picture 5" descr="SAPIEN valve 26 mm.png"/>
          <p:cNvPicPr>
            <a:picLocks noChangeAspect="1"/>
          </p:cNvPicPr>
          <p:nvPr/>
        </p:nvPicPr>
        <p:blipFill>
          <a:blip r:embed="rId3" cstate="print"/>
          <a:srcRect l="35565" t="33332" r="35093" b="30439"/>
          <a:stretch>
            <a:fillRect/>
          </a:stretch>
        </p:blipFill>
        <p:spPr>
          <a:xfrm>
            <a:off x="1980325" y="1856551"/>
            <a:ext cx="1215762" cy="1125848"/>
          </a:xfrm>
          <a:prstGeom prst="rect">
            <a:avLst/>
          </a:prstGeom>
        </p:spPr>
      </p:pic>
      <p:pic>
        <p:nvPicPr>
          <p:cNvPr id="7" name="Picture 2" descr="J:\THV Global Marketing\Products\SAPIEN XT\CG Images\23mm\KOL Packs\SAPIEN XT valve 23 mm.png"/>
          <p:cNvPicPr>
            <a:picLocks noChangeAspect="1" noChangeArrowheads="1"/>
          </p:cNvPicPr>
          <p:nvPr/>
        </p:nvPicPr>
        <p:blipFill>
          <a:blip r:embed="rId4" cstate="print"/>
          <a:srcRect l="36017" t="35678" r="35832" b="30122"/>
          <a:stretch>
            <a:fillRect/>
          </a:stretch>
        </p:blipFill>
        <p:spPr bwMode="auto">
          <a:xfrm>
            <a:off x="4125584" y="1741288"/>
            <a:ext cx="1545370" cy="1408114"/>
          </a:xfrm>
          <a:prstGeom prst="rect">
            <a:avLst/>
          </a:prstGeom>
          <a:noFill/>
        </p:spPr>
      </p:pic>
      <p:grpSp>
        <p:nvGrpSpPr>
          <p:cNvPr id="8" name="Group 3"/>
          <p:cNvGrpSpPr/>
          <p:nvPr/>
        </p:nvGrpSpPr>
        <p:grpSpPr bwMode="gray">
          <a:xfrm>
            <a:off x="1736525" y="3332343"/>
            <a:ext cx="1680802" cy="1334659"/>
            <a:chOff x="2134013" y="2759733"/>
            <a:chExt cx="1470401" cy="1158296"/>
          </a:xfrm>
        </p:grpSpPr>
        <p:pic>
          <p:nvPicPr>
            <p:cNvPr id="9" name="Picture 8" descr="sheath01.png"/>
            <p:cNvPicPr>
              <a:picLocks noChangeAspect="1"/>
            </p:cNvPicPr>
            <p:nvPr/>
          </p:nvPicPr>
          <p:blipFill rotWithShape="1">
            <a:blip r:embed="rId5" cstate="print">
              <a:extLst>
                <a:ext uri="{28A0092B-C50C-407E-A947-70E740481C1C}">
                  <a14:useLocalDpi xmlns:a14="http://schemas.microsoft.com/office/drawing/2010/main" val="0"/>
                </a:ext>
              </a:extLst>
            </a:blip>
            <a:srcRect r="19465" b="-2152"/>
            <a:stretch/>
          </p:blipFill>
          <p:spPr bwMode="gray">
            <a:xfrm rot="20514146">
              <a:off x="2134013" y="2759733"/>
              <a:ext cx="1470401" cy="1158296"/>
            </a:xfrm>
            <a:prstGeom prst="rect">
              <a:avLst/>
            </a:prstGeom>
          </p:spPr>
        </p:pic>
        <p:sp>
          <p:nvSpPr>
            <p:cNvPr id="10" name="Oval 9"/>
            <p:cNvSpPr>
              <a:spLocks noChangeAspect="1"/>
            </p:cNvSpPr>
            <p:nvPr/>
          </p:nvSpPr>
          <p:spPr bwMode="gray">
            <a:xfrm>
              <a:off x="2167402" y="2835173"/>
              <a:ext cx="1081344" cy="1081344"/>
            </a:xfrm>
            <a:prstGeom prst="ellipse">
              <a:avLst/>
            </a:prstGeom>
            <a:noFill/>
            <a:ln w="12700">
              <a:solidFill>
                <a:srgbClr val="2C9AFF"/>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defRPr/>
              </a:pPr>
              <a:endParaRPr lang="en-US" dirty="0">
                <a:solidFill>
                  <a:srgbClr val="FFFFFF"/>
                </a:solidFill>
                <a:ea typeface="ＭＳ Ｐゴシック" charset="-128"/>
                <a:cs typeface="ＭＳ Ｐゴシック" charset="-128"/>
              </a:endParaRPr>
            </a:p>
          </p:txBody>
        </p:sp>
      </p:grpSp>
      <p:pic>
        <p:nvPicPr>
          <p:cNvPr id="11" name="Picture 10" descr="07_eSheath1_16.CamBarrel.Style4.f0110.70.png"/>
          <p:cNvPicPr>
            <a:picLocks noChangeAspect="1"/>
          </p:cNvPicPr>
          <p:nvPr/>
        </p:nvPicPr>
        <p:blipFill>
          <a:blip r:embed="rId6" cstate="print"/>
          <a:srcRect l="33587" t="13151" r="33634"/>
          <a:stretch>
            <a:fillRect/>
          </a:stretch>
        </p:blipFill>
        <p:spPr bwMode="gray">
          <a:xfrm rot="5210588">
            <a:off x="4165350" y="3132269"/>
            <a:ext cx="1272131" cy="1963027"/>
          </a:xfrm>
          <a:prstGeom prst="rect">
            <a:avLst/>
          </a:prstGeom>
        </p:spPr>
      </p:pic>
      <p:pic>
        <p:nvPicPr>
          <p:cNvPr id="12" name="Picture 11" descr="07_eSheath1_16.CamBarrel.Style4.f0110.70.png"/>
          <p:cNvPicPr>
            <a:picLocks noChangeAspect="1"/>
          </p:cNvPicPr>
          <p:nvPr/>
        </p:nvPicPr>
        <p:blipFill>
          <a:blip r:embed="rId6" cstate="print"/>
          <a:srcRect l="33587" t="13151" r="33634"/>
          <a:stretch>
            <a:fillRect/>
          </a:stretch>
        </p:blipFill>
        <p:spPr bwMode="gray">
          <a:xfrm rot="5210588">
            <a:off x="6912381" y="3287120"/>
            <a:ext cx="1076459" cy="1661088"/>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35503" t="32672" r="35897" b="30661"/>
          <a:stretch/>
        </p:blipFill>
        <p:spPr>
          <a:xfrm>
            <a:off x="6940412" y="1800503"/>
            <a:ext cx="1245888" cy="1197963"/>
          </a:xfrm>
          <a:prstGeom prst="rect">
            <a:avLst/>
          </a:prstGeom>
        </p:spPr>
      </p:pic>
      <p:sp>
        <p:nvSpPr>
          <p:cNvPr id="4" name="TextBox 3"/>
          <p:cNvSpPr txBox="1"/>
          <p:nvPr/>
        </p:nvSpPr>
        <p:spPr>
          <a:xfrm>
            <a:off x="2096679" y="3890647"/>
            <a:ext cx="922231" cy="338554"/>
          </a:xfrm>
          <a:prstGeom prst="rect">
            <a:avLst/>
          </a:prstGeom>
          <a:noFill/>
        </p:spPr>
        <p:txBody>
          <a:bodyPr wrap="square" rtlCol="0">
            <a:spAutoFit/>
          </a:bodyPr>
          <a:lstStyle/>
          <a:p>
            <a:r>
              <a:rPr lang="en-US" sz="1600" b="1" dirty="0">
                <a:solidFill>
                  <a:prstClr val="white"/>
                </a:solidFill>
              </a:rPr>
              <a:t>22-24F</a:t>
            </a:r>
          </a:p>
        </p:txBody>
      </p:sp>
      <p:sp>
        <p:nvSpPr>
          <p:cNvPr id="16" name="TextBox 15"/>
          <p:cNvSpPr txBox="1"/>
          <p:nvPr/>
        </p:nvSpPr>
        <p:spPr>
          <a:xfrm>
            <a:off x="4426270" y="3891804"/>
            <a:ext cx="917334" cy="338554"/>
          </a:xfrm>
          <a:prstGeom prst="rect">
            <a:avLst/>
          </a:prstGeom>
          <a:noFill/>
        </p:spPr>
        <p:txBody>
          <a:bodyPr wrap="square" rtlCol="0">
            <a:spAutoFit/>
          </a:bodyPr>
          <a:lstStyle/>
          <a:p>
            <a:r>
              <a:rPr lang="en-US" sz="1600" b="1" dirty="0">
                <a:solidFill>
                  <a:prstClr val="white"/>
                </a:solidFill>
              </a:rPr>
              <a:t>16-20F</a:t>
            </a:r>
          </a:p>
        </p:txBody>
      </p:sp>
      <p:sp>
        <p:nvSpPr>
          <p:cNvPr id="18" name="TextBox 17"/>
          <p:cNvSpPr txBox="1"/>
          <p:nvPr/>
        </p:nvSpPr>
        <p:spPr>
          <a:xfrm>
            <a:off x="6931815" y="3887904"/>
            <a:ext cx="980810" cy="338554"/>
          </a:xfrm>
          <a:prstGeom prst="rect">
            <a:avLst/>
          </a:prstGeom>
          <a:noFill/>
        </p:spPr>
        <p:txBody>
          <a:bodyPr wrap="square" rtlCol="0">
            <a:spAutoFit/>
          </a:bodyPr>
          <a:lstStyle/>
          <a:p>
            <a:r>
              <a:rPr lang="en-US" sz="1600" b="1" dirty="0">
                <a:solidFill>
                  <a:prstClr val="white"/>
                </a:solidFill>
              </a:rPr>
              <a:t>14-16F</a:t>
            </a:r>
          </a:p>
        </p:txBody>
      </p:sp>
      <p:pic>
        <p:nvPicPr>
          <p:cNvPr id="25" name="Picture 24"/>
          <p:cNvPicPr>
            <a:picLocks noChangeAspect="1"/>
          </p:cNvPicPr>
          <p:nvPr/>
        </p:nvPicPr>
        <p:blipFill rotWithShape="1">
          <a:blip r:embed="rId8" cstate="print">
            <a:duotone>
              <a:prstClr val="black"/>
              <a:schemeClr val="accent4">
                <a:tint val="45000"/>
                <a:satMod val="400000"/>
              </a:schemeClr>
            </a:duotone>
            <a:extLst>
              <a:ext uri="{BEBA8EAE-BF5A-486C-A8C5-ECC9F3942E4B}">
                <a14:imgProps xmlns:a14="http://schemas.microsoft.com/office/drawing/2010/main">
                  <a14:imgLayer r:embed="rId9">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4730" t="32088" r="34123" b="31245"/>
          <a:stretch/>
        </p:blipFill>
        <p:spPr>
          <a:xfrm>
            <a:off x="6883972" y="5210927"/>
            <a:ext cx="640080" cy="565116"/>
          </a:xfrm>
          <a:prstGeom prst="rect">
            <a:avLst/>
          </a:prstGeom>
        </p:spPr>
      </p:pic>
      <p:pic>
        <p:nvPicPr>
          <p:cNvPr id="26" name="Picture 25"/>
          <p:cNvPicPr>
            <a:picLocks noChangeAspect="1"/>
          </p:cNvPicPr>
          <p:nvPr/>
        </p:nvPicPr>
        <p:blipFill rotWithShape="1">
          <a:blip r:embed="rId10" cstate="print">
            <a:duotone>
              <a:prstClr val="black"/>
              <a:schemeClr val="accent4">
                <a:tint val="45000"/>
                <a:satMod val="400000"/>
              </a:schemeClr>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6672" t="32088" r="36185" b="31245"/>
          <a:stretch/>
        </p:blipFill>
        <p:spPr>
          <a:xfrm>
            <a:off x="7587944" y="5126319"/>
            <a:ext cx="640080" cy="648473"/>
          </a:xfrm>
          <a:prstGeom prst="rect">
            <a:avLst/>
          </a:prstGeom>
        </p:spPr>
      </p:pic>
      <p:pic>
        <p:nvPicPr>
          <p:cNvPr id="27" name="Picture 26"/>
          <p:cNvPicPr>
            <a:picLocks noChangeAspect="1"/>
          </p:cNvPicPr>
          <p:nvPr/>
        </p:nvPicPr>
        <p:blipFill rotWithShape="1">
          <a:blip r:embed="rId11" cstate="print">
            <a:duotone>
              <a:prstClr val="black"/>
              <a:schemeClr val="accent4">
                <a:tint val="45000"/>
                <a:satMod val="400000"/>
              </a:schemeClr>
            </a:duotone>
            <a:extLst>
              <a:ext uri="{BEBA8EAE-BF5A-486C-A8C5-ECC9F3942E4B}">
                <a14:imgProps xmlns:a14="http://schemas.microsoft.com/office/drawing/2010/main">
                  <a14:imgLayer r:embed="rId12">
                    <a14:imgEffect>
                      <a14:sharpenSoften amount="-50000"/>
                    </a14:imgEffect>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l="36920" t="32088" r="36352" b="31245"/>
          <a:stretch/>
        </p:blipFill>
        <p:spPr>
          <a:xfrm>
            <a:off x="8288288" y="5064692"/>
            <a:ext cx="685800" cy="705623"/>
          </a:xfrm>
          <a:prstGeom prst="rect">
            <a:avLst/>
          </a:prstGeom>
        </p:spPr>
      </p:pic>
      <p:pic>
        <p:nvPicPr>
          <p:cNvPr id="33" name="Picture 32"/>
          <p:cNvPicPr>
            <a:picLocks noChangeAspect="1"/>
          </p:cNvPicPr>
          <p:nvPr/>
        </p:nvPicPr>
        <p:blipFill rotWithShape="1">
          <a:blip r:embed="rId13" cstate="print">
            <a:duotone>
              <a:prstClr val="black"/>
              <a:schemeClr val="accent4">
                <a:tint val="45000"/>
                <a:satMod val="400000"/>
              </a:schemeClr>
            </a:duotone>
            <a:extLst>
              <a:ext uri="{BEBA8EAE-BF5A-486C-A8C5-ECC9F3942E4B}">
                <a14:imgProps xmlns:a14="http://schemas.microsoft.com/office/drawing/2010/main">
                  <a14:imgLayer r:embed="rId9">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5689" t="32088" r="34655" b="31245"/>
          <a:stretch/>
        </p:blipFill>
        <p:spPr>
          <a:xfrm>
            <a:off x="6304404" y="5304721"/>
            <a:ext cx="502920" cy="466344"/>
          </a:xfrm>
          <a:prstGeom prst="rect">
            <a:avLst/>
          </a:prstGeom>
        </p:spPr>
      </p:pic>
      <p:pic>
        <p:nvPicPr>
          <p:cNvPr id="19" name="Picture 18"/>
          <p:cNvPicPr>
            <a:picLocks noChangeAspect="1"/>
          </p:cNvPicPr>
          <p:nvPr/>
        </p:nvPicPr>
        <p:blipFill rotWithShape="1">
          <a:blip r:embed="rId14" cstate="print">
            <a:duotone>
              <a:prstClr val="black"/>
              <a:srgbClr val="5288DB">
                <a:tint val="45000"/>
                <a:satMod val="400000"/>
              </a:srgbClr>
            </a:duotone>
            <a:extLst>
              <a:ext uri="{28A0092B-C50C-407E-A947-70E740481C1C}">
                <a14:useLocalDpi xmlns:a14="http://schemas.microsoft.com/office/drawing/2010/main" val="0"/>
              </a:ext>
            </a:extLst>
          </a:blip>
          <a:srcRect l="36283" t="36706" r="36466" b="31558"/>
          <a:stretch/>
        </p:blipFill>
        <p:spPr>
          <a:xfrm>
            <a:off x="2678750" y="5173839"/>
            <a:ext cx="685800" cy="598980"/>
          </a:xfrm>
          <a:prstGeom prst="rect">
            <a:avLst/>
          </a:prstGeom>
        </p:spPr>
      </p:pic>
      <p:pic>
        <p:nvPicPr>
          <p:cNvPr id="39" name="Picture 38"/>
          <p:cNvPicPr>
            <a:picLocks noChangeAspect="1"/>
          </p:cNvPicPr>
          <p:nvPr/>
        </p:nvPicPr>
        <p:blipFill rotWithShape="1">
          <a:blip r:embed="rId15" cstate="print">
            <a:duotone>
              <a:prstClr val="black"/>
              <a:srgbClr val="5288DB">
                <a:tint val="45000"/>
                <a:satMod val="400000"/>
              </a:srgbClr>
            </a:duotone>
            <a:extLst>
              <a:ext uri="{28A0092B-C50C-407E-A947-70E740481C1C}">
                <a14:useLocalDpi xmlns:a14="http://schemas.microsoft.com/office/drawing/2010/main" val="0"/>
              </a:ext>
            </a:extLst>
          </a:blip>
          <a:srcRect l="35859" t="36706" r="35539" b="31558"/>
          <a:stretch/>
        </p:blipFill>
        <p:spPr>
          <a:xfrm>
            <a:off x="1828800" y="5237139"/>
            <a:ext cx="641614" cy="533931"/>
          </a:xfrm>
          <a:prstGeom prst="rect">
            <a:avLst/>
          </a:prstGeom>
        </p:spPr>
      </p:pic>
      <p:cxnSp>
        <p:nvCxnSpPr>
          <p:cNvPr id="22" name="Straight Connector 21"/>
          <p:cNvCxnSpPr/>
          <p:nvPr/>
        </p:nvCxnSpPr>
        <p:spPr>
          <a:xfrm flipH="1">
            <a:off x="3661690" y="1195753"/>
            <a:ext cx="2544478" cy="0"/>
          </a:xfrm>
          <a:prstGeom prst="line">
            <a:avLst/>
          </a:prstGeom>
          <a:ln>
            <a:solidFill>
              <a:srgbClr val="FFFF00">
                <a:alpha val="25000"/>
              </a:srgbClr>
            </a:solidFill>
          </a:ln>
        </p:spPr>
        <p:style>
          <a:lnRef idx="2">
            <a:schemeClr val="accent2"/>
          </a:lnRef>
          <a:fillRef idx="0">
            <a:schemeClr val="accent2"/>
          </a:fillRef>
          <a:effectRef idx="1">
            <a:schemeClr val="accent2"/>
          </a:effectRef>
          <a:fontRef idx="minor">
            <a:schemeClr val="tx1"/>
          </a:fontRef>
        </p:style>
      </p:cxnSp>
      <p:cxnSp>
        <p:nvCxnSpPr>
          <p:cNvPr id="37" name="Straight Connector 36"/>
          <p:cNvCxnSpPr/>
          <p:nvPr/>
        </p:nvCxnSpPr>
        <p:spPr>
          <a:xfrm flipH="1">
            <a:off x="3673412" y="6572829"/>
            <a:ext cx="2503022" cy="0"/>
          </a:xfrm>
          <a:prstGeom prst="line">
            <a:avLst/>
          </a:prstGeom>
          <a:ln>
            <a:solidFill>
              <a:srgbClr val="FFFF00">
                <a:alpha val="25000"/>
              </a:srgbClr>
            </a:solidFill>
          </a:ln>
        </p:spPr>
        <p:style>
          <a:lnRef idx="2">
            <a:schemeClr val="accent2"/>
          </a:lnRef>
          <a:fillRef idx="0">
            <a:schemeClr val="accent2"/>
          </a:fillRef>
          <a:effectRef idx="1">
            <a:schemeClr val="accent2"/>
          </a:effectRef>
          <a:fontRef idx="minor">
            <a:schemeClr val="tx1"/>
          </a:fontRef>
        </p:style>
      </p:cxnSp>
      <p:grpSp>
        <p:nvGrpSpPr>
          <p:cNvPr id="17" name="Group 16"/>
          <p:cNvGrpSpPr/>
          <p:nvPr/>
        </p:nvGrpSpPr>
        <p:grpSpPr>
          <a:xfrm>
            <a:off x="3661691" y="5161241"/>
            <a:ext cx="1511487" cy="970715"/>
            <a:chOff x="3604933" y="5173584"/>
            <a:chExt cx="1511487" cy="970715"/>
          </a:xfrm>
        </p:grpSpPr>
        <p:pic>
          <p:nvPicPr>
            <p:cNvPr id="15" name="Picture 14"/>
            <p:cNvPicPr>
              <a:picLocks noChangeAspect="1"/>
            </p:cNvPicPr>
            <p:nvPr/>
          </p:nvPicPr>
          <p:blipFill rotWithShape="1">
            <a:blip r:embed="rId16" cstate="print">
              <a:duotone>
                <a:prstClr val="black"/>
                <a:schemeClr val="accent4">
                  <a:tint val="45000"/>
                  <a:satMod val="400000"/>
                </a:schemeClr>
              </a:duotone>
              <a:extLst>
                <a:ext uri="{BEBA8EAE-BF5A-486C-A8C5-ECC9F3942E4B}">
                  <a14:imgProps xmlns:a14="http://schemas.microsoft.com/office/drawing/2010/main">
                    <a14:imgLayer r:embed="rId1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36374" t="35275" r="35824" b="31522"/>
            <a:stretch/>
          </p:blipFill>
          <p:spPr>
            <a:xfrm>
              <a:off x="4441574" y="5173584"/>
              <a:ext cx="668206" cy="598501"/>
            </a:xfrm>
            <a:prstGeom prst="rect">
              <a:avLst/>
            </a:prstGeom>
          </p:spPr>
        </p:pic>
        <p:pic>
          <p:nvPicPr>
            <p:cNvPr id="35" name="Picture 34"/>
            <p:cNvPicPr>
              <a:picLocks noChangeAspect="1"/>
            </p:cNvPicPr>
            <p:nvPr/>
          </p:nvPicPr>
          <p:blipFill rotWithShape="1">
            <a:blip r:embed="rId18" cstate="print">
              <a:duotone>
                <a:prstClr val="black"/>
                <a:schemeClr val="accent4">
                  <a:tint val="45000"/>
                  <a:satMod val="400000"/>
                </a:schemeClr>
              </a:duotone>
              <a:extLst>
                <a:ext uri="{BEBA8EAE-BF5A-486C-A8C5-ECC9F3942E4B}">
                  <a14:imgProps xmlns:a14="http://schemas.microsoft.com/office/drawing/2010/main">
                    <a14:imgLayer r:embed="rId1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36374" t="35275" r="35824" b="31522"/>
            <a:stretch/>
          </p:blipFill>
          <p:spPr>
            <a:xfrm>
              <a:off x="3669320" y="5277027"/>
              <a:ext cx="552715" cy="495058"/>
            </a:xfrm>
            <a:prstGeom prst="rect">
              <a:avLst/>
            </a:prstGeom>
          </p:spPr>
        </p:pic>
        <p:sp>
          <p:nvSpPr>
            <p:cNvPr id="14" name="TextBox 13"/>
            <p:cNvSpPr txBox="1"/>
            <p:nvPr/>
          </p:nvSpPr>
          <p:spPr>
            <a:xfrm>
              <a:off x="3604933" y="5867300"/>
              <a:ext cx="681487" cy="276999"/>
            </a:xfrm>
            <a:prstGeom prst="rect">
              <a:avLst/>
            </a:prstGeom>
            <a:noFill/>
          </p:spPr>
          <p:txBody>
            <a:bodyPr wrap="square" rtlCol="0">
              <a:spAutoFit/>
            </a:bodyPr>
            <a:lstStyle/>
            <a:p>
              <a:pPr marL="0" lvl="1" algn="ctr"/>
              <a:r>
                <a:rPr lang="en-US" sz="1200" b="1" dirty="0">
                  <a:solidFill>
                    <a:prstClr val="white"/>
                  </a:solidFill>
                </a:rPr>
                <a:t>23mm</a:t>
              </a:r>
            </a:p>
          </p:txBody>
        </p:sp>
        <p:sp>
          <p:nvSpPr>
            <p:cNvPr id="30" name="TextBox 29"/>
            <p:cNvSpPr txBox="1"/>
            <p:nvPr/>
          </p:nvSpPr>
          <p:spPr>
            <a:xfrm>
              <a:off x="4434933" y="5867300"/>
              <a:ext cx="681487" cy="276999"/>
            </a:xfrm>
            <a:prstGeom prst="rect">
              <a:avLst/>
            </a:prstGeom>
            <a:noFill/>
          </p:spPr>
          <p:txBody>
            <a:bodyPr wrap="square" rtlCol="0">
              <a:spAutoFit/>
            </a:bodyPr>
            <a:lstStyle/>
            <a:p>
              <a:pPr marL="0" lvl="1" algn="ctr"/>
              <a:r>
                <a:rPr lang="en-US" sz="1200" b="1" dirty="0">
                  <a:solidFill>
                    <a:prstClr val="white"/>
                  </a:solidFill>
                </a:rPr>
                <a:t>26mm</a:t>
              </a:r>
            </a:p>
          </p:txBody>
        </p:sp>
      </p:grpSp>
      <p:sp>
        <p:nvSpPr>
          <p:cNvPr id="28" name="TextBox 27"/>
          <p:cNvSpPr txBox="1"/>
          <p:nvPr/>
        </p:nvSpPr>
        <p:spPr>
          <a:xfrm>
            <a:off x="3661690" y="6243864"/>
            <a:ext cx="2503023" cy="307777"/>
          </a:xfrm>
          <a:prstGeom prst="rect">
            <a:avLst/>
          </a:prstGeom>
          <a:solidFill>
            <a:schemeClr val="tx1"/>
          </a:solidFill>
          <a:ln>
            <a:noFill/>
          </a:ln>
        </p:spPr>
        <p:txBody>
          <a:bodyPr wrap="square" rtlCol="0">
            <a:spAutoFit/>
          </a:bodyPr>
          <a:lstStyle/>
          <a:p>
            <a:pPr algn="ctr"/>
            <a:r>
              <a:rPr lang="en-US" sz="1400" b="1" dirty="0">
                <a:solidFill>
                  <a:srgbClr val="FFFF00"/>
                </a:solidFill>
              </a:rPr>
              <a:t>*First Implant Oct 30, 2012</a:t>
            </a:r>
          </a:p>
        </p:txBody>
      </p:sp>
      <p:pic>
        <p:nvPicPr>
          <p:cNvPr id="36" name="Picture 35"/>
          <p:cNvPicPr>
            <a:picLocks noChangeAspect="1"/>
          </p:cNvPicPr>
          <p:nvPr/>
        </p:nvPicPr>
        <p:blipFill rotWithShape="1">
          <a:blip r:embed="rId19" cstate="print">
            <a:duotone>
              <a:prstClr val="black"/>
              <a:schemeClr val="accent4">
                <a:tint val="45000"/>
                <a:satMod val="400000"/>
              </a:schemeClr>
            </a:duotone>
            <a:extLst>
              <a:ext uri="{BEBA8EAE-BF5A-486C-A8C5-ECC9F3942E4B}">
                <a14:imgProps xmlns:a14="http://schemas.microsoft.com/office/drawing/2010/main">
                  <a14:imgLayer r:embed="rId2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36374" t="35275" r="35824" b="31522"/>
          <a:stretch/>
        </p:blipFill>
        <p:spPr>
          <a:xfrm>
            <a:off x="5353464" y="5102652"/>
            <a:ext cx="787803" cy="705623"/>
          </a:xfrm>
          <a:prstGeom prst="rect">
            <a:avLst/>
          </a:prstGeom>
        </p:spPr>
      </p:pic>
      <p:sp>
        <p:nvSpPr>
          <p:cNvPr id="20" name="TextBox 19"/>
          <p:cNvSpPr txBox="1"/>
          <p:nvPr/>
        </p:nvSpPr>
        <p:spPr>
          <a:xfrm>
            <a:off x="5418694" y="5863760"/>
            <a:ext cx="698739" cy="276999"/>
          </a:xfrm>
          <a:prstGeom prst="rect">
            <a:avLst/>
          </a:prstGeom>
          <a:noFill/>
        </p:spPr>
        <p:txBody>
          <a:bodyPr wrap="square" rtlCol="0">
            <a:spAutoFit/>
          </a:bodyPr>
          <a:lstStyle/>
          <a:p>
            <a:pPr marL="0" lvl="1" algn="ctr"/>
            <a:r>
              <a:rPr lang="en-US" sz="1200" b="1" dirty="0">
                <a:solidFill>
                  <a:srgbClr val="FFFF00"/>
                </a:solidFill>
              </a:rPr>
              <a:t>29mm*</a:t>
            </a:r>
          </a:p>
        </p:txBody>
      </p:sp>
    </p:spTree>
    <p:extLst>
      <p:ext uri="{BB962C8B-B14F-4D97-AF65-F5344CB8AC3E}">
        <p14:creationId xmlns:p14="http://schemas.microsoft.com/office/powerpoint/2010/main" val="37656862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5.8|7.7|2.4"/>
</p:tagLst>
</file>

<file path=ppt/theme/theme1.xml><?xml version="1.0" encoding="utf-8"?>
<a:theme xmlns:a="http://schemas.openxmlformats.org/drawingml/2006/main" name="1_PARTNER_TEMPLATE">
  <a:themeElements>
    <a:clrScheme name="PARTNER COLORS FINAL">
      <a:dk1>
        <a:sysClr val="windowText" lastClr="000000"/>
      </a:dk1>
      <a:lt1>
        <a:sysClr val="window" lastClr="FFFFFF"/>
      </a:lt1>
      <a:dk2>
        <a:srgbClr val="1D3B7E"/>
      </a:dk2>
      <a:lt2>
        <a:srgbClr val="FFFFFF"/>
      </a:lt2>
      <a:accent1>
        <a:srgbClr val="00B0F0"/>
      </a:accent1>
      <a:accent2>
        <a:srgbClr val="FFDC21"/>
      </a:accent2>
      <a:accent3>
        <a:srgbClr val="B0F100"/>
      </a:accent3>
      <a:accent4>
        <a:srgbClr val="0070C3"/>
      </a:accent4>
      <a:accent5>
        <a:srgbClr val="70309F"/>
      </a:accent5>
      <a:accent6>
        <a:srgbClr val="FA0D12"/>
      </a:accent6>
      <a:hlink>
        <a:srgbClr val="0070C1"/>
      </a:hlink>
      <a:folHlink>
        <a:srgbClr val="FFFF6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0_PARTNER_TEMPLATE">
  <a:themeElements>
    <a:clrScheme name="PARTNER COLORS FINAL">
      <a:dk1>
        <a:sysClr val="windowText" lastClr="000000"/>
      </a:dk1>
      <a:lt1>
        <a:sysClr val="window" lastClr="FFFFFF"/>
      </a:lt1>
      <a:dk2>
        <a:srgbClr val="1D3B7E"/>
      </a:dk2>
      <a:lt2>
        <a:srgbClr val="FFFFFF"/>
      </a:lt2>
      <a:accent1>
        <a:srgbClr val="00B0F0"/>
      </a:accent1>
      <a:accent2>
        <a:srgbClr val="FFDC21"/>
      </a:accent2>
      <a:accent3>
        <a:srgbClr val="B0F100"/>
      </a:accent3>
      <a:accent4>
        <a:srgbClr val="0070C3"/>
      </a:accent4>
      <a:accent5>
        <a:srgbClr val="70309F"/>
      </a:accent5>
      <a:accent6>
        <a:srgbClr val="FA0D12"/>
      </a:accent6>
      <a:hlink>
        <a:srgbClr val="0070C1"/>
      </a:hlink>
      <a:folHlink>
        <a:srgbClr val="FFFF6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1_PARTNER_TEMPLATE">
  <a:themeElements>
    <a:clrScheme name="PARTNER COLORS FINAL">
      <a:dk1>
        <a:sysClr val="windowText" lastClr="000000"/>
      </a:dk1>
      <a:lt1>
        <a:sysClr val="window" lastClr="FFFFFF"/>
      </a:lt1>
      <a:dk2>
        <a:srgbClr val="1D3B7E"/>
      </a:dk2>
      <a:lt2>
        <a:srgbClr val="FFFFFF"/>
      </a:lt2>
      <a:accent1>
        <a:srgbClr val="00B0F0"/>
      </a:accent1>
      <a:accent2>
        <a:srgbClr val="FFDC21"/>
      </a:accent2>
      <a:accent3>
        <a:srgbClr val="B0F100"/>
      </a:accent3>
      <a:accent4>
        <a:srgbClr val="0070C3"/>
      </a:accent4>
      <a:accent5>
        <a:srgbClr val="70309F"/>
      </a:accent5>
      <a:accent6>
        <a:srgbClr val="FA0D12"/>
      </a:accent6>
      <a:hlink>
        <a:srgbClr val="0070C1"/>
      </a:hlink>
      <a:folHlink>
        <a:srgbClr val="FFFF6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solidFill>
        </a:ln>
      </a:spPr>
      <a:bodyPr rtlCol="0" anchor="ctr"/>
      <a:lstStyle>
        <a:defPPr algn="ctr" defTabSz="914400" fontAlgn="auto">
          <a:spcBef>
            <a:spcPts val="0"/>
          </a:spcBef>
          <a:spcAft>
            <a:spcPts val="0"/>
          </a:spcAft>
          <a:defRPr sz="1600" dirty="0">
            <a:solidFill>
              <a:schemeClr val="bg1"/>
            </a:solidFill>
          </a:defRPr>
        </a:defPPr>
      </a:lstStyle>
      <a:style>
        <a:lnRef idx="2">
          <a:schemeClr val="accent1"/>
        </a:lnRef>
        <a:fillRef idx="0">
          <a:schemeClr val="accent1"/>
        </a:fillRef>
        <a:effectRef idx="1">
          <a:schemeClr val="accent1"/>
        </a:effectRef>
        <a:fontRef idx="minor">
          <a:schemeClr val="tx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TNER_TEMPLATE">
  <a:themeElements>
    <a:clrScheme name="PARTNER COLORS FINAL">
      <a:dk1>
        <a:sysClr val="windowText" lastClr="000000"/>
      </a:dk1>
      <a:lt1>
        <a:sysClr val="window" lastClr="FFFFFF"/>
      </a:lt1>
      <a:dk2>
        <a:srgbClr val="1D3B7E"/>
      </a:dk2>
      <a:lt2>
        <a:srgbClr val="FFFFFF"/>
      </a:lt2>
      <a:accent1>
        <a:srgbClr val="00B0F0"/>
      </a:accent1>
      <a:accent2>
        <a:srgbClr val="FFDC21"/>
      </a:accent2>
      <a:accent3>
        <a:srgbClr val="B0F100"/>
      </a:accent3>
      <a:accent4>
        <a:srgbClr val="0070C3"/>
      </a:accent4>
      <a:accent5>
        <a:srgbClr val="70309F"/>
      </a:accent5>
      <a:accent6>
        <a:srgbClr val="FA0D12"/>
      </a:accent6>
      <a:hlink>
        <a:srgbClr val="0070C1"/>
      </a:hlink>
      <a:folHlink>
        <a:srgbClr val="FFFF6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PARTNER_TEMPLATE">
  <a:themeElements>
    <a:clrScheme name="PARTNER COLORS FINAL">
      <a:dk1>
        <a:sysClr val="windowText" lastClr="000000"/>
      </a:dk1>
      <a:lt1>
        <a:sysClr val="window" lastClr="FFFFFF"/>
      </a:lt1>
      <a:dk2>
        <a:srgbClr val="1D3B7E"/>
      </a:dk2>
      <a:lt2>
        <a:srgbClr val="FFFFFF"/>
      </a:lt2>
      <a:accent1>
        <a:srgbClr val="00B0F0"/>
      </a:accent1>
      <a:accent2>
        <a:srgbClr val="FFDC21"/>
      </a:accent2>
      <a:accent3>
        <a:srgbClr val="B0F100"/>
      </a:accent3>
      <a:accent4>
        <a:srgbClr val="0070C3"/>
      </a:accent4>
      <a:accent5>
        <a:srgbClr val="70309F"/>
      </a:accent5>
      <a:accent6>
        <a:srgbClr val="FA0D12"/>
      </a:accent6>
      <a:hlink>
        <a:srgbClr val="0070C1"/>
      </a:hlink>
      <a:folHlink>
        <a:srgbClr val="FFFF6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PARTNER_TEMPLATE">
  <a:themeElements>
    <a:clrScheme name="PARTNER COLORS FINAL">
      <a:dk1>
        <a:sysClr val="windowText" lastClr="000000"/>
      </a:dk1>
      <a:lt1>
        <a:sysClr val="window" lastClr="FFFFFF"/>
      </a:lt1>
      <a:dk2>
        <a:srgbClr val="1D3B7E"/>
      </a:dk2>
      <a:lt2>
        <a:srgbClr val="FFFFFF"/>
      </a:lt2>
      <a:accent1>
        <a:srgbClr val="00B0F0"/>
      </a:accent1>
      <a:accent2>
        <a:srgbClr val="FFDC21"/>
      </a:accent2>
      <a:accent3>
        <a:srgbClr val="B0F100"/>
      </a:accent3>
      <a:accent4>
        <a:srgbClr val="0070C3"/>
      </a:accent4>
      <a:accent5>
        <a:srgbClr val="70309F"/>
      </a:accent5>
      <a:accent6>
        <a:srgbClr val="FA0D12"/>
      </a:accent6>
      <a:hlink>
        <a:srgbClr val="0070C1"/>
      </a:hlink>
      <a:folHlink>
        <a:srgbClr val="FFFF6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PARTNER_TEMPLATE">
  <a:themeElements>
    <a:clrScheme name="PARTNER COLORS FINAL">
      <a:dk1>
        <a:sysClr val="windowText" lastClr="000000"/>
      </a:dk1>
      <a:lt1>
        <a:sysClr val="window" lastClr="FFFFFF"/>
      </a:lt1>
      <a:dk2>
        <a:srgbClr val="1D3B7E"/>
      </a:dk2>
      <a:lt2>
        <a:srgbClr val="FFFFFF"/>
      </a:lt2>
      <a:accent1>
        <a:srgbClr val="00B0F0"/>
      </a:accent1>
      <a:accent2>
        <a:srgbClr val="FFDC21"/>
      </a:accent2>
      <a:accent3>
        <a:srgbClr val="B0F100"/>
      </a:accent3>
      <a:accent4>
        <a:srgbClr val="0070C3"/>
      </a:accent4>
      <a:accent5>
        <a:srgbClr val="70309F"/>
      </a:accent5>
      <a:accent6>
        <a:srgbClr val="FA0D12"/>
      </a:accent6>
      <a:hlink>
        <a:srgbClr val="0070C1"/>
      </a:hlink>
      <a:folHlink>
        <a:srgbClr val="FFFF6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PARTNER_TEMPLATE">
  <a:themeElements>
    <a:clrScheme name="PARTNER COLORS FINAL">
      <a:dk1>
        <a:sysClr val="windowText" lastClr="000000"/>
      </a:dk1>
      <a:lt1>
        <a:sysClr val="window" lastClr="FFFFFF"/>
      </a:lt1>
      <a:dk2>
        <a:srgbClr val="1D3B7E"/>
      </a:dk2>
      <a:lt2>
        <a:srgbClr val="FFFFFF"/>
      </a:lt2>
      <a:accent1>
        <a:srgbClr val="00B0F0"/>
      </a:accent1>
      <a:accent2>
        <a:srgbClr val="FFDC21"/>
      </a:accent2>
      <a:accent3>
        <a:srgbClr val="B0F100"/>
      </a:accent3>
      <a:accent4>
        <a:srgbClr val="0070C3"/>
      </a:accent4>
      <a:accent5>
        <a:srgbClr val="70309F"/>
      </a:accent5>
      <a:accent6>
        <a:srgbClr val="FA0D12"/>
      </a:accent6>
      <a:hlink>
        <a:srgbClr val="0070C1"/>
      </a:hlink>
      <a:folHlink>
        <a:srgbClr val="FFFF6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PARTNER_TEMPLATE">
  <a:themeElements>
    <a:clrScheme name="PARTNER COLORS FINAL">
      <a:dk1>
        <a:sysClr val="windowText" lastClr="000000"/>
      </a:dk1>
      <a:lt1>
        <a:sysClr val="window" lastClr="FFFFFF"/>
      </a:lt1>
      <a:dk2>
        <a:srgbClr val="1D3B7E"/>
      </a:dk2>
      <a:lt2>
        <a:srgbClr val="FFFFFF"/>
      </a:lt2>
      <a:accent1>
        <a:srgbClr val="00B0F0"/>
      </a:accent1>
      <a:accent2>
        <a:srgbClr val="FFDC21"/>
      </a:accent2>
      <a:accent3>
        <a:srgbClr val="B0F100"/>
      </a:accent3>
      <a:accent4>
        <a:srgbClr val="0070C3"/>
      </a:accent4>
      <a:accent5>
        <a:srgbClr val="70309F"/>
      </a:accent5>
      <a:accent6>
        <a:srgbClr val="FA0D12"/>
      </a:accent6>
      <a:hlink>
        <a:srgbClr val="0070C1"/>
      </a:hlink>
      <a:folHlink>
        <a:srgbClr val="FFFF6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PARTNER_TEMPLATE">
  <a:themeElements>
    <a:clrScheme name="PARTNER COLORS FINAL">
      <a:dk1>
        <a:sysClr val="windowText" lastClr="000000"/>
      </a:dk1>
      <a:lt1>
        <a:sysClr val="window" lastClr="FFFFFF"/>
      </a:lt1>
      <a:dk2>
        <a:srgbClr val="1D3B7E"/>
      </a:dk2>
      <a:lt2>
        <a:srgbClr val="FFFFFF"/>
      </a:lt2>
      <a:accent1>
        <a:srgbClr val="00B0F0"/>
      </a:accent1>
      <a:accent2>
        <a:srgbClr val="FFDC21"/>
      </a:accent2>
      <a:accent3>
        <a:srgbClr val="B0F100"/>
      </a:accent3>
      <a:accent4>
        <a:srgbClr val="0070C3"/>
      </a:accent4>
      <a:accent5>
        <a:srgbClr val="70309F"/>
      </a:accent5>
      <a:accent6>
        <a:srgbClr val="FA0D12"/>
      </a:accent6>
      <a:hlink>
        <a:srgbClr val="0070C1"/>
      </a:hlink>
      <a:folHlink>
        <a:srgbClr val="FFFF6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PARTNER_TEMPLATE">
  <a:themeElements>
    <a:clrScheme name="PARTNER COLORS FINAL">
      <a:dk1>
        <a:sysClr val="windowText" lastClr="000000"/>
      </a:dk1>
      <a:lt1>
        <a:sysClr val="window" lastClr="FFFFFF"/>
      </a:lt1>
      <a:dk2>
        <a:srgbClr val="1D3B7E"/>
      </a:dk2>
      <a:lt2>
        <a:srgbClr val="FFFFFF"/>
      </a:lt2>
      <a:accent1>
        <a:srgbClr val="00B0F0"/>
      </a:accent1>
      <a:accent2>
        <a:srgbClr val="FFDC21"/>
      </a:accent2>
      <a:accent3>
        <a:srgbClr val="B0F100"/>
      </a:accent3>
      <a:accent4>
        <a:srgbClr val="0070C3"/>
      </a:accent4>
      <a:accent5>
        <a:srgbClr val="70309F"/>
      </a:accent5>
      <a:accent6>
        <a:srgbClr val="FA0D12"/>
      </a:accent6>
      <a:hlink>
        <a:srgbClr val="0070C1"/>
      </a:hlink>
      <a:folHlink>
        <a:srgbClr val="FFFF6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10851</TotalTime>
  <Words>1400</Words>
  <Application>Microsoft Macintosh PowerPoint</Application>
  <PresentationFormat>On-screen Show (4:3)</PresentationFormat>
  <Paragraphs>379</Paragraphs>
  <Slides>31</Slides>
  <Notes>11</Notes>
  <HiddenSlides>0</HiddenSlides>
  <MMClips>0</MMClips>
  <ScaleCrop>false</ScaleCrop>
  <HeadingPairs>
    <vt:vector size="4" baseType="variant">
      <vt:variant>
        <vt:lpstr>Theme</vt:lpstr>
      </vt:variant>
      <vt:variant>
        <vt:i4>11</vt:i4>
      </vt:variant>
      <vt:variant>
        <vt:lpstr>Slide Titles</vt:lpstr>
      </vt:variant>
      <vt:variant>
        <vt:i4>31</vt:i4>
      </vt:variant>
    </vt:vector>
  </HeadingPairs>
  <TitlesOfParts>
    <vt:vector size="42" baseType="lpstr">
      <vt:lpstr>1_PARTNER_TEMPLATE</vt:lpstr>
      <vt:lpstr>PARTNER_TEMPLATE</vt:lpstr>
      <vt:lpstr>2_PARTNER_TEMPLATE</vt:lpstr>
      <vt:lpstr>3_PARTNER_TEMPLATE</vt:lpstr>
      <vt:lpstr>4_PARTNER_TEMPLATE</vt:lpstr>
      <vt:lpstr>5_PARTNER_TEMPLATE</vt:lpstr>
      <vt:lpstr>6_PARTNER_TEMPLATE</vt:lpstr>
      <vt:lpstr>7_PARTNER_TEMPLATE</vt:lpstr>
      <vt:lpstr>8_PARTNER_TEMPLATE</vt:lpstr>
      <vt:lpstr>10_PARTNER_TEMPLATE</vt:lpstr>
      <vt:lpstr>11_PARTNER_TEMPLATE</vt:lpstr>
      <vt:lpstr>PowerPoint Presentation</vt:lpstr>
      <vt:lpstr>PowerPoint Presentation</vt:lpstr>
      <vt:lpstr>Transcatheter Aortic Valve Replacement</vt:lpstr>
      <vt:lpstr>Edwards Transcatheter Valve Evolution</vt:lpstr>
      <vt:lpstr>PARTNER-A: TAVR vs SAVR Mortality, CV Mortality, Hospitalization, Stroke</vt:lpstr>
      <vt:lpstr>PARTNER-A: TAVR vs SAVR  NHYA, 6 minute walk, KCCQ, AVA</vt:lpstr>
      <vt:lpstr>PowerPoint Presentation</vt:lpstr>
      <vt:lpstr>PowerPoint Presentation</vt:lpstr>
      <vt:lpstr>PARTNER SAPIEN Platforms Device Evolution</vt:lpstr>
      <vt:lpstr>Mortality and Stroke: S3i At 30 Days (As Treated Patients)</vt:lpstr>
      <vt:lpstr>PowerPoint Presentation</vt:lpstr>
      <vt:lpstr>TAVR Challenges</vt:lpstr>
      <vt:lpstr>TAVR Challenges</vt:lpstr>
      <vt:lpstr>Impact of Experience and “New” TAVR Systems on Vascular Complications</vt:lpstr>
      <vt:lpstr>Assessment of Vasculature for  Access</vt:lpstr>
      <vt:lpstr>Evolution of the Edwards Balloon-Expandable Transcatheter Valves</vt:lpstr>
      <vt:lpstr>TAVR – 2016 Access Alternatives</vt:lpstr>
      <vt:lpstr>TAVR Challenges</vt:lpstr>
      <vt:lpstr>PARTNER 5-year FU in Lancet (March, 2015)</vt:lpstr>
      <vt:lpstr>All-Cause Mortality at 5 Years (PARTNER A)  </vt:lpstr>
      <vt:lpstr>Mean Gradient &amp; Valve Area (AT)</vt:lpstr>
      <vt:lpstr>Reduced leaflet motion was observed in all valve types including surgical bioprostheses </vt:lpstr>
      <vt:lpstr>Who Should Have TAVR? </vt:lpstr>
      <vt:lpstr>TAVR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Lightening Evidence Review: The Edwards-SAPIEN Valve</dc:title>
  <cp:lastModifiedBy>EM Tuzcu</cp:lastModifiedBy>
  <cp:revision>465</cp:revision>
  <dcterms:created xsi:type="dcterms:W3CDTF">2014-05-30T20:59:56Z</dcterms:created>
  <dcterms:modified xsi:type="dcterms:W3CDTF">2016-12-10T01:44:18Z</dcterms:modified>
</cp:coreProperties>
</file>