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92" r:id="rId3"/>
    <p:sldId id="389" r:id="rId4"/>
    <p:sldId id="360" r:id="rId5"/>
    <p:sldId id="357" r:id="rId6"/>
    <p:sldId id="352" r:id="rId7"/>
    <p:sldId id="356" r:id="rId8"/>
    <p:sldId id="359" r:id="rId9"/>
    <p:sldId id="363" r:id="rId10"/>
    <p:sldId id="364" r:id="rId11"/>
    <p:sldId id="362" r:id="rId12"/>
    <p:sldId id="380" r:id="rId13"/>
    <p:sldId id="381" r:id="rId14"/>
    <p:sldId id="382" r:id="rId15"/>
    <p:sldId id="365" r:id="rId16"/>
    <p:sldId id="366" r:id="rId17"/>
    <p:sldId id="367" r:id="rId18"/>
    <p:sldId id="368" r:id="rId19"/>
    <p:sldId id="373" r:id="rId20"/>
    <p:sldId id="372" r:id="rId21"/>
    <p:sldId id="353" r:id="rId22"/>
    <p:sldId id="383" r:id="rId23"/>
    <p:sldId id="384" r:id="rId24"/>
    <p:sldId id="385" r:id="rId25"/>
    <p:sldId id="387" r:id="rId26"/>
    <p:sldId id="386" r:id="rId27"/>
    <p:sldId id="391" r:id="rId28"/>
    <p:sldId id="388" r:id="rId2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00FF"/>
    <a:srgbClr val="CC0066"/>
    <a:srgbClr val="0000FF"/>
    <a:srgbClr val="FFFFFF"/>
    <a:srgbClr val="FF00FF"/>
    <a:srgbClr val="FFCCFF"/>
    <a:srgbClr val="99CCFF"/>
    <a:srgbClr val="CCFF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06" autoAdjust="0"/>
    <p:restoredTop sz="94717" autoAdjust="0"/>
  </p:normalViewPr>
  <p:slideViewPr>
    <p:cSldViewPr>
      <p:cViewPr varScale="1">
        <p:scale>
          <a:sx n="73" d="100"/>
          <a:sy n="73" d="100"/>
        </p:scale>
        <p:origin x="-4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07F51-D036-416E-B2E7-784204EB9E75}" type="datetimeFigureOut">
              <a:rPr lang="ko-KR" altLang="en-US" smtClean="0"/>
              <a:t>2016-12-10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DBF0F-74D4-46F7-B74F-8E5CA2D08B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692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CCTA analysis was done with an automatic vessel tracking and manual modification, </a:t>
            </a:r>
          </a:p>
          <a:p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lengths of each coronary vessel including major branches were measured.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/>
              <a:t>Index of myocardial ischemia was defined as FFR ≤ 0.80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7A511-9646-4BBD-9DBB-57CD4166461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063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CCTA analysis was done with an automatic vessel tracking and manual modification, </a:t>
            </a:r>
          </a:p>
          <a:p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lengths of each coronary vessel including major branches were measured.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/>
              <a:t>Index of myocardial ischemia was defined as FFR ≤ 0.80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7A511-9646-4BBD-9DBB-57CD4166461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063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0"/>
          </p:nvPr>
        </p:nvSpPr>
        <p:spPr>
          <a:xfrm>
            <a:off x="395288" y="6237312"/>
            <a:ext cx="5761037" cy="2889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  <a:endParaRPr lang="ko-KR" altLang="en-US" dirty="0"/>
          </a:p>
        </p:txBody>
      </p:sp>
      <p:sp>
        <p:nvSpPr>
          <p:cNvPr id="9" name="직각 삼각형 8"/>
          <p:cNvSpPr/>
          <p:nvPr userDrawn="1"/>
        </p:nvSpPr>
        <p:spPr bwMode="auto">
          <a:xfrm rot="5400000">
            <a:off x="0" y="1"/>
            <a:ext cx="72008" cy="72008"/>
          </a:xfrm>
          <a:prstGeom prst="rt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바탕" pitchFamily="18" charset="-127"/>
            </a:endParaRPr>
          </a:p>
        </p:txBody>
      </p:sp>
      <p:sp>
        <p:nvSpPr>
          <p:cNvPr id="10" name="직각 삼각형 9"/>
          <p:cNvSpPr/>
          <p:nvPr userDrawn="1"/>
        </p:nvSpPr>
        <p:spPr bwMode="auto">
          <a:xfrm>
            <a:off x="0" y="6785992"/>
            <a:ext cx="72008" cy="72008"/>
          </a:xfrm>
          <a:prstGeom prst="rt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바탕" pitchFamily="18" charset="-127"/>
            </a:endParaRPr>
          </a:p>
        </p:txBody>
      </p:sp>
      <p:sp>
        <p:nvSpPr>
          <p:cNvPr id="11" name="직각 삼각형 10"/>
          <p:cNvSpPr/>
          <p:nvPr userDrawn="1"/>
        </p:nvSpPr>
        <p:spPr bwMode="auto">
          <a:xfrm rot="16200000" flipH="1">
            <a:off x="9071992" y="0"/>
            <a:ext cx="72008" cy="72008"/>
          </a:xfrm>
          <a:prstGeom prst="rt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바탕" pitchFamily="18" charset="-127"/>
            </a:endParaRPr>
          </a:p>
        </p:txBody>
      </p:sp>
      <p:sp>
        <p:nvSpPr>
          <p:cNvPr id="12" name="직각 삼각형 11"/>
          <p:cNvSpPr/>
          <p:nvPr userDrawn="1"/>
        </p:nvSpPr>
        <p:spPr bwMode="auto">
          <a:xfrm flipH="1">
            <a:off x="9071992" y="6783040"/>
            <a:ext cx="72008" cy="72008"/>
          </a:xfrm>
          <a:prstGeom prst="rt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724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304800" y="260350"/>
            <a:ext cx="8458200" cy="62928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158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Calibri" pitchFamily="34" charset="0"/>
                <a:ea typeface="맑은 고딕" pitchFamily="50" charset="-127"/>
              </a:defRPr>
            </a:lvl1pPr>
            <a:lvl2pPr>
              <a:defRPr sz="2800">
                <a:latin typeface="Calibri" pitchFamily="34" charset="0"/>
                <a:ea typeface="맑은 고딕" pitchFamily="50" charset="-127"/>
              </a:defRPr>
            </a:lvl2pPr>
            <a:lvl3pPr>
              <a:defRPr sz="2800">
                <a:latin typeface="Calibri" pitchFamily="34" charset="0"/>
                <a:ea typeface="맑은 고딕" pitchFamily="50" charset="-127"/>
              </a:defRPr>
            </a:lvl3pPr>
            <a:lvl4pPr>
              <a:defRPr sz="2800">
                <a:latin typeface="Calibri" pitchFamily="34" charset="0"/>
                <a:ea typeface="맑은 고딕" pitchFamily="50" charset="-127"/>
              </a:defRPr>
            </a:lvl4pPr>
            <a:lvl5pPr>
              <a:defRPr sz="2800">
                <a:latin typeface="Calibri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46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74848" y="269776"/>
            <a:ext cx="8445624" cy="42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5536" y="836712"/>
            <a:ext cx="8424936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직각 삼각형 3"/>
          <p:cNvSpPr/>
          <p:nvPr userDrawn="1"/>
        </p:nvSpPr>
        <p:spPr bwMode="auto">
          <a:xfrm rot="5400000">
            <a:off x="0" y="1"/>
            <a:ext cx="72008" cy="72008"/>
          </a:xfrm>
          <a:prstGeom prst="rt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바탕" pitchFamily="18" charset="-127"/>
            </a:endParaRPr>
          </a:p>
        </p:txBody>
      </p:sp>
      <p:sp>
        <p:nvSpPr>
          <p:cNvPr id="5" name="직각 삼각형 4"/>
          <p:cNvSpPr/>
          <p:nvPr userDrawn="1"/>
        </p:nvSpPr>
        <p:spPr bwMode="auto">
          <a:xfrm>
            <a:off x="0" y="6785992"/>
            <a:ext cx="72008" cy="72008"/>
          </a:xfrm>
          <a:prstGeom prst="rt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바탕" pitchFamily="18" charset="-127"/>
            </a:endParaRPr>
          </a:p>
        </p:txBody>
      </p:sp>
      <p:sp>
        <p:nvSpPr>
          <p:cNvPr id="6" name="직각 삼각형 5"/>
          <p:cNvSpPr/>
          <p:nvPr userDrawn="1"/>
        </p:nvSpPr>
        <p:spPr bwMode="auto">
          <a:xfrm rot="16200000" flipH="1">
            <a:off x="9071992" y="0"/>
            <a:ext cx="72008" cy="72008"/>
          </a:xfrm>
          <a:prstGeom prst="rt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바탕" pitchFamily="18" charset="-127"/>
            </a:endParaRPr>
          </a:p>
        </p:txBody>
      </p:sp>
      <p:sp>
        <p:nvSpPr>
          <p:cNvPr id="7" name="직각 삼각형 6"/>
          <p:cNvSpPr/>
          <p:nvPr userDrawn="1"/>
        </p:nvSpPr>
        <p:spPr bwMode="auto">
          <a:xfrm flipH="1">
            <a:off x="9071992" y="6783040"/>
            <a:ext cx="72008" cy="72008"/>
          </a:xfrm>
          <a:prstGeom prst="rt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014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avi"/><Relationship Id="rId7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video" Target="../media/media2.avi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avi"/><Relationship Id="rId7" Type="http://schemas.openxmlformats.org/officeDocument/2006/relationships/image" Target="../media/image19.jpe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video" Target="../media/media4.avi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avi"/><Relationship Id="rId7" Type="http://schemas.openxmlformats.org/officeDocument/2006/relationships/image" Target="../media/image19.jpe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video" Target="../media/media5.avi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" y="323298"/>
            <a:ext cx="9143219" cy="541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96" y="332656"/>
            <a:ext cx="89289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Prediction of Guidewire Crossing of </a:t>
            </a:r>
            <a:r>
              <a:rPr lang="en-US" altLang="ko-KR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CTO </a:t>
            </a:r>
            <a:r>
              <a:rPr lang="en-US" altLang="ko-KR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by Pre-Procedural Coronary </a:t>
            </a:r>
            <a:r>
              <a:rPr lang="en-US" altLang="ko-KR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CT Angiography</a:t>
            </a:r>
          </a:p>
          <a:p>
            <a:pPr algn="ctr" eaLnBrk="0" hangingPunct="0">
              <a:defRPr/>
            </a:pPr>
            <a:endParaRPr lang="en-US" altLang="ko-KR" sz="1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+mj-cs"/>
            </a:endParaRPr>
          </a:p>
          <a:p>
            <a:pPr algn="ctr" eaLnBrk="0" hangingPunct="0">
              <a:defRPr/>
            </a:pPr>
            <a:r>
              <a:rPr lang="en-US" altLang="ko-KR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KCCT (Korean CTO CT multicenter registry) Score as a Tool for Assessing Difficulty in CTO PCI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688632"/>
            <a:ext cx="9144000" cy="4046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2016-12-10,  JCR, </a:t>
            </a:r>
            <a:r>
              <a:rPr lang="en-US" altLang="ko-KR" sz="1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Busan</a:t>
            </a:r>
            <a:r>
              <a:rPr lang="en-US" altLang="ko-KR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Korea</a:t>
            </a:r>
            <a:endParaRPr lang="ko-KR" altLang="en-US" sz="1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4869160"/>
            <a:ext cx="87849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Jin-Ho Choi, </a:t>
            </a:r>
            <a:r>
              <a:rPr lang="en-US" altLang="ko-KR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Cheol-Woong</a:t>
            </a:r>
            <a:r>
              <a:rPr lang="en-US" altLang="ko-KR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 </a:t>
            </a:r>
            <a:r>
              <a:rPr lang="en-US" altLang="ko-KR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Yu</a:t>
            </a:r>
            <a:r>
              <a:rPr lang="en-US" altLang="ko-KR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, Hyun-Jong </a:t>
            </a:r>
            <a:r>
              <a:rPr lang="en-US" altLang="ko-KR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Lee, </a:t>
            </a:r>
            <a:r>
              <a:rPr lang="fi-FI" altLang="ko-KR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Jon </a:t>
            </a:r>
            <a:r>
              <a:rPr lang="fi-FI" altLang="ko-KR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Suh, Nae-Hee Lee, Sang-Min Park</a:t>
            </a:r>
          </a:p>
          <a:p>
            <a:pPr algn="ctr" eaLnBrk="0" hangingPunct="0">
              <a:defRPr/>
            </a:pPr>
            <a:r>
              <a:rPr lang="fi-FI" altLang="ko-KR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S</a:t>
            </a:r>
            <a:r>
              <a:rPr lang="fi-FI" altLang="ko-KR" sz="1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amsung </a:t>
            </a:r>
            <a:r>
              <a:rPr lang="fi-FI" altLang="ko-KR" sz="1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Medical Center, Sejong General Hospital, Korea University Anam Hospital, and Soonchunhyang University Bucheon Hospital</a:t>
            </a:r>
            <a:endParaRPr lang="en-US" altLang="ko-KR" sz="16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142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Cross-sectional calcium:</a:t>
            </a:r>
            <a:r>
              <a:rPr lang="en-US" altLang="ko-KR" dirty="0"/>
              <a:t> </a:t>
            </a:r>
            <a:r>
              <a:rPr lang="en-US" altLang="ko-KR" dirty="0" smtClean="0"/>
              <a:t>semi-quantitative assessment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834436" y="1700808"/>
            <a:ext cx="1080120" cy="1080120"/>
            <a:chOff x="755576" y="1412776"/>
            <a:chExt cx="1584176" cy="1584176"/>
          </a:xfrm>
        </p:grpSpPr>
        <p:sp>
          <p:nvSpPr>
            <p:cNvPr id="5" name="타원 4"/>
            <p:cNvSpPr/>
            <p:nvPr/>
          </p:nvSpPr>
          <p:spPr>
            <a:xfrm>
              <a:off x="755576" y="1412776"/>
              <a:ext cx="1584176" cy="1584176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>
              <a:off x="1187624" y="1844824"/>
              <a:ext cx="720080" cy="72008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211960" y="1700808"/>
            <a:ext cx="1080120" cy="1080120"/>
            <a:chOff x="755576" y="1412776"/>
            <a:chExt cx="1584176" cy="1584176"/>
          </a:xfrm>
        </p:grpSpPr>
        <p:sp>
          <p:nvSpPr>
            <p:cNvPr id="9" name="타원 8"/>
            <p:cNvSpPr/>
            <p:nvPr/>
          </p:nvSpPr>
          <p:spPr>
            <a:xfrm>
              <a:off x="755576" y="1412776"/>
              <a:ext cx="1584176" cy="1584176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/>
            <p:cNvSpPr/>
            <p:nvPr/>
          </p:nvSpPr>
          <p:spPr>
            <a:xfrm>
              <a:off x="1187624" y="1844824"/>
              <a:ext cx="720080" cy="72008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211923" y="3212976"/>
            <a:ext cx="1080120" cy="1080120"/>
            <a:chOff x="755576" y="1412776"/>
            <a:chExt cx="1584176" cy="1584176"/>
          </a:xfrm>
        </p:grpSpPr>
        <p:sp>
          <p:nvSpPr>
            <p:cNvPr id="12" name="타원 11"/>
            <p:cNvSpPr/>
            <p:nvPr/>
          </p:nvSpPr>
          <p:spPr>
            <a:xfrm>
              <a:off x="755576" y="1412776"/>
              <a:ext cx="1584176" cy="1584176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1187624" y="1844824"/>
              <a:ext cx="720080" cy="72008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490620" y="1700808"/>
            <a:ext cx="1080120" cy="1080120"/>
            <a:chOff x="755576" y="1412776"/>
            <a:chExt cx="1584176" cy="1584176"/>
          </a:xfrm>
        </p:grpSpPr>
        <p:sp>
          <p:nvSpPr>
            <p:cNvPr id="15" name="타원 14"/>
            <p:cNvSpPr/>
            <p:nvPr/>
          </p:nvSpPr>
          <p:spPr>
            <a:xfrm>
              <a:off x="755576" y="1412776"/>
              <a:ext cx="1584176" cy="1584176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1187624" y="1844824"/>
              <a:ext cx="720080" cy="72008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2490620" y="3212976"/>
            <a:ext cx="1080120" cy="1080120"/>
            <a:chOff x="755576" y="1412776"/>
            <a:chExt cx="1584176" cy="1584176"/>
          </a:xfrm>
        </p:grpSpPr>
        <p:sp>
          <p:nvSpPr>
            <p:cNvPr id="18" name="타원 17"/>
            <p:cNvSpPr/>
            <p:nvPr/>
          </p:nvSpPr>
          <p:spPr>
            <a:xfrm>
              <a:off x="755576" y="1412776"/>
              <a:ext cx="1584176" cy="1584176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1187624" y="1844824"/>
              <a:ext cx="720080" cy="72008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자유형 19"/>
          <p:cNvSpPr/>
          <p:nvPr/>
        </p:nvSpPr>
        <p:spPr>
          <a:xfrm>
            <a:off x="4211923" y="1881130"/>
            <a:ext cx="684234" cy="906088"/>
          </a:xfrm>
          <a:custGeom>
            <a:avLst/>
            <a:gdLst>
              <a:gd name="connsiteX0" fmla="*/ 144187 w 674027"/>
              <a:gd name="connsiteY0" fmla="*/ 2087 h 908113"/>
              <a:gd name="connsiteX1" fmla="*/ 323649 w 674027"/>
              <a:gd name="connsiteY1" fmla="*/ 198641 h 908113"/>
              <a:gd name="connsiteX2" fmla="*/ 289466 w 674027"/>
              <a:gd name="connsiteY2" fmla="*/ 472106 h 908113"/>
              <a:gd name="connsiteX3" fmla="*/ 528748 w 674027"/>
              <a:gd name="connsiteY3" fmla="*/ 634476 h 908113"/>
              <a:gd name="connsiteX4" fmla="*/ 674027 w 674027"/>
              <a:gd name="connsiteY4" fmla="*/ 796846 h 908113"/>
              <a:gd name="connsiteX5" fmla="*/ 528748 w 674027"/>
              <a:gd name="connsiteY5" fmla="*/ 907942 h 908113"/>
              <a:gd name="connsiteX6" fmla="*/ 204008 w 674027"/>
              <a:gd name="connsiteY6" fmla="*/ 813938 h 908113"/>
              <a:gd name="connsiteX7" fmla="*/ 7455 w 674027"/>
              <a:gd name="connsiteY7" fmla="*/ 523381 h 908113"/>
              <a:gd name="connsiteX8" fmla="*/ 50184 w 674027"/>
              <a:gd name="connsiteY8" fmla="*/ 121729 h 908113"/>
              <a:gd name="connsiteX9" fmla="*/ 144187 w 674027"/>
              <a:gd name="connsiteY9" fmla="*/ 2087 h 908113"/>
              <a:gd name="connsiteX0" fmla="*/ 154394 w 684234"/>
              <a:gd name="connsiteY0" fmla="*/ 62 h 906088"/>
              <a:gd name="connsiteX1" fmla="*/ 333856 w 684234"/>
              <a:gd name="connsiteY1" fmla="*/ 196616 h 906088"/>
              <a:gd name="connsiteX2" fmla="*/ 299673 w 684234"/>
              <a:gd name="connsiteY2" fmla="*/ 470081 h 906088"/>
              <a:gd name="connsiteX3" fmla="*/ 538955 w 684234"/>
              <a:gd name="connsiteY3" fmla="*/ 632451 h 906088"/>
              <a:gd name="connsiteX4" fmla="*/ 684234 w 684234"/>
              <a:gd name="connsiteY4" fmla="*/ 794821 h 906088"/>
              <a:gd name="connsiteX5" fmla="*/ 538955 w 684234"/>
              <a:gd name="connsiteY5" fmla="*/ 905917 h 906088"/>
              <a:gd name="connsiteX6" fmla="*/ 214215 w 684234"/>
              <a:gd name="connsiteY6" fmla="*/ 811913 h 906088"/>
              <a:gd name="connsiteX7" fmla="*/ 17662 w 684234"/>
              <a:gd name="connsiteY7" fmla="*/ 521356 h 906088"/>
              <a:gd name="connsiteX8" fmla="*/ 17662 w 684234"/>
              <a:gd name="connsiteY8" fmla="*/ 179525 h 906088"/>
              <a:gd name="connsiteX9" fmla="*/ 154394 w 684234"/>
              <a:gd name="connsiteY9" fmla="*/ 62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234" h="906088">
                <a:moveTo>
                  <a:pt x="154394" y="62"/>
                </a:moveTo>
                <a:cubicBezTo>
                  <a:pt x="207093" y="2911"/>
                  <a:pt x="309643" y="118280"/>
                  <a:pt x="333856" y="196616"/>
                </a:cubicBezTo>
                <a:cubicBezTo>
                  <a:pt x="358069" y="274953"/>
                  <a:pt x="265490" y="397442"/>
                  <a:pt x="299673" y="470081"/>
                </a:cubicBezTo>
                <a:cubicBezTo>
                  <a:pt x="333856" y="542720"/>
                  <a:pt x="474862" y="578328"/>
                  <a:pt x="538955" y="632451"/>
                </a:cubicBezTo>
                <a:cubicBezTo>
                  <a:pt x="603048" y="686574"/>
                  <a:pt x="684234" y="749243"/>
                  <a:pt x="684234" y="794821"/>
                </a:cubicBezTo>
                <a:cubicBezTo>
                  <a:pt x="684234" y="840399"/>
                  <a:pt x="617291" y="903068"/>
                  <a:pt x="538955" y="905917"/>
                </a:cubicBezTo>
                <a:cubicBezTo>
                  <a:pt x="460619" y="908766"/>
                  <a:pt x="301097" y="876007"/>
                  <a:pt x="214215" y="811913"/>
                </a:cubicBezTo>
                <a:cubicBezTo>
                  <a:pt x="127333" y="747820"/>
                  <a:pt x="43299" y="636724"/>
                  <a:pt x="17662" y="521356"/>
                </a:cubicBezTo>
                <a:cubicBezTo>
                  <a:pt x="-7975" y="405988"/>
                  <a:pt x="-3703" y="264983"/>
                  <a:pt x="17662" y="179525"/>
                </a:cubicBezTo>
                <a:cubicBezTo>
                  <a:pt x="39026" y="94067"/>
                  <a:pt x="101695" y="-2787"/>
                  <a:pt x="154394" y="62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/>
          </a:p>
        </p:txBody>
      </p:sp>
      <p:sp>
        <p:nvSpPr>
          <p:cNvPr id="21" name="자유형 20"/>
          <p:cNvSpPr/>
          <p:nvPr/>
        </p:nvSpPr>
        <p:spPr>
          <a:xfrm>
            <a:off x="4203564" y="3231300"/>
            <a:ext cx="896074" cy="1061884"/>
          </a:xfrm>
          <a:custGeom>
            <a:avLst/>
            <a:gdLst>
              <a:gd name="connsiteX0" fmla="*/ 144187 w 674027"/>
              <a:gd name="connsiteY0" fmla="*/ 2087 h 908113"/>
              <a:gd name="connsiteX1" fmla="*/ 323649 w 674027"/>
              <a:gd name="connsiteY1" fmla="*/ 198641 h 908113"/>
              <a:gd name="connsiteX2" fmla="*/ 289466 w 674027"/>
              <a:gd name="connsiteY2" fmla="*/ 472106 h 908113"/>
              <a:gd name="connsiteX3" fmla="*/ 528748 w 674027"/>
              <a:gd name="connsiteY3" fmla="*/ 634476 h 908113"/>
              <a:gd name="connsiteX4" fmla="*/ 674027 w 674027"/>
              <a:gd name="connsiteY4" fmla="*/ 796846 h 908113"/>
              <a:gd name="connsiteX5" fmla="*/ 528748 w 674027"/>
              <a:gd name="connsiteY5" fmla="*/ 907942 h 908113"/>
              <a:gd name="connsiteX6" fmla="*/ 204008 w 674027"/>
              <a:gd name="connsiteY6" fmla="*/ 813938 h 908113"/>
              <a:gd name="connsiteX7" fmla="*/ 7455 w 674027"/>
              <a:gd name="connsiteY7" fmla="*/ 523381 h 908113"/>
              <a:gd name="connsiteX8" fmla="*/ 50184 w 674027"/>
              <a:gd name="connsiteY8" fmla="*/ 121729 h 908113"/>
              <a:gd name="connsiteX9" fmla="*/ 144187 w 674027"/>
              <a:gd name="connsiteY9" fmla="*/ 2087 h 908113"/>
              <a:gd name="connsiteX0" fmla="*/ 144187 w 726291"/>
              <a:gd name="connsiteY0" fmla="*/ 153 h 906179"/>
              <a:gd name="connsiteX1" fmla="*/ 725301 w 726291"/>
              <a:gd name="connsiteY1" fmla="*/ 136887 h 906179"/>
              <a:gd name="connsiteX2" fmla="*/ 289466 w 726291"/>
              <a:gd name="connsiteY2" fmla="*/ 470172 h 906179"/>
              <a:gd name="connsiteX3" fmla="*/ 528748 w 726291"/>
              <a:gd name="connsiteY3" fmla="*/ 632542 h 906179"/>
              <a:gd name="connsiteX4" fmla="*/ 674027 w 726291"/>
              <a:gd name="connsiteY4" fmla="*/ 794912 h 906179"/>
              <a:gd name="connsiteX5" fmla="*/ 528748 w 726291"/>
              <a:gd name="connsiteY5" fmla="*/ 906008 h 906179"/>
              <a:gd name="connsiteX6" fmla="*/ 204008 w 726291"/>
              <a:gd name="connsiteY6" fmla="*/ 812004 h 906179"/>
              <a:gd name="connsiteX7" fmla="*/ 7455 w 726291"/>
              <a:gd name="connsiteY7" fmla="*/ 521447 h 906179"/>
              <a:gd name="connsiteX8" fmla="*/ 50184 w 726291"/>
              <a:gd name="connsiteY8" fmla="*/ 119795 h 906179"/>
              <a:gd name="connsiteX9" fmla="*/ 144187 w 726291"/>
              <a:gd name="connsiteY9" fmla="*/ 153 h 906179"/>
              <a:gd name="connsiteX0" fmla="*/ 760103 w 827297"/>
              <a:gd name="connsiteY0" fmla="*/ 40 h 1042798"/>
              <a:gd name="connsiteX1" fmla="*/ 751557 w 827297"/>
              <a:gd name="connsiteY1" fmla="*/ 273506 h 1042798"/>
              <a:gd name="connsiteX2" fmla="*/ 315722 w 827297"/>
              <a:gd name="connsiteY2" fmla="*/ 606791 h 1042798"/>
              <a:gd name="connsiteX3" fmla="*/ 555004 w 827297"/>
              <a:gd name="connsiteY3" fmla="*/ 769161 h 1042798"/>
              <a:gd name="connsiteX4" fmla="*/ 700283 w 827297"/>
              <a:gd name="connsiteY4" fmla="*/ 931531 h 1042798"/>
              <a:gd name="connsiteX5" fmla="*/ 555004 w 827297"/>
              <a:gd name="connsiteY5" fmla="*/ 1042627 h 1042798"/>
              <a:gd name="connsiteX6" fmla="*/ 230264 w 827297"/>
              <a:gd name="connsiteY6" fmla="*/ 948623 h 1042798"/>
              <a:gd name="connsiteX7" fmla="*/ 33711 w 827297"/>
              <a:gd name="connsiteY7" fmla="*/ 658066 h 1042798"/>
              <a:gd name="connsiteX8" fmla="*/ 76440 w 827297"/>
              <a:gd name="connsiteY8" fmla="*/ 256414 h 1042798"/>
              <a:gd name="connsiteX9" fmla="*/ 760103 w 827297"/>
              <a:gd name="connsiteY9" fmla="*/ 40 h 1042798"/>
              <a:gd name="connsiteX0" fmla="*/ 731387 w 789724"/>
              <a:gd name="connsiteY0" fmla="*/ 22327 h 1065085"/>
              <a:gd name="connsiteX1" fmla="*/ 722841 w 789724"/>
              <a:gd name="connsiteY1" fmla="*/ 295793 h 1065085"/>
              <a:gd name="connsiteX2" fmla="*/ 287006 w 789724"/>
              <a:gd name="connsiteY2" fmla="*/ 629078 h 1065085"/>
              <a:gd name="connsiteX3" fmla="*/ 526288 w 789724"/>
              <a:gd name="connsiteY3" fmla="*/ 791448 h 1065085"/>
              <a:gd name="connsiteX4" fmla="*/ 671567 w 789724"/>
              <a:gd name="connsiteY4" fmla="*/ 953818 h 1065085"/>
              <a:gd name="connsiteX5" fmla="*/ 526288 w 789724"/>
              <a:gd name="connsiteY5" fmla="*/ 1064914 h 1065085"/>
              <a:gd name="connsiteX6" fmla="*/ 201548 w 789724"/>
              <a:gd name="connsiteY6" fmla="*/ 970910 h 1065085"/>
              <a:gd name="connsiteX7" fmla="*/ 4995 w 789724"/>
              <a:gd name="connsiteY7" fmla="*/ 680353 h 1065085"/>
              <a:gd name="connsiteX8" fmla="*/ 175911 w 789724"/>
              <a:gd name="connsiteY8" fmla="*/ 90693 h 1065085"/>
              <a:gd name="connsiteX9" fmla="*/ 731387 w 789724"/>
              <a:gd name="connsiteY9" fmla="*/ 22327 h 1065085"/>
              <a:gd name="connsiteX0" fmla="*/ 731387 w 951130"/>
              <a:gd name="connsiteY0" fmla="*/ 22327 h 1065085"/>
              <a:gd name="connsiteX1" fmla="*/ 722841 w 951130"/>
              <a:gd name="connsiteY1" fmla="*/ 295793 h 1065085"/>
              <a:gd name="connsiteX2" fmla="*/ 287006 w 951130"/>
              <a:gd name="connsiteY2" fmla="*/ 629078 h 1065085"/>
              <a:gd name="connsiteX3" fmla="*/ 526288 w 951130"/>
              <a:gd name="connsiteY3" fmla="*/ 791448 h 1065085"/>
              <a:gd name="connsiteX4" fmla="*/ 671567 w 951130"/>
              <a:gd name="connsiteY4" fmla="*/ 953818 h 1065085"/>
              <a:gd name="connsiteX5" fmla="*/ 526288 w 951130"/>
              <a:gd name="connsiteY5" fmla="*/ 1064914 h 1065085"/>
              <a:gd name="connsiteX6" fmla="*/ 201548 w 951130"/>
              <a:gd name="connsiteY6" fmla="*/ 970910 h 1065085"/>
              <a:gd name="connsiteX7" fmla="*/ 4995 w 951130"/>
              <a:gd name="connsiteY7" fmla="*/ 680353 h 1065085"/>
              <a:gd name="connsiteX8" fmla="*/ 175911 w 951130"/>
              <a:gd name="connsiteY8" fmla="*/ 90693 h 1065085"/>
              <a:gd name="connsiteX9" fmla="*/ 731387 w 951130"/>
              <a:gd name="connsiteY9" fmla="*/ 22327 h 1065085"/>
              <a:gd name="connsiteX0" fmla="*/ 731387 w 790201"/>
              <a:gd name="connsiteY0" fmla="*/ 22327 h 1065085"/>
              <a:gd name="connsiteX1" fmla="*/ 722841 w 790201"/>
              <a:gd name="connsiteY1" fmla="*/ 295793 h 1065085"/>
              <a:gd name="connsiteX2" fmla="*/ 278460 w 790201"/>
              <a:gd name="connsiteY2" fmla="*/ 543620 h 1065085"/>
              <a:gd name="connsiteX3" fmla="*/ 526288 w 790201"/>
              <a:gd name="connsiteY3" fmla="*/ 791448 h 1065085"/>
              <a:gd name="connsiteX4" fmla="*/ 671567 w 790201"/>
              <a:gd name="connsiteY4" fmla="*/ 953818 h 1065085"/>
              <a:gd name="connsiteX5" fmla="*/ 526288 w 790201"/>
              <a:gd name="connsiteY5" fmla="*/ 1064914 h 1065085"/>
              <a:gd name="connsiteX6" fmla="*/ 201548 w 790201"/>
              <a:gd name="connsiteY6" fmla="*/ 970910 h 1065085"/>
              <a:gd name="connsiteX7" fmla="*/ 4995 w 790201"/>
              <a:gd name="connsiteY7" fmla="*/ 680353 h 1065085"/>
              <a:gd name="connsiteX8" fmla="*/ 175911 w 790201"/>
              <a:gd name="connsiteY8" fmla="*/ 90693 h 1065085"/>
              <a:gd name="connsiteX9" fmla="*/ 731387 w 790201"/>
              <a:gd name="connsiteY9" fmla="*/ 22327 h 1065085"/>
              <a:gd name="connsiteX0" fmla="*/ 731387 w 790201"/>
              <a:gd name="connsiteY0" fmla="*/ 22327 h 1065085"/>
              <a:gd name="connsiteX1" fmla="*/ 722841 w 790201"/>
              <a:gd name="connsiteY1" fmla="*/ 295793 h 1065085"/>
              <a:gd name="connsiteX2" fmla="*/ 278460 w 790201"/>
              <a:gd name="connsiteY2" fmla="*/ 543620 h 1065085"/>
              <a:gd name="connsiteX3" fmla="*/ 526288 w 790201"/>
              <a:gd name="connsiteY3" fmla="*/ 791448 h 1065085"/>
              <a:gd name="connsiteX4" fmla="*/ 671567 w 790201"/>
              <a:gd name="connsiteY4" fmla="*/ 953818 h 1065085"/>
              <a:gd name="connsiteX5" fmla="*/ 526288 w 790201"/>
              <a:gd name="connsiteY5" fmla="*/ 1064914 h 1065085"/>
              <a:gd name="connsiteX6" fmla="*/ 201548 w 790201"/>
              <a:gd name="connsiteY6" fmla="*/ 970910 h 1065085"/>
              <a:gd name="connsiteX7" fmla="*/ 4995 w 790201"/>
              <a:gd name="connsiteY7" fmla="*/ 680353 h 1065085"/>
              <a:gd name="connsiteX8" fmla="*/ 175911 w 790201"/>
              <a:gd name="connsiteY8" fmla="*/ 90693 h 1065085"/>
              <a:gd name="connsiteX9" fmla="*/ 731387 w 790201"/>
              <a:gd name="connsiteY9" fmla="*/ 22327 h 1065085"/>
              <a:gd name="connsiteX0" fmla="*/ 731387 w 873315"/>
              <a:gd name="connsiteY0" fmla="*/ 22327 h 1065085"/>
              <a:gd name="connsiteX1" fmla="*/ 722841 w 873315"/>
              <a:gd name="connsiteY1" fmla="*/ 295793 h 1065085"/>
              <a:gd name="connsiteX2" fmla="*/ 278460 w 873315"/>
              <a:gd name="connsiteY2" fmla="*/ 543620 h 1065085"/>
              <a:gd name="connsiteX3" fmla="*/ 526288 w 873315"/>
              <a:gd name="connsiteY3" fmla="*/ 791448 h 1065085"/>
              <a:gd name="connsiteX4" fmla="*/ 671567 w 873315"/>
              <a:gd name="connsiteY4" fmla="*/ 953818 h 1065085"/>
              <a:gd name="connsiteX5" fmla="*/ 526288 w 873315"/>
              <a:gd name="connsiteY5" fmla="*/ 1064914 h 1065085"/>
              <a:gd name="connsiteX6" fmla="*/ 201548 w 873315"/>
              <a:gd name="connsiteY6" fmla="*/ 970910 h 1065085"/>
              <a:gd name="connsiteX7" fmla="*/ 4995 w 873315"/>
              <a:gd name="connsiteY7" fmla="*/ 680353 h 1065085"/>
              <a:gd name="connsiteX8" fmla="*/ 175911 w 873315"/>
              <a:gd name="connsiteY8" fmla="*/ 90693 h 1065085"/>
              <a:gd name="connsiteX9" fmla="*/ 731387 w 873315"/>
              <a:gd name="connsiteY9" fmla="*/ 22327 h 1065085"/>
              <a:gd name="connsiteX0" fmla="*/ 729032 w 870960"/>
              <a:gd name="connsiteY0" fmla="*/ 22327 h 1065085"/>
              <a:gd name="connsiteX1" fmla="*/ 720486 w 870960"/>
              <a:gd name="connsiteY1" fmla="*/ 295793 h 1065085"/>
              <a:gd name="connsiteX2" fmla="*/ 276105 w 870960"/>
              <a:gd name="connsiteY2" fmla="*/ 543620 h 1065085"/>
              <a:gd name="connsiteX3" fmla="*/ 523933 w 870960"/>
              <a:gd name="connsiteY3" fmla="*/ 791448 h 1065085"/>
              <a:gd name="connsiteX4" fmla="*/ 669212 w 870960"/>
              <a:gd name="connsiteY4" fmla="*/ 953818 h 1065085"/>
              <a:gd name="connsiteX5" fmla="*/ 523933 w 870960"/>
              <a:gd name="connsiteY5" fmla="*/ 1064914 h 1065085"/>
              <a:gd name="connsiteX6" fmla="*/ 199193 w 870960"/>
              <a:gd name="connsiteY6" fmla="*/ 970910 h 1065085"/>
              <a:gd name="connsiteX7" fmla="*/ 2640 w 870960"/>
              <a:gd name="connsiteY7" fmla="*/ 680353 h 1065085"/>
              <a:gd name="connsiteX8" fmla="*/ 173556 w 870960"/>
              <a:gd name="connsiteY8" fmla="*/ 90693 h 1065085"/>
              <a:gd name="connsiteX9" fmla="*/ 729032 w 870960"/>
              <a:gd name="connsiteY9" fmla="*/ 22327 h 1065085"/>
              <a:gd name="connsiteX0" fmla="*/ 754146 w 896074"/>
              <a:gd name="connsiteY0" fmla="*/ 19038 h 1061884"/>
              <a:gd name="connsiteX1" fmla="*/ 745600 w 896074"/>
              <a:gd name="connsiteY1" fmla="*/ 292504 h 1061884"/>
              <a:gd name="connsiteX2" fmla="*/ 301219 w 896074"/>
              <a:gd name="connsiteY2" fmla="*/ 540331 h 1061884"/>
              <a:gd name="connsiteX3" fmla="*/ 549047 w 896074"/>
              <a:gd name="connsiteY3" fmla="*/ 788159 h 1061884"/>
              <a:gd name="connsiteX4" fmla="*/ 694326 w 896074"/>
              <a:gd name="connsiteY4" fmla="*/ 950529 h 1061884"/>
              <a:gd name="connsiteX5" fmla="*/ 549047 w 896074"/>
              <a:gd name="connsiteY5" fmla="*/ 1061625 h 1061884"/>
              <a:gd name="connsiteX6" fmla="*/ 224307 w 896074"/>
              <a:gd name="connsiteY6" fmla="*/ 967621 h 1061884"/>
              <a:gd name="connsiteX7" fmla="*/ 2116 w 896074"/>
              <a:gd name="connsiteY7" fmla="*/ 600152 h 1061884"/>
              <a:gd name="connsiteX8" fmla="*/ 198670 w 896074"/>
              <a:gd name="connsiteY8" fmla="*/ 87404 h 1061884"/>
              <a:gd name="connsiteX9" fmla="*/ 754146 w 896074"/>
              <a:gd name="connsiteY9" fmla="*/ 19038 h 10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6074" h="1061884">
                <a:moveTo>
                  <a:pt x="754146" y="19038"/>
                </a:moveTo>
                <a:cubicBezTo>
                  <a:pt x="845301" y="53221"/>
                  <a:pt x="1026187" y="342354"/>
                  <a:pt x="745600" y="292504"/>
                </a:cubicBezTo>
                <a:cubicBezTo>
                  <a:pt x="465013" y="242654"/>
                  <a:pt x="282703" y="389356"/>
                  <a:pt x="301219" y="540331"/>
                </a:cubicBezTo>
                <a:cubicBezTo>
                  <a:pt x="319735" y="691306"/>
                  <a:pt x="483529" y="719793"/>
                  <a:pt x="549047" y="788159"/>
                </a:cubicBezTo>
                <a:cubicBezTo>
                  <a:pt x="614565" y="856525"/>
                  <a:pt x="694326" y="904951"/>
                  <a:pt x="694326" y="950529"/>
                </a:cubicBezTo>
                <a:cubicBezTo>
                  <a:pt x="694326" y="996107"/>
                  <a:pt x="627383" y="1058776"/>
                  <a:pt x="549047" y="1061625"/>
                </a:cubicBezTo>
                <a:cubicBezTo>
                  <a:pt x="470711" y="1064474"/>
                  <a:pt x="315462" y="1044533"/>
                  <a:pt x="224307" y="967621"/>
                </a:cubicBezTo>
                <a:cubicBezTo>
                  <a:pt x="133152" y="890709"/>
                  <a:pt x="27753" y="715520"/>
                  <a:pt x="2116" y="600152"/>
                </a:cubicBezTo>
                <a:cubicBezTo>
                  <a:pt x="-14975" y="356597"/>
                  <a:pt x="73332" y="184256"/>
                  <a:pt x="198670" y="87404"/>
                </a:cubicBezTo>
                <a:cubicBezTo>
                  <a:pt x="324008" y="-9448"/>
                  <a:pt x="662991" y="-15145"/>
                  <a:pt x="754146" y="19038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/>
          </a:p>
        </p:txBody>
      </p:sp>
      <p:sp>
        <p:nvSpPr>
          <p:cNvPr id="22" name="자유형 21"/>
          <p:cNvSpPr/>
          <p:nvPr/>
        </p:nvSpPr>
        <p:spPr>
          <a:xfrm>
            <a:off x="2494529" y="1988720"/>
            <a:ext cx="765519" cy="798498"/>
          </a:xfrm>
          <a:custGeom>
            <a:avLst/>
            <a:gdLst>
              <a:gd name="connsiteX0" fmla="*/ 144187 w 674027"/>
              <a:gd name="connsiteY0" fmla="*/ 2087 h 908113"/>
              <a:gd name="connsiteX1" fmla="*/ 323649 w 674027"/>
              <a:gd name="connsiteY1" fmla="*/ 198641 h 908113"/>
              <a:gd name="connsiteX2" fmla="*/ 289466 w 674027"/>
              <a:gd name="connsiteY2" fmla="*/ 472106 h 908113"/>
              <a:gd name="connsiteX3" fmla="*/ 528748 w 674027"/>
              <a:gd name="connsiteY3" fmla="*/ 634476 h 908113"/>
              <a:gd name="connsiteX4" fmla="*/ 674027 w 674027"/>
              <a:gd name="connsiteY4" fmla="*/ 796846 h 908113"/>
              <a:gd name="connsiteX5" fmla="*/ 528748 w 674027"/>
              <a:gd name="connsiteY5" fmla="*/ 907942 h 908113"/>
              <a:gd name="connsiteX6" fmla="*/ 204008 w 674027"/>
              <a:gd name="connsiteY6" fmla="*/ 813938 h 908113"/>
              <a:gd name="connsiteX7" fmla="*/ 7455 w 674027"/>
              <a:gd name="connsiteY7" fmla="*/ 523381 h 908113"/>
              <a:gd name="connsiteX8" fmla="*/ 50184 w 674027"/>
              <a:gd name="connsiteY8" fmla="*/ 121729 h 908113"/>
              <a:gd name="connsiteX9" fmla="*/ 144187 w 674027"/>
              <a:gd name="connsiteY9" fmla="*/ 2087 h 908113"/>
              <a:gd name="connsiteX0" fmla="*/ 154394 w 684234"/>
              <a:gd name="connsiteY0" fmla="*/ 62 h 906088"/>
              <a:gd name="connsiteX1" fmla="*/ 333856 w 684234"/>
              <a:gd name="connsiteY1" fmla="*/ 196616 h 906088"/>
              <a:gd name="connsiteX2" fmla="*/ 299673 w 684234"/>
              <a:gd name="connsiteY2" fmla="*/ 470081 h 906088"/>
              <a:gd name="connsiteX3" fmla="*/ 538955 w 684234"/>
              <a:gd name="connsiteY3" fmla="*/ 632451 h 906088"/>
              <a:gd name="connsiteX4" fmla="*/ 684234 w 684234"/>
              <a:gd name="connsiteY4" fmla="*/ 794821 h 906088"/>
              <a:gd name="connsiteX5" fmla="*/ 538955 w 684234"/>
              <a:gd name="connsiteY5" fmla="*/ 905917 h 906088"/>
              <a:gd name="connsiteX6" fmla="*/ 214215 w 684234"/>
              <a:gd name="connsiteY6" fmla="*/ 811913 h 906088"/>
              <a:gd name="connsiteX7" fmla="*/ 17662 w 684234"/>
              <a:gd name="connsiteY7" fmla="*/ 521356 h 906088"/>
              <a:gd name="connsiteX8" fmla="*/ 17662 w 684234"/>
              <a:gd name="connsiteY8" fmla="*/ 179525 h 906088"/>
              <a:gd name="connsiteX9" fmla="*/ 154394 w 684234"/>
              <a:gd name="connsiteY9" fmla="*/ 62 h 906088"/>
              <a:gd name="connsiteX0" fmla="*/ 154394 w 713785"/>
              <a:gd name="connsiteY0" fmla="*/ 62 h 906088"/>
              <a:gd name="connsiteX1" fmla="*/ 333856 w 713785"/>
              <a:gd name="connsiteY1" fmla="*/ 196616 h 906088"/>
              <a:gd name="connsiteX2" fmla="*/ 709871 w 713785"/>
              <a:gd name="connsiteY2" fmla="*/ 299165 h 906088"/>
              <a:gd name="connsiteX3" fmla="*/ 538955 w 713785"/>
              <a:gd name="connsiteY3" fmla="*/ 632451 h 906088"/>
              <a:gd name="connsiteX4" fmla="*/ 684234 w 713785"/>
              <a:gd name="connsiteY4" fmla="*/ 794821 h 906088"/>
              <a:gd name="connsiteX5" fmla="*/ 538955 w 713785"/>
              <a:gd name="connsiteY5" fmla="*/ 905917 h 906088"/>
              <a:gd name="connsiteX6" fmla="*/ 214215 w 713785"/>
              <a:gd name="connsiteY6" fmla="*/ 811913 h 906088"/>
              <a:gd name="connsiteX7" fmla="*/ 17662 w 713785"/>
              <a:gd name="connsiteY7" fmla="*/ 521356 h 906088"/>
              <a:gd name="connsiteX8" fmla="*/ 17662 w 713785"/>
              <a:gd name="connsiteY8" fmla="*/ 179525 h 906088"/>
              <a:gd name="connsiteX9" fmla="*/ 154394 w 713785"/>
              <a:gd name="connsiteY9" fmla="*/ 62 h 906088"/>
              <a:gd name="connsiteX0" fmla="*/ 154394 w 710395"/>
              <a:gd name="connsiteY0" fmla="*/ 122 h 906148"/>
              <a:gd name="connsiteX1" fmla="*/ 470589 w 710395"/>
              <a:gd name="connsiteY1" fmla="*/ 153947 h 906148"/>
              <a:gd name="connsiteX2" fmla="*/ 709871 w 710395"/>
              <a:gd name="connsiteY2" fmla="*/ 299225 h 906148"/>
              <a:gd name="connsiteX3" fmla="*/ 538955 w 710395"/>
              <a:gd name="connsiteY3" fmla="*/ 632511 h 906148"/>
              <a:gd name="connsiteX4" fmla="*/ 684234 w 710395"/>
              <a:gd name="connsiteY4" fmla="*/ 794881 h 906148"/>
              <a:gd name="connsiteX5" fmla="*/ 538955 w 710395"/>
              <a:gd name="connsiteY5" fmla="*/ 905977 h 906148"/>
              <a:gd name="connsiteX6" fmla="*/ 214215 w 710395"/>
              <a:gd name="connsiteY6" fmla="*/ 811973 h 906148"/>
              <a:gd name="connsiteX7" fmla="*/ 17662 w 710395"/>
              <a:gd name="connsiteY7" fmla="*/ 521416 h 906148"/>
              <a:gd name="connsiteX8" fmla="*/ 17662 w 710395"/>
              <a:gd name="connsiteY8" fmla="*/ 179585 h 906148"/>
              <a:gd name="connsiteX9" fmla="*/ 154394 w 710395"/>
              <a:gd name="connsiteY9" fmla="*/ 122 h 906148"/>
              <a:gd name="connsiteX0" fmla="*/ 200321 w 713593"/>
              <a:gd name="connsiteY0" fmla="*/ 1804 h 779643"/>
              <a:gd name="connsiteX1" fmla="*/ 473787 w 713593"/>
              <a:gd name="connsiteY1" fmla="*/ 27442 h 779643"/>
              <a:gd name="connsiteX2" fmla="*/ 713069 w 713593"/>
              <a:gd name="connsiteY2" fmla="*/ 172720 h 779643"/>
              <a:gd name="connsiteX3" fmla="*/ 542153 w 713593"/>
              <a:gd name="connsiteY3" fmla="*/ 506006 h 779643"/>
              <a:gd name="connsiteX4" fmla="*/ 687432 w 713593"/>
              <a:gd name="connsiteY4" fmla="*/ 668376 h 779643"/>
              <a:gd name="connsiteX5" fmla="*/ 542153 w 713593"/>
              <a:gd name="connsiteY5" fmla="*/ 779472 h 779643"/>
              <a:gd name="connsiteX6" fmla="*/ 217413 w 713593"/>
              <a:gd name="connsiteY6" fmla="*/ 685468 h 779643"/>
              <a:gd name="connsiteX7" fmla="*/ 20860 w 713593"/>
              <a:gd name="connsiteY7" fmla="*/ 394911 h 779643"/>
              <a:gd name="connsiteX8" fmla="*/ 20860 w 713593"/>
              <a:gd name="connsiteY8" fmla="*/ 53080 h 779643"/>
              <a:gd name="connsiteX9" fmla="*/ 200321 w 713593"/>
              <a:gd name="connsiteY9" fmla="*/ 1804 h 779643"/>
              <a:gd name="connsiteX0" fmla="*/ 200321 w 735157"/>
              <a:gd name="connsiteY0" fmla="*/ 1804 h 779643"/>
              <a:gd name="connsiteX1" fmla="*/ 473787 w 735157"/>
              <a:gd name="connsiteY1" fmla="*/ 27442 h 779643"/>
              <a:gd name="connsiteX2" fmla="*/ 713069 w 735157"/>
              <a:gd name="connsiteY2" fmla="*/ 172720 h 779643"/>
              <a:gd name="connsiteX3" fmla="*/ 721615 w 735157"/>
              <a:gd name="connsiteY3" fmla="*/ 394911 h 779643"/>
              <a:gd name="connsiteX4" fmla="*/ 687432 w 735157"/>
              <a:gd name="connsiteY4" fmla="*/ 668376 h 779643"/>
              <a:gd name="connsiteX5" fmla="*/ 542153 w 735157"/>
              <a:gd name="connsiteY5" fmla="*/ 779472 h 779643"/>
              <a:gd name="connsiteX6" fmla="*/ 217413 w 735157"/>
              <a:gd name="connsiteY6" fmla="*/ 685468 h 779643"/>
              <a:gd name="connsiteX7" fmla="*/ 20860 w 735157"/>
              <a:gd name="connsiteY7" fmla="*/ 394911 h 779643"/>
              <a:gd name="connsiteX8" fmla="*/ 20860 w 735157"/>
              <a:gd name="connsiteY8" fmla="*/ 53080 h 779643"/>
              <a:gd name="connsiteX9" fmla="*/ 200321 w 735157"/>
              <a:gd name="connsiteY9" fmla="*/ 1804 h 779643"/>
              <a:gd name="connsiteX0" fmla="*/ 200321 w 741305"/>
              <a:gd name="connsiteY0" fmla="*/ 716 h 778555"/>
              <a:gd name="connsiteX1" fmla="*/ 473787 w 741305"/>
              <a:gd name="connsiteY1" fmla="*/ 26354 h 778555"/>
              <a:gd name="connsiteX2" fmla="*/ 721615 w 741305"/>
              <a:gd name="connsiteY2" fmla="*/ 86174 h 778555"/>
              <a:gd name="connsiteX3" fmla="*/ 721615 w 741305"/>
              <a:gd name="connsiteY3" fmla="*/ 393823 h 778555"/>
              <a:gd name="connsiteX4" fmla="*/ 687432 w 741305"/>
              <a:gd name="connsiteY4" fmla="*/ 667288 h 778555"/>
              <a:gd name="connsiteX5" fmla="*/ 542153 w 741305"/>
              <a:gd name="connsiteY5" fmla="*/ 778384 h 778555"/>
              <a:gd name="connsiteX6" fmla="*/ 217413 w 741305"/>
              <a:gd name="connsiteY6" fmla="*/ 684380 h 778555"/>
              <a:gd name="connsiteX7" fmla="*/ 20860 w 741305"/>
              <a:gd name="connsiteY7" fmla="*/ 393823 h 778555"/>
              <a:gd name="connsiteX8" fmla="*/ 20860 w 741305"/>
              <a:gd name="connsiteY8" fmla="*/ 51992 h 778555"/>
              <a:gd name="connsiteX9" fmla="*/ 200321 w 741305"/>
              <a:gd name="connsiteY9" fmla="*/ 716 h 778555"/>
              <a:gd name="connsiteX0" fmla="*/ 200321 w 749491"/>
              <a:gd name="connsiteY0" fmla="*/ 716 h 778555"/>
              <a:gd name="connsiteX1" fmla="*/ 473787 w 749491"/>
              <a:gd name="connsiteY1" fmla="*/ 26354 h 778555"/>
              <a:gd name="connsiteX2" fmla="*/ 721615 w 749491"/>
              <a:gd name="connsiteY2" fmla="*/ 86174 h 778555"/>
              <a:gd name="connsiteX3" fmla="*/ 743633 w 749491"/>
              <a:gd name="connsiteY3" fmla="*/ 351093 h 778555"/>
              <a:gd name="connsiteX4" fmla="*/ 721615 w 749491"/>
              <a:gd name="connsiteY4" fmla="*/ 393823 h 778555"/>
              <a:gd name="connsiteX5" fmla="*/ 687432 w 749491"/>
              <a:gd name="connsiteY5" fmla="*/ 667288 h 778555"/>
              <a:gd name="connsiteX6" fmla="*/ 542153 w 749491"/>
              <a:gd name="connsiteY6" fmla="*/ 778384 h 778555"/>
              <a:gd name="connsiteX7" fmla="*/ 217413 w 749491"/>
              <a:gd name="connsiteY7" fmla="*/ 684380 h 778555"/>
              <a:gd name="connsiteX8" fmla="*/ 20860 w 749491"/>
              <a:gd name="connsiteY8" fmla="*/ 393823 h 778555"/>
              <a:gd name="connsiteX9" fmla="*/ 20860 w 749491"/>
              <a:gd name="connsiteY9" fmla="*/ 51992 h 778555"/>
              <a:gd name="connsiteX10" fmla="*/ 200321 w 749491"/>
              <a:gd name="connsiteY10" fmla="*/ 716 h 778555"/>
              <a:gd name="connsiteX0" fmla="*/ 189174 w 738344"/>
              <a:gd name="connsiteY0" fmla="*/ 7037 h 784876"/>
              <a:gd name="connsiteX1" fmla="*/ 462640 w 738344"/>
              <a:gd name="connsiteY1" fmla="*/ 32675 h 784876"/>
              <a:gd name="connsiteX2" fmla="*/ 710468 w 738344"/>
              <a:gd name="connsiteY2" fmla="*/ 92495 h 784876"/>
              <a:gd name="connsiteX3" fmla="*/ 732486 w 738344"/>
              <a:gd name="connsiteY3" fmla="*/ 357414 h 784876"/>
              <a:gd name="connsiteX4" fmla="*/ 710468 w 738344"/>
              <a:gd name="connsiteY4" fmla="*/ 400144 h 784876"/>
              <a:gd name="connsiteX5" fmla="*/ 676285 w 738344"/>
              <a:gd name="connsiteY5" fmla="*/ 673609 h 784876"/>
              <a:gd name="connsiteX6" fmla="*/ 531006 w 738344"/>
              <a:gd name="connsiteY6" fmla="*/ 784705 h 784876"/>
              <a:gd name="connsiteX7" fmla="*/ 206266 w 738344"/>
              <a:gd name="connsiteY7" fmla="*/ 690701 h 784876"/>
              <a:gd name="connsiteX8" fmla="*/ 9713 w 738344"/>
              <a:gd name="connsiteY8" fmla="*/ 400144 h 784876"/>
              <a:gd name="connsiteX9" fmla="*/ 43896 w 738344"/>
              <a:gd name="connsiteY9" fmla="*/ 160863 h 784876"/>
              <a:gd name="connsiteX10" fmla="*/ 189174 w 738344"/>
              <a:gd name="connsiteY10" fmla="*/ 7037 h 784876"/>
              <a:gd name="connsiteX0" fmla="*/ 268418 w 740676"/>
              <a:gd name="connsiteY0" fmla="*/ 9812 h 770559"/>
              <a:gd name="connsiteX1" fmla="*/ 464972 w 740676"/>
              <a:gd name="connsiteY1" fmla="*/ 18358 h 770559"/>
              <a:gd name="connsiteX2" fmla="*/ 712800 w 740676"/>
              <a:gd name="connsiteY2" fmla="*/ 78178 h 770559"/>
              <a:gd name="connsiteX3" fmla="*/ 734818 w 740676"/>
              <a:gd name="connsiteY3" fmla="*/ 343097 h 770559"/>
              <a:gd name="connsiteX4" fmla="*/ 712800 w 740676"/>
              <a:gd name="connsiteY4" fmla="*/ 385827 h 770559"/>
              <a:gd name="connsiteX5" fmla="*/ 678617 w 740676"/>
              <a:gd name="connsiteY5" fmla="*/ 659292 h 770559"/>
              <a:gd name="connsiteX6" fmla="*/ 533338 w 740676"/>
              <a:gd name="connsiteY6" fmla="*/ 770388 h 770559"/>
              <a:gd name="connsiteX7" fmla="*/ 208598 w 740676"/>
              <a:gd name="connsiteY7" fmla="*/ 676384 h 770559"/>
              <a:gd name="connsiteX8" fmla="*/ 12045 w 740676"/>
              <a:gd name="connsiteY8" fmla="*/ 385827 h 770559"/>
              <a:gd name="connsiteX9" fmla="*/ 46228 w 740676"/>
              <a:gd name="connsiteY9" fmla="*/ 146546 h 770559"/>
              <a:gd name="connsiteX10" fmla="*/ 268418 w 740676"/>
              <a:gd name="connsiteY10" fmla="*/ 9812 h 770559"/>
              <a:gd name="connsiteX0" fmla="*/ 268418 w 739614"/>
              <a:gd name="connsiteY0" fmla="*/ 37751 h 798498"/>
              <a:gd name="connsiteX1" fmla="*/ 482064 w 739614"/>
              <a:gd name="connsiteY1" fmla="*/ 3568 h 798498"/>
              <a:gd name="connsiteX2" fmla="*/ 712800 w 739614"/>
              <a:gd name="connsiteY2" fmla="*/ 106117 h 798498"/>
              <a:gd name="connsiteX3" fmla="*/ 734818 w 739614"/>
              <a:gd name="connsiteY3" fmla="*/ 371036 h 798498"/>
              <a:gd name="connsiteX4" fmla="*/ 712800 w 739614"/>
              <a:gd name="connsiteY4" fmla="*/ 413766 h 798498"/>
              <a:gd name="connsiteX5" fmla="*/ 678617 w 739614"/>
              <a:gd name="connsiteY5" fmla="*/ 687231 h 798498"/>
              <a:gd name="connsiteX6" fmla="*/ 533338 w 739614"/>
              <a:gd name="connsiteY6" fmla="*/ 798327 h 798498"/>
              <a:gd name="connsiteX7" fmla="*/ 208598 w 739614"/>
              <a:gd name="connsiteY7" fmla="*/ 704323 h 798498"/>
              <a:gd name="connsiteX8" fmla="*/ 12045 w 739614"/>
              <a:gd name="connsiteY8" fmla="*/ 413766 h 798498"/>
              <a:gd name="connsiteX9" fmla="*/ 46228 w 739614"/>
              <a:gd name="connsiteY9" fmla="*/ 174485 h 798498"/>
              <a:gd name="connsiteX10" fmla="*/ 268418 w 739614"/>
              <a:gd name="connsiteY10" fmla="*/ 37751 h 798498"/>
              <a:gd name="connsiteX0" fmla="*/ 268418 w 765539"/>
              <a:gd name="connsiteY0" fmla="*/ 37751 h 798498"/>
              <a:gd name="connsiteX1" fmla="*/ 482064 w 765539"/>
              <a:gd name="connsiteY1" fmla="*/ 3568 h 798498"/>
              <a:gd name="connsiteX2" fmla="*/ 712800 w 765539"/>
              <a:gd name="connsiteY2" fmla="*/ 106117 h 798498"/>
              <a:gd name="connsiteX3" fmla="*/ 734818 w 765539"/>
              <a:gd name="connsiteY3" fmla="*/ 371036 h 798498"/>
              <a:gd name="connsiteX4" fmla="*/ 764075 w 765539"/>
              <a:gd name="connsiteY4" fmla="*/ 499224 h 798498"/>
              <a:gd name="connsiteX5" fmla="*/ 678617 w 765539"/>
              <a:gd name="connsiteY5" fmla="*/ 687231 h 798498"/>
              <a:gd name="connsiteX6" fmla="*/ 533338 w 765539"/>
              <a:gd name="connsiteY6" fmla="*/ 798327 h 798498"/>
              <a:gd name="connsiteX7" fmla="*/ 208598 w 765539"/>
              <a:gd name="connsiteY7" fmla="*/ 704323 h 798498"/>
              <a:gd name="connsiteX8" fmla="*/ 12045 w 765539"/>
              <a:gd name="connsiteY8" fmla="*/ 413766 h 798498"/>
              <a:gd name="connsiteX9" fmla="*/ 46228 w 765539"/>
              <a:gd name="connsiteY9" fmla="*/ 174485 h 798498"/>
              <a:gd name="connsiteX10" fmla="*/ 268418 w 765539"/>
              <a:gd name="connsiteY10" fmla="*/ 37751 h 798498"/>
              <a:gd name="connsiteX0" fmla="*/ 268418 w 765519"/>
              <a:gd name="connsiteY0" fmla="*/ 37751 h 798498"/>
              <a:gd name="connsiteX1" fmla="*/ 482064 w 765519"/>
              <a:gd name="connsiteY1" fmla="*/ 3568 h 798498"/>
              <a:gd name="connsiteX2" fmla="*/ 712800 w 765519"/>
              <a:gd name="connsiteY2" fmla="*/ 106117 h 798498"/>
              <a:gd name="connsiteX3" fmla="*/ 764075 w 765519"/>
              <a:gd name="connsiteY3" fmla="*/ 499224 h 798498"/>
              <a:gd name="connsiteX4" fmla="*/ 678617 w 765519"/>
              <a:gd name="connsiteY4" fmla="*/ 687231 h 798498"/>
              <a:gd name="connsiteX5" fmla="*/ 533338 w 765519"/>
              <a:gd name="connsiteY5" fmla="*/ 798327 h 798498"/>
              <a:gd name="connsiteX6" fmla="*/ 208598 w 765519"/>
              <a:gd name="connsiteY6" fmla="*/ 704323 h 798498"/>
              <a:gd name="connsiteX7" fmla="*/ 12045 w 765519"/>
              <a:gd name="connsiteY7" fmla="*/ 413766 h 798498"/>
              <a:gd name="connsiteX8" fmla="*/ 46228 w 765519"/>
              <a:gd name="connsiteY8" fmla="*/ 174485 h 798498"/>
              <a:gd name="connsiteX9" fmla="*/ 268418 w 765519"/>
              <a:gd name="connsiteY9" fmla="*/ 37751 h 79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5519" h="798498">
                <a:moveTo>
                  <a:pt x="268418" y="37751"/>
                </a:moveTo>
                <a:cubicBezTo>
                  <a:pt x="341057" y="9265"/>
                  <a:pt x="408000" y="-7826"/>
                  <a:pt x="482064" y="3568"/>
                </a:cubicBezTo>
                <a:cubicBezTo>
                  <a:pt x="556128" y="14962"/>
                  <a:pt x="665798" y="23508"/>
                  <a:pt x="712800" y="106117"/>
                </a:cubicBezTo>
                <a:cubicBezTo>
                  <a:pt x="759802" y="188726"/>
                  <a:pt x="769772" y="402372"/>
                  <a:pt x="764075" y="499224"/>
                </a:cubicBezTo>
                <a:cubicBezTo>
                  <a:pt x="758378" y="596076"/>
                  <a:pt x="717073" y="637380"/>
                  <a:pt x="678617" y="687231"/>
                </a:cubicBezTo>
                <a:cubicBezTo>
                  <a:pt x="640161" y="737082"/>
                  <a:pt x="611674" y="795478"/>
                  <a:pt x="533338" y="798327"/>
                </a:cubicBezTo>
                <a:cubicBezTo>
                  <a:pt x="455002" y="801176"/>
                  <a:pt x="295480" y="768417"/>
                  <a:pt x="208598" y="704323"/>
                </a:cubicBezTo>
                <a:cubicBezTo>
                  <a:pt x="121716" y="640230"/>
                  <a:pt x="37682" y="529134"/>
                  <a:pt x="12045" y="413766"/>
                </a:cubicBezTo>
                <a:cubicBezTo>
                  <a:pt x="-13592" y="298398"/>
                  <a:pt x="3499" y="237154"/>
                  <a:pt x="46228" y="174485"/>
                </a:cubicBezTo>
                <a:cubicBezTo>
                  <a:pt x="88957" y="111816"/>
                  <a:pt x="195779" y="66237"/>
                  <a:pt x="268418" y="37751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/>
          </a:p>
        </p:txBody>
      </p:sp>
      <p:sp>
        <p:nvSpPr>
          <p:cNvPr id="23" name="자유형 22"/>
          <p:cNvSpPr/>
          <p:nvPr/>
        </p:nvSpPr>
        <p:spPr>
          <a:xfrm>
            <a:off x="2492979" y="3217367"/>
            <a:ext cx="839162" cy="1064850"/>
          </a:xfrm>
          <a:custGeom>
            <a:avLst/>
            <a:gdLst>
              <a:gd name="connsiteX0" fmla="*/ 144187 w 674027"/>
              <a:gd name="connsiteY0" fmla="*/ 2087 h 908113"/>
              <a:gd name="connsiteX1" fmla="*/ 323649 w 674027"/>
              <a:gd name="connsiteY1" fmla="*/ 198641 h 908113"/>
              <a:gd name="connsiteX2" fmla="*/ 289466 w 674027"/>
              <a:gd name="connsiteY2" fmla="*/ 472106 h 908113"/>
              <a:gd name="connsiteX3" fmla="*/ 528748 w 674027"/>
              <a:gd name="connsiteY3" fmla="*/ 634476 h 908113"/>
              <a:gd name="connsiteX4" fmla="*/ 674027 w 674027"/>
              <a:gd name="connsiteY4" fmla="*/ 796846 h 908113"/>
              <a:gd name="connsiteX5" fmla="*/ 528748 w 674027"/>
              <a:gd name="connsiteY5" fmla="*/ 907942 h 908113"/>
              <a:gd name="connsiteX6" fmla="*/ 204008 w 674027"/>
              <a:gd name="connsiteY6" fmla="*/ 813938 h 908113"/>
              <a:gd name="connsiteX7" fmla="*/ 7455 w 674027"/>
              <a:gd name="connsiteY7" fmla="*/ 523381 h 908113"/>
              <a:gd name="connsiteX8" fmla="*/ 50184 w 674027"/>
              <a:gd name="connsiteY8" fmla="*/ 121729 h 908113"/>
              <a:gd name="connsiteX9" fmla="*/ 144187 w 674027"/>
              <a:gd name="connsiteY9" fmla="*/ 2087 h 908113"/>
              <a:gd name="connsiteX0" fmla="*/ 154394 w 684234"/>
              <a:gd name="connsiteY0" fmla="*/ 62 h 906088"/>
              <a:gd name="connsiteX1" fmla="*/ 333856 w 684234"/>
              <a:gd name="connsiteY1" fmla="*/ 196616 h 906088"/>
              <a:gd name="connsiteX2" fmla="*/ 299673 w 684234"/>
              <a:gd name="connsiteY2" fmla="*/ 470081 h 906088"/>
              <a:gd name="connsiteX3" fmla="*/ 538955 w 684234"/>
              <a:gd name="connsiteY3" fmla="*/ 632451 h 906088"/>
              <a:gd name="connsiteX4" fmla="*/ 684234 w 684234"/>
              <a:gd name="connsiteY4" fmla="*/ 794821 h 906088"/>
              <a:gd name="connsiteX5" fmla="*/ 538955 w 684234"/>
              <a:gd name="connsiteY5" fmla="*/ 905917 h 906088"/>
              <a:gd name="connsiteX6" fmla="*/ 214215 w 684234"/>
              <a:gd name="connsiteY6" fmla="*/ 811913 h 906088"/>
              <a:gd name="connsiteX7" fmla="*/ 17662 w 684234"/>
              <a:gd name="connsiteY7" fmla="*/ 521356 h 906088"/>
              <a:gd name="connsiteX8" fmla="*/ 17662 w 684234"/>
              <a:gd name="connsiteY8" fmla="*/ 179525 h 906088"/>
              <a:gd name="connsiteX9" fmla="*/ 154394 w 684234"/>
              <a:gd name="connsiteY9" fmla="*/ 62 h 906088"/>
              <a:gd name="connsiteX0" fmla="*/ 154394 w 713785"/>
              <a:gd name="connsiteY0" fmla="*/ 62 h 906088"/>
              <a:gd name="connsiteX1" fmla="*/ 333856 w 713785"/>
              <a:gd name="connsiteY1" fmla="*/ 196616 h 906088"/>
              <a:gd name="connsiteX2" fmla="*/ 709871 w 713785"/>
              <a:gd name="connsiteY2" fmla="*/ 299165 h 906088"/>
              <a:gd name="connsiteX3" fmla="*/ 538955 w 713785"/>
              <a:gd name="connsiteY3" fmla="*/ 632451 h 906088"/>
              <a:gd name="connsiteX4" fmla="*/ 684234 w 713785"/>
              <a:gd name="connsiteY4" fmla="*/ 794821 h 906088"/>
              <a:gd name="connsiteX5" fmla="*/ 538955 w 713785"/>
              <a:gd name="connsiteY5" fmla="*/ 905917 h 906088"/>
              <a:gd name="connsiteX6" fmla="*/ 214215 w 713785"/>
              <a:gd name="connsiteY6" fmla="*/ 811913 h 906088"/>
              <a:gd name="connsiteX7" fmla="*/ 17662 w 713785"/>
              <a:gd name="connsiteY7" fmla="*/ 521356 h 906088"/>
              <a:gd name="connsiteX8" fmla="*/ 17662 w 713785"/>
              <a:gd name="connsiteY8" fmla="*/ 179525 h 906088"/>
              <a:gd name="connsiteX9" fmla="*/ 154394 w 713785"/>
              <a:gd name="connsiteY9" fmla="*/ 62 h 906088"/>
              <a:gd name="connsiteX0" fmla="*/ 154394 w 710395"/>
              <a:gd name="connsiteY0" fmla="*/ 122 h 906148"/>
              <a:gd name="connsiteX1" fmla="*/ 470589 w 710395"/>
              <a:gd name="connsiteY1" fmla="*/ 153947 h 906148"/>
              <a:gd name="connsiteX2" fmla="*/ 709871 w 710395"/>
              <a:gd name="connsiteY2" fmla="*/ 299225 h 906148"/>
              <a:gd name="connsiteX3" fmla="*/ 538955 w 710395"/>
              <a:gd name="connsiteY3" fmla="*/ 632511 h 906148"/>
              <a:gd name="connsiteX4" fmla="*/ 684234 w 710395"/>
              <a:gd name="connsiteY4" fmla="*/ 794881 h 906148"/>
              <a:gd name="connsiteX5" fmla="*/ 538955 w 710395"/>
              <a:gd name="connsiteY5" fmla="*/ 905977 h 906148"/>
              <a:gd name="connsiteX6" fmla="*/ 214215 w 710395"/>
              <a:gd name="connsiteY6" fmla="*/ 811973 h 906148"/>
              <a:gd name="connsiteX7" fmla="*/ 17662 w 710395"/>
              <a:gd name="connsiteY7" fmla="*/ 521416 h 906148"/>
              <a:gd name="connsiteX8" fmla="*/ 17662 w 710395"/>
              <a:gd name="connsiteY8" fmla="*/ 179585 h 906148"/>
              <a:gd name="connsiteX9" fmla="*/ 154394 w 710395"/>
              <a:gd name="connsiteY9" fmla="*/ 122 h 906148"/>
              <a:gd name="connsiteX0" fmla="*/ 200321 w 713593"/>
              <a:gd name="connsiteY0" fmla="*/ 1804 h 779643"/>
              <a:gd name="connsiteX1" fmla="*/ 473787 w 713593"/>
              <a:gd name="connsiteY1" fmla="*/ 27442 h 779643"/>
              <a:gd name="connsiteX2" fmla="*/ 713069 w 713593"/>
              <a:gd name="connsiteY2" fmla="*/ 172720 h 779643"/>
              <a:gd name="connsiteX3" fmla="*/ 542153 w 713593"/>
              <a:gd name="connsiteY3" fmla="*/ 506006 h 779643"/>
              <a:gd name="connsiteX4" fmla="*/ 687432 w 713593"/>
              <a:gd name="connsiteY4" fmla="*/ 668376 h 779643"/>
              <a:gd name="connsiteX5" fmla="*/ 542153 w 713593"/>
              <a:gd name="connsiteY5" fmla="*/ 779472 h 779643"/>
              <a:gd name="connsiteX6" fmla="*/ 217413 w 713593"/>
              <a:gd name="connsiteY6" fmla="*/ 685468 h 779643"/>
              <a:gd name="connsiteX7" fmla="*/ 20860 w 713593"/>
              <a:gd name="connsiteY7" fmla="*/ 394911 h 779643"/>
              <a:gd name="connsiteX8" fmla="*/ 20860 w 713593"/>
              <a:gd name="connsiteY8" fmla="*/ 53080 h 779643"/>
              <a:gd name="connsiteX9" fmla="*/ 200321 w 713593"/>
              <a:gd name="connsiteY9" fmla="*/ 1804 h 779643"/>
              <a:gd name="connsiteX0" fmla="*/ 200321 w 735157"/>
              <a:gd name="connsiteY0" fmla="*/ 1804 h 779643"/>
              <a:gd name="connsiteX1" fmla="*/ 473787 w 735157"/>
              <a:gd name="connsiteY1" fmla="*/ 27442 h 779643"/>
              <a:gd name="connsiteX2" fmla="*/ 713069 w 735157"/>
              <a:gd name="connsiteY2" fmla="*/ 172720 h 779643"/>
              <a:gd name="connsiteX3" fmla="*/ 721615 w 735157"/>
              <a:gd name="connsiteY3" fmla="*/ 394911 h 779643"/>
              <a:gd name="connsiteX4" fmla="*/ 687432 w 735157"/>
              <a:gd name="connsiteY4" fmla="*/ 668376 h 779643"/>
              <a:gd name="connsiteX5" fmla="*/ 542153 w 735157"/>
              <a:gd name="connsiteY5" fmla="*/ 779472 h 779643"/>
              <a:gd name="connsiteX6" fmla="*/ 217413 w 735157"/>
              <a:gd name="connsiteY6" fmla="*/ 685468 h 779643"/>
              <a:gd name="connsiteX7" fmla="*/ 20860 w 735157"/>
              <a:gd name="connsiteY7" fmla="*/ 394911 h 779643"/>
              <a:gd name="connsiteX8" fmla="*/ 20860 w 735157"/>
              <a:gd name="connsiteY8" fmla="*/ 53080 h 779643"/>
              <a:gd name="connsiteX9" fmla="*/ 200321 w 735157"/>
              <a:gd name="connsiteY9" fmla="*/ 1804 h 779643"/>
              <a:gd name="connsiteX0" fmla="*/ 200321 w 741305"/>
              <a:gd name="connsiteY0" fmla="*/ 716 h 778555"/>
              <a:gd name="connsiteX1" fmla="*/ 473787 w 741305"/>
              <a:gd name="connsiteY1" fmla="*/ 26354 h 778555"/>
              <a:gd name="connsiteX2" fmla="*/ 721615 w 741305"/>
              <a:gd name="connsiteY2" fmla="*/ 86174 h 778555"/>
              <a:gd name="connsiteX3" fmla="*/ 721615 w 741305"/>
              <a:gd name="connsiteY3" fmla="*/ 393823 h 778555"/>
              <a:gd name="connsiteX4" fmla="*/ 687432 w 741305"/>
              <a:gd name="connsiteY4" fmla="*/ 667288 h 778555"/>
              <a:gd name="connsiteX5" fmla="*/ 542153 w 741305"/>
              <a:gd name="connsiteY5" fmla="*/ 778384 h 778555"/>
              <a:gd name="connsiteX6" fmla="*/ 217413 w 741305"/>
              <a:gd name="connsiteY6" fmla="*/ 684380 h 778555"/>
              <a:gd name="connsiteX7" fmla="*/ 20860 w 741305"/>
              <a:gd name="connsiteY7" fmla="*/ 393823 h 778555"/>
              <a:gd name="connsiteX8" fmla="*/ 20860 w 741305"/>
              <a:gd name="connsiteY8" fmla="*/ 51992 h 778555"/>
              <a:gd name="connsiteX9" fmla="*/ 200321 w 741305"/>
              <a:gd name="connsiteY9" fmla="*/ 716 h 778555"/>
              <a:gd name="connsiteX0" fmla="*/ 200321 w 749491"/>
              <a:gd name="connsiteY0" fmla="*/ 716 h 778555"/>
              <a:gd name="connsiteX1" fmla="*/ 473787 w 749491"/>
              <a:gd name="connsiteY1" fmla="*/ 26354 h 778555"/>
              <a:gd name="connsiteX2" fmla="*/ 721615 w 749491"/>
              <a:gd name="connsiteY2" fmla="*/ 86174 h 778555"/>
              <a:gd name="connsiteX3" fmla="*/ 743633 w 749491"/>
              <a:gd name="connsiteY3" fmla="*/ 351093 h 778555"/>
              <a:gd name="connsiteX4" fmla="*/ 721615 w 749491"/>
              <a:gd name="connsiteY4" fmla="*/ 393823 h 778555"/>
              <a:gd name="connsiteX5" fmla="*/ 687432 w 749491"/>
              <a:gd name="connsiteY5" fmla="*/ 667288 h 778555"/>
              <a:gd name="connsiteX6" fmla="*/ 542153 w 749491"/>
              <a:gd name="connsiteY6" fmla="*/ 778384 h 778555"/>
              <a:gd name="connsiteX7" fmla="*/ 217413 w 749491"/>
              <a:gd name="connsiteY7" fmla="*/ 684380 h 778555"/>
              <a:gd name="connsiteX8" fmla="*/ 20860 w 749491"/>
              <a:gd name="connsiteY8" fmla="*/ 393823 h 778555"/>
              <a:gd name="connsiteX9" fmla="*/ 20860 w 749491"/>
              <a:gd name="connsiteY9" fmla="*/ 51992 h 778555"/>
              <a:gd name="connsiteX10" fmla="*/ 200321 w 749491"/>
              <a:gd name="connsiteY10" fmla="*/ 716 h 778555"/>
              <a:gd name="connsiteX0" fmla="*/ 189174 w 738344"/>
              <a:gd name="connsiteY0" fmla="*/ 7037 h 784876"/>
              <a:gd name="connsiteX1" fmla="*/ 462640 w 738344"/>
              <a:gd name="connsiteY1" fmla="*/ 32675 h 784876"/>
              <a:gd name="connsiteX2" fmla="*/ 710468 w 738344"/>
              <a:gd name="connsiteY2" fmla="*/ 92495 h 784876"/>
              <a:gd name="connsiteX3" fmla="*/ 732486 w 738344"/>
              <a:gd name="connsiteY3" fmla="*/ 357414 h 784876"/>
              <a:gd name="connsiteX4" fmla="*/ 710468 w 738344"/>
              <a:gd name="connsiteY4" fmla="*/ 400144 h 784876"/>
              <a:gd name="connsiteX5" fmla="*/ 676285 w 738344"/>
              <a:gd name="connsiteY5" fmla="*/ 673609 h 784876"/>
              <a:gd name="connsiteX6" fmla="*/ 531006 w 738344"/>
              <a:gd name="connsiteY6" fmla="*/ 784705 h 784876"/>
              <a:gd name="connsiteX7" fmla="*/ 206266 w 738344"/>
              <a:gd name="connsiteY7" fmla="*/ 690701 h 784876"/>
              <a:gd name="connsiteX8" fmla="*/ 9713 w 738344"/>
              <a:gd name="connsiteY8" fmla="*/ 400144 h 784876"/>
              <a:gd name="connsiteX9" fmla="*/ 43896 w 738344"/>
              <a:gd name="connsiteY9" fmla="*/ 160863 h 784876"/>
              <a:gd name="connsiteX10" fmla="*/ 189174 w 738344"/>
              <a:gd name="connsiteY10" fmla="*/ 7037 h 784876"/>
              <a:gd name="connsiteX0" fmla="*/ 268418 w 740676"/>
              <a:gd name="connsiteY0" fmla="*/ 9812 h 770559"/>
              <a:gd name="connsiteX1" fmla="*/ 464972 w 740676"/>
              <a:gd name="connsiteY1" fmla="*/ 18358 h 770559"/>
              <a:gd name="connsiteX2" fmla="*/ 712800 w 740676"/>
              <a:gd name="connsiteY2" fmla="*/ 78178 h 770559"/>
              <a:gd name="connsiteX3" fmla="*/ 734818 w 740676"/>
              <a:gd name="connsiteY3" fmla="*/ 343097 h 770559"/>
              <a:gd name="connsiteX4" fmla="*/ 712800 w 740676"/>
              <a:gd name="connsiteY4" fmla="*/ 385827 h 770559"/>
              <a:gd name="connsiteX5" fmla="*/ 678617 w 740676"/>
              <a:gd name="connsiteY5" fmla="*/ 659292 h 770559"/>
              <a:gd name="connsiteX6" fmla="*/ 533338 w 740676"/>
              <a:gd name="connsiteY6" fmla="*/ 770388 h 770559"/>
              <a:gd name="connsiteX7" fmla="*/ 208598 w 740676"/>
              <a:gd name="connsiteY7" fmla="*/ 676384 h 770559"/>
              <a:gd name="connsiteX8" fmla="*/ 12045 w 740676"/>
              <a:gd name="connsiteY8" fmla="*/ 385827 h 770559"/>
              <a:gd name="connsiteX9" fmla="*/ 46228 w 740676"/>
              <a:gd name="connsiteY9" fmla="*/ 146546 h 770559"/>
              <a:gd name="connsiteX10" fmla="*/ 268418 w 740676"/>
              <a:gd name="connsiteY10" fmla="*/ 9812 h 770559"/>
              <a:gd name="connsiteX0" fmla="*/ 268418 w 739614"/>
              <a:gd name="connsiteY0" fmla="*/ 37751 h 798498"/>
              <a:gd name="connsiteX1" fmla="*/ 482064 w 739614"/>
              <a:gd name="connsiteY1" fmla="*/ 3568 h 798498"/>
              <a:gd name="connsiteX2" fmla="*/ 712800 w 739614"/>
              <a:gd name="connsiteY2" fmla="*/ 106117 h 798498"/>
              <a:gd name="connsiteX3" fmla="*/ 734818 w 739614"/>
              <a:gd name="connsiteY3" fmla="*/ 371036 h 798498"/>
              <a:gd name="connsiteX4" fmla="*/ 712800 w 739614"/>
              <a:gd name="connsiteY4" fmla="*/ 413766 h 798498"/>
              <a:gd name="connsiteX5" fmla="*/ 678617 w 739614"/>
              <a:gd name="connsiteY5" fmla="*/ 687231 h 798498"/>
              <a:gd name="connsiteX6" fmla="*/ 533338 w 739614"/>
              <a:gd name="connsiteY6" fmla="*/ 798327 h 798498"/>
              <a:gd name="connsiteX7" fmla="*/ 208598 w 739614"/>
              <a:gd name="connsiteY7" fmla="*/ 704323 h 798498"/>
              <a:gd name="connsiteX8" fmla="*/ 12045 w 739614"/>
              <a:gd name="connsiteY8" fmla="*/ 413766 h 798498"/>
              <a:gd name="connsiteX9" fmla="*/ 46228 w 739614"/>
              <a:gd name="connsiteY9" fmla="*/ 174485 h 798498"/>
              <a:gd name="connsiteX10" fmla="*/ 268418 w 739614"/>
              <a:gd name="connsiteY10" fmla="*/ 37751 h 798498"/>
              <a:gd name="connsiteX0" fmla="*/ 268418 w 765539"/>
              <a:gd name="connsiteY0" fmla="*/ 37751 h 798498"/>
              <a:gd name="connsiteX1" fmla="*/ 482064 w 765539"/>
              <a:gd name="connsiteY1" fmla="*/ 3568 h 798498"/>
              <a:gd name="connsiteX2" fmla="*/ 712800 w 765539"/>
              <a:gd name="connsiteY2" fmla="*/ 106117 h 798498"/>
              <a:gd name="connsiteX3" fmla="*/ 734818 w 765539"/>
              <a:gd name="connsiteY3" fmla="*/ 371036 h 798498"/>
              <a:gd name="connsiteX4" fmla="*/ 764075 w 765539"/>
              <a:gd name="connsiteY4" fmla="*/ 499224 h 798498"/>
              <a:gd name="connsiteX5" fmla="*/ 678617 w 765539"/>
              <a:gd name="connsiteY5" fmla="*/ 687231 h 798498"/>
              <a:gd name="connsiteX6" fmla="*/ 533338 w 765539"/>
              <a:gd name="connsiteY6" fmla="*/ 798327 h 798498"/>
              <a:gd name="connsiteX7" fmla="*/ 208598 w 765539"/>
              <a:gd name="connsiteY7" fmla="*/ 704323 h 798498"/>
              <a:gd name="connsiteX8" fmla="*/ 12045 w 765539"/>
              <a:gd name="connsiteY8" fmla="*/ 413766 h 798498"/>
              <a:gd name="connsiteX9" fmla="*/ 46228 w 765539"/>
              <a:gd name="connsiteY9" fmla="*/ 174485 h 798498"/>
              <a:gd name="connsiteX10" fmla="*/ 268418 w 765539"/>
              <a:gd name="connsiteY10" fmla="*/ 37751 h 798498"/>
              <a:gd name="connsiteX0" fmla="*/ 268418 w 765519"/>
              <a:gd name="connsiteY0" fmla="*/ 37751 h 798498"/>
              <a:gd name="connsiteX1" fmla="*/ 482064 w 765519"/>
              <a:gd name="connsiteY1" fmla="*/ 3568 h 798498"/>
              <a:gd name="connsiteX2" fmla="*/ 712800 w 765519"/>
              <a:gd name="connsiteY2" fmla="*/ 106117 h 798498"/>
              <a:gd name="connsiteX3" fmla="*/ 764075 w 765519"/>
              <a:gd name="connsiteY3" fmla="*/ 499224 h 798498"/>
              <a:gd name="connsiteX4" fmla="*/ 678617 w 765519"/>
              <a:gd name="connsiteY4" fmla="*/ 687231 h 798498"/>
              <a:gd name="connsiteX5" fmla="*/ 533338 w 765519"/>
              <a:gd name="connsiteY5" fmla="*/ 798327 h 798498"/>
              <a:gd name="connsiteX6" fmla="*/ 208598 w 765519"/>
              <a:gd name="connsiteY6" fmla="*/ 704323 h 798498"/>
              <a:gd name="connsiteX7" fmla="*/ 12045 w 765519"/>
              <a:gd name="connsiteY7" fmla="*/ 413766 h 798498"/>
              <a:gd name="connsiteX8" fmla="*/ 46228 w 765519"/>
              <a:gd name="connsiteY8" fmla="*/ 174485 h 798498"/>
              <a:gd name="connsiteX9" fmla="*/ 268418 w 765519"/>
              <a:gd name="connsiteY9" fmla="*/ 37751 h 798498"/>
              <a:gd name="connsiteX0" fmla="*/ 366250 w 769347"/>
              <a:gd name="connsiteY0" fmla="*/ 2480 h 1053784"/>
              <a:gd name="connsiteX1" fmla="*/ 485892 w 769347"/>
              <a:gd name="connsiteY1" fmla="*/ 258854 h 1053784"/>
              <a:gd name="connsiteX2" fmla="*/ 716628 w 769347"/>
              <a:gd name="connsiteY2" fmla="*/ 361403 h 1053784"/>
              <a:gd name="connsiteX3" fmla="*/ 767903 w 769347"/>
              <a:gd name="connsiteY3" fmla="*/ 754510 h 1053784"/>
              <a:gd name="connsiteX4" fmla="*/ 682445 w 769347"/>
              <a:gd name="connsiteY4" fmla="*/ 942517 h 1053784"/>
              <a:gd name="connsiteX5" fmla="*/ 537166 w 769347"/>
              <a:gd name="connsiteY5" fmla="*/ 1053613 h 1053784"/>
              <a:gd name="connsiteX6" fmla="*/ 212426 w 769347"/>
              <a:gd name="connsiteY6" fmla="*/ 959609 h 1053784"/>
              <a:gd name="connsiteX7" fmla="*/ 15873 w 769347"/>
              <a:gd name="connsiteY7" fmla="*/ 669052 h 1053784"/>
              <a:gd name="connsiteX8" fmla="*/ 50056 w 769347"/>
              <a:gd name="connsiteY8" fmla="*/ 429771 h 1053784"/>
              <a:gd name="connsiteX9" fmla="*/ 366250 w 769347"/>
              <a:gd name="connsiteY9" fmla="*/ 2480 h 1053784"/>
              <a:gd name="connsiteX0" fmla="*/ 360064 w 763161"/>
              <a:gd name="connsiteY0" fmla="*/ 0 h 1051304"/>
              <a:gd name="connsiteX1" fmla="*/ 479706 w 763161"/>
              <a:gd name="connsiteY1" fmla="*/ 256374 h 1051304"/>
              <a:gd name="connsiteX2" fmla="*/ 710442 w 763161"/>
              <a:gd name="connsiteY2" fmla="*/ 358923 h 1051304"/>
              <a:gd name="connsiteX3" fmla="*/ 761717 w 763161"/>
              <a:gd name="connsiteY3" fmla="*/ 752030 h 1051304"/>
              <a:gd name="connsiteX4" fmla="*/ 676259 w 763161"/>
              <a:gd name="connsiteY4" fmla="*/ 940037 h 1051304"/>
              <a:gd name="connsiteX5" fmla="*/ 530980 w 763161"/>
              <a:gd name="connsiteY5" fmla="*/ 1051133 h 1051304"/>
              <a:gd name="connsiteX6" fmla="*/ 206240 w 763161"/>
              <a:gd name="connsiteY6" fmla="*/ 957129 h 1051304"/>
              <a:gd name="connsiteX7" fmla="*/ 9687 w 763161"/>
              <a:gd name="connsiteY7" fmla="*/ 666572 h 1051304"/>
              <a:gd name="connsiteX8" fmla="*/ 69507 w 763161"/>
              <a:gd name="connsiteY8" fmla="*/ 256375 h 1051304"/>
              <a:gd name="connsiteX9" fmla="*/ 360064 w 763161"/>
              <a:gd name="connsiteY9" fmla="*/ 0 h 1051304"/>
              <a:gd name="connsiteX0" fmla="*/ 360064 w 802320"/>
              <a:gd name="connsiteY0" fmla="*/ 12963 h 1064267"/>
              <a:gd name="connsiteX1" fmla="*/ 787354 w 802320"/>
              <a:gd name="connsiteY1" fmla="*/ 72784 h 1064267"/>
              <a:gd name="connsiteX2" fmla="*/ 710442 w 802320"/>
              <a:gd name="connsiteY2" fmla="*/ 371886 h 1064267"/>
              <a:gd name="connsiteX3" fmla="*/ 761717 w 802320"/>
              <a:gd name="connsiteY3" fmla="*/ 764993 h 1064267"/>
              <a:gd name="connsiteX4" fmla="*/ 676259 w 802320"/>
              <a:gd name="connsiteY4" fmla="*/ 953000 h 1064267"/>
              <a:gd name="connsiteX5" fmla="*/ 530980 w 802320"/>
              <a:gd name="connsiteY5" fmla="*/ 1064096 h 1064267"/>
              <a:gd name="connsiteX6" fmla="*/ 206240 w 802320"/>
              <a:gd name="connsiteY6" fmla="*/ 970092 h 1064267"/>
              <a:gd name="connsiteX7" fmla="*/ 9687 w 802320"/>
              <a:gd name="connsiteY7" fmla="*/ 679535 h 1064267"/>
              <a:gd name="connsiteX8" fmla="*/ 69507 w 802320"/>
              <a:gd name="connsiteY8" fmla="*/ 269338 h 1064267"/>
              <a:gd name="connsiteX9" fmla="*/ 360064 w 802320"/>
              <a:gd name="connsiteY9" fmla="*/ 12963 h 1064267"/>
              <a:gd name="connsiteX0" fmla="*/ 360064 w 812336"/>
              <a:gd name="connsiteY0" fmla="*/ 13678 h 1064982"/>
              <a:gd name="connsiteX1" fmla="*/ 787354 w 812336"/>
              <a:gd name="connsiteY1" fmla="*/ 73499 h 1064982"/>
              <a:gd name="connsiteX2" fmla="*/ 761717 w 812336"/>
              <a:gd name="connsiteY2" fmla="*/ 398238 h 1064982"/>
              <a:gd name="connsiteX3" fmla="*/ 761717 w 812336"/>
              <a:gd name="connsiteY3" fmla="*/ 765708 h 1064982"/>
              <a:gd name="connsiteX4" fmla="*/ 676259 w 812336"/>
              <a:gd name="connsiteY4" fmla="*/ 953715 h 1064982"/>
              <a:gd name="connsiteX5" fmla="*/ 530980 w 812336"/>
              <a:gd name="connsiteY5" fmla="*/ 1064811 h 1064982"/>
              <a:gd name="connsiteX6" fmla="*/ 206240 w 812336"/>
              <a:gd name="connsiteY6" fmla="*/ 970807 h 1064982"/>
              <a:gd name="connsiteX7" fmla="*/ 9687 w 812336"/>
              <a:gd name="connsiteY7" fmla="*/ 680250 h 1064982"/>
              <a:gd name="connsiteX8" fmla="*/ 69507 w 812336"/>
              <a:gd name="connsiteY8" fmla="*/ 270053 h 1064982"/>
              <a:gd name="connsiteX9" fmla="*/ 360064 w 812336"/>
              <a:gd name="connsiteY9" fmla="*/ 13678 h 1064982"/>
              <a:gd name="connsiteX0" fmla="*/ 360064 w 839162"/>
              <a:gd name="connsiteY0" fmla="*/ 13678 h 1064850"/>
              <a:gd name="connsiteX1" fmla="*/ 787354 w 839162"/>
              <a:gd name="connsiteY1" fmla="*/ 73499 h 1064850"/>
              <a:gd name="connsiteX2" fmla="*/ 761717 w 839162"/>
              <a:gd name="connsiteY2" fmla="*/ 398238 h 1064850"/>
              <a:gd name="connsiteX3" fmla="*/ 761717 w 839162"/>
              <a:gd name="connsiteY3" fmla="*/ 765708 h 1064850"/>
              <a:gd name="connsiteX4" fmla="*/ 830083 w 839162"/>
              <a:gd name="connsiteY4" fmla="*/ 979352 h 1064850"/>
              <a:gd name="connsiteX5" fmla="*/ 530980 w 839162"/>
              <a:gd name="connsiteY5" fmla="*/ 1064811 h 1064850"/>
              <a:gd name="connsiteX6" fmla="*/ 206240 w 839162"/>
              <a:gd name="connsiteY6" fmla="*/ 970807 h 1064850"/>
              <a:gd name="connsiteX7" fmla="*/ 9687 w 839162"/>
              <a:gd name="connsiteY7" fmla="*/ 680250 h 1064850"/>
              <a:gd name="connsiteX8" fmla="*/ 69507 w 839162"/>
              <a:gd name="connsiteY8" fmla="*/ 270053 h 1064850"/>
              <a:gd name="connsiteX9" fmla="*/ 360064 w 839162"/>
              <a:gd name="connsiteY9" fmla="*/ 13678 h 106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162" h="1064850">
                <a:moveTo>
                  <a:pt x="360064" y="13678"/>
                </a:moveTo>
                <a:cubicBezTo>
                  <a:pt x="479705" y="-19081"/>
                  <a:pt x="720412" y="9406"/>
                  <a:pt x="787354" y="73499"/>
                </a:cubicBezTo>
                <a:cubicBezTo>
                  <a:pt x="854296" y="137592"/>
                  <a:pt x="765990" y="282870"/>
                  <a:pt x="761717" y="398238"/>
                </a:cubicBezTo>
                <a:cubicBezTo>
                  <a:pt x="757444" y="513606"/>
                  <a:pt x="750323" y="668856"/>
                  <a:pt x="761717" y="765708"/>
                </a:cubicBezTo>
                <a:cubicBezTo>
                  <a:pt x="773111" y="862560"/>
                  <a:pt x="868539" y="929501"/>
                  <a:pt x="830083" y="979352"/>
                </a:cubicBezTo>
                <a:cubicBezTo>
                  <a:pt x="791627" y="1029203"/>
                  <a:pt x="634954" y="1066235"/>
                  <a:pt x="530980" y="1064811"/>
                </a:cubicBezTo>
                <a:cubicBezTo>
                  <a:pt x="427006" y="1063387"/>
                  <a:pt x="293122" y="1034901"/>
                  <a:pt x="206240" y="970807"/>
                </a:cubicBezTo>
                <a:cubicBezTo>
                  <a:pt x="119358" y="906714"/>
                  <a:pt x="35324" y="795618"/>
                  <a:pt x="9687" y="680250"/>
                </a:cubicBezTo>
                <a:cubicBezTo>
                  <a:pt x="-15950" y="564882"/>
                  <a:pt x="11111" y="381148"/>
                  <a:pt x="69507" y="270053"/>
                </a:cubicBezTo>
                <a:cubicBezTo>
                  <a:pt x="127903" y="158958"/>
                  <a:pt x="240423" y="46437"/>
                  <a:pt x="360064" y="13678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/>
          </a:p>
        </p:txBody>
      </p:sp>
      <p:grpSp>
        <p:nvGrpSpPr>
          <p:cNvPr id="24" name="그룹 23"/>
          <p:cNvGrpSpPr/>
          <p:nvPr/>
        </p:nvGrpSpPr>
        <p:grpSpPr>
          <a:xfrm>
            <a:off x="2490620" y="4725144"/>
            <a:ext cx="1080120" cy="1080120"/>
            <a:chOff x="755576" y="1412776"/>
            <a:chExt cx="1584176" cy="1584176"/>
          </a:xfrm>
        </p:grpSpPr>
        <p:sp>
          <p:nvSpPr>
            <p:cNvPr id="25" name="타원 24"/>
            <p:cNvSpPr/>
            <p:nvPr/>
          </p:nvSpPr>
          <p:spPr>
            <a:xfrm>
              <a:off x="755576" y="1412776"/>
              <a:ext cx="1584176" cy="1584176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1187624" y="1844824"/>
              <a:ext cx="720080" cy="72008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자유형 26"/>
          <p:cNvSpPr/>
          <p:nvPr/>
        </p:nvSpPr>
        <p:spPr>
          <a:xfrm>
            <a:off x="2492979" y="4729778"/>
            <a:ext cx="1066166" cy="1064603"/>
          </a:xfrm>
          <a:custGeom>
            <a:avLst/>
            <a:gdLst>
              <a:gd name="connsiteX0" fmla="*/ 144187 w 674027"/>
              <a:gd name="connsiteY0" fmla="*/ 2087 h 908113"/>
              <a:gd name="connsiteX1" fmla="*/ 323649 w 674027"/>
              <a:gd name="connsiteY1" fmla="*/ 198641 h 908113"/>
              <a:gd name="connsiteX2" fmla="*/ 289466 w 674027"/>
              <a:gd name="connsiteY2" fmla="*/ 472106 h 908113"/>
              <a:gd name="connsiteX3" fmla="*/ 528748 w 674027"/>
              <a:gd name="connsiteY3" fmla="*/ 634476 h 908113"/>
              <a:gd name="connsiteX4" fmla="*/ 674027 w 674027"/>
              <a:gd name="connsiteY4" fmla="*/ 796846 h 908113"/>
              <a:gd name="connsiteX5" fmla="*/ 528748 w 674027"/>
              <a:gd name="connsiteY5" fmla="*/ 907942 h 908113"/>
              <a:gd name="connsiteX6" fmla="*/ 204008 w 674027"/>
              <a:gd name="connsiteY6" fmla="*/ 813938 h 908113"/>
              <a:gd name="connsiteX7" fmla="*/ 7455 w 674027"/>
              <a:gd name="connsiteY7" fmla="*/ 523381 h 908113"/>
              <a:gd name="connsiteX8" fmla="*/ 50184 w 674027"/>
              <a:gd name="connsiteY8" fmla="*/ 121729 h 908113"/>
              <a:gd name="connsiteX9" fmla="*/ 144187 w 674027"/>
              <a:gd name="connsiteY9" fmla="*/ 2087 h 908113"/>
              <a:gd name="connsiteX0" fmla="*/ 154394 w 684234"/>
              <a:gd name="connsiteY0" fmla="*/ 62 h 906088"/>
              <a:gd name="connsiteX1" fmla="*/ 333856 w 684234"/>
              <a:gd name="connsiteY1" fmla="*/ 196616 h 906088"/>
              <a:gd name="connsiteX2" fmla="*/ 299673 w 684234"/>
              <a:gd name="connsiteY2" fmla="*/ 470081 h 906088"/>
              <a:gd name="connsiteX3" fmla="*/ 538955 w 684234"/>
              <a:gd name="connsiteY3" fmla="*/ 632451 h 906088"/>
              <a:gd name="connsiteX4" fmla="*/ 684234 w 684234"/>
              <a:gd name="connsiteY4" fmla="*/ 794821 h 906088"/>
              <a:gd name="connsiteX5" fmla="*/ 538955 w 684234"/>
              <a:gd name="connsiteY5" fmla="*/ 905917 h 906088"/>
              <a:gd name="connsiteX6" fmla="*/ 214215 w 684234"/>
              <a:gd name="connsiteY6" fmla="*/ 811913 h 906088"/>
              <a:gd name="connsiteX7" fmla="*/ 17662 w 684234"/>
              <a:gd name="connsiteY7" fmla="*/ 521356 h 906088"/>
              <a:gd name="connsiteX8" fmla="*/ 17662 w 684234"/>
              <a:gd name="connsiteY8" fmla="*/ 179525 h 906088"/>
              <a:gd name="connsiteX9" fmla="*/ 154394 w 684234"/>
              <a:gd name="connsiteY9" fmla="*/ 62 h 906088"/>
              <a:gd name="connsiteX0" fmla="*/ 154394 w 713785"/>
              <a:gd name="connsiteY0" fmla="*/ 62 h 906088"/>
              <a:gd name="connsiteX1" fmla="*/ 333856 w 713785"/>
              <a:gd name="connsiteY1" fmla="*/ 196616 h 906088"/>
              <a:gd name="connsiteX2" fmla="*/ 709871 w 713785"/>
              <a:gd name="connsiteY2" fmla="*/ 299165 h 906088"/>
              <a:gd name="connsiteX3" fmla="*/ 538955 w 713785"/>
              <a:gd name="connsiteY3" fmla="*/ 632451 h 906088"/>
              <a:gd name="connsiteX4" fmla="*/ 684234 w 713785"/>
              <a:gd name="connsiteY4" fmla="*/ 794821 h 906088"/>
              <a:gd name="connsiteX5" fmla="*/ 538955 w 713785"/>
              <a:gd name="connsiteY5" fmla="*/ 905917 h 906088"/>
              <a:gd name="connsiteX6" fmla="*/ 214215 w 713785"/>
              <a:gd name="connsiteY6" fmla="*/ 811913 h 906088"/>
              <a:gd name="connsiteX7" fmla="*/ 17662 w 713785"/>
              <a:gd name="connsiteY7" fmla="*/ 521356 h 906088"/>
              <a:gd name="connsiteX8" fmla="*/ 17662 w 713785"/>
              <a:gd name="connsiteY8" fmla="*/ 179525 h 906088"/>
              <a:gd name="connsiteX9" fmla="*/ 154394 w 713785"/>
              <a:gd name="connsiteY9" fmla="*/ 62 h 906088"/>
              <a:gd name="connsiteX0" fmla="*/ 154394 w 710395"/>
              <a:gd name="connsiteY0" fmla="*/ 122 h 906148"/>
              <a:gd name="connsiteX1" fmla="*/ 470589 w 710395"/>
              <a:gd name="connsiteY1" fmla="*/ 153947 h 906148"/>
              <a:gd name="connsiteX2" fmla="*/ 709871 w 710395"/>
              <a:gd name="connsiteY2" fmla="*/ 299225 h 906148"/>
              <a:gd name="connsiteX3" fmla="*/ 538955 w 710395"/>
              <a:gd name="connsiteY3" fmla="*/ 632511 h 906148"/>
              <a:gd name="connsiteX4" fmla="*/ 684234 w 710395"/>
              <a:gd name="connsiteY4" fmla="*/ 794881 h 906148"/>
              <a:gd name="connsiteX5" fmla="*/ 538955 w 710395"/>
              <a:gd name="connsiteY5" fmla="*/ 905977 h 906148"/>
              <a:gd name="connsiteX6" fmla="*/ 214215 w 710395"/>
              <a:gd name="connsiteY6" fmla="*/ 811973 h 906148"/>
              <a:gd name="connsiteX7" fmla="*/ 17662 w 710395"/>
              <a:gd name="connsiteY7" fmla="*/ 521416 h 906148"/>
              <a:gd name="connsiteX8" fmla="*/ 17662 w 710395"/>
              <a:gd name="connsiteY8" fmla="*/ 179585 h 906148"/>
              <a:gd name="connsiteX9" fmla="*/ 154394 w 710395"/>
              <a:gd name="connsiteY9" fmla="*/ 122 h 906148"/>
              <a:gd name="connsiteX0" fmla="*/ 200321 w 713593"/>
              <a:gd name="connsiteY0" fmla="*/ 1804 h 779643"/>
              <a:gd name="connsiteX1" fmla="*/ 473787 w 713593"/>
              <a:gd name="connsiteY1" fmla="*/ 27442 h 779643"/>
              <a:gd name="connsiteX2" fmla="*/ 713069 w 713593"/>
              <a:gd name="connsiteY2" fmla="*/ 172720 h 779643"/>
              <a:gd name="connsiteX3" fmla="*/ 542153 w 713593"/>
              <a:gd name="connsiteY3" fmla="*/ 506006 h 779643"/>
              <a:gd name="connsiteX4" fmla="*/ 687432 w 713593"/>
              <a:gd name="connsiteY4" fmla="*/ 668376 h 779643"/>
              <a:gd name="connsiteX5" fmla="*/ 542153 w 713593"/>
              <a:gd name="connsiteY5" fmla="*/ 779472 h 779643"/>
              <a:gd name="connsiteX6" fmla="*/ 217413 w 713593"/>
              <a:gd name="connsiteY6" fmla="*/ 685468 h 779643"/>
              <a:gd name="connsiteX7" fmla="*/ 20860 w 713593"/>
              <a:gd name="connsiteY7" fmla="*/ 394911 h 779643"/>
              <a:gd name="connsiteX8" fmla="*/ 20860 w 713593"/>
              <a:gd name="connsiteY8" fmla="*/ 53080 h 779643"/>
              <a:gd name="connsiteX9" fmla="*/ 200321 w 713593"/>
              <a:gd name="connsiteY9" fmla="*/ 1804 h 779643"/>
              <a:gd name="connsiteX0" fmla="*/ 200321 w 735157"/>
              <a:gd name="connsiteY0" fmla="*/ 1804 h 779643"/>
              <a:gd name="connsiteX1" fmla="*/ 473787 w 735157"/>
              <a:gd name="connsiteY1" fmla="*/ 27442 h 779643"/>
              <a:gd name="connsiteX2" fmla="*/ 713069 w 735157"/>
              <a:gd name="connsiteY2" fmla="*/ 172720 h 779643"/>
              <a:gd name="connsiteX3" fmla="*/ 721615 w 735157"/>
              <a:gd name="connsiteY3" fmla="*/ 394911 h 779643"/>
              <a:gd name="connsiteX4" fmla="*/ 687432 w 735157"/>
              <a:gd name="connsiteY4" fmla="*/ 668376 h 779643"/>
              <a:gd name="connsiteX5" fmla="*/ 542153 w 735157"/>
              <a:gd name="connsiteY5" fmla="*/ 779472 h 779643"/>
              <a:gd name="connsiteX6" fmla="*/ 217413 w 735157"/>
              <a:gd name="connsiteY6" fmla="*/ 685468 h 779643"/>
              <a:gd name="connsiteX7" fmla="*/ 20860 w 735157"/>
              <a:gd name="connsiteY7" fmla="*/ 394911 h 779643"/>
              <a:gd name="connsiteX8" fmla="*/ 20860 w 735157"/>
              <a:gd name="connsiteY8" fmla="*/ 53080 h 779643"/>
              <a:gd name="connsiteX9" fmla="*/ 200321 w 735157"/>
              <a:gd name="connsiteY9" fmla="*/ 1804 h 779643"/>
              <a:gd name="connsiteX0" fmla="*/ 200321 w 741305"/>
              <a:gd name="connsiteY0" fmla="*/ 716 h 778555"/>
              <a:gd name="connsiteX1" fmla="*/ 473787 w 741305"/>
              <a:gd name="connsiteY1" fmla="*/ 26354 h 778555"/>
              <a:gd name="connsiteX2" fmla="*/ 721615 w 741305"/>
              <a:gd name="connsiteY2" fmla="*/ 86174 h 778555"/>
              <a:gd name="connsiteX3" fmla="*/ 721615 w 741305"/>
              <a:gd name="connsiteY3" fmla="*/ 393823 h 778555"/>
              <a:gd name="connsiteX4" fmla="*/ 687432 w 741305"/>
              <a:gd name="connsiteY4" fmla="*/ 667288 h 778555"/>
              <a:gd name="connsiteX5" fmla="*/ 542153 w 741305"/>
              <a:gd name="connsiteY5" fmla="*/ 778384 h 778555"/>
              <a:gd name="connsiteX6" fmla="*/ 217413 w 741305"/>
              <a:gd name="connsiteY6" fmla="*/ 684380 h 778555"/>
              <a:gd name="connsiteX7" fmla="*/ 20860 w 741305"/>
              <a:gd name="connsiteY7" fmla="*/ 393823 h 778555"/>
              <a:gd name="connsiteX8" fmla="*/ 20860 w 741305"/>
              <a:gd name="connsiteY8" fmla="*/ 51992 h 778555"/>
              <a:gd name="connsiteX9" fmla="*/ 200321 w 741305"/>
              <a:gd name="connsiteY9" fmla="*/ 716 h 778555"/>
              <a:gd name="connsiteX0" fmla="*/ 200321 w 749491"/>
              <a:gd name="connsiteY0" fmla="*/ 716 h 778555"/>
              <a:gd name="connsiteX1" fmla="*/ 473787 w 749491"/>
              <a:gd name="connsiteY1" fmla="*/ 26354 h 778555"/>
              <a:gd name="connsiteX2" fmla="*/ 721615 w 749491"/>
              <a:gd name="connsiteY2" fmla="*/ 86174 h 778555"/>
              <a:gd name="connsiteX3" fmla="*/ 743633 w 749491"/>
              <a:gd name="connsiteY3" fmla="*/ 351093 h 778555"/>
              <a:gd name="connsiteX4" fmla="*/ 721615 w 749491"/>
              <a:gd name="connsiteY4" fmla="*/ 393823 h 778555"/>
              <a:gd name="connsiteX5" fmla="*/ 687432 w 749491"/>
              <a:gd name="connsiteY5" fmla="*/ 667288 h 778555"/>
              <a:gd name="connsiteX6" fmla="*/ 542153 w 749491"/>
              <a:gd name="connsiteY6" fmla="*/ 778384 h 778555"/>
              <a:gd name="connsiteX7" fmla="*/ 217413 w 749491"/>
              <a:gd name="connsiteY7" fmla="*/ 684380 h 778555"/>
              <a:gd name="connsiteX8" fmla="*/ 20860 w 749491"/>
              <a:gd name="connsiteY8" fmla="*/ 393823 h 778555"/>
              <a:gd name="connsiteX9" fmla="*/ 20860 w 749491"/>
              <a:gd name="connsiteY9" fmla="*/ 51992 h 778555"/>
              <a:gd name="connsiteX10" fmla="*/ 200321 w 749491"/>
              <a:gd name="connsiteY10" fmla="*/ 716 h 778555"/>
              <a:gd name="connsiteX0" fmla="*/ 189174 w 738344"/>
              <a:gd name="connsiteY0" fmla="*/ 7037 h 784876"/>
              <a:gd name="connsiteX1" fmla="*/ 462640 w 738344"/>
              <a:gd name="connsiteY1" fmla="*/ 32675 h 784876"/>
              <a:gd name="connsiteX2" fmla="*/ 710468 w 738344"/>
              <a:gd name="connsiteY2" fmla="*/ 92495 h 784876"/>
              <a:gd name="connsiteX3" fmla="*/ 732486 w 738344"/>
              <a:gd name="connsiteY3" fmla="*/ 357414 h 784876"/>
              <a:gd name="connsiteX4" fmla="*/ 710468 w 738344"/>
              <a:gd name="connsiteY4" fmla="*/ 400144 h 784876"/>
              <a:gd name="connsiteX5" fmla="*/ 676285 w 738344"/>
              <a:gd name="connsiteY5" fmla="*/ 673609 h 784876"/>
              <a:gd name="connsiteX6" fmla="*/ 531006 w 738344"/>
              <a:gd name="connsiteY6" fmla="*/ 784705 h 784876"/>
              <a:gd name="connsiteX7" fmla="*/ 206266 w 738344"/>
              <a:gd name="connsiteY7" fmla="*/ 690701 h 784876"/>
              <a:gd name="connsiteX8" fmla="*/ 9713 w 738344"/>
              <a:gd name="connsiteY8" fmla="*/ 400144 h 784876"/>
              <a:gd name="connsiteX9" fmla="*/ 43896 w 738344"/>
              <a:gd name="connsiteY9" fmla="*/ 160863 h 784876"/>
              <a:gd name="connsiteX10" fmla="*/ 189174 w 738344"/>
              <a:gd name="connsiteY10" fmla="*/ 7037 h 784876"/>
              <a:gd name="connsiteX0" fmla="*/ 268418 w 740676"/>
              <a:gd name="connsiteY0" fmla="*/ 9812 h 770559"/>
              <a:gd name="connsiteX1" fmla="*/ 464972 w 740676"/>
              <a:gd name="connsiteY1" fmla="*/ 18358 h 770559"/>
              <a:gd name="connsiteX2" fmla="*/ 712800 w 740676"/>
              <a:gd name="connsiteY2" fmla="*/ 78178 h 770559"/>
              <a:gd name="connsiteX3" fmla="*/ 734818 w 740676"/>
              <a:gd name="connsiteY3" fmla="*/ 343097 h 770559"/>
              <a:gd name="connsiteX4" fmla="*/ 712800 w 740676"/>
              <a:gd name="connsiteY4" fmla="*/ 385827 h 770559"/>
              <a:gd name="connsiteX5" fmla="*/ 678617 w 740676"/>
              <a:gd name="connsiteY5" fmla="*/ 659292 h 770559"/>
              <a:gd name="connsiteX6" fmla="*/ 533338 w 740676"/>
              <a:gd name="connsiteY6" fmla="*/ 770388 h 770559"/>
              <a:gd name="connsiteX7" fmla="*/ 208598 w 740676"/>
              <a:gd name="connsiteY7" fmla="*/ 676384 h 770559"/>
              <a:gd name="connsiteX8" fmla="*/ 12045 w 740676"/>
              <a:gd name="connsiteY8" fmla="*/ 385827 h 770559"/>
              <a:gd name="connsiteX9" fmla="*/ 46228 w 740676"/>
              <a:gd name="connsiteY9" fmla="*/ 146546 h 770559"/>
              <a:gd name="connsiteX10" fmla="*/ 268418 w 740676"/>
              <a:gd name="connsiteY10" fmla="*/ 9812 h 770559"/>
              <a:gd name="connsiteX0" fmla="*/ 268418 w 739614"/>
              <a:gd name="connsiteY0" fmla="*/ 37751 h 798498"/>
              <a:gd name="connsiteX1" fmla="*/ 482064 w 739614"/>
              <a:gd name="connsiteY1" fmla="*/ 3568 h 798498"/>
              <a:gd name="connsiteX2" fmla="*/ 712800 w 739614"/>
              <a:gd name="connsiteY2" fmla="*/ 106117 h 798498"/>
              <a:gd name="connsiteX3" fmla="*/ 734818 w 739614"/>
              <a:gd name="connsiteY3" fmla="*/ 371036 h 798498"/>
              <a:gd name="connsiteX4" fmla="*/ 712800 w 739614"/>
              <a:gd name="connsiteY4" fmla="*/ 413766 h 798498"/>
              <a:gd name="connsiteX5" fmla="*/ 678617 w 739614"/>
              <a:gd name="connsiteY5" fmla="*/ 687231 h 798498"/>
              <a:gd name="connsiteX6" fmla="*/ 533338 w 739614"/>
              <a:gd name="connsiteY6" fmla="*/ 798327 h 798498"/>
              <a:gd name="connsiteX7" fmla="*/ 208598 w 739614"/>
              <a:gd name="connsiteY7" fmla="*/ 704323 h 798498"/>
              <a:gd name="connsiteX8" fmla="*/ 12045 w 739614"/>
              <a:gd name="connsiteY8" fmla="*/ 413766 h 798498"/>
              <a:gd name="connsiteX9" fmla="*/ 46228 w 739614"/>
              <a:gd name="connsiteY9" fmla="*/ 174485 h 798498"/>
              <a:gd name="connsiteX10" fmla="*/ 268418 w 739614"/>
              <a:gd name="connsiteY10" fmla="*/ 37751 h 798498"/>
              <a:gd name="connsiteX0" fmla="*/ 268418 w 765539"/>
              <a:gd name="connsiteY0" fmla="*/ 37751 h 798498"/>
              <a:gd name="connsiteX1" fmla="*/ 482064 w 765539"/>
              <a:gd name="connsiteY1" fmla="*/ 3568 h 798498"/>
              <a:gd name="connsiteX2" fmla="*/ 712800 w 765539"/>
              <a:gd name="connsiteY2" fmla="*/ 106117 h 798498"/>
              <a:gd name="connsiteX3" fmla="*/ 734818 w 765539"/>
              <a:gd name="connsiteY3" fmla="*/ 371036 h 798498"/>
              <a:gd name="connsiteX4" fmla="*/ 764075 w 765539"/>
              <a:gd name="connsiteY4" fmla="*/ 499224 h 798498"/>
              <a:gd name="connsiteX5" fmla="*/ 678617 w 765539"/>
              <a:gd name="connsiteY5" fmla="*/ 687231 h 798498"/>
              <a:gd name="connsiteX6" fmla="*/ 533338 w 765539"/>
              <a:gd name="connsiteY6" fmla="*/ 798327 h 798498"/>
              <a:gd name="connsiteX7" fmla="*/ 208598 w 765539"/>
              <a:gd name="connsiteY7" fmla="*/ 704323 h 798498"/>
              <a:gd name="connsiteX8" fmla="*/ 12045 w 765539"/>
              <a:gd name="connsiteY8" fmla="*/ 413766 h 798498"/>
              <a:gd name="connsiteX9" fmla="*/ 46228 w 765539"/>
              <a:gd name="connsiteY9" fmla="*/ 174485 h 798498"/>
              <a:gd name="connsiteX10" fmla="*/ 268418 w 765539"/>
              <a:gd name="connsiteY10" fmla="*/ 37751 h 798498"/>
              <a:gd name="connsiteX0" fmla="*/ 268418 w 765519"/>
              <a:gd name="connsiteY0" fmla="*/ 37751 h 798498"/>
              <a:gd name="connsiteX1" fmla="*/ 482064 w 765519"/>
              <a:gd name="connsiteY1" fmla="*/ 3568 h 798498"/>
              <a:gd name="connsiteX2" fmla="*/ 712800 w 765519"/>
              <a:gd name="connsiteY2" fmla="*/ 106117 h 798498"/>
              <a:gd name="connsiteX3" fmla="*/ 764075 w 765519"/>
              <a:gd name="connsiteY3" fmla="*/ 499224 h 798498"/>
              <a:gd name="connsiteX4" fmla="*/ 678617 w 765519"/>
              <a:gd name="connsiteY4" fmla="*/ 687231 h 798498"/>
              <a:gd name="connsiteX5" fmla="*/ 533338 w 765519"/>
              <a:gd name="connsiteY5" fmla="*/ 798327 h 798498"/>
              <a:gd name="connsiteX6" fmla="*/ 208598 w 765519"/>
              <a:gd name="connsiteY6" fmla="*/ 704323 h 798498"/>
              <a:gd name="connsiteX7" fmla="*/ 12045 w 765519"/>
              <a:gd name="connsiteY7" fmla="*/ 413766 h 798498"/>
              <a:gd name="connsiteX8" fmla="*/ 46228 w 765519"/>
              <a:gd name="connsiteY8" fmla="*/ 174485 h 798498"/>
              <a:gd name="connsiteX9" fmla="*/ 268418 w 765519"/>
              <a:gd name="connsiteY9" fmla="*/ 37751 h 798498"/>
              <a:gd name="connsiteX0" fmla="*/ 366250 w 769347"/>
              <a:gd name="connsiteY0" fmla="*/ 2480 h 1053784"/>
              <a:gd name="connsiteX1" fmla="*/ 485892 w 769347"/>
              <a:gd name="connsiteY1" fmla="*/ 258854 h 1053784"/>
              <a:gd name="connsiteX2" fmla="*/ 716628 w 769347"/>
              <a:gd name="connsiteY2" fmla="*/ 361403 h 1053784"/>
              <a:gd name="connsiteX3" fmla="*/ 767903 w 769347"/>
              <a:gd name="connsiteY3" fmla="*/ 754510 h 1053784"/>
              <a:gd name="connsiteX4" fmla="*/ 682445 w 769347"/>
              <a:gd name="connsiteY4" fmla="*/ 942517 h 1053784"/>
              <a:gd name="connsiteX5" fmla="*/ 537166 w 769347"/>
              <a:gd name="connsiteY5" fmla="*/ 1053613 h 1053784"/>
              <a:gd name="connsiteX6" fmla="*/ 212426 w 769347"/>
              <a:gd name="connsiteY6" fmla="*/ 959609 h 1053784"/>
              <a:gd name="connsiteX7" fmla="*/ 15873 w 769347"/>
              <a:gd name="connsiteY7" fmla="*/ 669052 h 1053784"/>
              <a:gd name="connsiteX8" fmla="*/ 50056 w 769347"/>
              <a:gd name="connsiteY8" fmla="*/ 429771 h 1053784"/>
              <a:gd name="connsiteX9" fmla="*/ 366250 w 769347"/>
              <a:gd name="connsiteY9" fmla="*/ 2480 h 1053784"/>
              <a:gd name="connsiteX0" fmla="*/ 360064 w 763161"/>
              <a:gd name="connsiteY0" fmla="*/ 0 h 1051304"/>
              <a:gd name="connsiteX1" fmla="*/ 479706 w 763161"/>
              <a:gd name="connsiteY1" fmla="*/ 256374 h 1051304"/>
              <a:gd name="connsiteX2" fmla="*/ 710442 w 763161"/>
              <a:gd name="connsiteY2" fmla="*/ 358923 h 1051304"/>
              <a:gd name="connsiteX3" fmla="*/ 761717 w 763161"/>
              <a:gd name="connsiteY3" fmla="*/ 752030 h 1051304"/>
              <a:gd name="connsiteX4" fmla="*/ 676259 w 763161"/>
              <a:gd name="connsiteY4" fmla="*/ 940037 h 1051304"/>
              <a:gd name="connsiteX5" fmla="*/ 530980 w 763161"/>
              <a:gd name="connsiteY5" fmla="*/ 1051133 h 1051304"/>
              <a:gd name="connsiteX6" fmla="*/ 206240 w 763161"/>
              <a:gd name="connsiteY6" fmla="*/ 957129 h 1051304"/>
              <a:gd name="connsiteX7" fmla="*/ 9687 w 763161"/>
              <a:gd name="connsiteY7" fmla="*/ 666572 h 1051304"/>
              <a:gd name="connsiteX8" fmla="*/ 69507 w 763161"/>
              <a:gd name="connsiteY8" fmla="*/ 256375 h 1051304"/>
              <a:gd name="connsiteX9" fmla="*/ 360064 w 763161"/>
              <a:gd name="connsiteY9" fmla="*/ 0 h 1051304"/>
              <a:gd name="connsiteX0" fmla="*/ 360064 w 802320"/>
              <a:gd name="connsiteY0" fmla="*/ 12963 h 1064267"/>
              <a:gd name="connsiteX1" fmla="*/ 787354 w 802320"/>
              <a:gd name="connsiteY1" fmla="*/ 72784 h 1064267"/>
              <a:gd name="connsiteX2" fmla="*/ 710442 w 802320"/>
              <a:gd name="connsiteY2" fmla="*/ 371886 h 1064267"/>
              <a:gd name="connsiteX3" fmla="*/ 761717 w 802320"/>
              <a:gd name="connsiteY3" fmla="*/ 764993 h 1064267"/>
              <a:gd name="connsiteX4" fmla="*/ 676259 w 802320"/>
              <a:gd name="connsiteY4" fmla="*/ 953000 h 1064267"/>
              <a:gd name="connsiteX5" fmla="*/ 530980 w 802320"/>
              <a:gd name="connsiteY5" fmla="*/ 1064096 h 1064267"/>
              <a:gd name="connsiteX6" fmla="*/ 206240 w 802320"/>
              <a:gd name="connsiteY6" fmla="*/ 970092 h 1064267"/>
              <a:gd name="connsiteX7" fmla="*/ 9687 w 802320"/>
              <a:gd name="connsiteY7" fmla="*/ 679535 h 1064267"/>
              <a:gd name="connsiteX8" fmla="*/ 69507 w 802320"/>
              <a:gd name="connsiteY8" fmla="*/ 269338 h 1064267"/>
              <a:gd name="connsiteX9" fmla="*/ 360064 w 802320"/>
              <a:gd name="connsiteY9" fmla="*/ 12963 h 1064267"/>
              <a:gd name="connsiteX0" fmla="*/ 360064 w 812336"/>
              <a:gd name="connsiteY0" fmla="*/ 13678 h 1064982"/>
              <a:gd name="connsiteX1" fmla="*/ 787354 w 812336"/>
              <a:gd name="connsiteY1" fmla="*/ 73499 h 1064982"/>
              <a:gd name="connsiteX2" fmla="*/ 761717 w 812336"/>
              <a:gd name="connsiteY2" fmla="*/ 398238 h 1064982"/>
              <a:gd name="connsiteX3" fmla="*/ 761717 w 812336"/>
              <a:gd name="connsiteY3" fmla="*/ 765708 h 1064982"/>
              <a:gd name="connsiteX4" fmla="*/ 676259 w 812336"/>
              <a:gd name="connsiteY4" fmla="*/ 953715 h 1064982"/>
              <a:gd name="connsiteX5" fmla="*/ 530980 w 812336"/>
              <a:gd name="connsiteY5" fmla="*/ 1064811 h 1064982"/>
              <a:gd name="connsiteX6" fmla="*/ 206240 w 812336"/>
              <a:gd name="connsiteY6" fmla="*/ 970807 h 1064982"/>
              <a:gd name="connsiteX7" fmla="*/ 9687 w 812336"/>
              <a:gd name="connsiteY7" fmla="*/ 680250 h 1064982"/>
              <a:gd name="connsiteX8" fmla="*/ 69507 w 812336"/>
              <a:gd name="connsiteY8" fmla="*/ 270053 h 1064982"/>
              <a:gd name="connsiteX9" fmla="*/ 360064 w 812336"/>
              <a:gd name="connsiteY9" fmla="*/ 13678 h 1064982"/>
              <a:gd name="connsiteX0" fmla="*/ 360064 w 839162"/>
              <a:gd name="connsiteY0" fmla="*/ 13678 h 1064850"/>
              <a:gd name="connsiteX1" fmla="*/ 787354 w 839162"/>
              <a:gd name="connsiteY1" fmla="*/ 73499 h 1064850"/>
              <a:gd name="connsiteX2" fmla="*/ 761717 w 839162"/>
              <a:gd name="connsiteY2" fmla="*/ 398238 h 1064850"/>
              <a:gd name="connsiteX3" fmla="*/ 761717 w 839162"/>
              <a:gd name="connsiteY3" fmla="*/ 765708 h 1064850"/>
              <a:gd name="connsiteX4" fmla="*/ 830083 w 839162"/>
              <a:gd name="connsiteY4" fmla="*/ 979352 h 1064850"/>
              <a:gd name="connsiteX5" fmla="*/ 530980 w 839162"/>
              <a:gd name="connsiteY5" fmla="*/ 1064811 h 1064850"/>
              <a:gd name="connsiteX6" fmla="*/ 206240 w 839162"/>
              <a:gd name="connsiteY6" fmla="*/ 970807 h 1064850"/>
              <a:gd name="connsiteX7" fmla="*/ 9687 w 839162"/>
              <a:gd name="connsiteY7" fmla="*/ 680250 h 1064850"/>
              <a:gd name="connsiteX8" fmla="*/ 69507 w 839162"/>
              <a:gd name="connsiteY8" fmla="*/ 270053 h 1064850"/>
              <a:gd name="connsiteX9" fmla="*/ 360064 w 839162"/>
              <a:gd name="connsiteY9" fmla="*/ 13678 h 1064850"/>
              <a:gd name="connsiteX0" fmla="*/ 360064 w 1043819"/>
              <a:gd name="connsiteY0" fmla="*/ 13435 h 1064607"/>
              <a:gd name="connsiteX1" fmla="*/ 787354 w 1043819"/>
              <a:gd name="connsiteY1" fmla="*/ 73256 h 1064607"/>
              <a:gd name="connsiteX2" fmla="*/ 1043728 w 1043819"/>
              <a:gd name="connsiteY2" fmla="*/ 389450 h 1064607"/>
              <a:gd name="connsiteX3" fmla="*/ 761717 w 1043819"/>
              <a:gd name="connsiteY3" fmla="*/ 765465 h 1064607"/>
              <a:gd name="connsiteX4" fmla="*/ 830083 w 1043819"/>
              <a:gd name="connsiteY4" fmla="*/ 979109 h 1064607"/>
              <a:gd name="connsiteX5" fmla="*/ 530980 w 1043819"/>
              <a:gd name="connsiteY5" fmla="*/ 1064568 h 1064607"/>
              <a:gd name="connsiteX6" fmla="*/ 206240 w 1043819"/>
              <a:gd name="connsiteY6" fmla="*/ 970564 h 1064607"/>
              <a:gd name="connsiteX7" fmla="*/ 9687 w 1043819"/>
              <a:gd name="connsiteY7" fmla="*/ 680007 h 1064607"/>
              <a:gd name="connsiteX8" fmla="*/ 69507 w 1043819"/>
              <a:gd name="connsiteY8" fmla="*/ 269810 h 1064607"/>
              <a:gd name="connsiteX9" fmla="*/ 360064 w 1043819"/>
              <a:gd name="connsiteY9" fmla="*/ 13435 h 1064607"/>
              <a:gd name="connsiteX0" fmla="*/ 360064 w 1069605"/>
              <a:gd name="connsiteY0" fmla="*/ 13435 h 1064607"/>
              <a:gd name="connsiteX1" fmla="*/ 787354 w 1069605"/>
              <a:gd name="connsiteY1" fmla="*/ 73256 h 1064607"/>
              <a:gd name="connsiteX2" fmla="*/ 1043728 w 1069605"/>
              <a:gd name="connsiteY2" fmla="*/ 389450 h 1064607"/>
              <a:gd name="connsiteX3" fmla="*/ 1028916 w 1069605"/>
              <a:gd name="connsiteY3" fmla="*/ 791047 h 1064607"/>
              <a:gd name="connsiteX4" fmla="*/ 761717 w 1069605"/>
              <a:gd name="connsiteY4" fmla="*/ 765465 h 1064607"/>
              <a:gd name="connsiteX5" fmla="*/ 830083 w 1069605"/>
              <a:gd name="connsiteY5" fmla="*/ 979109 h 1064607"/>
              <a:gd name="connsiteX6" fmla="*/ 530980 w 1069605"/>
              <a:gd name="connsiteY6" fmla="*/ 1064568 h 1064607"/>
              <a:gd name="connsiteX7" fmla="*/ 206240 w 1069605"/>
              <a:gd name="connsiteY7" fmla="*/ 970564 h 1064607"/>
              <a:gd name="connsiteX8" fmla="*/ 9687 w 1069605"/>
              <a:gd name="connsiteY8" fmla="*/ 680007 h 1064607"/>
              <a:gd name="connsiteX9" fmla="*/ 69507 w 1069605"/>
              <a:gd name="connsiteY9" fmla="*/ 269810 h 1064607"/>
              <a:gd name="connsiteX10" fmla="*/ 360064 w 1069605"/>
              <a:gd name="connsiteY10" fmla="*/ 13435 h 1064607"/>
              <a:gd name="connsiteX0" fmla="*/ 360064 w 1066166"/>
              <a:gd name="connsiteY0" fmla="*/ 13435 h 1064603"/>
              <a:gd name="connsiteX1" fmla="*/ 787354 w 1066166"/>
              <a:gd name="connsiteY1" fmla="*/ 73256 h 1064603"/>
              <a:gd name="connsiteX2" fmla="*/ 1043728 w 1066166"/>
              <a:gd name="connsiteY2" fmla="*/ 389450 h 1064603"/>
              <a:gd name="connsiteX3" fmla="*/ 1028916 w 1066166"/>
              <a:gd name="connsiteY3" fmla="*/ 791047 h 1064603"/>
              <a:gd name="connsiteX4" fmla="*/ 830083 w 1066166"/>
              <a:gd name="connsiteY4" fmla="*/ 979109 h 1064603"/>
              <a:gd name="connsiteX5" fmla="*/ 530980 w 1066166"/>
              <a:gd name="connsiteY5" fmla="*/ 1064568 h 1064603"/>
              <a:gd name="connsiteX6" fmla="*/ 206240 w 1066166"/>
              <a:gd name="connsiteY6" fmla="*/ 970564 h 1064603"/>
              <a:gd name="connsiteX7" fmla="*/ 9687 w 1066166"/>
              <a:gd name="connsiteY7" fmla="*/ 680007 h 1064603"/>
              <a:gd name="connsiteX8" fmla="*/ 69507 w 1066166"/>
              <a:gd name="connsiteY8" fmla="*/ 269810 h 1064603"/>
              <a:gd name="connsiteX9" fmla="*/ 360064 w 1066166"/>
              <a:gd name="connsiteY9" fmla="*/ 13435 h 1064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6166" h="1064603">
                <a:moveTo>
                  <a:pt x="360064" y="13435"/>
                </a:moveTo>
                <a:cubicBezTo>
                  <a:pt x="479705" y="-19324"/>
                  <a:pt x="673410" y="10587"/>
                  <a:pt x="787354" y="73256"/>
                </a:cubicBezTo>
                <a:cubicBezTo>
                  <a:pt x="901298" y="135925"/>
                  <a:pt x="1003468" y="269818"/>
                  <a:pt x="1043728" y="389450"/>
                </a:cubicBezTo>
                <a:cubicBezTo>
                  <a:pt x="1083988" y="509082"/>
                  <a:pt x="1064524" y="692771"/>
                  <a:pt x="1028916" y="791047"/>
                </a:cubicBezTo>
                <a:cubicBezTo>
                  <a:pt x="993309" y="889324"/>
                  <a:pt x="913072" y="933522"/>
                  <a:pt x="830083" y="979109"/>
                </a:cubicBezTo>
                <a:cubicBezTo>
                  <a:pt x="747094" y="1024696"/>
                  <a:pt x="634954" y="1065992"/>
                  <a:pt x="530980" y="1064568"/>
                </a:cubicBezTo>
                <a:cubicBezTo>
                  <a:pt x="427006" y="1063144"/>
                  <a:pt x="293122" y="1034658"/>
                  <a:pt x="206240" y="970564"/>
                </a:cubicBezTo>
                <a:cubicBezTo>
                  <a:pt x="119358" y="906471"/>
                  <a:pt x="35324" y="795375"/>
                  <a:pt x="9687" y="680007"/>
                </a:cubicBezTo>
                <a:cubicBezTo>
                  <a:pt x="-15950" y="564639"/>
                  <a:pt x="11111" y="380905"/>
                  <a:pt x="69507" y="269810"/>
                </a:cubicBezTo>
                <a:cubicBezTo>
                  <a:pt x="127903" y="158715"/>
                  <a:pt x="240423" y="46194"/>
                  <a:pt x="360064" y="13435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79512" y="836712"/>
            <a:ext cx="2214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Calibri" panose="020F0502020204030204" pitchFamily="34" charset="0"/>
              </a:rPr>
              <a:t>Central vs peripheral </a:t>
            </a:r>
            <a:r>
              <a:rPr lang="en-US" altLang="ko-KR" sz="1400" b="1" dirty="0" err="1" smtClean="0">
                <a:latin typeface="Calibri" panose="020F0502020204030204" pitchFamily="34" charset="0"/>
              </a:rPr>
              <a:t>calc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95936" y="1367190"/>
            <a:ext cx="1649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Central sparing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4596" y="1367190"/>
            <a:ext cx="1649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Central involved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19972" y="2780928"/>
            <a:ext cx="828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latin typeface="Calibri" panose="020F0502020204030204" pitchFamily="34" charset="0"/>
              </a:rPr>
              <a:t>&lt; 180 </a:t>
            </a:r>
            <a:r>
              <a:rPr lang="en-US" altLang="ko-KR" sz="1100" dirty="0" err="1" smtClean="0">
                <a:latin typeface="Calibri" panose="020F0502020204030204" pitchFamily="34" charset="0"/>
              </a:rPr>
              <a:t>deg</a:t>
            </a:r>
            <a:endParaRPr lang="ko-KR" altLang="en-US" sz="110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3120" y="4293096"/>
            <a:ext cx="828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≥ 180 </a:t>
            </a:r>
            <a:r>
              <a:rPr lang="en-US" altLang="ko-KR" sz="1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deg</a:t>
            </a:r>
            <a:endParaRPr lang="ko-KR" altLang="en-US" sz="1100" dirty="0">
              <a:latin typeface="Calibri" panose="020F0502020204030204" pitchFamily="34" charset="0"/>
              <a:cs typeface="BrowalliaUPC" panose="020B0604020202020204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91780" y="2780928"/>
            <a:ext cx="828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latin typeface="Calibri" panose="020F0502020204030204" pitchFamily="34" charset="0"/>
              </a:rPr>
              <a:t>&lt; 180 </a:t>
            </a:r>
            <a:r>
              <a:rPr lang="en-US" altLang="ko-KR" sz="1100" dirty="0" err="1" smtClean="0">
                <a:latin typeface="Calibri" panose="020F0502020204030204" pitchFamily="34" charset="0"/>
              </a:rPr>
              <a:t>deg</a:t>
            </a:r>
            <a:endParaRPr lang="ko-KR" altLang="en-US" sz="1100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27784" y="4293096"/>
            <a:ext cx="828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≥ 180 </a:t>
            </a:r>
            <a:r>
              <a:rPr lang="en-US" altLang="ko-KR" sz="1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deg</a:t>
            </a:r>
            <a:endParaRPr lang="ko-KR" altLang="en-US" sz="1100" dirty="0">
              <a:latin typeface="Calibri" panose="020F0502020204030204" pitchFamily="34" charset="0"/>
              <a:cs typeface="BrowalliaUPC" panose="020B0604020202020204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2588" y="5805264"/>
            <a:ext cx="1692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360 </a:t>
            </a:r>
            <a:r>
              <a:rPr lang="en-US" altLang="ko-KR" sz="1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deg</a:t>
            </a:r>
            <a:r>
              <a:rPr lang="en-US" altLang="ko-KR" sz="1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(full-moon)</a:t>
            </a:r>
            <a:endParaRPr lang="ko-KR" altLang="en-US" sz="1100" dirty="0">
              <a:latin typeface="Calibri" panose="020F0502020204030204" pitchFamily="34" charset="0"/>
              <a:cs typeface="BrowalliaUPC" panose="020B0604020202020204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6404" y="1367190"/>
            <a:ext cx="1649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None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4220319" y="4725144"/>
            <a:ext cx="1080120" cy="1080120"/>
            <a:chOff x="755576" y="1412776"/>
            <a:chExt cx="1584176" cy="1584176"/>
          </a:xfrm>
        </p:grpSpPr>
        <p:sp>
          <p:nvSpPr>
            <p:cNvPr id="59" name="타원 58"/>
            <p:cNvSpPr/>
            <p:nvPr/>
          </p:nvSpPr>
          <p:spPr>
            <a:xfrm>
              <a:off x="755576" y="1412776"/>
              <a:ext cx="1584176" cy="1584176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/>
            <p:cNvSpPr/>
            <p:nvPr/>
          </p:nvSpPr>
          <p:spPr>
            <a:xfrm>
              <a:off x="1187624" y="1844824"/>
              <a:ext cx="720080" cy="72008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313120" y="5805264"/>
            <a:ext cx="828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360 </a:t>
            </a:r>
            <a:r>
              <a:rPr lang="en-US" altLang="ko-KR" sz="1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deg</a:t>
            </a:r>
            <a:endParaRPr lang="ko-KR" altLang="en-US" sz="1100" dirty="0">
              <a:latin typeface="Calibri" panose="020F0502020204030204" pitchFamily="34" charset="0"/>
              <a:cs typeface="BrowalliaUPC" panose="020B0604020202020204" pitchFamily="34" charset="-34"/>
            </a:endParaRPr>
          </a:p>
        </p:txBody>
      </p:sp>
      <p:sp>
        <p:nvSpPr>
          <p:cNvPr id="3" name="도넛 2"/>
          <p:cNvSpPr/>
          <p:nvPr/>
        </p:nvSpPr>
        <p:spPr>
          <a:xfrm>
            <a:off x="4245414" y="4730728"/>
            <a:ext cx="1059678" cy="1059679"/>
          </a:xfrm>
          <a:prstGeom prst="donut">
            <a:avLst>
              <a:gd name="adj" fmla="val 25098"/>
            </a:avLst>
          </a:prstGeom>
          <a:solidFill>
            <a:srgbClr val="FFFF00">
              <a:alpha val="50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00192" y="4091016"/>
            <a:ext cx="24482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200" dirty="0" smtClean="0">
                <a:latin typeface="Calibri" panose="020F0502020204030204" pitchFamily="34" charset="0"/>
              </a:rPr>
              <a:t>Applied for vessel diameter ≥2.5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200" dirty="0" smtClean="0">
                <a:latin typeface="Calibri" panose="020F0502020204030204" pitchFamily="34" charset="0"/>
              </a:rPr>
              <a:t>RCA with motion artifact may be excluded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200" dirty="0" smtClean="0">
                <a:latin typeface="Calibri" panose="020F0502020204030204" pitchFamily="34" charset="0"/>
              </a:rPr>
              <a:t>Severe </a:t>
            </a:r>
            <a:r>
              <a:rPr lang="en-US" altLang="ko-KR" sz="1200" dirty="0" err="1" smtClean="0">
                <a:latin typeface="Calibri" panose="020F0502020204030204" pitchFamily="34" charset="0"/>
              </a:rPr>
              <a:t>calc</a:t>
            </a:r>
            <a:r>
              <a:rPr lang="en-US" altLang="ko-KR" sz="1200" dirty="0" smtClean="0">
                <a:latin typeface="Calibri" panose="020F0502020204030204" pitchFamily="34" charset="0"/>
              </a:rPr>
              <a:t> (CT-RECTOR wise): central </a:t>
            </a:r>
            <a:r>
              <a:rPr lang="en-US" altLang="ko-KR" sz="1200" dirty="0" err="1" smtClean="0">
                <a:latin typeface="Calibri" panose="020F0502020204030204" pitchFamily="34" charset="0"/>
              </a:rPr>
              <a:t>calc</a:t>
            </a:r>
            <a:r>
              <a:rPr lang="en-US" altLang="ko-KR" sz="1200" dirty="0" smtClean="0">
                <a:latin typeface="Calibri" panose="020F0502020204030204" pitchFamily="34" charset="0"/>
              </a:rPr>
              <a:t> =1,2 and/or </a:t>
            </a:r>
            <a:r>
              <a:rPr lang="en-US" altLang="ko-KR" sz="1200" dirty="0" err="1" smtClean="0">
                <a:latin typeface="Calibri" panose="020F0502020204030204" pitchFamily="34" charset="0"/>
              </a:rPr>
              <a:t>periph</a:t>
            </a:r>
            <a:r>
              <a:rPr lang="en-US" altLang="ko-KR" sz="1200" dirty="0" smtClean="0">
                <a:latin typeface="Calibri" panose="020F0502020204030204" pitchFamily="34" charset="0"/>
              </a:rPr>
              <a:t> </a:t>
            </a:r>
            <a:r>
              <a:rPr lang="en-US" altLang="ko-KR" sz="1200" dirty="0" err="1" smtClean="0">
                <a:latin typeface="Calibri" panose="020F0502020204030204" pitchFamily="34" charset="0"/>
              </a:rPr>
              <a:t>calc</a:t>
            </a:r>
            <a:r>
              <a:rPr lang="en-US" altLang="ko-KR" sz="1200" dirty="0" smtClean="0">
                <a:latin typeface="Calibri" panose="020F0502020204030204" pitchFamily="34" charset="0"/>
              </a:rPr>
              <a:t> = 2,3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2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41" name="직선 화살표 연결선 40"/>
          <p:cNvCxnSpPr/>
          <p:nvPr/>
        </p:nvCxnSpPr>
        <p:spPr>
          <a:xfrm>
            <a:off x="7884368" y="1724955"/>
            <a:ext cx="0" cy="10864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12360" y="208727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Calibri" panose="020F0502020204030204" pitchFamily="34" charset="0"/>
              </a:rPr>
              <a:t>≥</a:t>
            </a:r>
            <a:r>
              <a:rPr lang="en-US" altLang="ko-KR" sz="1100" dirty="0" smtClean="0">
                <a:latin typeface="Calibri" panose="020F0502020204030204" pitchFamily="34" charset="0"/>
              </a:rPr>
              <a:t>2.5 </a:t>
            </a:r>
            <a:r>
              <a:rPr lang="en-US" altLang="ko-KR" sz="1100" dirty="0">
                <a:latin typeface="Calibri" panose="020F0502020204030204" pitchFamily="34" charset="0"/>
              </a:rPr>
              <a:t>mm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41984" y="2874422"/>
            <a:ext cx="59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0,0</a:t>
            </a:r>
            <a:endParaRPr lang="ko-KR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02424" y="2874422"/>
            <a:ext cx="59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0,1</a:t>
            </a:r>
            <a:endParaRPr lang="ko-KR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19872" y="2852936"/>
            <a:ext cx="59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1,1</a:t>
            </a:r>
            <a:endParaRPr lang="ko-KR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9872" y="4293096"/>
            <a:ext cx="59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1,2</a:t>
            </a:r>
            <a:endParaRPr lang="ko-KR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9872" y="5898758"/>
            <a:ext cx="59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,3</a:t>
            </a:r>
            <a:endParaRPr lang="ko-KR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20072" y="4314582"/>
            <a:ext cx="59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0,2</a:t>
            </a:r>
            <a:endParaRPr lang="ko-KR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20072" y="5826750"/>
            <a:ext cx="59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0,3</a:t>
            </a:r>
            <a:endParaRPr lang="ko-KR" altLang="en-US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5801081" y="5465196"/>
            <a:ext cx="601486" cy="519535"/>
            <a:chOff x="4509120" y="4808984"/>
            <a:chExt cx="601486" cy="519535"/>
          </a:xfrm>
        </p:grpSpPr>
        <p:sp>
          <p:nvSpPr>
            <p:cNvPr id="157" name="직사각형 156"/>
            <p:cNvSpPr/>
            <p:nvPr/>
          </p:nvSpPr>
          <p:spPr bwMode="auto">
            <a:xfrm>
              <a:off x="4509120" y="4808984"/>
              <a:ext cx="601486" cy="5195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8" name="타원 157"/>
            <p:cNvSpPr/>
            <p:nvPr/>
          </p:nvSpPr>
          <p:spPr bwMode="auto">
            <a:xfrm>
              <a:off x="4609368" y="4872453"/>
              <a:ext cx="405942" cy="4059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9" name="타원 158"/>
            <p:cNvSpPr/>
            <p:nvPr/>
          </p:nvSpPr>
          <p:spPr bwMode="auto">
            <a:xfrm>
              <a:off x="4656017" y="4913234"/>
              <a:ext cx="303800" cy="3038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0" name="자유형 159"/>
            <p:cNvSpPr/>
            <p:nvPr/>
          </p:nvSpPr>
          <p:spPr bwMode="auto">
            <a:xfrm>
              <a:off x="4614916" y="4889967"/>
              <a:ext cx="134526" cy="137753"/>
            </a:xfrm>
            <a:custGeom>
              <a:avLst/>
              <a:gdLst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16587 w 495244"/>
                <a:gd name="connsiteY0" fmla="*/ 109365 h 540988"/>
                <a:gd name="connsiteX1" fmla="*/ 109456 w 495244"/>
                <a:gd name="connsiteY1" fmla="*/ 28403 h 540988"/>
                <a:gd name="connsiteX2" fmla="*/ 264237 w 495244"/>
                <a:gd name="connsiteY2" fmla="*/ 2209 h 540988"/>
                <a:gd name="connsiteX3" fmla="*/ 411874 w 495244"/>
                <a:gd name="connsiteY3" fmla="*/ 78409 h 540988"/>
                <a:gd name="connsiteX4" fmla="*/ 495218 w 495244"/>
                <a:gd name="connsiteY4" fmla="*/ 264147 h 540988"/>
                <a:gd name="connsiteX5" fmla="*/ 419018 w 495244"/>
                <a:gd name="connsiteY5" fmla="*/ 457028 h 540988"/>
                <a:gd name="connsiteX6" fmla="*/ 264237 w 495244"/>
                <a:gd name="connsiteY6" fmla="*/ 535609 h 540988"/>
                <a:gd name="connsiteX7" fmla="*/ 109456 w 495244"/>
                <a:gd name="connsiteY7" fmla="*/ 523703 h 540988"/>
                <a:gd name="connsiteX8" fmla="*/ 4681 w 495244"/>
                <a:gd name="connsiteY8" fmla="*/ 440359 h 540988"/>
                <a:gd name="connsiteX9" fmla="*/ 33256 w 495244"/>
                <a:gd name="connsiteY9" fmla="*/ 368922 h 540988"/>
                <a:gd name="connsiteX10" fmla="*/ 297574 w 495244"/>
                <a:gd name="connsiteY10" fmla="*/ 435597 h 540988"/>
                <a:gd name="connsiteX11" fmla="*/ 399968 w 495244"/>
                <a:gd name="connsiteY11" fmla="*/ 211759 h 540988"/>
                <a:gd name="connsiteX12" fmla="*/ 238043 w 495244"/>
                <a:gd name="connsiteY12" fmla="*/ 92697 h 540988"/>
                <a:gd name="connsiteX13" fmla="*/ 16587 w 495244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405365 w 509395"/>
                <a:gd name="connsiteY11" fmla="*/ 244894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374729 w 509395"/>
                <a:gd name="connsiteY11" fmla="*/ 260357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51752 w 508953"/>
                <a:gd name="connsiteY12" fmla="*/ 9269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5187 w 508953"/>
                <a:gd name="connsiteY12" fmla="*/ 123623 h 540988"/>
                <a:gd name="connsiteX13" fmla="*/ 30296 w 508953"/>
                <a:gd name="connsiteY13" fmla="*/ 109365 h 540988"/>
                <a:gd name="connsiteX0" fmla="*/ 29418 w 508075"/>
                <a:gd name="connsiteY0" fmla="*/ 109365 h 540988"/>
                <a:gd name="connsiteX1" fmla="*/ 122287 w 508075"/>
                <a:gd name="connsiteY1" fmla="*/ 28403 h 540988"/>
                <a:gd name="connsiteX2" fmla="*/ 277068 w 508075"/>
                <a:gd name="connsiteY2" fmla="*/ 2209 h 540988"/>
                <a:gd name="connsiteX3" fmla="*/ 424705 w 508075"/>
                <a:gd name="connsiteY3" fmla="*/ 78409 h 540988"/>
                <a:gd name="connsiteX4" fmla="*/ 508049 w 508075"/>
                <a:gd name="connsiteY4" fmla="*/ 264147 h 540988"/>
                <a:gd name="connsiteX5" fmla="*/ 431849 w 508075"/>
                <a:gd name="connsiteY5" fmla="*/ 457028 h 540988"/>
                <a:gd name="connsiteX6" fmla="*/ 277068 w 508075"/>
                <a:gd name="connsiteY6" fmla="*/ 535609 h 540988"/>
                <a:gd name="connsiteX7" fmla="*/ 122287 w 508075"/>
                <a:gd name="connsiteY7" fmla="*/ 523703 h 540988"/>
                <a:gd name="connsiteX8" fmla="*/ 17512 w 508075"/>
                <a:gd name="connsiteY8" fmla="*/ 440359 h 540988"/>
                <a:gd name="connsiteX9" fmla="*/ 26392 w 508075"/>
                <a:gd name="connsiteY9" fmla="*/ 391011 h 540988"/>
                <a:gd name="connsiteX10" fmla="*/ 271016 w 508075"/>
                <a:gd name="connsiteY10" fmla="*/ 380372 h 540988"/>
                <a:gd name="connsiteX11" fmla="*/ 353713 w 508075"/>
                <a:gd name="connsiteY11" fmla="*/ 240476 h 540988"/>
                <a:gd name="connsiteX12" fmla="*/ 244309 w 508075"/>
                <a:gd name="connsiteY12" fmla="*/ 123623 h 540988"/>
                <a:gd name="connsiteX13" fmla="*/ 29418 w 508075"/>
                <a:gd name="connsiteY13" fmla="*/ 109365 h 540988"/>
                <a:gd name="connsiteX0" fmla="*/ 16298 w 494955"/>
                <a:gd name="connsiteY0" fmla="*/ 109365 h 540988"/>
                <a:gd name="connsiteX1" fmla="*/ 109167 w 494955"/>
                <a:gd name="connsiteY1" fmla="*/ 28403 h 540988"/>
                <a:gd name="connsiteX2" fmla="*/ 263948 w 494955"/>
                <a:gd name="connsiteY2" fmla="*/ 2209 h 540988"/>
                <a:gd name="connsiteX3" fmla="*/ 411585 w 494955"/>
                <a:gd name="connsiteY3" fmla="*/ 78409 h 540988"/>
                <a:gd name="connsiteX4" fmla="*/ 494929 w 494955"/>
                <a:gd name="connsiteY4" fmla="*/ 264147 h 540988"/>
                <a:gd name="connsiteX5" fmla="*/ 418729 w 494955"/>
                <a:gd name="connsiteY5" fmla="*/ 457028 h 540988"/>
                <a:gd name="connsiteX6" fmla="*/ 263948 w 494955"/>
                <a:gd name="connsiteY6" fmla="*/ 535609 h 540988"/>
                <a:gd name="connsiteX7" fmla="*/ 109167 w 494955"/>
                <a:gd name="connsiteY7" fmla="*/ 523703 h 540988"/>
                <a:gd name="connsiteX8" fmla="*/ 4392 w 494955"/>
                <a:gd name="connsiteY8" fmla="*/ 440359 h 540988"/>
                <a:gd name="connsiteX9" fmla="*/ 257896 w 494955"/>
                <a:gd name="connsiteY9" fmla="*/ 380372 h 540988"/>
                <a:gd name="connsiteX10" fmla="*/ 340593 w 494955"/>
                <a:gd name="connsiteY10" fmla="*/ 240476 h 540988"/>
                <a:gd name="connsiteX11" fmla="*/ 231189 w 494955"/>
                <a:gd name="connsiteY11" fmla="*/ 123623 h 540988"/>
                <a:gd name="connsiteX12" fmla="*/ 16298 w 494955"/>
                <a:gd name="connsiteY12" fmla="*/ 109365 h 540988"/>
                <a:gd name="connsiteX0" fmla="*/ 3548 w 482205"/>
                <a:gd name="connsiteY0" fmla="*/ 109365 h 543737"/>
                <a:gd name="connsiteX1" fmla="*/ 96417 w 482205"/>
                <a:gd name="connsiteY1" fmla="*/ 28403 h 543737"/>
                <a:gd name="connsiteX2" fmla="*/ 251198 w 482205"/>
                <a:gd name="connsiteY2" fmla="*/ 2209 h 543737"/>
                <a:gd name="connsiteX3" fmla="*/ 398835 w 482205"/>
                <a:gd name="connsiteY3" fmla="*/ 78409 h 543737"/>
                <a:gd name="connsiteX4" fmla="*/ 482179 w 482205"/>
                <a:gd name="connsiteY4" fmla="*/ 264147 h 543737"/>
                <a:gd name="connsiteX5" fmla="*/ 405979 w 482205"/>
                <a:gd name="connsiteY5" fmla="*/ 457028 h 543737"/>
                <a:gd name="connsiteX6" fmla="*/ 251198 w 482205"/>
                <a:gd name="connsiteY6" fmla="*/ 535609 h 543737"/>
                <a:gd name="connsiteX7" fmla="*/ 96417 w 482205"/>
                <a:gd name="connsiteY7" fmla="*/ 523703 h 543737"/>
                <a:gd name="connsiteX8" fmla="*/ 245146 w 482205"/>
                <a:gd name="connsiteY8" fmla="*/ 380372 h 543737"/>
                <a:gd name="connsiteX9" fmla="*/ 327843 w 482205"/>
                <a:gd name="connsiteY9" fmla="*/ 240476 h 543737"/>
                <a:gd name="connsiteX10" fmla="*/ 218439 w 482205"/>
                <a:gd name="connsiteY10" fmla="*/ 123623 h 543737"/>
                <a:gd name="connsiteX11" fmla="*/ 3548 w 482205"/>
                <a:gd name="connsiteY11" fmla="*/ 109365 h 543737"/>
                <a:gd name="connsiteX0" fmla="*/ 3548 w 482205"/>
                <a:gd name="connsiteY0" fmla="*/ 109365 h 537771"/>
                <a:gd name="connsiteX1" fmla="*/ 96417 w 482205"/>
                <a:gd name="connsiteY1" fmla="*/ 28403 h 537771"/>
                <a:gd name="connsiteX2" fmla="*/ 251198 w 482205"/>
                <a:gd name="connsiteY2" fmla="*/ 2209 h 537771"/>
                <a:gd name="connsiteX3" fmla="*/ 398835 w 482205"/>
                <a:gd name="connsiteY3" fmla="*/ 78409 h 537771"/>
                <a:gd name="connsiteX4" fmla="*/ 482179 w 482205"/>
                <a:gd name="connsiteY4" fmla="*/ 264147 h 537771"/>
                <a:gd name="connsiteX5" fmla="*/ 405979 w 482205"/>
                <a:gd name="connsiteY5" fmla="*/ 457028 h 537771"/>
                <a:gd name="connsiteX6" fmla="*/ 251198 w 482205"/>
                <a:gd name="connsiteY6" fmla="*/ 535609 h 537771"/>
                <a:gd name="connsiteX7" fmla="*/ 245146 w 482205"/>
                <a:gd name="connsiteY7" fmla="*/ 380372 h 537771"/>
                <a:gd name="connsiteX8" fmla="*/ 327843 w 482205"/>
                <a:gd name="connsiteY8" fmla="*/ 240476 h 537771"/>
                <a:gd name="connsiteX9" fmla="*/ 218439 w 482205"/>
                <a:gd name="connsiteY9" fmla="*/ 123623 h 537771"/>
                <a:gd name="connsiteX10" fmla="*/ 3548 w 482205"/>
                <a:gd name="connsiteY10" fmla="*/ 109365 h 537771"/>
                <a:gd name="connsiteX0" fmla="*/ 122263 w 386029"/>
                <a:gd name="connsiteY0" fmla="*/ 123832 h 537980"/>
                <a:gd name="connsiteX1" fmla="*/ 241 w 386029"/>
                <a:gd name="connsiteY1" fmla="*/ 28612 h 537980"/>
                <a:gd name="connsiteX2" fmla="*/ 155022 w 386029"/>
                <a:gd name="connsiteY2" fmla="*/ 2418 h 537980"/>
                <a:gd name="connsiteX3" fmla="*/ 302659 w 386029"/>
                <a:gd name="connsiteY3" fmla="*/ 78618 h 537980"/>
                <a:gd name="connsiteX4" fmla="*/ 386003 w 386029"/>
                <a:gd name="connsiteY4" fmla="*/ 264356 h 537980"/>
                <a:gd name="connsiteX5" fmla="*/ 309803 w 386029"/>
                <a:gd name="connsiteY5" fmla="*/ 457237 h 537980"/>
                <a:gd name="connsiteX6" fmla="*/ 155022 w 386029"/>
                <a:gd name="connsiteY6" fmla="*/ 535818 h 537980"/>
                <a:gd name="connsiteX7" fmla="*/ 148970 w 386029"/>
                <a:gd name="connsiteY7" fmla="*/ 380581 h 537980"/>
                <a:gd name="connsiteX8" fmla="*/ 231667 w 386029"/>
                <a:gd name="connsiteY8" fmla="*/ 240685 h 537980"/>
                <a:gd name="connsiteX9" fmla="*/ 122263 w 386029"/>
                <a:gd name="connsiteY9" fmla="*/ 123832 h 537980"/>
                <a:gd name="connsiteX0" fmla="*/ 4506 w 268272"/>
                <a:gd name="connsiteY0" fmla="*/ 122332 h 536480"/>
                <a:gd name="connsiteX1" fmla="*/ 37265 w 268272"/>
                <a:gd name="connsiteY1" fmla="*/ 918 h 536480"/>
                <a:gd name="connsiteX2" fmla="*/ 184902 w 268272"/>
                <a:gd name="connsiteY2" fmla="*/ 77118 h 536480"/>
                <a:gd name="connsiteX3" fmla="*/ 268246 w 268272"/>
                <a:gd name="connsiteY3" fmla="*/ 262856 h 536480"/>
                <a:gd name="connsiteX4" fmla="*/ 192046 w 268272"/>
                <a:gd name="connsiteY4" fmla="*/ 455737 h 536480"/>
                <a:gd name="connsiteX5" fmla="*/ 37265 w 268272"/>
                <a:gd name="connsiteY5" fmla="*/ 534318 h 536480"/>
                <a:gd name="connsiteX6" fmla="*/ 31213 w 268272"/>
                <a:gd name="connsiteY6" fmla="*/ 379081 h 536480"/>
                <a:gd name="connsiteX7" fmla="*/ 113910 w 268272"/>
                <a:gd name="connsiteY7" fmla="*/ 239185 h 536480"/>
                <a:gd name="connsiteX8" fmla="*/ 4506 w 268272"/>
                <a:gd name="connsiteY8" fmla="*/ 122332 h 536480"/>
                <a:gd name="connsiteX0" fmla="*/ 18418 w 282184"/>
                <a:gd name="connsiteY0" fmla="*/ 102932 h 517080"/>
                <a:gd name="connsiteX1" fmla="*/ 18353 w 282184"/>
                <a:gd name="connsiteY1" fmla="*/ 1399 h 517080"/>
                <a:gd name="connsiteX2" fmla="*/ 198814 w 282184"/>
                <a:gd name="connsiteY2" fmla="*/ 57718 h 517080"/>
                <a:gd name="connsiteX3" fmla="*/ 282158 w 282184"/>
                <a:gd name="connsiteY3" fmla="*/ 243456 h 517080"/>
                <a:gd name="connsiteX4" fmla="*/ 205958 w 282184"/>
                <a:gd name="connsiteY4" fmla="*/ 436337 h 517080"/>
                <a:gd name="connsiteX5" fmla="*/ 51177 w 282184"/>
                <a:gd name="connsiteY5" fmla="*/ 514918 h 517080"/>
                <a:gd name="connsiteX6" fmla="*/ 45125 w 282184"/>
                <a:gd name="connsiteY6" fmla="*/ 359681 h 517080"/>
                <a:gd name="connsiteX7" fmla="*/ 127822 w 282184"/>
                <a:gd name="connsiteY7" fmla="*/ 219785 h 517080"/>
                <a:gd name="connsiteX8" fmla="*/ 18418 w 282184"/>
                <a:gd name="connsiteY8" fmla="*/ 102932 h 517080"/>
                <a:gd name="connsiteX0" fmla="*/ 44318 w 270882"/>
                <a:gd name="connsiteY0" fmla="*/ 121506 h 517982"/>
                <a:gd name="connsiteX1" fmla="*/ 7051 w 270882"/>
                <a:gd name="connsiteY1" fmla="*/ 2301 h 517982"/>
                <a:gd name="connsiteX2" fmla="*/ 187512 w 270882"/>
                <a:gd name="connsiteY2" fmla="*/ 58620 h 517982"/>
                <a:gd name="connsiteX3" fmla="*/ 270856 w 270882"/>
                <a:gd name="connsiteY3" fmla="*/ 244358 h 517982"/>
                <a:gd name="connsiteX4" fmla="*/ 194656 w 270882"/>
                <a:gd name="connsiteY4" fmla="*/ 437239 h 517982"/>
                <a:gd name="connsiteX5" fmla="*/ 39875 w 270882"/>
                <a:gd name="connsiteY5" fmla="*/ 515820 h 517982"/>
                <a:gd name="connsiteX6" fmla="*/ 33823 w 270882"/>
                <a:gd name="connsiteY6" fmla="*/ 360583 h 517982"/>
                <a:gd name="connsiteX7" fmla="*/ 116520 w 270882"/>
                <a:gd name="connsiteY7" fmla="*/ 220687 h 517982"/>
                <a:gd name="connsiteX8" fmla="*/ 44318 w 270882"/>
                <a:gd name="connsiteY8" fmla="*/ 121506 h 517982"/>
                <a:gd name="connsiteX0" fmla="*/ 44318 w 270882"/>
                <a:gd name="connsiteY0" fmla="*/ 121506 h 525858"/>
                <a:gd name="connsiteX1" fmla="*/ 7051 w 270882"/>
                <a:gd name="connsiteY1" fmla="*/ 2301 h 525858"/>
                <a:gd name="connsiteX2" fmla="*/ 187512 w 270882"/>
                <a:gd name="connsiteY2" fmla="*/ 58620 h 525858"/>
                <a:gd name="connsiteX3" fmla="*/ 270856 w 270882"/>
                <a:gd name="connsiteY3" fmla="*/ 244358 h 525858"/>
                <a:gd name="connsiteX4" fmla="*/ 194656 w 270882"/>
                <a:gd name="connsiteY4" fmla="*/ 437239 h 525858"/>
                <a:gd name="connsiteX5" fmla="*/ 39875 w 270882"/>
                <a:gd name="connsiteY5" fmla="*/ 515820 h 525858"/>
                <a:gd name="connsiteX6" fmla="*/ 116520 w 270882"/>
                <a:gd name="connsiteY6" fmla="*/ 220687 h 525858"/>
                <a:gd name="connsiteX7" fmla="*/ 44318 w 270882"/>
                <a:gd name="connsiteY7" fmla="*/ 121506 h 525858"/>
                <a:gd name="connsiteX0" fmla="*/ 44795 w 271359"/>
                <a:gd name="connsiteY0" fmla="*/ 121506 h 522743"/>
                <a:gd name="connsiteX1" fmla="*/ 7528 w 271359"/>
                <a:gd name="connsiteY1" fmla="*/ 2301 h 522743"/>
                <a:gd name="connsiteX2" fmla="*/ 187989 w 271359"/>
                <a:gd name="connsiteY2" fmla="*/ 58620 h 522743"/>
                <a:gd name="connsiteX3" fmla="*/ 271333 w 271359"/>
                <a:gd name="connsiteY3" fmla="*/ 244358 h 522743"/>
                <a:gd name="connsiteX4" fmla="*/ 195133 w 271359"/>
                <a:gd name="connsiteY4" fmla="*/ 437239 h 522743"/>
                <a:gd name="connsiteX5" fmla="*/ 40352 w 271359"/>
                <a:gd name="connsiteY5" fmla="*/ 515820 h 522743"/>
                <a:gd name="connsiteX6" fmla="*/ 143257 w 271359"/>
                <a:gd name="connsiteY6" fmla="*/ 271494 h 522743"/>
                <a:gd name="connsiteX7" fmla="*/ 44795 w 271359"/>
                <a:gd name="connsiteY7" fmla="*/ 121506 h 522743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7183"/>
                <a:gd name="connsiteX1" fmla="*/ 7528 w 271359"/>
                <a:gd name="connsiteY1" fmla="*/ 2301 h 517183"/>
                <a:gd name="connsiteX2" fmla="*/ 187989 w 271359"/>
                <a:gd name="connsiteY2" fmla="*/ 58620 h 517183"/>
                <a:gd name="connsiteX3" fmla="*/ 271333 w 271359"/>
                <a:gd name="connsiteY3" fmla="*/ 244358 h 517183"/>
                <a:gd name="connsiteX4" fmla="*/ 195133 w 271359"/>
                <a:gd name="connsiteY4" fmla="*/ 437239 h 517183"/>
                <a:gd name="connsiteX5" fmla="*/ 40352 w 271359"/>
                <a:gd name="connsiteY5" fmla="*/ 515820 h 517183"/>
                <a:gd name="connsiteX6" fmla="*/ 107546 w 271359"/>
                <a:gd name="connsiteY6" fmla="*/ 379457 h 517183"/>
                <a:gd name="connsiteX7" fmla="*/ 143257 w 271359"/>
                <a:gd name="connsiteY7" fmla="*/ 271494 h 517183"/>
                <a:gd name="connsiteX8" fmla="*/ 44795 w 271359"/>
                <a:gd name="connsiteY8" fmla="*/ 121506 h 517183"/>
                <a:gd name="connsiteX0" fmla="*/ 44795 w 260426"/>
                <a:gd name="connsiteY0" fmla="*/ 121660 h 517276"/>
                <a:gd name="connsiteX1" fmla="*/ 7528 w 260426"/>
                <a:gd name="connsiteY1" fmla="*/ 2455 h 517276"/>
                <a:gd name="connsiteX2" fmla="*/ 187989 w 260426"/>
                <a:gd name="connsiteY2" fmla="*/ 58774 h 517276"/>
                <a:gd name="connsiteX3" fmla="*/ 260392 w 260426"/>
                <a:gd name="connsiteY3" fmla="*/ 259975 h 517276"/>
                <a:gd name="connsiteX4" fmla="*/ 195133 w 260426"/>
                <a:gd name="connsiteY4" fmla="*/ 437393 h 517276"/>
                <a:gd name="connsiteX5" fmla="*/ 40352 w 260426"/>
                <a:gd name="connsiteY5" fmla="*/ 515974 h 517276"/>
                <a:gd name="connsiteX6" fmla="*/ 107546 w 260426"/>
                <a:gd name="connsiteY6" fmla="*/ 379611 h 517276"/>
                <a:gd name="connsiteX7" fmla="*/ 143257 w 260426"/>
                <a:gd name="connsiteY7" fmla="*/ 271648 h 517276"/>
                <a:gd name="connsiteX8" fmla="*/ 44795 w 260426"/>
                <a:gd name="connsiteY8" fmla="*/ 121660 h 517276"/>
                <a:gd name="connsiteX0" fmla="*/ 44210 w 259964"/>
                <a:gd name="connsiteY0" fmla="*/ 120953 h 516569"/>
                <a:gd name="connsiteX1" fmla="*/ 6943 w 259964"/>
                <a:gd name="connsiteY1" fmla="*/ 1748 h 516569"/>
                <a:gd name="connsiteX2" fmla="*/ 178650 w 259964"/>
                <a:gd name="connsiteY2" fmla="*/ 64694 h 516569"/>
                <a:gd name="connsiteX3" fmla="*/ 259807 w 259964"/>
                <a:gd name="connsiteY3" fmla="*/ 259268 h 516569"/>
                <a:gd name="connsiteX4" fmla="*/ 194548 w 259964"/>
                <a:gd name="connsiteY4" fmla="*/ 436686 h 516569"/>
                <a:gd name="connsiteX5" fmla="*/ 39767 w 259964"/>
                <a:gd name="connsiteY5" fmla="*/ 515267 h 516569"/>
                <a:gd name="connsiteX6" fmla="*/ 106961 w 259964"/>
                <a:gd name="connsiteY6" fmla="*/ 378904 h 516569"/>
                <a:gd name="connsiteX7" fmla="*/ 142672 w 259964"/>
                <a:gd name="connsiteY7" fmla="*/ 270941 h 516569"/>
                <a:gd name="connsiteX8" fmla="*/ 44210 w 259964"/>
                <a:gd name="connsiteY8" fmla="*/ 120953 h 516569"/>
                <a:gd name="connsiteX0" fmla="*/ 68893 w 256198"/>
                <a:gd name="connsiteY0" fmla="*/ 127905 h 516895"/>
                <a:gd name="connsiteX1" fmla="*/ 3177 w 256198"/>
                <a:gd name="connsiteY1" fmla="*/ 2074 h 516895"/>
                <a:gd name="connsiteX2" fmla="*/ 174884 w 256198"/>
                <a:gd name="connsiteY2" fmla="*/ 65020 h 516895"/>
                <a:gd name="connsiteX3" fmla="*/ 256041 w 256198"/>
                <a:gd name="connsiteY3" fmla="*/ 259594 h 516895"/>
                <a:gd name="connsiteX4" fmla="*/ 190782 w 256198"/>
                <a:gd name="connsiteY4" fmla="*/ 437012 h 516895"/>
                <a:gd name="connsiteX5" fmla="*/ 36001 w 256198"/>
                <a:gd name="connsiteY5" fmla="*/ 515593 h 516895"/>
                <a:gd name="connsiteX6" fmla="*/ 103195 w 256198"/>
                <a:gd name="connsiteY6" fmla="*/ 379230 h 516895"/>
                <a:gd name="connsiteX7" fmla="*/ 138906 w 256198"/>
                <a:gd name="connsiteY7" fmla="*/ 271267 h 516895"/>
                <a:gd name="connsiteX8" fmla="*/ 68893 w 256198"/>
                <a:gd name="connsiteY8" fmla="*/ 127905 h 516895"/>
                <a:gd name="connsiteX0" fmla="*/ 70234 w 257539"/>
                <a:gd name="connsiteY0" fmla="*/ 127905 h 516895"/>
                <a:gd name="connsiteX1" fmla="*/ 4518 w 257539"/>
                <a:gd name="connsiteY1" fmla="*/ 2074 h 516895"/>
                <a:gd name="connsiteX2" fmla="*/ 176225 w 257539"/>
                <a:gd name="connsiteY2" fmla="*/ 65020 h 516895"/>
                <a:gd name="connsiteX3" fmla="*/ 257382 w 257539"/>
                <a:gd name="connsiteY3" fmla="*/ 259594 h 516895"/>
                <a:gd name="connsiteX4" fmla="*/ 192123 w 257539"/>
                <a:gd name="connsiteY4" fmla="*/ 437012 h 516895"/>
                <a:gd name="connsiteX5" fmla="*/ 37342 w 257539"/>
                <a:gd name="connsiteY5" fmla="*/ 515593 h 516895"/>
                <a:gd name="connsiteX6" fmla="*/ 104536 w 257539"/>
                <a:gd name="connsiteY6" fmla="*/ 379230 h 516895"/>
                <a:gd name="connsiteX7" fmla="*/ 140247 w 257539"/>
                <a:gd name="connsiteY7" fmla="*/ 271267 h 516895"/>
                <a:gd name="connsiteX8" fmla="*/ 70234 w 257539"/>
                <a:gd name="connsiteY8" fmla="*/ 127905 h 516895"/>
                <a:gd name="connsiteX0" fmla="*/ 83808 w 255794"/>
                <a:gd name="connsiteY0" fmla="*/ 125585 h 516785"/>
                <a:gd name="connsiteX1" fmla="*/ 2773 w 255794"/>
                <a:gd name="connsiteY1" fmla="*/ 1964 h 516785"/>
                <a:gd name="connsiteX2" fmla="*/ 174480 w 255794"/>
                <a:gd name="connsiteY2" fmla="*/ 64910 h 516785"/>
                <a:gd name="connsiteX3" fmla="*/ 255637 w 255794"/>
                <a:gd name="connsiteY3" fmla="*/ 259484 h 516785"/>
                <a:gd name="connsiteX4" fmla="*/ 190378 w 255794"/>
                <a:gd name="connsiteY4" fmla="*/ 436902 h 516785"/>
                <a:gd name="connsiteX5" fmla="*/ 35597 w 255794"/>
                <a:gd name="connsiteY5" fmla="*/ 515483 h 516785"/>
                <a:gd name="connsiteX6" fmla="*/ 102791 w 255794"/>
                <a:gd name="connsiteY6" fmla="*/ 379120 h 516785"/>
                <a:gd name="connsiteX7" fmla="*/ 138502 w 255794"/>
                <a:gd name="connsiteY7" fmla="*/ 271157 h 516785"/>
                <a:gd name="connsiteX8" fmla="*/ 83808 w 255794"/>
                <a:gd name="connsiteY8" fmla="*/ 125585 h 516785"/>
                <a:gd name="connsiteX0" fmla="*/ 50939 w 222925"/>
                <a:gd name="connsiteY0" fmla="*/ 90540 h 481740"/>
                <a:gd name="connsiteX1" fmla="*/ 64004 w 222925"/>
                <a:gd name="connsiteY1" fmla="*/ 6680 h 481740"/>
                <a:gd name="connsiteX2" fmla="*/ 141611 w 222925"/>
                <a:gd name="connsiteY2" fmla="*/ 29865 h 481740"/>
                <a:gd name="connsiteX3" fmla="*/ 222768 w 222925"/>
                <a:gd name="connsiteY3" fmla="*/ 224439 h 481740"/>
                <a:gd name="connsiteX4" fmla="*/ 157509 w 222925"/>
                <a:gd name="connsiteY4" fmla="*/ 401857 h 481740"/>
                <a:gd name="connsiteX5" fmla="*/ 2728 w 222925"/>
                <a:gd name="connsiteY5" fmla="*/ 480438 h 481740"/>
                <a:gd name="connsiteX6" fmla="*/ 69922 w 222925"/>
                <a:gd name="connsiteY6" fmla="*/ 344075 h 481740"/>
                <a:gd name="connsiteX7" fmla="*/ 105633 w 222925"/>
                <a:gd name="connsiteY7" fmla="*/ 236112 h 481740"/>
                <a:gd name="connsiteX8" fmla="*/ 50939 w 222925"/>
                <a:gd name="connsiteY8" fmla="*/ 90540 h 481740"/>
                <a:gd name="connsiteX0" fmla="*/ 50939 w 222802"/>
                <a:gd name="connsiteY0" fmla="*/ 86451 h 477651"/>
                <a:gd name="connsiteX1" fmla="*/ 64004 w 222802"/>
                <a:gd name="connsiteY1" fmla="*/ 2591 h 477651"/>
                <a:gd name="connsiteX2" fmla="*/ 141611 w 222802"/>
                <a:gd name="connsiteY2" fmla="*/ 25776 h 477651"/>
                <a:gd name="connsiteX3" fmla="*/ 166210 w 222802"/>
                <a:gd name="connsiteY3" fmla="*/ 70489 h 477651"/>
                <a:gd name="connsiteX4" fmla="*/ 222768 w 222802"/>
                <a:gd name="connsiteY4" fmla="*/ 220350 h 477651"/>
                <a:gd name="connsiteX5" fmla="*/ 157509 w 222802"/>
                <a:gd name="connsiteY5" fmla="*/ 397768 h 477651"/>
                <a:gd name="connsiteX6" fmla="*/ 2728 w 222802"/>
                <a:gd name="connsiteY6" fmla="*/ 476349 h 477651"/>
                <a:gd name="connsiteX7" fmla="*/ 69922 w 222802"/>
                <a:gd name="connsiteY7" fmla="*/ 339986 h 477651"/>
                <a:gd name="connsiteX8" fmla="*/ 105633 w 222802"/>
                <a:gd name="connsiteY8" fmla="*/ 232023 h 477651"/>
                <a:gd name="connsiteX9" fmla="*/ 50939 w 222802"/>
                <a:gd name="connsiteY9" fmla="*/ 86451 h 477651"/>
                <a:gd name="connsiteX0" fmla="*/ 50939 w 222925"/>
                <a:gd name="connsiteY0" fmla="*/ 90539 h 481739"/>
                <a:gd name="connsiteX1" fmla="*/ 64004 w 222925"/>
                <a:gd name="connsiteY1" fmla="*/ 6679 h 481739"/>
                <a:gd name="connsiteX2" fmla="*/ 141611 w 222925"/>
                <a:gd name="connsiteY2" fmla="*/ 29864 h 481739"/>
                <a:gd name="connsiteX3" fmla="*/ 222768 w 222925"/>
                <a:gd name="connsiteY3" fmla="*/ 224438 h 481739"/>
                <a:gd name="connsiteX4" fmla="*/ 157509 w 222925"/>
                <a:gd name="connsiteY4" fmla="*/ 401856 h 481739"/>
                <a:gd name="connsiteX5" fmla="*/ 2728 w 222925"/>
                <a:gd name="connsiteY5" fmla="*/ 480437 h 481739"/>
                <a:gd name="connsiteX6" fmla="*/ 69922 w 222925"/>
                <a:gd name="connsiteY6" fmla="*/ 344074 h 481739"/>
                <a:gd name="connsiteX7" fmla="*/ 105633 w 222925"/>
                <a:gd name="connsiteY7" fmla="*/ 236111 h 481739"/>
                <a:gd name="connsiteX8" fmla="*/ 50939 w 222925"/>
                <a:gd name="connsiteY8" fmla="*/ 90539 h 481739"/>
                <a:gd name="connsiteX0" fmla="*/ 50939 w 222925"/>
                <a:gd name="connsiteY0" fmla="*/ 66096 h 457296"/>
                <a:gd name="connsiteX1" fmla="*/ 105582 w 222925"/>
                <a:gd name="connsiteY1" fmla="*/ 55133 h 457296"/>
                <a:gd name="connsiteX2" fmla="*/ 141611 w 222925"/>
                <a:gd name="connsiteY2" fmla="*/ 5421 h 457296"/>
                <a:gd name="connsiteX3" fmla="*/ 222768 w 222925"/>
                <a:gd name="connsiteY3" fmla="*/ 199995 h 457296"/>
                <a:gd name="connsiteX4" fmla="*/ 157509 w 222925"/>
                <a:gd name="connsiteY4" fmla="*/ 377413 h 457296"/>
                <a:gd name="connsiteX5" fmla="*/ 2728 w 222925"/>
                <a:gd name="connsiteY5" fmla="*/ 455994 h 457296"/>
                <a:gd name="connsiteX6" fmla="*/ 69922 w 222925"/>
                <a:gd name="connsiteY6" fmla="*/ 319631 h 457296"/>
                <a:gd name="connsiteX7" fmla="*/ 105633 w 222925"/>
                <a:gd name="connsiteY7" fmla="*/ 211668 h 457296"/>
                <a:gd name="connsiteX8" fmla="*/ 50939 w 222925"/>
                <a:gd name="connsiteY8" fmla="*/ 66096 h 457296"/>
                <a:gd name="connsiteX0" fmla="*/ 50939 w 224033"/>
                <a:gd name="connsiteY0" fmla="*/ 24264 h 415464"/>
                <a:gd name="connsiteX1" fmla="*/ 105582 w 224033"/>
                <a:gd name="connsiteY1" fmla="*/ 13301 h 415464"/>
                <a:gd name="connsiteX2" fmla="*/ 222768 w 224033"/>
                <a:gd name="connsiteY2" fmla="*/ 158163 h 415464"/>
                <a:gd name="connsiteX3" fmla="*/ 157509 w 224033"/>
                <a:gd name="connsiteY3" fmla="*/ 335581 h 415464"/>
                <a:gd name="connsiteX4" fmla="*/ 2728 w 224033"/>
                <a:gd name="connsiteY4" fmla="*/ 414162 h 415464"/>
                <a:gd name="connsiteX5" fmla="*/ 69922 w 224033"/>
                <a:gd name="connsiteY5" fmla="*/ 277799 h 415464"/>
                <a:gd name="connsiteX6" fmla="*/ 105633 w 224033"/>
                <a:gd name="connsiteY6" fmla="*/ 169836 h 415464"/>
                <a:gd name="connsiteX7" fmla="*/ 50939 w 224033"/>
                <a:gd name="connsiteY7" fmla="*/ 24264 h 415464"/>
                <a:gd name="connsiteX0" fmla="*/ 50939 w 224033"/>
                <a:gd name="connsiteY0" fmla="*/ 17039 h 408239"/>
                <a:gd name="connsiteX1" fmla="*/ 105582 w 224033"/>
                <a:gd name="connsiteY1" fmla="*/ 6076 h 408239"/>
                <a:gd name="connsiteX2" fmla="*/ 222768 w 224033"/>
                <a:gd name="connsiteY2" fmla="*/ 150938 h 408239"/>
                <a:gd name="connsiteX3" fmla="*/ 157509 w 224033"/>
                <a:gd name="connsiteY3" fmla="*/ 328356 h 408239"/>
                <a:gd name="connsiteX4" fmla="*/ 2728 w 224033"/>
                <a:gd name="connsiteY4" fmla="*/ 406937 h 408239"/>
                <a:gd name="connsiteX5" fmla="*/ 69922 w 224033"/>
                <a:gd name="connsiteY5" fmla="*/ 270574 h 408239"/>
                <a:gd name="connsiteX6" fmla="*/ 105633 w 224033"/>
                <a:gd name="connsiteY6" fmla="*/ 162611 h 408239"/>
                <a:gd name="connsiteX7" fmla="*/ 50939 w 224033"/>
                <a:gd name="connsiteY7" fmla="*/ 17039 h 408239"/>
                <a:gd name="connsiteX0" fmla="*/ 50939 w 223778"/>
                <a:gd name="connsiteY0" fmla="*/ 23454 h 414654"/>
                <a:gd name="connsiteX1" fmla="*/ 112147 w 223778"/>
                <a:gd name="connsiteY1" fmla="*/ 5864 h 414654"/>
                <a:gd name="connsiteX2" fmla="*/ 222768 w 223778"/>
                <a:gd name="connsiteY2" fmla="*/ 157353 h 414654"/>
                <a:gd name="connsiteX3" fmla="*/ 157509 w 223778"/>
                <a:gd name="connsiteY3" fmla="*/ 334771 h 414654"/>
                <a:gd name="connsiteX4" fmla="*/ 2728 w 223778"/>
                <a:gd name="connsiteY4" fmla="*/ 413352 h 414654"/>
                <a:gd name="connsiteX5" fmla="*/ 69922 w 223778"/>
                <a:gd name="connsiteY5" fmla="*/ 276989 h 414654"/>
                <a:gd name="connsiteX6" fmla="*/ 105633 w 223778"/>
                <a:gd name="connsiteY6" fmla="*/ 169026 h 414654"/>
                <a:gd name="connsiteX7" fmla="*/ 50939 w 223778"/>
                <a:gd name="connsiteY7" fmla="*/ 23454 h 414654"/>
                <a:gd name="connsiteX0" fmla="*/ 105633 w 223778"/>
                <a:gd name="connsiteY0" fmla="*/ 163191 h 408819"/>
                <a:gd name="connsiteX1" fmla="*/ 112147 w 223778"/>
                <a:gd name="connsiteY1" fmla="*/ 29 h 408819"/>
                <a:gd name="connsiteX2" fmla="*/ 222768 w 223778"/>
                <a:gd name="connsiteY2" fmla="*/ 151518 h 408819"/>
                <a:gd name="connsiteX3" fmla="*/ 157509 w 223778"/>
                <a:gd name="connsiteY3" fmla="*/ 328936 h 408819"/>
                <a:gd name="connsiteX4" fmla="*/ 2728 w 223778"/>
                <a:gd name="connsiteY4" fmla="*/ 407517 h 408819"/>
                <a:gd name="connsiteX5" fmla="*/ 69922 w 223778"/>
                <a:gd name="connsiteY5" fmla="*/ 271154 h 408819"/>
                <a:gd name="connsiteX6" fmla="*/ 105633 w 223778"/>
                <a:gd name="connsiteY6" fmla="*/ 163191 h 408819"/>
                <a:gd name="connsiteX0" fmla="*/ 105633 w 223778"/>
                <a:gd name="connsiteY0" fmla="*/ 169016 h 414644"/>
                <a:gd name="connsiteX1" fmla="*/ 112147 w 223778"/>
                <a:gd name="connsiteY1" fmla="*/ 5854 h 414644"/>
                <a:gd name="connsiteX2" fmla="*/ 222768 w 223778"/>
                <a:gd name="connsiteY2" fmla="*/ 157343 h 414644"/>
                <a:gd name="connsiteX3" fmla="*/ 157509 w 223778"/>
                <a:gd name="connsiteY3" fmla="*/ 334761 h 414644"/>
                <a:gd name="connsiteX4" fmla="*/ 2728 w 223778"/>
                <a:gd name="connsiteY4" fmla="*/ 413342 h 414644"/>
                <a:gd name="connsiteX5" fmla="*/ 69922 w 223778"/>
                <a:gd name="connsiteY5" fmla="*/ 276979 h 414644"/>
                <a:gd name="connsiteX6" fmla="*/ 105633 w 223778"/>
                <a:gd name="connsiteY6" fmla="*/ 169016 h 414644"/>
                <a:gd name="connsiteX0" fmla="*/ 109988 w 228133"/>
                <a:gd name="connsiteY0" fmla="*/ 169016 h 421538"/>
                <a:gd name="connsiteX1" fmla="*/ 116502 w 228133"/>
                <a:gd name="connsiteY1" fmla="*/ 5854 h 421538"/>
                <a:gd name="connsiteX2" fmla="*/ 227123 w 228133"/>
                <a:gd name="connsiteY2" fmla="*/ 157343 h 421538"/>
                <a:gd name="connsiteX3" fmla="*/ 161864 w 228133"/>
                <a:gd name="connsiteY3" fmla="*/ 334761 h 421538"/>
                <a:gd name="connsiteX4" fmla="*/ 7083 w 228133"/>
                <a:gd name="connsiteY4" fmla="*/ 413342 h 421538"/>
                <a:gd name="connsiteX5" fmla="*/ 74277 w 228133"/>
                <a:gd name="connsiteY5" fmla="*/ 276979 h 421538"/>
                <a:gd name="connsiteX6" fmla="*/ 109988 w 228133"/>
                <a:gd name="connsiteY6" fmla="*/ 169016 h 421538"/>
                <a:gd name="connsiteX0" fmla="*/ 109988 w 223849"/>
                <a:gd name="connsiteY0" fmla="*/ 163256 h 415896"/>
                <a:gd name="connsiteX1" fmla="*/ 116502 w 223849"/>
                <a:gd name="connsiteY1" fmla="*/ 94 h 415896"/>
                <a:gd name="connsiteX2" fmla="*/ 222747 w 223849"/>
                <a:gd name="connsiteY2" fmla="*/ 142747 h 415896"/>
                <a:gd name="connsiteX3" fmla="*/ 161864 w 223849"/>
                <a:gd name="connsiteY3" fmla="*/ 329001 h 415896"/>
                <a:gd name="connsiteX4" fmla="*/ 7083 w 223849"/>
                <a:gd name="connsiteY4" fmla="*/ 407582 h 415896"/>
                <a:gd name="connsiteX5" fmla="*/ 74277 w 223849"/>
                <a:gd name="connsiteY5" fmla="*/ 271219 h 415896"/>
                <a:gd name="connsiteX6" fmla="*/ 109988 w 223849"/>
                <a:gd name="connsiteY6" fmla="*/ 163256 h 415896"/>
                <a:gd name="connsiteX0" fmla="*/ 109988 w 223849"/>
                <a:gd name="connsiteY0" fmla="*/ 175285 h 427925"/>
                <a:gd name="connsiteX1" fmla="*/ 116502 w 223849"/>
                <a:gd name="connsiteY1" fmla="*/ 12123 h 427925"/>
                <a:gd name="connsiteX2" fmla="*/ 222747 w 223849"/>
                <a:gd name="connsiteY2" fmla="*/ 154776 h 427925"/>
                <a:gd name="connsiteX3" fmla="*/ 161864 w 223849"/>
                <a:gd name="connsiteY3" fmla="*/ 341030 h 427925"/>
                <a:gd name="connsiteX4" fmla="*/ 7083 w 223849"/>
                <a:gd name="connsiteY4" fmla="*/ 419611 h 427925"/>
                <a:gd name="connsiteX5" fmla="*/ 74277 w 223849"/>
                <a:gd name="connsiteY5" fmla="*/ 283248 h 427925"/>
                <a:gd name="connsiteX6" fmla="*/ 109988 w 223849"/>
                <a:gd name="connsiteY6" fmla="*/ 175285 h 427925"/>
                <a:gd name="connsiteX0" fmla="*/ 102951 w 216812"/>
                <a:gd name="connsiteY0" fmla="*/ 175285 h 440075"/>
                <a:gd name="connsiteX1" fmla="*/ 109465 w 216812"/>
                <a:gd name="connsiteY1" fmla="*/ 12123 h 440075"/>
                <a:gd name="connsiteX2" fmla="*/ 215710 w 216812"/>
                <a:gd name="connsiteY2" fmla="*/ 154776 h 440075"/>
                <a:gd name="connsiteX3" fmla="*/ 154827 w 216812"/>
                <a:gd name="connsiteY3" fmla="*/ 341030 h 440075"/>
                <a:gd name="connsiteX4" fmla="*/ 46 w 216812"/>
                <a:gd name="connsiteY4" fmla="*/ 419611 h 440075"/>
                <a:gd name="connsiteX5" fmla="*/ 67240 w 216812"/>
                <a:gd name="connsiteY5" fmla="*/ 283248 h 440075"/>
                <a:gd name="connsiteX6" fmla="*/ 102951 w 216812"/>
                <a:gd name="connsiteY6" fmla="*/ 175285 h 440075"/>
                <a:gd name="connsiteX0" fmla="*/ 61354 w 216794"/>
                <a:gd name="connsiteY0" fmla="*/ 163256 h 428046"/>
                <a:gd name="connsiteX1" fmla="*/ 109447 w 216794"/>
                <a:gd name="connsiteY1" fmla="*/ 94 h 428046"/>
                <a:gd name="connsiteX2" fmla="*/ 215692 w 216794"/>
                <a:gd name="connsiteY2" fmla="*/ 142747 h 428046"/>
                <a:gd name="connsiteX3" fmla="*/ 154809 w 216794"/>
                <a:gd name="connsiteY3" fmla="*/ 329001 h 428046"/>
                <a:gd name="connsiteX4" fmla="*/ 28 w 216794"/>
                <a:gd name="connsiteY4" fmla="*/ 407582 h 428046"/>
                <a:gd name="connsiteX5" fmla="*/ 67222 w 216794"/>
                <a:gd name="connsiteY5" fmla="*/ 271219 h 428046"/>
                <a:gd name="connsiteX6" fmla="*/ 61354 w 216794"/>
                <a:gd name="connsiteY6" fmla="*/ 163256 h 428046"/>
                <a:gd name="connsiteX0" fmla="*/ 64245 w 219685"/>
                <a:gd name="connsiteY0" fmla="*/ 163256 h 408441"/>
                <a:gd name="connsiteX1" fmla="*/ 112338 w 219685"/>
                <a:gd name="connsiteY1" fmla="*/ 94 h 408441"/>
                <a:gd name="connsiteX2" fmla="*/ 218583 w 219685"/>
                <a:gd name="connsiteY2" fmla="*/ 142747 h 408441"/>
                <a:gd name="connsiteX3" fmla="*/ 157700 w 219685"/>
                <a:gd name="connsiteY3" fmla="*/ 329001 h 408441"/>
                <a:gd name="connsiteX4" fmla="*/ 2919 w 219685"/>
                <a:gd name="connsiteY4" fmla="*/ 407582 h 408441"/>
                <a:gd name="connsiteX5" fmla="*/ 56983 w 219685"/>
                <a:gd name="connsiteY5" fmla="*/ 284473 h 408441"/>
                <a:gd name="connsiteX6" fmla="*/ 64245 w 219685"/>
                <a:gd name="connsiteY6" fmla="*/ 163256 h 408441"/>
                <a:gd name="connsiteX0" fmla="*/ 64245 w 219685"/>
                <a:gd name="connsiteY0" fmla="*/ 176025 h 421210"/>
                <a:gd name="connsiteX1" fmla="*/ 112338 w 219685"/>
                <a:gd name="connsiteY1" fmla="*/ 12863 h 421210"/>
                <a:gd name="connsiteX2" fmla="*/ 218583 w 219685"/>
                <a:gd name="connsiteY2" fmla="*/ 155516 h 421210"/>
                <a:gd name="connsiteX3" fmla="*/ 157700 w 219685"/>
                <a:gd name="connsiteY3" fmla="*/ 341770 h 421210"/>
                <a:gd name="connsiteX4" fmla="*/ 2919 w 219685"/>
                <a:gd name="connsiteY4" fmla="*/ 420351 h 421210"/>
                <a:gd name="connsiteX5" fmla="*/ 56983 w 219685"/>
                <a:gd name="connsiteY5" fmla="*/ 297242 h 421210"/>
                <a:gd name="connsiteX6" fmla="*/ 64245 w 219685"/>
                <a:gd name="connsiteY6" fmla="*/ 176025 h 421210"/>
                <a:gd name="connsiteX0" fmla="*/ 61361 w 216801"/>
                <a:gd name="connsiteY0" fmla="*/ 176025 h 435452"/>
                <a:gd name="connsiteX1" fmla="*/ 109454 w 216801"/>
                <a:gd name="connsiteY1" fmla="*/ 12863 h 435452"/>
                <a:gd name="connsiteX2" fmla="*/ 215699 w 216801"/>
                <a:gd name="connsiteY2" fmla="*/ 155516 h 435452"/>
                <a:gd name="connsiteX3" fmla="*/ 154816 w 216801"/>
                <a:gd name="connsiteY3" fmla="*/ 341770 h 435452"/>
                <a:gd name="connsiteX4" fmla="*/ 35 w 216801"/>
                <a:gd name="connsiteY4" fmla="*/ 420351 h 435452"/>
                <a:gd name="connsiteX5" fmla="*/ 54099 w 216801"/>
                <a:gd name="connsiteY5" fmla="*/ 297242 h 435452"/>
                <a:gd name="connsiteX6" fmla="*/ 61361 w 216801"/>
                <a:gd name="connsiteY6" fmla="*/ 176025 h 435452"/>
                <a:gd name="connsiteX0" fmla="*/ 14354 w 169598"/>
                <a:gd name="connsiteY0" fmla="*/ 176025 h 348878"/>
                <a:gd name="connsiteX1" fmla="*/ 62447 w 169598"/>
                <a:gd name="connsiteY1" fmla="*/ 12863 h 348878"/>
                <a:gd name="connsiteX2" fmla="*/ 168692 w 169598"/>
                <a:gd name="connsiteY2" fmla="*/ 155516 h 348878"/>
                <a:gd name="connsiteX3" fmla="*/ 107809 w 169598"/>
                <a:gd name="connsiteY3" fmla="*/ 341770 h 348878"/>
                <a:gd name="connsiteX4" fmla="*/ 7092 w 169598"/>
                <a:gd name="connsiteY4" fmla="*/ 297242 h 348878"/>
                <a:gd name="connsiteX5" fmla="*/ 14354 w 169598"/>
                <a:gd name="connsiteY5" fmla="*/ 176025 h 348878"/>
                <a:gd name="connsiteX0" fmla="*/ 626 w 155778"/>
                <a:gd name="connsiteY0" fmla="*/ 176025 h 361325"/>
                <a:gd name="connsiteX1" fmla="*/ 48719 w 155778"/>
                <a:gd name="connsiteY1" fmla="*/ 12863 h 361325"/>
                <a:gd name="connsiteX2" fmla="*/ 154964 w 155778"/>
                <a:gd name="connsiteY2" fmla="*/ 155516 h 361325"/>
                <a:gd name="connsiteX3" fmla="*/ 94081 w 155778"/>
                <a:gd name="connsiteY3" fmla="*/ 341770 h 361325"/>
                <a:gd name="connsiteX4" fmla="*/ 26190 w 155778"/>
                <a:gd name="connsiteY4" fmla="*/ 337003 h 361325"/>
                <a:gd name="connsiteX5" fmla="*/ 626 w 155778"/>
                <a:gd name="connsiteY5" fmla="*/ 176025 h 361325"/>
                <a:gd name="connsiteX0" fmla="*/ 2141 w 156613"/>
                <a:gd name="connsiteY0" fmla="*/ 176025 h 361325"/>
                <a:gd name="connsiteX1" fmla="*/ 78683 w 156613"/>
                <a:gd name="connsiteY1" fmla="*/ 12863 h 361325"/>
                <a:gd name="connsiteX2" fmla="*/ 156479 w 156613"/>
                <a:gd name="connsiteY2" fmla="*/ 155516 h 361325"/>
                <a:gd name="connsiteX3" fmla="*/ 95596 w 156613"/>
                <a:gd name="connsiteY3" fmla="*/ 341770 h 361325"/>
                <a:gd name="connsiteX4" fmla="*/ 27705 w 156613"/>
                <a:gd name="connsiteY4" fmla="*/ 337003 h 361325"/>
                <a:gd name="connsiteX5" fmla="*/ 2141 w 156613"/>
                <a:gd name="connsiteY5" fmla="*/ 176025 h 361325"/>
                <a:gd name="connsiteX0" fmla="*/ 2141 w 156613"/>
                <a:gd name="connsiteY0" fmla="*/ 163880 h 349180"/>
                <a:gd name="connsiteX1" fmla="*/ 78683 w 156613"/>
                <a:gd name="connsiteY1" fmla="*/ 718 h 349180"/>
                <a:gd name="connsiteX2" fmla="*/ 156479 w 156613"/>
                <a:gd name="connsiteY2" fmla="*/ 143371 h 349180"/>
                <a:gd name="connsiteX3" fmla="*/ 95596 w 156613"/>
                <a:gd name="connsiteY3" fmla="*/ 329625 h 349180"/>
                <a:gd name="connsiteX4" fmla="*/ 27705 w 156613"/>
                <a:gd name="connsiteY4" fmla="*/ 324858 h 349180"/>
                <a:gd name="connsiteX5" fmla="*/ 2141 w 156613"/>
                <a:gd name="connsiteY5" fmla="*/ 163880 h 349180"/>
                <a:gd name="connsiteX0" fmla="*/ 3500 w 158621"/>
                <a:gd name="connsiteY0" fmla="*/ 170469 h 355769"/>
                <a:gd name="connsiteX1" fmla="*/ 101926 w 158621"/>
                <a:gd name="connsiteY1" fmla="*/ 681 h 355769"/>
                <a:gd name="connsiteX2" fmla="*/ 157838 w 158621"/>
                <a:gd name="connsiteY2" fmla="*/ 149960 h 355769"/>
                <a:gd name="connsiteX3" fmla="*/ 96955 w 158621"/>
                <a:gd name="connsiteY3" fmla="*/ 336214 h 355769"/>
                <a:gd name="connsiteX4" fmla="*/ 29064 w 158621"/>
                <a:gd name="connsiteY4" fmla="*/ 331447 h 355769"/>
                <a:gd name="connsiteX5" fmla="*/ 3500 w 158621"/>
                <a:gd name="connsiteY5" fmla="*/ 170469 h 355769"/>
                <a:gd name="connsiteX0" fmla="*/ 4764 w 159885"/>
                <a:gd name="connsiteY0" fmla="*/ 170469 h 331525"/>
                <a:gd name="connsiteX1" fmla="*/ 103190 w 159885"/>
                <a:gd name="connsiteY1" fmla="*/ 681 h 331525"/>
                <a:gd name="connsiteX2" fmla="*/ 159102 w 159885"/>
                <a:gd name="connsiteY2" fmla="*/ 149960 h 331525"/>
                <a:gd name="connsiteX3" fmla="*/ 30328 w 159885"/>
                <a:gd name="connsiteY3" fmla="*/ 331447 h 331525"/>
                <a:gd name="connsiteX4" fmla="*/ 4764 w 159885"/>
                <a:gd name="connsiteY4" fmla="*/ 170469 h 331525"/>
                <a:gd name="connsiteX0" fmla="*/ 2111 w 160957"/>
                <a:gd name="connsiteY0" fmla="*/ 170438 h 302799"/>
                <a:gd name="connsiteX1" fmla="*/ 100537 w 160957"/>
                <a:gd name="connsiteY1" fmla="*/ 650 h 302799"/>
                <a:gd name="connsiteX2" fmla="*/ 156449 w 160957"/>
                <a:gd name="connsiteY2" fmla="*/ 149929 h 302799"/>
                <a:gd name="connsiteX3" fmla="*/ 42994 w 160957"/>
                <a:gd name="connsiteY3" fmla="*/ 302700 h 302799"/>
                <a:gd name="connsiteX4" fmla="*/ 2111 w 160957"/>
                <a:gd name="connsiteY4" fmla="*/ 170438 h 302799"/>
                <a:gd name="connsiteX0" fmla="*/ 3737 w 162584"/>
                <a:gd name="connsiteY0" fmla="*/ 170438 h 309586"/>
                <a:gd name="connsiteX1" fmla="*/ 102163 w 162584"/>
                <a:gd name="connsiteY1" fmla="*/ 650 h 309586"/>
                <a:gd name="connsiteX2" fmla="*/ 158075 w 162584"/>
                <a:gd name="connsiteY2" fmla="*/ 149929 h 309586"/>
                <a:gd name="connsiteX3" fmla="*/ 44620 w 162584"/>
                <a:gd name="connsiteY3" fmla="*/ 302700 h 309586"/>
                <a:gd name="connsiteX4" fmla="*/ 3737 w 162584"/>
                <a:gd name="connsiteY4" fmla="*/ 170438 h 309586"/>
                <a:gd name="connsiteX0" fmla="*/ 1709 w 113062"/>
                <a:gd name="connsiteY0" fmla="*/ 169790 h 302053"/>
                <a:gd name="connsiteX1" fmla="*/ 100135 w 113062"/>
                <a:gd name="connsiteY1" fmla="*/ 2 h 302053"/>
                <a:gd name="connsiteX2" fmla="*/ 105715 w 113062"/>
                <a:gd name="connsiteY2" fmla="*/ 166953 h 302053"/>
                <a:gd name="connsiteX3" fmla="*/ 42592 w 113062"/>
                <a:gd name="connsiteY3" fmla="*/ 302052 h 302053"/>
                <a:gd name="connsiteX4" fmla="*/ 1709 w 113062"/>
                <a:gd name="connsiteY4" fmla="*/ 169790 h 302053"/>
                <a:gd name="connsiteX0" fmla="*/ 1311 w 109087"/>
                <a:gd name="connsiteY0" fmla="*/ 147701 h 279964"/>
                <a:gd name="connsiteX1" fmla="*/ 90984 w 109087"/>
                <a:gd name="connsiteY1" fmla="*/ 2 h 279964"/>
                <a:gd name="connsiteX2" fmla="*/ 105317 w 109087"/>
                <a:gd name="connsiteY2" fmla="*/ 144864 h 279964"/>
                <a:gd name="connsiteX3" fmla="*/ 42194 w 109087"/>
                <a:gd name="connsiteY3" fmla="*/ 279963 h 279964"/>
                <a:gd name="connsiteX4" fmla="*/ 1311 w 109087"/>
                <a:gd name="connsiteY4" fmla="*/ 147701 h 279964"/>
                <a:gd name="connsiteX0" fmla="*/ 3537 w 142057"/>
                <a:gd name="connsiteY0" fmla="*/ 130029 h 262292"/>
                <a:gd name="connsiteX1" fmla="*/ 136977 w 142057"/>
                <a:gd name="connsiteY1" fmla="*/ 2 h 262292"/>
                <a:gd name="connsiteX2" fmla="*/ 107543 w 142057"/>
                <a:gd name="connsiteY2" fmla="*/ 127192 h 262292"/>
                <a:gd name="connsiteX3" fmla="*/ 44420 w 142057"/>
                <a:gd name="connsiteY3" fmla="*/ 262291 h 262292"/>
                <a:gd name="connsiteX4" fmla="*/ 3537 w 142057"/>
                <a:gd name="connsiteY4" fmla="*/ 130029 h 262292"/>
                <a:gd name="connsiteX0" fmla="*/ 55411 w 195975"/>
                <a:gd name="connsiteY0" fmla="*/ 130029 h 220324"/>
                <a:gd name="connsiteX1" fmla="*/ 188851 w 195975"/>
                <a:gd name="connsiteY1" fmla="*/ 2 h 220324"/>
                <a:gd name="connsiteX2" fmla="*/ 159417 w 195975"/>
                <a:gd name="connsiteY2" fmla="*/ 127192 h 220324"/>
                <a:gd name="connsiteX3" fmla="*/ 4383 w 195975"/>
                <a:gd name="connsiteY3" fmla="*/ 220321 h 220324"/>
                <a:gd name="connsiteX4" fmla="*/ 55411 w 195975"/>
                <a:gd name="connsiteY4" fmla="*/ 130029 h 220324"/>
                <a:gd name="connsiteX0" fmla="*/ 65042 w 193870"/>
                <a:gd name="connsiteY0" fmla="*/ 75865 h 222178"/>
                <a:gd name="connsiteX1" fmla="*/ 187540 w 193870"/>
                <a:gd name="connsiteY1" fmla="*/ 1063 h 222178"/>
                <a:gd name="connsiteX2" fmla="*/ 158106 w 193870"/>
                <a:gd name="connsiteY2" fmla="*/ 128253 h 222178"/>
                <a:gd name="connsiteX3" fmla="*/ 3072 w 193870"/>
                <a:gd name="connsiteY3" fmla="*/ 221382 h 222178"/>
                <a:gd name="connsiteX4" fmla="*/ 65042 w 193870"/>
                <a:gd name="connsiteY4" fmla="*/ 75865 h 222178"/>
                <a:gd name="connsiteX0" fmla="*/ 65094 w 199562"/>
                <a:gd name="connsiteY0" fmla="*/ 78039 h 224356"/>
                <a:gd name="connsiteX1" fmla="*/ 194156 w 199562"/>
                <a:gd name="connsiteY1" fmla="*/ 1028 h 224356"/>
                <a:gd name="connsiteX2" fmla="*/ 158158 w 199562"/>
                <a:gd name="connsiteY2" fmla="*/ 130427 h 224356"/>
                <a:gd name="connsiteX3" fmla="*/ 3124 w 199562"/>
                <a:gd name="connsiteY3" fmla="*/ 223556 h 224356"/>
                <a:gd name="connsiteX4" fmla="*/ 65094 w 199562"/>
                <a:gd name="connsiteY4" fmla="*/ 78039 h 224356"/>
                <a:gd name="connsiteX0" fmla="*/ 65094 w 207992"/>
                <a:gd name="connsiteY0" fmla="*/ 77087 h 223404"/>
                <a:gd name="connsiteX1" fmla="*/ 194156 w 207992"/>
                <a:gd name="connsiteY1" fmla="*/ 76 h 223404"/>
                <a:gd name="connsiteX2" fmla="*/ 158158 w 207992"/>
                <a:gd name="connsiteY2" fmla="*/ 129475 h 223404"/>
                <a:gd name="connsiteX3" fmla="*/ 3124 w 207992"/>
                <a:gd name="connsiteY3" fmla="*/ 222604 h 223404"/>
                <a:gd name="connsiteX4" fmla="*/ 65094 w 207992"/>
                <a:gd name="connsiteY4" fmla="*/ 77087 h 223404"/>
                <a:gd name="connsiteX0" fmla="*/ 58849 w 201565"/>
                <a:gd name="connsiteY0" fmla="*/ 77082 h 201584"/>
                <a:gd name="connsiteX1" fmla="*/ 187911 w 201565"/>
                <a:gd name="connsiteY1" fmla="*/ 71 h 201584"/>
                <a:gd name="connsiteX2" fmla="*/ 151913 w 201565"/>
                <a:gd name="connsiteY2" fmla="*/ 129470 h 201584"/>
                <a:gd name="connsiteX3" fmla="*/ 3443 w 201565"/>
                <a:gd name="connsiteY3" fmla="*/ 200509 h 201584"/>
                <a:gd name="connsiteX4" fmla="*/ 58849 w 201565"/>
                <a:gd name="connsiteY4" fmla="*/ 77082 h 201584"/>
                <a:gd name="connsiteX0" fmla="*/ 57484 w 200200"/>
                <a:gd name="connsiteY0" fmla="*/ 77082 h 211560"/>
                <a:gd name="connsiteX1" fmla="*/ 186546 w 200200"/>
                <a:gd name="connsiteY1" fmla="*/ 71 h 211560"/>
                <a:gd name="connsiteX2" fmla="*/ 150548 w 200200"/>
                <a:gd name="connsiteY2" fmla="*/ 129470 h 211560"/>
                <a:gd name="connsiteX3" fmla="*/ 2078 w 200200"/>
                <a:gd name="connsiteY3" fmla="*/ 200509 h 211560"/>
                <a:gd name="connsiteX4" fmla="*/ 57484 w 200200"/>
                <a:gd name="connsiteY4" fmla="*/ 77082 h 211560"/>
                <a:gd name="connsiteX0" fmla="*/ 58032 w 189953"/>
                <a:gd name="connsiteY0" fmla="*/ 78200 h 203116"/>
                <a:gd name="connsiteX1" fmla="*/ 187094 w 189953"/>
                <a:gd name="connsiteY1" fmla="*/ 1189 h 203116"/>
                <a:gd name="connsiteX2" fmla="*/ 135778 w 189953"/>
                <a:gd name="connsiteY2" fmla="*/ 137214 h 203116"/>
                <a:gd name="connsiteX3" fmla="*/ 2626 w 189953"/>
                <a:gd name="connsiteY3" fmla="*/ 201627 h 203116"/>
                <a:gd name="connsiteX4" fmla="*/ 58032 w 189953"/>
                <a:gd name="connsiteY4" fmla="*/ 78200 h 203116"/>
                <a:gd name="connsiteX0" fmla="*/ 57927 w 177605"/>
                <a:gd name="connsiteY0" fmla="*/ 58753 h 183580"/>
                <a:gd name="connsiteX1" fmla="*/ 173859 w 177605"/>
                <a:gd name="connsiteY1" fmla="*/ 1623 h 183580"/>
                <a:gd name="connsiteX2" fmla="*/ 135673 w 177605"/>
                <a:gd name="connsiteY2" fmla="*/ 117767 h 183580"/>
                <a:gd name="connsiteX3" fmla="*/ 2521 w 177605"/>
                <a:gd name="connsiteY3" fmla="*/ 182180 h 183580"/>
                <a:gd name="connsiteX4" fmla="*/ 57927 w 177605"/>
                <a:gd name="connsiteY4" fmla="*/ 58753 h 18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05" h="183580">
                  <a:moveTo>
                    <a:pt x="57927" y="58753"/>
                  </a:moveTo>
                  <a:cubicBezTo>
                    <a:pt x="86483" y="28660"/>
                    <a:pt x="160901" y="-8213"/>
                    <a:pt x="173859" y="1623"/>
                  </a:cubicBezTo>
                  <a:cubicBezTo>
                    <a:pt x="186817" y="11459"/>
                    <a:pt x="164229" y="87674"/>
                    <a:pt x="135673" y="117767"/>
                  </a:cubicBezTo>
                  <a:cubicBezTo>
                    <a:pt x="107117" y="147860"/>
                    <a:pt x="15479" y="192016"/>
                    <a:pt x="2521" y="182180"/>
                  </a:cubicBezTo>
                  <a:cubicBezTo>
                    <a:pt x="-10437" y="172344"/>
                    <a:pt x="29371" y="88846"/>
                    <a:pt x="57927" y="58753"/>
                  </a:cubicBezTo>
                  <a:close/>
                </a:path>
              </a:pathLst>
            </a:cu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1" name="자유형 160"/>
            <p:cNvSpPr/>
            <p:nvPr/>
          </p:nvSpPr>
          <p:spPr bwMode="auto">
            <a:xfrm>
              <a:off x="4905990" y="4940395"/>
              <a:ext cx="117992" cy="271128"/>
            </a:xfrm>
            <a:custGeom>
              <a:avLst/>
              <a:gdLst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16587 w 495244"/>
                <a:gd name="connsiteY0" fmla="*/ 109365 h 540988"/>
                <a:gd name="connsiteX1" fmla="*/ 109456 w 495244"/>
                <a:gd name="connsiteY1" fmla="*/ 28403 h 540988"/>
                <a:gd name="connsiteX2" fmla="*/ 264237 w 495244"/>
                <a:gd name="connsiteY2" fmla="*/ 2209 h 540988"/>
                <a:gd name="connsiteX3" fmla="*/ 411874 w 495244"/>
                <a:gd name="connsiteY3" fmla="*/ 78409 h 540988"/>
                <a:gd name="connsiteX4" fmla="*/ 495218 w 495244"/>
                <a:gd name="connsiteY4" fmla="*/ 264147 h 540988"/>
                <a:gd name="connsiteX5" fmla="*/ 419018 w 495244"/>
                <a:gd name="connsiteY5" fmla="*/ 457028 h 540988"/>
                <a:gd name="connsiteX6" fmla="*/ 264237 w 495244"/>
                <a:gd name="connsiteY6" fmla="*/ 535609 h 540988"/>
                <a:gd name="connsiteX7" fmla="*/ 109456 w 495244"/>
                <a:gd name="connsiteY7" fmla="*/ 523703 h 540988"/>
                <a:gd name="connsiteX8" fmla="*/ 4681 w 495244"/>
                <a:gd name="connsiteY8" fmla="*/ 440359 h 540988"/>
                <a:gd name="connsiteX9" fmla="*/ 33256 w 495244"/>
                <a:gd name="connsiteY9" fmla="*/ 368922 h 540988"/>
                <a:gd name="connsiteX10" fmla="*/ 297574 w 495244"/>
                <a:gd name="connsiteY10" fmla="*/ 435597 h 540988"/>
                <a:gd name="connsiteX11" fmla="*/ 399968 w 495244"/>
                <a:gd name="connsiteY11" fmla="*/ 211759 h 540988"/>
                <a:gd name="connsiteX12" fmla="*/ 238043 w 495244"/>
                <a:gd name="connsiteY12" fmla="*/ 92697 h 540988"/>
                <a:gd name="connsiteX13" fmla="*/ 16587 w 495244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405365 w 509395"/>
                <a:gd name="connsiteY11" fmla="*/ 244894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374729 w 509395"/>
                <a:gd name="connsiteY11" fmla="*/ 260357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51752 w 508953"/>
                <a:gd name="connsiteY12" fmla="*/ 9269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5187 w 508953"/>
                <a:gd name="connsiteY12" fmla="*/ 123623 h 540988"/>
                <a:gd name="connsiteX13" fmla="*/ 30296 w 508953"/>
                <a:gd name="connsiteY13" fmla="*/ 109365 h 540988"/>
                <a:gd name="connsiteX0" fmla="*/ 29418 w 508075"/>
                <a:gd name="connsiteY0" fmla="*/ 109365 h 540988"/>
                <a:gd name="connsiteX1" fmla="*/ 122287 w 508075"/>
                <a:gd name="connsiteY1" fmla="*/ 28403 h 540988"/>
                <a:gd name="connsiteX2" fmla="*/ 277068 w 508075"/>
                <a:gd name="connsiteY2" fmla="*/ 2209 h 540988"/>
                <a:gd name="connsiteX3" fmla="*/ 424705 w 508075"/>
                <a:gd name="connsiteY3" fmla="*/ 78409 h 540988"/>
                <a:gd name="connsiteX4" fmla="*/ 508049 w 508075"/>
                <a:gd name="connsiteY4" fmla="*/ 264147 h 540988"/>
                <a:gd name="connsiteX5" fmla="*/ 431849 w 508075"/>
                <a:gd name="connsiteY5" fmla="*/ 457028 h 540988"/>
                <a:gd name="connsiteX6" fmla="*/ 277068 w 508075"/>
                <a:gd name="connsiteY6" fmla="*/ 535609 h 540988"/>
                <a:gd name="connsiteX7" fmla="*/ 122287 w 508075"/>
                <a:gd name="connsiteY7" fmla="*/ 523703 h 540988"/>
                <a:gd name="connsiteX8" fmla="*/ 17512 w 508075"/>
                <a:gd name="connsiteY8" fmla="*/ 440359 h 540988"/>
                <a:gd name="connsiteX9" fmla="*/ 26392 w 508075"/>
                <a:gd name="connsiteY9" fmla="*/ 391011 h 540988"/>
                <a:gd name="connsiteX10" fmla="*/ 271016 w 508075"/>
                <a:gd name="connsiteY10" fmla="*/ 380372 h 540988"/>
                <a:gd name="connsiteX11" fmla="*/ 353713 w 508075"/>
                <a:gd name="connsiteY11" fmla="*/ 240476 h 540988"/>
                <a:gd name="connsiteX12" fmla="*/ 244309 w 508075"/>
                <a:gd name="connsiteY12" fmla="*/ 123623 h 540988"/>
                <a:gd name="connsiteX13" fmla="*/ 29418 w 508075"/>
                <a:gd name="connsiteY13" fmla="*/ 109365 h 540988"/>
                <a:gd name="connsiteX0" fmla="*/ 16298 w 494955"/>
                <a:gd name="connsiteY0" fmla="*/ 109365 h 540988"/>
                <a:gd name="connsiteX1" fmla="*/ 109167 w 494955"/>
                <a:gd name="connsiteY1" fmla="*/ 28403 h 540988"/>
                <a:gd name="connsiteX2" fmla="*/ 263948 w 494955"/>
                <a:gd name="connsiteY2" fmla="*/ 2209 h 540988"/>
                <a:gd name="connsiteX3" fmla="*/ 411585 w 494955"/>
                <a:gd name="connsiteY3" fmla="*/ 78409 h 540988"/>
                <a:gd name="connsiteX4" fmla="*/ 494929 w 494955"/>
                <a:gd name="connsiteY4" fmla="*/ 264147 h 540988"/>
                <a:gd name="connsiteX5" fmla="*/ 418729 w 494955"/>
                <a:gd name="connsiteY5" fmla="*/ 457028 h 540988"/>
                <a:gd name="connsiteX6" fmla="*/ 263948 w 494955"/>
                <a:gd name="connsiteY6" fmla="*/ 535609 h 540988"/>
                <a:gd name="connsiteX7" fmla="*/ 109167 w 494955"/>
                <a:gd name="connsiteY7" fmla="*/ 523703 h 540988"/>
                <a:gd name="connsiteX8" fmla="*/ 4392 w 494955"/>
                <a:gd name="connsiteY8" fmla="*/ 440359 h 540988"/>
                <a:gd name="connsiteX9" fmla="*/ 257896 w 494955"/>
                <a:gd name="connsiteY9" fmla="*/ 380372 h 540988"/>
                <a:gd name="connsiteX10" fmla="*/ 340593 w 494955"/>
                <a:gd name="connsiteY10" fmla="*/ 240476 h 540988"/>
                <a:gd name="connsiteX11" fmla="*/ 231189 w 494955"/>
                <a:gd name="connsiteY11" fmla="*/ 123623 h 540988"/>
                <a:gd name="connsiteX12" fmla="*/ 16298 w 494955"/>
                <a:gd name="connsiteY12" fmla="*/ 109365 h 540988"/>
                <a:gd name="connsiteX0" fmla="*/ 3548 w 482205"/>
                <a:gd name="connsiteY0" fmla="*/ 109365 h 543737"/>
                <a:gd name="connsiteX1" fmla="*/ 96417 w 482205"/>
                <a:gd name="connsiteY1" fmla="*/ 28403 h 543737"/>
                <a:gd name="connsiteX2" fmla="*/ 251198 w 482205"/>
                <a:gd name="connsiteY2" fmla="*/ 2209 h 543737"/>
                <a:gd name="connsiteX3" fmla="*/ 398835 w 482205"/>
                <a:gd name="connsiteY3" fmla="*/ 78409 h 543737"/>
                <a:gd name="connsiteX4" fmla="*/ 482179 w 482205"/>
                <a:gd name="connsiteY4" fmla="*/ 264147 h 543737"/>
                <a:gd name="connsiteX5" fmla="*/ 405979 w 482205"/>
                <a:gd name="connsiteY5" fmla="*/ 457028 h 543737"/>
                <a:gd name="connsiteX6" fmla="*/ 251198 w 482205"/>
                <a:gd name="connsiteY6" fmla="*/ 535609 h 543737"/>
                <a:gd name="connsiteX7" fmla="*/ 96417 w 482205"/>
                <a:gd name="connsiteY7" fmla="*/ 523703 h 543737"/>
                <a:gd name="connsiteX8" fmla="*/ 245146 w 482205"/>
                <a:gd name="connsiteY8" fmla="*/ 380372 h 543737"/>
                <a:gd name="connsiteX9" fmla="*/ 327843 w 482205"/>
                <a:gd name="connsiteY9" fmla="*/ 240476 h 543737"/>
                <a:gd name="connsiteX10" fmla="*/ 218439 w 482205"/>
                <a:gd name="connsiteY10" fmla="*/ 123623 h 543737"/>
                <a:gd name="connsiteX11" fmla="*/ 3548 w 482205"/>
                <a:gd name="connsiteY11" fmla="*/ 109365 h 543737"/>
                <a:gd name="connsiteX0" fmla="*/ 3548 w 482205"/>
                <a:gd name="connsiteY0" fmla="*/ 109365 h 537771"/>
                <a:gd name="connsiteX1" fmla="*/ 96417 w 482205"/>
                <a:gd name="connsiteY1" fmla="*/ 28403 h 537771"/>
                <a:gd name="connsiteX2" fmla="*/ 251198 w 482205"/>
                <a:gd name="connsiteY2" fmla="*/ 2209 h 537771"/>
                <a:gd name="connsiteX3" fmla="*/ 398835 w 482205"/>
                <a:gd name="connsiteY3" fmla="*/ 78409 h 537771"/>
                <a:gd name="connsiteX4" fmla="*/ 482179 w 482205"/>
                <a:gd name="connsiteY4" fmla="*/ 264147 h 537771"/>
                <a:gd name="connsiteX5" fmla="*/ 405979 w 482205"/>
                <a:gd name="connsiteY5" fmla="*/ 457028 h 537771"/>
                <a:gd name="connsiteX6" fmla="*/ 251198 w 482205"/>
                <a:gd name="connsiteY6" fmla="*/ 535609 h 537771"/>
                <a:gd name="connsiteX7" fmla="*/ 245146 w 482205"/>
                <a:gd name="connsiteY7" fmla="*/ 380372 h 537771"/>
                <a:gd name="connsiteX8" fmla="*/ 327843 w 482205"/>
                <a:gd name="connsiteY8" fmla="*/ 240476 h 537771"/>
                <a:gd name="connsiteX9" fmla="*/ 218439 w 482205"/>
                <a:gd name="connsiteY9" fmla="*/ 123623 h 537771"/>
                <a:gd name="connsiteX10" fmla="*/ 3548 w 482205"/>
                <a:gd name="connsiteY10" fmla="*/ 109365 h 537771"/>
                <a:gd name="connsiteX0" fmla="*/ 122263 w 386029"/>
                <a:gd name="connsiteY0" fmla="*/ 123832 h 537980"/>
                <a:gd name="connsiteX1" fmla="*/ 241 w 386029"/>
                <a:gd name="connsiteY1" fmla="*/ 28612 h 537980"/>
                <a:gd name="connsiteX2" fmla="*/ 155022 w 386029"/>
                <a:gd name="connsiteY2" fmla="*/ 2418 h 537980"/>
                <a:gd name="connsiteX3" fmla="*/ 302659 w 386029"/>
                <a:gd name="connsiteY3" fmla="*/ 78618 h 537980"/>
                <a:gd name="connsiteX4" fmla="*/ 386003 w 386029"/>
                <a:gd name="connsiteY4" fmla="*/ 264356 h 537980"/>
                <a:gd name="connsiteX5" fmla="*/ 309803 w 386029"/>
                <a:gd name="connsiteY5" fmla="*/ 457237 h 537980"/>
                <a:gd name="connsiteX6" fmla="*/ 155022 w 386029"/>
                <a:gd name="connsiteY6" fmla="*/ 535818 h 537980"/>
                <a:gd name="connsiteX7" fmla="*/ 148970 w 386029"/>
                <a:gd name="connsiteY7" fmla="*/ 380581 h 537980"/>
                <a:gd name="connsiteX8" fmla="*/ 231667 w 386029"/>
                <a:gd name="connsiteY8" fmla="*/ 240685 h 537980"/>
                <a:gd name="connsiteX9" fmla="*/ 122263 w 386029"/>
                <a:gd name="connsiteY9" fmla="*/ 123832 h 537980"/>
                <a:gd name="connsiteX0" fmla="*/ 4506 w 268272"/>
                <a:gd name="connsiteY0" fmla="*/ 122332 h 536480"/>
                <a:gd name="connsiteX1" fmla="*/ 37265 w 268272"/>
                <a:gd name="connsiteY1" fmla="*/ 918 h 536480"/>
                <a:gd name="connsiteX2" fmla="*/ 184902 w 268272"/>
                <a:gd name="connsiteY2" fmla="*/ 77118 h 536480"/>
                <a:gd name="connsiteX3" fmla="*/ 268246 w 268272"/>
                <a:gd name="connsiteY3" fmla="*/ 262856 h 536480"/>
                <a:gd name="connsiteX4" fmla="*/ 192046 w 268272"/>
                <a:gd name="connsiteY4" fmla="*/ 455737 h 536480"/>
                <a:gd name="connsiteX5" fmla="*/ 37265 w 268272"/>
                <a:gd name="connsiteY5" fmla="*/ 534318 h 536480"/>
                <a:gd name="connsiteX6" fmla="*/ 31213 w 268272"/>
                <a:gd name="connsiteY6" fmla="*/ 379081 h 536480"/>
                <a:gd name="connsiteX7" fmla="*/ 113910 w 268272"/>
                <a:gd name="connsiteY7" fmla="*/ 239185 h 536480"/>
                <a:gd name="connsiteX8" fmla="*/ 4506 w 268272"/>
                <a:gd name="connsiteY8" fmla="*/ 122332 h 536480"/>
                <a:gd name="connsiteX0" fmla="*/ 18418 w 282184"/>
                <a:gd name="connsiteY0" fmla="*/ 102932 h 517080"/>
                <a:gd name="connsiteX1" fmla="*/ 18353 w 282184"/>
                <a:gd name="connsiteY1" fmla="*/ 1399 h 517080"/>
                <a:gd name="connsiteX2" fmla="*/ 198814 w 282184"/>
                <a:gd name="connsiteY2" fmla="*/ 57718 h 517080"/>
                <a:gd name="connsiteX3" fmla="*/ 282158 w 282184"/>
                <a:gd name="connsiteY3" fmla="*/ 243456 h 517080"/>
                <a:gd name="connsiteX4" fmla="*/ 205958 w 282184"/>
                <a:gd name="connsiteY4" fmla="*/ 436337 h 517080"/>
                <a:gd name="connsiteX5" fmla="*/ 51177 w 282184"/>
                <a:gd name="connsiteY5" fmla="*/ 514918 h 517080"/>
                <a:gd name="connsiteX6" fmla="*/ 45125 w 282184"/>
                <a:gd name="connsiteY6" fmla="*/ 359681 h 517080"/>
                <a:gd name="connsiteX7" fmla="*/ 127822 w 282184"/>
                <a:gd name="connsiteY7" fmla="*/ 219785 h 517080"/>
                <a:gd name="connsiteX8" fmla="*/ 18418 w 282184"/>
                <a:gd name="connsiteY8" fmla="*/ 102932 h 517080"/>
                <a:gd name="connsiteX0" fmla="*/ 44318 w 270882"/>
                <a:gd name="connsiteY0" fmla="*/ 121506 h 517982"/>
                <a:gd name="connsiteX1" fmla="*/ 7051 w 270882"/>
                <a:gd name="connsiteY1" fmla="*/ 2301 h 517982"/>
                <a:gd name="connsiteX2" fmla="*/ 187512 w 270882"/>
                <a:gd name="connsiteY2" fmla="*/ 58620 h 517982"/>
                <a:gd name="connsiteX3" fmla="*/ 270856 w 270882"/>
                <a:gd name="connsiteY3" fmla="*/ 244358 h 517982"/>
                <a:gd name="connsiteX4" fmla="*/ 194656 w 270882"/>
                <a:gd name="connsiteY4" fmla="*/ 437239 h 517982"/>
                <a:gd name="connsiteX5" fmla="*/ 39875 w 270882"/>
                <a:gd name="connsiteY5" fmla="*/ 515820 h 517982"/>
                <a:gd name="connsiteX6" fmla="*/ 33823 w 270882"/>
                <a:gd name="connsiteY6" fmla="*/ 360583 h 517982"/>
                <a:gd name="connsiteX7" fmla="*/ 116520 w 270882"/>
                <a:gd name="connsiteY7" fmla="*/ 220687 h 517982"/>
                <a:gd name="connsiteX8" fmla="*/ 44318 w 270882"/>
                <a:gd name="connsiteY8" fmla="*/ 121506 h 517982"/>
                <a:gd name="connsiteX0" fmla="*/ 44318 w 270882"/>
                <a:gd name="connsiteY0" fmla="*/ 121506 h 525858"/>
                <a:gd name="connsiteX1" fmla="*/ 7051 w 270882"/>
                <a:gd name="connsiteY1" fmla="*/ 2301 h 525858"/>
                <a:gd name="connsiteX2" fmla="*/ 187512 w 270882"/>
                <a:gd name="connsiteY2" fmla="*/ 58620 h 525858"/>
                <a:gd name="connsiteX3" fmla="*/ 270856 w 270882"/>
                <a:gd name="connsiteY3" fmla="*/ 244358 h 525858"/>
                <a:gd name="connsiteX4" fmla="*/ 194656 w 270882"/>
                <a:gd name="connsiteY4" fmla="*/ 437239 h 525858"/>
                <a:gd name="connsiteX5" fmla="*/ 39875 w 270882"/>
                <a:gd name="connsiteY5" fmla="*/ 515820 h 525858"/>
                <a:gd name="connsiteX6" fmla="*/ 116520 w 270882"/>
                <a:gd name="connsiteY6" fmla="*/ 220687 h 525858"/>
                <a:gd name="connsiteX7" fmla="*/ 44318 w 270882"/>
                <a:gd name="connsiteY7" fmla="*/ 121506 h 525858"/>
                <a:gd name="connsiteX0" fmla="*/ 44795 w 271359"/>
                <a:gd name="connsiteY0" fmla="*/ 121506 h 522743"/>
                <a:gd name="connsiteX1" fmla="*/ 7528 w 271359"/>
                <a:gd name="connsiteY1" fmla="*/ 2301 h 522743"/>
                <a:gd name="connsiteX2" fmla="*/ 187989 w 271359"/>
                <a:gd name="connsiteY2" fmla="*/ 58620 h 522743"/>
                <a:gd name="connsiteX3" fmla="*/ 271333 w 271359"/>
                <a:gd name="connsiteY3" fmla="*/ 244358 h 522743"/>
                <a:gd name="connsiteX4" fmla="*/ 195133 w 271359"/>
                <a:gd name="connsiteY4" fmla="*/ 437239 h 522743"/>
                <a:gd name="connsiteX5" fmla="*/ 40352 w 271359"/>
                <a:gd name="connsiteY5" fmla="*/ 515820 h 522743"/>
                <a:gd name="connsiteX6" fmla="*/ 143257 w 271359"/>
                <a:gd name="connsiteY6" fmla="*/ 271494 h 522743"/>
                <a:gd name="connsiteX7" fmla="*/ 44795 w 271359"/>
                <a:gd name="connsiteY7" fmla="*/ 121506 h 522743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7183"/>
                <a:gd name="connsiteX1" fmla="*/ 7528 w 271359"/>
                <a:gd name="connsiteY1" fmla="*/ 2301 h 517183"/>
                <a:gd name="connsiteX2" fmla="*/ 187989 w 271359"/>
                <a:gd name="connsiteY2" fmla="*/ 58620 h 517183"/>
                <a:gd name="connsiteX3" fmla="*/ 271333 w 271359"/>
                <a:gd name="connsiteY3" fmla="*/ 244358 h 517183"/>
                <a:gd name="connsiteX4" fmla="*/ 195133 w 271359"/>
                <a:gd name="connsiteY4" fmla="*/ 437239 h 517183"/>
                <a:gd name="connsiteX5" fmla="*/ 40352 w 271359"/>
                <a:gd name="connsiteY5" fmla="*/ 515820 h 517183"/>
                <a:gd name="connsiteX6" fmla="*/ 107546 w 271359"/>
                <a:gd name="connsiteY6" fmla="*/ 379457 h 517183"/>
                <a:gd name="connsiteX7" fmla="*/ 143257 w 271359"/>
                <a:gd name="connsiteY7" fmla="*/ 271494 h 517183"/>
                <a:gd name="connsiteX8" fmla="*/ 44795 w 271359"/>
                <a:gd name="connsiteY8" fmla="*/ 121506 h 517183"/>
                <a:gd name="connsiteX0" fmla="*/ 44795 w 260426"/>
                <a:gd name="connsiteY0" fmla="*/ 121660 h 517276"/>
                <a:gd name="connsiteX1" fmla="*/ 7528 w 260426"/>
                <a:gd name="connsiteY1" fmla="*/ 2455 h 517276"/>
                <a:gd name="connsiteX2" fmla="*/ 187989 w 260426"/>
                <a:gd name="connsiteY2" fmla="*/ 58774 h 517276"/>
                <a:gd name="connsiteX3" fmla="*/ 260392 w 260426"/>
                <a:gd name="connsiteY3" fmla="*/ 259975 h 517276"/>
                <a:gd name="connsiteX4" fmla="*/ 195133 w 260426"/>
                <a:gd name="connsiteY4" fmla="*/ 437393 h 517276"/>
                <a:gd name="connsiteX5" fmla="*/ 40352 w 260426"/>
                <a:gd name="connsiteY5" fmla="*/ 515974 h 517276"/>
                <a:gd name="connsiteX6" fmla="*/ 107546 w 260426"/>
                <a:gd name="connsiteY6" fmla="*/ 379611 h 517276"/>
                <a:gd name="connsiteX7" fmla="*/ 143257 w 260426"/>
                <a:gd name="connsiteY7" fmla="*/ 271648 h 517276"/>
                <a:gd name="connsiteX8" fmla="*/ 44795 w 260426"/>
                <a:gd name="connsiteY8" fmla="*/ 121660 h 517276"/>
                <a:gd name="connsiteX0" fmla="*/ 44210 w 259964"/>
                <a:gd name="connsiteY0" fmla="*/ 120953 h 516569"/>
                <a:gd name="connsiteX1" fmla="*/ 6943 w 259964"/>
                <a:gd name="connsiteY1" fmla="*/ 1748 h 516569"/>
                <a:gd name="connsiteX2" fmla="*/ 178650 w 259964"/>
                <a:gd name="connsiteY2" fmla="*/ 64694 h 516569"/>
                <a:gd name="connsiteX3" fmla="*/ 259807 w 259964"/>
                <a:gd name="connsiteY3" fmla="*/ 259268 h 516569"/>
                <a:gd name="connsiteX4" fmla="*/ 194548 w 259964"/>
                <a:gd name="connsiteY4" fmla="*/ 436686 h 516569"/>
                <a:gd name="connsiteX5" fmla="*/ 39767 w 259964"/>
                <a:gd name="connsiteY5" fmla="*/ 515267 h 516569"/>
                <a:gd name="connsiteX6" fmla="*/ 106961 w 259964"/>
                <a:gd name="connsiteY6" fmla="*/ 378904 h 516569"/>
                <a:gd name="connsiteX7" fmla="*/ 142672 w 259964"/>
                <a:gd name="connsiteY7" fmla="*/ 270941 h 516569"/>
                <a:gd name="connsiteX8" fmla="*/ 44210 w 259964"/>
                <a:gd name="connsiteY8" fmla="*/ 120953 h 516569"/>
                <a:gd name="connsiteX0" fmla="*/ 68893 w 256198"/>
                <a:gd name="connsiteY0" fmla="*/ 127905 h 516895"/>
                <a:gd name="connsiteX1" fmla="*/ 3177 w 256198"/>
                <a:gd name="connsiteY1" fmla="*/ 2074 h 516895"/>
                <a:gd name="connsiteX2" fmla="*/ 174884 w 256198"/>
                <a:gd name="connsiteY2" fmla="*/ 65020 h 516895"/>
                <a:gd name="connsiteX3" fmla="*/ 256041 w 256198"/>
                <a:gd name="connsiteY3" fmla="*/ 259594 h 516895"/>
                <a:gd name="connsiteX4" fmla="*/ 190782 w 256198"/>
                <a:gd name="connsiteY4" fmla="*/ 437012 h 516895"/>
                <a:gd name="connsiteX5" fmla="*/ 36001 w 256198"/>
                <a:gd name="connsiteY5" fmla="*/ 515593 h 516895"/>
                <a:gd name="connsiteX6" fmla="*/ 103195 w 256198"/>
                <a:gd name="connsiteY6" fmla="*/ 379230 h 516895"/>
                <a:gd name="connsiteX7" fmla="*/ 138906 w 256198"/>
                <a:gd name="connsiteY7" fmla="*/ 271267 h 516895"/>
                <a:gd name="connsiteX8" fmla="*/ 68893 w 256198"/>
                <a:gd name="connsiteY8" fmla="*/ 127905 h 516895"/>
                <a:gd name="connsiteX0" fmla="*/ 70234 w 257539"/>
                <a:gd name="connsiteY0" fmla="*/ 127905 h 516895"/>
                <a:gd name="connsiteX1" fmla="*/ 4518 w 257539"/>
                <a:gd name="connsiteY1" fmla="*/ 2074 h 516895"/>
                <a:gd name="connsiteX2" fmla="*/ 176225 w 257539"/>
                <a:gd name="connsiteY2" fmla="*/ 65020 h 516895"/>
                <a:gd name="connsiteX3" fmla="*/ 257382 w 257539"/>
                <a:gd name="connsiteY3" fmla="*/ 259594 h 516895"/>
                <a:gd name="connsiteX4" fmla="*/ 192123 w 257539"/>
                <a:gd name="connsiteY4" fmla="*/ 437012 h 516895"/>
                <a:gd name="connsiteX5" fmla="*/ 37342 w 257539"/>
                <a:gd name="connsiteY5" fmla="*/ 515593 h 516895"/>
                <a:gd name="connsiteX6" fmla="*/ 104536 w 257539"/>
                <a:gd name="connsiteY6" fmla="*/ 379230 h 516895"/>
                <a:gd name="connsiteX7" fmla="*/ 140247 w 257539"/>
                <a:gd name="connsiteY7" fmla="*/ 271267 h 516895"/>
                <a:gd name="connsiteX8" fmla="*/ 70234 w 257539"/>
                <a:gd name="connsiteY8" fmla="*/ 127905 h 516895"/>
                <a:gd name="connsiteX0" fmla="*/ 83808 w 255794"/>
                <a:gd name="connsiteY0" fmla="*/ 125585 h 516785"/>
                <a:gd name="connsiteX1" fmla="*/ 2773 w 255794"/>
                <a:gd name="connsiteY1" fmla="*/ 1964 h 516785"/>
                <a:gd name="connsiteX2" fmla="*/ 174480 w 255794"/>
                <a:gd name="connsiteY2" fmla="*/ 64910 h 516785"/>
                <a:gd name="connsiteX3" fmla="*/ 255637 w 255794"/>
                <a:gd name="connsiteY3" fmla="*/ 259484 h 516785"/>
                <a:gd name="connsiteX4" fmla="*/ 190378 w 255794"/>
                <a:gd name="connsiteY4" fmla="*/ 436902 h 516785"/>
                <a:gd name="connsiteX5" fmla="*/ 35597 w 255794"/>
                <a:gd name="connsiteY5" fmla="*/ 515483 h 516785"/>
                <a:gd name="connsiteX6" fmla="*/ 102791 w 255794"/>
                <a:gd name="connsiteY6" fmla="*/ 379120 h 516785"/>
                <a:gd name="connsiteX7" fmla="*/ 138502 w 255794"/>
                <a:gd name="connsiteY7" fmla="*/ 271157 h 516785"/>
                <a:gd name="connsiteX8" fmla="*/ 83808 w 255794"/>
                <a:gd name="connsiteY8" fmla="*/ 125585 h 516785"/>
                <a:gd name="connsiteX0" fmla="*/ 50939 w 222925"/>
                <a:gd name="connsiteY0" fmla="*/ 90540 h 481740"/>
                <a:gd name="connsiteX1" fmla="*/ 64004 w 222925"/>
                <a:gd name="connsiteY1" fmla="*/ 6680 h 481740"/>
                <a:gd name="connsiteX2" fmla="*/ 141611 w 222925"/>
                <a:gd name="connsiteY2" fmla="*/ 29865 h 481740"/>
                <a:gd name="connsiteX3" fmla="*/ 222768 w 222925"/>
                <a:gd name="connsiteY3" fmla="*/ 224439 h 481740"/>
                <a:gd name="connsiteX4" fmla="*/ 157509 w 222925"/>
                <a:gd name="connsiteY4" fmla="*/ 401857 h 481740"/>
                <a:gd name="connsiteX5" fmla="*/ 2728 w 222925"/>
                <a:gd name="connsiteY5" fmla="*/ 480438 h 481740"/>
                <a:gd name="connsiteX6" fmla="*/ 69922 w 222925"/>
                <a:gd name="connsiteY6" fmla="*/ 344075 h 481740"/>
                <a:gd name="connsiteX7" fmla="*/ 105633 w 222925"/>
                <a:gd name="connsiteY7" fmla="*/ 236112 h 481740"/>
                <a:gd name="connsiteX8" fmla="*/ 50939 w 222925"/>
                <a:gd name="connsiteY8" fmla="*/ 90540 h 481740"/>
                <a:gd name="connsiteX0" fmla="*/ 50939 w 222802"/>
                <a:gd name="connsiteY0" fmla="*/ 86451 h 477651"/>
                <a:gd name="connsiteX1" fmla="*/ 64004 w 222802"/>
                <a:gd name="connsiteY1" fmla="*/ 2591 h 477651"/>
                <a:gd name="connsiteX2" fmla="*/ 141611 w 222802"/>
                <a:gd name="connsiteY2" fmla="*/ 25776 h 477651"/>
                <a:gd name="connsiteX3" fmla="*/ 166210 w 222802"/>
                <a:gd name="connsiteY3" fmla="*/ 70489 h 477651"/>
                <a:gd name="connsiteX4" fmla="*/ 222768 w 222802"/>
                <a:gd name="connsiteY4" fmla="*/ 220350 h 477651"/>
                <a:gd name="connsiteX5" fmla="*/ 157509 w 222802"/>
                <a:gd name="connsiteY5" fmla="*/ 397768 h 477651"/>
                <a:gd name="connsiteX6" fmla="*/ 2728 w 222802"/>
                <a:gd name="connsiteY6" fmla="*/ 476349 h 477651"/>
                <a:gd name="connsiteX7" fmla="*/ 69922 w 222802"/>
                <a:gd name="connsiteY7" fmla="*/ 339986 h 477651"/>
                <a:gd name="connsiteX8" fmla="*/ 105633 w 222802"/>
                <a:gd name="connsiteY8" fmla="*/ 232023 h 477651"/>
                <a:gd name="connsiteX9" fmla="*/ 50939 w 222802"/>
                <a:gd name="connsiteY9" fmla="*/ 86451 h 477651"/>
                <a:gd name="connsiteX0" fmla="*/ 50939 w 222925"/>
                <a:gd name="connsiteY0" fmla="*/ 90539 h 481739"/>
                <a:gd name="connsiteX1" fmla="*/ 64004 w 222925"/>
                <a:gd name="connsiteY1" fmla="*/ 6679 h 481739"/>
                <a:gd name="connsiteX2" fmla="*/ 141611 w 222925"/>
                <a:gd name="connsiteY2" fmla="*/ 29864 h 481739"/>
                <a:gd name="connsiteX3" fmla="*/ 222768 w 222925"/>
                <a:gd name="connsiteY3" fmla="*/ 224438 h 481739"/>
                <a:gd name="connsiteX4" fmla="*/ 157509 w 222925"/>
                <a:gd name="connsiteY4" fmla="*/ 401856 h 481739"/>
                <a:gd name="connsiteX5" fmla="*/ 2728 w 222925"/>
                <a:gd name="connsiteY5" fmla="*/ 480437 h 481739"/>
                <a:gd name="connsiteX6" fmla="*/ 69922 w 222925"/>
                <a:gd name="connsiteY6" fmla="*/ 344074 h 481739"/>
                <a:gd name="connsiteX7" fmla="*/ 105633 w 222925"/>
                <a:gd name="connsiteY7" fmla="*/ 236111 h 481739"/>
                <a:gd name="connsiteX8" fmla="*/ 50939 w 222925"/>
                <a:gd name="connsiteY8" fmla="*/ 90539 h 481739"/>
                <a:gd name="connsiteX0" fmla="*/ 50939 w 222925"/>
                <a:gd name="connsiteY0" fmla="*/ 66096 h 457296"/>
                <a:gd name="connsiteX1" fmla="*/ 105582 w 222925"/>
                <a:gd name="connsiteY1" fmla="*/ 55133 h 457296"/>
                <a:gd name="connsiteX2" fmla="*/ 141611 w 222925"/>
                <a:gd name="connsiteY2" fmla="*/ 5421 h 457296"/>
                <a:gd name="connsiteX3" fmla="*/ 222768 w 222925"/>
                <a:gd name="connsiteY3" fmla="*/ 199995 h 457296"/>
                <a:gd name="connsiteX4" fmla="*/ 157509 w 222925"/>
                <a:gd name="connsiteY4" fmla="*/ 377413 h 457296"/>
                <a:gd name="connsiteX5" fmla="*/ 2728 w 222925"/>
                <a:gd name="connsiteY5" fmla="*/ 455994 h 457296"/>
                <a:gd name="connsiteX6" fmla="*/ 69922 w 222925"/>
                <a:gd name="connsiteY6" fmla="*/ 319631 h 457296"/>
                <a:gd name="connsiteX7" fmla="*/ 105633 w 222925"/>
                <a:gd name="connsiteY7" fmla="*/ 211668 h 457296"/>
                <a:gd name="connsiteX8" fmla="*/ 50939 w 222925"/>
                <a:gd name="connsiteY8" fmla="*/ 66096 h 457296"/>
                <a:gd name="connsiteX0" fmla="*/ 50939 w 224033"/>
                <a:gd name="connsiteY0" fmla="*/ 24264 h 415464"/>
                <a:gd name="connsiteX1" fmla="*/ 105582 w 224033"/>
                <a:gd name="connsiteY1" fmla="*/ 13301 h 415464"/>
                <a:gd name="connsiteX2" fmla="*/ 222768 w 224033"/>
                <a:gd name="connsiteY2" fmla="*/ 158163 h 415464"/>
                <a:gd name="connsiteX3" fmla="*/ 157509 w 224033"/>
                <a:gd name="connsiteY3" fmla="*/ 335581 h 415464"/>
                <a:gd name="connsiteX4" fmla="*/ 2728 w 224033"/>
                <a:gd name="connsiteY4" fmla="*/ 414162 h 415464"/>
                <a:gd name="connsiteX5" fmla="*/ 69922 w 224033"/>
                <a:gd name="connsiteY5" fmla="*/ 277799 h 415464"/>
                <a:gd name="connsiteX6" fmla="*/ 105633 w 224033"/>
                <a:gd name="connsiteY6" fmla="*/ 169836 h 415464"/>
                <a:gd name="connsiteX7" fmla="*/ 50939 w 224033"/>
                <a:gd name="connsiteY7" fmla="*/ 24264 h 415464"/>
                <a:gd name="connsiteX0" fmla="*/ 50939 w 224033"/>
                <a:gd name="connsiteY0" fmla="*/ 17039 h 408239"/>
                <a:gd name="connsiteX1" fmla="*/ 105582 w 224033"/>
                <a:gd name="connsiteY1" fmla="*/ 6076 h 408239"/>
                <a:gd name="connsiteX2" fmla="*/ 222768 w 224033"/>
                <a:gd name="connsiteY2" fmla="*/ 150938 h 408239"/>
                <a:gd name="connsiteX3" fmla="*/ 157509 w 224033"/>
                <a:gd name="connsiteY3" fmla="*/ 328356 h 408239"/>
                <a:gd name="connsiteX4" fmla="*/ 2728 w 224033"/>
                <a:gd name="connsiteY4" fmla="*/ 406937 h 408239"/>
                <a:gd name="connsiteX5" fmla="*/ 69922 w 224033"/>
                <a:gd name="connsiteY5" fmla="*/ 270574 h 408239"/>
                <a:gd name="connsiteX6" fmla="*/ 105633 w 224033"/>
                <a:gd name="connsiteY6" fmla="*/ 162611 h 408239"/>
                <a:gd name="connsiteX7" fmla="*/ 50939 w 224033"/>
                <a:gd name="connsiteY7" fmla="*/ 17039 h 408239"/>
                <a:gd name="connsiteX0" fmla="*/ 50939 w 223778"/>
                <a:gd name="connsiteY0" fmla="*/ 23454 h 414654"/>
                <a:gd name="connsiteX1" fmla="*/ 112147 w 223778"/>
                <a:gd name="connsiteY1" fmla="*/ 5864 h 414654"/>
                <a:gd name="connsiteX2" fmla="*/ 222768 w 223778"/>
                <a:gd name="connsiteY2" fmla="*/ 157353 h 414654"/>
                <a:gd name="connsiteX3" fmla="*/ 157509 w 223778"/>
                <a:gd name="connsiteY3" fmla="*/ 334771 h 414654"/>
                <a:gd name="connsiteX4" fmla="*/ 2728 w 223778"/>
                <a:gd name="connsiteY4" fmla="*/ 413352 h 414654"/>
                <a:gd name="connsiteX5" fmla="*/ 69922 w 223778"/>
                <a:gd name="connsiteY5" fmla="*/ 276989 h 414654"/>
                <a:gd name="connsiteX6" fmla="*/ 105633 w 223778"/>
                <a:gd name="connsiteY6" fmla="*/ 169026 h 414654"/>
                <a:gd name="connsiteX7" fmla="*/ 50939 w 223778"/>
                <a:gd name="connsiteY7" fmla="*/ 23454 h 414654"/>
                <a:gd name="connsiteX0" fmla="*/ 105633 w 223778"/>
                <a:gd name="connsiteY0" fmla="*/ 163191 h 408819"/>
                <a:gd name="connsiteX1" fmla="*/ 112147 w 223778"/>
                <a:gd name="connsiteY1" fmla="*/ 29 h 408819"/>
                <a:gd name="connsiteX2" fmla="*/ 222768 w 223778"/>
                <a:gd name="connsiteY2" fmla="*/ 151518 h 408819"/>
                <a:gd name="connsiteX3" fmla="*/ 157509 w 223778"/>
                <a:gd name="connsiteY3" fmla="*/ 328936 h 408819"/>
                <a:gd name="connsiteX4" fmla="*/ 2728 w 223778"/>
                <a:gd name="connsiteY4" fmla="*/ 407517 h 408819"/>
                <a:gd name="connsiteX5" fmla="*/ 69922 w 223778"/>
                <a:gd name="connsiteY5" fmla="*/ 271154 h 408819"/>
                <a:gd name="connsiteX6" fmla="*/ 105633 w 223778"/>
                <a:gd name="connsiteY6" fmla="*/ 163191 h 408819"/>
                <a:gd name="connsiteX0" fmla="*/ 105633 w 223778"/>
                <a:gd name="connsiteY0" fmla="*/ 169016 h 414644"/>
                <a:gd name="connsiteX1" fmla="*/ 112147 w 223778"/>
                <a:gd name="connsiteY1" fmla="*/ 5854 h 414644"/>
                <a:gd name="connsiteX2" fmla="*/ 222768 w 223778"/>
                <a:gd name="connsiteY2" fmla="*/ 157343 h 414644"/>
                <a:gd name="connsiteX3" fmla="*/ 157509 w 223778"/>
                <a:gd name="connsiteY3" fmla="*/ 334761 h 414644"/>
                <a:gd name="connsiteX4" fmla="*/ 2728 w 223778"/>
                <a:gd name="connsiteY4" fmla="*/ 413342 h 414644"/>
                <a:gd name="connsiteX5" fmla="*/ 69922 w 223778"/>
                <a:gd name="connsiteY5" fmla="*/ 276979 h 414644"/>
                <a:gd name="connsiteX6" fmla="*/ 105633 w 223778"/>
                <a:gd name="connsiteY6" fmla="*/ 169016 h 414644"/>
                <a:gd name="connsiteX0" fmla="*/ 109988 w 228133"/>
                <a:gd name="connsiteY0" fmla="*/ 169016 h 421538"/>
                <a:gd name="connsiteX1" fmla="*/ 116502 w 228133"/>
                <a:gd name="connsiteY1" fmla="*/ 5854 h 421538"/>
                <a:gd name="connsiteX2" fmla="*/ 227123 w 228133"/>
                <a:gd name="connsiteY2" fmla="*/ 157343 h 421538"/>
                <a:gd name="connsiteX3" fmla="*/ 161864 w 228133"/>
                <a:gd name="connsiteY3" fmla="*/ 334761 h 421538"/>
                <a:gd name="connsiteX4" fmla="*/ 7083 w 228133"/>
                <a:gd name="connsiteY4" fmla="*/ 413342 h 421538"/>
                <a:gd name="connsiteX5" fmla="*/ 74277 w 228133"/>
                <a:gd name="connsiteY5" fmla="*/ 276979 h 421538"/>
                <a:gd name="connsiteX6" fmla="*/ 109988 w 228133"/>
                <a:gd name="connsiteY6" fmla="*/ 169016 h 421538"/>
                <a:gd name="connsiteX0" fmla="*/ 109988 w 223849"/>
                <a:gd name="connsiteY0" fmla="*/ 163256 h 415896"/>
                <a:gd name="connsiteX1" fmla="*/ 116502 w 223849"/>
                <a:gd name="connsiteY1" fmla="*/ 94 h 415896"/>
                <a:gd name="connsiteX2" fmla="*/ 222747 w 223849"/>
                <a:gd name="connsiteY2" fmla="*/ 142747 h 415896"/>
                <a:gd name="connsiteX3" fmla="*/ 161864 w 223849"/>
                <a:gd name="connsiteY3" fmla="*/ 329001 h 415896"/>
                <a:gd name="connsiteX4" fmla="*/ 7083 w 223849"/>
                <a:gd name="connsiteY4" fmla="*/ 407582 h 415896"/>
                <a:gd name="connsiteX5" fmla="*/ 74277 w 223849"/>
                <a:gd name="connsiteY5" fmla="*/ 271219 h 415896"/>
                <a:gd name="connsiteX6" fmla="*/ 109988 w 223849"/>
                <a:gd name="connsiteY6" fmla="*/ 163256 h 415896"/>
                <a:gd name="connsiteX0" fmla="*/ 109988 w 223849"/>
                <a:gd name="connsiteY0" fmla="*/ 175285 h 427925"/>
                <a:gd name="connsiteX1" fmla="*/ 116502 w 223849"/>
                <a:gd name="connsiteY1" fmla="*/ 12123 h 427925"/>
                <a:gd name="connsiteX2" fmla="*/ 222747 w 223849"/>
                <a:gd name="connsiteY2" fmla="*/ 154776 h 427925"/>
                <a:gd name="connsiteX3" fmla="*/ 161864 w 223849"/>
                <a:gd name="connsiteY3" fmla="*/ 341030 h 427925"/>
                <a:gd name="connsiteX4" fmla="*/ 7083 w 223849"/>
                <a:gd name="connsiteY4" fmla="*/ 419611 h 427925"/>
                <a:gd name="connsiteX5" fmla="*/ 74277 w 223849"/>
                <a:gd name="connsiteY5" fmla="*/ 283248 h 427925"/>
                <a:gd name="connsiteX6" fmla="*/ 109988 w 223849"/>
                <a:gd name="connsiteY6" fmla="*/ 175285 h 427925"/>
                <a:gd name="connsiteX0" fmla="*/ 102951 w 216812"/>
                <a:gd name="connsiteY0" fmla="*/ 175285 h 440075"/>
                <a:gd name="connsiteX1" fmla="*/ 109465 w 216812"/>
                <a:gd name="connsiteY1" fmla="*/ 12123 h 440075"/>
                <a:gd name="connsiteX2" fmla="*/ 215710 w 216812"/>
                <a:gd name="connsiteY2" fmla="*/ 154776 h 440075"/>
                <a:gd name="connsiteX3" fmla="*/ 154827 w 216812"/>
                <a:gd name="connsiteY3" fmla="*/ 341030 h 440075"/>
                <a:gd name="connsiteX4" fmla="*/ 46 w 216812"/>
                <a:gd name="connsiteY4" fmla="*/ 419611 h 440075"/>
                <a:gd name="connsiteX5" fmla="*/ 67240 w 216812"/>
                <a:gd name="connsiteY5" fmla="*/ 283248 h 440075"/>
                <a:gd name="connsiteX6" fmla="*/ 102951 w 216812"/>
                <a:gd name="connsiteY6" fmla="*/ 175285 h 440075"/>
                <a:gd name="connsiteX0" fmla="*/ 61354 w 216794"/>
                <a:gd name="connsiteY0" fmla="*/ 163256 h 428046"/>
                <a:gd name="connsiteX1" fmla="*/ 109447 w 216794"/>
                <a:gd name="connsiteY1" fmla="*/ 94 h 428046"/>
                <a:gd name="connsiteX2" fmla="*/ 215692 w 216794"/>
                <a:gd name="connsiteY2" fmla="*/ 142747 h 428046"/>
                <a:gd name="connsiteX3" fmla="*/ 154809 w 216794"/>
                <a:gd name="connsiteY3" fmla="*/ 329001 h 428046"/>
                <a:gd name="connsiteX4" fmla="*/ 28 w 216794"/>
                <a:gd name="connsiteY4" fmla="*/ 407582 h 428046"/>
                <a:gd name="connsiteX5" fmla="*/ 67222 w 216794"/>
                <a:gd name="connsiteY5" fmla="*/ 271219 h 428046"/>
                <a:gd name="connsiteX6" fmla="*/ 61354 w 216794"/>
                <a:gd name="connsiteY6" fmla="*/ 163256 h 428046"/>
                <a:gd name="connsiteX0" fmla="*/ 64245 w 219685"/>
                <a:gd name="connsiteY0" fmla="*/ 163256 h 408441"/>
                <a:gd name="connsiteX1" fmla="*/ 112338 w 219685"/>
                <a:gd name="connsiteY1" fmla="*/ 94 h 408441"/>
                <a:gd name="connsiteX2" fmla="*/ 218583 w 219685"/>
                <a:gd name="connsiteY2" fmla="*/ 142747 h 408441"/>
                <a:gd name="connsiteX3" fmla="*/ 157700 w 219685"/>
                <a:gd name="connsiteY3" fmla="*/ 329001 h 408441"/>
                <a:gd name="connsiteX4" fmla="*/ 2919 w 219685"/>
                <a:gd name="connsiteY4" fmla="*/ 407582 h 408441"/>
                <a:gd name="connsiteX5" fmla="*/ 56983 w 219685"/>
                <a:gd name="connsiteY5" fmla="*/ 284473 h 408441"/>
                <a:gd name="connsiteX6" fmla="*/ 64245 w 219685"/>
                <a:gd name="connsiteY6" fmla="*/ 163256 h 408441"/>
                <a:gd name="connsiteX0" fmla="*/ 64245 w 219685"/>
                <a:gd name="connsiteY0" fmla="*/ 176025 h 421210"/>
                <a:gd name="connsiteX1" fmla="*/ 112338 w 219685"/>
                <a:gd name="connsiteY1" fmla="*/ 12863 h 421210"/>
                <a:gd name="connsiteX2" fmla="*/ 218583 w 219685"/>
                <a:gd name="connsiteY2" fmla="*/ 155516 h 421210"/>
                <a:gd name="connsiteX3" fmla="*/ 157700 w 219685"/>
                <a:gd name="connsiteY3" fmla="*/ 341770 h 421210"/>
                <a:gd name="connsiteX4" fmla="*/ 2919 w 219685"/>
                <a:gd name="connsiteY4" fmla="*/ 420351 h 421210"/>
                <a:gd name="connsiteX5" fmla="*/ 56983 w 219685"/>
                <a:gd name="connsiteY5" fmla="*/ 297242 h 421210"/>
                <a:gd name="connsiteX6" fmla="*/ 64245 w 219685"/>
                <a:gd name="connsiteY6" fmla="*/ 176025 h 421210"/>
                <a:gd name="connsiteX0" fmla="*/ 61361 w 216801"/>
                <a:gd name="connsiteY0" fmla="*/ 176025 h 435452"/>
                <a:gd name="connsiteX1" fmla="*/ 109454 w 216801"/>
                <a:gd name="connsiteY1" fmla="*/ 12863 h 435452"/>
                <a:gd name="connsiteX2" fmla="*/ 215699 w 216801"/>
                <a:gd name="connsiteY2" fmla="*/ 155516 h 435452"/>
                <a:gd name="connsiteX3" fmla="*/ 154816 w 216801"/>
                <a:gd name="connsiteY3" fmla="*/ 341770 h 435452"/>
                <a:gd name="connsiteX4" fmla="*/ 35 w 216801"/>
                <a:gd name="connsiteY4" fmla="*/ 420351 h 435452"/>
                <a:gd name="connsiteX5" fmla="*/ 54099 w 216801"/>
                <a:gd name="connsiteY5" fmla="*/ 297242 h 435452"/>
                <a:gd name="connsiteX6" fmla="*/ 61361 w 216801"/>
                <a:gd name="connsiteY6" fmla="*/ 176025 h 435452"/>
                <a:gd name="connsiteX0" fmla="*/ 14354 w 169598"/>
                <a:gd name="connsiteY0" fmla="*/ 176025 h 348878"/>
                <a:gd name="connsiteX1" fmla="*/ 62447 w 169598"/>
                <a:gd name="connsiteY1" fmla="*/ 12863 h 348878"/>
                <a:gd name="connsiteX2" fmla="*/ 168692 w 169598"/>
                <a:gd name="connsiteY2" fmla="*/ 155516 h 348878"/>
                <a:gd name="connsiteX3" fmla="*/ 107809 w 169598"/>
                <a:gd name="connsiteY3" fmla="*/ 341770 h 348878"/>
                <a:gd name="connsiteX4" fmla="*/ 7092 w 169598"/>
                <a:gd name="connsiteY4" fmla="*/ 297242 h 348878"/>
                <a:gd name="connsiteX5" fmla="*/ 14354 w 169598"/>
                <a:gd name="connsiteY5" fmla="*/ 176025 h 348878"/>
                <a:gd name="connsiteX0" fmla="*/ 626 w 155778"/>
                <a:gd name="connsiteY0" fmla="*/ 176025 h 361325"/>
                <a:gd name="connsiteX1" fmla="*/ 48719 w 155778"/>
                <a:gd name="connsiteY1" fmla="*/ 12863 h 361325"/>
                <a:gd name="connsiteX2" fmla="*/ 154964 w 155778"/>
                <a:gd name="connsiteY2" fmla="*/ 155516 h 361325"/>
                <a:gd name="connsiteX3" fmla="*/ 94081 w 155778"/>
                <a:gd name="connsiteY3" fmla="*/ 341770 h 361325"/>
                <a:gd name="connsiteX4" fmla="*/ 26190 w 155778"/>
                <a:gd name="connsiteY4" fmla="*/ 337003 h 361325"/>
                <a:gd name="connsiteX5" fmla="*/ 626 w 155778"/>
                <a:gd name="connsiteY5" fmla="*/ 176025 h 36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778" h="361325">
                  <a:moveTo>
                    <a:pt x="626" y="176025"/>
                  </a:moveTo>
                  <a:cubicBezTo>
                    <a:pt x="4381" y="122002"/>
                    <a:pt x="12053" y="69297"/>
                    <a:pt x="48719" y="12863"/>
                  </a:cubicBezTo>
                  <a:cubicBezTo>
                    <a:pt x="85385" y="-43571"/>
                    <a:pt x="147404" y="100698"/>
                    <a:pt x="154964" y="155516"/>
                  </a:cubicBezTo>
                  <a:cubicBezTo>
                    <a:pt x="162524" y="210334"/>
                    <a:pt x="115543" y="311522"/>
                    <a:pt x="94081" y="341770"/>
                  </a:cubicBezTo>
                  <a:cubicBezTo>
                    <a:pt x="72619" y="372018"/>
                    <a:pt x="41766" y="364627"/>
                    <a:pt x="26190" y="337003"/>
                  </a:cubicBezTo>
                  <a:cubicBezTo>
                    <a:pt x="10614" y="309379"/>
                    <a:pt x="-3129" y="230048"/>
                    <a:pt x="626" y="176025"/>
                  </a:cubicBezTo>
                  <a:close/>
                </a:path>
              </a:pathLst>
            </a:cu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87624" y="440606"/>
            <a:ext cx="262829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100" b="1" dirty="0" smtClean="0">
                <a:latin typeface="Calibri" pitchFamily="34" charset="0"/>
                <a:cs typeface="Calibri" pitchFamily="34" charset="0"/>
              </a:rPr>
              <a:t>1. Blunt proximal entry site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87624" y="2790675"/>
            <a:ext cx="262829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100" b="1" dirty="0" smtClean="0">
                <a:latin typeface="Calibri" pitchFamily="34" charset="0"/>
                <a:cs typeface="Calibri" pitchFamily="34" charset="0"/>
              </a:rPr>
              <a:t>3. Occlusion length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187624" y="3840016"/>
            <a:ext cx="262829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100" b="1" dirty="0" smtClean="0">
                <a:latin typeface="Calibri" pitchFamily="34" charset="0"/>
                <a:cs typeface="Calibri" pitchFamily="34" charset="0"/>
              </a:rPr>
              <a:t>4. Bend &gt; 45 degree in CTO segment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187624" y="5131578"/>
            <a:ext cx="262829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100" b="1" dirty="0" smtClean="0">
                <a:latin typeface="Calibri" pitchFamily="34" charset="0"/>
                <a:cs typeface="Calibri" pitchFamily="34" charset="0"/>
              </a:rPr>
              <a:t>5. Calcification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73393" y="4101626"/>
            <a:ext cx="285093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000" b="0" dirty="0" smtClean="0">
                <a:latin typeface="Calibri" pitchFamily="34" charset="0"/>
                <a:cs typeface="Calibri" pitchFamily="34" charset="0"/>
              </a:rPr>
              <a:t>Bend ≤ 45 degree or bend in non-CTO segment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555768" y="8109520"/>
            <a:ext cx="320214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latin typeface="Calibri" pitchFamily="34" charset="0"/>
                <a:cs typeface="Calibri" pitchFamily="34" charset="0"/>
              </a:rPr>
              <a:t>Total score (sum of all points)  =               points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331640" y="8469560"/>
            <a:ext cx="6480720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050" dirty="0" smtClean="0">
                <a:latin typeface="Calibri"/>
                <a:cs typeface="Calibri" pitchFamily="34" charset="0"/>
              </a:rPr>
              <a:t>Category:  □  Easy  (0)    □  Intermediate  (1)    □  Difficult (2)     □  Very difficult (3)     □   Extremely difficult (≥4)</a:t>
            </a:r>
            <a:endParaRPr lang="en-US" altLang="ko-KR" sz="105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" name="직선 연결선 19"/>
          <p:cNvCxnSpPr/>
          <p:nvPr/>
        </p:nvCxnSpPr>
        <p:spPr bwMode="auto">
          <a:xfrm>
            <a:off x="1115616" y="2794451"/>
            <a:ext cx="6552728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0"/>
          <p:cNvCxnSpPr/>
          <p:nvPr/>
        </p:nvCxnSpPr>
        <p:spPr bwMode="auto">
          <a:xfrm>
            <a:off x="1115616" y="3840016"/>
            <a:ext cx="6552728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23"/>
          <p:cNvCxnSpPr/>
          <p:nvPr/>
        </p:nvCxnSpPr>
        <p:spPr bwMode="auto">
          <a:xfrm>
            <a:off x="1259623" y="8757592"/>
            <a:ext cx="6552728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그룹 24"/>
          <p:cNvGrpSpPr/>
          <p:nvPr/>
        </p:nvGrpSpPr>
        <p:grpSpPr>
          <a:xfrm>
            <a:off x="1475656" y="640660"/>
            <a:ext cx="1413049" cy="969192"/>
            <a:chOff x="372852" y="1652164"/>
            <a:chExt cx="1925067" cy="1320379"/>
          </a:xfrm>
        </p:grpSpPr>
        <p:sp>
          <p:nvSpPr>
            <p:cNvPr id="152" name="직사각형 151"/>
            <p:cNvSpPr/>
            <p:nvPr/>
          </p:nvSpPr>
          <p:spPr bwMode="auto">
            <a:xfrm>
              <a:off x="404664" y="1784648"/>
              <a:ext cx="1828680" cy="10801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3" name="자유형 152"/>
            <p:cNvSpPr/>
            <p:nvPr/>
          </p:nvSpPr>
          <p:spPr>
            <a:xfrm rot="16889009">
              <a:off x="740896" y="1415520"/>
              <a:ext cx="1241674" cy="1872372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281390 h 2045249"/>
                <a:gd name="connsiteX1" fmla="*/ 0 w 856097"/>
                <a:gd name="connsiteY1" fmla="*/ 0 h 2045249"/>
                <a:gd name="connsiteX2" fmla="*/ 177152 w 856097"/>
                <a:gd name="connsiteY2" fmla="*/ 1085174 h 2045249"/>
                <a:gd name="connsiteX3" fmla="*/ 70757 w 856097"/>
                <a:gd name="connsiteY3" fmla="*/ 2045249 h 2045249"/>
                <a:gd name="connsiteX0" fmla="*/ 856097 w 856097"/>
                <a:gd name="connsiteY0" fmla="*/ 281390 h 1085174"/>
                <a:gd name="connsiteX1" fmla="*/ 0 w 856097"/>
                <a:gd name="connsiteY1" fmla="*/ 0 h 1085174"/>
                <a:gd name="connsiteX2" fmla="*/ 177152 w 856097"/>
                <a:gd name="connsiteY2" fmla="*/ 1085174 h 1085174"/>
                <a:gd name="connsiteX0" fmla="*/ 1019813 w 1019813"/>
                <a:gd name="connsiteY0" fmla="*/ 351068 h 1085174"/>
                <a:gd name="connsiteX1" fmla="*/ 0 w 1019813"/>
                <a:gd name="connsiteY1" fmla="*/ 0 h 1085174"/>
                <a:gd name="connsiteX2" fmla="*/ 177152 w 1019813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1009877"/>
                <a:gd name="connsiteY0" fmla="*/ 215206 h 1115377"/>
                <a:gd name="connsiteX1" fmla="*/ 909859 w 1009877"/>
                <a:gd name="connsiteY1" fmla="*/ 294648 h 1115377"/>
                <a:gd name="connsiteX2" fmla="*/ 0 w 1009877"/>
                <a:gd name="connsiteY2" fmla="*/ 30203 h 1115377"/>
                <a:gd name="connsiteX3" fmla="*/ 177152 w 1009877"/>
                <a:gd name="connsiteY3" fmla="*/ 1115377 h 1115377"/>
                <a:gd name="connsiteX0" fmla="*/ 996085 w 1072119"/>
                <a:gd name="connsiteY0" fmla="*/ 210410 h 1110581"/>
                <a:gd name="connsiteX1" fmla="*/ 1003069 w 1072119"/>
                <a:gd name="connsiteY1" fmla="*/ 378137 h 1110581"/>
                <a:gd name="connsiteX2" fmla="*/ 0 w 1072119"/>
                <a:gd name="connsiteY2" fmla="*/ 25407 h 1110581"/>
                <a:gd name="connsiteX3" fmla="*/ 177152 w 1072119"/>
                <a:gd name="connsiteY3" fmla="*/ 1110581 h 1110581"/>
                <a:gd name="connsiteX0" fmla="*/ 996085 w 1003069"/>
                <a:gd name="connsiteY0" fmla="*/ 210410 h 1110581"/>
                <a:gd name="connsiteX1" fmla="*/ 1003069 w 1003069"/>
                <a:gd name="connsiteY1" fmla="*/ 378137 h 1110581"/>
                <a:gd name="connsiteX2" fmla="*/ 0 w 1003069"/>
                <a:gd name="connsiteY2" fmla="*/ 25407 h 1110581"/>
                <a:gd name="connsiteX3" fmla="*/ 177152 w 1003069"/>
                <a:gd name="connsiteY3" fmla="*/ 1110581 h 1110581"/>
                <a:gd name="connsiteX0" fmla="*/ 996085 w 1012113"/>
                <a:gd name="connsiteY0" fmla="*/ 212276 h 1112447"/>
                <a:gd name="connsiteX1" fmla="*/ 1012113 w 1012113"/>
                <a:gd name="connsiteY1" fmla="*/ 341983 h 1112447"/>
                <a:gd name="connsiteX2" fmla="*/ 0 w 1012113"/>
                <a:gd name="connsiteY2" fmla="*/ 27273 h 1112447"/>
                <a:gd name="connsiteX3" fmla="*/ 177152 w 1012113"/>
                <a:gd name="connsiteY3" fmla="*/ 1112447 h 1112447"/>
                <a:gd name="connsiteX0" fmla="*/ 996085 w 1012113"/>
                <a:gd name="connsiteY0" fmla="*/ 185003 h 1085174"/>
                <a:gd name="connsiteX1" fmla="*/ 1012113 w 1012113"/>
                <a:gd name="connsiteY1" fmla="*/ 314710 h 1085174"/>
                <a:gd name="connsiteX2" fmla="*/ 0 w 1012113"/>
                <a:gd name="connsiteY2" fmla="*/ 0 h 1085174"/>
                <a:gd name="connsiteX3" fmla="*/ 177152 w 1012113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102 w 1492453"/>
                <a:gd name="connsiteY0" fmla="*/ -1 h 2051619"/>
                <a:gd name="connsiteX1" fmla="*/ 1492452 w 1492453"/>
                <a:gd name="connsiteY1" fmla="*/ 1253520 h 2051619"/>
                <a:gd name="connsiteX2" fmla="*/ 504243 w 1492453"/>
                <a:gd name="connsiteY2" fmla="*/ 966445 h 2051619"/>
                <a:gd name="connsiteX3" fmla="*/ 681395 w 1492453"/>
                <a:gd name="connsiteY3" fmla="*/ 2051619 h 2051619"/>
                <a:gd name="connsiteX0" fmla="*/ 0 w 1563402"/>
                <a:gd name="connsiteY0" fmla="*/ 0 h 2051620"/>
                <a:gd name="connsiteX1" fmla="*/ 1319649 w 1563402"/>
                <a:gd name="connsiteY1" fmla="*/ 1055205 h 2051620"/>
                <a:gd name="connsiteX2" fmla="*/ 1492350 w 1563402"/>
                <a:gd name="connsiteY2" fmla="*/ 1253521 h 2051620"/>
                <a:gd name="connsiteX3" fmla="*/ 504141 w 1563402"/>
                <a:gd name="connsiteY3" fmla="*/ 966446 h 2051620"/>
                <a:gd name="connsiteX4" fmla="*/ 681293 w 1563402"/>
                <a:gd name="connsiteY4" fmla="*/ 2051620 h 2051620"/>
                <a:gd name="connsiteX0" fmla="*/ 0 w 1614506"/>
                <a:gd name="connsiteY0" fmla="*/ 0 h 2051620"/>
                <a:gd name="connsiteX1" fmla="*/ 1447901 w 1614506"/>
                <a:gd name="connsiteY1" fmla="*/ 1084788 h 2051620"/>
                <a:gd name="connsiteX2" fmla="*/ 1492350 w 1614506"/>
                <a:gd name="connsiteY2" fmla="*/ 1253521 h 2051620"/>
                <a:gd name="connsiteX3" fmla="*/ 504141 w 1614506"/>
                <a:gd name="connsiteY3" fmla="*/ 966446 h 2051620"/>
                <a:gd name="connsiteX4" fmla="*/ 681293 w 1614506"/>
                <a:gd name="connsiteY4" fmla="*/ 2051620 h 2051620"/>
                <a:gd name="connsiteX0" fmla="*/ 0 w 1546905"/>
                <a:gd name="connsiteY0" fmla="*/ 0 h 2051620"/>
                <a:gd name="connsiteX1" fmla="*/ 1447901 w 1546905"/>
                <a:gd name="connsiteY1" fmla="*/ 1084788 h 2051620"/>
                <a:gd name="connsiteX2" fmla="*/ 1492350 w 1546905"/>
                <a:gd name="connsiteY2" fmla="*/ 1253521 h 2051620"/>
                <a:gd name="connsiteX3" fmla="*/ 504141 w 1546905"/>
                <a:gd name="connsiteY3" fmla="*/ 966446 h 2051620"/>
                <a:gd name="connsiteX4" fmla="*/ 681293 w 1546905"/>
                <a:gd name="connsiteY4" fmla="*/ 2051620 h 2051620"/>
                <a:gd name="connsiteX0" fmla="*/ 0 w 1492350"/>
                <a:gd name="connsiteY0" fmla="*/ 0 h 2051620"/>
                <a:gd name="connsiteX1" fmla="*/ 1447901 w 1492350"/>
                <a:gd name="connsiteY1" fmla="*/ 1084788 h 2051620"/>
                <a:gd name="connsiteX2" fmla="*/ 1492350 w 1492350"/>
                <a:gd name="connsiteY2" fmla="*/ 1253521 h 2051620"/>
                <a:gd name="connsiteX3" fmla="*/ 504141 w 1492350"/>
                <a:gd name="connsiteY3" fmla="*/ 966446 h 2051620"/>
                <a:gd name="connsiteX4" fmla="*/ 681293 w 1492350"/>
                <a:gd name="connsiteY4" fmla="*/ 2051620 h 2051620"/>
                <a:gd name="connsiteX0" fmla="*/ 0 w 1502173"/>
                <a:gd name="connsiteY0" fmla="*/ 0 h 2051620"/>
                <a:gd name="connsiteX1" fmla="*/ 1447901 w 1502173"/>
                <a:gd name="connsiteY1" fmla="*/ 1084788 h 2051620"/>
                <a:gd name="connsiteX2" fmla="*/ 1502172 w 1502173"/>
                <a:gd name="connsiteY2" fmla="*/ 1218214 h 2051620"/>
                <a:gd name="connsiteX3" fmla="*/ 504141 w 1502173"/>
                <a:gd name="connsiteY3" fmla="*/ 966446 h 2051620"/>
                <a:gd name="connsiteX4" fmla="*/ 681293 w 1502173"/>
                <a:gd name="connsiteY4" fmla="*/ 2051620 h 2051620"/>
                <a:gd name="connsiteX0" fmla="*/ 0 w 1480727"/>
                <a:gd name="connsiteY0" fmla="*/ 0 h 2051620"/>
                <a:gd name="connsiteX1" fmla="*/ 1447901 w 1480727"/>
                <a:gd name="connsiteY1" fmla="*/ 1084788 h 2051620"/>
                <a:gd name="connsiteX2" fmla="*/ 1480728 w 1480727"/>
                <a:gd name="connsiteY2" fmla="*/ 1226945 h 2051620"/>
                <a:gd name="connsiteX3" fmla="*/ 504141 w 1480727"/>
                <a:gd name="connsiteY3" fmla="*/ 966446 h 2051620"/>
                <a:gd name="connsiteX4" fmla="*/ 681293 w 1480727"/>
                <a:gd name="connsiteY4" fmla="*/ 2051620 h 2051620"/>
                <a:gd name="connsiteX0" fmla="*/ 0 w 1492229"/>
                <a:gd name="connsiteY0" fmla="*/ 0 h 2051620"/>
                <a:gd name="connsiteX1" fmla="*/ 1447901 w 1492229"/>
                <a:gd name="connsiteY1" fmla="*/ 1084788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924110 w 1492229"/>
                <a:gd name="connsiteY1" fmla="*/ 775938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13899 h 2065519"/>
                <a:gd name="connsiteX1" fmla="*/ 64850 w 1492229"/>
                <a:gd name="connsiteY1" fmla="*/ 77274 h 2065519"/>
                <a:gd name="connsiteX2" fmla="*/ 473049 w 1492229"/>
                <a:gd name="connsiteY2" fmla="*/ 803832 h 2065519"/>
                <a:gd name="connsiteX3" fmla="*/ 1455689 w 1492229"/>
                <a:gd name="connsiteY3" fmla="*/ 1125813 h 2065519"/>
                <a:gd name="connsiteX4" fmla="*/ 1492229 w 1492229"/>
                <a:gd name="connsiteY4" fmla="*/ 1239192 h 2065519"/>
                <a:gd name="connsiteX5" fmla="*/ 504141 w 1492229"/>
                <a:gd name="connsiteY5" fmla="*/ 980345 h 2065519"/>
                <a:gd name="connsiteX6" fmla="*/ 681293 w 1492229"/>
                <a:gd name="connsiteY6" fmla="*/ 2065519 h 2065519"/>
                <a:gd name="connsiteX0" fmla="*/ 0 w 2145456"/>
                <a:gd name="connsiteY0" fmla="*/ 87147 h 2036395"/>
                <a:gd name="connsiteX1" fmla="*/ 718077 w 2145456"/>
                <a:gd name="connsiteY1" fmla="*/ 48150 h 2036395"/>
                <a:gd name="connsiteX2" fmla="*/ 1126276 w 2145456"/>
                <a:gd name="connsiteY2" fmla="*/ 774708 h 2036395"/>
                <a:gd name="connsiteX3" fmla="*/ 2108916 w 2145456"/>
                <a:gd name="connsiteY3" fmla="*/ 1096689 h 2036395"/>
                <a:gd name="connsiteX4" fmla="*/ 2145456 w 2145456"/>
                <a:gd name="connsiteY4" fmla="*/ 1210068 h 2036395"/>
                <a:gd name="connsiteX5" fmla="*/ 1157368 w 2145456"/>
                <a:gd name="connsiteY5" fmla="*/ 951221 h 2036395"/>
                <a:gd name="connsiteX6" fmla="*/ 1334520 w 2145456"/>
                <a:gd name="connsiteY6" fmla="*/ 2036395 h 2036395"/>
                <a:gd name="connsiteX0" fmla="*/ 0 w 2145456"/>
                <a:gd name="connsiteY0" fmla="*/ 137495 h 2086743"/>
                <a:gd name="connsiteX1" fmla="*/ 617320 w 2145456"/>
                <a:gd name="connsiteY1" fmla="*/ 39542 h 2086743"/>
                <a:gd name="connsiteX2" fmla="*/ 1126276 w 2145456"/>
                <a:gd name="connsiteY2" fmla="*/ 825056 h 2086743"/>
                <a:gd name="connsiteX3" fmla="*/ 2108916 w 2145456"/>
                <a:gd name="connsiteY3" fmla="*/ 1147037 h 2086743"/>
                <a:gd name="connsiteX4" fmla="*/ 2145456 w 2145456"/>
                <a:gd name="connsiteY4" fmla="*/ 1260416 h 2086743"/>
                <a:gd name="connsiteX5" fmla="*/ 1157368 w 2145456"/>
                <a:gd name="connsiteY5" fmla="*/ 1001569 h 2086743"/>
                <a:gd name="connsiteX6" fmla="*/ 1334520 w 2145456"/>
                <a:gd name="connsiteY6" fmla="*/ 2086743 h 2086743"/>
                <a:gd name="connsiteX0" fmla="*/ 0 w 2145456"/>
                <a:gd name="connsiteY0" fmla="*/ 172507 h 2121755"/>
                <a:gd name="connsiteX1" fmla="*/ 617320 w 2145456"/>
                <a:gd name="connsiteY1" fmla="*/ 74554 h 2121755"/>
                <a:gd name="connsiteX2" fmla="*/ 700103 w 2145456"/>
                <a:gd name="connsiteY2" fmla="*/ 57006 h 2121755"/>
                <a:gd name="connsiteX3" fmla="*/ 1126276 w 2145456"/>
                <a:gd name="connsiteY3" fmla="*/ 860068 h 2121755"/>
                <a:gd name="connsiteX4" fmla="*/ 2108916 w 2145456"/>
                <a:gd name="connsiteY4" fmla="*/ 1182049 h 2121755"/>
                <a:gd name="connsiteX5" fmla="*/ 2145456 w 2145456"/>
                <a:gd name="connsiteY5" fmla="*/ 1295428 h 2121755"/>
                <a:gd name="connsiteX6" fmla="*/ 1157368 w 2145456"/>
                <a:gd name="connsiteY6" fmla="*/ 1036581 h 2121755"/>
                <a:gd name="connsiteX7" fmla="*/ 1334520 w 2145456"/>
                <a:gd name="connsiteY7" fmla="*/ 2121755 h 2121755"/>
                <a:gd name="connsiteX0" fmla="*/ 0 w 2145456"/>
                <a:gd name="connsiteY0" fmla="*/ 149947 h 2099195"/>
                <a:gd name="connsiteX1" fmla="*/ 700103 w 2145456"/>
                <a:gd name="connsiteY1" fmla="*/ 34446 h 2099195"/>
                <a:gd name="connsiteX2" fmla="*/ 1126276 w 2145456"/>
                <a:gd name="connsiteY2" fmla="*/ 837508 h 2099195"/>
                <a:gd name="connsiteX3" fmla="*/ 2108916 w 2145456"/>
                <a:gd name="connsiteY3" fmla="*/ 1159489 h 2099195"/>
                <a:gd name="connsiteX4" fmla="*/ 2145456 w 2145456"/>
                <a:gd name="connsiteY4" fmla="*/ 1272868 h 2099195"/>
                <a:gd name="connsiteX5" fmla="*/ 1157368 w 2145456"/>
                <a:gd name="connsiteY5" fmla="*/ 1014021 h 2099195"/>
                <a:gd name="connsiteX6" fmla="*/ 1334520 w 2145456"/>
                <a:gd name="connsiteY6" fmla="*/ 2099195 h 2099195"/>
                <a:gd name="connsiteX0" fmla="*/ 0 w 2145456"/>
                <a:gd name="connsiteY0" fmla="*/ 115501 h 2064749"/>
                <a:gd name="connsiteX1" fmla="*/ 700103 w 2145456"/>
                <a:gd name="connsiteY1" fmla="*/ 0 h 2064749"/>
                <a:gd name="connsiteX2" fmla="*/ 1126276 w 2145456"/>
                <a:gd name="connsiteY2" fmla="*/ 803062 h 2064749"/>
                <a:gd name="connsiteX3" fmla="*/ 2108916 w 2145456"/>
                <a:gd name="connsiteY3" fmla="*/ 1125043 h 2064749"/>
                <a:gd name="connsiteX4" fmla="*/ 2145456 w 2145456"/>
                <a:gd name="connsiteY4" fmla="*/ 1238422 h 2064749"/>
                <a:gd name="connsiteX5" fmla="*/ 1157368 w 2145456"/>
                <a:gd name="connsiteY5" fmla="*/ 979575 h 2064749"/>
                <a:gd name="connsiteX6" fmla="*/ 1334520 w 2145456"/>
                <a:gd name="connsiteY6" fmla="*/ 2064749 h 2064749"/>
                <a:gd name="connsiteX0" fmla="*/ 0 w 2145456"/>
                <a:gd name="connsiteY0" fmla="*/ 115501 h 2064749"/>
                <a:gd name="connsiteX1" fmla="*/ 357407 w 2145456"/>
                <a:gd name="connsiteY1" fmla="*/ 57733 h 2064749"/>
                <a:gd name="connsiteX2" fmla="*/ 700103 w 2145456"/>
                <a:gd name="connsiteY2" fmla="*/ 0 h 2064749"/>
                <a:gd name="connsiteX3" fmla="*/ 1126276 w 2145456"/>
                <a:gd name="connsiteY3" fmla="*/ 803062 h 2064749"/>
                <a:gd name="connsiteX4" fmla="*/ 2108916 w 2145456"/>
                <a:gd name="connsiteY4" fmla="*/ 1125043 h 2064749"/>
                <a:gd name="connsiteX5" fmla="*/ 2145456 w 2145456"/>
                <a:gd name="connsiteY5" fmla="*/ 1238422 h 2064749"/>
                <a:gd name="connsiteX6" fmla="*/ 1157368 w 2145456"/>
                <a:gd name="connsiteY6" fmla="*/ 979575 h 2064749"/>
                <a:gd name="connsiteX7" fmla="*/ 1334520 w 2145456"/>
                <a:gd name="connsiteY7" fmla="*/ 2064749 h 2064749"/>
                <a:gd name="connsiteX0" fmla="*/ -1 w 1826925"/>
                <a:gd name="connsiteY0" fmla="*/ 863423 h 2064749"/>
                <a:gd name="connsiteX1" fmla="*/ 38876 w 1826925"/>
                <a:gd name="connsiteY1" fmla="*/ 57733 h 2064749"/>
                <a:gd name="connsiteX2" fmla="*/ 381572 w 1826925"/>
                <a:gd name="connsiteY2" fmla="*/ 0 h 2064749"/>
                <a:gd name="connsiteX3" fmla="*/ 807745 w 1826925"/>
                <a:gd name="connsiteY3" fmla="*/ 803062 h 2064749"/>
                <a:gd name="connsiteX4" fmla="*/ 1790385 w 1826925"/>
                <a:gd name="connsiteY4" fmla="*/ 1125043 h 2064749"/>
                <a:gd name="connsiteX5" fmla="*/ 1826925 w 1826925"/>
                <a:gd name="connsiteY5" fmla="*/ 1238422 h 2064749"/>
                <a:gd name="connsiteX6" fmla="*/ 838837 w 1826925"/>
                <a:gd name="connsiteY6" fmla="*/ 979575 h 2064749"/>
                <a:gd name="connsiteX7" fmla="*/ 1015989 w 1826925"/>
                <a:gd name="connsiteY7" fmla="*/ 2064749 h 2064749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464468 w 2126974"/>
                <a:gd name="connsiteY0" fmla="*/ 2172992 h 2172992"/>
                <a:gd name="connsiteX1" fmla="*/ 0 w 2126974"/>
                <a:gd name="connsiteY1" fmla="*/ 100803 h 2172992"/>
                <a:gd name="connsiteX2" fmla="*/ 681621 w 2126974"/>
                <a:gd name="connsiteY2" fmla="*/ 0 h 2172992"/>
                <a:gd name="connsiteX3" fmla="*/ 1107794 w 2126974"/>
                <a:gd name="connsiteY3" fmla="*/ 803062 h 2172992"/>
                <a:gd name="connsiteX4" fmla="*/ 2090434 w 2126974"/>
                <a:gd name="connsiteY4" fmla="*/ 1125043 h 2172992"/>
                <a:gd name="connsiteX5" fmla="*/ 2126974 w 2126974"/>
                <a:gd name="connsiteY5" fmla="*/ 1238422 h 2172992"/>
                <a:gd name="connsiteX6" fmla="*/ 1138886 w 2126974"/>
                <a:gd name="connsiteY6" fmla="*/ 979575 h 2172992"/>
                <a:gd name="connsiteX7" fmla="*/ 1316038 w 2126974"/>
                <a:gd name="connsiteY7" fmla="*/ 2064749 h 217299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276143 w 2126974"/>
                <a:gd name="connsiteY7" fmla="*/ 2064835 h 2177144"/>
                <a:gd name="connsiteX8" fmla="*/ 553482 w 2126974"/>
                <a:gd name="connsiteY8" fmla="*/ 2177144 h 2177144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645490 w 2182203"/>
                <a:gd name="connsiteY0" fmla="*/ 2172268 h 2172268"/>
                <a:gd name="connsiteX1" fmla="*/ 0 w 2182203"/>
                <a:gd name="connsiteY1" fmla="*/ 109154 h 2172268"/>
                <a:gd name="connsiteX2" fmla="*/ 779020 w 2182203"/>
                <a:gd name="connsiteY2" fmla="*/ 0 h 2172268"/>
                <a:gd name="connsiteX3" fmla="*/ 1163023 w 2182203"/>
                <a:gd name="connsiteY3" fmla="*/ 809122 h 2172268"/>
                <a:gd name="connsiteX4" fmla="*/ 2145663 w 2182203"/>
                <a:gd name="connsiteY4" fmla="*/ 1131103 h 2172268"/>
                <a:gd name="connsiteX5" fmla="*/ 2182203 w 2182203"/>
                <a:gd name="connsiteY5" fmla="*/ 1244482 h 2172268"/>
                <a:gd name="connsiteX6" fmla="*/ 1226403 w 2182203"/>
                <a:gd name="connsiteY6" fmla="*/ 1000765 h 2172268"/>
                <a:gd name="connsiteX7" fmla="*/ 1331372 w 2182203"/>
                <a:gd name="connsiteY7" fmla="*/ 2070895 h 2172268"/>
                <a:gd name="connsiteX8" fmla="*/ 645490 w 2182203"/>
                <a:gd name="connsiteY8" fmla="*/ 2172268 h 2172268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163023 w 2182203"/>
                <a:gd name="connsiteY3" fmla="*/ 821796 h 2184942"/>
                <a:gd name="connsiteX4" fmla="*/ 2145663 w 2182203"/>
                <a:gd name="connsiteY4" fmla="*/ 1143777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241913 w 2182203"/>
                <a:gd name="connsiteY3" fmla="*/ 790685 h 2184942"/>
                <a:gd name="connsiteX4" fmla="*/ 2145663 w 2182203"/>
                <a:gd name="connsiteY4" fmla="*/ 1143777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241913 w 2182203"/>
                <a:gd name="connsiteY3" fmla="*/ 790685 h 2184942"/>
                <a:gd name="connsiteX4" fmla="*/ 2140807 w 2182203"/>
                <a:gd name="connsiteY4" fmla="*/ 1085159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26403 w 2194664"/>
                <a:gd name="connsiteY6" fmla="*/ 1013439 h 2184942"/>
                <a:gd name="connsiteX7" fmla="*/ 1331372 w 2194664"/>
                <a:gd name="connsiteY7" fmla="*/ 2083569 h 2184942"/>
                <a:gd name="connsiteX8" fmla="*/ 645490 w 2194664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99486 w 2194664"/>
                <a:gd name="connsiteY6" fmla="*/ 1059425 h 2184942"/>
                <a:gd name="connsiteX7" fmla="*/ 1331372 w 2194664"/>
                <a:gd name="connsiteY7" fmla="*/ 2083569 h 2184942"/>
                <a:gd name="connsiteX8" fmla="*/ 645490 w 2194664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99486 w 2194664"/>
                <a:gd name="connsiteY6" fmla="*/ 1059425 h 2184942"/>
                <a:gd name="connsiteX7" fmla="*/ 1396545 w 2194664"/>
                <a:gd name="connsiteY7" fmla="*/ 2074200 h 2184942"/>
                <a:gd name="connsiteX8" fmla="*/ 645490 w 2194664"/>
                <a:gd name="connsiteY8" fmla="*/ 2184942 h 2184942"/>
                <a:gd name="connsiteX0" fmla="*/ 607153 w 2194664"/>
                <a:gd name="connsiteY0" fmla="*/ 2190453 h 2190453"/>
                <a:gd name="connsiteX1" fmla="*/ 0 w 2194664"/>
                <a:gd name="connsiteY1" fmla="*/ 121828 h 2190453"/>
                <a:gd name="connsiteX2" fmla="*/ 867198 w 2194664"/>
                <a:gd name="connsiteY2" fmla="*/ 0 h 2190453"/>
                <a:gd name="connsiteX3" fmla="*/ 1241913 w 2194664"/>
                <a:gd name="connsiteY3" fmla="*/ 790685 h 2190453"/>
                <a:gd name="connsiteX4" fmla="*/ 2140807 w 2194664"/>
                <a:gd name="connsiteY4" fmla="*/ 1085159 h 2190453"/>
                <a:gd name="connsiteX5" fmla="*/ 2194664 w 2194664"/>
                <a:gd name="connsiteY5" fmla="*/ 1300559 h 2190453"/>
                <a:gd name="connsiteX6" fmla="*/ 1299486 w 2194664"/>
                <a:gd name="connsiteY6" fmla="*/ 1059425 h 2190453"/>
                <a:gd name="connsiteX7" fmla="*/ 1396545 w 2194664"/>
                <a:gd name="connsiteY7" fmla="*/ 2074200 h 2190453"/>
                <a:gd name="connsiteX8" fmla="*/ 607153 w 2194664"/>
                <a:gd name="connsiteY8" fmla="*/ 2190453 h 2190453"/>
                <a:gd name="connsiteX0" fmla="*/ 778892 w 2194664"/>
                <a:gd name="connsiteY0" fmla="*/ 2162942 h 2162942"/>
                <a:gd name="connsiteX1" fmla="*/ 0 w 2194664"/>
                <a:gd name="connsiteY1" fmla="*/ 121828 h 2162942"/>
                <a:gd name="connsiteX2" fmla="*/ 867198 w 2194664"/>
                <a:gd name="connsiteY2" fmla="*/ 0 h 2162942"/>
                <a:gd name="connsiteX3" fmla="*/ 1241913 w 2194664"/>
                <a:gd name="connsiteY3" fmla="*/ 790685 h 2162942"/>
                <a:gd name="connsiteX4" fmla="*/ 2140807 w 2194664"/>
                <a:gd name="connsiteY4" fmla="*/ 1085159 h 2162942"/>
                <a:gd name="connsiteX5" fmla="*/ 2194664 w 2194664"/>
                <a:gd name="connsiteY5" fmla="*/ 1300559 h 2162942"/>
                <a:gd name="connsiteX6" fmla="*/ 1299486 w 2194664"/>
                <a:gd name="connsiteY6" fmla="*/ 1059425 h 2162942"/>
                <a:gd name="connsiteX7" fmla="*/ 1396545 w 2194664"/>
                <a:gd name="connsiteY7" fmla="*/ 2074200 h 2162942"/>
                <a:gd name="connsiteX8" fmla="*/ 778892 w 2194664"/>
                <a:gd name="connsiteY8" fmla="*/ 2162942 h 2162942"/>
                <a:gd name="connsiteX0" fmla="*/ 600203 w 2015975"/>
                <a:gd name="connsiteY0" fmla="*/ 2162942 h 2162942"/>
                <a:gd name="connsiteX1" fmla="*/ 0 w 2015975"/>
                <a:gd name="connsiteY1" fmla="*/ 104614 h 2162942"/>
                <a:gd name="connsiteX2" fmla="*/ 688509 w 2015975"/>
                <a:gd name="connsiteY2" fmla="*/ 0 h 2162942"/>
                <a:gd name="connsiteX3" fmla="*/ 1063224 w 2015975"/>
                <a:gd name="connsiteY3" fmla="*/ 790685 h 2162942"/>
                <a:gd name="connsiteX4" fmla="*/ 1962118 w 2015975"/>
                <a:gd name="connsiteY4" fmla="*/ 1085159 h 2162942"/>
                <a:gd name="connsiteX5" fmla="*/ 2015975 w 2015975"/>
                <a:gd name="connsiteY5" fmla="*/ 1300559 h 2162942"/>
                <a:gd name="connsiteX6" fmla="*/ 1120797 w 2015975"/>
                <a:gd name="connsiteY6" fmla="*/ 1059425 h 2162942"/>
                <a:gd name="connsiteX7" fmla="*/ 1217856 w 2015975"/>
                <a:gd name="connsiteY7" fmla="*/ 2074200 h 2162942"/>
                <a:gd name="connsiteX8" fmla="*/ 600203 w 2015975"/>
                <a:gd name="connsiteY8" fmla="*/ 2162942 h 2162942"/>
                <a:gd name="connsiteX0" fmla="*/ 600203 w 2015975"/>
                <a:gd name="connsiteY0" fmla="*/ 2162942 h 2162942"/>
                <a:gd name="connsiteX1" fmla="*/ 0 w 2015975"/>
                <a:gd name="connsiteY1" fmla="*/ 104614 h 2162942"/>
                <a:gd name="connsiteX2" fmla="*/ 688509 w 2015975"/>
                <a:gd name="connsiteY2" fmla="*/ 0 h 2162942"/>
                <a:gd name="connsiteX3" fmla="*/ 1063224 w 2015975"/>
                <a:gd name="connsiteY3" fmla="*/ 790685 h 2162942"/>
                <a:gd name="connsiteX4" fmla="*/ 1962118 w 2015975"/>
                <a:gd name="connsiteY4" fmla="*/ 1085159 h 2162942"/>
                <a:gd name="connsiteX5" fmla="*/ 2015975 w 2015975"/>
                <a:gd name="connsiteY5" fmla="*/ 1300559 h 2162942"/>
                <a:gd name="connsiteX6" fmla="*/ 1120797 w 2015975"/>
                <a:gd name="connsiteY6" fmla="*/ 1059425 h 2162942"/>
                <a:gd name="connsiteX7" fmla="*/ 1261586 w 2015975"/>
                <a:gd name="connsiteY7" fmla="*/ 2073563 h 2162942"/>
                <a:gd name="connsiteX8" fmla="*/ 600203 w 2015975"/>
                <a:gd name="connsiteY8" fmla="*/ 2162942 h 2162942"/>
                <a:gd name="connsiteX0" fmla="*/ 617095 w 2015975"/>
                <a:gd name="connsiteY0" fmla="*/ 2166162 h 2166162"/>
                <a:gd name="connsiteX1" fmla="*/ 0 w 2015975"/>
                <a:gd name="connsiteY1" fmla="*/ 104614 h 2166162"/>
                <a:gd name="connsiteX2" fmla="*/ 688509 w 2015975"/>
                <a:gd name="connsiteY2" fmla="*/ 0 h 2166162"/>
                <a:gd name="connsiteX3" fmla="*/ 1063224 w 2015975"/>
                <a:gd name="connsiteY3" fmla="*/ 790685 h 2166162"/>
                <a:gd name="connsiteX4" fmla="*/ 1962118 w 2015975"/>
                <a:gd name="connsiteY4" fmla="*/ 1085159 h 2166162"/>
                <a:gd name="connsiteX5" fmla="*/ 2015975 w 2015975"/>
                <a:gd name="connsiteY5" fmla="*/ 1300559 h 2166162"/>
                <a:gd name="connsiteX6" fmla="*/ 1120797 w 2015975"/>
                <a:gd name="connsiteY6" fmla="*/ 1059425 h 2166162"/>
                <a:gd name="connsiteX7" fmla="*/ 1261586 w 2015975"/>
                <a:gd name="connsiteY7" fmla="*/ 2073563 h 2166162"/>
                <a:gd name="connsiteX8" fmla="*/ 617095 w 2015975"/>
                <a:gd name="connsiteY8" fmla="*/ 2166162 h 2166162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0797 w 2015975"/>
                <a:gd name="connsiteY6" fmla="*/ 1069768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27536"/>
                <a:gd name="connsiteY0" fmla="*/ 2176505 h 2176505"/>
                <a:gd name="connsiteX1" fmla="*/ 0 w 2027536"/>
                <a:gd name="connsiteY1" fmla="*/ 114957 h 2176505"/>
                <a:gd name="connsiteX2" fmla="*/ 701507 w 2027536"/>
                <a:gd name="connsiteY2" fmla="*/ 0 h 2176505"/>
                <a:gd name="connsiteX3" fmla="*/ 1063224 w 2027536"/>
                <a:gd name="connsiteY3" fmla="*/ 801028 h 2176505"/>
                <a:gd name="connsiteX4" fmla="*/ 1962118 w 2027536"/>
                <a:gd name="connsiteY4" fmla="*/ 1095502 h 2176505"/>
                <a:gd name="connsiteX5" fmla="*/ 2027536 w 2027536"/>
                <a:gd name="connsiteY5" fmla="*/ 1323362 h 2176505"/>
                <a:gd name="connsiteX6" fmla="*/ 1124690 w 2027536"/>
                <a:gd name="connsiteY6" fmla="*/ 1083331 h 2176505"/>
                <a:gd name="connsiteX7" fmla="*/ 1261586 w 2027536"/>
                <a:gd name="connsiteY7" fmla="*/ 2083906 h 2176505"/>
                <a:gd name="connsiteX8" fmla="*/ 617095 w 2027536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075562 w 2039874"/>
                <a:gd name="connsiteY3" fmla="*/ 801028 h 2176505"/>
                <a:gd name="connsiteX4" fmla="*/ 1974456 w 2039874"/>
                <a:gd name="connsiteY4" fmla="*/ 1095502 h 2176505"/>
                <a:gd name="connsiteX5" fmla="*/ 2039874 w 2039874"/>
                <a:gd name="connsiteY5" fmla="*/ 1323362 h 2176505"/>
                <a:gd name="connsiteX6" fmla="*/ 1137028 w 2039874"/>
                <a:gd name="connsiteY6" fmla="*/ 1083331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1 w 2039872"/>
                <a:gd name="connsiteY0" fmla="*/ 2176505 h 2176505"/>
                <a:gd name="connsiteX1" fmla="*/ -1 w 2039872"/>
                <a:gd name="connsiteY1" fmla="*/ 99783 h 2176505"/>
                <a:gd name="connsiteX2" fmla="*/ 713843 w 2039872"/>
                <a:gd name="connsiteY2" fmla="*/ 0 h 2176505"/>
                <a:gd name="connsiteX3" fmla="*/ 1075560 w 2039872"/>
                <a:gd name="connsiteY3" fmla="*/ 801028 h 2176505"/>
                <a:gd name="connsiteX4" fmla="*/ 1984399 w 2039872"/>
                <a:gd name="connsiteY4" fmla="*/ 1088424 h 2176505"/>
                <a:gd name="connsiteX5" fmla="*/ 2039872 w 2039872"/>
                <a:gd name="connsiteY5" fmla="*/ 1323362 h 2176505"/>
                <a:gd name="connsiteX6" fmla="*/ 1137026 w 2039872"/>
                <a:gd name="connsiteY6" fmla="*/ 1083331 h 2176505"/>
                <a:gd name="connsiteX7" fmla="*/ 1273922 w 2039872"/>
                <a:gd name="connsiteY7" fmla="*/ 2083906 h 2176505"/>
                <a:gd name="connsiteX8" fmla="*/ 629431 w 2039872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075562 w 2039874"/>
                <a:gd name="connsiteY3" fmla="*/ 801028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37028 w 2039874"/>
                <a:gd name="connsiteY6" fmla="*/ 1083331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1 w 2039872"/>
                <a:gd name="connsiteY0" fmla="*/ 2176505 h 2176505"/>
                <a:gd name="connsiteX1" fmla="*/ -1 w 2039872"/>
                <a:gd name="connsiteY1" fmla="*/ 99783 h 2176505"/>
                <a:gd name="connsiteX2" fmla="*/ 713843 w 2039872"/>
                <a:gd name="connsiteY2" fmla="*/ 0 h 2176505"/>
                <a:gd name="connsiteX3" fmla="*/ 1104730 w 2039872"/>
                <a:gd name="connsiteY3" fmla="*/ 805309 h 2176505"/>
                <a:gd name="connsiteX4" fmla="*/ 1984399 w 2039872"/>
                <a:gd name="connsiteY4" fmla="*/ 1088424 h 2176505"/>
                <a:gd name="connsiteX5" fmla="*/ 2039872 w 2039872"/>
                <a:gd name="connsiteY5" fmla="*/ 1323362 h 2176505"/>
                <a:gd name="connsiteX6" fmla="*/ 1137026 w 2039872"/>
                <a:gd name="connsiteY6" fmla="*/ 1083331 h 2176505"/>
                <a:gd name="connsiteX7" fmla="*/ 1273922 w 2039872"/>
                <a:gd name="connsiteY7" fmla="*/ 2083906 h 2176505"/>
                <a:gd name="connsiteX8" fmla="*/ 629431 w 2039872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76983 w 2039874"/>
                <a:gd name="connsiteY6" fmla="*/ 1097359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9874" h="2176505">
                  <a:moveTo>
                    <a:pt x="629433" y="2176505"/>
                  </a:moveTo>
                  <a:cubicBezTo>
                    <a:pt x="619215" y="1512065"/>
                    <a:pt x="447089" y="839829"/>
                    <a:pt x="1" y="99783"/>
                  </a:cubicBezTo>
                  <a:lnTo>
                    <a:pt x="713845" y="0"/>
                  </a:lnTo>
                  <a:cubicBezTo>
                    <a:pt x="798671" y="130919"/>
                    <a:pt x="1025084" y="569606"/>
                    <a:pt x="1104732" y="805309"/>
                  </a:cubicBezTo>
                  <a:cubicBezTo>
                    <a:pt x="1343030" y="878265"/>
                    <a:pt x="1836043" y="1021248"/>
                    <a:pt x="1984401" y="1088424"/>
                  </a:cubicBezTo>
                  <a:cubicBezTo>
                    <a:pt x="2006625" y="1172790"/>
                    <a:pt x="1997280" y="1216936"/>
                    <a:pt x="2039874" y="1323362"/>
                  </a:cubicBezTo>
                  <a:cubicBezTo>
                    <a:pt x="1832947" y="1233444"/>
                    <a:pt x="1354993" y="1113538"/>
                    <a:pt x="1176983" y="1097359"/>
                  </a:cubicBezTo>
                  <a:cubicBezTo>
                    <a:pt x="1228613" y="1281906"/>
                    <a:pt x="1300475" y="1843204"/>
                    <a:pt x="1273924" y="2083906"/>
                  </a:cubicBezTo>
                  <a:lnTo>
                    <a:pt x="629433" y="217650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54" name="자유형 153"/>
            <p:cNvSpPr/>
            <p:nvPr/>
          </p:nvSpPr>
          <p:spPr>
            <a:xfrm rot="16889009">
              <a:off x="391501" y="1707573"/>
              <a:ext cx="1196754" cy="1085935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281390 h 2045249"/>
                <a:gd name="connsiteX1" fmla="*/ 0 w 856097"/>
                <a:gd name="connsiteY1" fmla="*/ 0 h 2045249"/>
                <a:gd name="connsiteX2" fmla="*/ 177152 w 856097"/>
                <a:gd name="connsiteY2" fmla="*/ 1085174 h 2045249"/>
                <a:gd name="connsiteX3" fmla="*/ 70757 w 856097"/>
                <a:gd name="connsiteY3" fmla="*/ 2045249 h 2045249"/>
                <a:gd name="connsiteX0" fmla="*/ 856097 w 856097"/>
                <a:gd name="connsiteY0" fmla="*/ 281390 h 1085174"/>
                <a:gd name="connsiteX1" fmla="*/ 0 w 856097"/>
                <a:gd name="connsiteY1" fmla="*/ 0 h 1085174"/>
                <a:gd name="connsiteX2" fmla="*/ 177152 w 856097"/>
                <a:gd name="connsiteY2" fmla="*/ 1085174 h 1085174"/>
                <a:gd name="connsiteX0" fmla="*/ 1019813 w 1019813"/>
                <a:gd name="connsiteY0" fmla="*/ 351068 h 1085174"/>
                <a:gd name="connsiteX1" fmla="*/ 0 w 1019813"/>
                <a:gd name="connsiteY1" fmla="*/ 0 h 1085174"/>
                <a:gd name="connsiteX2" fmla="*/ 177152 w 1019813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1009877"/>
                <a:gd name="connsiteY0" fmla="*/ 215206 h 1115377"/>
                <a:gd name="connsiteX1" fmla="*/ 909859 w 1009877"/>
                <a:gd name="connsiteY1" fmla="*/ 294648 h 1115377"/>
                <a:gd name="connsiteX2" fmla="*/ 0 w 1009877"/>
                <a:gd name="connsiteY2" fmla="*/ 30203 h 1115377"/>
                <a:gd name="connsiteX3" fmla="*/ 177152 w 1009877"/>
                <a:gd name="connsiteY3" fmla="*/ 1115377 h 1115377"/>
                <a:gd name="connsiteX0" fmla="*/ 996085 w 1072119"/>
                <a:gd name="connsiteY0" fmla="*/ 210410 h 1110581"/>
                <a:gd name="connsiteX1" fmla="*/ 1003069 w 1072119"/>
                <a:gd name="connsiteY1" fmla="*/ 378137 h 1110581"/>
                <a:gd name="connsiteX2" fmla="*/ 0 w 1072119"/>
                <a:gd name="connsiteY2" fmla="*/ 25407 h 1110581"/>
                <a:gd name="connsiteX3" fmla="*/ 177152 w 1072119"/>
                <a:gd name="connsiteY3" fmla="*/ 1110581 h 1110581"/>
                <a:gd name="connsiteX0" fmla="*/ 996085 w 1003069"/>
                <a:gd name="connsiteY0" fmla="*/ 210410 h 1110581"/>
                <a:gd name="connsiteX1" fmla="*/ 1003069 w 1003069"/>
                <a:gd name="connsiteY1" fmla="*/ 378137 h 1110581"/>
                <a:gd name="connsiteX2" fmla="*/ 0 w 1003069"/>
                <a:gd name="connsiteY2" fmla="*/ 25407 h 1110581"/>
                <a:gd name="connsiteX3" fmla="*/ 177152 w 1003069"/>
                <a:gd name="connsiteY3" fmla="*/ 1110581 h 1110581"/>
                <a:gd name="connsiteX0" fmla="*/ 996085 w 1012113"/>
                <a:gd name="connsiteY0" fmla="*/ 212276 h 1112447"/>
                <a:gd name="connsiteX1" fmla="*/ 1012113 w 1012113"/>
                <a:gd name="connsiteY1" fmla="*/ 341983 h 1112447"/>
                <a:gd name="connsiteX2" fmla="*/ 0 w 1012113"/>
                <a:gd name="connsiteY2" fmla="*/ 27273 h 1112447"/>
                <a:gd name="connsiteX3" fmla="*/ 177152 w 1012113"/>
                <a:gd name="connsiteY3" fmla="*/ 1112447 h 1112447"/>
                <a:gd name="connsiteX0" fmla="*/ 996085 w 1012113"/>
                <a:gd name="connsiteY0" fmla="*/ 185003 h 1085174"/>
                <a:gd name="connsiteX1" fmla="*/ 1012113 w 1012113"/>
                <a:gd name="connsiteY1" fmla="*/ 314710 h 1085174"/>
                <a:gd name="connsiteX2" fmla="*/ 0 w 1012113"/>
                <a:gd name="connsiteY2" fmla="*/ 0 h 1085174"/>
                <a:gd name="connsiteX3" fmla="*/ 177152 w 1012113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102 w 1492453"/>
                <a:gd name="connsiteY0" fmla="*/ -1 h 2051619"/>
                <a:gd name="connsiteX1" fmla="*/ 1492452 w 1492453"/>
                <a:gd name="connsiteY1" fmla="*/ 1253520 h 2051619"/>
                <a:gd name="connsiteX2" fmla="*/ 504243 w 1492453"/>
                <a:gd name="connsiteY2" fmla="*/ 966445 h 2051619"/>
                <a:gd name="connsiteX3" fmla="*/ 681395 w 1492453"/>
                <a:gd name="connsiteY3" fmla="*/ 2051619 h 2051619"/>
                <a:gd name="connsiteX0" fmla="*/ 0 w 1563402"/>
                <a:gd name="connsiteY0" fmla="*/ 0 h 2051620"/>
                <a:gd name="connsiteX1" fmla="*/ 1319649 w 1563402"/>
                <a:gd name="connsiteY1" fmla="*/ 1055205 h 2051620"/>
                <a:gd name="connsiteX2" fmla="*/ 1492350 w 1563402"/>
                <a:gd name="connsiteY2" fmla="*/ 1253521 h 2051620"/>
                <a:gd name="connsiteX3" fmla="*/ 504141 w 1563402"/>
                <a:gd name="connsiteY3" fmla="*/ 966446 h 2051620"/>
                <a:gd name="connsiteX4" fmla="*/ 681293 w 1563402"/>
                <a:gd name="connsiteY4" fmla="*/ 2051620 h 2051620"/>
                <a:gd name="connsiteX0" fmla="*/ 0 w 1614506"/>
                <a:gd name="connsiteY0" fmla="*/ 0 h 2051620"/>
                <a:gd name="connsiteX1" fmla="*/ 1447901 w 1614506"/>
                <a:gd name="connsiteY1" fmla="*/ 1084788 h 2051620"/>
                <a:gd name="connsiteX2" fmla="*/ 1492350 w 1614506"/>
                <a:gd name="connsiteY2" fmla="*/ 1253521 h 2051620"/>
                <a:gd name="connsiteX3" fmla="*/ 504141 w 1614506"/>
                <a:gd name="connsiteY3" fmla="*/ 966446 h 2051620"/>
                <a:gd name="connsiteX4" fmla="*/ 681293 w 1614506"/>
                <a:gd name="connsiteY4" fmla="*/ 2051620 h 2051620"/>
                <a:gd name="connsiteX0" fmla="*/ 0 w 1546905"/>
                <a:gd name="connsiteY0" fmla="*/ 0 h 2051620"/>
                <a:gd name="connsiteX1" fmla="*/ 1447901 w 1546905"/>
                <a:gd name="connsiteY1" fmla="*/ 1084788 h 2051620"/>
                <a:gd name="connsiteX2" fmla="*/ 1492350 w 1546905"/>
                <a:gd name="connsiteY2" fmla="*/ 1253521 h 2051620"/>
                <a:gd name="connsiteX3" fmla="*/ 504141 w 1546905"/>
                <a:gd name="connsiteY3" fmla="*/ 966446 h 2051620"/>
                <a:gd name="connsiteX4" fmla="*/ 681293 w 1546905"/>
                <a:gd name="connsiteY4" fmla="*/ 2051620 h 2051620"/>
                <a:gd name="connsiteX0" fmla="*/ 0 w 1492350"/>
                <a:gd name="connsiteY0" fmla="*/ 0 h 2051620"/>
                <a:gd name="connsiteX1" fmla="*/ 1447901 w 1492350"/>
                <a:gd name="connsiteY1" fmla="*/ 1084788 h 2051620"/>
                <a:gd name="connsiteX2" fmla="*/ 1492350 w 1492350"/>
                <a:gd name="connsiteY2" fmla="*/ 1253521 h 2051620"/>
                <a:gd name="connsiteX3" fmla="*/ 504141 w 1492350"/>
                <a:gd name="connsiteY3" fmla="*/ 966446 h 2051620"/>
                <a:gd name="connsiteX4" fmla="*/ 681293 w 1492350"/>
                <a:gd name="connsiteY4" fmla="*/ 2051620 h 2051620"/>
                <a:gd name="connsiteX0" fmla="*/ 0 w 1502173"/>
                <a:gd name="connsiteY0" fmla="*/ 0 h 2051620"/>
                <a:gd name="connsiteX1" fmla="*/ 1447901 w 1502173"/>
                <a:gd name="connsiteY1" fmla="*/ 1084788 h 2051620"/>
                <a:gd name="connsiteX2" fmla="*/ 1502172 w 1502173"/>
                <a:gd name="connsiteY2" fmla="*/ 1218214 h 2051620"/>
                <a:gd name="connsiteX3" fmla="*/ 504141 w 1502173"/>
                <a:gd name="connsiteY3" fmla="*/ 966446 h 2051620"/>
                <a:gd name="connsiteX4" fmla="*/ 681293 w 1502173"/>
                <a:gd name="connsiteY4" fmla="*/ 2051620 h 2051620"/>
                <a:gd name="connsiteX0" fmla="*/ 0 w 1480727"/>
                <a:gd name="connsiteY0" fmla="*/ 0 h 2051620"/>
                <a:gd name="connsiteX1" fmla="*/ 1447901 w 1480727"/>
                <a:gd name="connsiteY1" fmla="*/ 1084788 h 2051620"/>
                <a:gd name="connsiteX2" fmla="*/ 1480728 w 1480727"/>
                <a:gd name="connsiteY2" fmla="*/ 1226945 h 2051620"/>
                <a:gd name="connsiteX3" fmla="*/ 504141 w 1480727"/>
                <a:gd name="connsiteY3" fmla="*/ 966446 h 2051620"/>
                <a:gd name="connsiteX4" fmla="*/ 681293 w 1480727"/>
                <a:gd name="connsiteY4" fmla="*/ 2051620 h 2051620"/>
                <a:gd name="connsiteX0" fmla="*/ 0 w 1492229"/>
                <a:gd name="connsiteY0" fmla="*/ 0 h 2051620"/>
                <a:gd name="connsiteX1" fmla="*/ 1447901 w 1492229"/>
                <a:gd name="connsiteY1" fmla="*/ 1084788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924110 w 1492229"/>
                <a:gd name="connsiteY1" fmla="*/ 775938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13899 h 2065519"/>
                <a:gd name="connsiteX1" fmla="*/ 64850 w 1492229"/>
                <a:gd name="connsiteY1" fmla="*/ 77274 h 2065519"/>
                <a:gd name="connsiteX2" fmla="*/ 473049 w 1492229"/>
                <a:gd name="connsiteY2" fmla="*/ 803832 h 2065519"/>
                <a:gd name="connsiteX3" fmla="*/ 1455689 w 1492229"/>
                <a:gd name="connsiteY3" fmla="*/ 1125813 h 2065519"/>
                <a:gd name="connsiteX4" fmla="*/ 1492229 w 1492229"/>
                <a:gd name="connsiteY4" fmla="*/ 1239192 h 2065519"/>
                <a:gd name="connsiteX5" fmla="*/ 504141 w 1492229"/>
                <a:gd name="connsiteY5" fmla="*/ 980345 h 2065519"/>
                <a:gd name="connsiteX6" fmla="*/ 681293 w 1492229"/>
                <a:gd name="connsiteY6" fmla="*/ 2065519 h 2065519"/>
                <a:gd name="connsiteX0" fmla="*/ 0 w 2145456"/>
                <a:gd name="connsiteY0" fmla="*/ 87147 h 2036395"/>
                <a:gd name="connsiteX1" fmla="*/ 718077 w 2145456"/>
                <a:gd name="connsiteY1" fmla="*/ 48150 h 2036395"/>
                <a:gd name="connsiteX2" fmla="*/ 1126276 w 2145456"/>
                <a:gd name="connsiteY2" fmla="*/ 774708 h 2036395"/>
                <a:gd name="connsiteX3" fmla="*/ 2108916 w 2145456"/>
                <a:gd name="connsiteY3" fmla="*/ 1096689 h 2036395"/>
                <a:gd name="connsiteX4" fmla="*/ 2145456 w 2145456"/>
                <a:gd name="connsiteY4" fmla="*/ 1210068 h 2036395"/>
                <a:gd name="connsiteX5" fmla="*/ 1157368 w 2145456"/>
                <a:gd name="connsiteY5" fmla="*/ 951221 h 2036395"/>
                <a:gd name="connsiteX6" fmla="*/ 1334520 w 2145456"/>
                <a:gd name="connsiteY6" fmla="*/ 2036395 h 2036395"/>
                <a:gd name="connsiteX0" fmla="*/ 0 w 2145456"/>
                <a:gd name="connsiteY0" fmla="*/ 137495 h 2086743"/>
                <a:gd name="connsiteX1" fmla="*/ 617320 w 2145456"/>
                <a:gd name="connsiteY1" fmla="*/ 39542 h 2086743"/>
                <a:gd name="connsiteX2" fmla="*/ 1126276 w 2145456"/>
                <a:gd name="connsiteY2" fmla="*/ 825056 h 2086743"/>
                <a:gd name="connsiteX3" fmla="*/ 2108916 w 2145456"/>
                <a:gd name="connsiteY3" fmla="*/ 1147037 h 2086743"/>
                <a:gd name="connsiteX4" fmla="*/ 2145456 w 2145456"/>
                <a:gd name="connsiteY4" fmla="*/ 1260416 h 2086743"/>
                <a:gd name="connsiteX5" fmla="*/ 1157368 w 2145456"/>
                <a:gd name="connsiteY5" fmla="*/ 1001569 h 2086743"/>
                <a:gd name="connsiteX6" fmla="*/ 1334520 w 2145456"/>
                <a:gd name="connsiteY6" fmla="*/ 2086743 h 2086743"/>
                <a:gd name="connsiteX0" fmla="*/ 0 w 2145456"/>
                <a:gd name="connsiteY0" fmla="*/ 172507 h 2121755"/>
                <a:gd name="connsiteX1" fmla="*/ 617320 w 2145456"/>
                <a:gd name="connsiteY1" fmla="*/ 74554 h 2121755"/>
                <a:gd name="connsiteX2" fmla="*/ 700103 w 2145456"/>
                <a:gd name="connsiteY2" fmla="*/ 57006 h 2121755"/>
                <a:gd name="connsiteX3" fmla="*/ 1126276 w 2145456"/>
                <a:gd name="connsiteY3" fmla="*/ 860068 h 2121755"/>
                <a:gd name="connsiteX4" fmla="*/ 2108916 w 2145456"/>
                <a:gd name="connsiteY4" fmla="*/ 1182049 h 2121755"/>
                <a:gd name="connsiteX5" fmla="*/ 2145456 w 2145456"/>
                <a:gd name="connsiteY5" fmla="*/ 1295428 h 2121755"/>
                <a:gd name="connsiteX6" fmla="*/ 1157368 w 2145456"/>
                <a:gd name="connsiteY6" fmla="*/ 1036581 h 2121755"/>
                <a:gd name="connsiteX7" fmla="*/ 1334520 w 2145456"/>
                <a:gd name="connsiteY7" fmla="*/ 2121755 h 2121755"/>
                <a:gd name="connsiteX0" fmla="*/ 0 w 2145456"/>
                <a:gd name="connsiteY0" fmla="*/ 149947 h 2099195"/>
                <a:gd name="connsiteX1" fmla="*/ 700103 w 2145456"/>
                <a:gd name="connsiteY1" fmla="*/ 34446 h 2099195"/>
                <a:gd name="connsiteX2" fmla="*/ 1126276 w 2145456"/>
                <a:gd name="connsiteY2" fmla="*/ 837508 h 2099195"/>
                <a:gd name="connsiteX3" fmla="*/ 2108916 w 2145456"/>
                <a:gd name="connsiteY3" fmla="*/ 1159489 h 2099195"/>
                <a:gd name="connsiteX4" fmla="*/ 2145456 w 2145456"/>
                <a:gd name="connsiteY4" fmla="*/ 1272868 h 2099195"/>
                <a:gd name="connsiteX5" fmla="*/ 1157368 w 2145456"/>
                <a:gd name="connsiteY5" fmla="*/ 1014021 h 2099195"/>
                <a:gd name="connsiteX6" fmla="*/ 1334520 w 2145456"/>
                <a:gd name="connsiteY6" fmla="*/ 2099195 h 2099195"/>
                <a:gd name="connsiteX0" fmla="*/ 0 w 2145456"/>
                <a:gd name="connsiteY0" fmla="*/ 115501 h 2064749"/>
                <a:gd name="connsiteX1" fmla="*/ 700103 w 2145456"/>
                <a:gd name="connsiteY1" fmla="*/ 0 h 2064749"/>
                <a:gd name="connsiteX2" fmla="*/ 1126276 w 2145456"/>
                <a:gd name="connsiteY2" fmla="*/ 803062 h 2064749"/>
                <a:gd name="connsiteX3" fmla="*/ 2108916 w 2145456"/>
                <a:gd name="connsiteY3" fmla="*/ 1125043 h 2064749"/>
                <a:gd name="connsiteX4" fmla="*/ 2145456 w 2145456"/>
                <a:gd name="connsiteY4" fmla="*/ 1238422 h 2064749"/>
                <a:gd name="connsiteX5" fmla="*/ 1157368 w 2145456"/>
                <a:gd name="connsiteY5" fmla="*/ 979575 h 2064749"/>
                <a:gd name="connsiteX6" fmla="*/ 1334520 w 2145456"/>
                <a:gd name="connsiteY6" fmla="*/ 2064749 h 2064749"/>
                <a:gd name="connsiteX0" fmla="*/ 0 w 2145456"/>
                <a:gd name="connsiteY0" fmla="*/ 115501 h 2064749"/>
                <a:gd name="connsiteX1" fmla="*/ 357407 w 2145456"/>
                <a:gd name="connsiteY1" fmla="*/ 57733 h 2064749"/>
                <a:gd name="connsiteX2" fmla="*/ 700103 w 2145456"/>
                <a:gd name="connsiteY2" fmla="*/ 0 h 2064749"/>
                <a:gd name="connsiteX3" fmla="*/ 1126276 w 2145456"/>
                <a:gd name="connsiteY3" fmla="*/ 803062 h 2064749"/>
                <a:gd name="connsiteX4" fmla="*/ 2108916 w 2145456"/>
                <a:gd name="connsiteY4" fmla="*/ 1125043 h 2064749"/>
                <a:gd name="connsiteX5" fmla="*/ 2145456 w 2145456"/>
                <a:gd name="connsiteY5" fmla="*/ 1238422 h 2064749"/>
                <a:gd name="connsiteX6" fmla="*/ 1157368 w 2145456"/>
                <a:gd name="connsiteY6" fmla="*/ 979575 h 2064749"/>
                <a:gd name="connsiteX7" fmla="*/ 1334520 w 2145456"/>
                <a:gd name="connsiteY7" fmla="*/ 2064749 h 2064749"/>
                <a:gd name="connsiteX0" fmla="*/ -1 w 1826925"/>
                <a:gd name="connsiteY0" fmla="*/ 863423 h 2064749"/>
                <a:gd name="connsiteX1" fmla="*/ 38876 w 1826925"/>
                <a:gd name="connsiteY1" fmla="*/ 57733 h 2064749"/>
                <a:gd name="connsiteX2" fmla="*/ 381572 w 1826925"/>
                <a:gd name="connsiteY2" fmla="*/ 0 h 2064749"/>
                <a:gd name="connsiteX3" fmla="*/ 807745 w 1826925"/>
                <a:gd name="connsiteY3" fmla="*/ 803062 h 2064749"/>
                <a:gd name="connsiteX4" fmla="*/ 1790385 w 1826925"/>
                <a:gd name="connsiteY4" fmla="*/ 1125043 h 2064749"/>
                <a:gd name="connsiteX5" fmla="*/ 1826925 w 1826925"/>
                <a:gd name="connsiteY5" fmla="*/ 1238422 h 2064749"/>
                <a:gd name="connsiteX6" fmla="*/ 838837 w 1826925"/>
                <a:gd name="connsiteY6" fmla="*/ 979575 h 2064749"/>
                <a:gd name="connsiteX7" fmla="*/ 1015989 w 1826925"/>
                <a:gd name="connsiteY7" fmla="*/ 2064749 h 2064749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464468 w 2126974"/>
                <a:gd name="connsiteY0" fmla="*/ 2172992 h 2172992"/>
                <a:gd name="connsiteX1" fmla="*/ 0 w 2126974"/>
                <a:gd name="connsiteY1" fmla="*/ 100803 h 2172992"/>
                <a:gd name="connsiteX2" fmla="*/ 681621 w 2126974"/>
                <a:gd name="connsiteY2" fmla="*/ 0 h 2172992"/>
                <a:gd name="connsiteX3" fmla="*/ 1107794 w 2126974"/>
                <a:gd name="connsiteY3" fmla="*/ 803062 h 2172992"/>
                <a:gd name="connsiteX4" fmla="*/ 2090434 w 2126974"/>
                <a:gd name="connsiteY4" fmla="*/ 1125043 h 2172992"/>
                <a:gd name="connsiteX5" fmla="*/ 2126974 w 2126974"/>
                <a:gd name="connsiteY5" fmla="*/ 1238422 h 2172992"/>
                <a:gd name="connsiteX6" fmla="*/ 1138886 w 2126974"/>
                <a:gd name="connsiteY6" fmla="*/ 979575 h 2172992"/>
                <a:gd name="connsiteX7" fmla="*/ 1316038 w 2126974"/>
                <a:gd name="connsiteY7" fmla="*/ 2064749 h 217299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276143 w 2126974"/>
                <a:gd name="connsiteY7" fmla="*/ 2064835 h 2177144"/>
                <a:gd name="connsiteX8" fmla="*/ 553482 w 2126974"/>
                <a:gd name="connsiteY8" fmla="*/ 2177144 h 2177144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85387"/>
                <a:gd name="connsiteX1" fmla="*/ 0 w 2126974"/>
                <a:gd name="connsiteY1" fmla="*/ 106863 h 2185387"/>
                <a:gd name="connsiteX2" fmla="*/ 723791 w 2126974"/>
                <a:gd name="connsiteY2" fmla="*/ 0 h 2185387"/>
                <a:gd name="connsiteX3" fmla="*/ 1107794 w 2126974"/>
                <a:gd name="connsiteY3" fmla="*/ 809122 h 2185387"/>
                <a:gd name="connsiteX4" fmla="*/ 2090434 w 2126974"/>
                <a:gd name="connsiteY4" fmla="*/ 1131103 h 2185387"/>
                <a:gd name="connsiteX5" fmla="*/ 2126974 w 2126974"/>
                <a:gd name="connsiteY5" fmla="*/ 1244482 h 2185387"/>
                <a:gd name="connsiteX6" fmla="*/ 1171174 w 2126974"/>
                <a:gd name="connsiteY6" fmla="*/ 1000765 h 2185387"/>
                <a:gd name="connsiteX7" fmla="*/ 590261 w 2126974"/>
                <a:gd name="connsiteY7" fmla="*/ 2172268 h 2185387"/>
                <a:gd name="connsiteX0" fmla="*/ 425969 w 2126974"/>
                <a:gd name="connsiteY0" fmla="*/ 1071700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25969 w 2126974"/>
                <a:gd name="connsiteY7" fmla="*/ 1071700 h 1244482"/>
                <a:gd name="connsiteX0" fmla="*/ 425969 w 2126974"/>
                <a:gd name="connsiteY0" fmla="*/ 1071700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25969 w 2126974"/>
                <a:gd name="connsiteY7" fmla="*/ 1071700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52724 w 2126974"/>
                <a:gd name="connsiteY6" fmla="*/ 992119 h 1244482"/>
                <a:gd name="connsiteX7" fmla="*/ 405839 w 2126974"/>
                <a:gd name="connsiteY7" fmla="*/ 1029401 h 1244482"/>
                <a:gd name="connsiteX0" fmla="*/ 437289 w 2126974"/>
                <a:gd name="connsiteY0" fmla="*/ 1027703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52724 w 2126974"/>
                <a:gd name="connsiteY6" fmla="*/ 992119 h 1244482"/>
                <a:gd name="connsiteX7" fmla="*/ 437289 w 2126974"/>
                <a:gd name="connsiteY7" fmla="*/ 1027703 h 1244482"/>
                <a:gd name="connsiteX0" fmla="*/ 421951 w 2111636"/>
                <a:gd name="connsiteY0" fmla="*/ 1027703 h 1244482"/>
                <a:gd name="connsiteX1" fmla="*/ -1 w 2111636"/>
                <a:gd name="connsiteY1" fmla="*/ 104658 h 1244482"/>
                <a:gd name="connsiteX2" fmla="*/ 708453 w 2111636"/>
                <a:gd name="connsiteY2" fmla="*/ 0 h 1244482"/>
                <a:gd name="connsiteX3" fmla="*/ 1092456 w 2111636"/>
                <a:gd name="connsiteY3" fmla="*/ 809122 h 1244482"/>
                <a:gd name="connsiteX4" fmla="*/ 2075096 w 2111636"/>
                <a:gd name="connsiteY4" fmla="*/ 1131103 h 1244482"/>
                <a:gd name="connsiteX5" fmla="*/ 2111636 w 2111636"/>
                <a:gd name="connsiteY5" fmla="*/ 1244482 h 1244482"/>
                <a:gd name="connsiteX6" fmla="*/ 1137386 w 2111636"/>
                <a:gd name="connsiteY6" fmla="*/ 992119 h 1244482"/>
                <a:gd name="connsiteX7" fmla="*/ 421951 w 2111636"/>
                <a:gd name="connsiteY7" fmla="*/ 1027703 h 1244482"/>
                <a:gd name="connsiteX0" fmla="*/ 421953 w 2111638"/>
                <a:gd name="connsiteY0" fmla="*/ 1027703 h 1244482"/>
                <a:gd name="connsiteX1" fmla="*/ 1 w 2111638"/>
                <a:gd name="connsiteY1" fmla="*/ 104658 h 1244482"/>
                <a:gd name="connsiteX2" fmla="*/ 708455 w 2111638"/>
                <a:gd name="connsiteY2" fmla="*/ 0 h 1244482"/>
                <a:gd name="connsiteX3" fmla="*/ 1092458 w 2111638"/>
                <a:gd name="connsiteY3" fmla="*/ 809122 h 1244482"/>
                <a:gd name="connsiteX4" fmla="*/ 2075098 w 2111638"/>
                <a:gd name="connsiteY4" fmla="*/ 1131103 h 1244482"/>
                <a:gd name="connsiteX5" fmla="*/ 2111638 w 2111638"/>
                <a:gd name="connsiteY5" fmla="*/ 1244482 h 1244482"/>
                <a:gd name="connsiteX6" fmla="*/ 1137388 w 2111638"/>
                <a:gd name="connsiteY6" fmla="*/ 992119 h 1244482"/>
                <a:gd name="connsiteX7" fmla="*/ 421953 w 2111638"/>
                <a:gd name="connsiteY7" fmla="*/ 1027703 h 1244482"/>
                <a:gd name="connsiteX0" fmla="*/ 421951 w 2111636"/>
                <a:gd name="connsiteY0" fmla="*/ 1027703 h 1244482"/>
                <a:gd name="connsiteX1" fmla="*/ -1 w 2111636"/>
                <a:gd name="connsiteY1" fmla="*/ 104658 h 1244482"/>
                <a:gd name="connsiteX2" fmla="*/ 708453 w 2111636"/>
                <a:gd name="connsiteY2" fmla="*/ 0 h 1244482"/>
                <a:gd name="connsiteX3" fmla="*/ 1092456 w 2111636"/>
                <a:gd name="connsiteY3" fmla="*/ 809122 h 1244482"/>
                <a:gd name="connsiteX4" fmla="*/ 2075096 w 2111636"/>
                <a:gd name="connsiteY4" fmla="*/ 1131103 h 1244482"/>
                <a:gd name="connsiteX5" fmla="*/ 2111636 w 2111636"/>
                <a:gd name="connsiteY5" fmla="*/ 1244482 h 1244482"/>
                <a:gd name="connsiteX6" fmla="*/ 1137386 w 2111636"/>
                <a:gd name="connsiteY6" fmla="*/ 992119 h 1244482"/>
                <a:gd name="connsiteX7" fmla="*/ 421951 w 2111636"/>
                <a:gd name="connsiteY7" fmla="*/ 1027703 h 1244482"/>
                <a:gd name="connsiteX0" fmla="*/ 421953 w 2111638"/>
                <a:gd name="connsiteY0" fmla="*/ 1045546 h 1262325"/>
                <a:gd name="connsiteX1" fmla="*/ 1 w 2111638"/>
                <a:gd name="connsiteY1" fmla="*/ 122501 h 1262325"/>
                <a:gd name="connsiteX2" fmla="*/ 675387 w 2111638"/>
                <a:gd name="connsiteY2" fmla="*/ 0 h 1262325"/>
                <a:gd name="connsiteX3" fmla="*/ 1092458 w 2111638"/>
                <a:gd name="connsiteY3" fmla="*/ 826965 h 1262325"/>
                <a:gd name="connsiteX4" fmla="*/ 2075098 w 2111638"/>
                <a:gd name="connsiteY4" fmla="*/ 1148946 h 1262325"/>
                <a:gd name="connsiteX5" fmla="*/ 2111638 w 2111638"/>
                <a:gd name="connsiteY5" fmla="*/ 1262325 h 1262325"/>
                <a:gd name="connsiteX6" fmla="*/ 1137388 w 2111638"/>
                <a:gd name="connsiteY6" fmla="*/ 1009962 h 1262325"/>
                <a:gd name="connsiteX7" fmla="*/ 421953 w 2111638"/>
                <a:gd name="connsiteY7" fmla="*/ 1045546 h 1262325"/>
                <a:gd name="connsiteX0" fmla="*/ 447410 w 2137095"/>
                <a:gd name="connsiteY0" fmla="*/ 1045546 h 1262325"/>
                <a:gd name="connsiteX1" fmla="*/ 0 w 2137095"/>
                <a:gd name="connsiteY1" fmla="*/ 89441 h 1262325"/>
                <a:gd name="connsiteX2" fmla="*/ 700844 w 2137095"/>
                <a:gd name="connsiteY2" fmla="*/ 0 h 1262325"/>
                <a:gd name="connsiteX3" fmla="*/ 1117915 w 2137095"/>
                <a:gd name="connsiteY3" fmla="*/ 826965 h 1262325"/>
                <a:gd name="connsiteX4" fmla="*/ 2100555 w 2137095"/>
                <a:gd name="connsiteY4" fmla="*/ 1148946 h 1262325"/>
                <a:gd name="connsiteX5" fmla="*/ 2137095 w 2137095"/>
                <a:gd name="connsiteY5" fmla="*/ 1262325 h 1262325"/>
                <a:gd name="connsiteX6" fmla="*/ 1162845 w 2137095"/>
                <a:gd name="connsiteY6" fmla="*/ 1009962 h 1262325"/>
                <a:gd name="connsiteX7" fmla="*/ 447410 w 2137095"/>
                <a:gd name="connsiteY7" fmla="*/ 1045546 h 1262325"/>
                <a:gd name="connsiteX0" fmla="*/ 447410 w 2137095"/>
                <a:gd name="connsiteY0" fmla="*/ 1045546 h 1262325"/>
                <a:gd name="connsiteX1" fmla="*/ 0 w 2137095"/>
                <a:gd name="connsiteY1" fmla="*/ 89441 h 1262325"/>
                <a:gd name="connsiteX2" fmla="*/ 700844 w 2137095"/>
                <a:gd name="connsiteY2" fmla="*/ 0 h 1262325"/>
                <a:gd name="connsiteX3" fmla="*/ 1117915 w 2137095"/>
                <a:gd name="connsiteY3" fmla="*/ 826965 h 1262325"/>
                <a:gd name="connsiteX4" fmla="*/ 2122059 w 2137095"/>
                <a:gd name="connsiteY4" fmla="*/ 1154328 h 1262325"/>
                <a:gd name="connsiteX5" fmla="*/ 2137095 w 2137095"/>
                <a:gd name="connsiteY5" fmla="*/ 1262325 h 1262325"/>
                <a:gd name="connsiteX6" fmla="*/ 1162845 w 2137095"/>
                <a:gd name="connsiteY6" fmla="*/ 1009962 h 1262325"/>
                <a:gd name="connsiteX7" fmla="*/ 447410 w 2137095"/>
                <a:gd name="connsiteY7" fmla="*/ 1045546 h 1262325"/>
                <a:gd name="connsiteX0" fmla="*/ 447410 w 2169323"/>
                <a:gd name="connsiteY0" fmla="*/ 1045546 h 1263341"/>
                <a:gd name="connsiteX1" fmla="*/ 0 w 2169323"/>
                <a:gd name="connsiteY1" fmla="*/ 89441 h 1263341"/>
                <a:gd name="connsiteX2" fmla="*/ 700844 w 2169323"/>
                <a:gd name="connsiteY2" fmla="*/ 0 h 1263341"/>
                <a:gd name="connsiteX3" fmla="*/ 1117915 w 2169323"/>
                <a:gd name="connsiteY3" fmla="*/ 826965 h 1263341"/>
                <a:gd name="connsiteX4" fmla="*/ 2122059 w 2169323"/>
                <a:gd name="connsiteY4" fmla="*/ 1154328 h 1263341"/>
                <a:gd name="connsiteX5" fmla="*/ 2169322 w 2169323"/>
                <a:gd name="connsiteY5" fmla="*/ 1263341 h 1263341"/>
                <a:gd name="connsiteX6" fmla="*/ 1162845 w 2169323"/>
                <a:gd name="connsiteY6" fmla="*/ 1009962 h 1263341"/>
                <a:gd name="connsiteX7" fmla="*/ 447410 w 2169323"/>
                <a:gd name="connsiteY7" fmla="*/ 1045546 h 1263341"/>
                <a:gd name="connsiteX0" fmla="*/ 447410 w 2153207"/>
                <a:gd name="connsiteY0" fmla="*/ 1045546 h 1262834"/>
                <a:gd name="connsiteX1" fmla="*/ 0 w 2153207"/>
                <a:gd name="connsiteY1" fmla="*/ 89441 h 1262834"/>
                <a:gd name="connsiteX2" fmla="*/ 700844 w 2153207"/>
                <a:gd name="connsiteY2" fmla="*/ 0 h 1262834"/>
                <a:gd name="connsiteX3" fmla="*/ 1117915 w 2153207"/>
                <a:gd name="connsiteY3" fmla="*/ 826965 h 1262834"/>
                <a:gd name="connsiteX4" fmla="*/ 2122059 w 2153207"/>
                <a:gd name="connsiteY4" fmla="*/ 1154328 h 1262834"/>
                <a:gd name="connsiteX5" fmla="*/ 2153206 w 2153207"/>
                <a:gd name="connsiteY5" fmla="*/ 1262834 h 1262834"/>
                <a:gd name="connsiteX6" fmla="*/ 1162845 w 2153207"/>
                <a:gd name="connsiteY6" fmla="*/ 1009962 h 1262834"/>
                <a:gd name="connsiteX7" fmla="*/ 447410 w 2153207"/>
                <a:gd name="connsiteY7" fmla="*/ 1045546 h 1262834"/>
                <a:gd name="connsiteX0" fmla="*/ 447410 w 2153205"/>
                <a:gd name="connsiteY0" fmla="*/ 1045546 h 1262834"/>
                <a:gd name="connsiteX1" fmla="*/ 0 w 2153205"/>
                <a:gd name="connsiteY1" fmla="*/ 89441 h 1262834"/>
                <a:gd name="connsiteX2" fmla="*/ 700844 w 2153205"/>
                <a:gd name="connsiteY2" fmla="*/ 0 h 1262834"/>
                <a:gd name="connsiteX3" fmla="*/ 1117915 w 2153205"/>
                <a:gd name="connsiteY3" fmla="*/ 826965 h 1262834"/>
                <a:gd name="connsiteX4" fmla="*/ 2122059 w 2153205"/>
                <a:gd name="connsiteY4" fmla="*/ 1154328 h 1262834"/>
                <a:gd name="connsiteX5" fmla="*/ 2153206 w 2153205"/>
                <a:gd name="connsiteY5" fmla="*/ 1262834 h 1262834"/>
                <a:gd name="connsiteX6" fmla="*/ 1162845 w 2153205"/>
                <a:gd name="connsiteY6" fmla="*/ 1009962 h 1262834"/>
                <a:gd name="connsiteX7" fmla="*/ 447410 w 2153205"/>
                <a:gd name="connsiteY7" fmla="*/ 1045546 h 1262834"/>
                <a:gd name="connsiteX0" fmla="*/ 386313 w 2092109"/>
                <a:gd name="connsiteY0" fmla="*/ 1045546 h 1262834"/>
                <a:gd name="connsiteX1" fmla="*/ 0 w 2092109"/>
                <a:gd name="connsiteY1" fmla="*/ 24167 h 1262834"/>
                <a:gd name="connsiteX2" fmla="*/ 639747 w 2092109"/>
                <a:gd name="connsiteY2" fmla="*/ 0 h 1262834"/>
                <a:gd name="connsiteX3" fmla="*/ 1056818 w 2092109"/>
                <a:gd name="connsiteY3" fmla="*/ 826965 h 1262834"/>
                <a:gd name="connsiteX4" fmla="*/ 2060962 w 2092109"/>
                <a:gd name="connsiteY4" fmla="*/ 1154328 h 1262834"/>
                <a:gd name="connsiteX5" fmla="*/ 2092109 w 2092109"/>
                <a:gd name="connsiteY5" fmla="*/ 1262834 h 1262834"/>
                <a:gd name="connsiteX6" fmla="*/ 1101748 w 2092109"/>
                <a:gd name="connsiteY6" fmla="*/ 1009962 h 1262834"/>
                <a:gd name="connsiteX7" fmla="*/ 386313 w 2092109"/>
                <a:gd name="connsiteY7" fmla="*/ 1045546 h 1262834"/>
                <a:gd name="connsiteX0" fmla="*/ 523547 w 2092109"/>
                <a:gd name="connsiteY0" fmla="*/ 1022995 h 1262834"/>
                <a:gd name="connsiteX1" fmla="*/ 0 w 2092109"/>
                <a:gd name="connsiteY1" fmla="*/ 24167 h 1262834"/>
                <a:gd name="connsiteX2" fmla="*/ 639747 w 2092109"/>
                <a:gd name="connsiteY2" fmla="*/ 0 h 1262834"/>
                <a:gd name="connsiteX3" fmla="*/ 1056818 w 2092109"/>
                <a:gd name="connsiteY3" fmla="*/ 826965 h 1262834"/>
                <a:gd name="connsiteX4" fmla="*/ 2060962 w 2092109"/>
                <a:gd name="connsiteY4" fmla="*/ 1154328 h 1262834"/>
                <a:gd name="connsiteX5" fmla="*/ 2092109 w 2092109"/>
                <a:gd name="connsiteY5" fmla="*/ 1262834 h 1262834"/>
                <a:gd name="connsiteX6" fmla="*/ 1101748 w 2092109"/>
                <a:gd name="connsiteY6" fmla="*/ 1009962 h 1262834"/>
                <a:gd name="connsiteX7" fmla="*/ 523547 w 2092109"/>
                <a:gd name="connsiteY7" fmla="*/ 1022995 h 1262834"/>
                <a:gd name="connsiteX0" fmla="*/ 395476 w 1964038"/>
                <a:gd name="connsiteY0" fmla="*/ 1022995 h 1262834"/>
                <a:gd name="connsiteX1" fmla="*/ 0 w 1964038"/>
                <a:gd name="connsiteY1" fmla="*/ 11406 h 1262834"/>
                <a:gd name="connsiteX2" fmla="*/ 511676 w 1964038"/>
                <a:gd name="connsiteY2" fmla="*/ 0 h 1262834"/>
                <a:gd name="connsiteX3" fmla="*/ 928747 w 1964038"/>
                <a:gd name="connsiteY3" fmla="*/ 826965 h 1262834"/>
                <a:gd name="connsiteX4" fmla="*/ 1932891 w 1964038"/>
                <a:gd name="connsiteY4" fmla="*/ 1154328 h 1262834"/>
                <a:gd name="connsiteX5" fmla="*/ 1964038 w 1964038"/>
                <a:gd name="connsiteY5" fmla="*/ 1262834 h 1262834"/>
                <a:gd name="connsiteX6" fmla="*/ 973677 w 1964038"/>
                <a:gd name="connsiteY6" fmla="*/ 1009962 h 1262834"/>
                <a:gd name="connsiteX7" fmla="*/ 395476 w 1964038"/>
                <a:gd name="connsiteY7" fmla="*/ 1022995 h 1262834"/>
                <a:gd name="connsiteX0" fmla="*/ 436628 w 2005190"/>
                <a:gd name="connsiteY0" fmla="*/ 1022995 h 1262834"/>
                <a:gd name="connsiteX1" fmla="*/ 0 w 2005190"/>
                <a:gd name="connsiteY1" fmla="*/ 76638 h 1262834"/>
                <a:gd name="connsiteX2" fmla="*/ 552828 w 2005190"/>
                <a:gd name="connsiteY2" fmla="*/ 0 h 1262834"/>
                <a:gd name="connsiteX3" fmla="*/ 969899 w 2005190"/>
                <a:gd name="connsiteY3" fmla="*/ 826965 h 1262834"/>
                <a:gd name="connsiteX4" fmla="*/ 1974043 w 2005190"/>
                <a:gd name="connsiteY4" fmla="*/ 1154328 h 1262834"/>
                <a:gd name="connsiteX5" fmla="*/ 2005190 w 2005190"/>
                <a:gd name="connsiteY5" fmla="*/ 1262834 h 1262834"/>
                <a:gd name="connsiteX6" fmla="*/ 1014829 w 2005190"/>
                <a:gd name="connsiteY6" fmla="*/ 1009962 h 1262834"/>
                <a:gd name="connsiteX7" fmla="*/ 436628 w 2005190"/>
                <a:gd name="connsiteY7" fmla="*/ 1022995 h 1262834"/>
                <a:gd name="connsiteX0" fmla="*/ 436628 w 2005190"/>
                <a:gd name="connsiteY0" fmla="*/ 1022995 h 1262834"/>
                <a:gd name="connsiteX1" fmla="*/ 0 w 2005190"/>
                <a:gd name="connsiteY1" fmla="*/ 76638 h 1262834"/>
                <a:gd name="connsiteX2" fmla="*/ 552828 w 2005190"/>
                <a:gd name="connsiteY2" fmla="*/ 0 h 1262834"/>
                <a:gd name="connsiteX3" fmla="*/ 969899 w 2005190"/>
                <a:gd name="connsiteY3" fmla="*/ 826965 h 1262834"/>
                <a:gd name="connsiteX4" fmla="*/ 1974043 w 2005190"/>
                <a:gd name="connsiteY4" fmla="*/ 1154328 h 1262834"/>
                <a:gd name="connsiteX5" fmla="*/ 2005190 w 2005190"/>
                <a:gd name="connsiteY5" fmla="*/ 1262834 h 1262834"/>
                <a:gd name="connsiteX6" fmla="*/ 1014829 w 2005190"/>
                <a:gd name="connsiteY6" fmla="*/ 1009962 h 1262834"/>
                <a:gd name="connsiteX7" fmla="*/ 436628 w 2005190"/>
                <a:gd name="connsiteY7" fmla="*/ 1022995 h 1262834"/>
                <a:gd name="connsiteX0" fmla="*/ 436628 w 2005190"/>
                <a:gd name="connsiteY0" fmla="*/ 1028591 h 1268430"/>
                <a:gd name="connsiteX1" fmla="*/ 0 w 2005190"/>
                <a:gd name="connsiteY1" fmla="*/ 82234 h 1268430"/>
                <a:gd name="connsiteX2" fmla="*/ 631060 w 2005190"/>
                <a:gd name="connsiteY2" fmla="*/ 0 h 1268430"/>
                <a:gd name="connsiteX3" fmla="*/ 969899 w 2005190"/>
                <a:gd name="connsiteY3" fmla="*/ 832561 h 1268430"/>
                <a:gd name="connsiteX4" fmla="*/ 1974043 w 2005190"/>
                <a:gd name="connsiteY4" fmla="*/ 1159924 h 1268430"/>
                <a:gd name="connsiteX5" fmla="*/ 2005190 w 2005190"/>
                <a:gd name="connsiteY5" fmla="*/ 1268430 h 1268430"/>
                <a:gd name="connsiteX6" fmla="*/ 1014829 w 2005190"/>
                <a:gd name="connsiteY6" fmla="*/ 1015558 h 1268430"/>
                <a:gd name="connsiteX7" fmla="*/ 436628 w 2005190"/>
                <a:gd name="connsiteY7" fmla="*/ 1028591 h 1268430"/>
                <a:gd name="connsiteX0" fmla="*/ 413627 w 1982189"/>
                <a:gd name="connsiteY0" fmla="*/ 1028591 h 1268430"/>
                <a:gd name="connsiteX1" fmla="*/ 1 w 1982189"/>
                <a:gd name="connsiteY1" fmla="*/ 78928 h 1268430"/>
                <a:gd name="connsiteX2" fmla="*/ 608059 w 1982189"/>
                <a:gd name="connsiteY2" fmla="*/ 0 h 1268430"/>
                <a:gd name="connsiteX3" fmla="*/ 946898 w 1982189"/>
                <a:gd name="connsiteY3" fmla="*/ 832561 h 1268430"/>
                <a:gd name="connsiteX4" fmla="*/ 1951042 w 1982189"/>
                <a:gd name="connsiteY4" fmla="*/ 1159924 h 1268430"/>
                <a:gd name="connsiteX5" fmla="*/ 1982189 w 1982189"/>
                <a:gd name="connsiteY5" fmla="*/ 1268430 h 1268430"/>
                <a:gd name="connsiteX6" fmla="*/ 991828 w 1982189"/>
                <a:gd name="connsiteY6" fmla="*/ 1015558 h 1268430"/>
                <a:gd name="connsiteX7" fmla="*/ 413627 w 1982189"/>
                <a:gd name="connsiteY7" fmla="*/ 1028591 h 1268430"/>
                <a:gd name="connsiteX0" fmla="*/ 438124 w 1982187"/>
                <a:gd name="connsiteY0" fmla="*/ 1016596 h 1268430"/>
                <a:gd name="connsiteX1" fmla="*/ -1 w 1982187"/>
                <a:gd name="connsiteY1" fmla="*/ 78928 h 1268430"/>
                <a:gd name="connsiteX2" fmla="*/ 608057 w 1982187"/>
                <a:gd name="connsiteY2" fmla="*/ 0 h 1268430"/>
                <a:gd name="connsiteX3" fmla="*/ 946896 w 1982187"/>
                <a:gd name="connsiteY3" fmla="*/ 832561 h 1268430"/>
                <a:gd name="connsiteX4" fmla="*/ 1951040 w 1982187"/>
                <a:gd name="connsiteY4" fmla="*/ 1159924 h 1268430"/>
                <a:gd name="connsiteX5" fmla="*/ 1982187 w 1982187"/>
                <a:gd name="connsiteY5" fmla="*/ 1268430 h 1268430"/>
                <a:gd name="connsiteX6" fmla="*/ 991826 w 1982187"/>
                <a:gd name="connsiteY6" fmla="*/ 1015558 h 1268430"/>
                <a:gd name="connsiteX7" fmla="*/ 438124 w 1982187"/>
                <a:gd name="connsiteY7" fmla="*/ 1016596 h 1268430"/>
                <a:gd name="connsiteX0" fmla="*/ 438126 w 1982189"/>
                <a:gd name="connsiteY0" fmla="*/ 1014349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991828 w 1982189"/>
                <a:gd name="connsiteY6" fmla="*/ 1013311 h 1266183"/>
                <a:gd name="connsiteX7" fmla="*/ 438126 w 1982189"/>
                <a:gd name="connsiteY7" fmla="*/ 1014349 h 1266183"/>
                <a:gd name="connsiteX0" fmla="*/ 438124 w 1982187"/>
                <a:gd name="connsiteY0" fmla="*/ 1014349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33279 w 1982187"/>
                <a:gd name="connsiteY6" fmla="*/ 1018650 h 1266183"/>
                <a:gd name="connsiteX7" fmla="*/ 438124 w 1982187"/>
                <a:gd name="connsiteY7" fmla="*/ 1014349 h 1266183"/>
                <a:gd name="connsiteX0" fmla="*/ 438126 w 1982189"/>
                <a:gd name="connsiteY0" fmla="*/ 1014349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1052449 w 1982189"/>
                <a:gd name="connsiteY6" fmla="*/ 1015895 h 1266183"/>
                <a:gd name="connsiteX7" fmla="*/ 438126 w 1982189"/>
                <a:gd name="connsiteY7" fmla="*/ 1014349 h 1266183"/>
                <a:gd name="connsiteX0" fmla="*/ 438124 w 1982187"/>
                <a:gd name="connsiteY0" fmla="*/ 1014349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52447 w 1982187"/>
                <a:gd name="connsiteY6" fmla="*/ 1015895 h 1266183"/>
                <a:gd name="connsiteX7" fmla="*/ 438124 w 1982187"/>
                <a:gd name="connsiteY7" fmla="*/ 1014349 h 1266183"/>
                <a:gd name="connsiteX0" fmla="*/ 471072 w 1982189"/>
                <a:gd name="connsiteY0" fmla="*/ 1003965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1052449 w 1982189"/>
                <a:gd name="connsiteY6" fmla="*/ 1015895 h 1266183"/>
                <a:gd name="connsiteX7" fmla="*/ 471072 w 1982189"/>
                <a:gd name="connsiteY7" fmla="*/ 1003965 h 1266183"/>
                <a:gd name="connsiteX0" fmla="*/ 478858 w 1982187"/>
                <a:gd name="connsiteY0" fmla="*/ 1031090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52447 w 1982187"/>
                <a:gd name="connsiteY6" fmla="*/ 1015895 h 1266183"/>
                <a:gd name="connsiteX7" fmla="*/ 478858 w 1982187"/>
                <a:gd name="connsiteY7" fmla="*/ 1031090 h 1266183"/>
                <a:gd name="connsiteX0" fmla="*/ 462748 w 1966077"/>
                <a:gd name="connsiteY0" fmla="*/ 1031090 h 1266183"/>
                <a:gd name="connsiteX1" fmla="*/ 0 w 1966077"/>
                <a:gd name="connsiteY1" fmla="*/ 77189 h 1266183"/>
                <a:gd name="connsiteX2" fmla="*/ 556666 w 1966077"/>
                <a:gd name="connsiteY2" fmla="*/ 0 h 1266183"/>
                <a:gd name="connsiteX3" fmla="*/ 930786 w 1966077"/>
                <a:gd name="connsiteY3" fmla="*/ 830314 h 1266183"/>
                <a:gd name="connsiteX4" fmla="*/ 1934930 w 1966077"/>
                <a:gd name="connsiteY4" fmla="*/ 1157677 h 1266183"/>
                <a:gd name="connsiteX5" fmla="*/ 1966077 w 1966077"/>
                <a:gd name="connsiteY5" fmla="*/ 1266183 h 1266183"/>
                <a:gd name="connsiteX6" fmla="*/ 1036337 w 1966077"/>
                <a:gd name="connsiteY6" fmla="*/ 1015895 h 1266183"/>
                <a:gd name="connsiteX7" fmla="*/ 462748 w 1966077"/>
                <a:gd name="connsiteY7" fmla="*/ 1031090 h 1266183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6077" h="1262325">
                  <a:moveTo>
                    <a:pt x="462748" y="1027232"/>
                  </a:moveTo>
                  <a:cubicBezTo>
                    <a:pt x="231732" y="400181"/>
                    <a:pt x="216809" y="428439"/>
                    <a:pt x="0" y="73331"/>
                  </a:cubicBezTo>
                  <a:lnTo>
                    <a:pt x="529830" y="0"/>
                  </a:lnTo>
                  <a:cubicBezTo>
                    <a:pt x="614656" y="130919"/>
                    <a:pt x="851138" y="590753"/>
                    <a:pt x="930786" y="826456"/>
                  </a:cubicBezTo>
                  <a:cubicBezTo>
                    <a:pt x="1169084" y="899412"/>
                    <a:pt x="1779623" y="1076343"/>
                    <a:pt x="1934930" y="1153819"/>
                  </a:cubicBezTo>
                  <a:cubicBezTo>
                    <a:pt x="1957154" y="1238185"/>
                    <a:pt x="1947384" y="1183532"/>
                    <a:pt x="1966077" y="1262325"/>
                  </a:cubicBezTo>
                  <a:cubicBezTo>
                    <a:pt x="1733870" y="1181690"/>
                    <a:pt x="1286892" y="1051219"/>
                    <a:pt x="1036337" y="1012037"/>
                  </a:cubicBezTo>
                  <a:cubicBezTo>
                    <a:pt x="785782" y="972855"/>
                    <a:pt x="634939" y="998749"/>
                    <a:pt x="462748" y="10272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55" name="직사각형 154"/>
            <p:cNvSpPr/>
            <p:nvPr/>
          </p:nvSpPr>
          <p:spPr bwMode="auto">
            <a:xfrm>
              <a:off x="404664" y="1747838"/>
              <a:ext cx="1828680" cy="785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6" name="직사각형 155"/>
            <p:cNvSpPr/>
            <p:nvPr/>
          </p:nvSpPr>
          <p:spPr bwMode="auto">
            <a:xfrm>
              <a:off x="372852" y="1787128"/>
              <a:ext cx="63624" cy="10776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5076056" y="675327"/>
            <a:ext cx="1395967" cy="917914"/>
            <a:chOff x="2656060" y="1695189"/>
            <a:chExt cx="1925066" cy="1265822"/>
          </a:xfrm>
        </p:grpSpPr>
        <p:sp>
          <p:nvSpPr>
            <p:cNvPr id="147" name="직사각형 146"/>
            <p:cNvSpPr/>
            <p:nvPr/>
          </p:nvSpPr>
          <p:spPr bwMode="auto">
            <a:xfrm>
              <a:off x="2687872" y="1773115"/>
              <a:ext cx="1828680" cy="10801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8" name="자유형 147"/>
            <p:cNvSpPr/>
            <p:nvPr/>
          </p:nvSpPr>
          <p:spPr>
            <a:xfrm rot="16889009">
              <a:off x="3024103" y="1403989"/>
              <a:ext cx="1241673" cy="1872372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281390 h 2045249"/>
                <a:gd name="connsiteX1" fmla="*/ 0 w 856097"/>
                <a:gd name="connsiteY1" fmla="*/ 0 h 2045249"/>
                <a:gd name="connsiteX2" fmla="*/ 177152 w 856097"/>
                <a:gd name="connsiteY2" fmla="*/ 1085174 h 2045249"/>
                <a:gd name="connsiteX3" fmla="*/ 70757 w 856097"/>
                <a:gd name="connsiteY3" fmla="*/ 2045249 h 2045249"/>
                <a:gd name="connsiteX0" fmla="*/ 856097 w 856097"/>
                <a:gd name="connsiteY0" fmla="*/ 281390 h 1085174"/>
                <a:gd name="connsiteX1" fmla="*/ 0 w 856097"/>
                <a:gd name="connsiteY1" fmla="*/ 0 h 1085174"/>
                <a:gd name="connsiteX2" fmla="*/ 177152 w 856097"/>
                <a:gd name="connsiteY2" fmla="*/ 1085174 h 1085174"/>
                <a:gd name="connsiteX0" fmla="*/ 1019813 w 1019813"/>
                <a:gd name="connsiteY0" fmla="*/ 351068 h 1085174"/>
                <a:gd name="connsiteX1" fmla="*/ 0 w 1019813"/>
                <a:gd name="connsiteY1" fmla="*/ 0 h 1085174"/>
                <a:gd name="connsiteX2" fmla="*/ 177152 w 1019813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1009877"/>
                <a:gd name="connsiteY0" fmla="*/ 215206 h 1115377"/>
                <a:gd name="connsiteX1" fmla="*/ 909859 w 1009877"/>
                <a:gd name="connsiteY1" fmla="*/ 294648 h 1115377"/>
                <a:gd name="connsiteX2" fmla="*/ 0 w 1009877"/>
                <a:gd name="connsiteY2" fmla="*/ 30203 h 1115377"/>
                <a:gd name="connsiteX3" fmla="*/ 177152 w 1009877"/>
                <a:gd name="connsiteY3" fmla="*/ 1115377 h 1115377"/>
                <a:gd name="connsiteX0" fmla="*/ 996085 w 1072119"/>
                <a:gd name="connsiteY0" fmla="*/ 210410 h 1110581"/>
                <a:gd name="connsiteX1" fmla="*/ 1003069 w 1072119"/>
                <a:gd name="connsiteY1" fmla="*/ 378137 h 1110581"/>
                <a:gd name="connsiteX2" fmla="*/ 0 w 1072119"/>
                <a:gd name="connsiteY2" fmla="*/ 25407 h 1110581"/>
                <a:gd name="connsiteX3" fmla="*/ 177152 w 1072119"/>
                <a:gd name="connsiteY3" fmla="*/ 1110581 h 1110581"/>
                <a:gd name="connsiteX0" fmla="*/ 996085 w 1003069"/>
                <a:gd name="connsiteY0" fmla="*/ 210410 h 1110581"/>
                <a:gd name="connsiteX1" fmla="*/ 1003069 w 1003069"/>
                <a:gd name="connsiteY1" fmla="*/ 378137 h 1110581"/>
                <a:gd name="connsiteX2" fmla="*/ 0 w 1003069"/>
                <a:gd name="connsiteY2" fmla="*/ 25407 h 1110581"/>
                <a:gd name="connsiteX3" fmla="*/ 177152 w 1003069"/>
                <a:gd name="connsiteY3" fmla="*/ 1110581 h 1110581"/>
                <a:gd name="connsiteX0" fmla="*/ 996085 w 1012113"/>
                <a:gd name="connsiteY0" fmla="*/ 212276 h 1112447"/>
                <a:gd name="connsiteX1" fmla="*/ 1012113 w 1012113"/>
                <a:gd name="connsiteY1" fmla="*/ 341983 h 1112447"/>
                <a:gd name="connsiteX2" fmla="*/ 0 w 1012113"/>
                <a:gd name="connsiteY2" fmla="*/ 27273 h 1112447"/>
                <a:gd name="connsiteX3" fmla="*/ 177152 w 1012113"/>
                <a:gd name="connsiteY3" fmla="*/ 1112447 h 1112447"/>
                <a:gd name="connsiteX0" fmla="*/ 996085 w 1012113"/>
                <a:gd name="connsiteY0" fmla="*/ 185003 h 1085174"/>
                <a:gd name="connsiteX1" fmla="*/ 1012113 w 1012113"/>
                <a:gd name="connsiteY1" fmla="*/ 314710 h 1085174"/>
                <a:gd name="connsiteX2" fmla="*/ 0 w 1012113"/>
                <a:gd name="connsiteY2" fmla="*/ 0 h 1085174"/>
                <a:gd name="connsiteX3" fmla="*/ 177152 w 1012113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102 w 1492453"/>
                <a:gd name="connsiteY0" fmla="*/ -1 h 2051619"/>
                <a:gd name="connsiteX1" fmla="*/ 1492452 w 1492453"/>
                <a:gd name="connsiteY1" fmla="*/ 1253520 h 2051619"/>
                <a:gd name="connsiteX2" fmla="*/ 504243 w 1492453"/>
                <a:gd name="connsiteY2" fmla="*/ 966445 h 2051619"/>
                <a:gd name="connsiteX3" fmla="*/ 681395 w 1492453"/>
                <a:gd name="connsiteY3" fmla="*/ 2051619 h 2051619"/>
                <a:gd name="connsiteX0" fmla="*/ 0 w 1563402"/>
                <a:gd name="connsiteY0" fmla="*/ 0 h 2051620"/>
                <a:gd name="connsiteX1" fmla="*/ 1319649 w 1563402"/>
                <a:gd name="connsiteY1" fmla="*/ 1055205 h 2051620"/>
                <a:gd name="connsiteX2" fmla="*/ 1492350 w 1563402"/>
                <a:gd name="connsiteY2" fmla="*/ 1253521 h 2051620"/>
                <a:gd name="connsiteX3" fmla="*/ 504141 w 1563402"/>
                <a:gd name="connsiteY3" fmla="*/ 966446 h 2051620"/>
                <a:gd name="connsiteX4" fmla="*/ 681293 w 1563402"/>
                <a:gd name="connsiteY4" fmla="*/ 2051620 h 2051620"/>
                <a:gd name="connsiteX0" fmla="*/ 0 w 1614506"/>
                <a:gd name="connsiteY0" fmla="*/ 0 h 2051620"/>
                <a:gd name="connsiteX1" fmla="*/ 1447901 w 1614506"/>
                <a:gd name="connsiteY1" fmla="*/ 1084788 h 2051620"/>
                <a:gd name="connsiteX2" fmla="*/ 1492350 w 1614506"/>
                <a:gd name="connsiteY2" fmla="*/ 1253521 h 2051620"/>
                <a:gd name="connsiteX3" fmla="*/ 504141 w 1614506"/>
                <a:gd name="connsiteY3" fmla="*/ 966446 h 2051620"/>
                <a:gd name="connsiteX4" fmla="*/ 681293 w 1614506"/>
                <a:gd name="connsiteY4" fmla="*/ 2051620 h 2051620"/>
                <a:gd name="connsiteX0" fmla="*/ 0 w 1546905"/>
                <a:gd name="connsiteY0" fmla="*/ 0 h 2051620"/>
                <a:gd name="connsiteX1" fmla="*/ 1447901 w 1546905"/>
                <a:gd name="connsiteY1" fmla="*/ 1084788 h 2051620"/>
                <a:gd name="connsiteX2" fmla="*/ 1492350 w 1546905"/>
                <a:gd name="connsiteY2" fmla="*/ 1253521 h 2051620"/>
                <a:gd name="connsiteX3" fmla="*/ 504141 w 1546905"/>
                <a:gd name="connsiteY3" fmla="*/ 966446 h 2051620"/>
                <a:gd name="connsiteX4" fmla="*/ 681293 w 1546905"/>
                <a:gd name="connsiteY4" fmla="*/ 2051620 h 2051620"/>
                <a:gd name="connsiteX0" fmla="*/ 0 w 1492350"/>
                <a:gd name="connsiteY0" fmla="*/ 0 h 2051620"/>
                <a:gd name="connsiteX1" fmla="*/ 1447901 w 1492350"/>
                <a:gd name="connsiteY1" fmla="*/ 1084788 h 2051620"/>
                <a:gd name="connsiteX2" fmla="*/ 1492350 w 1492350"/>
                <a:gd name="connsiteY2" fmla="*/ 1253521 h 2051620"/>
                <a:gd name="connsiteX3" fmla="*/ 504141 w 1492350"/>
                <a:gd name="connsiteY3" fmla="*/ 966446 h 2051620"/>
                <a:gd name="connsiteX4" fmla="*/ 681293 w 1492350"/>
                <a:gd name="connsiteY4" fmla="*/ 2051620 h 2051620"/>
                <a:gd name="connsiteX0" fmla="*/ 0 w 1502173"/>
                <a:gd name="connsiteY0" fmla="*/ 0 h 2051620"/>
                <a:gd name="connsiteX1" fmla="*/ 1447901 w 1502173"/>
                <a:gd name="connsiteY1" fmla="*/ 1084788 h 2051620"/>
                <a:gd name="connsiteX2" fmla="*/ 1502172 w 1502173"/>
                <a:gd name="connsiteY2" fmla="*/ 1218214 h 2051620"/>
                <a:gd name="connsiteX3" fmla="*/ 504141 w 1502173"/>
                <a:gd name="connsiteY3" fmla="*/ 966446 h 2051620"/>
                <a:gd name="connsiteX4" fmla="*/ 681293 w 1502173"/>
                <a:gd name="connsiteY4" fmla="*/ 2051620 h 2051620"/>
                <a:gd name="connsiteX0" fmla="*/ 0 w 1480727"/>
                <a:gd name="connsiteY0" fmla="*/ 0 h 2051620"/>
                <a:gd name="connsiteX1" fmla="*/ 1447901 w 1480727"/>
                <a:gd name="connsiteY1" fmla="*/ 1084788 h 2051620"/>
                <a:gd name="connsiteX2" fmla="*/ 1480728 w 1480727"/>
                <a:gd name="connsiteY2" fmla="*/ 1226945 h 2051620"/>
                <a:gd name="connsiteX3" fmla="*/ 504141 w 1480727"/>
                <a:gd name="connsiteY3" fmla="*/ 966446 h 2051620"/>
                <a:gd name="connsiteX4" fmla="*/ 681293 w 1480727"/>
                <a:gd name="connsiteY4" fmla="*/ 2051620 h 2051620"/>
                <a:gd name="connsiteX0" fmla="*/ 0 w 1492229"/>
                <a:gd name="connsiteY0" fmla="*/ 0 h 2051620"/>
                <a:gd name="connsiteX1" fmla="*/ 1447901 w 1492229"/>
                <a:gd name="connsiteY1" fmla="*/ 1084788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924110 w 1492229"/>
                <a:gd name="connsiteY1" fmla="*/ 775938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13899 h 2065519"/>
                <a:gd name="connsiteX1" fmla="*/ 64850 w 1492229"/>
                <a:gd name="connsiteY1" fmla="*/ 77274 h 2065519"/>
                <a:gd name="connsiteX2" fmla="*/ 473049 w 1492229"/>
                <a:gd name="connsiteY2" fmla="*/ 803832 h 2065519"/>
                <a:gd name="connsiteX3" fmla="*/ 1455689 w 1492229"/>
                <a:gd name="connsiteY3" fmla="*/ 1125813 h 2065519"/>
                <a:gd name="connsiteX4" fmla="*/ 1492229 w 1492229"/>
                <a:gd name="connsiteY4" fmla="*/ 1239192 h 2065519"/>
                <a:gd name="connsiteX5" fmla="*/ 504141 w 1492229"/>
                <a:gd name="connsiteY5" fmla="*/ 980345 h 2065519"/>
                <a:gd name="connsiteX6" fmla="*/ 681293 w 1492229"/>
                <a:gd name="connsiteY6" fmla="*/ 2065519 h 2065519"/>
                <a:gd name="connsiteX0" fmla="*/ 0 w 2145456"/>
                <a:gd name="connsiteY0" fmla="*/ 87147 h 2036395"/>
                <a:gd name="connsiteX1" fmla="*/ 718077 w 2145456"/>
                <a:gd name="connsiteY1" fmla="*/ 48150 h 2036395"/>
                <a:gd name="connsiteX2" fmla="*/ 1126276 w 2145456"/>
                <a:gd name="connsiteY2" fmla="*/ 774708 h 2036395"/>
                <a:gd name="connsiteX3" fmla="*/ 2108916 w 2145456"/>
                <a:gd name="connsiteY3" fmla="*/ 1096689 h 2036395"/>
                <a:gd name="connsiteX4" fmla="*/ 2145456 w 2145456"/>
                <a:gd name="connsiteY4" fmla="*/ 1210068 h 2036395"/>
                <a:gd name="connsiteX5" fmla="*/ 1157368 w 2145456"/>
                <a:gd name="connsiteY5" fmla="*/ 951221 h 2036395"/>
                <a:gd name="connsiteX6" fmla="*/ 1334520 w 2145456"/>
                <a:gd name="connsiteY6" fmla="*/ 2036395 h 2036395"/>
                <a:gd name="connsiteX0" fmla="*/ 0 w 2145456"/>
                <a:gd name="connsiteY0" fmla="*/ 137495 h 2086743"/>
                <a:gd name="connsiteX1" fmla="*/ 617320 w 2145456"/>
                <a:gd name="connsiteY1" fmla="*/ 39542 h 2086743"/>
                <a:gd name="connsiteX2" fmla="*/ 1126276 w 2145456"/>
                <a:gd name="connsiteY2" fmla="*/ 825056 h 2086743"/>
                <a:gd name="connsiteX3" fmla="*/ 2108916 w 2145456"/>
                <a:gd name="connsiteY3" fmla="*/ 1147037 h 2086743"/>
                <a:gd name="connsiteX4" fmla="*/ 2145456 w 2145456"/>
                <a:gd name="connsiteY4" fmla="*/ 1260416 h 2086743"/>
                <a:gd name="connsiteX5" fmla="*/ 1157368 w 2145456"/>
                <a:gd name="connsiteY5" fmla="*/ 1001569 h 2086743"/>
                <a:gd name="connsiteX6" fmla="*/ 1334520 w 2145456"/>
                <a:gd name="connsiteY6" fmla="*/ 2086743 h 2086743"/>
                <a:gd name="connsiteX0" fmla="*/ 0 w 2145456"/>
                <a:gd name="connsiteY0" fmla="*/ 172507 h 2121755"/>
                <a:gd name="connsiteX1" fmla="*/ 617320 w 2145456"/>
                <a:gd name="connsiteY1" fmla="*/ 74554 h 2121755"/>
                <a:gd name="connsiteX2" fmla="*/ 700103 w 2145456"/>
                <a:gd name="connsiteY2" fmla="*/ 57006 h 2121755"/>
                <a:gd name="connsiteX3" fmla="*/ 1126276 w 2145456"/>
                <a:gd name="connsiteY3" fmla="*/ 860068 h 2121755"/>
                <a:gd name="connsiteX4" fmla="*/ 2108916 w 2145456"/>
                <a:gd name="connsiteY4" fmla="*/ 1182049 h 2121755"/>
                <a:gd name="connsiteX5" fmla="*/ 2145456 w 2145456"/>
                <a:gd name="connsiteY5" fmla="*/ 1295428 h 2121755"/>
                <a:gd name="connsiteX6" fmla="*/ 1157368 w 2145456"/>
                <a:gd name="connsiteY6" fmla="*/ 1036581 h 2121755"/>
                <a:gd name="connsiteX7" fmla="*/ 1334520 w 2145456"/>
                <a:gd name="connsiteY7" fmla="*/ 2121755 h 2121755"/>
                <a:gd name="connsiteX0" fmla="*/ 0 w 2145456"/>
                <a:gd name="connsiteY0" fmla="*/ 149947 h 2099195"/>
                <a:gd name="connsiteX1" fmla="*/ 700103 w 2145456"/>
                <a:gd name="connsiteY1" fmla="*/ 34446 h 2099195"/>
                <a:gd name="connsiteX2" fmla="*/ 1126276 w 2145456"/>
                <a:gd name="connsiteY2" fmla="*/ 837508 h 2099195"/>
                <a:gd name="connsiteX3" fmla="*/ 2108916 w 2145456"/>
                <a:gd name="connsiteY3" fmla="*/ 1159489 h 2099195"/>
                <a:gd name="connsiteX4" fmla="*/ 2145456 w 2145456"/>
                <a:gd name="connsiteY4" fmla="*/ 1272868 h 2099195"/>
                <a:gd name="connsiteX5" fmla="*/ 1157368 w 2145456"/>
                <a:gd name="connsiteY5" fmla="*/ 1014021 h 2099195"/>
                <a:gd name="connsiteX6" fmla="*/ 1334520 w 2145456"/>
                <a:gd name="connsiteY6" fmla="*/ 2099195 h 2099195"/>
                <a:gd name="connsiteX0" fmla="*/ 0 w 2145456"/>
                <a:gd name="connsiteY0" fmla="*/ 115501 h 2064749"/>
                <a:gd name="connsiteX1" fmla="*/ 700103 w 2145456"/>
                <a:gd name="connsiteY1" fmla="*/ 0 h 2064749"/>
                <a:gd name="connsiteX2" fmla="*/ 1126276 w 2145456"/>
                <a:gd name="connsiteY2" fmla="*/ 803062 h 2064749"/>
                <a:gd name="connsiteX3" fmla="*/ 2108916 w 2145456"/>
                <a:gd name="connsiteY3" fmla="*/ 1125043 h 2064749"/>
                <a:gd name="connsiteX4" fmla="*/ 2145456 w 2145456"/>
                <a:gd name="connsiteY4" fmla="*/ 1238422 h 2064749"/>
                <a:gd name="connsiteX5" fmla="*/ 1157368 w 2145456"/>
                <a:gd name="connsiteY5" fmla="*/ 979575 h 2064749"/>
                <a:gd name="connsiteX6" fmla="*/ 1334520 w 2145456"/>
                <a:gd name="connsiteY6" fmla="*/ 2064749 h 2064749"/>
                <a:gd name="connsiteX0" fmla="*/ 0 w 2145456"/>
                <a:gd name="connsiteY0" fmla="*/ 115501 h 2064749"/>
                <a:gd name="connsiteX1" fmla="*/ 357407 w 2145456"/>
                <a:gd name="connsiteY1" fmla="*/ 57733 h 2064749"/>
                <a:gd name="connsiteX2" fmla="*/ 700103 w 2145456"/>
                <a:gd name="connsiteY2" fmla="*/ 0 h 2064749"/>
                <a:gd name="connsiteX3" fmla="*/ 1126276 w 2145456"/>
                <a:gd name="connsiteY3" fmla="*/ 803062 h 2064749"/>
                <a:gd name="connsiteX4" fmla="*/ 2108916 w 2145456"/>
                <a:gd name="connsiteY4" fmla="*/ 1125043 h 2064749"/>
                <a:gd name="connsiteX5" fmla="*/ 2145456 w 2145456"/>
                <a:gd name="connsiteY5" fmla="*/ 1238422 h 2064749"/>
                <a:gd name="connsiteX6" fmla="*/ 1157368 w 2145456"/>
                <a:gd name="connsiteY6" fmla="*/ 979575 h 2064749"/>
                <a:gd name="connsiteX7" fmla="*/ 1334520 w 2145456"/>
                <a:gd name="connsiteY7" fmla="*/ 2064749 h 2064749"/>
                <a:gd name="connsiteX0" fmla="*/ -1 w 1826925"/>
                <a:gd name="connsiteY0" fmla="*/ 863423 h 2064749"/>
                <a:gd name="connsiteX1" fmla="*/ 38876 w 1826925"/>
                <a:gd name="connsiteY1" fmla="*/ 57733 h 2064749"/>
                <a:gd name="connsiteX2" fmla="*/ 381572 w 1826925"/>
                <a:gd name="connsiteY2" fmla="*/ 0 h 2064749"/>
                <a:gd name="connsiteX3" fmla="*/ 807745 w 1826925"/>
                <a:gd name="connsiteY3" fmla="*/ 803062 h 2064749"/>
                <a:gd name="connsiteX4" fmla="*/ 1790385 w 1826925"/>
                <a:gd name="connsiteY4" fmla="*/ 1125043 h 2064749"/>
                <a:gd name="connsiteX5" fmla="*/ 1826925 w 1826925"/>
                <a:gd name="connsiteY5" fmla="*/ 1238422 h 2064749"/>
                <a:gd name="connsiteX6" fmla="*/ 838837 w 1826925"/>
                <a:gd name="connsiteY6" fmla="*/ 979575 h 2064749"/>
                <a:gd name="connsiteX7" fmla="*/ 1015989 w 1826925"/>
                <a:gd name="connsiteY7" fmla="*/ 2064749 h 2064749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464468 w 2126974"/>
                <a:gd name="connsiteY0" fmla="*/ 2172992 h 2172992"/>
                <a:gd name="connsiteX1" fmla="*/ 0 w 2126974"/>
                <a:gd name="connsiteY1" fmla="*/ 100803 h 2172992"/>
                <a:gd name="connsiteX2" fmla="*/ 681621 w 2126974"/>
                <a:gd name="connsiteY2" fmla="*/ 0 h 2172992"/>
                <a:gd name="connsiteX3" fmla="*/ 1107794 w 2126974"/>
                <a:gd name="connsiteY3" fmla="*/ 803062 h 2172992"/>
                <a:gd name="connsiteX4" fmla="*/ 2090434 w 2126974"/>
                <a:gd name="connsiteY4" fmla="*/ 1125043 h 2172992"/>
                <a:gd name="connsiteX5" fmla="*/ 2126974 w 2126974"/>
                <a:gd name="connsiteY5" fmla="*/ 1238422 h 2172992"/>
                <a:gd name="connsiteX6" fmla="*/ 1138886 w 2126974"/>
                <a:gd name="connsiteY6" fmla="*/ 979575 h 2172992"/>
                <a:gd name="connsiteX7" fmla="*/ 1316038 w 2126974"/>
                <a:gd name="connsiteY7" fmla="*/ 2064749 h 217299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276143 w 2126974"/>
                <a:gd name="connsiteY7" fmla="*/ 2064835 h 2177144"/>
                <a:gd name="connsiteX8" fmla="*/ 553482 w 2126974"/>
                <a:gd name="connsiteY8" fmla="*/ 2177144 h 2177144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645490 w 2182203"/>
                <a:gd name="connsiteY0" fmla="*/ 2172268 h 2172268"/>
                <a:gd name="connsiteX1" fmla="*/ 0 w 2182203"/>
                <a:gd name="connsiteY1" fmla="*/ 109154 h 2172268"/>
                <a:gd name="connsiteX2" fmla="*/ 779020 w 2182203"/>
                <a:gd name="connsiteY2" fmla="*/ 0 h 2172268"/>
                <a:gd name="connsiteX3" fmla="*/ 1163023 w 2182203"/>
                <a:gd name="connsiteY3" fmla="*/ 809122 h 2172268"/>
                <a:gd name="connsiteX4" fmla="*/ 2145663 w 2182203"/>
                <a:gd name="connsiteY4" fmla="*/ 1131103 h 2172268"/>
                <a:gd name="connsiteX5" fmla="*/ 2182203 w 2182203"/>
                <a:gd name="connsiteY5" fmla="*/ 1244482 h 2172268"/>
                <a:gd name="connsiteX6" fmla="*/ 1226403 w 2182203"/>
                <a:gd name="connsiteY6" fmla="*/ 1000765 h 2172268"/>
                <a:gd name="connsiteX7" fmla="*/ 1331372 w 2182203"/>
                <a:gd name="connsiteY7" fmla="*/ 2070895 h 2172268"/>
                <a:gd name="connsiteX8" fmla="*/ 645490 w 2182203"/>
                <a:gd name="connsiteY8" fmla="*/ 2172268 h 2172268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163023 w 2182203"/>
                <a:gd name="connsiteY3" fmla="*/ 821796 h 2184942"/>
                <a:gd name="connsiteX4" fmla="*/ 2145663 w 2182203"/>
                <a:gd name="connsiteY4" fmla="*/ 1143777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241913 w 2182203"/>
                <a:gd name="connsiteY3" fmla="*/ 790685 h 2184942"/>
                <a:gd name="connsiteX4" fmla="*/ 2145663 w 2182203"/>
                <a:gd name="connsiteY4" fmla="*/ 1143777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241913 w 2182203"/>
                <a:gd name="connsiteY3" fmla="*/ 790685 h 2184942"/>
                <a:gd name="connsiteX4" fmla="*/ 2140807 w 2182203"/>
                <a:gd name="connsiteY4" fmla="*/ 1085159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26403 w 2194664"/>
                <a:gd name="connsiteY6" fmla="*/ 1013439 h 2184942"/>
                <a:gd name="connsiteX7" fmla="*/ 1331372 w 2194664"/>
                <a:gd name="connsiteY7" fmla="*/ 2083569 h 2184942"/>
                <a:gd name="connsiteX8" fmla="*/ 645490 w 2194664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99486 w 2194664"/>
                <a:gd name="connsiteY6" fmla="*/ 1059425 h 2184942"/>
                <a:gd name="connsiteX7" fmla="*/ 1331372 w 2194664"/>
                <a:gd name="connsiteY7" fmla="*/ 2083569 h 2184942"/>
                <a:gd name="connsiteX8" fmla="*/ 645490 w 2194664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99486 w 2194664"/>
                <a:gd name="connsiteY6" fmla="*/ 1059425 h 2184942"/>
                <a:gd name="connsiteX7" fmla="*/ 1396545 w 2194664"/>
                <a:gd name="connsiteY7" fmla="*/ 2074200 h 2184942"/>
                <a:gd name="connsiteX8" fmla="*/ 645490 w 2194664"/>
                <a:gd name="connsiteY8" fmla="*/ 2184942 h 2184942"/>
                <a:gd name="connsiteX0" fmla="*/ 607153 w 2194664"/>
                <a:gd name="connsiteY0" fmla="*/ 2190453 h 2190453"/>
                <a:gd name="connsiteX1" fmla="*/ 0 w 2194664"/>
                <a:gd name="connsiteY1" fmla="*/ 121828 h 2190453"/>
                <a:gd name="connsiteX2" fmla="*/ 867198 w 2194664"/>
                <a:gd name="connsiteY2" fmla="*/ 0 h 2190453"/>
                <a:gd name="connsiteX3" fmla="*/ 1241913 w 2194664"/>
                <a:gd name="connsiteY3" fmla="*/ 790685 h 2190453"/>
                <a:gd name="connsiteX4" fmla="*/ 2140807 w 2194664"/>
                <a:gd name="connsiteY4" fmla="*/ 1085159 h 2190453"/>
                <a:gd name="connsiteX5" fmla="*/ 2194664 w 2194664"/>
                <a:gd name="connsiteY5" fmla="*/ 1300559 h 2190453"/>
                <a:gd name="connsiteX6" fmla="*/ 1299486 w 2194664"/>
                <a:gd name="connsiteY6" fmla="*/ 1059425 h 2190453"/>
                <a:gd name="connsiteX7" fmla="*/ 1396545 w 2194664"/>
                <a:gd name="connsiteY7" fmla="*/ 2074200 h 2190453"/>
                <a:gd name="connsiteX8" fmla="*/ 607153 w 2194664"/>
                <a:gd name="connsiteY8" fmla="*/ 2190453 h 2190453"/>
                <a:gd name="connsiteX0" fmla="*/ 778892 w 2194664"/>
                <a:gd name="connsiteY0" fmla="*/ 2162942 h 2162942"/>
                <a:gd name="connsiteX1" fmla="*/ 0 w 2194664"/>
                <a:gd name="connsiteY1" fmla="*/ 121828 h 2162942"/>
                <a:gd name="connsiteX2" fmla="*/ 867198 w 2194664"/>
                <a:gd name="connsiteY2" fmla="*/ 0 h 2162942"/>
                <a:gd name="connsiteX3" fmla="*/ 1241913 w 2194664"/>
                <a:gd name="connsiteY3" fmla="*/ 790685 h 2162942"/>
                <a:gd name="connsiteX4" fmla="*/ 2140807 w 2194664"/>
                <a:gd name="connsiteY4" fmla="*/ 1085159 h 2162942"/>
                <a:gd name="connsiteX5" fmla="*/ 2194664 w 2194664"/>
                <a:gd name="connsiteY5" fmla="*/ 1300559 h 2162942"/>
                <a:gd name="connsiteX6" fmla="*/ 1299486 w 2194664"/>
                <a:gd name="connsiteY6" fmla="*/ 1059425 h 2162942"/>
                <a:gd name="connsiteX7" fmla="*/ 1396545 w 2194664"/>
                <a:gd name="connsiteY7" fmla="*/ 2074200 h 2162942"/>
                <a:gd name="connsiteX8" fmla="*/ 778892 w 2194664"/>
                <a:gd name="connsiteY8" fmla="*/ 2162942 h 2162942"/>
                <a:gd name="connsiteX0" fmla="*/ 600203 w 2015975"/>
                <a:gd name="connsiteY0" fmla="*/ 2162942 h 2162942"/>
                <a:gd name="connsiteX1" fmla="*/ 0 w 2015975"/>
                <a:gd name="connsiteY1" fmla="*/ 104614 h 2162942"/>
                <a:gd name="connsiteX2" fmla="*/ 688509 w 2015975"/>
                <a:gd name="connsiteY2" fmla="*/ 0 h 2162942"/>
                <a:gd name="connsiteX3" fmla="*/ 1063224 w 2015975"/>
                <a:gd name="connsiteY3" fmla="*/ 790685 h 2162942"/>
                <a:gd name="connsiteX4" fmla="*/ 1962118 w 2015975"/>
                <a:gd name="connsiteY4" fmla="*/ 1085159 h 2162942"/>
                <a:gd name="connsiteX5" fmla="*/ 2015975 w 2015975"/>
                <a:gd name="connsiteY5" fmla="*/ 1300559 h 2162942"/>
                <a:gd name="connsiteX6" fmla="*/ 1120797 w 2015975"/>
                <a:gd name="connsiteY6" fmla="*/ 1059425 h 2162942"/>
                <a:gd name="connsiteX7" fmla="*/ 1217856 w 2015975"/>
                <a:gd name="connsiteY7" fmla="*/ 2074200 h 2162942"/>
                <a:gd name="connsiteX8" fmla="*/ 600203 w 2015975"/>
                <a:gd name="connsiteY8" fmla="*/ 2162942 h 2162942"/>
                <a:gd name="connsiteX0" fmla="*/ 600203 w 2015975"/>
                <a:gd name="connsiteY0" fmla="*/ 2162942 h 2162942"/>
                <a:gd name="connsiteX1" fmla="*/ 0 w 2015975"/>
                <a:gd name="connsiteY1" fmla="*/ 104614 h 2162942"/>
                <a:gd name="connsiteX2" fmla="*/ 688509 w 2015975"/>
                <a:gd name="connsiteY2" fmla="*/ 0 h 2162942"/>
                <a:gd name="connsiteX3" fmla="*/ 1063224 w 2015975"/>
                <a:gd name="connsiteY3" fmla="*/ 790685 h 2162942"/>
                <a:gd name="connsiteX4" fmla="*/ 1962118 w 2015975"/>
                <a:gd name="connsiteY4" fmla="*/ 1085159 h 2162942"/>
                <a:gd name="connsiteX5" fmla="*/ 2015975 w 2015975"/>
                <a:gd name="connsiteY5" fmla="*/ 1300559 h 2162942"/>
                <a:gd name="connsiteX6" fmla="*/ 1120797 w 2015975"/>
                <a:gd name="connsiteY6" fmla="*/ 1059425 h 2162942"/>
                <a:gd name="connsiteX7" fmla="*/ 1261586 w 2015975"/>
                <a:gd name="connsiteY7" fmla="*/ 2073563 h 2162942"/>
                <a:gd name="connsiteX8" fmla="*/ 600203 w 2015975"/>
                <a:gd name="connsiteY8" fmla="*/ 2162942 h 2162942"/>
                <a:gd name="connsiteX0" fmla="*/ 617095 w 2015975"/>
                <a:gd name="connsiteY0" fmla="*/ 2166162 h 2166162"/>
                <a:gd name="connsiteX1" fmla="*/ 0 w 2015975"/>
                <a:gd name="connsiteY1" fmla="*/ 104614 h 2166162"/>
                <a:gd name="connsiteX2" fmla="*/ 688509 w 2015975"/>
                <a:gd name="connsiteY2" fmla="*/ 0 h 2166162"/>
                <a:gd name="connsiteX3" fmla="*/ 1063224 w 2015975"/>
                <a:gd name="connsiteY3" fmla="*/ 790685 h 2166162"/>
                <a:gd name="connsiteX4" fmla="*/ 1962118 w 2015975"/>
                <a:gd name="connsiteY4" fmla="*/ 1085159 h 2166162"/>
                <a:gd name="connsiteX5" fmla="*/ 2015975 w 2015975"/>
                <a:gd name="connsiteY5" fmla="*/ 1300559 h 2166162"/>
                <a:gd name="connsiteX6" fmla="*/ 1120797 w 2015975"/>
                <a:gd name="connsiteY6" fmla="*/ 1059425 h 2166162"/>
                <a:gd name="connsiteX7" fmla="*/ 1261586 w 2015975"/>
                <a:gd name="connsiteY7" fmla="*/ 2073563 h 2166162"/>
                <a:gd name="connsiteX8" fmla="*/ 617095 w 2015975"/>
                <a:gd name="connsiteY8" fmla="*/ 2166162 h 2166162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0797 w 2015975"/>
                <a:gd name="connsiteY6" fmla="*/ 1069768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27536"/>
                <a:gd name="connsiteY0" fmla="*/ 2176505 h 2176505"/>
                <a:gd name="connsiteX1" fmla="*/ 0 w 2027536"/>
                <a:gd name="connsiteY1" fmla="*/ 114957 h 2176505"/>
                <a:gd name="connsiteX2" fmla="*/ 701507 w 2027536"/>
                <a:gd name="connsiteY2" fmla="*/ 0 h 2176505"/>
                <a:gd name="connsiteX3" fmla="*/ 1063224 w 2027536"/>
                <a:gd name="connsiteY3" fmla="*/ 801028 h 2176505"/>
                <a:gd name="connsiteX4" fmla="*/ 1962118 w 2027536"/>
                <a:gd name="connsiteY4" fmla="*/ 1095502 h 2176505"/>
                <a:gd name="connsiteX5" fmla="*/ 2027536 w 2027536"/>
                <a:gd name="connsiteY5" fmla="*/ 1323362 h 2176505"/>
                <a:gd name="connsiteX6" fmla="*/ 1124690 w 2027536"/>
                <a:gd name="connsiteY6" fmla="*/ 1083331 h 2176505"/>
                <a:gd name="connsiteX7" fmla="*/ 1261586 w 2027536"/>
                <a:gd name="connsiteY7" fmla="*/ 2083906 h 2176505"/>
                <a:gd name="connsiteX8" fmla="*/ 617095 w 2027536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075562 w 2039874"/>
                <a:gd name="connsiteY3" fmla="*/ 801028 h 2176505"/>
                <a:gd name="connsiteX4" fmla="*/ 1974456 w 2039874"/>
                <a:gd name="connsiteY4" fmla="*/ 1095502 h 2176505"/>
                <a:gd name="connsiteX5" fmla="*/ 2039874 w 2039874"/>
                <a:gd name="connsiteY5" fmla="*/ 1323362 h 2176505"/>
                <a:gd name="connsiteX6" fmla="*/ 1137028 w 2039874"/>
                <a:gd name="connsiteY6" fmla="*/ 1083331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1 w 2039872"/>
                <a:gd name="connsiteY0" fmla="*/ 2176505 h 2176505"/>
                <a:gd name="connsiteX1" fmla="*/ -1 w 2039872"/>
                <a:gd name="connsiteY1" fmla="*/ 99783 h 2176505"/>
                <a:gd name="connsiteX2" fmla="*/ 713843 w 2039872"/>
                <a:gd name="connsiteY2" fmla="*/ 0 h 2176505"/>
                <a:gd name="connsiteX3" fmla="*/ 1075560 w 2039872"/>
                <a:gd name="connsiteY3" fmla="*/ 801028 h 2176505"/>
                <a:gd name="connsiteX4" fmla="*/ 1984399 w 2039872"/>
                <a:gd name="connsiteY4" fmla="*/ 1088424 h 2176505"/>
                <a:gd name="connsiteX5" fmla="*/ 2039872 w 2039872"/>
                <a:gd name="connsiteY5" fmla="*/ 1323362 h 2176505"/>
                <a:gd name="connsiteX6" fmla="*/ 1137026 w 2039872"/>
                <a:gd name="connsiteY6" fmla="*/ 1083331 h 2176505"/>
                <a:gd name="connsiteX7" fmla="*/ 1273922 w 2039872"/>
                <a:gd name="connsiteY7" fmla="*/ 2083906 h 2176505"/>
                <a:gd name="connsiteX8" fmla="*/ 629431 w 2039872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075562 w 2039874"/>
                <a:gd name="connsiteY3" fmla="*/ 801028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37028 w 2039874"/>
                <a:gd name="connsiteY6" fmla="*/ 1083331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1 w 2039872"/>
                <a:gd name="connsiteY0" fmla="*/ 2176505 h 2176505"/>
                <a:gd name="connsiteX1" fmla="*/ -1 w 2039872"/>
                <a:gd name="connsiteY1" fmla="*/ 99783 h 2176505"/>
                <a:gd name="connsiteX2" fmla="*/ 713843 w 2039872"/>
                <a:gd name="connsiteY2" fmla="*/ 0 h 2176505"/>
                <a:gd name="connsiteX3" fmla="*/ 1104730 w 2039872"/>
                <a:gd name="connsiteY3" fmla="*/ 805309 h 2176505"/>
                <a:gd name="connsiteX4" fmla="*/ 1984399 w 2039872"/>
                <a:gd name="connsiteY4" fmla="*/ 1088424 h 2176505"/>
                <a:gd name="connsiteX5" fmla="*/ 2039872 w 2039872"/>
                <a:gd name="connsiteY5" fmla="*/ 1323362 h 2176505"/>
                <a:gd name="connsiteX6" fmla="*/ 1137026 w 2039872"/>
                <a:gd name="connsiteY6" fmla="*/ 1083331 h 2176505"/>
                <a:gd name="connsiteX7" fmla="*/ 1273922 w 2039872"/>
                <a:gd name="connsiteY7" fmla="*/ 2083906 h 2176505"/>
                <a:gd name="connsiteX8" fmla="*/ 629431 w 2039872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76983 w 2039874"/>
                <a:gd name="connsiteY6" fmla="*/ 1097359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59632 w 2039874"/>
                <a:gd name="connsiteY6" fmla="*/ 998579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1979365 w 2039874"/>
                <a:gd name="connsiteY4" fmla="*/ 1147576 h 2176505"/>
                <a:gd name="connsiteX5" fmla="*/ 2039874 w 2039874"/>
                <a:gd name="connsiteY5" fmla="*/ 1323362 h 2176505"/>
                <a:gd name="connsiteX6" fmla="*/ 1159632 w 2039874"/>
                <a:gd name="connsiteY6" fmla="*/ 998579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1979365 w 2039874"/>
                <a:gd name="connsiteY4" fmla="*/ 1147576 h 2176505"/>
                <a:gd name="connsiteX5" fmla="*/ 2039874 w 2039874"/>
                <a:gd name="connsiteY5" fmla="*/ 1323362 h 2176505"/>
                <a:gd name="connsiteX6" fmla="*/ 1165913 w 2039874"/>
                <a:gd name="connsiteY6" fmla="*/ 982096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1980520 w 2039874"/>
                <a:gd name="connsiteY4" fmla="*/ 1170782 h 2176505"/>
                <a:gd name="connsiteX5" fmla="*/ 2039874 w 2039874"/>
                <a:gd name="connsiteY5" fmla="*/ 1323362 h 2176505"/>
                <a:gd name="connsiteX6" fmla="*/ 1165913 w 2039874"/>
                <a:gd name="connsiteY6" fmla="*/ 982096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30177 w 2039874"/>
                <a:gd name="connsiteY3" fmla="*/ 817232 h 2176505"/>
                <a:gd name="connsiteX4" fmla="*/ 1980520 w 2039874"/>
                <a:gd name="connsiteY4" fmla="*/ 1170782 h 2176505"/>
                <a:gd name="connsiteX5" fmla="*/ 2039874 w 2039874"/>
                <a:gd name="connsiteY5" fmla="*/ 1323362 h 2176505"/>
                <a:gd name="connsiteX6" fmla="*/ 1165913 w 2039874"/>
                <a:gd name="connsiteY6" fmla="*/ 982096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9874" h="2176505">
                  <a:moveTo>
                    <a:pt x="629433" y="2176505"/>
                  </a:moveTo>
                  <a:cubicBezTo>
                    <a:pt x="619215" y="1512065"/>
                    <a:pt x="447089" y="839829"/>
                    <a:pt x="1" y="99783"/>
                  </a:cubicBezTo>
                  <a:lnTo>
                    <a:pt x="713845" y="0"/>
                  </a:lnTo>
                  <a:cubicBezTo>
                    <a:pt x="798671" y="130919"/>
                    <a:pt x="1050529" y="581529"/>
                    <a:pt x="1130177" y="817232"/>
                  </a:cubicBezTo>
                  <a:cubicBezTo>
                    <a:pt x="1368475" y="890188"/>
                    <a:pt x="1832162" y="1103606"/>
                    <a:pt x="1980520" y="1170782"/>
                  </a:cubicBezTo>
                  <a:cubicBezTo>
                    <a:pt x="2002744" y="1255148"/>
                    <a:pt x="1997280" y="1216936"/>
                    <a:pt x="2039874" y="1323362"/>
                  </a:cubicBezTo>
                  <a:cubicBezTo>
                    <a:pt x="1832947" y="1233444"/>
                    <a:pt x="1343923" y="998275"/>
                    <a:pt x="1165913" y="982096"/>
                  </a:cubicBezTo>
                  <a:cubicBezTo>
                    <a:pt x="1217543" y="1166643"/>
                    <a:pt x="1300475" y="1843204"/>
                    <a:pt x="1273924" y="2083906"/>
                  </a:cubicBezTo>
                  <a:lnTo>
                    <a:pt x="629433" y="217650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49" name="자유형 148"/>
            <p:cNvSpPr/>
            <p:nvPr/>
          </p:nvSpPr>
          <p:spPr>
            <a:xfrm rot="16889009">
              <a:off x="2807062" y="1608119"/>
              <a:ext cx="1167028" cy="1341168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281390 h 2045249"/>
                <a:gd name="connsiteX1" fmla="*/ 0 w 856097"/>
                <a:gd name="connsiteY1" fmla="*/ 0 h 2045249"/>
                <a:gd name="connsiteX2" fmla="*/ 177152 w 856097"/>
                <a:gd name="connsiteY2" fmla="*/ 1085174 h 2045249"/>
                <a:gd name="connsiteX3" fmla="*/ 70757 w 856097"/>
                <a:gd name="connsiteY3" fmla="*/ 2045249 h 2045249"/>
                <a:gd name="connsiteX0" fmla="*/ 856097 w 856097"/>
                <a:gd name="connsiteY0" fmla="*/ 281390 h 1085174"/>
                <a:gd name="connsiteX1" fmla="*/ 0 w 856097"/>
                <a:gd name="connsiteY1" fmla="*/ 0 h 1085174"/>
                <a:gd name="connsiteX2" fmla="*/ 177152 w 856097"/>
                <a:gd name="connsiteY2" fmla="*/ 1085174 h 1085174"/>
                <a:gd name="connsiteX0" fmla="*/ 1019813 w 1019813"/>
                <a:gd name="connsiteY0" fmla="*/ 351068 h 1085174"/>
                <a:gd name="connsiteX1" fmla="*/ 0 w 1019813"/>
                <a:gd name="connsiteY1" fmla="*/ 0 h 1085174"/>
                <a:gd name="connsiteX2" fmla="*/ 177152 w 1019813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1009877"/>
                <a:gd name="connsiteY0" fmla="*/ 215206 h 1115377"/>
                <a:gd name="connsiteX1" fmla="*/ 909859 w 1009877"/>
                <a:gd name="connsiteY1" fmla="*/ 294648 h 1115377"/>
                <a:gd name="connsiteX2" fmla="*/ 0 w 1009877"/>
                <a:gd name="connsiteY2" fmla="*/ 30203 h 1115377"/>
                <a:gd name="connsiteX3" fmla="*/ 177152 w 1009877"/>
                <a:gd name="connsiteY3" fmla="*/ 1115377 h 1115377"/>
                <a:gd name="connsiteX0" fmla="*/ 996085 w 1072119"/>
                <a:gd name="connsiteY0" fmla="*/ 210410 h 1110581"/>
                <a:gd name="connsiteX1" fmla="*/ 1003069 w 1072119"/>
                <a:gd name="connsiteY1" fmla="*/ 378137 h 1110581"/>
                <a:gd name="connsiteX2" fmla="*/ 0 w 1072119"/>
                <a:gd name="connsiteY2" fmla="*/ 25407 h 1110581"/>
                <a:gd name="connsiteX3" fmla="*/ 177152 w 1072119"/>
                <a:gd name="connsiteY3" fmla="*/ 1110581 h 1110581"/>
                <a:gd name="connsiteX0" fmla="*/ 996085 w 1003069"/>
                <a:gd name="connsiteY0" fmla="*/ 210410 h 1110581"/>
                <a:gd name="connsiteX1" fmla="*/ 1003069 w 1003069"/>
                <a:gd name="connsiteY1" fmla="*/ 378137 h 1110581"/>
                <a:gd name="connsiteX2" fmla="*/ 0 w 1003069"/>
                <a:gd name="connsiteY2" fmla="*/ 25407 h 1110581"/>
                <a:gd name="connsiteX3" fmla="*/ 177152 w 1003069"/>
                <a:gd name="connsiteY3" fmla="*/ 1110581 h 1110581"/>
                <a:gd name="connsiteX0" fmla="*/ 996085 w 1012113"/>
                <a:gd name="connsiteY0" fmla="*/ 212276 h 1112447"/>
                <a:gd name="connsiteX1" fmla="*/ 1012113 w 1012113"/>
                <a:gd name="connsiteY1" fmla="*/ 341983 h 1112447"/>
                <a:gd name="connsiteX2" fmla="*/ 0 w 1012113"/>
                <a:gd name="connsiteY2" fmla="*/ 27273 h 1112447"/>
                <a:gd name="connsiteX3" fmla="*/ 177152 w 1012113"/>
                <a:gd name="connsiteY3" fmla="*/ 1112447 h 1112447"/>
                <a:gd name="connsiteX0" fmla="*/ 996085 w 1012113"/>
                <a:gd name="connsiteY0" fmla="*/ 185003 h 1085174"/>
                <a:gd name="connsiteX1" fmla="*/ 1012113 w 1012113"/>
                <a:gd name="connsiteY1" fmla="*/ 314710 h 1085174"/>
                <a:gd name="connsiteX2" fmla="*/ 0 w 1012113"/>
                <a:gd name="connsiteY2" fmla="*/ 0 h 1085174"/>
                <a:gd name="connsiteX3" fmla="*/ 177152 w 1012113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102 w 1492453"/>
                <a:gd name="connsiteY0" fmla="*/ -1 h 2051619"/>
                <a:gd name="connsiteX1" fmla="*/ 1492452 w 1492453"/>
                <a:gd name="connsiteY1" fmla="*/ 1253520 h 2051619"/>
                <a:gd name="connsiteX2" fmla="*/ 504243 w 1492453"/>
                <a:gd name="connsiteY2" fmla="*/ 966445 h 2051619"/>
                <a:gd name="connsiteX3" fmla="*/ 681395 w 1492453"/>
                <a:gd name="connsiteY3" fmla="*/ 2051619 h 2051619"/>
                <a:gd name="connsiteX0" fmla="*/ 0 w 1563402"/>
                <a:gd name="connsiteY0" fmla="*/ 0 h 2051620"/>
                <a:gd name="connsiteX1" fmla="*/ 1319649 w 1563402"/>
                <a:gd name="connsiteY1" fmla="*/ 1055205 h 2051620"/>
                <a:gd name="connsiteX2" fmla="*/ 1492350 w 1563402"/>
                <a:gd name="connsiteY2" fmla="*/ 1253521 h 2051620"/>
                <a:gd name="connsiteX3" fmla="*/ 504141 w 1563402"/>
                <a:gd name="connsiteY3" fmla="*/ 966446 h 2051620"/>
                <a:gd name="connsiteX4" fmla="*/ 681293 w 1563402"/>
                <a:gd name="connsiteY4" fmla="*/ 2051620 h 2051620"/>
                <a:gd name="connsiteX0" fmla="*/ 0 w 1614506"/>
                <a:gd name="connsiteY0" fmla="*/ 0 h 2051620"/>
                <a:gd name="connsiteX1" fmla="*/ 1447901 w 1614506"/>
                <a:gd name="connsiteY1" fmla="*/ 1084788 h 2051620"/>
                <a:gd name="connsiteX2" fmla="*/ 1492350 w 1614506"/>
                <a:gd name="connsiteY2" fmla="*/ 1253521 h 2051620"/>
                <a:gd name="connsiteX3" fmla="*/ 504141 w 1614506"/>
                <a:gd name="connsiteY3" fmla="*/ 966446 h 2051620"/>
                <a:gd name="connsiteX4" fmla="*/ 681293 w 1614506"/>
                <a:gd name="connsiteY4" fmla="*/ 2051620 h 2051620"/>
                <a:gd name="connsiteX0" fmla="*/ 0 w 1546905"/>
                <a:gd name="connsiteY0" fmla="*/ 0 h 2051620"/>
                <a:gd name="connsiteX1" fmla="*/ 1447901 w 1546905"/>
                <a:gd name="connsiteY1" fmla="*/ 1084788 h 2051620"/>
                <a:gd name="connsiteX2" fmla="*/ 1492350 w 1546905"/>
                <a:gd name="connsiteY2" fmla="*/ 1253521 h 2051620"/>
                <a:gd name="connsiteX3" fmla="*/ 504141 w 1546905"/>
                <a:gd name="connsiteY3" fmla="*/ 966446 h 2051620"/>
                <a:gd name="connsiteX4" fmla="*/ 681293 w 1546905"/>
                <a:gd name="connsiteY4" fmla="*/ 2051620 h 2051620"/>
                <a:gd name="connsiteX0" fmla="*/ 0 w 1492350"/>
                <a:gd name="connsiteY0" fmla="*/ 0 h 2051620"/>
                <a:gd name="connsiteX1" fmla="*/ 1447901 w 1492350"/>
                <a:gd name="connsiteY1" fmla="*/ 1084788 h 2051620"/>
                <a:gd name="connsiteX2" fmla="*/ 1492350 w 1492350"/>
                <a:gd name="connsiteY2" fmla="*/ 1253521 h 2051620"/>
                <a:gd name="connsiteX3" fmla="*/ 504141 w 1492350"/>
                <a:gd name="connsiteY3" fmla="*/ 966446 h 2051620"/>
                <a:gd name="connsiteX4" fmla="*/ 681293 w 1492350"/>
                <a:gd name="connsiteY4" fmla="*/ 2051620 h 2051620"/>
                <a:gd name="connsiteX0" fmla="*/ 0 w 1502173"/>
                <a:gd name="connsiteY0" fmla="*/ 0 h 2051620"/>
                <a:gd name="connsiteX1" fmla="*/ 1447901 w 1502173"/>
                <a:gd name="connsiteY1" fmla="*/ 1084788 h 2051620"/>
                <a:gd name="connsiteX2" fmla="*/ 1502172 w 1502173"/>
                <a:gd name="connsiteY2" fmla="*/ 1218214 h 2051620"/>
                <a:gd name="connsiteX3" fmla="*/ 504141 w 1502173"/>
                <a:gd name="connsiteY3" fmla="*/ 966446 h 2051620"/>
                <a:gd name="connsiteX4" fmla="*/ 681293 w 1502173"/>
                <a:gd name="connsiteY4" fmla="*/ 2051620 h 2051620"/>
                <a:gd name="connsiteX0" fmla="*/ 0 w 1480727"/>
                <a:gd name="connsiteY0" fmla="*/ 0 h 2051620"/>
                <a:gd name="connsiteX1" fmla="*/ 1447901 w 1480727"/>
                <a:gd name="connsiteY1" fmla="*/ 1084788 h 2051620"/>
                <a:gd name="connsiteX2" fmla="*/ 1480728 w 1480727"/>
                <a:gd name="connsiteY2" fmla="*/ 1226945 h 2051620"/>
                <a:gd name="connsiteX3" fmla="*/ 504141 w 1480727"/>
                <a:gd name="connsiteY3" fmla="*/ 966446 h 2051620"/>
                <a:gd name="connsiteX4" fmla="*/ 681293 w 1480727"/>
                <a:gd name="connsiteY4" fmla="*/ 2051620 h 2051620"/>
                <a:gd name="connsiteX0" fmla="*/ 0 w 1492229"/>
                <a:gd name="connsiteY0" fmla="*/ 0 h 2051620"/>
                <a:gd name="connsiteX1" fmla="*/ 1447901 w 1492229"/>
                <a:gd name="connsiteY1" fmla="*/ 1084788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924110 w 1492229"/>
                <a:gd name="connsiteY1" fmla="*/ 775938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13899 h 2065519"/>
                <a:gd name="connsiteX1" fmla="*/ 64850 w 1492229"/>
                <a:gd name="connsiteY1" fmla="*/ 77274 h 2065519"/>
                <a:gd name="connsiteX2" fmla="*/ 473049 w 1492229"/>
                <a:gd name="connsiteY2" fmla="*/ 803832 h 2065519"/>
                <a:gd name="connsiteX3" fmla="*/ 1455689 w 1492229"/>
                <a:gd name="connsiteY3" fmla="*/ 1125813 h 2065519"/>
                <a:gd name="connsiteX4" fmla="*/ 1492229 w 1492229"/>
                <a:gd name="connsiteY4" fmla="*/ 1239192 h 2065519"/>
                <a:gd name="connsiteX5" fmla="*/ 504141 w 1492229"/>
                <a:gd name="connsiteY5" fmla="*/ 980345 h 2065519"/>
                <a:gd name="connsiteX6" fmla="*/ 681293 w 1492229"/>
                <a:gd name="connsiteY6" fmla="*/ 2065519 h 2065519"/>
                <a:gd name="connsiteX0" fmla="*/ 0 w 2145456"/>
                <a:gd name="connsiteY0" fmla="*/ 87147 h 2036395"/>
                <a:gd name="connsiteX1" fmla="*/ 718077 w 2145456"/>
                <a:gd name="connsiteY1" fmla="*/ 48150 h 2036395"/>
                <a:gd name="connsiteX2" fmla="*/ 1126276 w 2145456"/>
                <a:gd name="connsiteY2" fmla="*/ 774708 h 2036395"/>
                <a:gd name="connsiteX3" fmla="*/ 2108916 w 2145456"/>
                <a:gd name="connsiteY3" fmla="*/ 1096689 h 2036395"/>
                <a:gd name="connsiteX4" fmla="*/ 2145456 w 2145456"/>
                <a:gd name="connsiteY4" fmla="*/ 1210068 h 2036395"/>
                <a:gd name="connsiteX5" fmla="*/ 1157368 w 2145456"/>
                <a:gd name="connsiteY5" fmla="*/ 951221 h 2036395"/>
                <a:gd name="connsiteX6" fmla="*/ 1334520 w 2145456"/>
                <a:gd name="connsiteY6" fmla="*/ 2036395 h 2036395"/>
                <a:gd name="connsiteX0" fmla="*/ 0 w 2145456"/>
                <a:gd name="connsiteY0" fmla="*/ 137495 h 2086743"/>
                <a:gd name="connsiteX1" fmla="*/ 617320 w 2145456"/>
                <a:gd name="connsiteY1" fmla="*/ 39542 h 2086743"/>
                <a:gd name="connsiteX2" fmla="*/ 1126276 w 2145456"/>
                <a:gd name="connsiteY2" fmla="*/ 825056 h 2086743"/>
                <a:gd name="connsiteX3" fmla="*/ 2108916 w 2145456"/>
                <a:gd name="connsiteY3" fmla="*/ 1147037 h 2086743"/>
                <a:gd name="connsiteX4" fmla="*/ 2145456 w 2145456"/>
                <a:gd name="connsiteY4" fmla="*/ 1260416 h 2086743"/>
                <a:gd name="connsiteX5" fmla="*/ 1157368 w 2145456"/>
                <a:gd name="connsiteY5" fmla="*/ 1001569 h 2086743"/>
                <a:gd name="connsiteX6" fmla="*/ 1334520 w 2145456"/>
                <a:gd name="connsiteY6" fmla="*/ 2086743 h 2086743"/>
                <a:gd name="connsiteX0" fmla="*/ 0 w 2145456"/>
                <a:gd name="connsiteY0" fmla="*/ 172507 h 2121755"/>
                <a:gd name="connsiteX1" fmla="*/ 617320 w 2145456"/>
                <a:gd name="connsiteY1" fmla="*/ 74554 h 2121755"/>
                <a:gd name="connsiteX2" fmla="*/ 700103 w 2145456"/>
                <a:gd name="connsiteY2" fmla="*/ 57006 h 2121755"/>
                <a:gd name="connsiteX3" fmla="*/ 1126276 w 2145456"/>
                <a:gd name="connsiteY3" fmla="*/ 860068 h 2121755"/>
                <a:gd name="connsiteX4" fmla="*/ 2108916 w 2145456"/>
                <a:gd name="connsiteY4" fmla="*/ 1182049 h 2121755"/>
                <a:gd name="connsiteX5" fmla="*/ 2145456 w 2145456"/>
                <a:gd name="connsiteY5" fmla="*/ 1295428 h 2121755"/>
                <a:gd name="connsiteX6" fmla="*/ 1157368 w 2145456"/>
                <a:gd name="connsiteY6" fmla="*/ 1036581 h 2121755"/>
                <a:gd name="connsiteX7" fmla="*/ 1334520 w 2145456"/>
                <a:gd name="connsiteY7" fmla="*/ 2121755 h 2121755"/>
                <a:gd name="connsiteX0" fmla="*/ 0 w 2145456"/>
                <a:gd name="connsiteY0" fmla="*/ 149947 h 2099195"/>
                <a:gd name="connsiteX1" fmla="*/ 700103 w 2145456"/>
                <a:gd name="connsiteY1" fmla="*/ 34446 h 2099195"/>
                <a:gd name="connsiteX2" fmla="*/ 1126276 w 2145456"/>
                <a:gd name="connsiteY2" fmla="*/ 837508 h 2099195"/>
                <a:gd name="connsiteX3" fmla="*/ 2108916 w 2145456"/>
                <a:gd name="connsiteY3" fmla="*/ 1159489 h 2099195"/>
                <a:gd name="connsiteX4" fmla="*/ 2145456 w 2145456"/>
                <a:gd name="connsiteY4" fmla="*/ 1272868 h 2099195"/>
                <a:gd name="connsiteX5" fmla="*/ 1157368 w 2145456"/>
                <a:gd name="connsiteY5" fmla="*/ 1014021 h 2099195"/>
                <a:gd name="connsiteX6" fmla="*/ 1334520 w 2145456"/>
                <a:gd name="connsiteY6" fmla="*/ 2099195 h 2099195"/>
                <a:gd name="connsiteX0" fmla="*/ 0 w 2145456"/>
                <a:gd name="connsiteY0" fmla="*/ 115501 h 2064749"/>
                <a:gd name="connsiteX1" fmla="*/ 700103 w 2145456"/>
                <a:gd name="connsiteY1" fmla="*/ 0 h 2064749"/>
                <a:gd name="connsiteX2" fmla="*/ 1126276 w 2145456"/>
                <a:gd name="connsiteY2" fmla="*/ 803062 h 2064749"/>
                <a:gd name="connsiteX3" fmla="*/ 2108916 w 2145456"/>
                <a:gd name="connsiteY3" fmla="*/ 1125043 h 2064749"/>
                <a:gd name="connsiteX4" fmla="*/ 2145456 w 2145456"/>
                <a:gd name="connsiteY4" fmla="*/ 1238422 h 2064749"/>
                <a:gd name="connsiteX5" fmla="*/ 1157368 w 2145456"/>
                <a:gd name="connsiteY5" fmla="*/ 979575 h 2064749"/>
                <a:gd name="connsiteX6" fmla="*/ 1334520 w 2145456"/>
                <a:gd name="connsiteY6" fmla="*/ 2064749 h 2064749"/>
                <a:gd name="connsiteX0" fmla="*/ 0 w 2145456"/>
                <a:gd name="connsiteY0" fmla="*/ 115501 h 2064749"/>
                <a:gd name="connsiteX1" fmla="*/ 357407 w 2145456"/>
                <a:gd name="connsiteY1" fmla="*/ 57733 h 2064749"/>
                <a:gd name="connsiteX2" fmla="*/ 700103 w 2145456"/>
                <a:gd name="connsiteY2" fmla="*/ 0 h 2064749"/>
                <a:gd name="connsiteX3" fmla="*/ 1126276 w 2145456"/>
                <a:gd name="connsiteY3" fmla="*/ 803062 h 2064749"/>
                <a:gd name="connsiteX4" fmla="*/ 2108916 w 2145456"/>
                <a:gd name="connsiteY4" fmla="*/ 1125043 h 2064749"/>
                <a:gd name="connsiteX5" fmla="*/ 2145456 w 2145456"/>
                <a:gd name="connsiteY5" fmla="*/ 1238422 h 2064749"/>
                <a:gd name="connsiteX6" fmla="*/ 1157368 w 2145456"/>
                <a:gd name="connsiteY6" fmla="*/ 979575 h 2064749"/>
                <a:gd name="connsiteX7" fmla="*/ 1334520 w 2145456"/>
                <a:gd name="connsiteY7" fmla="*/ 2064749 h 2064749"/>
                <a:gd name="connsiteX0" fmla="*/ -1 w 1826925"/>
                <a:gd name="connsiteY0" fmla="*/ 863423 h 2064749"/>
                <a:gd name="connsiteX1" fmla="*/ 38876 w 1826925"/>
                <a:gd name="connsiteY1" fmla="*/ 57733 h 2064749"/>
                <a:gd name="connsiteX2" fmla="*/ 381572 w 1826925"/>
                <a:gd name="connsiteY2" fmla="*/ 0 h 2064749"/>
                <a:gd name="connsiteX3" fmla="*/ 807745 w 1826925"/>
                <a:gd name="connsiteY3" fmla="*/ 803062 h 2064749"/>
                <a:gd name="connsiteX4" fmla="*/ 1790385 w 1826925"/>
                <a:gd name="connsiteY4" fmla="*/ 1125043 h 2064749"/>
                <a:gd name="connsiteX5" fmla="*/ 1826925 w 1826925"/>
                <a:gd name="connsiteY5" fmla="*/ 1238422 h 2064749"/>
                <a:gd name="connsiteX6" fmla="*/ 838837 w 1826925"/>
                <a:gd name="connsiteY6" fmla="*/ 979575 h 2064749"/>
                <a:gd name="connsiteX7" fmla="*/ 1015989 w 1826925"/>
                <a:gd name="connsiteY7" fmla="*/ 2064749 h 2064749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464468 w 2126974"/>
                <a:gd name="connsiteY0" fmla="*/ 2172992 h 2172992"/>
                <a:gd name="connsiteX1" fmla="*/ 0 w 2126974"/>
                <a:gd name="connsiteY1" fmla="*/ 100803 h 2172992"/>
                <a:gd name="connsiteX2" fmla="*/ 681621 w 2126974"/>
                <a:gd name="connsiteY2" fmla="*/ 0 h 2172992"/>
                <a:gd name="connsiteX3" fmla="*/ 1107794 w 2126974"/>
                <a:gd name="connsiteY3" fmla="*/ 803062 h 2172992"/>
                <a:gd name="connsiteX4" fmla="*/ 2090434 w 2126974"/>
                <a:gd name="connsiteY4" fmla="*/ 1125043 h 2172992"/>
                <a:gd name="connsiteX5" fmla="*/ 2126974 w 2126974"/>
                <a:gd name="connsiteY5" fmla="*/ 1238422 h 2172992"/>
                <a:gd name="connsiteX6" fmla="*/ 1138886 w 2126974"/>
                <a:gd name="connsiteY6" fmla="*/ 979575 h 2172992"/>
                <a:gd name="connsiteX7" fmla="*/ 1316038 w 2126974"/>
                <a:gd name="connsiteY7" fmla="*/ 2064749 h 217299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276143 w 2126974"/>
                <a:gd name="connsiteY7" fmla="*/ 2064835 h 2177144"/>
                <a:gd name="connsiteX8" fmla="*/ 553482 w 2126974"/>
                <a:gd name="connsiteY8" fmla="*/ 2177144 h 2177144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85387"/>
                <a:gd name="connsiteX1" fmla="*/ 0 w 2126974"/>
                <a:gd name="connsiteY1" fmla="*/ 106863 h 2185387"/>
                <a:gd name="connsiteX2" fmla="*/ 723791 w 2126974"/>
                <a:gd name="connsiteY2" fmla="*/ 0 h 2185387"/>
                <a:gd name="connsiteX3" fmla="*/ 1107794 w 2126974"/>
                <a:gd name="connsiteY3" fmla="*/ 809122 h 2185387"/>
                <a:gd name="connsiteX4" fmla="*/ 2090434 w 2126974"/>
                <a:gd name="connsiteY4" fmla="*/ 1131103 h 2185387"/>
                <a:gd name="connsiteX5" fmla="*/ 2126974 w 2126974"/>
                <a:gd name="connsiteY5" fmla="*/ 1244482 h 2185387"/>
                <a:gd name="connsiteX6" fmla="*/ 1171174 w 2126974"/>
                <a:gd name="connsiteY6" fmla="*/ 1000765 h 2185387"/>
                <a:gd name="connsiteX7" fmla="*/ 590261 w 2126974"/>
                <a:gd name="connsiteY7" fmla="*/ 2172268 h 2185387"/>
                <a:gd name="connsiteX0" fmla="*/ 425969 w 2126974"/>
                <a:gd name="connsiteY0" fmla="*/ 1071700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25969 w 2126974"/>
                <a:gd name="connsiteY7" fmla="*/ 1071700 h 1244482"/>
                <a:gd name="connsiteX0" fmla="*/ 425969 w 2126974"/>
                <a:gd name="connsiteY0" fmla="*/ 1071700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25969 w 2126974"/>
                <a:gd name="connsiteY7" fmla="*/ 1071700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52724 w 2126974"/>
                <a:gd name="connsiteY6" fmla="*/ 992119 h 1244482"/>
                <a:gd name="connsiteX7" fmla="*/ 405839 w 2126974"/>
                <a:gd name="connsiteY7" fmla="*/ 1029401 h 1244482"/>
                <a:gd name="connsiteX0" fmla="*/ 437289 w 2126974"/>
                <a:gd name="connsiteY0" fmla="*/ 1027703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52724 w 2126974"/>
                <a:gd name="connsiteY6" fmla="*/ 992119 h 1244482"/>
                <a:gd name="connsiteX7" fmla="*/ 437289 w 2126974"/>
                <a:gd name="connsiteY7" fmla="*/ 1027703 h 1244482"/>
                <a:gd name="connsiteX0" fmla="*/ 421951 w 2111636"/>
                <a:gd name="connsiteY0" fmla="*/ 1027703 h 1244482"/>
                <a:gd name="connsiteX1" fmla="*/ -1 w 2111636"/>
                <a:gd name="connsiteY1" fmla="*/ 104658 h 1244482"/>
                <a:gd name="connsiteX2" fmla="*/ 708453 w 2111636"/>
                <a:gd name="connsiteY2" fmla="*/ 0 h 1244482"/>
                <a:gd name="connsiteX3" fmla="*/ 1092456 w 2111636"/>
                <a:gd name="connsiteY3" fmla="*/ 809122 h 1244482"/>
                <a:gd name="connsiteX4" fmla="*/ 2075096 w 2111636"/>
                <a:gd name="connsiteY4" fmla="*/ 1131103 h 1244482"/>
                <a:gd name="connsiteX5" fmla="*/ 2111636 w 2111636"/>
                <a:gd name="connsiteY5" fmla="*/ 1244482 h 1244482"/>
                <a:gd name="connsiteX6" fmla="*/ 1137386 w 2111636"/>
                <a:gd name="connsiteY6" fmla="*/ 992119 h 1244482"/>
                <a:gd name="connsiteX7" fmla="*/ 421951 w 2111636"/>
                <a:gd name="connsiteY7" fmla="*/ 1027703 h 1244482"/>
                <a:gd name="connsiteX0" fmla="*/ 421953 w 2111638"/>
                <a:gd name="connsiteY0" fmla="*/ 1027703 h 1244482"/>
                <a:gd name="connsiteX1" fmla="*/ 1 w 2111638"/>
                <a:gd name="connsiteY1" fmla="*/ 104658 h 1244482"/>
                <a:gd name="connsiteX2" fmla="*/ 708455 w 2111638"/>
                <a:gd name="connsiteY2" fmla="*/ 0 h 1244482"/>
                <a:gd name="connsiteX3" fmla="*/ 1092458 w 2111638"/>
                <a:gd name="connsiteY3" fmla="*/ 809122 h 1244482"/>
                <a:gd name="connsiteX4" fmla="*/ 2075098 w 2111638"/>
                <a:gd name="connsiteY4" fmla="*/ 1131103 h 1244482"/>
                <a:gd name="connsiteX5" fmla="*/ 2111638 w 2111638"/>
                <a:gd name="connsiteY5" fmla="*/ 1244482 h 1244482"/>
                <a:gd name="connsiteX6" fmla="*/ 1137388 w 2111638"/>
                <a:gd name="connsiteY6" fmla="*/ 992119 h 1244482"/>
                <a:gd name="connsiteX7" fmla="*/ 421953 w 2111638"/>
                <a:gd name="connsiteY7" fmla="*/ 1027703 h 1244482"/>
                <a:gd name="connsiteX0" fmla="*/ 421951 w 2111636"/>
                <a:gd name="connsiteY0" fmla="*/ 1027703 h 1244482"/>
                <a:gd name="connsiteX1" fmla="*/ -1 w 2111636"/>
                <a:gd name="connsiteY1" fmla="*/ 104658 h 1244482"/>
                <a:gd name="connsiteX2" fmla="*/ 708453 w 2111636"/>
                <a:gd name="connsiteY2" fmla="*/ 0 h 1244482"/>
                <a:gd name="connsiteX3" fmla="*/ 1092456 w 2111636"/>
                <a:gd name="connsiteY3" fmla="*/ 809122 h 1244482"/>
                <a:gd name="connsiteX4" fmla="*/ 2075096 w 2111636"/>
                <a:gd name="connsiteY4" fmla="*/ 1131103 h 1244482"/>
                <a:gd name="connsiteX5" fmla="*/ 2111636 w 2111636"/>
                <a:gd name="connsiteY5" fmla="*/ 1244482 h 1244482"/>
                <a:gd name="connsiteX6" fmla="*/ 1137386 w 2111636"/>
                <a:gd name="connsiteY6" fmla="*/ 992119 h 1244482"/>
                <a:gd name="connsiteX7" fmla="*/ 421951 w 2111636"/>
                <a:gd name="connsiteY7" fmla="*/ 1027703 h 1244482"/>
                <a:gd name="connsiteX0" fmla="*/ 421953 w 2111638"/>
                <a:gd name="connsiteY0" fmla="*/ 1045546 h 1262325"/>
                <a:gd name="connsiteX1" fmla="*/ 1 w 2111638"/>
                <a:gd name="connsiteY1" fmla="*/ 122501 h 1262325"/>
                <a:gd name="connsiteX2" fmla="*/ 675387 w 2111638"/>
                <a:gd name="connsiteY2" fmla="*/ 0 h 1262325"/>
                <a:gd name="connsiteX3" fmla="*/ 1092458 w 2111638"/>
                <a:gd name="connsiteY3" fmla="*/ 826965 h 1262325"/>
                <a:gd name="connsiteX4" fmla="*/ 2075098 w 2111638"/>
                <a:gd name="connsiteY4" fmla="*/ 1148946 h 1262325"/>
                <a:gd name="connsiteX5" fmla="*/ 2111638 w 2111638"/>
                <a:gd name="connsiteY5" fmla="*/ 1262325 h 1262325"/>
                <a:gd name="connsiteX6" fmla="*/ 1137388 w 2111638"/>
                <a:gd name="connsiteY6" fmla="*/ 1009962 h 1262325"/>
                <a:gd name="connsiteX7" fmla="*/ 421953 w 2111638"/>
                <a:gd name="connsiteY7" fmla="*/ 1045546 h 1262325"/>
                <a:gd name="connsiteX0" fmla="*/ 447410 w 2137095"/>
                <a:gd name="connsiteY0" fmla="*/ 1045546 h 1262325"/>
                <a:gd name="connsiteX1" fmla="*/ 0 w 2137095"/>
                <a:gd name="connsiteY1" fmla="*/ 89441 h 1262325"/>
                <a:gd name="connsiteX2" fmla="*/ 700844 w 2137095"/>
                <a:gd name="connsiteY2" fmla="*/ 0 h 1262325"/>
                <a:gd name="connsiteX3" fmla="*/ 1117915 w 2137095"/>
                <a:gd name="connsiteY3" fmla="*/ 826965 h 1262325"/>
                <a:gd name="connsiteX4" fmla="*/ 2100555 w 2137095"/>
                <a:gd name="connsiteY4" fmla="*/ 1148946 h 1262325"/>
                <a:gd name="connsiteX5" fmla="*/ 2137095 w 2137095"/>
                <a:gd name="connsiteY5" fmla="*/ 1262325 h 1262325"/>
                <a:gd name="connsiteX6" fmla="*/ 1162845 w 2137095"/>
                <a:gd name="connsiteY6" fmla="*/ 1009962 h 1262325"/>
                <a:gd name="connsiteX7" fmla="*/ 447410 w 2137095"/>
                <a:gd name="connsiteY7" fmla="*/ 1045546 h 1262325"/>
                <a:gd name="connsiteX0" fmla="*/ 447410 w 2137095"/>
                <a:gd name="connsiteY0" fmla="*/ 1045546 h 1262325"/>
                <a:gd name="connsiteX1" fmla="*/ 0 w 2137095"/>
                <a:gd name="connsiteY1" fmla="*/ 89441 h 1262325"/>
                <a:gd name="connsiteX2" fmla="*/ 700844 w 2137095"/>
                <a:gd name="connsiteY2" fmla="*/ 0 h 1262325"/>
                <a:gd name="connsiteX3" fmla="*/ 1117915 w 2137095"/>
                <a:gd name="connsiteY3" fmla="*/ 826965 h 1262325"/>
                <a:gd name="connsiteX4" fmla="*/ 2122059 w 2137095"/>
                <a:gd name="connsiteY4" fmla="*/ 1154328 h 1262325"/>
                <a:gd name="connsiteX5" fmla="*/ 2137095 w 2137095"/>
                <a:gd name="connsiteY5" fmla="*/ 1262325 h 1262325"/>
                <a:gd name="connsiteX6" fmla="*/ 1162845 w 2137095"/>
                <a:gd name="connsiteY6" fmla="*/ 1009962 h 1262325"/>
                <a:gd name="connsiteX7" fmla="*/ 447410 w 2137095"/>
                <a:gd name="connsiteY7" fmla="*/ 1045546 h 1262325"/>
                <a:gd name="connsiteX0" fmla="*/ 447410 w 2169323"/>
                <a:gd name="connsiteY0" fmla="*/ 1045546 h 1263341"/>
                <a:gd name="connsiteX1" fmla="*/ 0 w 2169323"/>
                <a:gd name="connsiteY1" fmla="*/ 89441 h 1263341"/>
                <a:gd name="connsiteX2" fmla="*/ 700844 w 2169323"/>
                <a:gd name="connsiteY2" fmla="*/ 0 h 1263341"/>
                <a:gd name="connsiteX3" fmla="*/ 1117915 w 2169323"/>
                <a:gd name="connsiteY3" fmla="*/ 826965 h 1263341"/>
                <a:gd name="connsiteX4" fmla="*/ 2122059 w 2169323"/>
                <a:gd name="connsiteY4" fmla="*/ 1154328 h 1263341"/>
                <a:gd name="connsiteX5" fmla="*/ 2169322 w 2169323"/>
                <a:gd name="connsiteY5" fmla="*/ 1263341 h 1263341"/>
                <a:gd name="connsiteX6" fmla="*/ 1162845 w 2169323"/>
                <a:gd name="connsiteY6" fmla="*/ 1009962 h 1263341"/>
                <a:gd name="connsiteX7" fmla="*/ 447410 w 2169323"/>
                <a:gd name="connsiteY7" fmla="*/ 1045546 h 1263341"/>
                <a:gd name="connsiteX0" fmla="*/ 447410 w 2153207"/>
                <a:gd name="connsiteY0" fmla="*/ 1045546 h 1262834"/>
                <a:gd name="connsiteX1" fmla="*/ 0 w 2153207"/>
                <a:gd name="connsiteY1" fmla="*/ 89441 h 1262834"/>
                <a:gd name="connsiteX2" fmla="*/ 700844 w 2153207"/>
                <a:gd name="connsiteY2" fmla="*/ 0 h 1262834"/>
                <a:gd name="connsiteX3" fmla="*/ 1117915 w 2153207"/>
                <a:gd name="connsiteY3" fmla="*/ 826965 h 1262834"/>
                <a:gd name="connsiteX4" fmla="*/ 2122059 w 2153207"/>
                <a:gd name="connsiteY4" fmla="*/ 1154328 h 1262834"/>
                <a:gd name="connsiteX5" fmla="*/ 2153206 w 2153207"/>
                <a:gd name="connsiteY5" fmla="*/ 1262834 h 1262834"/>
                <a:gd name="connsiteX6" fmla="*/ 1162845 w 2153207"/>
                <a:gd name="connsiteY6" fmla="*/ 1009962 h 1262834"/>
                <a:gd name="connsiteX7" fmla="*/ 447410 w 2153207"/>
                <a:gd name="connsiteY7" fmla="*/ 1045546 h 1262834"/>
                <a:gd name="connsiteX0" fmla="*/ 447410 w 2153205"/>
                <a:gd name="connsiteY0" fmla="*/ 1045546 h 1262834"/>
                <a:gd name="connsiteX1" fmla="*/ 0 w 2153205"/>
                <a:gd name="connsiteY1" fmla="*/ 89441 h 1262834"/>
                <a:gd name="connsiteX2" fmla="*/ 700844 w 2153205"/>
                <a:gd name="connsiteY2" fmla="*/ 0 h 1262834"/>
                <a:gd name="connsiteX3" fmla="*/ 1117915 w 2153205"/>
                <a:gd name="connsiteY3" fmla="*/ 826965 h 1262834"/>
                <a:gd name="connsiteX4" fmla="*/ 2122059 w 2153205"/>
                <a:gd name="connsiteY4" fmla="*/ 1154328 h 1262834"/>
                <a:gd name="connsiteX5" fmla="*/ 2153206 w 2153205"/>
                <a:gd name="connsiteY5" fmla="*/ 1262834 h 1262834"/>
                <a:gd name="connsiteX6" fmla="*/ 1162845 w 2153205"/>
                <a:gd name="connsiteY6" fmla="*/ 1009962 h 1262834"/>
                <a:gd name="connsiteX7" fmla="*/ 447410 w 2153205"/>
                <a:gd name="connsiteY7" fmla="*/ 1045546 h 1262834"/>
                <a:gd name="connsiteX0" fmla="*/ 386313 w 2092109"/>
                <a:gd name="connsiteY0" fmla="*/ 1045546 h 1262834"/>
                <a:gd name="connsiteX1" fmla="*/ 0 w 2092109"/>
                <a:gd name="connsiteY1" fmla="*/ 24167 h 1262834"/>
                <a:gd name="connsiteX2" fmla="*/ 639747 w 2092109"/>
                <a:gd name="connsiteY2" fmla="*/ 0 h 1262834"/>
                <a:gd name="connsiteX3" fmla="*/ 1056818 w 2092109"/>
                <a:gd name="connsiteY3" fmla="*/ 826965 h 1262834"/>
                <a:gd name="connsiteX4" fmla="*/ 2060962 w 2092109"/>
                <a:gd name="connsiteY4" fmla="*/ 1154328 h 1262834"/>
                <a:gd name="connsiteX5" fmla="*/ 2092109 w 2092109"/>
                <a:gd name="connsiteY5" fmla="*/ 1262834 h 1262834"/>
                <a:gd name="connsiteX6" fmla="*/ 1101748 w 2092109"/>
                <a:gd name="connsiteY6" fmla="*/ 1009962 h 1262834"/>
                <a:gd name="connsiteX7" fmla="*/ 386313 w 2092109"/>
                <a:gd name="connsiteY7" fmla="*/ 1045546 h 1262834"/>
                <a:gd name="connsiteX0" fmla="*/ 523547 w 2092109"/>
                <a:gd name="connsiteY0" fmla="*/ 1022995 h 1262834"/>
                <a:gd name="connsiteX1" fmla="*/ 0 w 2092109"/>
                <a:gd name="connsiteY1" fmla="*/ 24167 h 1262834"/>
                <a:gd name="connsiteX2" fmla="*/ 639747 w 2092109"/>
                <a:gd name="connsiteY2" fmla="*/ 0 h 1262834"/>
                <a:gd name="connsiteX3" fmla="*/ 1056818 w 2092109"/>
                <a:gd name="connsiteY3" fmla="*/ 826965 h 1262834"/>
                <a:gd name="connsiteX4" fmla="*/ 2060962 w 2092109"/>
                <a:gd name="connsiteY4" fmla="*/ 1154328 h 1262834"/>
                <a:gd name="connsiteX5" fmla="*/ 2092109 w 2092109"/>
                <a:gd name="connsiteY5" fmla="*/ 1262834 h 1262834"/>
                <a:gd name="connsiteX6" fmla="*/ 1101748 w 2092109"/>
                <a:gd name="connsiteY6" fmla="*/ 1009962 h 1262834"/>
                <a:gd name="connsiteX7" fmla="*/ 523547 w 2092109"/>
                <a:gd name="connsiteY7" fmla="*/ 1022995 h 1262834"/>
                <a:gd name="connsiteX0" fmla="*/ 395476 w 1964038"/>
                <a:gd name="connsiteY0" fmla="*/ 1022995 h 1262834"/>
                <a:gd name="connsiteX1" fmla="*/ 0 w 1964038"/>
                <a:gd name="connsiteY1" fmla="*/ 11406 h 1262834"/>
                <a:gd name="connsiteX2" fmla="*/ 511676 w 1964038"/>
                <a:gd name="connsiteY2" fmla="*/ 0 h 1262834"/>
                <a:gd name="connsiteX3" fmla="*/ 928747 w 1964038"/>
                <a:gd name="connsiteY3" fmla="*/ 826965 h 1262834"/>
                <a:gd name="connsiteX4" fmla="*/ 1932891 w 1964038"/>
                <a:gd name="connsiteY4" fmla="*/ 1154328 h 1262834"/>
                <a:gd name="connsiteX5" fmla="*/ 1964038 w 1964038"/>
                <a:gd name="connsiteY5" fmla="*/ 1262834 h 1262834"/>
                <a:gd name="connsiteX6" fmla="*/ 973677 w 1964038"/>
                <a:gd name="connsiteY6" fmla="*/ 1009962 h 1262834"/>
                <a:gd name="connsiteX7" fmla="*/ 395476 w 1964038"/>
                <a:gd name="connsiteY7" fmla="*/ 1022995 h 1262834"/>
                <a:gd name="connsiteX0" fmla="*/ 436628 w 2005190"/>
                <a:gd name="connsiteY0" fmla="*/ 1022995 h 1262834"/>
                <a:gd name="connsiteX1" fmla="*/ 0 w 2005190"/>
                <a:gd name="connsiteY1" fmla="*/ 76638 h 1262834"/>
                <a:gd name="connsiteX2" fmla="*/ 552828 w 2005190"/>
                <a:gd name="connsiteY2" fmla="*/ 0 h 1262834"/>
                <a:gd name="connsiteX3" fmla="*/ 969899 w 2005190"/>
                <a:gd name="connsiteY3" fmla="*/ 826965 h 1262834"/>
                <a:gd name="connsiteX4" fmla="*/ 1974043 w 2005190"/>
                <a:gd name="connsiteY4" fmla="*/ 1154328 h 1262834"/>
                <a:gd name="connsiteX5" fmla="*/ 2005190 w 2005190"/>
                <a:gd name="connsiteY5" fmla="*/ 1262834 h 1262834"/>
                <a:gd name="connsiteX6" fmla="*/ 1014829 w 2005190"/>
                <a:gd name="connsiteY6" fmla="*/ 1009962 h 1262834"/>
                <a:gd name="connsiteX7" fmla="*/ 436628 w 2005190"/>
                <a:gd name="connsiteY7" fmla="*/ 1022995 h 1262834"/>
                <a:gd name="connsiteX0" fmla="*/ 436628 w 2005190"/>
                <a:gd name="connsiteY0" fmla="*/ 1022995 h 1262834"/>
                <a:gd name="connsiteX1" fmla="*/ 0 w 2005190"/>
                <a:gd name="connsiteY1" fmla="*/ 76638 h 1262834"/>
                <a:gd name="connsiteX2" fmla="*/ 552828 w 2005190"/>
                <a:gd name="connsiteY2" fmla="*/ 0 h 1262834"/>
                <a:gd name="connsiteX3" fmla="*/ 969899 w 2005190"/>
                <a:gd name="connsiteY3" fmla="*/ 826965 h 1262834"/>
                <a:gd name="connsiteX4" fmla="*/ 1974043 w 2005190"/>
                <a:gd name="connsiteY4" fmla="*/ 1154328 h 1262834"/>
                <a:gd name="connsiteX5" fmla="*/ 2005190 w 2005190"/>
                <a:gd name="connsiteY5" fmla="*/ 1262834 h 1262834"/>
                <a:gd name="connsiteX6" fmla="*/ 1014829 w 2005190"/>
                <a:gd name="connsiteY6" fmla="*/ 1009962 h 1262834"/>
                <a:gd name="connsiteX7" fmla="*/ 436628 w 2005190"/>
                <a:gd name="connsiteY7" fmla="*/ 1022995 h 1262834"/>
                <a:gd name="connsiteX0" fmla="*/ 436628 w 2005190"/>
                <a:gd name="connsiteY0" fmla="*/ 1028591 h 1268430"/>
                <a:gd name="connsiteX1" fmla="*/ 0 w 2005190"/>
                <a:gd name="connsiteY1" fmla="*/ 82234 h 1268430"/>
                <a:gd name="connsiteX2" fmla="*/ 631060 w 2005190"/>
                <a:gd name="connsiteY2" fmla="*/ 0 h 1268430"/>
                <a:gd name="connsiteX3" fmla="*/ 969899 w 2005190"/>
                <a:gd name="connsiteY3" fmla="*/ 832561 h 1268430"/>
                <a:gd name="connsiteX4" fmla="*/ 1974043 w 2005190"/>
                <a:gd name="connsiteY4" fmla="*/ 1159924 h 1268430"/>
                <a:gd name="connsiteX5" fmla="*/ 2005190 w 2005190"/>
                <a:gd name="connsiteY5" fmla="*/ 1268430 h 1268430"/>
                <a:gd name="connsiteX6" fmla="*/ 1014829 w 2005190"/>
                <a:gd name="connsiteY6" fmla="*/ 1015558 h 1268430"/>
                <a:gd name="connsiteX7" fmla="*/ 436628 w 2005190"/>
                <a:gd name="connsiteY7" fmla="*/ 1028591 h 1268430"/>
                <a:gd name="connsiteX0" fmla="*/ 413627 w 1982189"/>
                <a:gd name="connsiteY0" fmla="*/ 1028591 h 1268430"/>
                <a:gd name="connsiteX1" fmla="*/ 1 w 1982189"/>
                <a:gd name="connsiteY1" fmla="*/ 78928 h 1268430"/>
                <a:gd name="connsiteX2" fmla="*/ 608059 w 1982189"/>
                <a:gd name="connsiteY2" fmla="*/ 0 h 1268430"/>
                <a:gd name="connsiteX3" fmla="*/ 946898 w 1982189"/>
                <a:gd name="connsiteY3" fmla="*/ 832561 h 1268430"/>
                <a:gd name="connsiteX4" fmla="*/ 1951042 w 1982189"/>
                <a:gd name="connsiteY4" fmla="*/ 1159924 h 1268430"/>
                <a:gd name="connsiteX5" fmla="*/ 1982189 w 1982189"/>
                <a:gd name="connsiteY5" fmla="*/ 1268430 h 1268430"/>
                <a:gd name="connsiteX6" fmla="*/ 991828 w 1982189"/>
                <a:gd name="connsiteY6" fmla="*/ 1015558 h 1268430"/>
                <a:gd name="connsiteX7" fmla="*/ 413627 w 1982189"/>
                <a:gd name="connsiteY7" fmla="*/ 1028591 h 1268430"/>
                <a:gd name="connsiteX0" fmla="*/ 438124 w 1982187"/>
                <a:gd name="connsiteY0" fmla="*/ 1016596 h 1268430"/>
                <a:gd name="connsiteX1" fmla="*/ -1 w 1982187"/>
                <a:gd name="connsiteY1" fmla="*/ 78928 h 1268430"/>
                <a:gd name="connsiteX2" fmla="*/ 608057 w 1982187"/>
                <a:gd name="connsiteY2" fmla="*/ 0 h 1268430"/>
                <a:gd name="connsiteX3" fmla="*/ 946896 w 1982187"/>
                <a:gd name="connsiteY3" fmla="*/ 832561 h 1268430"/>
                <a:gd name="connsiteX4" fmla="*/ 1951040 w 1982187"/>
                <a:gd name="connsiteY4" fmla="*/ 1159924 h 1268430"/>
                <a:gd name="connsiteX5" fmla="*/ 1982187 w 1982187"/>
                <a:gd name="connsiteY5" fmla="*/ 1268430 h 1268430"/>
                <a:gd name="connsiteX6" fmla="*/ 991826 w 1982187"/>
                <a:gd name="connsiteY6" fmla="*/ 1015558 h 1268430"/>
                <a:gd name="connsiteX7" fmla="*/ 438124 w 1982187"/>
                <a:gd name="connsiteY7" fmla="*/ 1016596 h 1268430"/>
                <a:gd name="connsiteX0" fmla="*/ 438126 w 1982189"/>
                <a:gd name="connsiteY0" fmla="*/ 1014349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991828 w 1982189"/>
                <a:gd name="connsiteY6" fmla="*/ 1013311 h 1266183"/>
                <a:gd name="connsiteX7" fmla="*/ 438126 w 1982189"/>
                <a:gd name="connsiteY7" fmla="*/ 1014349 h 1266183"/>
                <a:gd name="connsiteX0" fmla="*/ 438124 w 1982187"/>
                <a:gd name="connsiteY0" fmla="*/ 1014349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33279 w 1982187"/>
                <a:gd name="connsiteY6" fmla="*/ 1018650 h 1266183"/>
                <a:gd name="connsiteX7" fmla="*/ 438124 w 1982187"/>
                <a:gd name="connsiteY7" fmla="*/ 1014349 h 1266183"/>
                <a:gd name="connsiteX0" fmla="*/ 438126 w 1982189"/>
                <a:gd name="connsiteY0" fmla="*/ 1014349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1052449 w 1982189"/>
                <a:gd name="connsiteY6" fmla="*/ 1015895 h 1266183"/>
                <a:gd name="connsiteX7" fmla="*/ 438126 w 1982189"/>
                <a:gd name="connsiteY7" fmla="*/ 1014349 h 1266183"/>
                <a:gd name="connsiteX0" fmla="*/ 438124 w 1982187"/>
                <a:gd name="connsiteY0" fmla="*/ 1014349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52447 w 1982187"/>
                <a:gd name="connsiteY6" fmla="*/ 1015895 h 1266183"/>
                <a:gd name="connsiteX7" fmla="*/ 438124 w 1982187"/>
                <a:gd name="connsiteY7" fmla="*/ 1014349 h 1266183"/>
                <a:gd name="connsiteX0" fmla="*/ 471072 w 1982189"/>
                <a:gd name="connsiteY0" fmla="*/ 1003965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1052449 w 1982189"/>
                <a:gd name="connsiteY6" fmla="*/ 1015895 h 1266183"/>
                <a:gd name="connsiteX7" fmla="*/ 471072 w 1982189"/>
                <a:gd name="connsiteY7" fmla="*/ 1003965 h 1266183"/>
                <a:gd name="connsiteX0" fmla="*/ 478858 w 1982187"/>
                <a:gd name="connsiteY0" fmla="*/ 1031090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52447 w 1982187"/>
                <a:gd name="connsiteY6" fmla="*/ 1015895 h 1266183"/>
                <a:gd name="connsiteX7" fmla="*/ 478858 w 1982187"/>
                <a:gd name="connsiteY7" fmla="*/ 1031090 h 1266183"/>
                <a:gd name="connsiteX0" fmla="*/ 462748 w 1966077"/>
                <a:gd name="connsiteY0" fmla="*/ 1031090 h 1266183"/>
                <a:gd name="connsiteX1" fmla="*/ 0 w 1966077"/>
                <a:gd name="connsiteY1" fmla="*/ 77189 h 1266183"/>
                <a:gd name="connsiteX2" fmla="*/ 556666 w 1966077"/>
                <a:gd name="connsiteY2" fmla="*/ 0 h 1266183"/>
                <a:gd name="connsiteX3" fmla="*/ 930786 w 1966077"/>
                <a:gd name="connsiteY3" fmla="*/ 830314 h 1266183"/>
                <a:gd name="connsiteX4" fmla="*/ 1934930 w 1966077"/>
                <a:gd name="connsiteY4" fmla="*/ 1157677 h 1266183"/>
                <a:gd name="connsiteX5" fmla="*/ 1966077 w 1966077"/>
                <a:gd name="connsiteY5" fmla="*/ 1266183 h 1266183"/>
                <a:gd name="connsiteX6" fmla="*/ 1036337 w 1966077"/>
                <a:gd name="connsiteY6" fmla="*/ 1015895 h 1266183"/>
                <a:gd name="connsiteX7" fmla="*/ 462748 w 1966077"/>
                <a:gd name="connsiteY7" fmla="*/ 1031090 h 1266183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92635 w 1966077"/>
                <a:gd name="connsiteY7" fmla="*/ 993176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341695"/>
                <a:gd name="connsiteX1" fmla="*/ 0 w 1966077"/>
                <a:gd name="connsiteY1" fmla="*/ 73331 h 1341695"/>
                <a:gd name="connsiteX2" fmla="*/ 529830 w 1966077"/>
                <a:gd name="connsiteY2" fmla="*/ 0 h 1341695"/>
                <a:gd name="connsiteX3" fmla="*/ 930786 w 1966077"/>
                <a:gd name="connsiteY3" fmla="*/ 826456 h 1341695"/>
                <a:gd name="connsiteX4" fmla="*/ 1934930 w 1966077"/>
                <a:gd name="connsiteY4" fmla="*/ 1153819 h 1341695"/>
                <a:gd name="connsiteX5" fmla="*/ 1966077 w 1966077"/>
                <a:gd name="connsiteY5" fmla="*/ 1262325 h 1341695"/>
                <a:gd name="connsiteX6" fmla="*/ 1036337 w 1966077"/>
                <a:gd name="connsiteY6" fmla="*/ 1012037 h 1341695"/>
                <a:gd name="connsiteX7" fmla="*/ 804866 w 1966077"/>
                <a:gd name="connsiteY7" fmla="*/ 1341666 h 1341695"/>
                <a:gd name="connsiteX8" fmla="*/ 462748 w 1966077"/>
                <a:gd name="connsiteY8" fmla="*/ 1027232 h 1341695"/>
                <a:gd name="connsiteX0" fmla="*/ 462748 w 1966077"/>
                <a:gd name="connsiteY0" fmla="*/ 1027232 h 1341695"/>
                <a:gd name="connsiteX1" fmla="*/ 0 w 1966077"/>
                <a:gd name="connsiteY1" fmla="*/ 73331 h 1341695"/>
                <a:gd name="connsiteX2" fmla="*/ 529830 w 1966077"/>
                <a:gd name="connsiteY2" fmla="*/ 0 h 1341695"/>
                <a:gd name="connsiteX3" fmla="*/ 930786 w 1966077"/>
                <a:gd name="connsiteY3" fmla="*/ 826456 h 1341695"/>
                <a:gd name="connsiteX4" fmla="*/ 1934930 w 1966077"/>
                <a:gd name="connsiteY4" fmla="*/ 1153819 h 1341695"/>
                <a:gd name="connsiteX5" fmla="*/ 1966077 w 1966077"/>
                <a:gd name="connsiteY5" fmla="*/ 1262325 h 1341695"/>
                <a:gd name="connsiteX6" fmla="*/ 1036337 w 1966077"/>
                <a:gd name="connsiteY6" fmla="*/ 1012037 h 1341695"/>
                <a:gd name="connsiteX7" fmla="*/ 804866 w 1966077"/>
                <a:gd name="connsiteY7" fmla="*/ 1341666 h 1341695"/>
                <a:gd name="connsiteX8" fmla="*/ 462748 w 1966077"/>
                <a:gd name="connsiteY8" fmla="*/ 1027232 h 1341695"/>
                <a:gd name="connsiteX0" fmla="*/ 462748 w 1966077"/>
                <a:gd name="connsiteY0" fmla="*/ 1027232 h 1341666"/>
                <a:gd name="connsiteX1" fmla="*/ 0 w 1966077"/>
                <a:gd name="connsiteY1" fmla="*/ 73331 h 1341666"/>
                <a:gd name="connsiteX2" fmla="*/ 529830 w 1966077"/>
                <a:gd name="connsiteY2" fmla="*/ 0 h 1341666"/>
                <a:gd name="connsiteX3" fmla="*/ 930786 w 1966077"/>
                <a:gd name="connsiteY3" fmla="*/ 826456 h 1341666"/>
                <a:gd name="connsiteX4" fmla="*/ 1934930 w 1966077"/>
                <a:gd name="connsiteY4" fmla="*/ 1153819 h 1341666"/>
                <a:gd name="connsiteX5" fmla="*/ 1966077 w 1966077"/>
                <a:gd name="connsiteY5" fmla="*/ 1262325 h 1341666"/>
                <a:gd name="connsiteX6" fmla="*/ 1036337 w 1966077"/>
                <a:gd name="connsiteY6" fmla="*/ 1012037 h 1341666"/>
                <a:gd name="connsiteX7" fmla="*/ 804866 w 1966077"/>
                <a:gd name="connsiteY7" fmla="*/ 1341666 h 1341666"/>
                <a:gd name="connsiteX8" fmla="*/ 462748 w 1966077"/>
                <a:gd name="connsiteY8" fmla="*/ 1027232 h 1341666"/>
                <a:gd name="connsiteX0" fmla="*/ 462748 w 1966077"/>
                <a:gd name="connsiteY0" fmla="*/ 1027232 h 1341666"/>
                <a:gd name="connsiteX1" fmla="*/ 0 w 1966077"/>
                <a:gd name="connsiteY1" fmla="*/ 73331 h 1341666"/>
                <a:gd name="connsiteX2" fmla="*/ 529830 w 1966077"/>
                <a:gd name="connsiteY2" fmla="*/ 0 h 1341666"/>
                <a:gd name="connsiteX3" fmla="*/ 930786 w 1966077"/>
                <a:gd name="connsiteY3" fmla="*/ 826456 h 1341666"/>
                <a:gd name="connsiteX4" fmla="*/ 1934930 w 1966077"/>
                <a:gd name="connsiteY4" fmla="*/ 1153819 h 1341666"/>
                <a:gd name="connsiteX5" fmla="*/ 1966077 w 1966077"/>
                <a:gd name="connsiteY5" fmla="*/ 1262325 h 1341666"/>
                <a:gd name="connsiteX6" fmla="*/ 1036337 w 1966077"/>
                <a:gd name="connsiteY6" fmla="*/ 1012037 h 1341666"/>
                <a:gd name="connsiteX7" fmla="*/ 804866 w 1966077"/>
                <a:gd name="connsiteY7" fmla="*/ 1341666 h 1341666"/>
                <a:gd name="connsiteX8" fmla="*/ 462748 w 1966077"/>
                <a:gd name="connsiteY8" fmla="*/ 1027232 h 1341666"/>
                <a:gd name="connsiteX0" fmla="*/ 462748 w 1966077"/>
                <a:gd name="connsiteY0" fmla="*/ 1027232 h 1383458"/>
                <a:gd name="connsiteX1" fmla="*/ 0 w 1966077"/>
                <a:gd name="connsiteY1" fmla="*/ 73331 h 1383458"/>
                <a:gd name="connsiteX2" fmla="*/ 529830 w 1966077"/>
                <a:gd name="connsiteY2" fmla="*/ 0 h 1383458"/>
                <a:gd name="connsiteX3" fmla="*/ 930786 w 1966077"/>
                <a:gd name="connsiteY3" fmla="*/ 826456 h 1383458"/>
                <a:gd name="connsiteX4" fmla="*/ 1934930 w 1966077"/>
                <a:gd name="connsiteY4" fmla="*/ 1153819 h 1383458"/>
                <a:gd name="connsiteX5" fmla="*/ 1966077 w 1966077"/>
                <a:gd name="connsiteY5" fmla="*/ 1262325 h 1383458"/>
                <a:gd name="connsiteX6" fmla="*/ 1036337 w 1966077"/>
                <a:gd name="connsiteY6" fmla="*/ 1012037 h 1383458"/>
                <a:gd name="connsiteX7" fmla="*/ 808879 w 1966077"/>
                <a:gd name="connsiteY7" fmla="*/ 1383458 h 1383458"/>
                <a:gd name="connsiteX8" fmla="*/ 462748 w 1966077"/>
                <a:gd name="connsiteY8" fmla="*/ 1027232 h 1383458"/>
                <a:gd name="connsiteX0" fmla="*/ 462748 w 1966077"/>
                <a:gd name="connsiteY0" fmla="*/ 1027232 h 1383458"/>
                <a:gd name="connsiteX1" fmla="*/ 0 w 1966077"/>
                <a:gd name="connsiteY1" fmla="*/ 73331 h 1383458"/>
                <a:gd name="connsiteX2" fmla="*/ 529830 w 1966077"/>
                <a:gd name="connsiteY2" fmla="*/ 0 h 1383458"/>
                <a:gd name="connsiteX3" fmla="*/ 930786 w 1966077"/>
                <a:gd name="connsiteY3" fmla="*/ 826456 h 1383458"/>
                <a:gd name="connsiteX4" fmla="*/ 1934930 w 1966077"/>
                <a:gd name="connsiteY4" fmla="*/ 1153819 h 1383458"/>
                <a:gd name="connsiteX5" fmla="*/ 1966077 w 1966077"/>
                <a:gd name="connsiteY5" fmla="*/ 1262325 h 1383458"/>
                <a:gd name="connsiteX6" fmla="*/ 1036337 w 1966077"/>
                <a:gd name="connsiteY6" fmla="*/ 1012037 h 1383458"/>
                <a:gd name="connsiteX7" fmla="*/ 808879 w 1966077"/>
                <a:gd name="connsiteY7" fmla="*/ 1383458 h 1383458"/>
                <a:gd name="connsiteX8" fmla="*/ 462748 w 1966077"/>
                <a:gd name="connsiteY8" fmla="*/ 1027232 h 1383458"/>
                <a:gd name="connsiteX0" fmla="*/ 462748 w 1966077"/>
                <a:gd name="connsiteY0" fmla="*/ 1027232 h 1395226"/>
                <a:gd name="connsiteX1" fmla="*/ 0 w 1966077"/>
                <a:gd name="connsiteY1" fmla="*/ 73331 h 1395226"/>
                <a:gd name="connsiteX2" fmla="*/ 529830 w 1966077"/>
                <a:gd name="connsiteY2" fmla="*/ 0 h 1395226"/>
                <a:gd name="connsiteX3" fmla="*/ 930786 w 1966077"/>
                <a:gd name="connsiteY3" fmla="*/ 826456 h 1395226"/>
                <a:gd name="connsiteX4" fmla="*/ 1934930 w 1966077"/>
                <a:gd name="connsiteY4" fmla="*/ 1153819 h 1395226"/>
                <a:gd name="connsiteX5" fmla="*/ 1966077 w 1966077"/>
                <a:gd name="connsiteY5" fmla="*/ 1262325 h 1395226"/>
                <a:gd name="connsiteX6" fmla="*/ 1036337 w 1966077"/>
                <a:gd name="connsiteY6" fmla="*/ 1012037 h 1395226"/>
                <a:gd name="connsiteX7" fmla="*/ 808879 w 1966077"/>
                <a:gd name="connsiteY7" fmla="*/ 1383458 h 1395226"/>
                <a:gd name="connsiteX8" fmla="*/ 462748 w 1966077"/>
                <a:gd name="connsiteY8" fmla="*/ 1027232 h 1395226"/>
                <a:gd name="connsiteX0" fmla="*/ 462748 w 1966077"/>
                <a:gd name="connsiteY0" fmla="*/ 1027232 h 1383458"/>
                <a:gd name="connsiteX1" fmla="*/ 0 w 1966077"/>
                <a:gd name="connsiteY1" fmla="*/ 73331 h 1383458"/>
                <a:gd name="connsiteX2" fmla="*/ 529830 w 1966077"/>
                <a:gd name="connsiteY2" fmla="*/ 0 h 1383458"/>
                <a:gd name="connsiteX3" fmla="*/ 930786 w 1966077"/>
                <a:gd name="connsiteY3" fmla="*/ 826456 h 1383458"/>
                <a:gd name="connsiteX4" fmla="*/ 1934930 w 1966077"/>
                <a:gd name="connsiteY4" fmla="*/ 1153819 h 1383458"/>
                <a:gd name="connsiteX5" fmla="*/ 1966077 w 1966077"/>
                <a:gd name="connsiteY5" fmla="*/ 1262325 h 1383458"/>
                <a:gd name="connsiteX6" fmla="*/ 1036337 w 1966077"/>
                <a:gd name="connsiteY6" fmla="*/ 1012037 h 1383458"/>
                <a:gd name="connsiteX7" fmla="*/ 808879 w 1966077"/>
                <a:gd name="connsiteY7" fmla="*/ 1383458 h 1383458"/>
                <a:gd name="connsiteX8" fmla="*/ 462748 w 1966077"/>
                <a:gd name="connsiteY8" fmla="*/ 1027232 h 1383458"/>
                <a:gd name="connsiteX0" fmla="*/ 486830 w 1966077"/>
                <a:gd name="connsiteY0" fmla="*/ 1097208 h 1383458"/>
                <a:gd name="connsiteX1" fmla="*/ 0 w 1966077"/>
                <a:gd name="connsiteY1" fmla="*/ 73331 h 1383458"/>
                <a:gd name="connsiteX2" fmla="*/ 529830 w 1966077"/>
                <a:gd name="connsiteY2" fmla="*/ 0 h 1383458"/>
                <a:gd name="connsiteX3" fmla="*/ 930786 w 1966077"/>
                <a:gd name="connsiteY3" fmla="*/ 826456 h 1383458"/>
                <a:gd name="connsiteX4" fmla="*/ 1934930 w 1966077"/>
                <a:gd name="connsiteY4" fmla="*/ 1153819 h 1383458"/>
                <a:gd name="connsiteX5" fmla="*/ 1966077 w 1966077"/>
                <a:gd name="connsiteY5" fmla="*/ 1262325 h 1383458"/>
                <a:gd name="connsiteX6" fmla="*/ 1036337 w 1966077"/>
                <a:gd name="connsiteY6" fmla="*/ 1012037 h 1383458"/>
                <a:gd name="connsiteX7" fmla="*/ 808879 w 1966077"/>
                <a:gd name="connsiteY7" fmla="*/ 1383458 h 1383458"/>
                <a:gd name="connsiteX8" fmla="*/ 486830 w 1966077"/>
                <a:gd name="connsiteY8" fmla="*/ 1097208 h 1383458"/>
                <a:gd name="connsiteX0" fmla="*/ 471495 w 1966077"/>
                <a:gd name="connsiteY0" fmla="*/ 1099412 h 1383458"/>
                <a:gd name="connsiteX1" fmla="*/ 0 w 1966077"/>
                <a:gd name="connsiteY1" fmla="*/ 73331 h 1383458"/>
                <a:gd name="connsiteX2" fmla="*/ 529830 w 1966077"/>
                <a:gd name="connsiteY2" fmla="*/ 0 h 1383458"/>
                <a:gd name="connsiteX3" fmla="*/ 930786 w 1966077"/>
                <a:gd name="connsiteY3" fmla="*/ 826456 h 1383458"/>
                <a:gd name="connsiteX4" fmla="*/ 1934930 w 1966077"/>
                <a:gd name="connsiteY4" fmla="*/ 1153819 h 1383458"/>
                <a:gd name="connsiteX5" fmla="*/ 1966077 w 1966077"/>
                <a:gd name="connsiteY5" fmla="*/ 1262325 h 1383458"/>
                <a:gd name="connsiteX6" fmla="*/ 1036337 w 1966077"/>
                <a:gd name="connsiteY6" fmla="*/ 1012037 h 1383458"/>
                <a:gd name="connsiteX7" fmla="*/ 808879 w 1966077"/>
                <a:gd name="connsiteY7" fmla="*/ 1383458 h 1383458"/>
                <a:gd name="connsiteX8" fmla="*/ 471495 w 1966077"/>
                <a:gd name="connsiteY8" fmla="*/ 1099412 h 1383458"/>
                <a:gd name="connsiteX0" fmla="*/ 485270 w 1979852"/>
                <a:gd name="connsiteY0" fmla="*/ 1099412 h 1383458"/>
                <a:gd name="connsiteX1" fmla="*/ -1 w 1979852"/>
                <a:gd name="connsiteY1" fmla="*/ 80960 h 1383458"/>
                <a:gd name="connsiteX2" fmla="*/ 543605 w 1979852"/>
                <a:gd name="connsiteY2" fmla="*/ 0 h 1383458"/>
                <a:gd name="connsiteX3" fmla="*/ 944561 w 1979852"/>
                <a:gd name="connsiteY3" fmla="*/ 826456 h 1383458"/>
                <a:gd name="connsiteX4" fmla="*/ 1948705 w 1979852"/>
                <a:gd name="connsiteY4" fmla="*/ 1153819 h 1383458"/>
                <a:gd name="connsiteX5" fmla="*/ 1979852 w 1979852"/>
                <a:gd name="connsiteY5" fmla="*/ 1262325 h 1383458"/>
                <a:gd name="connsiteX6" fmla="*/ 1050112 w 1979852"/>
                <a:gd name="connsiteY6" fmla="*/ 1012037 h 1383458"/>
                <a:gd name="connsiteX7" fmla="*/ 822654 w 1979852"/>
                <a:gd name="connsiteY7" fmla="*/ 1383458 h 1383458"/>
                <a:gd name="connsiteX8" fmla="*/ 485270 w 1979852"/>
                <a:gd name="connsiteY8" fmla="*/ 1099412 h 1383458"/>
                <a:gd name="connsiteX0" fmla="*/ 485272 w 1979854"/>
                <a:gd name="connsiteY0" fmla="*/ 1099412 h 1383458"/>
                <a:gd name="connsiteX1" fmla="*/ 1 w 1979854"/>
                <a:gd name="connsiteY1" fmla="*/ 80960 h 1383458"/>
                <a:gd name="connsiteX2" fmla="*/ 543607 w 1979854"/>
                <a:gd name="connsiteY2" fmla="*/ 0 h 1383458"/>
                <a:gd name="connsiteX3" fmla="*/ 944563 w 1979854"/>
                <a:gd name="connsiteY3" fmla="*/ 826456 h 1383458"/>
                <a:gd name="connsiteX4" fmla="*/ 1948707 w 1979854"/>
                <a:gd name="connsiteY4" fmla="*/ 1153819 h 1383458"/>
                <a:gd name="connsiteX5" fmla="*/ 1979854 w 1979854"/>
                <a:gd name="connsiteY5" fmla="*/ 1262325 h 1383458"/>
                <a:gd name="connsiteX6" fmla="*/ 1050114 w 1979854"/>
                <a:gd name="connsiteY6" fmla="*/ 1012037 h 1383458"/>
                <a:gd name="connsiteX7" fmla="*/ 822656 w 1979854"/>
                <a:gd name="connsiteY7" fmla="*/ 1383458 h 1383458"/>
                <a:gd name="connsiteX8" fmla="*/ 485272 w 1979854"/>
                <a:gd name="connsiteY8" fmla="*/ 1099412 h 1383458"/>
                <a:gd name="connsiteX0" fmla="*/ 485270 w 1979852"/>
                <a:gd name="connsiteY0" fmla="*/ 1099412 h 1350906"/>
                <a:gd name="connsiteX1" fmla="*/ -1 w 1979852"/>
                <a:gd name="connsiteY1" fmla="*/ 80960 h 1350906"/>
                <a:gd name="connsiteX2" fmla="*/ 543605 w 1979852"/>
                <a:gd name="connsiteY2" fmla="*/ 0 h 1350906"/>
                <a:gd name="connsiteX3" fmla="*/ 944561 w 1979852"/>
                <a:gd name="connsiteY3" fmla="*/ 826456 h 1350906"/>
                <a:gd name="connsiteX4" fmla="*/ 1948705 w 1979852"/>
                <a:gd name="connsiteY4" fmla="*/ 1153819 h 1350906"/>
                <a:gd name="connsiteX5" fmla="*/ 1979852 w 1979852"/>
                <a:gd name="connsiteY5" fmla="*/ 1262325 h 1350906"/>
                <a:gd name="connsiteX6" fmla="*/ 1050112 w 1979852"/>
                <a:gd name="connsiteY6" fmla="*/ 1012037 h 1350906"/>
                <a:gd name="connsiteX7" fmla="*/ 813309 w 1979852"/>
                <a:gd name="connsiteY7" fmla="*/ 1350906 h 1350906"/>
                <a:gd name="connsiteX8" fmla="*/ 485270 w 1979852"/>
                <a:gd name="connsiteY8" fmla="*/ 1099412 h 1350906"/>
                <a:gd name="connsiteX0" fmla="*/ 485272 w 1979854"/>
                <a:gd name="connsiteY0" fmla="*/ 1099412 h 1350906"/>
                <a:gd name="connsiteX1" fmla="*/ 1 w 1979854"/>
                <a:gd name="connsiteY1" fmla="*/ 80960 h 1350906"/>
                <a:gd name="connsiteX2" fmla="*/ 543607 w 1979854"/>
                <a:gd name="connsiteY2" fmla="*/ 0 h 1350906"/>
                <a:gd name="connsiteX3" fmla="*/ 944563 w 1979854"/>
                <a:gd name="connsiteY3" fmla="*/ 826456 h 1350906"/>
                <a:gd name="connsiteX4" fmla="*/ 1948707 w 1979854"/>
                <a:gd name="connsiteY4" fmla="*/ 1153819 h 1350906"/>
                <a:gd name="connsiteX5" fmla="*/ 1979854 w 1979854"/>
                <a:gd name="connsiteY5" fmla="*/ 1262325 h 1350906"/>
                <a:gd name="connsiteX6" fmla="*/ 1050114 w 1979854"/>
                <a:gd name="connsiteY6" fmla="*/ 1012037 h 1350906"/>
                <a:gd name="connsiteX7" fmla="*/ 813311 w 1979854"/>
                <a:gd name="connsiteY7" fmla="*/ 1350906 h 1350906"/>
                <a:gd name="connsiteX8" fmla="*/ 485272 w 1979854"/>
                <a:gd name="connsiteY8" fmla="*/ 1099412 h 1350906"/>
                <a:gd name="connsiteX0" fmla="*/ 485270 w 1979852"/>
                <a:gd name="connsiteY0" fmla="*/ 1099412 h 1350906"/>
                <a:gd name="connsiteX1" fmla="*/ -1 w 1979852"/>
                <a:gd name="connsiteY1" fmla="*/ 80960 h 1350906"/>
                <a:gd name="connsiteX2" fmla="*/ 543605 w 1979852"/>
                <a:gd name="connsiteY2" fmla="*/ 0 h 1350906"/>
                <a:gd name="connsiteX3" fmla="*/ 944561 w 1979852"/>
                <a:gd name="connsiteY3" fmla="*/ 826456 h 1350906"/>
                <a:gd name="connsiteX4" fmla="*/ 1948705 w 1979852"/>
                <a:gd name="connsiteY4" fmla="*/ 1153819 h 1350906"/>
                <a:gd name="connsiteX5" fmla="*/ 1979852 w 1979852"/>
                <a:gd name="connsiteY5" fmla="*/ 1262325 h 1350906"/>
                <a:gd name="connsiteX6" fmla="*/ 1050112 w 1979852"/>
                <a:gd name="connsiteY6" fmla="*/ 1012037 h 1350906"/>
                <a:gd name="connsiteX7" fmla="*/ 813309 w 1979852"/>
                <a:gd name="connsiteY7" fmla="*/ 1350906 h 1350906"/>
                <a:gd name="connsiteX8" fmla="*/ 485270 w 1979852"/>
                <a:gd name="connsiteY8" fmla="*/ 1099412 h 1350906"/>
                <a:gd name="connsiteX0" fmla="*/ 485272 w 1979854"/>
                <a:gd name="connsiteY0" fmla="*/ 1099412 h 1350906"/>
                <a:gd name="connsiteX1" fmla="*/ 1 w 1979854"/>
                <a:gd name="connsiteY1" fmla="*/ 80960 h 1350906"/>
                <a:gd name="connsiteX2" fmla="*/ 543607 w 1979854"/>
                <a:gd name="connsiteY2" fmla="*/ 0 h 1350906"/>
                <a:gd name="connsiteX3" fmla="*/ 944563 w 1979854"/>
                <a:gd name="connsiteY3" fmla="*/ 826456 h 1350906"/>
                <a:gd name="connsiteX4" fmla="*/ 1948707 w 1979854"/>
                <a:gd name="connsiteY4" fmla="*/ 1153819 h 1350906"/>
                <a:gd name="connsiteX5" fmla="*/ 1979854 w 1979854"/>
                <a:gd name="connsiteY5" fmla="*/ 1262325 h 1350906"/>
                <a:gd name="connsiteX6" fmla="*/ 1050114 w 1979854"/>
                <a:gd name="connsiteY6" fmla="*/ 1012037 h 1350906"/>
                <a:gd name="connsiteX7" fmla="*/ 813311 w 1979854"/>
                <a:gd name="connsiteY7" fmla="*/ 1350906 h 1350906"/>
                <a:gd name="connsiteX8" fmla="*/ 485272 w 1979854"/>
                <a:gd name="connsiteY8" fmla="*/ 1099412 h 1350906"/>
                <a:gd name="connsiteX0" fmla="*/ 485270 w 1979852"/>
                <a:gd name="connsiteY0" fmla="*/ 1099412 h 1350906"/>
                <a:gd name="connsiteX1" fmla="*/ -1 w 1979852"/>
                <a:gd name="connsiteY1" fmla="*/ 80960 h 1350906"/>
                <a:gd name="connsiteX2" fmla="*/ 543605 w 1979852"/>
                <a:gd name="connsiteY2" fmla="*/ 0 h 1350906"/>
                <a:gd name="connsiteX3" fmla="*/ 944561 w 1979852"/>
                <a:gd name="connsiteY3" fmla="*/ 826456 h 1350906"/>
                <a:gd name="connsiteX4" fmla="*/ 1948705 w 1979852"/>
                <a:gd name="connsiteY4" fmla="*/ 1153819 h 1350906"/>
                <a:gd name="connsiteX5" fmla="*/ 1979852 w 1979852"/>
                <a:gd name="connsiteY5" fmla="*/ 1262325 h 1350906"/>
                <a:gd name="connsiteX6" fmla="*/ 1054847 w 1979852"/>
                <a:gd name="connsiteY6" fmla="*/ 1042427 h 1350906"/>
                <a:gd name="connsiteX7" fmla="*/ 813309 w 1979852"/>
                <a:gd name="connsiteY7" fmla="*/ 1350906 h 1350906"/>
                <a:gd name="connsiteX8" fmla="*/ 485270 w 1979852"/>
                <a:gd name="connsiteY8" fmla="*/ 1099412 h 1350906"/>
                <a:gd name="connsiteX0" fmla="*/ 485272 w 1979854"/>
                <a:gd name="connsiteY0" fmla="*/ 1099412 h 1339462"/>
                <a:gd name="connsiteX1" fmla="*/ 1 w 1979854"/>
                <a:gd name="connsiteY1" fmla="*/ 80960 h 1339462"/>
                <a:gd name="connsiteX2" fmla="*/ 543607 w 1979854"/>
                <a:gd name="connsiteY2" fmla="*/ 0 h 1339462"/>
                <a:gd name="connsiteX3" fmla="*/ 944563 w 1979854"/>
                <a:gd name="connsiteY3" fmla="*/ 826456 h 1339462"/>
                <a:gd name="connsiteX4" fmla="*/ 1948707 w 1979854"/>
                <a:gd name="connsiteY4" fmla="*/ 1153819 h 1339462"/>
                <a:gd name="connsiteX5" fmla="*/ 1979854 w 1979854"/>
                <a:gd name="connsiteY5" fmla="*/ 1262325 h 1339462"/>
                <a:gd name="connsiteX6" fmla="*/ 1054849 w 1979854"/>
                <a:gd name="connsiteY6" fmla="*/ 1042427 h 1339462"/>
                <a:gd name="connsiteX7" fmla="*/ 833975 w 1979854"/>
                <a:gd name="connsiteY7" fmla="*/ 1339462 h 1339462"/>
                <a:gd name="connsiteX8" fmla="*/ 485272 w 1979854"/>
                <a:gd name="connsiteY8" fmla="*/ 1099412 h 1339462"/>
                <a:gd name="connsiteX0" fmla="*/ 485270 w 1979852"/>
                <a:gd name="connsiteY0" fmla="*/ 1099412 h 1339462"/>
                <a:gd name="connsiteX1" fmla="*/ -1 w 1979852"/>
                <a:gd name="connsiteY1" fmla="*/ 80960 h 1339462"/>
                <a:gd name="connsiteX2" fmla="*/ 543605 w 1979852"/>
                <a:gd name="connsiteY2" fmla="*/ 0 h 1339462"/>
                <a:gd name="connsiteX3" fmla="*/ 944561 w 1979852"/>
                <a:gd name="connsiteY3" fmla="*/ 826456 h 1339462"/>
                <a:gd name="connsiteX4" fmla="*/ 1948705 w 1979852"/>
                <a:gd name="connsiteY4" fmla="*/ 1153819 h 1339462"/>
                <a:gd name="connsiteX5" fmla="*/ 1979852 w 1979852"/>
                <a:gd name="connsiteY5" fmla="*/ 1262325 h 1339462"/>
                <a:gd name="connsiteX6" fmla="*/ 1054847 w 1979852"/>
                <a:gd name="connsiteY6" fmla="*/ 1042427 h 1339462"/>
                <a:gd name="connsiteX7" fmla="*/ 833973 w 1979852"/>
                <a:gd name="connsiteY7" fmla="*/ 1339462 h 1339462"/>
                <a:gd name="connsiteX8" fmla="*/ 485270 w 1979852"/>
                <a:gd name="connsiteY8" fmla="*/ 1099412 h 1339462"/>
                <a:gd name="connsiteX0" fmla="*/ 485272 w 1979854"/>
                <a:gd name="connsiteY0" fmla="*/ 1099412 h 1339462"/>
                <a:gd name="connsiteX1" fmla="*/ 1 w 1979854"/>
                <a:gd name="connsiteY1" fmla="*/ 80960 h 1339462"/>
                <a:gd name="connsiteX2" fmla="*/ 543607 w 1979854"/>
                <a:gd name="connsiteY2" fmla="*/ 0 h 1339462"/>
                <a:gd name="connsiteX3" fmla="*/ 944563 w 1979854"/>
                <a:gd name="connsiteY3" fmla="*/ 826456 h 1339462"/>
                <a:gd name="connsiteX4" fmla="*/ 1948707 w 1979854"/>
                <a:gd name="connsiteY4" fmla="*/ 1153819 h 1339462"/>
                <a:gd name="connsiteX5" fmla="*/ 1979854 w 1979854"/>
                <a:gd name="connsiteY5" fmla="*/ 1262325 h 1339462"/>
                <a:gd name="connsiteX6" fmla="*/ 1054849 w 1979854"/>
                <a:gd name="connsiteY6" fmla="*/ 1042427 h 1339462"/>
                <a:gd name="connsiteX7" fmla="*/ 833975 w 1979854"/>
                <a:gd name="connsiteY7" fmla="*/ 1339462 h 1339462"/>
                <a:gd name="connsiteX8" fmla="*/ 485272 w 1979854"/>
                <a:gd name="connsiteY8" fmla="*/ 1099412 h 1339462"/>
                <a:gd name="connsiteX0" fmla="*/ 485270 w 1979852"/>
                <a:gd name="connsiteY0" fmla="*/ 1099412 h 1339462"/>
                <a:gd name="connsiteX1" fmla="*/ -1 w 1979852"/>
                <a:gd name="connsiteY1" fmla="*/ 80960 h 1339462"/>
                <a:gd name="connsiteX2" fmla="*/ 543605 w 1979852"/>
                <a:gd name="connsiteY2" fmla="*/ 0 h 1339462"/>
                <a:gd name="connsiteX3" fmla="*/ 944561 w 1979852"/>
                <a:gd name="connsiteY3" fmla="*/ 826456 h 1339462"/>
                <a:gd name="connsiteX4" fmla="*/ 1948705 w 1979852"/>
                <a:gd name="connsiteY4" fmla="*/ 1153819 h 1339462"/>
                <a:gd name="connsiteX5" fmla="*/ 1979852 w 1979852"/>
                <a:gd name="connsiteY5" fmla="*/ 1262325 h 1339462"/>
                <a:gd name="connsiteX6" fmla="*/ 1054847 w 1979852"/>
                <a:gd name="connsiteY6" fmla="*/ 1042427 h 1339462"/>
                <a:gd name="connsiteX7" fmla="*/ 833973 w 1979852"/>
                <a:gd name="connsiteY7" fmla="*/ 1339462 h 1339462"/>
                <a:gd name="connsiteX8" fmla="*/ 485270 w 1979852"/>
                <a:gd name="connsiteY8" fmla="*/ 1099412 h 1339462"/>
                <a:gd name="connsiteX0" fmla="*/ 485272 w 1979854"/>
                <a:gd name="connsiteY0" fmla="*/ 1099412 h 1399691"/>
                <a:gd name="connsiteX1" fmla="*/ 1 w 1979854"/>
                <a:gd name="connsiteY1" fmla="*/ 80960 h 1399691"/>
                <a:gd name="connsiteX2" fmla="*/ 543607 w 1979854"/>
                <a:gd name="connsiteY2" fmla="*/ 0 h 1399691"/>
                <a:gd name="connsiteX3" fmla="*/ 944563 w 1979854"/>
                <a:gd name="connsiteY3" fmla="*/ 826456 h 1399691"/>
                <a:gd name="connsiteX4" fmla="*/ 1948707 w 1979854"/>
                <a:gd name="connsiteY4" fmla="*/ 1153819 h 1399691"/>
                <a:gd name="connsiteX5" fmla="*/ 1979854 w 1979854"/>
                <a:gd name="connsiteY5" fmla="*/ 1262325 h 1399691"/>
                <a:gd name="connsiteX6" fmla="*/ 1054849 w 1979854"/>
                <a:gd name="connsiteY6" fmla="*/ 1042427 h 1399691"/>
                <a:gd name="connsiteX7" fmla="*/ 847278 w 1979854"/>
                <a:gd name="connsiteY7" fmla="*/ 1399691 h 1399691"/>
                <a:gd name="connsiteX8" fmla="*/ 485272 w 1979854"/>
                <a:gd name="connsiteY8" fmla="*/ 1099412 h 1399691"/>
                <a:gd name="connsiteX0" fmla="*/ 485270 w 1979852"/>
                <a:gd name="connsiteY0" fmla="*/ 1099412 h 1386127"/>
                <a:gd name="connsiteX1" fmla="*/ -1 w 1979852"/>
                <a:gd name="connsiteY1" fmla="*/ 80960 h 1386127"/>
                <a:gd name="connsiteX2" fmla="*/ 543605 w 1979852"/>
                <a:gd name="connsiteY2" fmla="*/ 0 h 1386127"/>
                <a:gd name="connsiteX3" fmla="*/ 944561 w 1979852"/>
                <a:gd name="connsiteY3" fmla="*/ 826456 h 1386127"/>
                <a:gd name="connsiteX4" fmla="*/ 1948705 w 1979852"/>
                <a:gd name="connsiteY4" fmla="*/ 1153819 h 1386127"/>
                <a:gd name="connsiteX5" fmla="*/ 1979852 w 1979852"/>
                <a:gd name="connsiteY5" fmla="*/ 1262325 h 1386127"/>
                <a:gd name="connsiteX6" fmla="*/ 1054847 w 1979852"/>
                <a:gd name="connsiteY6" fmla="*/ 1042427 h 1386127"/>
                <a:gd name="connsiteX7" fmla="*/ 843381 w 1979852"/>
                <a:gd name="connsiteY7" fmla="*/ 1386127 h 1386127"/>
                <a:gd name="connsiteX8" fmla="*/ 485270 w 1979852"/>
                <a:gd name="connsiteY8" fmla="*/ 1099412 h 1386127"/>
                <a:gd name="connsiteX0" fmla="*/ 485272 w 1979854"/>
                <a:gd name="connsiteY0" fmla="*/ 1099412 h 1386127"/>
                <a:gd name="connsiteX1" fmla="*/ 1 w 1979854"/>
                <a:gd name="connsiteY1" fmla="*/ 80960 h 1386127"/>
                <a:gd name="connsiteX2" fmla="*/ 543607 w 1979854"/>
                <a:gd name="connsiteY2" fmla="*/ 0 h 1386127"/>
                <a:gd name="connsiteX3" fmla="*/ 944563 w 1979854"/>
                <a:gd name="connsiteY3" fmla="*/ 826456 h 1386127"/>
                <a:gd name="connsiteX4" fmla="*/ 1948707 w 1979854"/>
                <a:gd name="connsiteY4" fmla="*/ 1153819 h 1386127"/>
                <a:gd name="connsiteX5" fmla="*/ 1979854 w 1979854"/>
                <a:gd name="connsiteY5" fmla="*/ 1262325 h 1386127"/>
                <a:gd name="connsiteX6" fmla="*/ 1054849 w 1979854"/>
                <a:gd name="connsiteY6" fmla="*/ 1042427 h 1386127"/>
                <a:gd name="connsiteX7" fmla="*/ 843383 w 1979854"/>
                <a:gd name="connsiteY7" fmla="*/ 1386127 h 1386127"/>
                <a:gd name="connsiteX8" fmla="*/ 485272 w 1979854"/>
                <a:gd name="connsiteY8" fmla="*/ 1099412 h 1386127"/>
                <a:gd name="connsiteX0" fmla="*/ 485270 w 1979852"/>
                <a:gd name="connsiteY0" fmla="*/ 1099412 h 1386127"/>
                <a:gd name="connsiteX1" fmla="*/ -1 w 1979852"/>
                <a:gd name="connsiteY1" fmla="*/ 80960 h 1386127"/>
                <a:gd name="connsiteX2" fmla="*/ 543605 w 1979852"/>
                <a:gd name="connsiteY2" fmla="*/ 0 h 1386127"/>
                <a:gd name="connsiteX3" fmla="*/ 944561 w 1979852"/>
                <a:gd name="connsiteY3" fmla="*/ 826456 h 1386127"/>
                <a:gd name="connsiteX4" fmla="*/ 1948705 w 1979852"/>
                <a:gd name="connsiteY4" fmla="*/ 1153819 h 1386127"/>
                <a:gd name="connsiteX5" fmla="*/ 1979852 w 1979852"/>
                <a:gd name="connsiteY5" fmla="*/ 1262325 h 1386127"/>
                <a:gd name="connsiteX6" fmla="*/ 1054847 w 1979852"/>
                <a:gd name="connsiteY6" fmla="*/ 1042427 h 1386127"/>
                <a:gd name="connsiteX7" fmla="*/ 843381 w 1979852"/>
                <a:gd name="connsiteY7" fmla="*/ 1386127 h 1386127"/>
                <a:gd name="connsiteX8" fmla="*/ 485270 w 1979852"/>
                <a:gd name="connsiteY8" fmla="*/ 1099412 h 1386127"/>
                <a:gd name="connsiteX0" fmla="*/ 485272 w 1979854"/>
                <a:gd name="connsiteY0" fmla="*/ 1099412 h 1386127"/>
                <a:gd name="connsiteX1" fmla="*/ 1 w 1979854"/>
                <a:gd name="connsiteY1" fmla="*/ 80960 h 1386127"/>
                <a:gd name="connsiteX2" fmla="*/ 543607 w 1979854"/>
                <a:gd name="connsiteY2" fmla="*/ 0 h 1386127"/>
                <a:gd name="connsiteX3" fmla="*/ 944563 w 1979854"/>
                <a:gd name="connsiteY3" fmla="*/ 826456 h 1386127"/>
                <a:gd name="connsiteX4" fmla="*/ 1948707 w 1979854"/>
                <a:gd name="connsiteY4" fmla="*/ 1153819 h 1386127"/>
                <a:gd name="connsiteX5" fmla="*/ 1979854 w 1979854"/>
                <a:gd name="connsiteY5" fmla="*/ 1262325 h 1386127"/>
                <a:gd name="connsiteX6" fmla="*/ 1054849 w 1979854"/>
                <a:gd name="connsiteY6" fmla="*/ 1042427 h 1386127"/>
                <a:gd name="connsiteX7" fmla="*/ 843383 w 1979854"/>
                <a:gd name="connsiteY7" fmla="*/ 1386127 h 1386127"/>
                <a:gd name="connsiteX8" fmla="*/ 485272 w 1979854"/>
                <a:gd name="connsiteY8" fmla="*/ 1099412 h 1386127"/>
                <a:gd name="connsiteX0" fmla="*/ 485270 w 1979852"/>
                <a:gd name="connsiteY0" fmla="*/ 1099412 h 1385067"/>
                <a:gd name="connsiteX1" fmla="*/ -1 w 1979852"/>
                <a:gd name="connsiteY1" fmla="*/ 80960 h 1385067"/>
                <a:gd name="connsiteX2" fmla="*/ 543605 w 1979852"/>
                <a:gd name="connsiteY2" fmla="*/ 0 h 1385067"/>
                <a:gd name="connsiteX3" fmla="*/ 944561 w 1979852"/>
                <a:gd name="connsiteY3" fmla="*/ 826456 h 1385067"/>
                <a:gd name="connsiteX4" fmla="*/ 1948705 w 1979852"/>
                <a:gd name="connsiteY4" fmla="*/ 1153819 h 1385067"/>
                <a:gd name="connsiteX5" fmla="*/ 1979852 w 1979852"/>
                <a:gd name="connsiteY5" fmla="*/ 1262325 h 1385067"/>
                <a:gd name="connsiteX6" fmla="*/ 1054847 w 1979852"/>
                <a:gd name="connsiteY6" fmla="*/ 1042427 h 1385067"/>
                <a:gd name="connsiteX7" fmla="*/ 831099 w 1979852"/>
                <a:gd name="connsiteY7" fmla="*/ 1385067 h 1385067"/>
                <a:gd name="connsiteX8" fmla="*/ 485270 w 1979852"/>
                <a:gd name="connsiteY8" fmla="*/ 1099412 h 1385067"/>
                <a:gd name="connsiteX0" fmla="*/ 485272 w 1979854"/>
                <a:gd name="connsiteY0" fmla="*/ 1099412 h 1385067"/>
                <a:gd name="connsiteX1" fmla="*/ 1 w 1979854"/>
                <a:gd name="connsiteY1" fmla="*/ 80960 h 1385067"/>
                <a:gd name="connsiteX2" fmla="*/ 543607 w 1979854"/>
                <a:gd name="connsiteY2" fmla="*/ 0 h 1385067"/>
                <a:gd name="connsiteX3" fmla="*/ 944563 w 1979854"/>
                <a:gd name="connsiteY3" fmla="*/ 826456 h 1385067"/>
                <a:gd name="connsiteX4" fmla="*/ 1948707 w 1979854"/>
                <a:gd name="connsiteY4" fmla="*/ 1153819 h 1385067"/>
                <a:gd name="connsiteX5" fmla="*/ 1979854 w 1979854"/>
                <a:gd name="connsiteY5" fmla="*/ 1262325 h 1385067"/>
                <a:gd name="connsiteX6" fmla="*/ 1054849 w 1979854"/>
                <a:gd name="connsiteY6" fmla="*/ 1042427 h 1385067"/>
                <a:gd name="connsiteX7" fmla="*/ 831101 w 1979854"/>
                <a:gd name="connsiteY7" fmla="*/ 1385067 h 1385067"/>
                <a:gd name="connsiteX8" fmla="*/ 485272 w 1979854"/>
                <a:gd name="connsiteY8" fmla="*/ 1099412 h 1385067"/>
                <a:gd name="connsiteX0" fmla="*/ 485270 w 1979852"/>
                <a:gd name="connsiteY0" fmla="*/ 1099412 h 1385067"/>
                <a:gd name="connsiteX1" fmla="*/ -1 w 1979852"/>
                <a:gd name="connsiteY1" fmla="*/ 80960 h 1385067"/>
                <a:gd name="connsiteX2" fmla="*/ 543605 w 1979852"/>
                <a:gd name="connsiteY2" fmla="*/ 0 h 1385067"/>
                <a:gd name="connsiteX3" fmla="*/ 944561 w 1979852"/>
                <a:gd name="connsiteY3" fmla="*/ 826456 h 1385067"/>
                <a:gd name="connsiteX4" fmla="*/ 1948705 w 1979852"/>
                <a:gd name="connsiteY4" fmla="*/ 1153819 h 1385067"/>
                <a:gd name="connsiteX5" fmla="*/ 1979852 w 1979852"/>
                <a:gd name="connsiteY5" fmla="*/ 1262325 h 1385067"/>
                <a:gd name="connsiteX6" fmla="*/ 1054847 w 1979852"/>
                <a:gd name="connsiteY6" fmla="*/ 1042427 h 1385067"/>
                <a:gd name="connsiteX7" fmla="*/ 831099 w 1979852"/>
                <a:gd name="connsiteY7" fmla="*/ 1385067 h 1385067"/>
                <a:gd name="connsiteX8" fmla="*/ 485270 w 1979852"/>
                <a:gd name="connsiteY8" fmla="*/ 1099412 h 1385067"/>
                <a:gd name="connsiteX0" fmla="*/ 486233 w 1979854"/>
                <a:gd name="connsiteY0" fmla="*/ 1144467 h 1385067"/>
                <a:gd name="connsiteX1" fmla="*/ 1 w 1979854"/>
                <a:gd name="connsiteY1" fmla="*/ 80960 h 1385067"/>
                <a:gd name="connsiteX2" fmla="*/ 543607 w 1979854"/>
                <a:gd name="connsiteY2" fmla="*/ 0 h 1385067"/>
                <a:gd name="connsiteX3" fmla="*/ 944563 w 1979854"/>
                <a:gd name="connsiteY3" fmla="*/ 826456 h 1385067"/>
                <a:gd name="connsiteX4" fmla="*/ 1948707 w 1979854"/>
                <a:gd name="connsiteY4" fmla="*/ 1153819 h 1385067"/>
                <a:gd name="connsiteX5" fmla="*/ 1979854 w 1979854"/>
                <a:gd name="connsiteY5" fmla="*/ 1262325 h 1385067"/>
                <a:gd name="connsiteX6" fmla="*/ 1054849 w 1979854"/>
                <a:gd name="connsiteY6" fmla="*/ 1042427 h 1385067"/>
                <a:gd name="connsiteX7" fmla="*/ 831101 w 1979854"/>
                <a:gd name="connsiteY7" fmla="*/ 1385067 h 1385067"/>
                <a:gd name="connsiteX8" fmla="*/ 486233 w 1979854"/>
                <a:gd name="connsiteY8" fmla="*/ 1144467 h 1385067"/>
                <a:gd name="connsiteX0" fmla="*/ 486231 w 1979852"/>
                <a:gd name="connsiteY0" fmla="*/ 1144467 h 1385067"/>
                <a:gd name="connsiteX1" fmla="*/ -1 w 1979852"/>
                <a:gd name="connsiteY1" fmla="*/ 80960 h 1385067"/>
                <a:gd name="connsiteX2" fmla="*/ 543605 w 1979852"/>
                <a:gd name="connsiteY2" fmla="*/ 0 h 1385067"/>
                <a:gd name="connsiteX3" fmla="*/ 944561 w 1979852"/>
                <a:gd name="connsiteY3" fmla="*/ 826456 h 1385067"/>
                <a:gd name="connsiteX4" fmla="*/ 1948705 w 1979852"/>
                <a:gd name="connsiteY4" fmla="*/ 1153819 h 1385067"/>
                <a:gd name="connsiteX5" fmla="*/ 1979852 w 1979852"/>
                <a:gd name="connsiteY5" fmla="*/ 1262325 h 1385067"/>
                <a:gd name="connsiteX6" fmla="*/ 1054847 w 1979852"/>
                <a:gd name="connsiteY6" fmla="*/ 1042427 h 1385067"/>
                <a:gd name="connsiteX7" fmla="*/ 831099 w 1979852"/>
                <a:gd name="connsiteY7" fmla="*/ 1385067 h 1385067"/>
                <a:gd name="connsiteX8" fmla="*/ 486231 w 1979852"/>
                <a:gd name="connsiteY8" fmla="*/ 1144467 h 1385067"/>
                <a:gd name="connsiteX0" fmla="*/ 475390 w 1979854"/>
                <a:gd name="connsiteY0" fmla="*/ 1120605 h 1385067"/>
                <a:gd name="connsiteX1" fmla="*/ 1 w 1979854"/>
                <a:gd name="connsiteY1" fmla="*/ 80960 h 1385067"/>
                <a:gd name="connsiteX2" fmla="*/ 543607 w 1979854"/>
                <a:gd name="connsiteY2" fmla="*/ 0 h 1385067"/>
                <a:gd name="connsiteX3" fmla="*/ 944563 w 1979854"/>
                <a:gd name="connsiteY3" fmla="*/ 826456 h 1385067"/>
                <a:gd name="connsiteX4" fmla="*/ 1948707 w 1979854"/>
                <a:gd name="connsiteY4" fmla="*/ 1153819 h 1385067"/>
                <a:gd name="connsiteX5" fmla="*/ 1979854 w 1979854"/>
                <a:gd name="connsiteY5" fmla="*/ 1262325 h 1385067"/>
                <a:gd name="connsiteX6" fmla="*/ 1054849 w 1979854"/>
                <a:gd name="connsiteY6" fmla="*/ 1042427 h 1385067"/>
                <a:gd name="connsiteX7" fmla="*/ 831101 w 1979854"/>
                <a:gd name="connsiteY7" fmla="*/ 1385067 h 1385067"/>
                <a:gd name="connsiteX8" fmla="*/ 475390 w 1979854"/>
                <a:gd name="connsiteY8" fmla="*/ 1120605 h 1385067"/>
                <a:gd name="connsiteX0" fmla="*/ 475388 w 1979852"/>
                <a:gd name="connsiteY0" fmla="*/ 1120605 h 1378582"/>
                <a:gd name="connsiteX1" fmla="*/ -1 w 1979852"/>
                <a:gd name="connsiteY1" fmla="*/ 80960 h 1378582"/>
                <a:gd name="connsiteX2" fmla="*/ 543605 w 1979852"/>
                <a:gd name="connsiteY2" fmla="*/ 0 h 1378582"/>
                <a:gd name="connsiteX3" fmla="*/ 944561 w 1979852"/>
                <a:gd name="connsiteY3" fmla="*/ 826456 h 1378582"/>
                <a:gd name="connsiteX4" fmla="*/ 1948705 w 1979852"/>
                <a:gd name="connsiteY4" fmla="*/ 1153819 h 1378582"/>
                <a:gd name="connsiteX5" fmla="*/ 1979852 w 1979852"/>
                <a:gd name="connsiteY5" fmla="*/ 1262325 h 1378582"/>
                <a:gd name="connsiteX6" fmla="*/ 1054847 w 1979852"/>
                <a:gd name="connsiteY6" fmla="*/ 1042427 h 1378582"/>
                <a:gd name="connsiteX7" fmla="*/ 817260 w 1979852"/>
                <a:gd name="connsiteY7" fmla="*/ 1378582 h 1378582"/>
                <a:gd name="connsiteX8" fmla="*/ 475388 w 1979852"/>
                <a:gd name="connsiteY8" fmla="*/ 1120605 h 1378582"/>
                <a:gd name="connsiteX0" fmla="*/ 475390 w 1979854"/>
                <a:gd name="connsiteY0" fmla="*/ 1120605 h 1378582"/>
                <a:gd name="connsiteX1" fmla="*/ 1 w 1979854"/>
                <a:gd name="connsiteY1" fmla="*/ 80960 h 1378582"/>
                <a:gd name="connsiteX2" fmla="*/ 543607 w 1979854"/>
                <a:gd name="connsiteY2" fmla="*/ 0 h 1378582"/>
                <a:gd name="connsiteX3" fmla="*/ 944563 w 1979854"/>
                <a:gd name="connsiteY3" fmla="*/ 826456 h 1378582"/>
                <a:gd name="connsiteX4" fmla="*/ 1948707 w 1979854"/>
                <a:gd name="connsiteY4" fmla="*/ 1153819 h 1378582"/>
                <a:gd name="connsiteX5" fmla="*/ 1979854 w 1979854"/>
                <a:gd name="connsiteY5" fmla="*/ 1262325 h 1378582"/>
                <a:gd name="connsiteX6" fmla="*/ 1054849 w 1979854"/>
                <a:gd name="connsiteY6" fmla="*/ 1042427 h 1378582"/>
                <a:gd name="connsiteX7" fmla="*/ 817262 w 1979854"/>
                <a:gd name="connsiteY7" fmla="*/ 1378582 h 1378582"/>
                <a:gd name="connsiteX8" fmla="*/ 475390 w 1979854"/>
                <a:gd name="connsiteY8" fmla="*/ 1120605 h 1378582"/>
                <a:gd name="connsiteX0" fmla="*/ 475388 w 1979852"/>
                <a:gd name="connsiteY0" fmla="*/ 1120605 h 1378582"/>
                <a:gd name="connsiteX1" fmla="*/ -1 w 1979852"/>
                <a:gd name="connsiteY1" fmla="*/ 80960 h 1378582"/>
                <a:gd name="connsiteX2" fmla="*/ 543605 w 1979852"/>
                <a:gd name="connsiteY2" fmla="*/ 0 h 1378582"/>
                <a:gd name="connsiteX3" fmla="*/ 944561 w 1979852"/>
                <a:gd name="connsiteY3" fmla="*/ 826456 h 1378582"/>
                <a:gd name="connsiteX4" fmla="*/ 1948705 w 1979852"/>
                <a:gd name="connsiteY4" fmla="*/ 1153819 h 1378582"/>
                <a:gd name="connsiteX5" fmla="*/ 1979852 w 1979852"/>
                <a:gd name="connsiteY5" fmla="*/ 1262325 h 1378582"/>
                <a:gd name="connsiteX6" fmla="*/ 1054847 w 1979852"/>
                <a:gd name="connsiteY6" fmla="*/ 1042427 h 1378582"/>
                <a:gd name="connsiteX7" fmla="*/ 817260 w 1979852"/>
                <a:gd name="connsiteY7" fmla="*/ 1378582 h 1378582"/>
                <a:gd name="connsiteX8" fmla="*/ 475388 w 1979852"/>
                <a:gd name="connsiteY8" fmla="*/ 1120605 h 1378582"/>
                <a:gd name="connsiteX0" fmla="*/ 475390 w 1979854"/>
                <a:gd name="connsiteY0" fmla="*/ 1120605 h 1378582"/>
                <a:gd name="connsiteX1" fmla="*/ 1 w 1979854"/>
                <a:gd name="connsiteY1" fmla="*/ 80960 h 1378582"/>
                <a:gd name="connsiteX2" fmla="*/ 543607 w 1979854"/>
                <a:gd name="connsiteY2" fmla="*/ 0 h 1378582"/>
                <a:gd name="connsiteX3" fmla="*/ 944563 w 1979854"/>
                <a:gd name="connsiteY3" fmla="*/ 826456 h 1378582"/>
                <a:gd name="connsiteX4" fmla="*/ 1948707 w 1979854"/>
                <a:gd name="connsiteY4" fmla="*/ 1153819 h 1378582"/>
                <a:gd name="connsiteX5" fmla="*/ 1979854 w 1979854"/>
                <a:gd name="connsiteY5" fmla="*/ 1262325 h 1378582"/>
                <a:gd name="connsiteX6" fmla="*/ 1054849 w 1979854"/>
                <a:gd name="connsiteY6" fmla="*/ 1042427 h 1378582"/>
                <a:gd name="connsiteX7" fmla="*/ 817262 w 1979854"/>
                <a:gd name="connsiteY7" fmla="*/ 1378582 h 1378582"/>
                <a:gd name="connsiteX8" fmla="*/ 475390 w 1979854"/>
                <a:gd name="connsiteY8" fmla="*/ 1120605 h 1378582"/>
                <a:gd name="connsiteX0" fmla="*/ 475388 w 1979852"/>
                <a:gd name="connsiteY0" fmla="*/ 1120605 h 1378582"/>
                <a:gd name="connsiteX1" fmla="*/ -1 w 1979852"/>
                <a:gd name="connsiteY1" fmla="*/ 80960 h 1378582"/>
                <a:gd name="connsiteX2" fmla="*/ 543605 w 1979852"/>
                <a:gd name="connsiteY2" fmla="*/ 0 h 1378582"/>
                <a:gd name="connsiteX3" fmla="*/ 944561 w 1979852"/>
                <a:gd name="connsiteY3" fmla="*/ 826456 h 1378582"/>
                <a:gd name="connsiteX4" fmla="*/ 1948705 w 1979852"/>
                <a:gd name="connsiteY4" fmla="*/ 1153819 h 1378582"/>
                <a:gd name="connsiteX5" fmla="*/ 1979852 w 1979852"/>
                <a:gd name="connsiteY5" fmla="*/ 1262325 h 1378582"/>
                <a:gd name="connsiteX6" fmla="*/ 1054847 w 1979852"/>
                <a:gd name="connsiteY6" fmla="*/ 1042427 h 1378582"/>
                <a:gd name="connsiteX7" fmla="*/ 817260 w 1979852"/>
                <a:gd name="connsiteY7" fmla="*/ 1378582 h 1378582"/>
                <a:gd name="connsiteX8" fmla="*/ 475388 w 1979852"/>
                <a:gd name="connsiteY8" fmla="*/ 1120605 h 1378582"/>
                <a:gd name="connsiteX0" fmla="*/ 475390 w 1979854"/>
                <a:gd name="connsiteY0" fmla="*/ 1120605 h 1368239"/>
                <a:gd name="connsiteX1" fmla="*/ 1 w 1979854"/>
                <a:gd name="connsiteY1" fmla="*/ 80960 h 1368239"/>
                <a:gd name="connsiteX2" fmla="*/ 543607 w 1979854"/>
                <a:gd name="connsiteY2" fmla="*/ 0 h 1368239"/>
                <a:gd name="connsiteX3" fmla="*/ 944563 w 1979854"/>
                <a:gd name="connsiteY3" fmla="*/ 826456 h 1368239"/>
                <a:gd name="connsiteX4" fmla="*/ 1948707 w 1979854"/>
                <a:gd name="connsiteY4" fmla="*/ 1153819 h 1368239"/>
                <a:gd name="connsiteX5" fmla="*/ 1979854 w 1979854"/>
                <a:gd name="connsiteY5" fmla="*/ 1262325 h 1368239"/>
                <a:gd name="connsiteX6" fmla="*/ 1054849 w 1979854"/>
                <a:gd name="connsiteY6" fmla="*/ 1042427 h 1368239"/>
                <a:gd name="connsiteX7" fmla="*/ 830259 w 1979854"/>
                <a:gd name="connsiteY7" fmla="*/ 1368239 h 1368239"/>
                <a:gd name="connsiteX8" fmla="*/ 475390 w 1979854"/>
                <a:gd name="connsiteY8" fmla="*/ 1120605 h 1368239"/>
                <a:gd name="connsiteX0" fmla="*/ 475388 w 1979852"/>
                <a:gd name="connsiteY0" fmla="*/ 1120605 h 1368239"/>
                <a:gd name="connsiteX1" fmla="*/ -1 w 1979852"/>
                <a:gd name="connsiteY1" fmla="*/ 80960 h 1368239"/>
                <a:gd name="connsiteX2" fmla="*/ 543605 w 1979852"/>
                <a:gd name="connsiteY2" fmla="*/ 0 h 1368239"/>
                <a:gd name="connsiteX3" fmla="*/ 944561 w 1979852"/>
                <a:gd name="connsiteY3" fmla="*/ 826456 h 1368239"/>
                <a:gd name="connsiteX4" fmla="*/ 1948705 w 1979852"/>
                <a:gd name="connsiteY4" fmla="*/ 1153819 h 1368239"/>
                <a:gd name="connsiteX5" fmla="*/ 1979852 w 1979852"/>
                <a:gd name="connsiteY5" fmla="*/ 1262325 h 1368239"/>
                <a:gd name="connsiteX6" fmla="*/ 1054847 w 1979852"/>
                <a:gd name="connsiteY6" fmla="*/ 1042427 h 1368239"/>
                <a:gd name="connsiteX7" fmla="*/ 830257 w 1979852"/>
                <a:gd name="connsiteY7" fmla="*/ 1368239 h 1368239"/>
                <a:gd name="connsiteX8" fmla="*/ 475388 w 1979852"/>
                <a:gd name="connsiteY8" fmla="*/ 1120605 h 1368239"/>
                <a:gd name="connsiteX0" fmla="*/ 475390 w 1979854"/>
                <a:gd name="connsiteY0" fmla="*/ 1120605 h 1368239"/>
                <a:gd name="connsiteX1" fmla="*/ 1 w 1979854"/>
                <a:gd name="connsiteY1" fmla="*/ 80960 h 1368239"/>
                <a:gd name="connsiteX2" fmla="*/ 543607 w 1979854"/>
                <a:gd name="connsiteY2" fmla="*/ 0 h 1368239"/>
                <a:gd name="connsiteX3" fmla="*/ 944563 w 1979854"/>
                <a:gd name="connsiteY3" fmla="*/ 826456 h 1368239"/>
                <a:gd name="connsiteX4" fmla="*/ 1948707 w 1979854"/>
                <a:gd name="connsiteY4" fmla="*/ 1153819 h 1368239"/>
                <a:gd name="connsiteX5" fmla="*/ 1979854 w 1979854"/>
                <a:gd name="connsiteY5" fmla="*/ 1262325 h 1368239"/>
                <a:gd name="connsiteX6" fmla="*/ 1054849 w 1979854"/>
                <a:gd name="connsiteY6" fmla="*/ 1042427 h 1368239"/>
                <a:gd name="connsiteX7" fmla="*/ 937246 w 1979854"/>
                <a:gd name="connsiteY7" fmla="*/ 1087356 h 1368239"/>
                <a:gd name="connsiteX8" fmla="*/ 830259 w 1979854"/>
                <a:gd name="connsiteY8" fmla="*/ 1368239 h 1368239"/>
                <a:gd name="connsiteX9" fmla="*/ 475390 w 1979854"/>
                <a:gd name="connsiteY9" fmla="*/ 1120605 h 1368239"/>
                <a:gd name="connsiteX0" fmla="*/ 475388 w 1979852"/>
                <a:gd name="connsiteY0" fmla="*/ 1120605 h 1368239"/>
                <a:gd name="connsiteX1" fmla="*/ -1 w 1979852"/>
                <a:gd name="connsiteY1" fmla="*/ 80960 h 1368239"/>
                <a:gd name="connsiteX2" fmla="*/ 543605 w 1979852"/>
                <a:gd name="connsiteY2" fmla="*/ 0 h 1368239"/>
                <a:gd name="connsiteX3" fmla="*/ 944561 w 1979852"/>
                <a:gd name="connsiteY3" fmla="*/ 826456 h 1368239"/>
                <a:gd name="connsiteX4" fmla="*/ 1948705 w 1979852"/>
                <a:gd name="connsiteY4" fmla="*/ 1153819 h 1368239"/>
                <a:gd name="connsiteX5" fmla="*/ 1979852 w 1979852"/>
                <a:gd name="connsiteY5" fmla="*/ 1262325 h 1368239"/>
                <a:gd name="connsiteX6" fmla="*/ 1054847 w 1979852"/>
                <a:gd name="connsiteY6" fmla="*/ 1042427 h 1368239"/>
                <a:gd name="connsiteX7" fmla="*/ 953601 w 1979852"/>
                <a:gd name="connsiteY7" fmla="*/ 1144321 h 1368239"/>
                <a:gd name="connsiteX8" fmla="*/ 830257 w 1979852"/>
                <a:gd name="connsiteY8" fmla="*/ 1368239 h 1368239"/>
                <a:gd name="connsiteX9" fmla="*/ 475388 w 1979852"/>
                <a:gd name="connsiteY9" fmla="*/ 1120605 h 1368239"/>
                <a:gd name="connsiteX0" fmla="*/ 475390 w 1979854"/>
                <a:gd name="connsiteY0" fmla="*/ 1120605 h 1368239"/>
                <a:gd name="connsiteX1" fmla="*/ 1 w 1979854"/>
                <a:gd name="connsiteY1" fmla="*/ 80960 h 1368239"/>
                <a:gd name="connsiteX2" fmla="*/ 543607 w 1979854"/>
                <a:gd name="connsiteY2" fmla="*/ 0 h 1368239"/>
                <a:gd name="connsiteX3" fmla="*/ 944563 w 1979854"/>
                <a:gd name="connsiteY3" fmla="*/ 826456 h 1368239"/>
                <a:gd name="connsiteX4" fmla="*/ 1948707 w 1979854"/>
                <a:gd name="connsiteY4" fmla="*/ 1153819 h 1368239"/>
                <a:gd name="connsiteX5" fmla="*/ 1979854 w 1979854"/>
                <a:gd name="connsiteY5" fmla="*/ 1262325 h 1368239"/>
                <a:gd name="connsiteX6" fmla="*/ 1054849 w 1979854"/>
                <a:gd name="connsiteY6" fmla="*/ 1042427 h 1368239"/>
                <a:gd name="connsiteX7" fmla="*/ 953603 w 1979854"/>
                <a:gd name="connsiteY7" fmla="*/ 1144321 h 1368239"/>
                <a:gd name="connsiteX8" fmla="*/ 830259 w 1979854"/>
                <a:gd name="connsiteY8" fmla="*/ 1368239 h 1368239"/>
                <a:gd name="connsiteX9" fmla="*/ 475390 w 1979854"/>
                <a:gd name="connsiteY9" fmla="*/ 1120605 h 1368239"/>
                <a:gd name="connsiteX0" fmla="*/ 475388 w 1979852"/>
                <a:gd name="connsiteY0" fmla="*/ 1120605 h 1368239"/>
                <a:gd name="connsiteX1" fmla="*/ -1 w 1979852"/>
                <a:gd name="connsiteY1" fmla="*/ 80960 h 1368239"/>
                <a:gd name="connsiteX2" fmla="*/ 543605 w 1979852"/>
                <a:gd name="connsiteY2" fmla="*/ 0 h 1368239"/>
                <a:gd name="connsiteX3" fmla="*/ 944561 w 1979852"/>
                <a:gd name="connsiteY3" fmla="*/ 826456 h 1368239"/>
                <a:gd name="connsiteX4" fmla="*/ 1948705 w 1979852"/>
                <a:gd name="connsiteY4" fmla="*/ 1153819 h 1368239"/>
                <a:gd name="connsiteX5" fmla="*/ 1979852 w 1979852"/>
                <a:gd name="connsiteY5" fmla="*/ 1262325 h 1368239"/>
                <a:gd name="connsiteX6" fmla="*/ 1054847 w 1979852"/>
                <a:gd name="connsiteY6" fmla="*/ 1042427 h 1368239"/>
                <a:gd name="connsiteX7" fmla="*/ 951388 w 1979852"/>
                <a:gd name="connsiteY7" fmla="*/ 1164412 h 1368239"/>
                <a:gd name="connsiteX8" fmla="*/ 830257 w 1979852"/>
                <a:gd name="connsiteY8" fmla="*/ 1368239 h 1368239"/>
                <a:gd name="connsiteX9" fmla="*/ 475388 w 1979852"/>
                <a:gd name="connsiteY9" fmla="*/ 1120605 h 1368239"/>
                <a:gd name="connsiteX0" fmla="*/ 475390 w 1979854"/>
                <a:gd name="connsiteY0" fmla="*/ 1120605 h 1368239"/>
                <a:gd name="connsiteX1" fmla="*/ 1 w 1979854"/>
                <a:gd name="connsiteY1" fmla="*/ 80960 h 1368239"/>
                <a:gd name="connsiteX2" fmla="*/ 543607 w 1979854"/>
                <a:gd name="connsiteY2" fmla="*/ 0 h 1368239"/>
                <a:gd name="connsiteX3" fmla="*/ 944563 w 1979854"/>
                <a:gd name="connsiteY3" fmla="*/ 826456 h 1368239"/>
                <a:gd name="connsiteX4" fmla="*/ 1948707 w 1979854"/>
                <a:gd name="connsiteY4" fmla="*/ 1153819 h 1368239"/>
                <a:gd name="connsiteX5" fmla="*/ 1979854 w 1979854"/>
                <a:gd name="connsiteY5" fmla="*/ 1262325 h 1368239"/>
                <a:gd name="connsiteX6" fmla="*/ 1054849 w 1979854"/>
                <a:gd name="connsiteY6" fmla="*/ 1042427 h 1368239"/>
                <a:gd name="connsiteX7" fmla="*/ 951390 w 1979854"/>
                <a:gd name="connsiteY7" fmla="*/ 1164412 h 1368239"/>
                <a:gd name="connsiteX8" fmla="*/ 830259 w 1979854"/>
                <a:gd name="connsiteY8" fmla="*/ 1368239 h 1368239"/>
                <a:gd name="connsiteX9" fmla="*/ 475390 w 1979854"/>
                <a:gd name="connsiteY9" fmla="*/ 1120605 h 1368239"/>
                <a:gd name="connsiteX0" fmla="*/ 475388 w 1979852"/>
                <a:gd name="connsiteY0" fmla="*/ 1120605 h 1368239"/>
                <a:gd name="connsiteX1" fmla="*/ -1 w 1979852"/>
                <a:gd name="connsiteY1" fmla="*/ 80960 h 1368239"/>
                <a:gd name="connsiteX2" fmla="*/ 543605 w 1979852"/>
                <a:gd name="connsiteY2" fmla="*/ 0 h 1368239"/>
                <a:gd name="connsiteX3" fmla="*/ 944561 w 1979852"/>
                <a:gd name="connsiteY3" fmla="*/ 826456 h 1368239"/>
                <a:gd name="connsiteX4" fmla="*/ 1948705 w 1979852"/>
                <a:gd name="connsiteY4" fmla="*/ 1153819 h 1368239"/>
                <a:gd name="connsiteX5" fmla="*/ 1979852 w 1979852"/>
                <a:gd name="connsiteY5" fmla="*/ 1262325 h 1368239"/>
                <a:gd name="connsiteX6" fmla="*/ 1054847 w 1979852"/>
                <a:gd name="connsiteY6" fmla="*/ 1042427 h 1368239"/>
                <a:gd name="connsiteX7" fmla="*/ 951388 w 1979852"/>
                <a:gd name="connsiteY7" fmla="*/ 1164412 h 1368239"/>
                <a:gd name="connsiteX8" fmla="*/ 830257 w 1979852"/>
                <a:gd name="connsiteY8" fmla="*/ 1368239 h 1368239"/>
                <a:gd name="connsiteX9" fmla="*/ 475388 w 1979852"/>
                <a:gd name="connsiteY9" fmla="*/ 1120605 h 1368239"/>
                <a:gd name="connsiteX0" fmla="*/ 475390 w 1979854"/>
                <a:gd name="connsiteY0" fmla="*/ 1120605 h 1368239"/>
                <a:gd name="connsiteX1" fmla="*/ 1 w 1979854"/>
                <a:gd name="connsiteY1" fmla="*/ 80960 h 1368239"/>
                <a:gd name="connsiteX2" fmla="*/ 543607 w 1979854"/>
                <a:gd name="connsiteY2" fmla="*/ 0 h 1368239"/>
                <a:gd name="connsiteX3" fmla="*/ 944563 w 1979854"/>
                <a:gd name="connsiteY3" fmla="*/ 826456 h 1368239"/>
                <a:gd name="connsiteX4" fmla="*/ 1948707 w 1979854"/>
                <a:gd name="connsiteY4" fmla="*/ 1153819 h 1368239"/>
                <a:gd name="connsiteX5" fmla="*/ 1979854 w 1979854"/>
                <a:gd name="connsiteY5" fmla="*/ 1262325 h 1368239"/>
                <a:gd name="connsiteX6" fmla="*/ 1054849 w 1979854"/>
                <a:gd name="connsiteY6" fmla="*/ 1042427 h 1368239"/>
                <a:gd name="connsiteX7" fmla="*/ 951390 w 1979854"/>
                <a:gd name="connsiteY7" fmla="*/ 1164412 h 1368239"/>
                <a:gd name="connsiteX8" fmla="*/ 830259 w 1979854"/>
                <a:gd name="connsiteY8" fmla="*/ 1368239 h 1368239"/>
                <a:gd name="connsiteX9" fmla="*/ 475390 w 1979854"/>
                <a:gd name="connsiteY9" fmla="*/ 1120605 h 1368239"/>
                <a:gd name="connsiteX0" fmla="*/ 475388 w 1979852"/>
                <a:gd name="connsiteY0" fmla="*/ 1120605 h 1368239"/>
                <a:gd name="connsiteX1" fmla="*/ -1 w 1979852"/>
                <a:gd name="connsiteY1" fmla="*/ 80960 h 1368239"/>
                <a:gd name="connsiteX2" fmla="*/ 543605 w 1979852"/>
                <a:gd name="connsiteY2" fmla="*/ 0 h 1368239"/>
                <a:gd name="connsiteX3" fmla="*/ 944561 w 1979852"/>
                <a:gd name="connsiteY3" fmla="*/ 826456 h 1368239"/>
                <a:gd name="connsiteX4" fmla="*/ 1948705 w 1979852"/>
                <a:gd name="connsiteY4" fmla="*/ 1153819 h 1368239"/>
                <a:gd name="connsiteX5" fmla="*/ 1979852 w 1979852"/>
                <a:gd name="connsiteY5" fmla="*/ 1262325 h 1368239"/>
                <a:gd name="connsiteX6" fmla="*/ 1054847 w 1979852"/>
                <a:gd name="connsiteY6" fmla="*/ 1042427 h 1368239"/>
                <a:gd name="connsiteX7" fmla="*/ 953724 w 1979852"/>
                <a:gd name="connsiteY7" fmla="*/ 1172550 h 1368239"/>
                <a:gd name="connsiteX8" fmla="*/ 830257 w 1979852"/>
                <a:gd name="connsiteY8" fmla="*/ 1368239 h 1368239"/>
                <a:gd name="connsiteX9" fmla="*/ 475388 w 1979852"/>
                <a:gd name="connsiteY9" fmla="*/ 1120605 h 1368239"/>
                <a:gd name="connsiteX0" fmla="*/ 475390 w 1979854"/>
                <a:gd name="connsiteY0" fmla="*/ 1120605 h 1368239"/>
                <a:gd name="connsiteX1" fmla="*/ 1 w 1979854"/>
                <a:gd name="connsiteY1" fmla="*/ 80960 h 1368239"/>
                <a:gd name="connsiteX2" fmla="*/ 543607 w 1979854"/>
                <a:gd name="connsiteY2" fmla="*/ 0 h 1368239"/>
                <a:gd name="connsiteX3" fmla="*/ 944563 w 1979854"/>
                <a:gd name="connsiteY3" fmla="*/ 826456 h 1368239"/>
                <a:gd name="connsiteX4" fmla="*/ 1948707 w 1979854"/>
                <a:gd name="connsiteY4" fmla="*/ 1153819 h 1368239"/>
                <a:gd name="connsiteX5" fmla="*/ 1979854 w 1979854"/>
                <a:gd name="connsiteY5" fmla="*/ 1262325 h 1368239"/>
                <a:gd name="connsiteX6" fmla="*/ 1054849 w 1979854"/>
                <a:gd name="connsiteY6" fmla="*/ 1042427 h 1368239"/>
                <a:gd name="connsiteX7" fmla="*/ 953726 w 1979854"/>
                <a:gd name="connsiteY7" fmla="*/ 1172550 h 1368239"/>
                <a:gd name="connsiteX8" fmla="*/ 830259 w 1979854"/>
                <a:gd name="connsiteY8" fmla="*/ 1368239 h 1368239"/>
                <a:gd name="connsiteX9" fmla="*/ 475390 w 1979854"/>
                <a:gd name="connsiteY9" fmla="*/ 1120605 h 1368239"/>
                <a:gd name="connsiteX0" fmla="*/ 475388 w 1979852"/>
                <a:gd name="connsiteY0" fmla="*/ 1120605 h 1368239"/>
                <a:gd name="connsiteX1" fmla="*/ -1 w 1979852"/>
                <a:gd name="connsiteY1" fmla="*/ 80960 h 1368239"/>
                <a:gd name="connsiteX2" fmla="*/ 543605 w 1979852"/>
                <a:gd name="connsiteY2" fmla="*/ 0 h 1368239"/>
                <a:gd name="connsiteX3" fmla="*/ 944561 w 1979852"/>
                <a:gd name="connsiteY3" fmla="*/ 826456 h 1368239"/>
                <a:gd name="connsiteX4" fmla="*/ 1948705 w 1979852"/>
                <a:gd name="connsiteY4" fmla="*/ 1153819 h 1368239"/>
                <a:gd name="connsiteX5" fmla="*/ 1979852 w 1979852"/>
                <a:gd name="connsiteY5" fmla="*/ 1262325 h 1368239"/>
                <a:gd name="connsiteX6" fmla="*/ 1054847 w 1979852"/>
                <a:gd name="connsiteY6" fmla="*/ 1042427 h 1368239"/>
                <a:gd name="connsiteX7" fmla="*/ 953724 w 1979852"/>
                <a:gd name="connsiteY7" fmla="*/ 1172550 h 1368239"/>
                <a:gd name="connsiteX8" fmla="*/ 830257 w 1979852"/>
                <a:gd name="connsiteY8" fmla="*/ 1368239 h 1368239"/>
                <a:gd name="connsiteX9" fmla="*/ 475388 w 1979852"/>
                <a:gd name="connsiteY9" fmla="*/ 1120605 h 1368239"/>
                <a:gd name="connsiteX0" fmla="*/ 475390 w 1979854"/>
                <a:gd name="connsiteY0" fmla="*/ 1120605 h 1368239"/>
                <a:gd name="connsiteX1" fmla="*/ 1 w 1979854"/>
                <a:gd name="connsiteY1" fmla="*/ 80960 h 1368239"/>
                <a:gd name="connsiteX2" fmla="*/ 543607 w 1979854"/>
                <a:gd name="connsiteY2" fmla="*/ 0 h 1368239"/>
                <a:gd name="connsiteX3" fmla="*/ 944563 w 1979854"/>
                <a:gd name="connsiteY3" fmla="*/ 826456 h 1368239"/>
                <a:gd name="connsiteX4" fmla="*/ 1948707 w 1979854"/>
                <a:gd name="connsiteY4" fmla="*/ 1153819 h 1368239"/>
                <a:gd name="connsiteX5" fmla="*/ 1979854 w 1979854"/>
                <a:gd name="connsiteY5" fmla="*/ 1262325 h 1368239"/>
                <a:gd name="connsiteX6" fmla="*/ 1054849 w 1979854"/>
                <a:gd name="connsiteY6" fmla="*/ 1042427 h 1368239"/>
                <a:gd name="connsiteX7" fmla="*/ 953726 w 1979854"/>
                <a:gd name="connsiteY7" fmla="*/ 1172550 h 1368239"/>
                <a:gd name="connsiteX8" fmla="*/ 830259 w 1979854"/>
                <a:gd name="connsiteY8" fmla="*/ 1368239 h 1368239"/>
                <a:gd name="connsiteX9" fmla="*/ 475390 w 1979854"/>
                <a:gd name="connsiteY9" fmla="*/ 1120605 h 1368239"/>
                <a:gd name="connsiteX0" fmla="*/ 475388 w 1979852"/>
                <a:gd name="connsiteY0" fmla="*/ 1120605 h 1393756"/>
                <a:gd name="connsiteX1" fmla="*/ -1 w 1979852"/>
                <a:gd name="connsiteY1" fmla="*/ 80960 h 1393756"/>
                <a:gd name="connsiteX2" fmla="*/ 543605 w 1979852"/>
                <a:gd name="connsiteY2" fmla="*/ 0 h 1393756"/>
                <a:gd name="connsiteX3" fmla="*/ 944561 w 1979852"/>
                <a:gd name="connsiteY3" fmla="*/ 826456 h 1393756"/>
                <a:gd name="connsiteX4" fmla="*/ 1948705 w 1979852"/>
                <a:gd name="connsiteY4" fmla="*/ 1153819 h 1393756"/>
                <a:gd name="connsiteX5" fmla="*/ 1979852 w 1979852"/>
                <a:gd name="connsiteY5" fmla="*/ 1262325 h 1393756"/>
                <a:gd name="connsiteX6" fmla="*/ 1054847 w 1979852"/>
                <a:gd name="connsiteY6" fmla="*/ 1042427 h 1393756"/>
                <a:gd name="connsiteX7" fmla="*/ 953724 w 1979852"/>
                <a:gd name="connsiteY7" fmla="*/ 1172550 h 1393756"/>
                <a:gd name="connsiteX8" fmla="*/ 829598 w 1979852"/>
                <a:gd name="connsiteY8" fmla="*/ 1393755 h 1393756"/>
                <a:gd name="connsiteX9" fmla="*/ 475388 w 1979852"/>
                <a:gd name="connsiteY9" fmla="*/ 1120605 h 1393756"/>
                <a:gd name="connsiteX0" fmla="*/ 475390 w 1979854"/>
                <a:gd name="connsiteY0" fmla="*/ 1120605 h 1393755"/>
                <a:gd name="connsiteX1" fmla="*/ 1 w 1979854"/>
                <a:gd name="connsiteY1" fmla="*/ 80960 h 1393755"/>
                <a:gd name="connsiteX2" fmla="*/ 543607 w 1979854"/>
                <a:gd name="connsiteY2" fmla="*/ 0 h 1393755"/>
                <a:gd name="connsiteX3" fmla="*/ 944563 w 1979854"/>
                <a:gd name="connsiteY3" fmla="*/ 826456 h 1393755"/>
                <a:gd name="connsiteX4" fmla="*/ 1948707 w 1979854"/>
                <a:gd name="connsiteY4" fmla="*/ 1153819 h 1393755"/>
                <a:gd name="connsiteX5" fmla="*/ 1979854 w 1979854"/>
                <a:gd name="connsiteY5" fmla="*/ 1262325 h 1393755"/>
                <a:gd name="connsiteX6" fmla="*/ 1054849 w 1979854"/>
                <a:gd name="connsiteY6" fmla="*/ 1042427 h 1393755"/>
                <a:gd name="connsiteX7" fmla="*/ 953726 w 1979854"/>
                <a:gd name="connsiteY7" fmla="*/ 1172550 h 1393755"/>
                <a:gd name="connsiteX8" fmla="*/ 829600 w 1979854"/>
                <a:gd name="connsiteY8" fmla="*/ 1393755 h 1393755"/>
                <a:gd name="connsiteX9" fmla="*/ 475390 w 1979854"/>
                <a:gd name="connsiteY9" fmla="*/ 1120605 h 1393755"/>
                <a:gd name="connsiteX0" fmla="*/ 475388 w 1979852"/>
                <a:gd name="connsiteY0" fmla="*/ 1120605 h 1393755"/>
                <a:gd name="connsiteX1" fmla="*/ -1 w 1979852"/>
                <a:gd name="connsiteY1" fmla="*/ 80960 h 1393755"/>
                <a:gd name="connsiteX2" fmla="*/ 543605 w 1979852"/>
                <a:gd name="connsiteY2" fmla="*/ 0 h 1393755"/>
                <a:gd name="connsiteX3" fmla="*/ 944561 w 1979852"/>
                <a:gd name="connsiteY3" fmla="*/ 826456 h 1393755"/>
                <a:gd name="connsiteX4" fmla="*/ 1948705 w 1979852"/>
                <a:gd name="connsiteY4" fmla="*/ 1153819 h 1393755"/>
                <a:gd name="connsiteX5" fmla="*/ 1979852 w 1979852"/>
                <a:gd name="connsiteY5" fmla="*/ 1262325 h 1393755"/>
                <a:gd name="connsiteX6" fmla="*/ 1054847 w 1979852"/>
                <a:gd name="connsiteY6" fmla="*/ 1042427 h 1393755"/>
                <a:gd name="connsiteX7" fmla="*/ 966124 w 1979852"/>
                <a:gd name="connsiteY7" fmla="*/ 1201837 h 1393755"/>
                <a:gd name="connsiteX8" fmla="*/ 829598 w 1979852"/>
                <a:gd name="connsiteY8" fmla="*/ 1393755 h 1393755"/>
                <a:gd name="connsiteX9" fmla="*/ 475388 w 1979852"/>
                <a:gd name="connsiteY9" fmla="*/ 1120605 h 1393755"/>
                <a:gd name="connsiteX0" fmla="*/ 475390 w 1979854"/>
                <a:gd name="connsiteY0" fmla="*/ 1120605 h 1393755"/>
                <a:gd name="connsiteX1" fmla="*/ 1 w 1979854"/>
                <a:gd name="connsiteY1" fmla="*/ 80960 h 1393755"/>
                <a:gd name="connsiteX2" fmla="*/ 543607 w 1979854"/>
                <a:gd name="connsiteY2" fmla="*/ 0 h 1393755"/>
                <a:gd name="connsiteX3" fmla="*/ 944563 w 1979854"/>
                <a:gd name="connsiteY3" fmla="*/ 826456 h 1393755"/>
                <a:gd name="connsiteX4" fmla="*/ 1948707 w 1979854"/>
                <a:gd name="connsiteY4" fmla="*/ 1153819 h 1393755"/>
                <a:gd name="connsiteX5" fmla="*/ 1979854 w 1979854"/>
                <a:gd name="connsiteY5" fmla="*/ 1262325 h 1393755"/>
                <a:gd name="connsiteX6" fmla="*/ 1054849 w 1979854"/>
                <a:gd name="connsiteY6" fmla="*/ 1042427 h 1393755"/>
                <a:gd name="connsiteX7" fmla="*/ 966126 w 1979854"/>
                <a:gd name="connsiteY7" fmla="*/ 1201837 h 1393755"/>
                <a:gd name="connsiteX8" fmla="*/ 829600 w 1979854"/>
                <a:gd name="connsiteY8" fmla="*/ 1393755 h 1393755"/>
                <a:gd name="connsiteX9" fmla="*/ 475390 w 1979854"/>
                <a:gd name="connsiteY9" fmla="*/ 1120605 h 1393755"/>
                <a:gd name="connsiteX0" fmla="*/ 475388 w 1979852"/>
                <a:gd name="connsiteY0" fmla="*/ 1120605 h 1393755"/>
                <a:gd name="connsiteX1" fmla="*/ -1 w 1979852"/>
                <a:gd name="connsiteY1" fmla="*/ 80960 h 1393755"/>
                <a:gd name="connsiteX2" fmla="*/ 543605 w 1979852"/>
                <a:gd name="connsiteY2" fmla="*/ 0 h 1393755"/>
                <a:gd name="connsiteX3" fmla="*/ 944561 w 1979852"/>
                <a:gd name="connsiteY3" fmla="*/ 826456 h 1393755"/>
                <a:gd name="connsiteX4" fmla="*/ 1948705 w 1979852"/>
                <a:gd name="connsiteY4" fmla="*/ 1153819 h 1393755"/>
                <a:gd name="connsiteX5" fmla="*/ 1979852 w 1979852"/>
                <a:gd name="connsiteY5" fmla="*/ 1262325 h 1393755"/>
                <a:gd name="connsiteX6" fmla="*/ 1054847 w 1979852"/>
                <a:gd name="connsiteY6" fmla="*/ 1042427 h 1393755"/>
                <a:gd name="connsiteX7" fmla="*/ 966124 w 1979852"/>
                <a:gd name="connsiteY7" fmla="*/ 1201837 h 1393755"/>
                <a:gd name="connsiteX8" fmla="*/ 829598 w 1979852"/>
                <a:gd name="connsiteY8" fmla="*/ 1393755 h 1393755"/>
                <a:gd name="connsiteX9" fmla="*/ 475388 w 1979852"/>
                <a:gd name="connsiteY9" fmla="*/ 1120605 h 1393755"/>
                <a:gd name="connsiteX0" fmla="*/ 475390 w 1979854"/>
                <a:gd name="connsiteY0" fmla="*/ 1120605 h 1410033"/>
                <a:gd name="connsiteX1" fmla="*/ 1 w 1979854"/>
                <a:gd name="connsiteY1" fmla="*/ 80960 h 1410033"/>
                <a:gd name="connsiteX2" fmla="*/ 543607 w 1979854"/>
                <a:gd name="connsiteY2" fmla="*/ 0 h 1410033"/>
                <a:gd name="connsiteX3" fmla="*/ 944563 w 1979854"/>
                <a:gd name="connsiteY3" fmla="*/ 826456 h 1410033"/>
                <a:gd name="connsiteX4" fmla="*/ 1948707 w 1979854"/>
                <a:gd name="connsiteY4" fmla="*/ 1153819 h 1410033"/>
                <a:gd name="connsiteX5" fmla="*/ 1979854 w 1979854"/>
                <a:gd name="connsiteY5" fmla="*/ 1262325 h 1410033"/>
                <a:gd name="connsiteX6" fmla="*/ 1054849 w 1979854"/>
                <a:gd name="connsiteY6" fmla="*/ 1042427 h 1410033"/>
                <a:gd name="connsiteX7" fmla="*/ 966126 w 1979854"/>
                <a:gd name="connsiteY7" fmla="*/ 1201837 h 1410033"/>
                <a:gd name="connsiteX8" fmla="*/ 834273 w 1979854"/>
                <a:gd name="connsiteY8" fmla="*/ 1410032 h 1410033"/>
                <a:gd name="connsiteX9" fmla="*/ 475390 w 1979854"/>
                <a:gd name="connsiteY9" fmla="*/ 1120605 h 1410033"/>
                <a:gd name="connsiteX0" fmla="*/ 475388 w 1979852"/>
                <a:gd name="connsiteY0" fmla="*/ 1120605 h 1410032"/>
                <a:gd name="connsiteX1" fmla="*/ -1 w 1979852"/>
                <a:gd name="connsiteY1" fmla="*/ 80960 h 1410032"/>
                <a:gd name="connsiteX2" fmla="*/ 543605 w 1979852"/>
                <a:gd name="connsiteY2" fmla="*/ 0 h 1410032"/>
                <a:gd name="connsiteX3" fmla="*/ 944561 w 1979852"/>
                <a:gd name="connsiteY3" fmla="*/ 826456 h 1410032"/>
                <a:gd name="connsiteX4" fmla="*/ 1948705 w 1979852"/>
                <a:gd name="connsiteY4" fmla="*/ 1153819 h 1410032"/>
                <a:gd name="connsiteX5" fmla="*/ 1979852 w 1979852"/>
                <a:gd name="connsiteY5" fmla="*/ 1262325 h 1410032"/>
                <a:gd name="connsiteX6" fmla="*/ 1054847 w 1979852"/>
                <a:gd name="connsiteY6" fmla="*/ 1042427 h 1410032"/>
                <a:gd name="connsiteX7" fmla="*/ 966124 w 1979852"/>
                <a:gd name="connsiteY7" fmla="*/ 1201837 h 1410032"/>
                <a:gd name="connsiteX8" fmla="*/ 834271 w 1979852"/>
                <a:gd name="connsiteY8" fmla="*/ 1410032 h 1410032"/>
                <a:gd name="connsiteX9" fmla="*/ 475388 w 1979852"/>
                <a:gd name="connsiteY9" fmla="*/ 1120605 h 1410032"/>
                <a:gd name="connsiteX0" fmla="*/ 490005 w 1979854"/>
                <a:gd name="connsiteY0" fmla="*/ 1129802 h 1410032"/>
                <a:gd name="connsiteX1" fmla="*/ 1 w 1979854"/>
                <a:gd name="connsiteY1" fmla="*/ 80960 h 1410032"/>
                <a:gd name="connsiteX2" fmla="*/ 543607 w 1979854"/>
                <a:gd name="connsiteY2" fmla="*/ 0 h 1410032"/>
                <a:gd name="connsiteX3" fmla="*/ 944563 w 1979854"/>
                <a:gd name="connsiteY3" fmla="*/ 826456 h 1410032"/>
                <a:gd name="connsiteX4" fmla="*/ 1948707 w 1979854"/>
                <a:gd name="connsiteY4" fmla="*/ 1153819 h 1410032"/>
                <a:gd name="connsiteX5" fmla="*/ 1979854 w 1979854"/>
                <a:gd name="connsiteY5" fmla="*/ 1262325 h 1410032"/>
                <a:gd name="connsiteX6" fmla="*/ 1054849 w 1979854"/>
                <a:gd name="connsiteY6" fmla="*/ 1042427 h 1410032"/>
                <a:gd name="connsiteX7" fmla="*/ 966126 w 1979854"/>
                <a:gd name="connsiteY7" fmla="*/ 1201837 h 1410032"/>
                <a:gd name="connsiteX8" fmla="*/ 834273 w 1979854"/>
                <a:gd name="connsiteY8" fmla="*/ 1410032 h 1410032"/>
                <a:gd name="connsiteX9" fmla="*/ 490005 w 1979854"/>
                <a:gd name="connsiteY9" fmla="*/ 1129802 h 1410032"/>
                <a:gd name="connsiteX0" fmla="*/ 490003 w 1979852"/>
                <a:gd name="connsiteY0" fmla="*/ 1129802 h 1410032"/>
                <a:gd name="connsiteX1" fmla="*/ -1 w 1979852"/>
                <a:gd name="connsiteY1" fmla="*/ 80960 h 1410032"/>
                <a:gd name="connsiteX2" fmla="*/ 543605 w 1979852"/>
                <a:gd name="connsiteY2" fmla="*/ 0 h 1410032"/>
                <a:gd name="connsiteX3" fmla="*/ 944561 w 1979852"/>
                <a:gd name="connsiteY3" fmla="*/ 826456 h 1410032"/>
                <a:gd name="connsiteX4" fmla="*/ 1948705 w 1979852"/>
                <a:gd name="connsiteY4" fmla="*/ 1153819 h 1410032"/>
                <a:gd name="connsiteX5" fmla="*/ 1979852 w 1979852"/>
                <a:gd name="connsiteY5" fmla="*/ 1262325 h 1410032"/>
                <a:gd name="connsiteX6" fmla="*/ 1054847 w 1979852"/>
                <a:gd name="connsiteY6" fmla="*/ 1042427 h 1410032"/>
                <a:gd name="connsiteX7" fmla="*/ 945517 w 1979852"/>
                <a:gd name="connsiteY7" fmla="*/ 1227395 h 1410032"/>
                <a:gd name="connsiteX8" fmla="*/ 834271 w 1979852"/>
                <a:gd name="connsiteY8" fmla="*/ 1410032 h 1410032"/>
                <a:gd name="connsiteX9" fmla="*/ 490003 w 1979852"/>
                <a:gd name="connsiteY9" fmla="*/ 1129802 h 1410032"/>
                <a:gd name="connsiteX0" fmla="*/ 490005 w 1979854"/>
                <a:gd name="connsiteY0" fmla="*/ 1129802 h 1410032"/>
                <a:gd name="connsiteX1" fmla="*/ 1 w 1979854"/>
                <a:gd name="connsiteY1" fmla="*/ 80960 h 1410032"/>
                <a:gd name="connsiteX2" fmla="*/ 543607 w 1979854"/>
                <a:gd name="connsiteY2" fmla="*/ 0 h 1410032"/>
                <a:gd name="connsiteX3" fmla="*/ 944563 w 1979854"/>
                <a:gd name="connsiteY3" fmla="*/ 826456 h 1410032"/>
                <a:gd name="connsiteX4" fmla="*/ 1948707 w 1979854"/>
                <a:gd name="connsiteY4" fmla="*/ 1153819 h 1410032"/>
                <a:gd name="connsiteX5" fmla="*/ 1979854 w 1979854"/>
                <a:gd name="connsiteY5" fmla="*/ 1262325 h 1410032"/>
                <a:gd name="connsiteX6" fmla="*/ 1054849 w 1979854"/>
                <a:gd name="connsiteY6" fmla="*/ 1042427 h 1410032"/>
                <a:gd name="connsiteX7" fmla="*/ 945519 w 1979854"/>
                <a:gd name="connsiteY7" fmla="*/ 1227395 h 1410032"/>
                <a:gd name="connsiteX8" fmla="*/ 834273 w 1979854"/>
                <a:gd name="connsiteY8" fmla="*/ 1410032 h 1410032"/>
                <a:gd name="connsiteX9" fmla="*/ 490005 w 1979854"/>
                <a:gd name="connsiteY9" fmla="*/ 1129802 h 1410032"/>
                <a:gd name="connsiteX0" fmla="*/ 490003 w 1979852"/>
                <a:gd name="connsiteY0" fmla="*/ 1129802 h 1410032"/>
                <a:gd name="connsiteX1" fmla="*/ -1 w 1979852"/>
                <a:gd name="connsiteY1" fmla="*/ 80960 h 1410032"/>
                <a:gd name="connsiteX2" fmla="*/ 543605 w 1979852"/>
                <a:gd name="connsiteY2" fmla="*/ 0 h 1410032"/>
                <a:gd name="connsiteX3" fmla="*/ 944561 w 1979852"/>
                <a:gd name="connsiteY3" fmla="*/ 826456 h 1410032"/>
                <a:gd name="connsiteX4" fmla="*/ 1948705 w 1979852"/>
                <a:gd name="connsiteY4" fmla="*/ 1153819 h 1410032"/>
                <a:gd name="connsiteX5" fmla="*/ 1979852 w 1979852"/>
                <a:gd name="connsiteY5" fmla="*/ 1262325 h 1410032"/>
                <a:gd name="connsiteX6" fmla="*/ 1054847 w 1979852"/>
                <a:gd name="connsiteY6" fmla="*/ 1042427 h 1410032"/>
                <a:gd name="connsiteX7" fmla="*/ 945517 w 1979852"/>
                <a:gd name="connsiteY7" fmla="*/ 1227395 h 1410032"/>
                <a:gd name="connsiteX8" fmla="*/ 834271 w 1979852"/>
                <a:gd name="connsiteY8" fmla="*/ 1410032 h 1410032"/>
                <a:gd name="connsiteX9" fmla="*/ 490003 w 1979852"/>
                <a:gd name="connsiteY9" fmla="*/ 1129802 h 1410032"/>
                <a:gd name="connsiteX0" fmla="*/ 490005 w 1979854"/>
                <a:gd name="connsiteY0" fmla="*/ 1129802 h 1410834"/>
                <a:gd name="connsiteX1" fmla="*/ 1 w 1979854"/>
                <a:gd name="connsiteY1" fmla="*/ 80960 h 1410834"/>
                <a:gd name="connsiteX2" fmla="*/ 543607 w 1979854"/>
                <a:gd name="connsiteY2" fmla="*/ 0 h 1410834"/>
                <a:gd name="connsiteX3" fmla="*/ 944563 w 1979854"/>
                <a:gd name="connsiteY3" fmla="*/ 826456 h 1410834"/>
                <a:gd name="connsiteX4" fmla="*/ 1948707 w 1979854"/>
                <a:gd name="connsiteY4" fmla="*/ 1153819 h 1410834"/>
                <a:gd name="connsiteX5" fmla="*/ 1979854 w 1979854"/>
                <a:gd name="connsiteY5" fmla="*/ 1262325 h 1410834"/>
                <a:gd name="connsiteX6" fmla="*/ 1054849 w 1979854"/>
                <a:gd name="connsiteY6" fmla="*/ 1042427 h 1410834"/>
                <a:gd name="connsiteX7" fmla="*/ 834273 w 1979854"/>
                <a:gd name="connsiteY7" fmla="*/ 1410032 h 1410834"/>
                <a:gd name="connsiteX8" fmla="*/ 490005 w 1979854"/>
                <a:gd name="connsiteY8" fmla="*/ 1129802 h 1410834"/>
                <a:gd name="connsiteX0" fmla="*/ 490003 w 1979852"/>
                <a:gd name="connsiteY0" fmla="*/ 1129802 h 1410834"/>
                <a:gd name="connsiteX1" fmla="*/ -1 w 1979852"/>
                <a:gd name="connsiteY1" fmla="*/ 80960 h 1410834"/>
                <a:gd name="connsiteX2" fmla="*/ 543605 w 1979852"/>
                <a:gd name="connsiteY2" fmla="*/ 0 h 1410834"/>
                <a:gd name="connsiteX3" fmla="*/ 944561 w 1979852"/>
                <a:gd name="connsiteY3" fmla="*/ 826456 h 1410834"/>
                <a:gd name="connsiteX4" fmla="*/ 1948705 w 1979852"/>
                <a:gd name="connsiteY4" fmla="*/ 1153819 h 1410834"/>
                <a:gd name="connsiteX5" fmla="*/ 1979852 w 1979852"/>
                <a:gd name="connsiteY5" fmla="*/ 1262325 h 1410834"/>
                <a:gd name="connsiteX6" fmla="*/ 1054847 w 1979852"/>
                <a:gd name="connsiteY6" fmla="*/ 1042427 h 1410834"/>
                <a:gd name="connsiteX7" fmla="*/ 834271 w 1979852"/>
                <a:gd name="connsiteY7" fmla="*/ 1410032 h 1410834"/>
                <a:gd name="connsiteX8" fmla="*/ 490003 w 1979852"/>
                <a:gd name="connsiteY8" fmla="*/ 1129802 h 1410834"/>
                <a:gd name="connsiteX0" fmla="*/ 490005 w 1979854"/>
                <a:gd name="connsiteY0" fmla="*/ 1129802 h 1410834"/>
                <a:gd name="connsiteX1" fmla="*/ 1 w 1979854"/>
                <a:gd name="connsiteY1" fmla="*/ 80960 h 1410834"/>
                <a:gd name="connsiteX2" fmla="*/ 543607 w 1979854"/>
                <a:gd name="connsiteY2" fmla="*/ 0 h 1410834"/>
                <a:gd name="connsiteX3" fmla="*/ 944563 w 1979854"/>
                <a:gd name="connsiteY3" fmla="*/ 826456 h 1410834"/>
                <a:gd name="connsiteX4" fmla="*/ 1948707 w 1979854"/>
                <a:gd name="connsiteY4" fmla="*/ 1153819 h 1410834"/>
                <a:gd name="connsiteX5" fmla="*/ 1979854 w 1979854"/>
                <a:gd name="connsiteY5" fmla="*/ 1262325 h 1410834"/>
                <a:gd name="connsiteX6" fmla="*/ 1046524 w 1979854"/>
                <a:gd name="connsiteY6" fmla="*/ 1069046 h 1410834"/>
                <a:gd name="connsiteX7" fmla="*/ 834273 w 1979854"/>
                <a:gd name="connsiteY7" fmla="*/ 1410032 h 1410834"/>
                <a:gd name="connsiteX8" fmla="*/ 490005 w 1979854"/>
                <a:gd name="connsiteY8" fmla="*/ 1129802 h 1410834"/>
                <a:gd name="connsiteX0" fmla="*/ 490003 w 1979852"/>
                <a:gd name="connsiteY0" fmla="*/ 1129802 h 1410834"/>
                <a:gd name="connsiteX1" fmla="*/ -1 w 1979852"/>
                <a:gd name="connsiteY1" fmla="*/ 80960 h 1410834"/>
                <a:gd name="connsiteX2" fmla="*/ 543605 w 1979852"/>
                <a:gd name="connsiteY2" fmla="*/ 0 h 1410834"/>
                <a:gd name="connsiteX3" fmla="*/ 944561 w 1979852"/>
                <a:gd name="connsiteY3" fmla="*/ 826456 h 1410834"/>
                <a:gd name="connsiteX4" fmla="*/ 1948705 w 1979852"/>
                <a:gd name="connsiteY4" fmla="*/ 1153819 h 1410834"/>
                <a:gd name="connsiteX5" fmla="*/ 1979852 w 1979852"/>
                <a:gd name="connsiteY5" fmla="*/ 1262325 h 1410834"/>
                <a:gd name="connsiteX6" fmla="*/ 1046522 w 1979852"/>
                <a:gd name="connsiteY6" fmla="*/ 1069046 h 1410834"/>
                <a:gd name="connsiteX7" fmla="*/ 834271 w 1979852"/>
                <a:gd name="connsiteY7" fmla="*/ 1410032 h 1410834"/>
                <a:gd name="connsiteX8" fmla="*/ 490003 w 1979852"/>
                <a:gd name="connsiteY8" fmla="*/ 1129802 h 1410834"/>
                <a:gd name="connsiteX0" fmla="*/ 490005 w 1979854"/>
                <a:gd name="connsiteY0" fmla="*/ 1129802 h 1410032"/>
                <a:gd name="connsiteX1" fmla="*/ 1 w 1979854"/>
                <a:gd name="connsiteY1" fmla="*/ 80960 h 1410032"/>
                <a:gd name="connsiteX2" fmla="*/ 543607 w 1979854"/>
                <a:gd name="connsiteY2" fmla="*/ 0 h 1410032"/>
                <a:gd name="connsiteX3" fmla="*/ 944563 w 1979854"/>
                <a:gd name="connsiteY3" fmla="*/ 826456 h 1410032"/>
                <a:gd name="connsiteX4" fmla="*/ 1948707 w 1979854"/>
                <a:gd name="connsiteY4" fmla="*/ 1153819 h 1410032"/>
                <a:gd name="connsiteX5" fmla="*/ 1979854 w 1979854"/>
                <a:gd name="connsiteY5" fmla="*/ 1262325 h 1410032"/>
                <a:gd name="connsiteX6" fmla="*/ 1046524 w 1979854"/>
                <a:gd name="connsiteY6" fmla="*/ 1069046 h 1410032"/>
                <a:gd name="connsiteX7" fmla="*/ 834273 w 1979854"/>
                <a:gd name="connsiteY7" fmla="*/ 1410032 h 1410032"/>
                <a:gd name="connsiteX8" fmla="*/ 490005 w 1979854"/>
                <a:gd name="connsiteY8" fmla="*/ 1129802 h 1410032"/>
                <a:gd name="connsiteX0" fmla="*/ 451424 w 1979852"/>
                <a:gd name="connsiteY0" fmla="*/ 1078856 h 1410032"/>
                <a:gd name="connsiteX1" fmla="*/ -1 w 1979852"/>
                <a:gd name="connsiteY1" fmla="*/ 80960 h 1410032"/>
                <a:gd name="connsiteX2" fmla="*/ 543605 w 1979852"/>
                <a:gd name="connsiteY2" fmla="*/ 0 h 1410032"/>
                <a:gd name="connsiteX3" fmla="*/ 944561 w 1979852"/>
                <a:gd name="connsiteY3" fmla="*/ 826456 h 1410032"/>
                <a:gd name="connsiteX4" fmla="*/ 1948705 w 1979852"/>
                <a:gd name="connsiteY4" fmla="*/ 1153819 h 1410032"/>
                <a:gd name="connsiteX5" fmla="*/ 1979852 w 1979852"/>
                <a:gd name="connsiteY5" fmla="*/ 1262325 h 1410032"/>
                <a:gd name="connsiteX6" fmla="*/ 1046522 w 1979852"/>
                <a:gd name="connsiteY6" fmla="*/ 1069046 h 1410032"/>
                <a:gd name="connsiteX7" fmla="*/ 834271 w 1979852"/>
                <a:gd name="connsiteY7" fmla="*/ 1410032 h 1410032"/>
                <a:gd name="connsiteX8" fmla="*/ 451424 w 1979852"/>
                <a:gd name="connsiteY8" fmla="*/ 1078856 h 1410032"/>
                <a:gd name="connsiteX0" fmla="*/ 451426 w 1979854"/>
                <a:gd name="connsiteY0" fmla="*/ 1078856 h 1410032"/>
                <a:gd name="connsiteX1" fmla="*/ 1 w 1979854"/>
                <a:gd name="connsiteY1" fmla="*/ 80960 h 1410032"/>
                <a:gd name="connsiteX2" fmla="*/ 543607 w 1979854"/>
                <a:gd name="connsiteY2" fmla="*/ 0 h 1410032"/>
                <a:gd name="connsiteX3" fmla="*/ 944563 w 1979854"/>
                <a:gd name="connsiteY3" fmla="*/ 826456 h 1410032"/>
                <a:gd name="connsiteX4" fmla="*/ 1948707 w 1979854"/>
                <a:gd name="connsiteY4" fmla="*/ 1153819 h 1410032"/>
                <a:gd name="connsiteX5" fmla="*/ 1979854 w 1979854"/>
                <a:gd name="connsiteY5" fmla="*/ 1262325 h 1410032"/>
                <a:gd name="connsiteX6" fmla="*/ 1043347 w 1979854"/>
                <a:gd name="connsiteY6" fmla="*/ 1044082 h 1410032"/>
                <a:gd name="connsiteX7" fmla="*/ 834273 w 1979854"/>
                <a:gd name="connsiteY7" fmla="*/ 1410032 h 1410032"/>
                <a:gd name="connsiteX8" fmla="*/ 451426 w 1979854"/>
                <a:gd name="connsiteY8" fmla="*/ 1078856 h 1410032"/>
                <a:gd name="connsiteX0" fmla="*/ 451424 w 1979852"/>
                <a:gd name="connsiteY0" fmla="*/ 1078856 h 1410032"/>
                <a:gd name="connsiteX1" fmla="*/ -1 w 1979852"/>
                <a:gd name="connsiteY1" fmla="*/ 80960 h 1410032"/>
                <a:gd name="connsiteX2" fmla="*/ 543605 w 1979852"/>
                <a:gd name="connsiteY2" fmla="*/ 0 h 1410032"/>
                <a:gd name="connsiteX3" fmla="*/ 944561 w 1979852"/>
                <a:gd name="connsiteY3" fmla="*/ 826456 h 1410032"/>
                <a:gd name="connsiteX4" fmla="*/ 1902520 w 1979852"/>
                <a:gd name="connsiteY4" fmla="*/ 1118088 h 1410032"/>
                <a:gd name="connsiteX5" fmla="*/ 1979852 w 1979852"/>
                <a:gd name="connsiteY5" fmla="*/ 1262325 h 1410032"/>
                <a:gd name="connsiteX6" fmla="*/ 1043345 w 1979852"/>
                <a:gd name="connsiteY6" fmla="*/ 1044082 h 1410032"/>
                <a:gd name="connsiteX7" fmla="*/ 834271 w 1979852"/>
                <a:gd name="connsiteY7" fmla="*/ 1410032 h 1410032"/>
                <a:gd name="connsiteX8" fmla="*/ 451424 w 1979852"/>
                <a:gd name="connsiteY8" fmla="*/ 1078856 h 1410032"/>
                <a:gd name="connsiteX0" fmla="*/ 451426 w 1929954"/>
                <a:gd name="connsiteY0" fmla="*/ 1078856 h 1410032"/>
                <a:gd name="connsiteX1" fmla="*/ 1 w 1929954"/>
                <a:gd name="connsiteY1" fmla="*/ 80960 h 1410032"/>
                <a:gd name="connsiteX2" fmla="*/ 543607 w 1929954"/>
                <a:gd name="connsiteY2" fmla="*/ 0 h 1410032"/>
                <a:gd name="connsiteX3" fmla="*/ 944563 w 1929954"/>
                <a:gd name="connsiteY3" fmla="*/ 826456 h 1410032"/>
                <a:gd name="connsiteX4" fmla="*/ 1902522 w 1929954"/>
                <a:gd name="connsiteY4" fmla="*/ 1118088 h 1410032"/>
                <a:gd name="connsiteX5" fmla="*/ 1929955 w 1929954"/>
                <a:gd name="connsiteY5" fmla="*/ 1255375 h 1410032"/>
                <a:gd name="connsiteX6" fmla="*/ 1043347 w 1929954"/>
                <a:gd name="connsiteY6" fmla="*/ 1044082 h 1410032"/>
                <a:gd name="connsiteX7" fmla="*/ 834273 w 1929954"/>
                <a:gd name="connsiteY7" fmla="*/ 1410032 h 1410032"/>
                <a:gd name="connsiteX8" fmla="*/ 451426 w 1929954"/>
                <a:gd name="connsiteY8" fmla="*/ 1078856 h 1410032"/>
                <a:gd name="connsiteX0" fmla="*/ 451424 w 1929954"/>
                <a:gd name="connsiteY0" fmla="*/ 1078856 h 1410032"/>
                <a:gd name="connsiteX1" fmla="*/ -1 w 1929954"/>
                <a:gd name="connsiteY1" fmla="*/ 80960 h 1410032"/>
                <a:gd name="connsiteX2" fmla="*/ 543605 w 1929954"/>
                <a:gd name="connsiteY2" fmla="*/ 0 h 1410032"/>
                <a:gd name="connsiteX3" fmla="*/ 944561 w 1929954"/>
                <a:gd name="connsiteY3" fmla="*/ 826456 h 1410032"/>
                <a:gd name="connsiteX4" fmla="*/ 1902520 w 1929954"/>
                <a:gd name="connsiteY4" fmla="*/ 1118088 h 1410032"/>
                <a:gd name="connsiteX5" fmla="*/ 1929953 w 1929954"/>
                <a:gd name="connsiteY5" fmla="*/ 1255375 h 1410032"/>
                <a:gd name="connsiteX6" fmla="*/ 1043345 w 1929954"/>
                <a:gd name="connsiteY6" fmla="*/ 1044082 h 1410032"/>
                <a:gd name="connsiteX7" fmla="*/ 834271 w 1929954"/>
                <a:gd name="connsiteY7" fmla="*/ 1410032 h 1410032"/>
                <a:gd name="connsiteX8" fmla="*/ 451424 w 1929954"/>
                <a:gd name="connsiteY8" fmla="*/ 1078856 h 1410032"/>
                <a:gd name="connsiteX0" fmla="*/ 451426 w 1929954"/>
                <a:gd name="connsiteY0" fmla="*/ 1078856 h 1410032"/>
                <a:gd name="connsiteX1" fmla="*/ 1 w 1929954"/>
                <a:gd name="connsiteY1" fmla="*/ 80960 h 1410032"/>
                <a:gd name="connsiteX2" fmla="*/ 543607 w 1929954"/>
                <a:gd name="connsiteY2" fmla="*/ 0 h 1410032"/>
                <a:gd name="connsiteX3" fmla="*/ 944563 w 1929954"/>
                <a:gd name="connsiteY3" fmla="*/ 826456 h 1410032"/>
                <a:gd name="connsiteX4" fmla="*/ 1902522 w 1929954"/>
                <a:gd name="connsiteY4" fmla="*/ 1118088 h 1410032"/>
                <a:gd name="connsiteX5" fmla="*/ 1929955 w 1929954"/>
                <a:gd name="connsiteY5" fmla="*/ 1255375 h 1410032"/>
                <a:gd name="connsiteX6" fmla="*/ 1043347 w 1929954"/>
                <a:gd name="connsiteY6" fmla="*/ 1044082 h 1410032"/>
                <a:gd name="connsiteX7" fmla="*/ 834273 w 1929954"/>
                <a:gd name="connsiteY7" fmla="*/ 1410032 h 1410032"/>
                <a:gd name="connsiteX8" fmla="*/ 451426 w 1929954"/>
                <a:gd name="connsiteY8" fmla="*/ 1078856 h 1410032"/>
                <a:gd name="connsiteX0" fmla="*/ 451424 w 1929954"/>
                <a:gd name="connsiteY0" fmla="*/ 1078856 h 1410032"/>
                <a:gd name="connsiteX1" fmla="*/ -1 w 1929954"/>
                <a:gd name="connsiteY1" fmla="*/ 80960 h 1410032"/>
                <a:gd name="connsiteX2" fmla="*/ 543605 w 1929954"/>
                <a:gd name="connsiteY2" fmla="*/ 0 h 1410032"/>
                <a:gd name="connsiteX3" fmla="*/ 944561 w 1929954"/>
                <a:gd name="connsiteY3" fmla="*/ 826456 h 1410032"/>
                <a:gd name="connsiteX4" fmla="*/ 1902520 w 1929954"/>
                <a:gd name="connsiteY4" fmla="*/ 1118088 h 1410032"/>
                <a:gd name="connsiteX5" fmla="*/ 1929953 w 1929954"/>
                <a:gd name="connsiteY5" fmla="*/ 1255375 h 1410032"/>
                <a:gd name="connsiteX6" fmla="*/ 1046400 w 1929954"/>
                <a:gd name="connsiteY6" fmla="*/ 1040817 h 1410032"/>
                <a:gd name="connsiteX7" fmla="*/ 834271 w 1929954"/>
                <a:gd name="connsiteY7" fmla="*/ 1410032 h 1410032"/>
                <a:gd name="connsiteX8" fmla="*/ 451424 w 1929954"/>
                <a:gd name="connsiteY8" fmla="*/ 1078856 h 1410032"/>
                <a:gd name="connsiteX0" fmla="*/ 451424 w 1929954"/>
                <a:gd name="connsiteY0" fmla="*/ 1078856 h 1553699"/>
                <a:gd name="connsiteX1" fmla="*/ -1 w 1929954"/>
                <a:gd name="connsiteY1" fmla="*/ 80960 h 1553699"/>
                <a:gd name="connsiteX2" fmla="*/ 543605 w 1929954"/>
                <a:gd name="connsiteY2" fmla="*/ 0 h 1553699"/>
                <a:gd name="connsiteX3" fmla="*/ 944561 w 1929954"/>
                <a:gd name="connsiteY3" fmla="*/ 826456 h 1553699"/>
                <a:gd name="connsiteX4" fmla="*/ 1902520 w 1929954"/>
                <a:gd name="connsiteY4" fmla="*/ 1118088 h 1553699"/>
                <a:gd name="connsiteX5" fmla="*/ 1929953 w 1929954"/>
                <a:gd name="connsiteY5" fmla="*/ 1255375 h 1553699"/>
                <a:gd name="connsiteX6" fmla="*/ 1046400 w 1929954"/>
                <a:gd name="connsiteY6" fmla="*/ 1040817 h 1553699"/>
                <a:gd name="connsiteX7" fmla="*/ 864511 w 1929954"/>
                <a:gd name="connsiteY7" fmla="*/ 1553699 h 1553699"/>
                <a:gd name="connsiteX8" fmla="*/ 451424 w 1929954"/>
                <a:gd name="connsiteY8" fmla="*/ 1078856 h 1553699"/>
                <a:gd name="connsiteX0" fmla="*/ 451424 w 1929954"/>
                <a:gd name="connsiteY0" fmla="*/ 1078856 h 1553699"/>
                <a:gd name="connsiteX1" fmla="*/ -1 w 1929954"/>
                <a:gd name="connsiteY1" fmla="*/ 80960 h 1553699"/>
                <a:gd name="connsiteX2" fmla="*/ 543605 w 1929954"/>
                <a:gd name="connsiteY2" fmla="*/ 0 h 1553699"/>
                <a:gd name="connsiteX3" fmla="*/ 944561 w 1929954"/>
                <a:gd name="connsiteY3" fmla="*/ 826456 h 1553699"/>
                <a:gd name="connsiteX4" fmla="*/ 1902520 w 1929954"/>
                <a:gd name="connsiteY4" fmla="*/ 1118088 h 1553699"/>
                <a:gd name="connsiteX5" fmla="*/ 1929953 w 1929954"/>
                <a:gd name="connsiteY5" fmla="*/ 1255375 h 1553699"/>
                <a:gd name="connsiteX6" fmla="*/ 1046400 w 1929954"/>
                <a:gd name="connsiteY6" fmla="*/ 1040817 h 1553699"/>
                <a:gd name="connsiteX7" fmla="*/ 864511 w 1929954"/>
                <a:gd name="connsiteY7" fmla="*/ 1553699 h 1553699"/>
                <a:gd name="connsiteX8" fmla="*/ 451424 w 1929954"/>
                <a:gd name="connsiteY8" fmla="*/ 1078856 h 1553699"/>
                <a:gd name="connsiteX0" fmla="*/ 451424 w 1929954"/>
                <a:gd name="connsiteY0" fmla="*/ 1078856 h 1553699"/>
                <a:gd name="connsiteX1" fmla="*/ -1 w 1929954"/>
                <a:gd name="connsiteY1" fmla="*/ 80960 h 1553699"/>
                <a:gd name="connsiteX2" fmla="*/ 543605 w 1929954"/>
                <a:gd name="connsiteY2" fmla="*/ 0 h 1553699"/>
                <a:gd name="connsiteX3" fmla="*/ 944561 w 1929954"/>
                <a:gd name="connsiteY3" fmla="*/ 826456 h 1553699"/>
                <a:gd name="connsiteX4" fmla="*/ 1902520 w 1929954"/>
                <a:gd name="connsiteY4" fmla="*/ 1118088 h 1553699"/>
                <a:gd name="connsiteX5" fmla="*/ 1929953 w 1929954"/>
                <a:gd name="connsiteY5" fmla="*/ 1255375 h 1553699"/>
                <a:gd name="connsiteX6" fmla="*/ 1046400 w 1929954"/>
                <a:gd name="connsiteY6" fmla="*/ 1040817 h 1553699"/>
                <a:gd name="connsiteX7" fmla="*/ 864511 w 1929954"/>
                <a:gd name="connsiteY7" fmla="*/ 1553699 h 1553699"/>
                <a:gd name="connsiteX8" fmla="*/ 451424 w 1929954"/>
                <a:gd name="connsiteY8" fmla="*/ 1078856 h 1553699"/>
                <a:gd name="connsiteX0" fmla="*/ 451424 w 1929954"/>
                <a:gd name="connsiteY0" fmla="*/ 1078856 h 1553699"/>
                <a:gd name="connsiteX1" fmla="*/ -1 w 1929954"/>
                <a:gd name="connsiteY1" fmla="*/ 80960 h 1553699"/>
                <a:gd name="connsiteX2" fmla="*/ 543605 w 1929954"/>
                <a:gd name="connsiteY2" fmla="*/ 0 h 1553699"/>
                <a:gd name="connsiteX3" fmla="*/ 944561 w 1929954"/>
                <a:gd name="connsiteY3" fmla="*/ 826456 h 1553699"/>
                <a:gd name="connsiteX4" fmla="*/ 1902520 w 1929954"/>
                <a:gd name="connsiteY4" fmla="*/ 1118088 h 1553699"/>
                <a:gd name="connsiteX5" fmla="*/ 1929953 w 1929954"/>
                <a:gd name="connsiteY5" fmla="*/ 1255375 h 1553699"/>
                <a:gd name="connsiteX6" fmla="*/ 1046400 w 1929954"/>
                <a:gd name="connsiteY6" fmla="*/ 1040817 h 1553699"/>
                <a:gd name="connsiteX7" fmla="*/ 864511 w 1929954"/>
                <a:gd name="connsiteY7" fmla="*/ 1553699 h 1553699"/>
                <a:gd name="connsiteX8" fmla="*/ 451424 w 1929954"/>
                <a:gd name="connsiteY8" fmla="*/ 1078856 h 1553699"/>
                <a:gd name="connsiteX0" fmla="*/ 472571 w 1929954"/>
                <a:gd name="connsiteY0" fmla="*/ 1075816 h 1553699"/>
                <a:gd name="connsiteX1" fmla="*/ -1 w 1929954"/>
                <a:gd name="connsiteY1" fmla="*/ 80960 h 1553699"/>
                <a:gd name="connsiteX2" fmla="*/ 543605 w 1929954"/>
                <a:gd name="connsiteY2" fmla="*/ 0 h 1553699"/>
                <a:gd name="connsiteX3" fmla="*/ 944561 w 1929954"/>
                <a:gd name="connsiteY3" fmla="*/ 826456 h 1553699"/>
                <a:gd name="connsiteX4" fmla="*/ 1902520 w 1929954"/>
                <a:gd name="connsiteY4" fmla="*/ 1118088 h 1553699"/>
                <a:gd name="connsiteX5" fmla="*/ 1929953 w 1929954"/>
                <a:gd name="connsiteY5" fmla="*/ 1255375 h 1553699"/>
                <a:gd name="connsiteX6" fmla="*/ 1046400 w 1929954"/>
                <a:gd name="connsiteY6" fmla="*/ 1040817 h 1553699"/>
                <a:gd name="connsiteX7" fmla="*/ 864511 w 1929954"/>
                <a:gd name="connsiteY7" fmla="*/ 1553699 h 1553699"/>
                <a:gd name="connsiteX8" fmla="*/ 472571 w 1929954"/>
                <a:gd name="connsiteY8" fmla="*/ 1075816 h 1553699"/>
                <a:gd name="connsiteX0" fmla="*/ 472571 w 1929954"/>
                <a:gd name="connsiteY0" fmla="*/ 1075816 h 1553699"/>
                <a:gd name="connsiteX1" fmla="*/ -1 w 1929954"/>
                <a:gd name="connsiteY1" fmla="*/ 80960 h 1553699"/>
                <a:gd name="connsiteX2" fmla="*/ 543605 w 1929954"/>
                <a:gd name="connsiteY2" fmla="*/ 0 h 1553699"/>
                <a:gd name="connsiteX3" fmla="*/ 944561 w 1929954"/>
                <a:gd name="connsiteY3" fmla="*/ 826456 h 1553699"/>
                <a:gd name="connsiteX4" fmla="*/ 1902520 w 1929954"/>
                <a:gd name="connsiteY4" fmla="*/ 1118088 h 1553699"/>
                <a:gd name="connsiteX5" fmla="*/ 1929953 w 1929954"/>
                <a:gd name="connsiteY5" fmla="*/ 1255375 h 1553699"/>
                <a:gd name="connsiteX6" fmla="*/ 1046400 w 1929954"/>
                <a:gd name="connsiteY6" fmla="*/ 1040817 h 1553699"/>
                <a:gd name="connsiteX7" fmla="*/ 864511 w 1929954"/>
                <a:gd name="connsiteY7" fmla="*/ 1553699 h 1553699"/>
                <a:gd name="connsiteX8" fmla="*/ 472571 w 1929954"/>
                <a:gd name="connsiteY8" fmla="*/ 1075816 h 1553699"/>
                <a:gd name="connsiteX0" fmla="*/ 457784 w 1929954"/>
                <a:gd name="connsiteY0" fmla="*/ 1081835 h 1553699"/>
                <a:gd name="connsiteX1" fmla="*/ -1 w 1929954"/>
                <a:gd name="connsiteY1" fmla="*/ 80960 h 1553699"/>
                <a:gd name="connsiteX2" fmla="*/ 543605 w 1929954"/>
                <a:gd name="connsiteY2" fmla="*/ 0 h 1553699"/>
                <a:gd name="connsiteX3" fmla="*/ 944561 w 1929954"/>
                <a:gd name="connsiteY3" fmla="*/ 826456 h 1553699"/>
                <a:gd name="connsiteX4" fmla="*/ 1902520 w 1929954"/>
                <a:gd name="connsiteY4" fmla="*/ 1118088 h 1553699"/>
                <a:gd name="connsiteX5" fmla="*/ 1929953 w 1929954"/>
                <a:gd name="connsiteY5" fmla="*/ 1255375 h 1553699"/>
                <a:gd name="connsiteX6" fmla="*/ 1046400 w 1929954"/>
                <a:gd name="connsiteY6" fmla="*/ 1040817 h 1553699"/>
                <a:gd name="connsiteX7" fmla="*/ 864511 w 1929954"/>
                <a:gd name="connsiteY7" fmla="*/ 1553699 h 1553699"/>
                <a:gd name="connsiteX8" fmla="*/ 457784 w 1929954"/>
                <a:gd name="connsiteY8" fmla="*/ 1081835 h 1553699"/>
                <a:gd name="connsiteX0" fmla="*/ 445063 w 1917233"/>
                <a:gd name="connsiteY0" fmla="*/ 1081835 h 1553699"/>
                <a:gd name="connsiteX1" fmla="*/ 0 w 1917233"/>
                <a:gd name="connsiteY1" fmla="*/ 86923 h 1553699"/>
                <a:gd name="connsiteX2" fmla="*/ 530884 w 1917233"/>
                <a:gd name="connsiteY2" fmla="*/ 0 h 1553699"/>
                <a:gd name="connsiteX3" fmla="*/ 931840 w 1917233"/>
                <a:gd name="connsiteY3" fmla="*/ 826456 h 1553699"/>
                <a:gd name="connsiteX4" fmla="*/ 1889799 w 1917233"/>
                <a:gd name="connsiteY4" fmla="*/ 1118088 h 1553699"/>
                <a:gd name="connsiteX5" fmla="*/ 1917232 w 1917233"/>
                <a:gd name="connsiteY5" fmla="*/ 1255375 h 1553699"/>
                <a:gd name="connsiteX6" fmla="*/ 1033679 w 1917233"/>
                <a:gd name="connsiteY6" fmla="*/ 1040817 h 1553699"/>
                <a:gd name="connsiteX7" fmla="*/ 851790 w 1917233"/>
                <a:gd name="connsiteY7" fmla="*/ 1553699 h 1553699"/>
                <a:gd name="connsiteX8" fmla="*/ 445063 w 1917233"/>
                <a:gd name="connsiteY8" fmla="*/ 1081835 h 1553699"/>
                <a:gd name="connsiteX0" fmla="*/ 467285 w 1917233"/>
                <a:gd name="connsiteY0" fmla="*/ 1082537 h 1553699"/>
                <a:gd name="connsiteX1" fmla="*/ 0 w 1917233"/>
                <a:gd name="connsiteY1" fmla="*/ 86923 h 1553699"/>
                <a:gd name="connsiteX2" fmla="*/ 530884 w 1917233"/>
                <a:gd name="connsiteY2" fmla="*/ 0 h 1553699"/>
                <a:gd name="connsiteX3" fmla="*/ 931840 w 1917233"/>
                <a:gd name="connsiteY3" fmla="*/ 826456 h 1553699"/>
                <a:gd name="connsiteX4" fmla="*/ 1889799 w 1917233"/>
                <a:gd name="connsiteY4" fmla="*/ 1118088 h 1553699"/>
                <a:gd name="connsiteX5" fmla="*/ 1917232 w 1917233"/>
                <a:gd name="connsiteY5" fmla="*/ 1255375 h 1553699"/>
                <a:gd name="connsiteX6" fmla="*/ 1033679 w 1917233"/>
                <a:gd name="connsiteY6" fmla="*/ 1040817 h 1553699"/>
                <a:gd name="connsiteX7" fmla="*/ 851790 w 1917233"/>
                <a:gd name="connsiteY7" fmla="*/ 1553699 h 1553699"/>
                <a:gd name="connsiteX8" fmla="*/ 467285 w 1917233"/>
                <a:gd name="connsiteY8" fmla="*/ 1082537 h 1553699"/>
                <a:gd name="connsiteX0" fmla="*/ 467285 w 1917233"/>
                <a:gd name="connsiteY0" fmla="*/ 1082537 h 1553699"/>
                <a:gd name="connsiteX1" fmla="*/ 0 w 1917233"/>
                <a:gd name="connsiteY1" fmla="*/ 86923 h 1553699"/>
                <a:gd name="connsiteX2" fmla="*/ 530884 w 1917233"/>
                <a:gd name="connsiteY2" fmla="*/ 0 h 1553699"/>
                <a:gd name="connsiteX3" fmla="*/ 931840 w 1917233"/>
                <a:gd name="connsiteY3" fmla="*/ 826456 h 1553699"/>
                <a:gd name="connsiteX4" fmla="*/ 1889799 w 1917233"/>
                <a:gd name="connsiteY4" fmla="*/ 1118088 h 1553699"/>
                <a:gd name="connsiteX5" fmla="*/ 1917232 w 1917233"/>
                <a:gd name="connsiteY5" fmla="*/ 1255375 h 1553699"/>
                <a:gd name="connsiteX6" fmla="*/ 1033679 w 1917233"/>
                <a:gd name="connsiteY6" fmla="*/ 1040817 h 1553699"/>
                <a:gd name="connsiteX7" fmla="*/ 851790 w 1917233"/>
                <a:gd name="connsiteY7" fmla="*/ 1553699 h 1553699"/>
                <a:gd name="connsiteX8" fmla="*/ 467285 w 1917233"/>
                <a:gd name="connsiteY8" fmla="*/ 1082537 h 155369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931840 w 1917233"/>
                <a:gd name="connsiteY3" fmla="*/ 831776 h 1559019"/>
                <a:gd name="connsiteX4" fmla="*/ 1889799 w 1917233"/>
                <a:gd name="connsiteY4" fmla="*/ 1123408 h 1559019"/>
                <a:gd name="connsiteX5" fmla="*/ 1917232 w 1917233"/>
                <a:gd name="connsiteY5" fmla="*/ 1260695 h 1559019"/>
                <a:gd name="connsiteX6" fmla="*/ 1033679 w 1917233"/>
                <a:gd name="connsiteY6" fmla="*/ 1046137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977355 w 1917233"/>
                <a:gd name="connsiteY3" fmla="*/ 836921 h 1559019"/>
                <a:gd name="connsiteX4" fmla="*/ 1889799 w 1917233"/>
                <a:gd name="connsiteY4" fmla="*/ 1123408 h 1559019"/>
                <a:gd name="connsiteX5" fmla="*/ 1917232 w 1917233"/>
                <a:gd name="connsiteY5" fmla="*/ 1260695 h 1559019"/>
                <a:gd name="connsiteX6" fmla="*/ 1033679 w 1917233"/>
                <a:gd name="connsiteY6" fmla="*/ 1046137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25184 w 1917233"/>
                <a:gd name="connsiteY3" fmla="*/ 888472 h 1559019"/>
                <a:gd name="connsiteX4" fmla="*/ 1889799 w 1917233"/>
                <a:gd name="connsiteY4" fmla="*/ 1123408 h 1559019"/>
                <a:gd name="connsiteX5" fmla="*/ 1917232 w 1917233"/>
                <a:gd name="connsiteY5" fmla="*/ 1260695 h 1559019"/>
                <a:gd name="connsiteX6" fmla="*/ 1033679 w 1917233"/>
                <a:gd name="connsiteY6" fmla="*/ 1046137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25184 w 1917233"/>
                <a:gd name="connsiteY3" fmla="*/ 888472 h 1559019"/>
                <a:gd name="connsiteX4" fmla="*/ 1906990 w 1917233"/>
                <a:gd name="connsiteY4" fmla="*/ 1183262 h 1559019"/>
                <a:gd name="connsiteX5" fmla="*/ 1917232 w 1917233"/>
                <a:gd name="connsiteY5" fmla="*/ 1260695 h 1559019"/>
                <a:gd name="connsiteX6" fmla="*/ 1033679 w 1917233"/>
                <a:gd name="connsiteY6" fmla="*/ 1046137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07008 w 1917233"/>
                <a:gd name="connsiteY3" fmla="*/ 844343 h 1559019"/>
                <a:gd name="connsiteX4" fmla="*/ 1906990 w 1917233"/>
                <a:gd name="connsiteY4" fmla="*/ 1183262 h 1559019"/>
                <a:gd name="connsiteX5" fmla="*/ 1917232 w 1917233"/>
                <a:gd name="connsiteY5" fmla="*/ 1260695 h 1559019"/>
                <a:gd name="connsiteX6" fmla="*/ 1033679 w 1917233"/>
                <a:gd name="connsiteY6" fmla="*/ 1046137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07008 w 1917233"/>
                <a:gd name="connsiteY3" fmla="*/ 844343 h 1559019"/>
                <a:gd name="connsiteX4" fmla="*/ 1906990 w 1917233"/>
                <a:gd name="connsiteY4" fmla="*/ 1183262 h 1559019"/>
                <a:gd name="connsiteX5" fmla="*/ 1917232 w 1917233"/>
                <a:gd name="connsiteY5" fmla="*/ 1260695 h 1559019"/>
                <a:gd name="connsiteX6" fmla="*/ 1046069 w 1917233"/>
                <a:gd name="connsiteY6" fmla="*/ 974241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07008 w 1917233"/>
                <a:gd name="connsiteY3" fmla="*/ 844343 h 1559019"/>
                <a:gd name="connsiteX4" fmla="*/ 1906990 w 1917233"/>
                <a:gd name="connsiteY4" fmla="*/ 1183262 h 1559019"/>
                <a:gd name="connsiteX5" fmla="*/ 1917232 w 1917233"/>
                <a:gd name="connsiteY5" fmla="*/ 1260695 h 1559019"/>
                <a:gd name="connsiteX6" fmla="*/ 1046069 w 1917233"/>
                <a:gd name="connsiteY6" fmla="*/ 974241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07008 w 1917233"/>
                <a:gd name="connsiteY3" fmla="*/ 844343 h 1559019"/>
                <a:gd name="connsiteX4" fmla="*/ 1906990 w 1917233"/>
                <a:gd name="connsiteY4" fmla="*/ 1183262 h 1559019"/>
                <a:gd name="connsiteX5" fmla="*/ 1917232 w 1917233"/>
                <a:gd name="connsiteY5" fmla="*/ 1260695 h 1559019"/>
                <a:gd name="connsiteX6" fmla="*/ 1034257 w 1917233"/>
                <a:gd name="connsiteY6" fmla="*/ 933092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07008 w 1917233"/>
                <a:gd name="connsiteY3" fmla="*/ 844343 h 1559019"/>
                <a:gd name="connsiteX4" fmla="*/ 1906990 w 1917233"/>
                <a:gd name="connsiteY4" fmla="*/ 1183262 h 1559019"/>
                <a:gd name="connsiteX5" fmla="*/ 1917232 w 1917233"/>
                <a:gd name="connsiteY5" fmla="*/ 1260695 h 1559019"/>
                <a:gd name="connsiteX6" fmla="*/ 1034257 w 1917233"/>
                <a:gd name="connsiteY6" fmla="*/ 933092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07008 w 1917233"/>
                <a:gd name="connsiteY3" fmla="*/ 844343 h 1559019"/>
                <a:gd name="connsiteX4" fmla="*/ 1894354 w 1917233"/>
                <a:gd name="connsiteY4" fmla="*/ 1196765 h 1559019"/>
                <a:gd name="connsiteX5" fmla="*/ 1917232 w 1917233"/>
                <a:gd name="connsiteY5" fmla="*/ 1260695 h 1559019"/>
                <a:gd name="connsiteX6" fmla="*/ 1034257 w 1917233"/>
                <a:gd name="connsiteY6" fmla="*/ 933092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  <a:gd name="connsiteX0" fmla="*/ 467285 w 1917233"/>
                <a:gd name="connsiteY0" fmla="*/ 1087857 h 1559019"/>
                <a:gd name="connsiteX1" fmla="*/ 0 w 1917233"/>
                <a:gd name="connsiteY1" fmla="*/ 92243 h 1559019"/>
                <a:gd name="connsiteX2" fmla="*/ 567890 w 1917233"/>
                <a:gd name="connsiteY2" fmla="*/ 0 h 1559019"/>
                <a:gd name="connsiteX3" fmla="*/ 1007008 w 1917233"/>
                <a:gd name="connsiteY3" fmla="*/ 844343 h 1559019"/>
                <a:gd name="connsiteX4" fmla="*/ 1894354 w 1917233"/>
                <a:gd name="connsiteY4" fmla="*/ 1196765 h 1559019"/>
                <a:gd name="connsiteX5" fmla="*/ 1917232 w 1917233"/>
                <a:gd name="connsiteY5" fmla="*/ 1260695 h 1559019"/>
                <a:gd name="connsiteX6" fmla="*/ 1034257 w 1917233"/>
                <a:gd name="connsiteY6" fmla="*/ 933092 h 1559019"/>
                <a:gd name="connsiteX7" fmla="*/ 851790 w 1917233"/>
                <a:gd name="connsiteY7" fmla="*/ 1559019 h 1559019"/>
                <a:gd name="connsiteX8" fmla="*/ 467285 w 1917233"/>
                <a:gd name="connsiteY8" fmla="*/ 1087857 h 155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7233" h="1559019">
                  <a:moveTo>
                    <a:pt x="467285" y="1087857"/>
                  </a:moveTo>
                  <a:cubicBezTo>
                    <a:pt x="373973" y="840294"/>
                    <a:pt x="304152" y="598622"/>
                    <a:pt x="0" y="92243"/>
                  </a:cubicBezTo>
                  <a:lnTo>
                    <a:pt x="567890" y="0"/>
                  </a:lnTo>
                  <a:cubicBezTo>
                    <a:pt x="652716" y="130919"/>
                    <a:pt x="927360" y="608640"/>
                    <a:pt x="1007008" y="844343"/>
                  </a:cubicBezTo>
                  <a:cubicBezTo>
                    <a:pt x="1245306" y="917299"/>
                    <a:pt x="1723189" y="1121568"/>
                    <a:pt x="1894354" y="1196765"/>
                  </a:cubicBezTo>
                  <a:cubicBezTo>
                    <a:pt x="1916578" y="1281131"/>
                    <a:pt x="1898539" y="1181902"/>
                    <a:pt x="1917232" y="1260695"/>
                  </a:cubicBezTo>
                  <a:cubicBezTo>
                    <a:pt x="1642732" y="1157894"/>
                    <a:pt x="1104938" y="875364"/>
                    <a:pt x="1034257" y="933092"/>
                  </a:cubicBezTo>
                  <a:cubicBezTo>
                    <a:pt x="1078066" y="1044475"/>
                    <a:pt x="842718" y="1304832"/>
                    <a:pt x="851790" y="1559019"/>
                  </a:cubicBezTo>
                  <a:cubicBezTo>
                    <a:pt x="746175" y="1291545"/>
                    <a:pt x="560597" y="1335420"/>
                    <a:pt x="467285" y="108785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50" name="직사각형 149"/>
            <p:cNvSpPr/>
            <p:nvPr/>
          </p:nvSpPr>
          <p:spPr bwMode="auto">
            <a:xfrm>
              <a:off x="2687872" y="1736305"/>
              <a:ext cx="1828680" cy="785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1" name="직사각형 150"/>
            <p:cNvSpPr/>
            <p:nvPr/>
          </p:nvSpPr>
          <p:spPr bwMode="auto">
            <a:xfrm>
              <a:off x="2656060" y="1775595"/>
              <a:ext cx="63624" cy="10776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1403648" y="3078707"/>
            <a:ext cx="2243249" cy="670283"/>
            <a:chOff x="1628181" y="2770549"/>
            <a:chExt cx="2243249" cy="670283"/>
          </a:xfrm>
        </p:grpSpPr>
        <p:sp>
          <p:nvSpPr>
            <p:cNvPr id="140" name="직사각형 139"/>
            <p:cNvSpPr/>
            <p:nvPr/>
          </p:nvSpPr>
          <p:spPr bwMode="auto">
            <a:xfrm>
              <a:off x="1656294" y="2792759"/>
              <a:ext cx="2204754" cy="61976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1" name="자유형 140"/>
            <p:cNvSpPr/>
            <p:nvPr/>
          </p:nvSpPr>
          <p:spPr>
            <a:xfrm rot="16200000">
              <a:off x="2461485" y="1983994"/>
              <a:ext cx="585584" cy="2203116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0 w 1526737"/>
                <a:gd name="connsiteY12" fmla="*/ 3335108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36 w 1526737"/>
                <a:gd name="connsiteY13" fmla="*/ 3705273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7 w 1526737"/>
                <a:gd name="connsiteY9" fmla="*/ 997941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66581 w 1526737"/>
                <a:gd name="connsiteY7" fmla="*/ 667647 h 4076605"/>
                <a:gd name="connsiteX8" fmla="*/ 1498300 w 1526737"/>
                <a:gd name="connsiteY8" fmla="*/ 816850 h 4076605"/>
                <a:gd name="connsiteX9" fmla="*/ 1526707 w 1526737"/>
                <a:gd name="connsiteY9" fmla="*/ 997941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4447 h 4081030"/>
                <a:gd name="connsiteX1" fmla="*/ 963598 w 1526737"/>
                <a:gd name="connsiteY1" fmla="*/ 3530907 h 4081030"/>
                <a:gd name="connsiteX2" fmla="*/ 786734 w 1526737"/>
                <a:gd name="connsiteY2" fmla="*/ 4077680 h 4081030"/>
                <a:gd name="connsiteX3" fmla="*/ 351681 w 1526737"/>
                <a:gd name="connsiteY3" fmla="*/ 4081030 h 4081030"/>
                <a:gd name="connsiteX4" fmla="*/ 613777 w 1526737"/>
                <a:gd name="connsiteY4" fmla="*/ 2246265 h 4081030"/>
                <a:gd name="connsiteX5" fmla="*/ 0 w 1526737"/>
                <a:gd name="connsiteY5" fmla="*/ 15488 h 4081030"/>
                <a:gd name="connsiteX6" fmla="*/ 591957 w 1526737"/>
                <a:gd name="connsiteY6" fmla="*/ 1 h 4081030"/>
                <a:gd name="connsiteX7" fmla="*/ 866581 w 1526737"/>
                <a:gd name="connsiteY7" fmla="*/ 672072 h 4081030"/>
                <a:gd name="connsiteX8" fmla="*/ 1498300 w 1526737"/>
                <a:gd name="connsiteY8" fmla="*/ 821275 h 4081030"/>
                <a:gd name="connsiteX9" fmla="*/ 1526707 w 1526737"/>
                <a:gd name="connsiteY9" fmla="*/ 1002366 h 4081030"/>
                <a:gd name="connsiteX10" fmla="*/ 923127 w 1526737"/>
                <a:gd name="connsiteY10" fmla="*/ 881548 h 4081030"/>
                <a:gd name="connsiteX11" fmla="*/ 1142692 w 1526737"/>
                <a:gd name="connsiteY11" fmla="*/ 2141240 h 4081030"/>
                <a:gd name="connsiteX12" fmla="*/ 1021047 w 1526737"/>
                <a:gd name="connsiteY12" fmla="*/ 3343974 h 4081030"/>
                <a:gd name="connsiteX13" fmla="*/ 1496843 w 1526737"/>
                <a:gd name="connsiteY13" fmla="*/ 3696416 h 4081030"/>
                <a:gd name="connsiteX14" fmla="*/ 1510825 w 1526737"/>
                <a:gd name="connsiteY14" fmla="*/ 3844447 h 4081030"/>
                <a:gd name="connsiteX0" fmla="*/ 1510825 w 1526737"/>
                <a:gd name="connsiteY0" fmla="*/ 3851104 h 4087687"/>
                <a:gd name="connsiteX1" fmla="*/ 963598 w 1526737"/>
                <a:gd name="connsiteY1" fmla="*/ 3537564 h 4087687"/>
                <a:gd name="connsiteX2" fmla="*/ 786734 w 1526737"/>
                <a:gd name="connsiteY2" fmla="*/ 4084337 h 4087687"/>
                <a:gd name="connsiteX3" fmla="*/ 351681 w 1526737"/>
                <a:gd name="connsiteY3" fmla="*/ 4087687 h 4087687"/>
                <a:gd name="connsiteX4" fmla="*/ 613777 w 1526737"/>
                <a:gd name="connsiteY4" fmla="*/ 2252922 h 4087687"/>
                <a:gd name="connsiteX5" fmla="*/ 0 w 1526737"/>
                <a:gd name="connsiteY5" fmla="*/ 0 h 4087687"/>
                <a:gd name="connsiteX6" fmla="*/ 591957 w 1526737"/>
                <a:gd name="connsiteY6" fmla="*/ 6658 h 4087687"/>
                <a:gd name="connsiteX7" fmla="*/ 866581 w 1526737"/>
                <a:gd name="connsiteY7" fmla="*/ 678729 h 4087687"/>
                <a:gd name="connsiteX8" fmla="*/ 1498300 w 1526737"/>
                <a:gd name="connsiteY8" fmla="*/ 827932 h 4087687"/>
                <a:gd name="connsiteX9" fmla="*/ 1526707 w 1526737"/>
                <a:gd name="connsiteY9" fmla="*/ 1009023 h 4087687"/>
                <a:gd name="connsiteX10" fmla="*/ 923127 w 1526737"/>
                <a:gd name="connsiteY10" fmla="*/ 888205 h 4087687"/>
                <a:gd name="connsiteX11" fmla="*/ 1142692 w 1526737"/>
                <a:gd name="connsiteY11" fmla="*/ 2147897 h 4087687"/>
                <a:gd name="connsiteX12" fmla="*/ 1021047 w 1526737"/>
                <a:gd name="connsiteY12" fmla="*/ 3350631 h 4087687"/>
                <a:gd name="connsiteX13" fmla="*/ 1496843 w 1526737"/>
                <a:gd name="connsiteY13" fmla="*/ 3703073 h 4087687"/>
                <a:gd name="connsiteX14" fmla="*/ 1510825 w 1526737"/>
                <a:gd name="connsiteY14" fmla="*/ 3851104 h 4087687"/>
                <a:gd name="connsiteX0" fmla="*/ 1542121 w 1558033"/>
                <a:gd name="connsiteY0" fmla="*/ 3851098 h 4087681"/>
                <a:gd name="connsiteX1" fmla="*/ 994894 w 1558033"/>
                <a:gd name="connsiteY1" fmla="*/ 3537558 h 4087681"/>
                <a:gd name="connsiteX2" fmla="*/ 818030 w 1558033"/>
                <a:gd name="connsiteY2" fmla="*/ 4084331 h 4087681"/>
                <a:gd name="connsiteX3" fmla="*/ 382977 w 1558033"/>
                <a:gd name="connsiteY3" fmla="*/ 4087681 h 4087681"/>
                <a:gd name="connsiteX4" fmla="*/ 645073 w 1558033"/>
                <a:gd name="connsiteY4" fmla="*/ 2252916 h 4087681"/>
                <a:gd name="connsiteX5" fmla="*/ -1 w 1558033"/>
                <a:gd name="connsiteY5" fmla="*/ -1 h 4087681"/>
                <a:gd name="connsiteX6" fmla="*/ 623253 w 1558033"/>
                <a:gd name="connsiteY6" fmla="*/ 6652 h 4087681"/>
                <a:gd name="connsiteX7" fmla="*/ 897877 w 1558033"/>
                <a:gd name="connsiteY7" fmla="*/ 678723 h 4087681"/>
                <a:gd name="connsiteX8" fmla="*/ 1529596 w 1558033"/>
                <a:gd name="connsiteY8" fmla="*/ 827926 h 4087681"/>
                <a:gd name="connsiteX9" fmla="*/ 1558003 w 1558033"/>
                <a:gd name="connsiteY9" fmla="*/ 1009017 h 4087681"/>
                <a:gd name="connsiteX10" fmla="*/ 954423 w 1558033"/>
                <a:gd name="connsiteY10" fmla="*/ 888199 h 4087681"/>
                <a:gd name="connsiteX11" fmla="*/ 1173988 w 1558033"/>
                <a:gd name="connsiteY11" fmla="*/ 2147891 h 4087681"/>
                <a:gd name="connsiteX12" fmla="*/ 1052343 w 1558033"/>
                <a:gd name="connsiteY12" fmla="*/ 3350625 h 4087681"/>
                <a:gd name="connsiteX13" fmla="*/ 1528139 w 1558033"/>
                <a:gd name="connsiteY13" fmla="*/ 3703067 h 4087681"/>
                <a:gd name="connsiteX14" fmla="*/ 1542121 w 1558033"/>
                <a:gd name="connsiteY14" fmla="*/ 3851098 h 4087681"/>
                <a:gd name="connsiteX0" fmla="*/ 1523342 w 1539254"/>
                <a:gd name="connsiteY0" fmla="*/ 3846671 h 4083254"/>
                <a:gd name="connsiteX1" fmla="*/ 976115 w 1539254"/>
                <a:gd name="connsiteY1" fmla="*/ 3533131 h 4083254"/>
                <a:gd name="connsiteX2" fmla="*/ 799251 w 1539254"/>
                <a:gd name="connsiteY2" fmla="*/ 4079904 h 4083254"/>
                <a:gd name="connsiteX3" fmla="*/ 364198 w 1539254"/>
                <a:gd name="connsiteY3" fmla="*/ 4083254 h 4083254"/>
                <a:gd name="connsiteX4" fmla="*/ 626294 w 1539254"/>
                <a:gd name="connsiteY4" fmla="*/ 2248489 h 4083254"/>
                <a:gd name="connsiteX5" fmla="*/ 0 w 1539254"/>
                <a:gd name="connsiteY5" fmla="*/ 0 h 4083254"/>
                <a:gd name="connsiteX6" fmla="*/ 604474 w 1539254"/>
                <a:gd name="connsiteY6" fmla="*/ 2225 h 4083254"/>
                <a:gd name="connsiteX7" fmla="*/ 879098 w 1539254"/>
                <a:gd name="connsiteY7" fmla="*/ 674296 h 4083254"/>
                <a:gd name="connsiteX8" fmla="*/ 1510817 w 1539254"/>
                <a:gd name="connsiteY8" fmla="*/ 823499 h 4083254"/>
                <a:gd name="connsiteX9" fmla="*/ 1539224 w 1539254"/>
                <a:gd name="connsiteY9" fmla="*/ 1004590 h 4083254"/>
                <a:gd name="connsiteX10" fmla="*/ 935644 w 1539254"/>
                <a:gd name="connsiteY10" fmla="*/ 883772 h 4083254"/>
                <a:gd name="connsiteX11" fmla="*/ 1155209 w 1539254"/>
                <a:gd name="connsiteY11" fmla="*/ 2143464 h 4083254"/>
                <a:gd name="connsiteX12" fmla="*/ 1033564 w 1539254"/>
                <a:gd name="connsiteY12" fmla="*/ 3346198 h 4083254"/>
                <a:gd name="connsiteX13" fmla="*/ 1509360 w 1539254"/>
                <a:gd name="connsiteY13" fmla="*/ 3698640 h 4083254"/>
                <a:gd name="connsiteX14" fmla="*/ 1523342 w 1539254"/>
                <a:gd name="connsiteY14" fmla="*/ 3846671 h 4083254"/>
                <a:gd name="connsiteX0" fmla="*/ 1523342 w 1539254"/>
                <a:gd name="connsiteY0" fmla="*/ 3846671 h 4097620"/>
                <a:gd name="connsiteX1" fmla="*/ 976115 w 1539254"/>
                <a:gd name="connsiteY1" fmla="*/ 3533131 h 4097620"/>
                <a:gd name="connsiteX2" fmla="*/ 818030 w 1539254"/>
                <a:gd name="connsiteY2" fmla="*/ 4097620 h 4097620"/>
                <a:gd name="connsiteX3" fmla="*/ 364198 w 1539254"/>
                <a:gd name="connsiteY3" fmla="*/ 4083254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  <a:gd name="connsiteX0" fmla="*/ 1523342 w 1539254"/>
                <a:gd name="connsiteY0" fmla="*/ 3846671 h 4097620"/>
                <a:gd name="connsiteX1" fmla="*/ 988635 w 1539254"/>
                <a:gd name="connsiteY1" fmla="*/ 3550846 h 4097620"/>
                <a:gd name="connsiteX2" fmla="*/ 818030 w 1539254"/>
                <a:gd name="connsiteY2" fmla="*/ 4097620 h 4097620"/>
                <a:gd name="connsiteX3" fmla="*/ 364198 w 1539254"/>
                <a:gd name="connsiteY3" fmla="*/ 4083254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  <a:gd name="connsiteX0" fmla="*/ 1523342 w 1539254"/>
                <a:gd name="connsiteY0" fmla="*/ 3846671 h 4097620"/>
                <a:gd name="connsiteX1" fmla="*/ 988635 w 1539254"/>
                <a:gd name="connsiteY1" fmla="*/ 3550846 h 4097620"/>
                <a:gd name="connsiteX2" fmla="*/ 818030 w 1539254"/>
                <a:gd name="connsiteY2" fmla="*/ 4097620 h 4097620"/>
                <a:gd name="connsiteX3" fmla="*/ 339160 w 1539254"/>
                <a:gd name="connsiteY3" fmla="*/ 4096541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39254" h="4097620">
                  <a:moveTo>
                    <a:pt x="1523342" y="3846671"/>
                  </a:moveTo>
                  <a:cubicBezTo>
                    <a:pt x="1446188" y="3800729"/>
                    <a:pt x="1392227" y="3774480"/>
                    <a:pt x="988635" y="3550846"/>
                  </a:cubicBezTo>
                  <a:cubicBezTo>
                    <a:pt x="958424" y="3762794"/>
                    <a:pt x="891870" y="3904686"/>
                    <a:pt x="818030" y="4097620"/>
                  </a:cubicBezTo>
                  <a:lnTo>
                    <a:pt x="339160" y="4096541"/>
                  </a:lnTo>
                  <a:cubicBezTo>
                    <a:pt x="442611" y="3842535"/>
                    <a:pt x="613254" y="2900364"/>
                    <a:pt x="626294" y="2248489"/>
                  </a:cubicBezTo>
                  <a:cubicBezTo>
                    <a:pt x="639334" y="1596614"/>
                    <a:pt x="212552" y="463186"/>
                    <a:pt x="0" y="0"/>
                  </a:cubicBezTo>
                  <a:lnTo>
                    <a:pt x="604474" y="2225"/>
                  </a:lnTo>
                  <a:cubicBezTo>
                    <a:pt x="762257" y="262883"/>
                    <a:pt x="827590" y="539124"/>
                    <a:pt x="879098" y="674296"/>
                  </a:cubicBezTo>
                  <a:cubicBezTo>
                    <a:pt x="1118383" y="765180"/>
                    <a:pt x="1248874" y="790607"/>
                    <a:pt x="1510817" y="823499"/>
                  </a:cubicBezTo>
                  <a:cubicBezTo>
                    <a:pt x="1529726" y="913460"/>
                    <a:pt x="1539876" y="943232"/>
                    <a:pt x="1539224" y="1004590"/>
                  </a:cubicBezTo>
                  <a:cubicBezTo>
                    <a:pt x="1245368" y="944435"/>
                    <a:pt x="1006942" y="884664"/>
                    <a:pt x="935644" y="883772"/>
                  </a:cubicBezTo>
                  <a:cubicBezTo>
                    <a:pt x="1007221" y="1121805"/>
                    <a:pt x="1138889" y="1733060"/>
                    <a:pt x="1155209" y="2143464"/>
                  </a:cubicBezTo>
                  <a:cubicBezTo>
                    <a:pt x="1171529" y="2553868"/>
                    <a:pt x="1116393" y="3041354"/>
                    <a:pt x="1033564" y="3346198"/>
                  </a:cubicBezTo>
                  <a:cubicBezTo>
                    <a:pt x="1033068" y="3488321"/>
                    <a:pt x="1373007" y="3619169"/>
                    <a:pt x="1509360" y="3698640"/>
                  </a:cubicBezTo>
                  <a:cubicBezTo>
                    <a:pt x="1509410" y="3737143"/>
                    <a:pt x="1523292" y="3808168"/>
                    <a:pt x="1523342" y="384667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42" name="자유형 141"/>
            <p:cNvSpPr/>
            <p:nvPr/>
          </p:nvSpPr>
          <p:spPr>
            <a:xfrm rot="16200000">
              <a:off x="1619461" y="2811212"/>
              <a:ext cx="578420" cy="514277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9347 w 1526737"/>
                <a:gd name="connsiteY0" fmla="*/ 372741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0" fmla="*/ 1008504 w 1526737"/>
                <a:gd name="connsiteY0" fmla="*/ 3366106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0" fmla="*/ 1008504 w 1526737"/>
                <a:gd name="connsiteY0" fmla="*/ 3366106 h 4076605"/>
                <a:gd name="connsiteX1" fmla="*/ 786734 w 1526737"/>
                <a:gd name="connsiteY1" fmla="*/ 4073255 h 4076605"/>
                <a:gd name="connsiteX2" fmla="*/ 351681 w 1526737"/>
                <a:gd name="connsiteY2" fmla="*/ 4076605 h 4076605"/>
                <a:gd name="connsiteX3" fmla="*/ 613777 w 1526737"/>
                <a:gd name="connsiteY3" fmla="*/ 2241840 h 4076605"/>
                <a:gd name="connsiteX4" fmla="*/ 0 w 1526737"/>
                <a:gd name="connsiteY4" fmla="*/ 11063 h 4076605"/>
                <a:gd name="connsiteX5" fmla="*/ 560664 w 1526737"/>
                <a:gd name="connsiteY5" fmla="*/ 0 h 4076605"/>
                <a:gd name="connsiteX6" fmla="*/ 854062 w 1526737"/>
                <a:gd name="connsiteY6" fmla="*/ 680930 h 4076605"/>
                <a:gd name="connsiteX7" fmla="*/ 1498300 w 1526737"/>
                <a:gd name="connsiteY7" fmla="*/ 816850 h 4076605"/>
                <a:gd name="connsiteX8" fmla="*/ 1526709 w 1526737"/>
                <a:gd name="connsiteY8" fmla="*/ 966934 h 4076605"/>
                <a:gd name="connsiteX9" fmla="*/ 923127 w 1526737"/>
                <a:gd name="connsiteY9" fmla="*/ 877123 h 4076605"/>
                <a:gd name="connsiteX10" fmla="*/ 1142692 w 1526737"/>
                <a:gd name="connsiteY10" fmla="*/ 2136815 h 4076605"/>
                <a:gd name="connsiteX11" fmla="*/ 1008504 w 1526737"/>
                <a:gd name="connsiteY11" fmla="*/ 3366106 h 4076605"/>
                <a:gd name="connsiteX0" fmla="*/ 1008504 w 1526737"/>
                <a:gd name="connsiteY0" fmla="*/ 3366106 h 4113326"/>
                <a:gd name="connsiteX1" fmla="*/ 351681 w 1526737"/>
                <a:gd name="connsiteY1" fmla="*/ 4076605 h 4113326"/>
                <a:gd name="connsiteX2" fmla="*/ 613777 w 1526737"/>
                <a:gd name="connsiteY2" fmla="*/ 2241840 h 4113326"/>
                <a:gd name="connsiteX3" fmla="*/ 0 w 1526737"/>
                <a:gd name="connsiteY3" fmla="*/ 11063 h 4113326"/>
                <a:gd name="connsiteX4" fmla="*/ 560664 w 1526737"/>
                <a:gd name="connsiteY4" fmla="*/ 0 h 4113326"/>
                <a:gd name="connsiteX5" fmla="*/ 854062 w 1526737"/>
                <a:gd name="connsiteY5" fmla="*/ 680930 h 4113326"/>
                <a:gd name="connsiteX6" fmla="*/ 1498300 w 1526737"/>
                <a:gd name="connsiteY6" fmla="*/ 816850 h 4113326"/>
                <a:gd name="connsiteX7" fmla="*/ 1526709 w 1526737"/>
                <a:gd name="connsiteY7" fmla="*/ 966934 h 4113326"/>
                <a:gd name="connsiteX8" fmla="*/ 923127 w 1526737"/>
                <a:gd name="connsiteY8" fmla="*/ 877123 h 4113326"/>
                <a:gd name="connsiteX9" fmla="*/ 1142692 w 1526737"/>
                <a:gd name="connsiteY9" fmla="*/ 2136815 h 4113326"/>
                <a:gd name="connsiteX10" fmla="*/ 1008504 w 1526737"/>
                <a:gd name="connsiteY10" fmla="*/ 3366106 h 4113326"/>
                <a:gd name="connsiteX0" fmla="*/ 1142692 w 1526737"/>
                <a:gd name="connsiteY0" fmla="*/ 2136815 h 4076793"/>
                <a:gd name="connsiteX1" fmla="*/ 351681 w 1526737"/>
                <a:gd name="connsiteY1" fmla="*/ 4076605 h 4076793"/>
                <a:gd name="connsiteX2" fmla="*/ 613777 w 1526737"/>
                <a:gd name="connsiteY2" fmla="*/ 2241840 h 4076793"/>
                <a:gd name="connsiteX3" fmla="*/ 0 w 1526737"/>
                <a:gd name="connsiteY3" fmla="*/ 11063 h 4076793"/>
                <a:gd name="connsiteX4" fmla="*/ 560664 w 1526737"/>
                <a:gd name="connsiteY4" fmla="*/ 0 h 4076793"/>
                <a:gd name="connsiteX5" fmla="*/ 854062 w 1526737"/>
                <a:gd name="connsiteY5" fmla="*/ 680930 h 4076793"/>
                <a:gd name="connsiteX6" fmla="*/ 1498300 w 1526737"/>
                <a:gd name="connsiteY6" fmla="*/ 816850 h 4076793"/>
                <a:gd name="connsiteX7" fmla="*/ 1526709 w 1526737"/>
                <a:gd name="connsiteY7" fmla="*/ 966934 h 4076793"/>
                <a:gd name="connsiteX8" fmla="*/ 923127 w 1526737"/>
                <a:gd name="connsiteY8" fmla="*/ 877123 h 4076793"/>
                <a:gd name="connsiteX9" fmla="*/ 1142692 w 1526737"/>
                <a:gd name="connsiteY9" fmla="*/ 2136815 h 4076793"/>
                <a:gd name="connsiteX0" fmla="*/ 1142692 w 1526737"/>
                <a:gd name="connsiteY0" fmla="*/ 2136815 h 2424287"/>
                <a:gd name="connsiteX1" fmla="*/ 613777 w 1526737"/>
                <a:gd name="connsiteY1" fmla="*/ 2241840 h 2424287"/>
                <a:gd name="connsiteX2" fmla="*/ 0 w 1526737"/>
                <a:gd name="connsiteY2" fmla="*/ 11063 h 2424287"/>
                <a:gd name="connsiteX3" fmla="*/ 560664 w 1526737"/>
                <a:gd name="connsiteY3" fmla="*/ 0 h 2424287"/>
                <a:gd name="connsiteX4" fmla="*/ 854062 w 1526737"/>
                <a:gd name="connsiteY4" fmla="*/ 680930 h 2424287"/>
                <a:gd name="connsiteX5" fmla="*/ 1498300 w 1526737"/>
                <a:gd name="connsiteY5" fmla="*/ 816850 h 2424287"/>
                <a:gd name="connsiteX6" fmla="*/ 1526709 w 1526737"/>
                <a:gd name="connsiteY6" fmla="*/ 966934 h 2424287"/>
                <a:gd name="connsiteX7" fmla="*/ 923127 w 1526737"/>
                <a:gd name="connsiteY7" fmla="*/ 877123 h 2424287"/>
                <a:gd name="connsiteX8" fmla="*/ 1142692 w 1526737"/>
                <a:gd name="connsiteY8" fmla="*/ 2136815 h 2424287"/>
                <a:gd name="connsiteX0" fmla="*/ 1142692 w 1526737"/>
                <a:gd name="connsiteY0" fmla="*/ 2136815 h 2321821"/>
                <a:gd name="connsiteX1" fmla="*/ 1095800 w 1526737"/>
                <a:gd name="connsiteY1" fmla="*/ 1628780 h 2321821"/>
                <a:gd name="connsiteX2" fmla="*/ 613777 w 1526737"/>
                <a:gd name="connsiteY2" fmla="*/ 2241840 h 2321821"/>
                <a:gd name="connsiteX3" fmla="*/ 0 w 1526737"/>
                <a:gd name="connsiteY3" fmla="*/ 11063 h 2321821"/>
                <a:gd name="connsiteX4" fmla="*/ 560664 w 1526737"/>
                <a:gd name="connsiteY4" fmla="*/ 0 h 2321821"/>
                <a:gd name="connsiteX5" fmla="*/ 854062 w 1526737"/>
                <a:gd name="connsiteY5" fmla="*/ 680930 h 2321821"/>
                <a:gd name="connsiteX6" fmla="*/ 1498300 w 1526737"/>
                <a:gd name="connsiteY6" fmla="*/ 816850 h 2321821"/>
                <a:gd name="connsiteX7" fmla="*/ 1526709 w 1526737"/>
                <a:gd name="connsiteY7" fmla="*/ 966934 h 2321821"/>
                <a:gd name="connsiteX8" fmla="*/ 923127 w 1526737"/>
                <a:gd name="connsiteY8" fmla="*/ 877123 h 2321821"/>
                <a:gd name="connsiteX9" fmla="*/ 1142692 w 1526737"/>
                <a:gd name="connsiteY9" fmla="*/ 2136815 h 2321821"/>
                <a:gd name="connsiteX0" fmla="*/ 923127 w 1526737"/>
                <a:gd name="connsiteY0" fmla="*/ 877123 h 2321819"/>
                <a:gd name="connsiteX1" fmla="*/ 1095800 w 1526737"/>
                <a:gd name="connsiteY1" fmla="*/ 1628780 h 2321819"/>
                <a:gd name="connsiteX2" fmla="*/ 613777 w 1526737"/>
                <a:gd name="connsiteY2" fmla="*/ 2241840 h 2321819"/>
                <a:gd name="connsiteX3" fmla="*/ 0 w 1526737"/>
                <a:gd name="connsiteY3" fmla="*/ 11063 h 2321819"/>
                <a:gd name="connsiteX4" fmla="*/ 560664 w 1526737"/>
                <a:gd name="connsiteY4" fmla="*/ 0 h 2321819"/>
                <a:gd name="connsiteX5" fmla="*/ 854062 w 1526737"/>
                <a:gd name="connsiteY5" fmla="*/ 680930 h 2321819"/>
                <a:gd name="connsiteX6" fmla="*/ 1498300 w 1526737"/>
                <a:gd name="connsiteY6" fmla="*/ 816850 h 2321819"/>
                <a:gd name="connsiteX7" fmla="*/ 1526709 w 1526737"/>
                <a:gd name="connsiteY7" fmla="*/ 966934 h 2321819"/>
                <a:gd name="connsiteX8" fmla="*/ 923127 w 1526737"/>
                <a:gd name="connsiteY8" fmla="*/ 877123 h 2321819"/>
                <a:gd name="connsiteX0" fmla="*/ 923127 w 1526737"/>
                <a:gd name="connsiteY0" fmla="*/ 877123 h 1881910"/>
                <a:gd name="connsiteX1" fmla="*/ 1095800 w 1526737"/>
                <a:gd name="connsiteY1" fmla="*/ 1628780 h 1881910"/>
                <a:gd name="connsiteX2" fmla="*/ 554267 w 1526737"/>
                <a:gd name="connsiteY2" fmla="*/ 1745916 h 1881910"/>
                <a:gd name="connsiteX3" fmla="*/ 0 w 1526737"/>
                <a:gd name="connsiteY3" fmla="*/ 11063 h 1881910"/>
                <a:gd name="connsiteX4" fmla="*/ 560664 w 1526737"/>
                <a:gd name="connsiteY4" fmla="*/ 0 h 1881910"/>
                <a:gd name="connsiteX5" fmla="*/ 854062 w 1526737"/>
                <a:gd name="connsiteY5" fmla="*/ 680930 h 1881910"/>
                <a:gd name="connsiteX6" fmla="*/ 1498300 w 1526737"/>
                <a:gd name="connsiteY6" fmla="*/ 816850 h 1881910"/>
                <a:gd name="connsiteX7" fmla="*/ 1526709 w 1526737"/>
                <a:gd name="connsiteY7" fmla="*/ 966934 h 1881910"/>
                <a:gd name="connsiteX8" fmla="*/ 923127 w 1526737"/>
                <a:gd name="connsiteY8" fmla="*/ 877123 h 1881910"/>
                <a:gd name="connsiteX0" fmla="*/ 923127 w 1526737"/>
                <a:gd name="connsiteY0" fmla="*/ 877123 h 1881910"/>
                <a:gd name="connsiteX1" fmla="*/ 1095800 w 1526737"/>
                <a:gd name="connsiteY1" fmla="*/ 1628780 h 1881910"/>
                <a:gd name="connsiteX2" fmla="*/ 554267 w 1526737"/>
                <a:gd name="connsiteY2" fmla="*/ 1745916 h 1881910"/>
                <a:gd name="connsiteX3" fmla="*/ 0 w 1526737"/>
                <a:gd name="connsiteY3" fmla="*/ 11063 h 1881910"/>
                <a:gd name="connsiteX4" fmla="*/ 560664 w 1526737"/>
                <a:gd name="connsiteY4" fmla="*/ 0 h 1881910"/>
                <a:gd name="connsiteX5" fmla="*/ 854062 w 1526737"/>
                <a:gd name="connsiteY5" fmla="*/ 680930 h 1881910"/>
                <a:gd name="connsiteX6" fmla="*/ 1498300 w 1526737"/>
                <a:gd name="connsiteY6" fmla="*/ 816850 h 1881910"/>
                <a:gd name="connsiteX7" fmla="*/ 1526709 w 1526737"/>
                <a:gd name="connsiteY7" fmla="*/ 966934 h 1881910"/>
                <a:gd name="connsiteX8" fmla="*/ 923127 w 1526737"/>
                <a:gd name="connsiteY8" fmla="*/ 877123 h 1881910"/>
                <a:gd name="connsiteX0" fmla="*/ 923127 w 1526737"/>
                <a:gd name="connsiteY0" fmla="*/ 877123 h 1866864"/>
                <a:gd name="connsiteX1" fmla="*/ 1095800 w 1526737"/>
                <a:gd name="connsiteY1" fmla="*/ 1628780 h 1866864"/>
                <a:gd name="connsiteX2" fmla="*/ 613773 w 1526737"/>
                <a:gd name="connsiteY2" fmla="*/ 1727206 h 1866864"/>
                <a:gd name="connsiteX3" fmla="*/ 0 w 1526737"/>
                <a:gd name="connsiteY3" fmla="*/ 11063 h 1866864"/>
                <a:gd name="connsiteX4" fmla="*/ 560664 w 1526737"/>
                <a:gd name="connsiteY4" fmla="*/ 0 h 1866864"/>
                <a:gd name="connsiteX5" fmla="*/ 854062 w 1526737"/>
                <a:gd name="connsiteY5" fmla="*/ 680930 h 1866864"/>
                <a:gd name="connsiteX6" fmla="*/ 1498300 w 1526737"/>
                <a:gd name="connsiteY6" fmla="*/ 816850 h 1866864"/>
                <a:gd name="connsiteX7" fmla="*/ 1526709 w 1526737"/>
                <a:gd name="connsiteY7" fmla="*/ 966934 h 1866864"/>
                <a:gd name="connsiteX8" fmla="*/ 923127 w 1526737"/>
                <a:gd name="connsiteY8" fmla="*/ 877123 h 1866864"/>
                <a:gd name="connsiteX0" fmla="*/ 923127 w 1526737"/>
                <a:gd name="connsiteY0" fmla="*/ 877123 h 1808454"/>
                <a:gd name="connsiteX1" fmla="*/ 937108 w 1526737"/>
                <a:gd name="connsiteY1" fmla="*/ 1132857 h 1808454"/>
                <a:gd name="connsiteX2" fmla="*/ 613773 w 1526737"/>
                <a:gd name="connsiteY2" fmla="*/ 1727206 h 1808454"/>
                <a:gd name="connsiteX3" fmla="*/ 0 w 1526737"/>
                <a:gd name="connsiteY3" fmla="*/ 11063 h 1808454"/>
                <a:gd name="connsiteX4" fmla="*/ 560664 w 1526737"/>
                <a:gd name="connsiteY4" fmla="*/ 0 h 1808454"/>
                <a:gd name="connsiteX5" fmla="*/ 854062 w 1526737"/>
                <a:gd name="connsiteY5" fmla="*/ 680930 h 1808454"/>
                <a:gd name="connsiteX6" fmla="*/ 1498300 w 1526737"/>
                <a:gd name="connsiteY6" fmla="*/ 816850 h 1808454"/>
                <a:gd name="connsiteX7" fmla="*/ 1526709 w 1526737"/>
                <a:gd name="connsiteY7" fmla="*/ 966934 h 1808454"/>
                <a:gd name="connsiteX8" fmla="*/ 923127 w 1526737"/>
                <a:gd name="connsiteY8" fmla="*/ 877123 h 1808454"/>
                <a:gd name="connsiteX0" fmla="*/ 923127 w 1526737"/>
                <a:gd name="connsiteY0" fmla="*/ 877123 h 1743350"/>
                <a:gd name="connsiteX1" fmla="*/ 613773 w 1526737"/>
                <a:gd name="connsiteY1" fmla="*/ 1727206 h 1743350"/>
                <a:gd name="connsiteX2" fmla="*/ 0 w 1526737"/>
                <a:gd name="connsiteY2" fmla="*/ 11063 h 1743350"/>
                <a:gd name="connsiteX3" fmla="*/ 560664 w 1526737"/>
                <a:gd name="connsiteY3" fmla="*/ 0 h 1743350"/>
                <a:gd name="connsiteX4" fmla="*/ 854062 w 1526737"/>
                <a:gd name="connsiteY4" fmla="*/ 680930 h 1743350"/>
                <a:gd name="connsiteX5" fmla="*/ 1498300 w 1526737"/>
                <a:gd name="connsiteY5" fmla="*/ 816850 h 1743350"/>
                <a:gd name="connsiteX6" fmla="*/ 1526709 w 1526737"/>
                <a:gd name="connsiteY6" fmla="*/ 966934 h 1743350"/>
                <a:gd name="connsiteX7" fmla="*/ 923127 w 1526737"/>
                <a:gd name="connsiteY7" fmla="*/ 877123 h 1743350"/>
                <a:gd name="connsiteX0" fmla="*/ 923127 w 1526737"/>
                <a:gd name="connsiteY0" fmla="*/ 877123 h 1008405"/>
                <a:gd name="connsiteX1" fmla="*/ 402186 w 1526737"/>
                <a:gd name="connsiteY1" fmla="*/ 927168 h 1008405"/>
                <a:gd name="connsiteX2" fmla="*/ 0 w 1526737"/>
                <a:gd name="connsiteY2" fmla="*/ 11063 h 1008405"/>
                <a:gd name="connsiteX3" fmla="*/ 560664 w 1526737"/>
                <a:gd name="connsiteY3" fmla="*/ 0 h 1008405"/>
                <a:gd name="connsiteX4" fmla="*/ 854062 w 1526737"/>
                <a:gd name="connsiteY4" fmla="*/ 680930 h 1008405"/>
                <a:gd name="connsiteX5" fmla="*/ 1498300 w 1526737"/>
                <a:gd name="connsiteY5" fmla="*/ 816850 h 1008405"/>
                <a:gd name="connsiteX6" fmla="*/ 1526709 w 1526737"/>
                <a:gd name="connsiteY6" fmla="*/ 966934 h 1008405"/>
                <a:gd name="connsiteX7" fmla="*/ 923127 w 1526737"/>
                <a:gd name="connsiteY7" fmla="*/ 877123 h 1008405"/>
                <a:gd name="connsiteX0" fmla="*/ 923127 w 1526737"/>
                <a:gd name="connsiteY0" fmla="*/ 877123 h 1008403"/>
                <a:gd name="connsiteX1" fmla="*/ 402186 w 1526737"/>
                <a:gd name="connsiteY1" fmla="*/ 927168 h 1008403"/>
                <a:gd name="connsiteX2" fmla="*/ 0 w 1526737"/>
                <a:gd name="connsiteY2" fmla="*/ 11063 h 1008403"/>
                <a:gd name="connsiteX3" fmla="*/ 560664 w 1526737"/>
                <a:gd name="connsiteY3" fmla="*/ 0 h 1008403"/>
                <a:gd name="connsiteX4" fmla="*/ 854062 w 1526737"/>
                <a:gd name="connsiteY4" fmla="*/ 680930 h 1008403"/>
                <a:gd name="connsiteX5" fmla="*/ 1498300 w 1526737"/>
                <a:gd name="connsiteY5" fmla="*/ 816850 h 1008403"/>
                <a:gd name="connsiteX6" fmla="*/ 1526709 w 1526737"/>
                <a:gd name="connsiteY6" fmla="*/ 966934 h 1008403"/>
                <a:gd name="connsiteX7" fmla="*/ 923127 w 1526737"/>
                <a:gd name="connsiteY7" fmla="*/ 877123 h 1008403"/>
                <a:gd name="connsiteX0" fmla="*/ 923127 w 1526737"/>
                <a:gd name="connsiteY0" fmla="*/ 877123 h 986278"/>
                <a:gd name="connsiteX1" fmla="*/ 402186 w 1526737"/>
                <a:gd name="connsiteY1" fmla="*/ 927168 h 986278"/>
                <a:gd name="connsiteX2" fmla="*/ 0 w 1526737"/>
                <a:gd name="connsiteY2" fmla="*/ 11063 h 986278"/>
                <a:gd name="connsiteX3" fmla="*/ 560664 w 1526737"/>
                <a:gd name="connsiteY3" fmla="*/ 0 h 986278"/>
                <a:gd name="connsiteX4" fmla="*/ 854062 w 1526737"/>
                <a:gd name="connsiteY4" fmla="*/ 680930 h 986278"/>
                <a:gd name="connsiteX5" fmla="*/ 1498300 w 1526737"/>
                <a:gd name="connsiteY5" fmla="*/ 816850 h 986278"/>
                <a:gd name="connsiteX6" fmla="*/ 1526709 w 1526737"/>
                <a:gd name="connsiteY6" fmla="*/ 966934 h 986278"/>
                <a:gd name="connsiteX7" fmla="*/ 923127 w 1526737"/>
                <a:gd name="connsiteY7" fmla="*/ 877123 h 986278"/>
                <a:gd name="connsiteX0" fmla="*/ 949574 w 1526737"/>
                <a:gd name="connsiteY0" fmla="*/ 905194 h 992997"/>
                <a:gd name="connsiteX1" fmla="*/ 402186 w 1526737"/>
                <a:gd name="connsiteY1" fmla="*/ 927168 h 992997"/>
                <a:gd name="connsiteX2" fmla="*/ 0 w 1526737"/>
                <a:gd name="connsiteY2" fmla="*/ 11063 h 992997"/>
                <a:gd name="connsiteX3" fmla="*/ 560664 w 1526737"/>
                <a:gd name="connsiteY3" fmla="*/ 0 h 992997"/>
                <a:gd name="connsiteX4" fmla="*/ 854062 w 1526737"/>
                <a:gd name="connsiteY4" fmla="*/ 680930 h 992997"/>
                <a:gd name="connsiteX5" fmla="*/ 1498300 w 1526737"/>
                <a:gd name="connsiteY5" fmla="*/ 816850 h 992997"/>
                <a:gd name="connsiteX6" fmla="*/ 1526709 w 1526737"/>
                <a:gd name="connsiteY6" fmla="*/ 966934 h 992997"/>
                <a:gd name="connsiteX7" fmla="*/ 949574 w 1526737"/>
                <a:gd name="connsiteY7" fmla="*/ 905194 h 992997"/>
                <a:gd name="connsiteX0" fmla="*/ 949574 w 1653176"/>
                <a:gd name="connsiteY0" fmla="*/ 905194 h 997557"/>
                <a:gd name="connsiteX1" fmla="*/ 402186 w 1653176"/>
                <a:gd name="connsiteY1" fmla="*/ 927168 h 997557"/>
                <a:gd name="connsiteX2" fmla="*/ 0 w 1653176"/>
                <a:gd name="connsiteY2" fmla="*/ 11063 h 997557"/>
                <a:gd name="connsiteX3" fmla="*/ 560664 w 1653176"/>
                <a:gd name="connsiteY3" fmla="*/ 0 h 997557"/>
                <a:gd name="connsiteX4" fmla="*/ 854062 w 1653176"/>
                <a:gd name="connsiteY4" fmla="*/ 680930 h 997557"/>
                <a:gd name="connsiteX5" fmla="*/ 1498300 w 1653176"/>
                <a:gd name="connsiteY5" fmla="*/ 816850 h 997557"/>
                <a:gd name="connsiteX6" fmla="*/ 1526709 w 1653176"/>
                <a:gd name="connsiteY6" fmla="*/ 966934 h 997557"/>
                <a:gd name="connsiteX7" fmla="*/ 1626580 w 1653176"/>
                <a:gd name="connsiteY7" fmla="*/ 993936 h 997557"/>
                <a:gd name="connsiteX8" fmla="*/ 949574 w 1653176"/>
                <a:gd name="connsiteY8" fmla="*/ 905194 h 997557"/>
                <a:gd name="connsiteX0" fmla="*/ 949574 w 1526737"/>
                <a:gd name="connsiteY0" fmla="*/ 905194 h 984008"/>
                <a:gd name="connsiteX1" fmla="*/ 402186 w 1526737"/>
                <a:gd name="connsiteY1" fmla="*/ 927168 h 984008"/>
                <a:gd name="connsiteX2" fmla="*/ 0 w 1526737"/>
                <a:gd name="connsiteY2" fmla="*/ 11063 h 984008"/>
                <a:gd name="connsiteX3" fmla="*/ 560664 w 1526737"/>
                <a:gd name="connsiteY3" fmla="*/ 0 h 984008"/>
                <a:gd name="connsiteX4" fmla="*/ 854062 w 1526737"/>
                <a:gd name="connsiteY4" fmla="*/ 680930 h 984008"/>
                <a:gd name="connsiteX5" fmla="*/ 1498300 w 1526737"/>
                <a:gd name="connsiteY5" fmla="*/ 816850 h 984008"/>
                <a:gd name="connsiteX6" fmla="*/ 1526709 w 1526737"/>
                <a:gd name="connsiteY6" fmla="*/ 966934 h 984008"/>
                <a:gd name="connsiteX7" fmla="*/ 949574 w 1526737"/>
                <a:gd name="connsiteY7" fmla="*/ 905194 h 984008"/>
                <a:gd name="connsiteX0" fmla="*/ 949574 w 1639115"/>
                <a:gd name="connsiteY0" fmla="*/ 905194 h 1010458"/>
                <a:gd name="connsiteX1" fmla="*/ 402186 w 1639115"/>
                <a:gd name="connsiteY1" fmla="*/ 927168 h 1010458"/>
                <a:gd name="connsiteX2" fmla="*/ 0 w 1639115"/>
                <a:gd name="connsiteY2" fmla="*/ 11063 h 1010458"/>
                <a:gd name="connsiteX3" fmla="*/ 560664 w 1639115"/>
                <a:gd name="connsiteY3" fmla="*/ 0 h 1010458"/>
                <a:gd name="connsiteX4" fmla="*/ 854062 w 1639115"/>
                <a:gd name="connsiteY4" fmla="*/ 680930 h 1010458"/>
                <a:gd name="connsiteX5" fmla="*/ 1498300 w 1639115"/>
                <a:gd name="connsiteY5" fmla="*/ 816850 h 1010458"/>
                <a:gd name="connsiteX6" fmla="*/ 1639113 w 1639115"/>
                <a:gd name="connsiteY6" fmla="*/ 1009046 h 1010458"/>
                <a:gd name="connsiteX7" fmla="*/ 949574 w 1639115"/>
                <a:gd name="connsiteY7" fmla="*/ 905194 h 1010458"/>
                <a:gd name="connsiteX0" fmla="*/ 949574 w 1646262"/>
                <a:gd name="connsiteY0" fmla="*/ 905194 h 1010458"/>
                <a:gd name="connsiteX1" fmla="*/ 402186 w 1646262"/>
                <a:gd name="connsiteY1" fmla="*/ 927168 h 1010458"/>
                <a:gd name="connsiteX2" fmla="*/ 0 w 1646262"/>
                <a:gd name="connsiteY2" fmla="*/ 11063 h 1010458"/>
                <a:gd name="connsiteX3" fmla="*/ 560664 w 1646262"/>
                <a:gd name="connsiteY3" fmla="*/ 0 h 1010458"/>
                <a:gd name="connsiteX4" fmla="*/ 854062 w 1646262"/>
                <a:gd name="connsiteY4" fmla="*/ 680930 h 1010458"/>
                <a:gd name="connsiteX5" fmla="*/ 1637155 w 1646262"/>
                <a:gd name="connsiteY5" fmla="*/ 891708 h 1010458"/>
                <a:gd name="connsiteX6" fmla="*/ 1639113 w 1646262"/>
                <a:gd name="connsiteY6" fmla="*/ 1009046 h 1010458"/>
                <a:gd name="connsiteX7" fmla="*/ 949574 w 1646262"/>
                <a:gd name="connsiteY7" fmla="*/ 905194 h 1010458"/>
                <a:gd name="connsiteX0" fmla="*/ 949574 w 1646262"/>
                <a:gd name="connsiteY0" fmla="*/ 905194 h 1010458"/>
                <a:gd name="connsiteX1" fmla="*/ 402186 w 1646262"/>
                <a:gd name="connsiteY1" fmla="*/ 927168 h 1010458"/>
                <a:gd name="connsiteX2" fmla="*/ 0 w 1646262"/>
                <a:gd name="connsiteY2" fmla="*/ 11063 h 1010458"/>
                <a:gd name="connsiteX3" fmla="*/ 560664 w 1646262"/>
                <a:gd name="connsiteY3" fmla="*/ 0 h 1010458"/>
                <a:gd name="connsiteX4" fmla="*/ 887125 w 1646262"/>
                <a:gd name="connsiteY4" fmla="*/ 751108 h 1010458"/>
                <a:gd name="connsiteX5" fmla="*/ 1637155 w 1646262"/>
                <a:gd name="connsiteY5" fmla="*/ 891708 h 1010458"/>
                <a:gd name="connsiteX6" fmla="*/ 1639113 w 1646262"/>
                <a:gd name="connsiteY6" fmla="*/ 1009046 h 1010458"/>
                <a:gd name="connsiteX7" fmla="*/ 949574 w 1646262"/>
                <a:gd name="connsiteY7" fmla="*/ 905194 h 1010458"/>
                <a:gd name="connsiteX0" fmla="*/ 949574 w 1659021"/>
                <a:gd name="connsiteY0" fmla="*/ 905194 h 1001202"/>
                <a:gd name="connsiteX1" fmla="*/ 402186 w 1659021"/>
                <a:gd name="connsiteY1" fmla="*/ 927168 h 1001202"/>
                <a:gd name="connsiteX2" fmla="*/ 0 w 1659021"/>
                <a:gd name="connsiteY2" fmla="*/ 11063 h 1001202"/>
                <a:gd name="connsiteX3" fmla="*/ 560664 w 1659021"/>
                <a:gd name="connsiteY3" fmla="*/ 0 h 1001202"/>
                <a:gd name="connsiteX4" fmla="*/ 887125 w 1659021"/>
                <a:gd name="connsiteY4" fmla="*/ 751108 h 1001202"/>
                <a:gd name="connsiteX5" fmla="*/ 1637155 w 1659021"/>
                <a:gd name="connsiteY5" fmla="*/ 891708 h 1001202"/>
                <a:gd name="connsiteX6" fmla="*/ 1658949 w 1659021"/>
                <a:gd name="connsiteY6" fmla="*/ 999687 h 1001202"/>
                <a:gd name="connsiteX7" fmla="*/ 949574 w 1659021"/>
                <a:gd name="connsiteY7" fmla="*/ 905194 h 1001202"/>
                <a:gd name="connsiteX0" fmla="*/ 969408 w 1659021"/>
                <a:gd name="connsiteY0" fmla="*/ 886480 h 1000976"/>
                <a:gd name="connsiteX1" fmla="*/ 402186 w 1659021"/>
                <a:gd name="connsiteY1" fmla="*/ 927168 h 1000976"/>
                <a:gd name="connsiteX2" fmla="*/ 0 w 1659021"/>
                <a:gd name="connsiteY2" fmla="*/ 11063 h 1000976"/>
                <a:gd name="connsiteX3" fmla="*/ 560664 w 1659021"/>
                <a:gd name="connsiteY3" fmla="*/ 0 h 1000976"/>
                <a:gd name="connsiteX4" fmla="*/ 887125 w 1659021"/>
                <a:gd name="connsiteY4" fmla="*/ 751108 h 1000976"/>
                <a:gd name="connsiteX5" fmla="*/ 1637155 w 1659021"/>
                <a:gd name="connsiteY5" fmla="*/ 891708 h 1000976"/>
                <a:gd name="connsiteX6" fmla="*/ 1658949 w 1659021"/>
                <a:gd name="connsiteY6" fmla="*/ 999687 h 1000976"/>
                <a:gd name="connsiteX7" fmla="*/ 969408 w 1659021"/>
                <a:gd name="connsiteY7" fmla="*/ 886480 h 1000976"/>
                <a:gd name="connsiteX0" fmla="*/ 969408 w 1659021"/>
                <a:gd name="connsiteY0" fmla="*/ 886480 h 1001043"/>
                <a:gd name="connsiteX1" fmla="*/ 382348 w 1659021"/>
                <a:gd name="connsiteY1" fmla="*/ 889744 h 1001043"/>
                <a:gd name="connsiteX2" fmla="*/ 0 w 1659021"/>
                <a:gd name="connsiteY2" fmla="*/ 11063 h 1001043"/>
                <a:gd name="connsiteX3" fmla="*/ 560664 w 1659021"/>
                <a:gd name="connsiteY3" fmla="*/ 0 h 1001043"/>
                <a:gd name="connsiteX4" fmla="*/ 887125 w 1659021"/>
                <a:gd name="connsiteY4" fmla="*/ 751108 h 1001043"/>
                <a:gd name="connsiteX5" fmla="*/ 1637155 w 1659021"/>
                <a:gd name="connsiteY5" fmla="*/ 891708 h 1001043"/>
                <a:gd name="connsiteX6" fmla="*/ 1658949 w 1659021"/>
                <a:gd name="connsiteY6" fmla="*/ 999687 h 1001043"/>
                <a:gd name="connsiteX7" fmla="*/ 969408 w 1659021"/>
                <a:gd name="connsiteY7" fmla="*/ 886480 h 1001043"/>
                <a:gd name="connsiteX0" fmla="*/ 916511 w 1606124"/>
                <a:gd name="connsiteY0" fmla="*/ 886480 h 1001043"/>
                <a:gd name="connsiteX1" fmla="*/ 329451 w 1606124"/>
                <a:gd name="connsiteY1" fmla="*/ 889744 h 1001043"/>
                <a:gd name="connsiteX2" fmla="*/ -1 w 1606124"/>
                <a:gd name="connsiteY2" fmla="*/ 11068 h 1001043"/>
                <a:gd name="connsiteX3" fmla="*/ 507767 w 1606124"/>
                <a:gd name="connsiteY3" fmla="*/ 0 h 1001043"/>
                <a:gd name="connsiteX4" fmla="*/ 834228 w 1606124"/>
                <a:gd name="connsiteY4" fmla="*/ 751108 h 1001043"/>
                <a:gd name="connsiteX5" fmla="*/ 1584258 w 1606124"/>
                <a:gd name="connsiteY5" fmla="*/ 891708 h 1001043"/>
                <a:gd name="connsiteX6" fmla="*/ 1606052 w 1606124"/>
                <a:gd name="connsiteY6" fmla="*/ 999687 h 1001043"/>
                <a:gd name="connsiteX7" fmla="*/ 916511 w 1606124"/>
                <a:gd name="connsiteY7" fmla="*/ 886480 h 1001043"/>
                <a:gd name="connsiteX0" fmla="*/ 916511 w 1606124"/>
                <a:gd name="connsiteY0" fmla="*/ 886480 h 1001043"/>
                <a:gd name="connsiteX1" fmla="*/ 329451 w 1606124"/>
                <a:gd name="connsiteY1" fmla="*/ 889744 h 1001043"/>
                <a:gd name="connsiteX2" fmla="*/ -1 w 1606124"/>
                <a:gd name="connsiteY2" fmla="*/ 11068 h 1001043"/>
                <a:gd name="connsiteX3" fmla="*/ 507767 w 1606124"/>
                <a:gd name="connsiteY3" fmla="*/ 0 h 1001043"/>
                <a:gd name="connsiteX4" fmla="*/ 834228 w 1606124"/>
                <a:gd name="connsiteY4" fmla="*/ 751108 h 1001043"/>
                <a:gd name="connsiteX5" fmla="*/ 1584258 w 1606124"/>
                <a:gd name="connsiteY5" fmla="*/ 891708 h 1001043"/>
                <a:gd name="connsiteX6" fmla="*/ 1606052 w 1606124"/>
                <a:gd name="connsiteY6" fmla="*/ 999687 h 1001043"/>
                <a:gd name="connsiteX7" fmla="*/ 916511 w 1606124"/>
                <a:gd name="connsiteY7" fmla="*/ 886480 h 1001043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787941 w 1606124"/>
                <a:gd name="connsiteY4" fmla="*/ 737076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95832 h 1010430"/>
                <a:gd name="connsiteX1" fmla="*/ 342674 w 1606124"/>
                <a:gd name="connsiteY1" fmla="*/ 880386 h 1010430"/>
                <a:gd name="connsiteX2" fmla="*/ -1 w 1606124"/>
                <a:gd name="connsiteY2" fmla="*/ 20420 h 1010430"/>
                <a:gd name="connsiteX3" fmla="*/ 487928 w 1606124"/>
                <a:gd name="connsiteY3" fmla="*/ -1 h 1010430"/>
                <a:gd name="connsiteX4" fmla="*/ 787941 w 1606124"/>
                <a:gd name="connsiteY4" fmla="*/ 746428 h 1010430"/>
                <a:gd name="connsiteX5" fmla="*/ 1584258 w 1606124"/>
                <a:gd name="connsiteY5" fmla="*/ 901060 h 1010430"/>
                <a:gd name="connsiteX6" fmla="*/ 1606052 w 1606124"/>
                <a:gd name="connsiteY6" fmla="*/ 1009039 h 1010430"/>
                <a:gd name="connsiteX7" fmla="*/ 916511 w 1606124"/>
                <a:gd name="connsiteY7" fmla="*/ 895832 h 101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124" h="1010430">
                  <a:moveTo>
                    <a:pt x="916511" y="895832"/>
                  </a:moveTo>
                  <a:cubicBezTo>
                    <a:pt x="705948" y="874390"/>
                    <a:pt x="437019" y="926483"/>
                    <a:pt x="342674" y="880386"/>
                  </a:cubicBezTo>
                  <a:cubicBezTo>
                    <a:pt x="203634" y="359520"/>
                    <a:pt x="186102" y="474254"/>
                    <a:pt x="-1" y="20420"/>
                  </a:cubicBezTo>
                  <a:lnTo>
                    <a:pt x="487928" y="-1"/>
                  </a:lnTo>
                  <a:cubicBezTo>
                    <a:pt x="645711" y="260657"/>
                    <a:pt x="736433" y="611256"/>
                    <a:pt x="787941" y="746428"/>
                  </a:cubicBezTo>
                  <a:cubicBezTo>
                    <a:pt x="1027226" y="837312"/>
                    <a:pt x="1322315" y="868168"/>
                    <a:pt x="1584258" y="901060"/>
                  </a:cubicBezTo>
                  <a:cubicBezTo>
                    <a:pt x="1603167" y="991021"/>
                    <a:pt x="1606704" y="947681"/>
                    <a:pt x="1606052" y="1009039"/>
                  </a:cubicBezTo>
                  <a:cubicBezTo>
                    <a:pt x="1514598" y="1023763"/>
                    <a:pt x="1127074" y="917274"/>
                    <a:pt x="916511" y="8958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43" name="자유형 142"/>
            <p:cNvSpPr/>
            <p:nvPr/>
          </p:nvSpPr>
          <p:spPr>
            <a:xfrm rot="16200000">
              <a:off x="3428946" y="2788578"/>
              <a:ext cx="433830" cy="431534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854062 w 1509346"/>
                <a:gd name="connsiteY7" fmla="*/ 680930 h 4076605"/>
                <a:gd name="connsiteX8" fmla="*/ 1498300 w 1509346"/>
                <a:gd name="connsiteY8" fmla="*/ 816850 h 4076605"/>
                <a:gd name="connsiteX9" fmla="*/ 923127 w 1509346"/>
                <a:gd name="connsiteY9" fmla="*/ 877123 h 4076605"/>
                <a:gd name="connsiteX10" fmla="*/ 1142692 w 1509346"/>
                <a:gd name="connsiteY10" fmla="*/ 2136815 h 4076605"/>
                <a:gd name="connsiteX11" fmla="*/ 1008504 w 1509346"/>
                <a:gd name="connsiteY11" fmla="*/ 3366106 h 4076605"/>
                <a:gd name="connsiteX12" fmla="*/ 1509347 w 1509346"/>
                <a:gd name="connsiteY12" fmla="*/ 3727412 h 4076605"/>
                <a:gd name="connsiteX13" fmla="*/ 1504559 w 1509346"/>
                <a:gd name="connsiteY13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854062 w 1509346"/>
                <a:gd name="connsiteY7" fmla="*/ 680930 h 4076605"/>
                <a:gd name="connsiteX8" fmla="*/ 923127 w 1509346"/>
                <a:gd name="connsiteY8" fmla="*/ 877123 h 4076605"/>
                <a:gd name="connsiteX9" fmla="*/ 1142692 w 1509346"/>
                <a:gd name="connsiteY9" fmla="*/ 2136815 h 4076605"/>
                <a:gd name="connsiteX10" fmla="*/ 1008504 w 1509346"/>
                <a:gd name="connsiteY10" fmla="*/ 3366106 h 4076605"/>
                <a:gd name="connsiteX11" fmla="*/ 1509347 w 1509346"/>
                <a:gd name="connsiteY11" fmla="*/ 3727412 h 4076605"/>
                <a:gd name="connsiteX12" fmla="*/ 1504559 w 1509346"/>
                <a:gd name="connsiteY12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923127 w 1509346"/>
                <a:gd name="connsiteY7" fmla="*/ 877123 h 4076605"/>
                <a:gd name="connsiteX8" fmla="*/ 1142692 w 1509346"/>
                <a:gd name="connsiteY8" fmla="*/ 2136815 h 4076605"/>
                <a:gd name="connsiteX9" fmla="*/ 1008504 w 1509346"/>
                <a:gd name="connsiteY9" fmla="*/ 3366106 h 4076605"/>
                <a:gd name="connsiteX10" fmla="*/ 1509347 w 1509346"/>
                <a:gd name="connsiteY10" fmla="*/ 3727412 h 4076605"/>
                <a:gd name="connsiteX11" fmla="*/ 1504559 w 1509346"/>
                <a:gd name="connsiteY11" fmla="*/ 3840018 h 4076605"/>
                <a:gd name="connsiteX0" fmla="*/ 1504559 w 1509346"/>
                <a:gd name="connsiteY0" fmla="*/ 3828955 h 4065542"/>
                <a:gd name="connsiteX1" fmla="*/ 963598 w 1509346"/>
                <a:gd name="connsiteY1" fmla="*/ 3515419 h 4065542"/>
                <a:gd name="connsiteX2" fmla="*/ 786734 w 1509346"/>
                <a:gd name="connsiteY2" fmla="*/ 4062192 h 4065542"/>
                <a:gd name="connsiteX3" fmla="*/ 351681 w 1509346"/>
                <a:gd name="connsiteY3" fmla="*/ 4065542 h 4065542"/>
                <a:gd name="connsiteX4" fmla="*/ 613777 w 1509346"/>
                <a:gd name="connsiteY4" fmla="*/ 2230777 h 4065542"/>
                <a:gd name="connsiteX5" fmla="*/ 0 w 1509346"/>
                <a:gd name="connsiteY5" fmla="*/ 0 h 4065542"/>
                <a:gd name="connsiteX6" fmla="*/ 923127 w 1509346"/>
                <a:gd name="connsiteY6" fmla="*/ 866060 h 4065542"/>
                <a:gd name="connsiteX7" fmla="*/ 1142692 w 1509346"/>
                <a:gd name="connsiteY7" fmla="*/ 2125752 h 4065542"/>
                <a:gd name="connsiteX8" fmla="*/ 1008504 w 1509346"/>
                <a:gd name="connsiteY8" fmla="*/ 3355043 h 4065542"/>
                <a:gd name="connsiteX9" fmla="*/ 1509347 w 1509346"/>
                <a:gd name="connsiteY9" fmla="*/ 3716349 h 4065542"/>
                <a:gd name="connsiteX10" fmla="*/ 1504559 w 1509346"/>
                <a:gd name="connsiteY10" fmla="*/ 3828955 h 4065542"/>
                <a:gd name="connsiteX0" fmla="*/ 1152879 w 1157666"/>
                <a:gd name="connsiteY0" fmla="*/ 2963158 h 3199745"/>
                <a:gd name="connsiteX1" fmla="*/ 611918 w 1157666"/>
                <a:gd name="connsiteY1" fmla="*/ 2649622 h 3199745"/>
                <a:gd name="connsiteX2" fmla="*/ 435054 w 1157666"/>
                <a:gd name="connsiteY2" fmla="*/ 3196395 h 3199745"/>
                <a:gd name="connsiteX3" fmla="*/ 1 w 1157666"/>
                <a:gd name="connsiteY3" fmla="*/ 3199745 h 3199745"/>
                <a:gd name="connsiteX4" fmla="*/ 262097 w 1157666"/>
                <a:gd name="connsiteY4" fmla="*/ 1364980 h 3199745"/>
                <a:gd name="connsiteX5" fmla="*/ 571447 w 1157666"/>
                <a:gd name="connsiteY5" fmla="*/ 263 h 3199745"/>
                <a:gd name="connsiteX6" fmla="*/ 791012 w 1157666"/>
                <a:gd name="connsiteY6" fmla="*/ 1259955 h 3199745"/>
                <a:gd name="connsiteX7" fmla="*/ 656824 w 1157666"/>
                <a:gd name="connsiteY7" fmla="*/ 2489246 h 3199745"/>
                <a:gd name="connsiteX8" fmla="*/ 1157667 w 1157666"/>
                <a:gd name="connsiteY8" fmla="*/ 2850552 h 3199745"/>
                <a:gd name="connsiteX9" fmla="*/ 1152879 w 1157666"/>
                <a:gd name="connsiteY9" fmla="*/ 2963158 h 3199745"/>
                <a:gd name="connsiteX0" fmla="*/ 1152879 w 1157666"/>
                <a:gd name="connsiteY0" fmla="*/ 1843213 h 2079800"/>
                <a:gd name="connsiteX1" fmla="*/ 611918 w 1157666"/>
                <a:gd name="connsiteY1" fmla="*/ 1529677 h 2079800"/>
                <a:gd name="connsiteX2" fmla="*/ 435054 w 1157666"/>
                <a:gd name="connsiteY2" fmla="*/ 2076450 h 2079800"/>
                <a:gd name="connsiteX3" fmla="*/ 1 w 1157666"/>
                <a:gd name="connsiteY3" fmla="*/ 2079800 h 2079800"/>
                <a:gd name="connsiteX4" fmla="*/ 262097 w 1157666"/>
                <a:gd name="connsiteY4" fmla="*/ 245035 h 2079800"/>
                <a:gd name="connsiteX5" fmla="*/ 791012 w 1157666"/>
                <a:gd name="connsiteY5" fmla="*/ 140010 h 2079800"/>
                <a:gd name="connsiteX6" fmla="*/ 656824 w 1157666"/>
                <a:gd name="connsiteY6" fmla="*/ 1369301 h 2079800"/>
                <a:gd name="connsiteX7" fmla="*/ 1157667 w 1157666"/>
                <a:gd name="connsiteY7" fmla="*/ 1730607 h 2079800"/>
                <a:gd name="connsiteX8" fmla="*/ 1152879 w 1157666"/>
                <a:gd name="connsiteY8" fmla="*/ 1843213 h 2079800"/>
                <a:gd name="connsiteX0" fmla="*/ 1152879 w 1157666"/>
                <a:gd name="connsiteY0" fmla="*/ 1671669 h 1908256"/>
                <a:gd name="connsiteX1" fmla="*/ 611918 w 1157666"/>
                <a:gd name="connsiteY1" fmla="*/ 1358133 h 1908256"/>
                <a:gd name="connsiteX2" fmla="*/ 435054 w 1157666"/>
                <a:gd name="connsiteY2" fmla="*/ 1904906 h 1908256"/>
                <a:gd name="connsiteX3" fmla="*/ 1 w 1157666"/>
                <a:gd name="connsiteY3" fmla="*/ 1908256 h 1908256"/>
                <a:gd name="connsiteX4" fmla="*/ 262097 w 1157666"/>
                <a:gd name="connsiteY4" fmla="*/ 73491 h 1908256"/>
                <a:gd name="connsiteX5" fmla="*/ 697122 w 1157666"/>
                <a:gd name="connsiteY5" fmla="*/ 774537 h 1908256"/>
                <a:gd name="connsiteX6" fmla="*/ 656824 w 1157666"/>
                <a:gd name="connsiteY6" fmla="*/ 1197757 h 1908256"/>
                <a:gd name="connsiteX7" fmla="*/ 1157667 w 1157666"/>
                <a:gd name="connsiteY7" fmla="*/ 1559063 h 1908256"/>
                <a:gd name="connsiteX8" fmla="*/ 1152879 w 1157666"/>
                <a:gd name="connsiteY8" fmla="*/ 1671669 h 1908256"/>
                <a:gd name="connsiteX0" fmla="*/ 1155852 w 1160639"/>
                <a:gd name="connsiteY0" fmla="*/ 1611385 h 1847972"/>
                <a:gd name="connsiteX1" fmla="*/ 614891 w 1160639"/>
                <a:gd name="connsiteY1" fmla="*/ 1297849 h 1847972"/>
                <a:gd name="connsiteX2" fmla="*/ 438027 w 1160639"/>
                <a:gd name="connsiteY2" fmla="*/ 1844622 h 1847972"/>
                <a:gd name="connsiteX3" fmla="*/ 2974 w 1160639"/>
                <a:gd name="connsiteY3" fmla="*/ 1847972 h 1847972"/>
                <a:gd name="connsiteX4" fmla="*/ 195394 w 1160639"/>
                <a:gd name="connsiteY4" fmla="*/ 858293 h 1847972"/>
                <a:gd name="connsiteX5" fmla="*/ 265070 w 1160639"/>
                <a:gd name="connsiteY5" fmla="*/ 13207 h 1847972"/>
                <a:gd name="connsiteX6" fmla="*/ 700095 w 1160639"/>
                <a:gd name="connsiteY6" fmla="*/ 714253 h 1847972"/>
                <a:gd name="connsiteX7" fmla="*/ 659797 w 1160639"/>
                <a:gd name="connsiteY7" fmla="*/ 1137473 h 1847972"/>
                <a:gd name="connsiteX8" fmla="*/ 1160640 w 1160639"/>
                <a:gd name="connsiteY8" fmla="*/ 1498779 h 1847972"/>
                <a:gd name="connsiteX9" fmla="*/ 1155852 w 1160639"/>
                <a:gd name="connsiteY9" fmla="*/ 1611385 h 1847972"/>
                <a:gd name="connsiteX0" fmla="*/ 1157458 w 1162245"/>
                <a:gd name="connsiteY0" fmla="*/ 922467 h 1159054"/>
                <a:gd name="connsiteX1" fmla="*/ 616497 w 1162245"/>
                <a:gd name="connsiteY1" fmla="*/ 608931 h 1159054"/>
                <a:gd name="connsiteX2" fmla="*/ 439633 w 1162245"/>
                <a:gd name="connsiteY2" fmla="*/ 1155704 h 1159054"/>
                <a:gd name="connsiteX3" fmla="*/ 4580 w 1162245"/>
                <a:gd name="connsiteY3" fmla="*/ 1159054 h 1159054"/>
                <a:gd name="connsiteX4" fmla="*/ 197000 w 1162245"/>
                <a:gd name="connsiteY4" fmla="*/ 169375 h 1159054"/>
                <a:gd name="connsiteX5" fmla="*/ 701701 w 1162245"/>
                <a:gd name="connsiteY5" fmla="*/ 25335 h 1159054"/>
                <a:gd name="connsiteX6" fmla="*/ 661403 w 1162245"/>
                <a:gd name="connsiteY6" fmla="*/ 448555 h 1159054"/>
                <a:gd name="connsiteX7" fmla="*/ 1162246 w 1162245"/>
                <a:gd name="connsiteY7" fmla="*/ 809861 h 1159054"/>
                <a:gd name="connsiteX8" fmla="*/ 1157458 w 1162245"/>
                <a:gd name="connsiteY8" fmla="*/ 922467 h 1159054"/>
                <a:gd name="connsiteX0" fmla="*/ 1072000 w 1076787"/>
                <a:gd name="connsiteY0" fmla="*/ 922467 h 1181204"/>
                <a:gd name="connsiteX1" fmla="*/ 531039 w 1076787"/>
                <a:gd name="connsiteY1" fmla="*/ 608931 h 1181204"/>
                <a:gd name="connsiteX2" fmla="*/ 354175 w 1076787"/>
                <a:gd name="connsiteY2" fmla="*/ 1155704 h 1181204"/>
                <a:gd name="connsiteX3" fmla="*/ 13005 w 1076787"/>
                <a:gd name="connsiteY3" fmla="*/ 1181203 h 1181204"/>
                <a:gd name="connsiteX4" fmla="*/ 111542 w 1076787"/>
                <a:gd name="connsiteY4" fmla="*/ 169375 h 1181204"/>
                <a:gd name="connsiteX5" fmla="*/ 616243 w 1076787"/>
                <a:gd name="connsiteY5" fmla="*/ 25335 h 1181204"/>
                <a:gd name="connsiteX6" fmla="*/ 575945 w 1076787"/>
                <a:gd name="connsiteY6" fmla="*/ 448555 h 1181204"/>
                <a:gd name="connsiteX7" fmla="*/ 1076788 w 1076787"/>
                <a:gd name="connsiteY7" fmla="*/ 809861 h 1181204"/>
                <a:gd name="connsiteX8" fmla="*/ 1072000 w 1076787"/>
                <a:gd name="connsiteY8" fmla="*/ 922467 h 1181204"/>
                <a:gd name="connsiteX0" fmla="*/ 1063368 w 1068155"/>
                <a:gd name="connsiteY0" fmla="*/ 900176 h 1158911"/>
                <a:gd name="connsiteX1" fmla="*/ 522407 w 1068155"/>
                <a:gd name="connsiteY1" fmla="*/ 586640 h 1158911"/>
                <a:gd name="connsiteX2" fmla="*/ 345543 w 1068155"/>
                <a:gd name="connsiteY2" fmla="*/ 1133413 h 1158911"/>
                <a:gd name="connsiteX3" fmla="*/ 4373 w 1068155"/>
                <a:gd name="connsiteY3" fmla="*/ 1158912 h 1158911"/>
                <a:gd name="connsiteX4" fmla="*/ 203058 w 1068155"/>
                <a:gd name="connsiteY4" fmla="*/ 284386 h 1158911"/>
                <a:gd name="connsiteX5" fmla="*/ 607611 w 1068155"/>
                <a:gd name="connsiteY5" fmla="*/ 3044 h 1158911"/>
                <a:gd name="connsiteX6" fmla="*/ 567313 w 1068155"/>
                <a:gd name="connsiteY6" fmla="*/ 426264 h 1158911"/>
                <a:gd name="connsiteX7" fmla="*/ 1068156 w 1068155"/>
                <a:gd name="connsiteY7" fmla="*/ 787570 h 1158911"/>
                <a:gd name="connsiteX8" fmla="*/ 1063368 w 1068155"/>
                <a:gd name="connsiteY8" fmla="*/ 900176 h 1158911"/>
                <a:gd name="connsiteX0" fmla="*/ 1065334 w 1070121"/>
                <a:gd name="connsiteY0" fmla="*/ 897293 h 1156030"/>
                <a:gd name="connsiteX1" fmla="*/ 524373 w 1070121"/>
                <a:gd name="connsiteY1" fmla="*/ 583757 h 1156030"/>
                <a:gd name="connsiteX2" fmla="*/ 347509 w 1070121"/>
                <a:gd name="connsiteY2" fmla="*/ 1130530 h 1156030"/>
                <a:gd name="connsiteX3" fmla="*/ 6339 w 1070121"/>
                <a:gd name="connsiteY3" fmla="*/ 1156029 h 1156030"/>
                <a:gd name="connsiteX4" fmla="*/ 161207 w 1070121"/>
                <a:gd name="connsiteY4" fmla="*/ 383374 h 1156030"/>
                <a:gd name="connsiteX5" fmla="*/ 609577 w 1070121"/>
                <a:gd name="connsiteY5" fmla="*/ 161 h 1156030"/>
                <a:gd name="connsiteX6" fmla="*/ 569279 w 1070121"/>
                <a:gd name="connsiteY6" fmla="*/ 423381 h 1156030"/>
                <a:gd name="connsiteX7" fmla="*/ 1070122 w 1070121"/>
                <a:gd name="connsiteY7" fmla="*/ 784687 h 1156030"/>
                <a:gd name="connsiteX8" fmla="*/ 1065334 w 1070121"/>
                <a:gd name="connsiteY8" fmla="*/ 897293 h 1156030"/>
                <a:gd name="connsiteX0" fmla="*/ 1065334 w 1070121"/>
                <a:gd name="connsiteY0" fmla="*/ 848624 h 1107359"/>
                <a:gd name="connsiteX1" fmla="*/ 524373 w 1070121"/>
                <a:gd name="connsiteY1" fmla="*/ 535088 h 1107359"/>
                <a:gd name="connsiteX2" fmla="*/ 347509 w 1070121"/>
                <a:gd name="connsiteY2" fmla="*/ 1081861 h 1107359"/>
                <a:gd name="connsiteX3" fmla="*/ 6339 w 1070121"/>
                <a:gd name="connsiteY3" fmla="*/ 1107360 h 1107359"/>
                <a:gd name="connsiteX4" fmla="*/ 161207 w 1070121"/>
                <a:gd name="connsiteY4" fmla="*/ 334705 h 1107359"/>
                <a:gd name="connsiteX5" fmla="*/ 371722 w 1070121"/>
                <a:gd name="connsiteY5" fmla="*/ 212 h 1107359"/>
                <a:gd name="connsiteX6" fmla="*/ 569279 w 1070121"/>
                <a:gd name="connsiteY6" fmla="*/ 374712 h 1107359"/>
                <a:gd name="connsiteX7" fmla="*/ 1070122 w 1070121"/>
                <a:gd name="connsiteY7" fmla="*/ 736018 h 1107359"/>
                <a:gd name="connsiteX8" fmla="*/ 1065334 w 1070121"/>
                <a:gd name="connsiteY8" fmla="*/ 848624 h 1107359"/>
                <a:gd name="connsiteX0" fmla="*/ 1065334 w 1070121"/>
                <a:gd name="connsiteY0" fmla="*/ 866317 h 1125054"/>
                <a:gd name="connsiteX1" fmla="*/ 524373 w 1070121"/>
                <a:gd name="connsiteY1" fmla="*/ 552781 h 1125054"/>
                <a:gd name="connsiteX2" fmla="*/ 347509 w 1070121"/>
                <a:gd name="connsiteY2" fmla="*/ 1099554 h 1125054"/>
                <a:gd name="connsiteX3" fmla="*/ 6339 w 1070121"/>
                <a:gd name="connsiteY3" fmla="*/ 1125053 h 1125054"/>
                <a:gd name="connsiteX4" fmla="*/ 161207 w 1070121"/>
                <a:gd name="connsiteY4" fmla="*/ 352398 h 1125054"/>
                <a:gd name="connsiteX5" fmla="*/ 440573 w 1070121"/>
                <a:gd name="connsiteY5" fmla="*/ 189 h 1125054"/>
                <a:gd name="connsiteX6" fmla="*/ 569279 w 1070121"/>
                <a:gd name="connsiteY6" fmla="*/ 392405 h 1125054"/>
                <a:gd name="connsiteX7" fmla="*/ 1070122 w 1070121"/>
                <a:gd name="connsiteY7" fmla="*/ 753711 h 1125054"/>
                <a:gd name="connsiteX8" fmla="*/ 1065334 w 1070121"/>
                <a:gd name="connsiteY8" fmla="*/ 866317 h 1125054"/>
                <a:gd name="connsiteX0" fmla="*/ 1065334 w 1070121"/>
                <a:gd name="connsiteY0" fmla="*/ 866317 h 1125052"/>
                <a:gd name="connsiteX1" fmla="*/ 524373 w 1070121"/>
                <a:gd name="connsiteY1" fmla="*/ 552781 h 1125052"/>
                <a:gd name="connsiteX2" fmla="*/ 347509 w 1070121"/>
                <a:gd name="connsiteY2" fmla="*/ 1099554 h 1125052"/>
                <a:gd name="connsiteX3" fmla="*/ 6339 w 1070121"/>
                <a:gd name="connsiteY3" fmla="*/ 1125053 h 1125052"/>
                <a:gd name="connsiteX4" fmla="*/ 161207 w 1070121"/>
                <a:gd name="connsiteY4" fmla="*/ 352398 h 1125052"/>
                <a:gd name="connsiteX5" fmla="*/ 440573 w 1070121"/>
                <a:gd name="connsiteY5" fmla="*/ 189 h 1125052"/>
                <a:gd name="connsiteX6" fmla="*/ 569279 w 1070121"/>
                <a:gd name="connsiteY6" fmla="*/ 392405 h 1125052"/>
                <a:gd name="connsiteX7" fmla="*/ 1070122 w 1070121"/>
                <a:gd name="connsiteY7" fmla="*/ 753711 h 1125052"/>
                <a:gd name="connsiteX8" fmla="*/ 1065334 w 1070121"/>
                <a:gd name="connsiteY8" fmla="*/ 866317 h 1125052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69279 w 1070121"/>
                <a:gd name="connsiteY6" fmla="*/ 392215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69279 w 1070121"/>
                <a:gd name="connsiteY6" fmla="*/ 392217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56760 w 1070121"/>
                <a:gd name="connsiteY6" fmla="*/ 41436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56760 w 1070121"/>
                <a:gd name="connsiteY6" fmla="*/ 41436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81797 w 1070121"/>
                <a:gd name="connsiteY6" fmla="*/ 45422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138974"/>
                <a:gd name="connsiteY0" fmla="*/ 866127 h 1124864"/>
                <a:gd name="connsiteX1" fmla="*/ 524373 w 1138974"/>
                <a:gd name="connsiteY1" fmla="*/ 552591 h 1124864"/>
                <a:gd name="connsiteX2" fmla="*/ 347509 w 1138974"/>
                <a:gd name="connsiteY2" fmla="*/ 1099364 h 1124864"/>
                <a:gd name="connsiteX3" fmla="*/ 6339 w 1138974"/>
                <a:gd name="connsiteY3" fmla="*/ 1124863 h 1124864"/>
                <a:gd name="connsiteX4" fmla="*/ 161207 w 1138974"/>
                <a:gd name="connsiteY4" fmla="*/ 352208 h 1124864"/>
                <a:gd name="connsiteX5" fmla="*/ 440573 w 1138974"/>
                <a:gd name="connsiteY5" fmla="*/ -1 h 1124864"/>
                <a:gd name="connsiteX6" fmla="*/ 581797 w 1138974"/>
                <a:gd name="connsiteY6" fmla="*/ 454220 h 1124864"/>
                <a:gd name="connsiteX7" fmla="*/ 1138974 w 1138974"/>
                <a:gd name="connsiteY7" fmla="*/ 753521 h 1124864"/>
                <a:gd name="connsiteX8" fmla="*/ 1065334 w 1138974"/>
                <a:gd name="connsiteY8" fmla="*/ 866127 h 1124864"/>
                <a:gd name="connsiteX0" fmla="*/ 1152963 w 1152963"/>
                <a:gd name="connsiteY0" fmla="*/ 874987 h 1124864"/>
                <a:gd name="connsiteX1" fmla="*/ 524373 w 1152963"/>
                <a:gd name="connsiteY1" fmla="*/ 552593 h 1124864"/>
                <a:gd name="connsiteX2" fmla="*/ 347509 w 1152963"/>
                <a:gd name="connsiteY2" fmla="*/ 1099366 h 1124864"/>
                <a:gd name="connsiteX3" fmla="*/ 6339 w 1152963"/>
                <a:gd name="connsiteY3" fmla="*/ 1124865 h 1124864"/>
                <a:gd name="connsiteX4" fmla="*/ 161207 w 1152963"/>
                <a:gd name="connsiteY4" fmla="*/ 352210 h 1124864"/>
                <a:gd name="connsiteX5" fmla="*/ 440573 w 1152963"/>
                <a:gd name="connsiteY5" fmla="*/ 1 h 1124864"/>
                <a:gd name="connsiteX6" fmla="*/ 581797 w 1152963"/>
                <a:gd name="connsiteY6" fmla="*/ 454222 h 1124864"/>
                <a:gd name="connsiteX7" fmla="*/ 1138974 w 1152963"/>
                <a:gd name="connsiteY7" fmla="*/ 753523 h 1124864"/>
                <a:gd name="connsiteX8" fmla="*/ 1152963 w 1152963"/>
                <a:gd name="connsiteY8" fmla="*/ 874987 h 1124864"/>
                <a:gd name="connsiteX0" fmla="*/ 1146702 w 1146702"/>
                <a:gd name="connsiteY0" fmla="*/ 848412 h 1124864"/>
                <a:gd name="connsiteX1" fmla="*/ 524373 w 1146702"/>
                <a:gd name="connsiteY1" fmla="*/ 552591 h 1124864"/>
                <a:gd name="connsiteX2" fmla="*/ 347509 w 1146702"/>
                <a:gd name="connsiteY2" fmla="*/ 1099364 h 1124864"/>
                <a:gd name="connsiteX3" fmla="*/ 6339 w 1146702"/>
                <a:gd name="connsiteY3" fmla="*/ 1124863 h 1124864"/>
                <a:gd name="connsiteX4" fmla="*/ 161207 w 1146702"/>
                <a:gd name="connsiteY4" fmla="*/ 352208 h 1124864"/>
                <a:gd name="connsiteX5" fmla="*/ 440573 w 1146702"/>
                <a:gd name="connsiteY5" fmla="*/ -1 h 1124864"/>
                <a:gd name="connsiteX6" fmla="*/ 581797 w 1146702"/>
                <a:gd name="connsiteY6" fmla="*/ 454220 h 1124864"/>
                <a:gd name="connsiteX7" fmla="*/ 1138974 w 1146702"/>
                <a:gd name="connsiteY7" fmla="*/ 753521 h 1124864"/>
                <a:gd name="connsiteX8" fmla="*/ 1146702 w 1146702"/>
                <a:gd name="connsiteY8" fmla="*/ 848412 h 1124864"/>
                <a:gd name="connsiteX0" fmla="*/ 1146702 w 1146702"/>
                <a:gd name="connsiteY0" fmla="*/ 848414 h 1124864"/>
                <a:gd name="connsiteX1" fmla="*/ 524373 w 1146702"/>
                <a:gd name="connsiteY1" fmla="*/ 552593 h 1124864"/>
                <a:gd name="connsiteX2" fmla="*/ 347509 w 1146702"/>
                <a:gd name="connsiteY2" fmla="*/ 1099366 h 1124864"/>
                <a:gd name="connsiteX3" fmla="*/ 6339 w 1146702"/>
                <a:gd name="connsiteY3" fmla="*/ 1124865 h 1124864"/>
                <a:gd name="connsiteX4" fmla="*/ 161207 w 1146702"/>
                <a:gd name="connsiteY4" fmla="*/ 352210 h 1124864"/>
                <a:gd name="connsiteX5" fmla="*/ 440573 w 1146702"/>
                <a:gd name="connsiteY5" fmla="*/ 1 h 1124864"/>
                <a:gd name="connsiteX6" fmla="*/ 581797 w 1146702"/>
                <a:gd name="connsiteY6" fmla="*/ 454222 h 1124864"/>
                <a:gd name="connsiteX7" fmla="*/ 1138974 w 1146702"/>
                <a:gd name="connsiteY7" fmla="*/ 753523 h 1124864"/>
                <a:gd name="connsiteX8" fmla="*/ 1146702 w 1146702"/>
                <a:gd name="connsiteY8" fmla="*/ 848414 h 1124864"/>
                <a:gd name="connsiteX0" fmla="*/ 1146702 w 1146702"/>
                <a:gd name="connsiteY0" fmla="*/ 848412 h 1124864"/>
                <a:gd name="connsiteX1" fmla="*/ 543151 w 1146702"/>
                <a:gd name="connsiteY1" fmla="*/ 526018 h 1124864"/>
                <a:gd name="connsiteX2" fmla="*/ 347509 w 1146702"/>
                <a:gd name="connsiteY2" fmla="*/ 1099364 h 1124864"/>
                <a:gd name="connsiteX3" fmla="*/ 6339 w 1146702"/>
                <a:gd name="connsiteY3" fmla="*/ 1124863 h 1124864"/>
                <a:gd name="connsiteX4" fmla="*/ 161207 w 1146702"/>
                <a:gd name="connsiteY4" fmla="*/ 352208 h 1124864"/>
                <a:gd name="connsiteX5" fmla="*/ 440573 w 1146702"/>
                <a:gd name="connsiteY5" fmla="*/ -1 h 1124864"/>
                <a:gd name="connsiteX6" fmla="*/ 581797 w 1146702"/>
                <a:gd name="connsiteY6" fmla="*/ 454220 h 1124864"/>
                <a:gd name="connsiteX7" fmla="*/ 1138974 w 1146702"/>
                <a:gd name="connsiteY7" fmla="*/ 753521 h 1124864"/>
                <a:gd name="connsiteX8" fmla="*/ 1146702 w 1146702"/>
                <a:gd name="connsiteY8" fmla="*/ 848412 h 1124864"/>
                <a:gd name="connsiteX0" fmla="*/ 1146702 w 1146702"/>
                <a:gd name="connsiteY0" fmla="*/ 848414 h 1125941"/>
                <a:gd name="connsiteX1" fmla="*/ 543151 w 1146702"/>
                <a:gd name="connsiteY1" fmla="*/ 526020 h 1125941"/>
                <a:gd name="connsiteX2" fmla="*/ 341252 w 1146702"/>
                <a:gd name="connsiteY2" fmla="*/ 1125941 h 1125941"/>
                <a:gd name="connsiteX3" fmla="*/ 6339 w 1146702"/>
                <a:gd name="connsiteY3" fmla="*/ 1124865 h 1125941"/>
                <a:gd name="connsiteX4" fmla="*/ 161207 w 1146702"/>
                <a:gd name="connsiteY4" fmla="*/ 352210 h 1125941"/>
                <a:gd name="connsiteX5" fmla="*/ 440573 w 1146702"/>
                <a:gd name="connsiteY5" fmla="*/ 1 h 1125941"/>
                <a:gd name="connsiteX6" fmla="*/ 581797 w 1146702"/>
                <a:gd name="connsiteY6" fmla="*/ 454222 h 1125941"/>
                <a:gd name="connsiteX7" fmla="*/ 1138974 w 1146702"/>
                <a:gd name="connsiteY7" fmla="*/ 753523 h 1125941"/>
                <a:gd name="connsiteX8" fmla="*/ 1146702 w 1146702"/>
                <a:gd name="connsiteY8" fmla="*/ 848414 h 1125941"/>
                <a:gd name="connsiteX0" fmla="*/ 1140362 w 1140362"/>
                <a:gd name="connsiteY0" fmla="*/ 848412 h 1125939"/>
                <a:gd name="connsiteX1" fmla="*/ 536811 w 1140362"/>
                <a:gd name="connsiteY1" fmla="*/ 526018 h 1125939"/>
                <a:gd name="connsiteX2" fmla="*/ 334912 w 1140362"/>
                <a:gd name="connsiteY2" fmla="*/ 1125939 h 1125939"/>
                <a:gd name="connsiteX3" fmla="*/ -1 w 1140362"/>
                <a:gd name="connsiteY3" fmla="*/ 1124863 h 1125939"/>
                <a:gd name="connsiteX4" fmla="*/ 154867 w 1140362"/>
                <a:gd name="connsiteY4" fmla="*/ 352208 h 1125939"/>
                <a:gd name="connsiteX5" fmla="*/ 434233 w 1140362"/>
                <a:gd name="connsiteY5" fmla="*/ -1 h 1125939"/>
                <a:gd name="connsiteX6" fmla="*/ 575457 w 1140362"/>
                <a:gd name="connsiteY6" fmla="*/ 454220 h 1125939"/>
                <a:gd name="connsiteX7" fmla="*/ 1132634 w 1140362"/>
                <a:gd name="connsiteY7" fmla="*/ 753521 h 1125939"/>
                <a:gd name="connsiteX8" fmla="*/ 1140362 w 1140362"/>
                <a:gd name="connsiteY8" fmla="*/ 848412 h 1125939"/>
                <a:gd name="connsiteX0" fmla="*/ 1140362 w 1140362"/>
                <a:gd name="connsiteY0" fmla="*/ 848414 h 1125941"/>
                <a:gd name="connsiteX1" fmla="*/ 536811 w 1140362"/>
                <a:gd name="connsiteY1" fmla="*/ 526020 h 1125941"/>
                <a:gd name="connsiteX2" fmla="*/ 334912 w 1140362"/>
                <a:gd name="connsiteY2" fmla="*/ 1125941 h 1125941"/>
                <a:gd name="connsiteX3" fmla="*/ -1 w 1140362"/>
                <a:gd name="connsiteY3" fmla="*/ 1124865 h 1125941"/>
                <a:gd name="connsiteX4" fmla="*/ 154867 w 1140362"/>
                <a:gd name="connsiteY4" fmla="*/ 352210 h 1125941"/>
                <a:gd name="connsiteX5" fmla="*/ 434233 w 1140362"/>
                <a:gd name="connsiteY5" fmla="*/ 1 h 1125941"/>
                <a:gd name="connsiteX6" fmla="*/ 575457 w 1140362"/>
                <a:gd name="connsiteY6" fmla="*/ 454222 h 1125941"/>
                <a:gd name="connsiteX7" fmla="*/ 1132634 w 1140362"/>
                <a:gd name="connsiteY7" fmla="*/ 753523 h 1125941"/>
                <a:gd name="connsiteX8" fmla="*/ 1140362 w 1140362"/>
                <a:gd name="connsiteY8" fmla="*/ 848414 h 1125941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54867 w 1140362"/>
                <a:gd name="connsiteY4" fmla="*/ 179473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32634 w 1140362"/>
                <a:gd name="connsiteY7" fmla="*/ 580786 h 953204"/>
                <a:gd name="connsiteX8" fmla="*/ 1140362 w 1140362"/>
                <a:gd name="connsiteY8" fmla="*/ 675677 h 953204"/>
                <a:gd name="connsiteX0" fmla="*/ 1147396 w 1147396"/>
                <a:gd name="connsiteY0" fmla="*/ 675679 h 953206"/>
                <a:gd name="connsiteX1" fmla="*/ 543845 w 1147396"/>
                <a:gd name="connsiteY1" fmla="*/ 353285 h 953206"/>
                <a:gd name="connsiteX2" fmla="*/ 341946 w 1147396"/>
                <a:gd name="connsiteY2" fmla="*/ 953206 h 953206"/>
                <a:gd name="connsiteX3" fmla="*/ 7033 w 1147396"/>
                <a:gd name="connsiteY3" fmla="*/ 952130 h 953206"/>
                <a:gd name="connsiteX4" fmla="*/ 161901 w 1147396"/>
                <a:gd name="connsiteY4" fmla="*/ 179475 h 953206"/>
                <a:gd name="connsiteX5" fmla="*/ 403708 w 1147396"/>
                <a:gd name="connsiteY5" fmla="*/ 1 h 953206"/>
                <a:gd name="connsiteX6" fmla="*/ 582491 w 1147396"/>
                <a:gd name="connsiteY6" fmla="*/ 281487 h 953206"/>
                <a:gd name="connsiteX7" fmla="*/ 1139668 w 1147396"/>
                <a:gd name="connsiteY7" fmla="*/ 580788 h 953206"/>
                <a:gd name="connsiteX8" fmla="*/ 1147396 w 1147396"/>
                <a:gd name="connsiteY8" fmla="*/ 675679 h 953206"/>
                <a:gd name="connsiteX0" fmla="*/ 1144765 w 1144765"/>
                <a:gd name="connsiteY0" fmla="*/ 675677 h 953204"/>
                <a:gd name="connsiteX1" fmla="*/ 541214 w 1144765"/>
                <a:gd name="connsiteY1" fmla="*/ 353283 h 953204"/>
                <a:gd name="connsiteX2" fmla="*/ 339315 w 1144765"/>
                <a:gd name="connsiteY2" fmla="*/ 953204 h 953204"/>
                <a:gd name="connsiteX3" fmla="*/ 4402 w 1144765"/>
                <a:gd name="connsiteY3" fmla="*/ 952128 h 953204"/>
                <a:gd name="connsiteX4" fmla="*/ 159270 w 1144765"/>
                <a:gd name="connsiteY4" fmla="*/ 179473 h 953204"/>
                <a:gd name="connsiteX5" fmla="*/ 401077 w 1144765"/>
                <a:gd name="connsiteY5" fmla="*/ -1 h 953204"/>
                <a:gd name="connsiteX6" fmla="*/ 579860 w 1144765"/>
                <a:gd name="connsiteY6" fmla="*/ 281485 h 953204"/>
                <a:gd name="connsiteX7" fmla="*/ 1137037 w 1144765"/>
                <a:gd name="connsiteY7" fmla="*/ 580786 h 953204"/>
                <a:gd name="connsiteX8" fmla="*/ 1144765 w 1144765"/>
                <a:gd name="connsiteY8" fmla="*/ 675677 h 953204"/>
                <a:gd name="connsiteX0" fmla="*/ 1144949 w 1144949"/>
                <a:gd name="connsiteY0" fmla="*/ 675679 h 953206"/>
                <a:gd name="connsiteX1" fmla="*/ 541398 w 1144949"/>
                <a:gd name="connsiteY1" fmla="*/ 353285 h 953206"/>
                <a:gd name="connsiteX2" fmla="*/ 339499 w 1144949"/>
                <a:gd name="connsiteY2" fmla="*/ 953206 h 953206"/>
                <a:gd name="connsiteX3" fmla="*/ 4586 w 1144949"/>
                <a:gd name="connsiteY3" fmla="*/ 952130 h 953206"/>
                <a:gd name="connsiteX4" fmla="*/ 153190 w 1144949"/>
                <a:gd name="connsiteY4" fmla="*/ 232627 h 953206"/>
                <a:gd name="connsiteX5" fmla="*/ 401261 w 1144949"/>
                <a:gd name="connsiteY5" fmla="*/ 1 h 953206"/>
                <a:gd name="connsiteX6" fmla="*/ 580044 w 1144949"/>
                <a:gd name="connsiteY6" fmla="*/ 281487 h 953206"/>
                <a:gd name="connsiteX7" fmla="*/ 1137221 w 1144949"/>
                <a:gd name="connsiteY7" fmla="*/ 580788 h 953206"/>
                <a:gd name="connsiteX8" fmla="*/ 1144949 w 1144949"/>
                <a:gd name="connsiteY8" fmla="*/ 675679 h 953206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48603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32634 w 1140362"/>
                <a:gd name="connsiteY7" fmla="*/ 580786 h 953204"/>
                <a:gd name="connsiteX8" fmla="*/ 1140362 w 1140362"/>
                <a:gd name="connsiteY8" fmla="*/ 675677 h 953204"/>
                <a:gd name="connsiteX0" fmla="*/ 1140362 w 1140362"/>
                <a:gd name="connsiteY0" fmla="*/ 675679 h 953206"/>
                <a:gd name="connsiteX1" fmla="*/ 536811 w 1140362"/>
                <a:gd name="connsiteY1" fmla="*/ 353285 h 953206"/>
                <a:gd name="connsiteX2" fmla="*/ 334912 w 1140362"/>
                <a:gd name="connsiteY2" fmla="*/ 953206 h 953206"/>
                <a:gd name="connsiteX3" fmla="*/ -1 w 1140362"/>
                <a:gd name="connsiteY3" fmla="*/ 952130 h 953206"/>
                <a:gd name="connsiteX4" fmla="*/ 167381 w 1140362"/>
                <a:gd name="connsiteY4" fmla="*/ 232627 h 953206"/>
                <a:gd name="connsiteX5" fmla="*/ 396674 w 1140362"/>
                <a:gd name="connsiteY5" fmla="*/ 1 h 953206"/>
                <a:gd name="connsiteX6" fmla="*/ 575457 w 1140362"/>
                <a:gd name="connsiteY6" fmla="*/ 281487 h 953206"/>
                <a:gd name="connsiteX7" fmla="*/ 1132634 w 1140362"/>
                <a:gd name="connsiteY7" fmla="*/ 580788 h 953206"/>
                <a:gd name="connsiteX8" fmla="*/ 1140362 w 1140362"/>
                <a:gd name="connsiteY8" fmla="*/ 675679 h 953206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67381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13854 w 1140362"/>
                <a:gd name="connsiteY7" fmla="*/ 594078 h 953204"/>
                <a:gd name="connsiteX8" fmla="*/ 1140362 w 1140362"/>
                <a:gd name="connsiteY8" fmla="*/ 675677 h 953204"/>
                <a:gd name="connsiteX0" fmla="*/ 1140362 w 1140362"/>
                <a:gd name="connsiteY0" fmla="*/ 675679 h 953206"/>
                <a:gd name="connsiteX1" fmla="*/ 536811 w 1140362"/>
                <a:gd name="connsiteY1" fmla="*/ 353285 h 953206"/>
                <a:gd name="connsiteX2" fmla="*/ 334912 w 1140362"/>
                <a:gd name="connsiteY2" fmla="*/ 953206 h 953206"/>
                <a:gd name="connsiteX3" fmla="*/ -1 w 1140362"/>
                <a:gd name="connsiteY3" fmla="*/ 952130 h 953206"/>
                <a:gd name="connsiteX4" fmla="*/ 167381 w 1140362"/>
                <a:gd name="connsiteY4" fmla="*/ 232627 h 953206"/>
                <a:gd name="connsiteX5" fmla="*/ 396674 w 1140362"/>
                <a:gd name="connsiteY5" fmla="*/ 1 h 953206"/>
                <a:gd name="connsiteX6" fmla="*/ 575457 w 1140362"/>
                <a:gd name="connsiteY6" fmla="*/ 281487 h 953206"/>
                <a:gd name="connsiteX7" fmla="*/ 1113854 w 1140362"/>
                <a:gd name="connsiteY7" fmla="*/ 594080 h 953206"/>
                <a:gd name="connsiteX8" fmla="*/ 1140362 w 1140362"/>
                <a:gd name="connsiteY8" fmla="*/ 675679 h 953206"/>
                <a:gd name="connsiteX0" fmla="*/ 1140362 w 1140362"/>
                <a:gd name="connsiteY0" fmla="*/ 675677 h 953204"/>
                <a:gd name="connsiteX1" fmla="*/ 530551 w 1140362"/>
                <a:gd name="connsiteY1" fmla="*/ 335572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67381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13854 w 1140362"/>
                <a:gd name="connsiteY7" fmla="*/ 594078 h 953204"/>
                <a:gd name="connsiteX8" fmla="*/ 1140362 w 1140362"/>
                <a:gd name="connsiteY8" fmla="*/ 675677 h 953204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08616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08616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30760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83907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83907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32634 w 1140362"/>
                <a:gd name="connsiteY7" fmla="*/ 474498 h 829195"/>
                <a:gd name="connsiteX8" fmla="*/ 1140362 w 1140362"/>
                <a:gd name="connsiteY8" fmla="*/ 551668 h 829195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57333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30760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30760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0362" h="802621">
                  <a:moveTo>
                    <a:pt x="1140362" y="525094"/>
                  </a:moveTo>
                  <a:cubicBezTo>
                    <a:pt x="1031912" y="452578"/>
                    <a:pt x="934143" y="408623"/>
                    <a:pt x="530551" y="184989"/>
                  </a:cubicBezTo>
                  <a:cubicBezTo>
                    <a:pt x="500340" y="396937"/>
                    <a:pt x="408752" y="609687"/>
                    <a:pt x="334912" y="802621"/>
                  </a:cubicBezTo>
                  <a:lnTo>
                    <a:pt x="-1" y="801545"/>
                  </a:lnTo>
                  <a:cubicBezTo>
                    <a:pt x="113957" y="544151"/>
                    <a:pt x="104400" y="211203"/>
                    <a:pt x="167381" y="130760"/>
                  </a:cubicBezTo>
                  <a:cubicBezTo>
                    <a:pt x="230362" y="50317"/>
                    <a:pt x="284843" y="11054"/>
                    <a:pt x="415452" y="0"/>
                  </a:cubicBezTo>
                  <a:cubicBezTo>
                    <a:pt x="489728" y="37669"/>
                    <a:pt x="455927" y="56248"/>
                    <a:pt x="575457" y="130902"/>
                  </a:cubicBezTo>
                  <a:cubicBezTo>
                    <a:pt x="694987" y="205556"/>
                    <a:pt x="914893" y="333005"/>
                    <a:pt x="1132634" y="447924"/>
                  </a:cubicBezTo>
                  <a:cubicBezTo>
                    <a:pt x="1132684" y="486427"/>
                    <a:pt x="1140312" y="486591"/>
                    <a:pt x="1140362" y="5250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44" name="직사각형 143"/>
            <p:cNvSpPr/>
            <p:nvPr/>
          </p:nvSpPr>
          <p:spPr bwMode="auto">
            <a:xfrm>
              <a:off x="1636495" y="2770549"/>
              <a:ext cx="2234935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5" name="직사각형 144"/>
            <p:cNvSpPr/>
            <p:nvPr/>
          </p:nvSpPr>
          <p:spPr bwMode="auto">
            <a:xfrm>
              <a:off x="1628181" y="2787429"/>
              <a:ext cx="46702" cy="6534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6" name="직사각형 145"/>
            <p:cNvSpPr/>
            <p:nvPr/>
          </p:nvSpPr>
          <p:spPr bwMode="auto">
            <a:xfrm>
              <a:off x="3814346" y="2787429"/>
              <a:ext cx="46702" cy="6534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9" name="자유형 28"/>
          <p:cNvSpPr/>
          <p:nvPr/>
        </p:nvSpPr>
        <p:spPr bwMode="auto">
          <a:xfrm>
            <a:off x="1877665" y="3339338"/>
            <a:ext cx="1338263" cy="109480"/>
          </a:xfrm>
          <a:custGeom>
            <a:avLst/>
            <a:gdLst>
              <a:gd name="connsiteX0" fmla="*/ 0 w 1338263"/>
              <a:gd name="connsiteY0" fmla="*/ 109358 h 109358"/>
              <a:gd name="connsiteX1" fmla="*/ 635794 w 1338263"/>
              <a:gd name="connsiteY1" fmla="*/ 2201 h 109358"/>
              <a:gd name="connsiteX2" fmla="*/ 1338263 w 1338263"/>
              <a:gd name="connsiteY2" fmla="*/ 47445 h 109358"/>
              <a:gd name="connsiteX0" fmla="*/ 0 w 1338263"/>
              <a:gd name="connsiteY0" fmla="*/ 110980 h 110980"/>
              <a:gd name="connsiteX1" fmla="*/ 635794 w 1338263"/>
              <a:gd name="connsiteY1" fmla="*/ 3823 h 110980"/>
              <a:gd name="connsiteX2" fmla="*/ 1338263 w 1338263"/>
              <a:gd name="connsiteY2" fmla="*/ 49067 h 110980"/>
              <a:gd name="connsiteX0" fmla="*/ 0 w 1338263"/>
              <a:gd name="connsiteY0" fmla="*/ 108803 h 108803"/>
              <a:gd name="connsiteX1" fmla="*/ 683419 w 1338263"/>
              <a:gd name="connsiteY1" fmla="*/ 4027 h 108803"/>
              <a:gd name="connsiteX2" fmla="*/ 1338263 w 1338263"/>
              <a:gd name="connsiteY2" fmla="*/ 46890 h 108803"/>
              <a:gd name="connsiteX0" fmla="*/ 0 w 1338263"/>
              <a:gd name="connsiteY0" fmla="*/ 109480 h 109480"/>
              <a:gd name="connsiteX1" fmla="*/ 683419 w 1338263"/>
              <a:gd name="connsiteY1" fmla="*/ 4704 h 109480"/>
              <a:gd name="connsiteX2" fmla="*/ 1338263 w 1338263"/>
              <a:gd name="connsiteY2" fmla="*/ 47567 h 109480"/>
              <a:gd name="connsiteX0" fmla="*/ 0 w 1338263"/>
              <a:gd name="connsiteY0" fmla="*/ 109480 h 109480"/>
              <a:gd name="connsiteX1" fmla="*/ 683419 w 1338263"/>
              <a:gd name="connsiteY1" fmla="*/ 4704 h 109480"/>
              <a:gd name="connsiteX2" fmla="*/ 1338263 w 1338263"/>
              <a:gd name="connsiteY2" fmla="*/ 47567 h 10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8263" h="109480">
                <a:moveTo>
                  <a:pt x="0" y="109480"/>
                </a:moveTo>
                <a:cubicBezTo>
                  <a:pt x="223043" y="53918"/>
                  <a:pt x="424656" y="19786"/>
                  <a:pt x="683419" y="4704"/>
                </a:cubicBezTo>
                <a:cubicBezTo>
                  <a:pt x="942182" y="-10378"/>
                  <a:pt x="1098550" y="12641"/>
                  <a:pt x="1338263" y="47567"/>
                </a:cubicBezTo>
              </a:path>
            </a:pathLst>
          </a:custGeom>
          <a:noFill/>
          <a:ln w="19050" cap="flat" cmpd="sng" algn="ctr">
            <a:solidFill>
              <a:srgbClr val="FFFFCC"/>
            </a:solidFill>
            <a:prstDash val="sysDot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바탕" pitchFamily="18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4788024" y="4333040"/>
            <a:ext cx="1867462" cy="752541"/>
            <a:chOff x="3699810" y="3639784"/>
            <a:chExt cx="1867462" cy="752541"/>
          </a:xfrm>
        </p:grpSpPr>
        <p:sp>
          <p:nvSpPr>
            <p:cNvPr id="130" name="직사각형 129"/>
            <p:cNvSpPr/>
            <p:nvPr/>
          </p:nvSpPr>
          <p:spPr bwMode="auto">
            <a:xfrm>
              <a:off x="3734115" y="3650358"/>
              <a:ext cx="1811008" cy="70873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1" name="자유형 130"/>
            <p:cNvSpPr/>
            <p:nvPr/>
          </p:nvSpPr>
          <p:spPr>
            <a:xfrm rot="16200000">
              <a:off x="4327081" y="3126287"/>
              <a:ext cx="678620" cy="1764529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0 w 1526737"/>
                <a:gd name="connsiteY12" fmla="*/ 3335108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36 w 1526737"/>
                <a:gd name="connsiteY13" fmla="*/ 3705273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7 w 1526737"/>
                <a:gd name="connsiteY9" fmla="*/ 997941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66581 w 1526737"/>
                <a:gd name="connsiteY7" fmla="*/ 667647 h 4076605"/>
                <a:gd name="connsiteX8" fmla="*/ 1498300 w 1526737"/>
                <a:gd name="connsiteY8" fmla="*/ 816850 h 4076605"/>
                <a:gd name="connsiteX9" fmla="*/ 1526707 w 1526737"/>
                <a:gd name="connsiteY9" fmla="*/ 997941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4447 h 4081030"/>
                <a:gd name="connsiteX1" fmla="*/ 963598 w 1526737"/>
                <a:gd name="connsiteY1" fmla="*/ 3530907 h 4081030"/>
                <a:gd name="connsiteX2" fmla="*/ 786734 w 1526737"/>
                <a:gd name="connsiteY2" fmla="*/ 4077680 h 4081030"/>
                <a:gd name="connsiteX3" fmla="*/ 351681 w 1526737"/>
                <a:gd name="connsiteY3" fmla="*/ 4081030 h 4081030"/>
                <a:gd name="connsiteX4" fmla="*/ 613777 w 1526737"/>
                <a:gd name="connsiteY4" fmla="*/ 2246265 h 4081030"/>
                <a:gd name="connsiteX5" fmla="*/ 0 w 1526737"/>
                <a:gd name="connsiteY5" fmla="*/ 15488 h 4081030"/>
                <a:gd name="connsiteX6" fmla="*/ 591957 w 1526737"/>
                <a:gd name="connsiteY6" fmla="*/ 1 h 4081030"/>
                <a:gd name="connsiteX7" fmla="*/ 866581 w 1526737"/>
                <a:gd name="connsiteY7" fmla="*/ 672072 h 4081030"/>
                <a:gd name="connsiteX8" fmla="*/ 1498300 w 1526737"/>
                <a:gd name="connsiteY8" fmla="*/ 821275 h 4081030"/>
                <a:gd name="connsiteX9" fmla="*/ 1526707 w 1526737"/>
                <a:gd name="connsiteY9" fmla="*/ 1002366 h 4081030"/>
                <a:gd name="connsiteX10" fmla="*/ 923127 w 1526737"/>
                <a:gd name="connsiteY10" fmla="*/ 881548 h 4081030"/>
                <a:gd name="connsiteX11" fmla="*/ 1142692 w 1526737"/>
                <a:gd name="connsiteY11" fmla="*/ 2141240 h 4081030"/>
                <a:gd name="connsiteX12" fmla="*/ 1021047 w 1526737"/>
                <a:gd name="connsiteY12" fmla="*/ 3343974 h 4081030"/>
                <a:gd name="connsiteX13" fmla="*/ 1496843 w 1526737"/>
                <a:gd name="connsiteY13" fmla="*/ 3696416 h 4081030"/>
                <a:gd name="connsiteX14" fmla="*/ 1510825 w 1526737"/>
                <a:gd name="connsiteY14" fmla="*/ 3844447 h 4081030"/>
                <a:gd name="connsiteX0" fmla="*/ 1510825 w 1526737"/>
                <a:gd name="connsiteY0" fmla="*/ 3851104 h 4087687"/>
                <a:gd name="connsiteX1" fmla="*/ 963598 w 1526737"/>
                <a:gd name="connsiteY1" fmla="*/ 3537564 h 4087687"/>
                <a:gd name="connsiteX2" fmla="*/ 786734 w 1526737"/>
                <a:gd name="connsiteY2" fmla="*/ 4084337 h 4087687"/>
                <a:gd name="connsiteX3" fmla="*/ 351681 w 1526737"/>
                <a:gd name="connsiteY3" fmla="*/ 4087687 h 4087687"/>
                <a:gd name="connsiteX4" fmla="*/ 613777 w 1526737"/>
                <a:gd name="connsiteY4" fmla="*/ 2252922 h 4087687"/>
                <a:gd name="connsiteX5" fmla="*/ 0 w 1526737"/>
                <a:gd name="connsiteY5" fmla="*/ 0 h 4087687"/>
                <a:gd name="connsiteX6" fmla="*/ 591957 w 1526737"/>
                <a:gd name="connsiteY6" fmla="*/ 6658 h 4087687"/>
                <a:gd name="connsiteX7" fmla="*/ 866581 w 1526737"/>
                <a:gd name="connsiteY7" fmla="*/ 678729 h 4087687"/>
                <a:gd name="connsiteX8" fmla="*/ 1498300 w 1526737"/>
                <a:gd name="connsiteY8" fmla="*/ 827932 h 4087687"/>
                <a:gd name="connsiteX9" fmla="*/ 1526707 w 1526737"/>
                <a:gd name="connsiteY9" fmla="*/ 1009023 h 4087687"/>
                <a:gd name="connsiteX10" fmla="*/ 923127 w 1526737"/>
                <a:gd name="connsiteY10" fmla="*/ 888205 h 4087687"/>
                <a:gd name="connsiteX11" fmla="*/ 1142692 w 1526737"/>
                <a:gd name="connsiteY11" fmla="*/ 2147897 h 4087687"/>
                <a:gd name="connsiteX12" fmla="*/ 1021047 w 1526737"/>
                <a:gd name="connsiteY12" fmla="*/ 3350631 h 4087687"/>
                <a:gd name="connsiteX13" fmla="*/ 1496843 w 1526737"/>
                <a:gd name="connsiteY13" fmla="*/ 3703073 h 4087687"/>
                <a:gd name="connsiteX14" fmla="*/ 1510825 w 1526737"/>
                <a:gd name="connsiteY14" fmla="*/ 3851104 h 4087687"/>
                <a:gd name="connsiteX0" fmla="*/ 1542121 w 1558033"/>
                <a:gd name="connsiteY0" fmla="*/ 3851098 h 4087681"/>
                <a:gd name="connsiteX1" fmla="*/ 994894 w 1558033"/>
                <a:gd name="connsiteY1" fmla="*/ 3537558 h 4087681"/>
                <a:gd name="connsiteX2" fmla="*/ 818030 w 1558033"/>
                <a:gd name="connsiteY2" fmla="*/ 4084331 h 4087681"/>
                <a:gd name="connsiteX3" fmla="*/ 382977 w 1558033"/>
                <a:gd name="connsiteY3" fmla="*/ 4087681 h 4087681"/>
                <a:gd name="connsiteX4" fmla="*/ 645073 w 1558033"/>
                <a:gd name="connsiteY4" fmla="*/ 2252916 h 4087681"/>
                <a:gd name="connsiteX5" fmla="*/ -1 w 1558033"/>
                <a:gd name="connsiteY5" fmla="*/ -1 h 4087681"/>
                <a:gd name="connsiteX6" fmla="*/ 623253 w 1558033"/>
                <a:gd name="connsiteY6" fmla="*/ 6652 h 4087681"/>
                <a:gd name="connsiteX7" fmla="*/ 897877 w 1558033"/>
                <a:gd name="connsiteY7" fmla="*/ 678723 h 4087681"/>
                <a:gd name="connsiteX8" fmla="*/ 1529596 w 1558033"/>
                <a:gd name="connsiteY8" fmla="*/ 827926 h 4087681"/>
                <a:gd name="connsiteX9" fmla="*/ 1558003 w 1558033"/>
                <a:gd name="connsiteY9" fmla="*/ 1009017 h 4087681"/>
                <a:gd name="connsiteX10" fmla="*/ 954423 w 1558033"/>
                <a:gd name="connsiteY10" fmla="*/ 888199 h 4087681"/>
                <a:gd name="connsiteX11" fmla="*/ 1173988 w 1558033"/>
                <a:gd name="connsiteY11" fmla="*/ 2147891 h 4087681"/>
                <a:gd name="connsiteX12" fmla="*/ 1052343 w 1558033"/>
                <a:gd name="connsiteY12" fmla="*/ 3350625 h 4087681"/>
                <a:gd name="connsiteX13" fmla="*/ 1528139 w 1558033"/>
                <a:gd name="connsiteY13" fmla="*/ 3703067 h 4087681"/>
                <a:gd name="connsiteX14" fmla="*/ 1542121 w 1558033"/>
                <a:gd name="connsiteY14" fmla="*/ 3851098 h 4087681"/>
                <a:gd name="connsiteX0" fmla="*/ 1523342 w 1539254"/>
                <a:gd name="connsiteY0" fmla="*/ 3846671 h 4083254"/>
                <a:gd name="connsiteX1" fmla="*/ 976115 w 1539254"/>
                <a:gd name="connsiteY1" fmla="*/ 3533131 h 4083254"/>
                <a:gd name="connsiteX2" fmla="*/ 799251 w 1539254"/>
                <a:gd name="connsiteY2" fmla="*/ 4079904 h 4083254"/>
                <a:gd name="connsiteX3" fmla="*/ 364198 w 1539254"/>
                <a:gd name="connsiteY3" fmla="*/ 4083254 h 4083254"/>
                <a:gd name="connsiteX4" fmla="*/ 626294 w 1539254"/>
                <a:gd name="connsiteY4" fmla="*/ 2248489 h 4083254"/>
                <a:gd name="connsiteX5" fmla="*/ 0 w 1539254"/>
                <a:gd name="connsiteY5" fmla="*/ 0 h 4083254"/>
                <a:gd name="connsiteX6" fmla="*/ 604474 w 1539254"/>
                <a:gd name="connsiteY6" fmla="*/ 2225 h 4083254"/>
                <a:gd name="connsiteX7" fmla="*/ 879098 w 1539254"/>
                <a:gd name="connsiteY7" fmla="*/ 674296 h 4083254"/>
                <a:gd name="connsiteX8" fmla="*/ 1510817 w 1539254"/>
                <a:gd name="connsiteY8" fmla="*/ 823499 h 4083254"/>
                <a:gd name="connsiteX9" fmla="*/ 1539224 w 1539254"/>
                <a:gd name="connsiteY9" fmla="*/ 1004590 h 4083254"/>
                <a:gd name="connsiteX10" fmla="*/ 935644 w 1539254"/>
                <a:gd name="connsiteY10" fmla="*/ 883772 h 4083254"/>
                <a:gd name="connsiteX11" fmla="*/ 1155209 w 1539254"/>
                <a:gd name="connsiteY11" fmla="*/ 2143464 h 4083254"/>
                <a:gd name="connsiteX12" fmla="*/ 1033564 w 1539254"/>
                <a:gd name="connsiteY12" fmla="*/ 3346198 h 4083254"/>
                <a:gd name="connsiteX13" fmla="*/ 1509360 w 1539254"/>
                <a:gd name="connsiteY13" fmla="*/ 3698640 h 4083254"/>
                <a:gd name="connsiteX14" fmla="*/ 1523342 w 1539254"/>
                <a:gd name="connsiteY14" fmla="*/ 3846671 h 4083254"/>
                <a:gd name="connsiteX0" fmla="*/ 1523342 w 1539254"/>
                <a:gd name="connsiteY0" fmla="*/ 3846671 h 4097620"/>
                <a:gd name="connsiteX1" fmla="*/ 976115 w 1539254"/>
                <a:gd name="connsiteY1" fmla="*/ 3533131 h 4097620"/>
                <a:gd name="connsiteX2" fmla="*/ 818030 w 1539254"/>
                <a:gd name="connsiteY2" fmla="*/ 4097620 h 4097620"/>
                <a:gd name="connsiteX3" fmla="*/ 364198 w 1539254"/>
                <a:gd name="connsiteY3" fmla="*/ 4083254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  <a:gd name="connsiteX0" fmla="*/ 1523342 w 1539254"/>
                <a:gd name="connsiteY0" fmla="*/ 3846671 h 4097620"/>
                <a:gd name="connsiteX1" fmla="*/ 988635 w 1539254"/>
                <a:gd name="connsiteY1" fmla="*/ 3550846 h 4097620"/>
                <a:gd name="connsiteX2" fmla="*/ 818030 w 1539254"/>
                <a:gd name="connsiteY2" fmla="*/ 4097620 h 4097620"/>
                <a:gd name="connsiteX3" fmla="*/ 364198 w 1539254"/>
                <a:gd name="connsiteY3" fmla="*/ 4083254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  <a:gd name="connsiteX0" fmla="*/ 1523342 w 1539254"/>
                <a:gd name="connsiteY0" fmla="*/ 3846671 h 4097620"/>
                <a:gd name="connsiteX1" fmla="*/ 988635 w 1539254"/>
                <a:gd name="connsiteY1" fmla="*/ 3550846 h 4097620"/>
                <a:gd name="connsiteX2" fmla="*/ 818030 w 1539254"/>
                <a:gd name="connsiteY2" fmla="*/ 4097620 h 4097620"/>
                <a:gd name="connsiteX3" fmla="*/ 339160 w 1539254"/>
                <a:gd name="connsiteY3" fmla="*/ 4096541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  <a:gd name="connsiteX0" fmla="*/ 2462239 w 2478151"/>
                <a:gd name="connsiteY0" fmla="*/ 3873246 h 4124195"/>
                <a:gd name="connsiteX1" fmla="*/ 1927532 w 2478151"/>
                <a:gd name="connsiteY1" fmla="*/ 3577421 h 4124195"/>
                <a:gd name="connsiteX2" fmla="*/ 1756927 w 2478151"/>
                <a:gd name="connsiteY2" fmla="*/ 4124195 h 4124195"/>
                <a:gd name="connsiteX3" fmla="*/ 1278057 w 2478151"/>
                <a:gd name="connsiteY3" fmla="*/ 4123116 h 4124195"/>
                <a:gd name="connsiteX4" fmla="*/ 1565191 w 2478151"/>
                <a:gd name="connsiteY4" fmla="*/ 2275064 h 4124195"/>
                <a:gd name="connsiteX5" fmla="*/ 0 w 2478151"/>
                <a:gd name="connsiteY5" fmla="*/ 0 h 4124195"/>
                <a:gd name="connsiteX6" fmla="*/ 1543371 w 2478151"/>
                <a:gd name="connsiteY6" fmla="*/ 28800 h 4124195"/>
                <a:gd name="connsiteX7" fmla="*/ 1817995 w 2478151"/>
                <a:gd name="connsiteY7" fmla="*/ 700871 h 4124195"/>
                <a:gd name="connsiteX8" fmla="*/ 2449714 w 2478151"/>
                <a:gd name="connsiteY8" fmla="*/ 850074 h 4124195"/>
                <a:gd name="connsiteX9" fmla="*/ 2478121 w 2478151"/>
                <a:gd name="connsiteY9" fmla="*/ 1031165 h 4124195"/>
                <a:gd name="connsiteX10" fmla="*/ 1874541 w 2478151"/>
                <a:gd name="connsiteY10" fmla="*/ 910347 h 4124195"/>
                <a:gd name="connsiteX11" fmla="*/ 2094106 w 2478151"/>
                <a:gd name="connsiteY11" fmla="*/ 2170039 h 4124195"/>
                <a:gd name="connsiteX12" fmla="*/ 1972461 w 2478151"/>
                <a:gd name="connsiteY12" fmla="*/ 3372773 h 4124195"/>
                <a:gd name="connsiteX13" fmla="*/ 2448257 w 2478151"/>
                <a:gd name="connsiteY13" fmla="*/ 3725215 h 4124195"/>
                <a:gd name="connsiteX14" fmla="*/ 2462239 w 2478151"/>
                <a:gd name="connsiteY14" fmla="*/ 3873246 h 4124195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576552 w 2489512"/>
                <a:gd name="connsiteY4" fmla="*/ 2275064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576552 w 2489512"/>
                <a:gd name="connsiteY4" fmla="*/ 2275064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576552 w 2489512"/>
                <a:gd name="connsiteY4" fmla="*/ 2275064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5101 w 2491013"/>
                <a:gd name="connsiteY0" fmla="*/ 3873246 h 4158548"/>
                <a:gd name="connsiteX1" fmla="*/ 1940394 w 2491013"/>
                <a:gd name="connsiteY1" fmla="*/ 3577421 h 4158548"/>
                <a:gd name="connsiteX2" fmla="*/ 1769789 w 2491013"/>
                <a:gd name="connsiteY2" fmla="*/ 4124195 h 4158548"/>
                <a:gd name="connsiteX3" fmla="*/ 1501 w 2491013"/>
                <a:gd name="connsiteY3" fmla="*/ 4158548 h 4158548"/>
                <a:gd name="connsiteX4" fmla="*/ 1440349 w 2491013"/>
                <a:gd name="connsiteY4" fmla="*/ 2199773 h 4158548"/>
                <a:gd name="connsiteX5" fmla="*/ 12862 w 2491013"/>
                <a:gd name="connsiteY5" fmla="*/ 0 h 4158548"/>
                <a:gd name="connsiteX6" fmla="*/ 1556233 w 2491013"/>
                <a:gd name="connsiteY6" fmla="*/ 28800 h 4158548"/>
                <a:gd name="connsiteX7" fmla="*/ 1830857 w 2491013"/>
                <a:gd name="connsiteY7" fmla="*/ 700871 h 4158548"/>
                <a:gd name="connsiteX8" fmla="*/ 2462576 w 2491013"/>
                <a:gd name="connsiteY8" fmla="*/ 850074 h 4158548"/>
                <a:gd name="connsiteX9" fmla="*/ 2490983 w 2491013"/>
                <a:gd name="connsiteY9" fmla="*/ 1031165 h 4158548"/>
                <a:gd name="connsiteX10" fmla="*/ 1887403 w 2491013"/>
                <a:gd name="connsiteY10" fmla="*/ 910347 h 4158548"/>
                <a:gd name="connsiteX11" fmla="*/ 2106968 w 2491013"/>
                <a:gd name="connsiteY11" fmla="*/ 2170039 h 4158548"/>
                <a:gd name="connsiteX12" fmla="*/ 1985323 w 2491013"/>
                <a:gd name="connsiteY12" fmla="*/ 3372773 h 4158548"/>
                <a:gd name="connsiteX13" fmla="*/ 2461119 w 2491013"/>
                <a:gd name="connsiteY13" fmla="*/ 3725215 h 4158548"/>
                <a:gd name="connsiteX14" fmla="*/ 2475101 w 2491013"/>
                <a:gd name="connsiteY14" fmla="*/ 3873246 h 4158548"/>
                <a:gd name="connsiteX0" fmla="*/ 2475090 w 2491002"/>
                <a:gd name="connsiteY0" fmla="*/ 3873246 h 4158548"/>
                <a:gd name="connsiteX1" fmla="*/ 1940383 w 2491002"/>
                <a:gd name="connsiteY1" fmla="*/ 3577421 h 4158548"/>
                <a:gd name="connsiteX2" fmla="*/ 1769778 w 2491002"/>
                <a:gd name="connsiteY2" fmla="*/ 4124195 h 4158548"/>
                <a:gd name="connsiteX3" fmla="*/ 1490 w 2491002"/>
                <a:gd name="connsiteY3" fmla="*/ 4158548 h 4158548"/>
                <a:gd name="connsiteX4" fmla="*/ 1440338 w 2491002"/>
                <a:gd name="connsiteY4" fmla="*/ 2199773 h 4158548"/>
                <a:gd name="connsiteX5" fmla="*/ 12851 w 2491002"/>
                <a:gd name="connsiteY5" fmla="*/ 0 h 4158548"/>
                <a:gd name="connsiteX6" fmla="*/ 1556222 w 2491002"/>
                <a:gd name="connsiteY6" fmla="*/ 28800 h 4158548"/>
                <a:gd name="connsiteX7" fmla="*/ 1830846 w 2491002"/>
                <a:gd name="connsiteY7" fmla="*/ 700871 h 4158548"/>
                <a:gd name="connsiteX8" fmla="*/ 2462565 w 2491002"/>
                <a:gd name="connsiteY8" fmla="*/ 850074 h 4158548"/>
                <a:gd name="connsiteX9" fmla="*/ 2490972 w 2491002"/>
                <a:gd name="connsiteY9" fmla="*/ 1031165 h 4158548"/>
                <a:gd name="connsiteX10" fmla="*/ 1887392 w 2491002"/>
                <a:gd name="connsiteY10" fmla="*/ 910347 h 4158548"/>
                <a:gd name="connsiteX11" fmla="*/ 2106957 w 2491002"/>
                <a:gd name="connsiteY11" fmla="*/ 2170039 h 4158548"/>
                <a:gd name="connsiteX12" fmla="*/ 1985312 w 2491002"/>
                <a:gd name="connsiteY12" fmla="*/ 3372773 h 4158548"/>
                <a:gd name="connsiteX13" fmla="*/ 2461108 w 2491002"/>
                <a:gd name="connsiteY13" fmla="*/ 3725215 h 4158548"/>
                <a:gd name="connsiteX14" fmla="*/ 2475090 w 249100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241767 w 2489512"/>
                <a:gd name="connsiteY6" fmla="*/ 46517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1241767 w 2489512"/>
                <a:gd name="connsiteY6" fmla="*/ 33230 h 4145261"/>
                <a:gd name="connsiteX7" fmla="*/ 1829356 w 2489512"/>
                <a:gd name="connsiteY7" fmla="*/ 687584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885902 w 2489512"/>
                <a:gd name="connsiteY10" fmla="*/ 897060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1222991 w 2489512"/>
                <a:gd name="connsiteY6" fmla="*/ 19942 h 4145261"/>
                <a:gd name="connsiteX7" fmla="*/ 1829356 w 2489512"/>
                <a:gd name="connsiteY7" fmla="*/ 687584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885902 w 2489512"/>
                <a:gd name="connsiteY10" fmla="*/ 897060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829356 w 2489512"/>
                <a:gd name="connsiteY7" fmla="*/ 687584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885902 w 2489512"/>
                <a:gd name="connsiteY10" fmla="*/ 897060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885902 w 2489512"/>
                <a:gd name="connsiteY10" fmla="*/ 897060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829393 w 2489512"/>
                <a:gd name="connsiteY2" fmla="*/ 4137483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829393 w 2489512"/>
                <a:gd name="connsiteY2" fmla="*/ 4137483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07850 w 2489512"/>
                <a:gd name="connsiteY4" fmla="*/ 2217489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07850 w 2489512"/>
                <a:gd name="connsiteY4" fmla="*/ 2217489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092949 w 2489512"/>
                <a:gd name="connsiteY11" fmla="*/ 2192184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77800 w 2489512"/>
                <a:gd name="connsiteY13" fmla="*/ 4128245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406850 w 2489512"/>
                <a:gd name="connsiteY1" fmla="*/ 3719148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77800 w 2489512"/>
                <a:gd name="connsiteY13" fmla="*/ 4128245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406850 w 2489512"/>
                <a:gd name="connsiteY1" fmla="*/ 3719148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77800 w 2489512"/>
                <a:gd name="connsiteY13" fmla="*/ 4128245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406850 w 2489512"/>
                <a:gd name="connsiteY1" fmla="*/ 3719148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240984 w 2489512"/>
                <a:gd name="connsiteY7" fmla="*/ 426279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77800 w 2489512"/>
                <a:gd name="connsiteY13" fmla="*/ 4128245 h 4145261"/>
                <a:gd name="connsiteX14" fmla="*/ 1947820 w 2489512"/>
                <a:gd name="connsiteY14" fmla="*/ 4143410 h 4145261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40984 w 2489512"/>
                <a:gd name="connsiteY7" fmla="*/ 428481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40984 w 2489512"/>
                <a:gd name="connsiteY7" fmla="*/ 428481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66021 w 2489512"/>
                <a:gd name="connsiteY7" fmla="*/ 441768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66021 w 2489512"/>
                <a:gd name="connsiteY7" fmla="*/ 441768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47245 w 2489512"/>
                <a:gd name="connsiteY7" fmla="*/ 432911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47245 w 2489512"/>
                <a:gd name="connsiteY7" fmla="*/ 432911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491"/>
                <a:gd name="connsiteY0" fmla="*/ 4145612 h 4147463"/>
                <a:gd name="connsiteX1" fmla="*/ 1406850 w 2489491"/>
                <a:gd name="connsiteY1" fmla="*/ 3721350 h 4147463"/>
                <a:gd name="connsiteX2" fmla="*/ 741762 w 2489491"/>
                <a:gd name="connsiteY2" fmla="*/ 4139685 h 4147463"/>
                <a:gd name="connsiteX3" fmla="*/ 0 w 2489491"/>
                <a:gd name="connsiteY3" fmla="*/ 4147463 h 4147463"/>
                <a:gd name="connsiteX4" fmla="*/ 1682961 w 2489491"/>
                <a:gd name="connsiteY4" fmla="*/ 2188688 h 4147463"/>
                <a:gd name="connsiteX5" fmla="*/ 80214 w 2489491"/>
                <a:gd name="connsiteY5" fmla="*/ 2202 h 4147463"/>
                <a:gd name="connsiteX6" fmla="*/ 697212 w 2489491"/>
                <a:gd name="connsiteY6" fmla="*/ 0 h 4147463"/>
                <a:gd name="connsiteX7" fmla="*/ 1247245 w 2489491"/>
                <a:gd name="connsiteY7" fmla="*/ 432911 h 4147463"/>
                <a:gd name="connsiteX8" fmla="*/ 2436039 w 2489491"/>
                <a:gd name="connsiteY8" fmla="*/ 524535 h 4147463"/>
                <a:gd name="connsiteX9" fmla="*/ 2489482 w 2489491"/>
                <a:gd name="connsiteY9" fmla="*/ 1020080 h 4147463"/>
                <a:gd name="connsiteX10" fmla="*/ 1566676 w 2489491"/>
                <a:gd name="connsiteY10" fmla="*/ 837256 h 4147463"/>
                <a:gd name="connsiteX11" fmla="*/ 2186839 w 2489491"/>
                <a:gd name="connsiteY11" fmla="*/ 2176671 h 4147463"/>
                <a:gd name="connsiteX12" fmla="*/ 1514372 w 2489491"/>
                <a:gd name="connsiteY12" fmla="*/ 3627424 h 4147463"/>
                <a:gd name="connsiteX13" fmla="*/ 2077800 w 2489491"/>
                <a:gd name="connsiteY13" fmla="*/ 4130447 h 4147463"/>
                <a:gd name="connsiteX14" fmla="*/ 1947820 w 2489491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566676 w 2441795"/>
                <a:gd name="connsiteY10" fmla="*/ 837256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22560 w 2441795"/>
                <a:gd name="connsiteY10" fmla="*/ 549375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22560 w 2441795"/>
                <a:gd name="connsiteY10" fmla="*/ 549375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22560 w 2441795"/>
                <a:gd name="connsiteY10" fmla="*/ 549375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22560 w 2441795"/>
                <a:gd name="connsiteY10" fmla="*/ 549375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47595 w 2441795"/>
                <a:gd name="connsiteY10" fmla="*/ 580378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22207 w 2441795"/>
                <a:gd name="connsiteY7" fmla="*/ 455055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47595 w 2441795"/>
                <a:gd name="connsiteY10" fmla="*/ 580378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3410 h 4145261"/>
                <a:gd name="connsiteX1" fmla="*/ 1406850 w 2441795"/>
                <a:gd name="connsiteY1" fmla="*/ 3719148 h 4145261"/>
                <a:gd name="connsiteX2" fmla="*/ 741762 w 2441795"/>
                <a:gd name="connsiteY2" fmla="*/ 4137483 h 4145261"/>
                <a:gd name="connsiteX3" fmla="*/ 0 w 2441795"/>
                <a:gd name="connsiteY3" fmla="*/ 4145261 h 4145261"/>
                <a:gd name="connsiteX4" fmla="*/ 1682961 w 2441795"/>
                <a:gd name="connsiteY4" fmla="*/ 2186486 h 4145261"/>
                <a:gd name="connsiteX5" fmla="*/ 80214 w 2441795"/>
                <a:gd name="connsiteY5" fmla="*/ 0 h 4145261"/>
                <a:gd name="connsiteX6" fmla="*/ 565766 w 2441795"/>
                <a:gd name="connsiteY6" fmla="*/ 28800 h 4145261"/>
                <a:gd name="connsiteX7" fmla="*/ 1222207 w 2441795"/>
                <a:gd name="connsiteY7" fmla="*/ 452853 h 4145261"/>
                <a:gd name="connsiteX8" fmla="*/ 2436039 w 2441795"/>
                <a:gd name="connsiteY8" fmla="*/ 522333 h 4145261"/>
                <a:gd name="connsiteX9" fmla="*/ 2420630 w 2441795"/>
                <a:gd name="connsiteY9" fmla="*/ 632561 h 4145261"/>
                <a:gd name="connsiteX10" fmla="*/ 1347595 w 2441795"/>
                <a:gd name="connsiteY10" fmla="*/ 578176 h 4145261"/>
                <a:gd name="connsiteX11" fmla="*/ 2186839 w 2441795"/>
                <a:gd name="connsiteY11" fmla="*/ 2174469 h 4145261"/>
                <a:gd name="connsiteX12" fmla="*/ 1514372 w 2441795"/>
                <a:gd name="connsiteY12" fmla="*/ 3625222 h 4145261"/>
                <a:gd name="connsiteX13" fmla="*/ 2077800 w 2441795"/>
                <a:gd name="connsiteY13" fmla="*/ 4128245 h 4145261"/>
                <a:gd name="connsiteX14" fmla="*/ 1947820 w 2441795"/>
                <a:gd name="connsiteY14" fmla="*/ 4143410 h 4145261"/>
                <a:gd name="connsiteX0" fmla="*/ 1947820 w 2441795"/>
                <a:gd name="connsiteY0" fmla="*/ 4114609 h 4116460"/>
                <a:gd name="connsiteX1" fmla="*/ 1406850 w 2441795"/>
                <a:gd name="connsiteY1" fmla="*/ 3690347 h 4116460"/>
                <a:gd name="connsiteX2" fmla="*/ 741762 w 2441795"/>
                <a:gd name="connsiteY2" fmla="*/ 4108682 h 4116460"/>
                <a:gd name="connsiteX3" fmla="*/ 0 w 2441795"/>
                <a:gd name="connsiteY3" fmla="*/ 4116460 h 4116460"/>
                <a:gd name="connsiteX4" fmla="*/ 1682961 w 2441795"/>
                <a:gd name="connsiteY4" fmla="*/ 2157685 h 4116460"/>
                <a:gd name="connsiteX5" fmla="*/ 505845 w 2441795"/>
                <a:gd name="connsiteY5" fmla="*/ 356520 h 4116460"/>
                <a:gd name="connsiteX6" fmla="*/ 565766 w 2441795"/>
                <a:gd name="connsiteY6" fmla="*/ -1 h 4116460"/>
                <a:gd name="connsiteX7" fmla="*/ 1222207 w 2441795"/>
                <a:gd name="connsiteY7" fmla="*/ 424052 h 4116460"/>
                <a:gd name="connsiteX8" fmla="*/ 2436039 w 2441795"/>
                <a:gd name="connsiteY8" fmla="*/ 493532 h 4116460"/>
                <a:gd name="connsiteX9" fmla="*/ 2420630 w 2441795"/>
                <a:gd name="connsiteY9" fmla="*/ 603760 h 4116460"/>
                <a:gd name="connsiteX10" fmla="*/ 1347595 w 2441795"/>
                <a:gd name="connsiteY10" fmla="*/ 549375 h 4116460"/>
                <a:gd name="connsiteX11" fmla="*/ 2186839 w 2441795"/>
                <a:gd name="connsiteY11" fmla="*/ 2145668 h 4116460"/>
                <a:gd name="connsiteX12" fmla="*/ 1514372 w 2441795"/>
                <a:gd name="connsiteY12" fmla="*/ 3596421 h 4116460"/>
                <a:gd name="connsiteX13" fmla="*/ 2077800 w 2441795"/>
                <a:gd name="connsiteY13" fmla="*/ 4099444 h 4116460"/>
                <a:gd name="connsiteX14" fmla="*/ 1947820 w 2441795"/>
                <a:gd name="connsiteY14" fmla="*/ 4114609 h 4116460"/>
                <a:gd name="connsiteX0" fmla="*/ 1947820 w 2441795"/>
                <a:gd name="connsiteY0" fmla="*/ 4114611 h 4116462"/>
                <a:gd name="connsiteX1" fmla="*/ 1406850 w 2441795"/>
                <a:gd name="connsiteY1" fmla="*/ 3690349 h 4116462"/>
                <a:gd name="connsiteX2" fmla="*/ 741762 w 2441795"/>
                <a:gd name="connsiteY2" fmla="*/ 4108684 h 4116462"/>
                <a:gd name="connsiteX3" fmla="*/ 0 w 2441795"/>
                <a:gd name="connsiteY3" fmla="*/ 4116462 h 4116462"/>
                <a:gd name="connsiteX4" fmla="*/ 1682961 w 2441795"/>
                <a:gd name="connsiteY4" fmla="*/ 2157687 h 4116462"/>
                <a:gd name="connsiteX5" fmla="*/ 505845 w 2441795"/>
                <a:gd name="connsiteY5" fmla="*/ 356522 h 4116462"/>
                <a:gd name="connsiteX6" fmla="*/ 565766 w 2441795"/>
                <a:gd name="connsiteY6" fmla="*/ 1 h 4116462"/>
                <a:gd name="connsiteX7" fmla="*/ 1222207 w 2441795"/>
                <a:gd name="connsiteY7" fmla="*/ 424054 h 4116462"/>
                <a:gd name="connsiteX8" fmla="*/ 2436039 w 2441795"/>
                <a:gd name="connsiteY8" fmla="*/ 493534 h 4116462"/>
                <a:gd name="connsiteX9" fmla="*/ 2420630 w 2441795"/>
                <a:gd name="connsiteY9" fmla="*/ 603762 h 4116462"/>
                <a:gd name="connsiteX10" fmla="*/ 1347595 w 2441795"/>
                <a:gd name="connsiteY10" fmla="*/ 549377 h 4116462"/>
                <a:gd name="connsiteX11" fmla="*/ 2186839 w 2441795"/>
                <a:gd name="connsiteY11" fmla="*/ 2145670 h 4116462"/>
                <a:gd name="connsiteX12" fmla="*/ 1514372 w 2441795"/>
                <a:gd name="connsiteY12" fmla="*/ 3596423 h 4116462"/>
                <a:gd name="connsiteX13" fmla="*/ 2077800 w 2441795"/>
                <a:gd name="connsiteY13" fmla="*/ 4099446 h 4116462"/>
                <a:gd name="connsiteX14" fmla="*/ 1947820 w 2441795"/>
                <a:gd name="connsiteY14" fmla="*/ 4114611 h 4116462"/>
                <a:gd name="connsiteX0" fmla="*/ 1947820 w 2441795"/>
                <a:gd name="connsiteY0" fmla="*/ 4123466 h 4125317"/>
                <a:gd name="connsiteX1" fmla="*/ 1406850 w 2441795"/>
                <a:gd name="connsiteY1" fmla="*/ 3699204 h 4125317"/>
                <a:gd name="connsiteX2" fmla="*/ 741762 w 2441795"/>
                <a:gd name="connsiteY2" fmla="*/ 4117539 h 4125317"/>
                <a:gd name="connsiteX3" fmla="*/ 0 w 2441795"/>
                <a:gd name="connsiteY3" fmla="*/ 4125317 h 4125317"/>
                <a:gd name="connsiteX4" fmla="*/ 1682961 w 2441795"/>
                <a:gd name="connsiteY4" fmla="*/ 2166542 h 4125317"/>
                <a:gd name="connsiteX5" fmla="*/ 505845 w 2441795"/>
                <a:gd name="connsiteY5" fmla="*/ 365377 h 4125317"/>
                <a:gd name="connsiteX6" fmla="*/ 521948 w 2441795"/>
                <a:gd name="connsiteY6" fmla="*/ -1 h 4125317"/>
                <a:gd name="connsiteX7" fmla="*/ 1222207 w 2441795"/>
                <a:gd name="connsiteY7" fmla="*/ 432909 h 4125317"/>
                <a:gd name="connsiteX8" fmla="*/ 2436039 w 2441795"/>
                <a:gd name="connsiteY8" fmla="*/ 502389 h 4125317"/>
                <a:gd name="connsiteX9" fmla="*/ 2420630 w 2441795"/>
                <a:gd name="connsiteY9" fmla="*/ 612617 h 4125317"/>
                <a:gd name="connsiteX10" fmla="*/ 1347595 w 2441795"/>
                <a:gd name="connsiteY10" fmla="*/ 558232 h 4125317"/>
                <a:gd name="connsiteX11" fmla="*/ 2186839 w 2441795"/>
                <a:gd name="connsiteY11" fmla="*/ 2154525 h 4125317"/>
                <a:gd name="connsiteX12" fmla="*/ 1514372 w 2441795"/>
                <a:gd name="connsiteY12" fmla="*/ 3605278 h 4125317"/>
                <a:gd name="connsiteX13" fmla="*/ 2077800 w 2441795"/>
                <a:gd name="connsiteY13" fmla="*/ 4108301 h 4125317"/>
                <a:gd name="connsiteX14" fmla="*/ 1947820 w 2441795"/>
                <a:gd name="connsiteY14" fmla="*/ 4123466 h 4125317"/>
                <a:gd name="connsiteX0" fmla="*/ 1947820 w 2441795"/>
                <a:gd name="connsiteY0" fmla="*/ 4123468 h 4125319"/>
                <a:gd name="connsiteX1" fmla="*/ 1406850 w 2441795"/>
                <a:gd name="connsiteY1" fmla="*/ 3699206 h 4125319"/>
                <a:gd name="connsiteX2" fmla="*/ 741762 w 2441795"/>
                <a:gd name="connsiteY2" fmla="*/ 4117541 h 4125319"/>
                <a:gd name="connsiteX3" fmla="*/ 0 w 2441795"/>
                <a:gd name="connsiteY3" fmla="*/ 4125319 h 4125319"/>
                <a:gd name="connsiteX4" fmla="*/ 1682961 w 2441795"/>
                <a:gd name="connsiteY4" fmla="*/ 2166544 h 4125319"/>
                <a:gd name="connsiteX5" fmla="*/ 505845 w 2441795"/>
                <a:gd name="connsiteY5" fmla="*/ 365379 h 4125319"/>
                <a:gd name="connsiteX6" fmla="*/ 521948 w 2441795"/>
                <a:gd name="connsiteY6" fmla="*/ 1 h 4125319"/>
                <a:gd name="connsiteX7" fmla="*/ 1222207 w 2441795"/>
                <a:gd name="connsiteY7" fmla="*/ 432911 h 4125319"/>
                <a:gd name="connsiteX8" fmla="*/ 2436039 w 2441795"/>
                <a:gd name="connsiteY8" fmla="*/ 502391 h 4125319"/>
                <a:gd name="connsiteX9" fmla="*/ 2420630 w 2441795"/>
                <a:gd name="connsiteY9" fmla="*/ 612619 h 4125319"/>
                <a:gd name="connsiteX10" fmla="*/ 1347595 w 2441795"/>
                <a:gd name="connsiteY10" fmla="*/ 558234 h 4125319"/>
                <a:gd name="connsiteX11" fmla="*/ 2186839 w 2441795"/>
                <a:gd name="connsiteY11" fmla="*/ 2154527 h 4125319"/>
                <a:gd name="connsiteX12" fmla="*/ 1514372 w 2441795"/>
                <a:gd name="connsiteY12" fmla="*/ 3605280 h 4125319"/>
                <a:gd name="connsiteX13" fmla="*/ 2077800 w 2441795"/>
                <a:gd name="connsiteY13" fmla="*/ 4108303 h 4125319"/>
                <a:gd name="connsiteX14" fmla="*/ 1947820 w 2441795"/>
                <a:gd name="connsiteY14" fmla="*/ 4123468 h 4125319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682961 w 2441795"/>
                <a:gd name="connsiteY4" fmla="*/ 2184260 h 4143035"/>
                <a:gd name="connsiteX5" fmla="*/ 505845 w 2441795"/>
                <a:gd name="connsiteY5" fmla="*/ 383095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72243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947820 w 2441795"/>
                <a:gd name="connsiteY0" fmla="*/ 4141182 h 4143033"/>
                <a:gd name="connsiteX1" fmla="*/ 1406850 w 2441795"/>
                <a:gd name="connsiteY1" fmla="*/ 3716920 h 4143033"/>
                <a:gd name="connsiteX2" fmla="*/ 741762 w 2441795"/>
                <a:gd name="connsiteY2" fmla="*/ 4135255 h 4143033"/>
                <a:gd name="connsiteX3" fmla="*/ 0 w 2441795"/>
                <a:gd name="connsiteY3" fmla="*/ 4143033 h 4143033"/>
                <a:gd name="connsiteX4" fmla="*/ 1682961 w 2441795"/>
                <a:gd name="connsiteY4" fmla="*/ 2184258 h 4143033"/>
                <a:gd name="connsiteX5" fmla="*/ 505845 w 2441795"/>
                <a:gd name="connsiteY5" fmla="*/ 383093 h 4143033"/>
                <a:gd name="connsiteX6" fmla="*/ 515686 w 2441795"/>
                <a:gd name="connsiteY6" fmla="*/ -1 h 4143033"/>
                <a:gd name="connsiteX7" fmla="*/ 1222207 w 2441795"/>
                <a:gd name="connsiteY7" fmla="*/ 450625 h 4143033"/>
                <a:gd name="connsiteX8" fmla="*/ 2436039 w 2441795"/>
                <a:gd name="connsiteY8" fmla="*/ 520105 h 4143033"/>
                <a:gd name="connsiteX9" fmla="*/ 2420630 w 2441795"/>
                <a:gd name="connsiteY9" fmla="*/ 630333 h 4143033"/>
                <a:gd name="connsiteX10" fmla="*/ 1347595 w 2441795"/>
                <a:gd name="connsiteY10" fmla="*/ 575948 h 4143033"/>
                <a:gd name="connsiteX11" fmla="*/ 2186839 w 2441795"/>
                <a:gd name="connsiteY11" fmla="*/ 2114665 h 4143033"/>
                <a:gd name="connsiteX12" fmla="*/ 1514372 w 2441795"/>
                <a:gd name="connsiteY12" fmla="*/ 3622994 h 4143033"/>
                <a:gd name="connsiteX13" fmla="*/ 2077800 w 2441795"/>
                <a:gd name="connsiteY13" fmla="*/ 4126017 h 4143033"/>
                <a:gd name="connsiteX14" fmla="*/ 1947820 w 2441795"/>
                <a:gd name="connsiteY14" fmla="*/ 4141182 h 4143033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682961 w 2441795"/>
                <a:gd name="connsiteY4" fmla="*/ 2184260 h 4143035"/>
                <a:gd name="connsiteX5" fmla="*/ 505845 w 2441795"/>
                <a:gd name="connsiteY5" fmla="*/ 383095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14667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947820 w 2441795"/>
                <a:gd name="connsiteY0" fmla="*/ 4141182 h 4143033"/>
                <a:gd name="connsiteX1" fmla="*/ 1406850 w 2441795"/>
                <a:gd name="connsiteY1" fmla="*/ 3716920 h 4143033"/>
                <a:gd name="connsiteX2" fmla="*/ 741762 w 2441795"/>
                <a:gd name="connsiteY2" fmla="*/ 4135255 h 4143033"/>
                <a:gd name="connsiteX3" fmla="*/ 0 w 2441795"/>
                <a:gd name="connsiteY3" fmla="*/ 4143033 h 4143033"/>
                <a:gd name="connsiteX4" fmla="*/ 1726777 w 2441795"/>
                <a:gd name="connsiteY4" fmla="*/ 2131110 h 4143033"/>
                <a:gd name="connsiteX5" fmla="*/ 505845 w 2441795"/>
                <a:gd name="connsiteY5" fmla="*/ 383093 h 4143033"/>
                <a:gd name="connsiteX6" fmla="*/ 515686 w 2441795"/>
                <a:gd name="connsiteY6" fmla="*/ -1 h 4143033"/>
                <a:gd name="connsiteX7" fmla="*/ 1222207 w 2441795"/>
                <a:gd name="connsiteY7" fmla="*/ 450625 h 4143033"/>
                <a:gd name="connsiteX8" fmla="*/ 2436039 w 2441795"/>
                <a:gd name="connsiteY8" fmla="*/ 520105 h 4143033"/>
                <a:gd name="connsiteX9" fmla="*/ 2420630 w 2441795"/>
                <a:gd name="connsiteY9" fmla="*/ 630333 h 4143033"/>
                <a:gd name="connsiteX10" fmla="*/ 1347595 w 2441795"/>
                <a:gd name="connsiteY10" fmla="*/ 575948 h 4143033"/>
                <a:gd name="connsiteX11" fmla="*/ 2186839 w 2441795"/>
                <a:gd name="connsiteY11" fmla="*/ 2114665 h 4143033"/>
                <a:gd name="connsiteX12" fmla="*/ 1514372 w 2441795"/>
                <a:gd name="connsiteY12" fmla="*/ 3622994 h 4143033"/>
                <a:gd name="connsiteX13" fmla="*/ 2077800 w 2441795"/>
                <a:gd name="connsiteY13" fmla="*/ 4126017 h 4143033"/>
                <a:gd name="connsiteX14" fmla="*/ 1947820 w 2441795"/>
                <a:gd name="connsiteY14" fmla="*/ 4141182 h 4143033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726777 w 2441795"/>
                <a:gd name="connsiteY4" fmla="*/ 2131112 h 4143035"/>
                <a:gd name="connsiteX5" fmla="*/ 505845 w 2441795"/>
                <a:gd name="connsiteY5" fmla="*/ 383095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14667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947820 w 2441795"/>
                <a:gd name="connsiteY0" fmla="*/ 4141182 h 4143033"/>
                <a:gd name="connsiteX1" fmla="*/ 1406850 w 2441795"/>
                <a:gd name="connsiteY1" fmla="*/ 3716920 h 4143033"/>
                <a:gd name="connsiteX2" fmla="*/ 741762 w 2441795"/>
                <a:gd name="connsiteY2" fmla="*/ 4135255 h 4143033"/>
                <a:gd name="connsiteX3" fmla="*/ 0 w 2441795"/>
                <a:gd name="connsiteY3" fmla="*/ 4143033 h 4143033"/>
                <a:gd name="connsiteX4" fmla="*/ 1707998 w 2441795"/>
                <a:gd name="connsiteY4" fmla="*/ 2077963 h 4143033"/>
                <a:gd name="connsiteX5" fmla="*/ 505845 w 2441795"/>
                <a:gd name="connsiteY5" fmla="*/ 383093 h 4143033"/>
                <a:gd name="connsiteX6" fmla="*/ 515686 w 2441795"/>
                <a:gd name="connsiteY6" fmla="*/ -1 h 4143033"/>
                <a:gd name="connsiteX7" fmla="*/ 1222207 w 2441795"/>
                <a:gd name="connsiteY7" fmla="*/ 450625 h 4143033"/>
                <a:gd name="connsiteX8" fmla="*/ 2436039 w 2441795"/>
                <a:gd name="connsiteY8" fmla="*/ 520105 h 4143033"/>
                <a:gd name="connsiteX9" fmla="*/ 2420630 w 2441795"/>
                <a:gd name="connsiteY9" fmla="*/ 630333 h 4143033"/>
                <a:gd name="connsiteX10" fmla="*/ 1347595 w 2441795"/>
                <a:gd name="connsiteY10" fmla="*/ 575948 h 4143033"/>
                <a:gd name="connsiteX11" fmla="*/ 2186839 w 2441795"/>
                <a:gd name="connsiteY11" fmla="*/ 2114665 h 4143033"/>
                <a:gd name="connsiteX12" fmla="*/ 1514372 w 2441795"/>
                <a:gd name="connsiteY12" fmla="*/ 3622994 h 4143033"/>
                <a:gd name="connsiteX13" fmla="*/ 2077800 w 2441795"/>
                <a:gd name="connsiteY13" fmla="*/ 4126017 h 4143033"/>
                <a:gd name="connsiteX14" fmla="*/ 1947820 w 2441795"/>
                <a:gd name="connsiteY14" fmla="*/ 4141182 h 4143033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707998 w 2441795"/>
                <a:gd name="connsiteY4" fmla="*/ 2077965 h 4143035"/>
                <a:gd name="connsiteX5" fmla="*/ 505842 w 2441795"/>
                <a:gd name="connsiteY5" fmla="*/ 436247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14667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947820 w 2441795"/>
                <a:gd name="connsiteY0" fmla="*/ 4141182 h 4143033"/>
                <a:gd name="connsiteX1" fmla="*/ 1406850 w 2441795"/>
                <a:gd name="connsiteY1" fmla="*/ 3716920 h 4143033"/>
                <a:gd name="connsiteX2" fmla="*/ 741762 w 2441795"/>
                <a:gd name="connsiteY2" fmla="*/ 4135255 h 4143033"/>
                <a:gd name="connsiteX3" fmla="*/ 0 w 2441795"/>
                <a:gd name="connsiteY3" fmla="*/ 4143033 h 4143033"/>
                <a:gd name="connsiteX4" fmla="*/ 1720515 w 2441795"/>
                <a:gd name="connsiteY4" fmla="*/ 2126682 h 4143033"/>
                <a:gd name="connsiteX5" fmla="*/ 505842 w 2441795"/>
                <a:gd name="connsiteY5" fmla="*/ 436245 h 4143033"/>
                <a:gd name="connsiteX6" fmla="*/ 515686 w 2441795"/>
                <a:gd name="connsiteY6" fmla="*/ -1 h 4143033"/>
                <a:gd name="connsiteX7" fmla="*/ 1222207 w 2441795"/>
                <a:gd name="connsiteY7" fmla="*/ 450625 h 4143033"/>
                <a:gd name="connsiteX8" fmla="*/ 2436039 w 2441795"/>
                <a:gd name="connsiteY8" fmla="*/ 520105 h 4143033"/>
                <a:gd name="connsiteX9" fmla="*/ 2420630 w 2441795"/>
                <a:gd name="connsiteY9" fmla="*/ 630333 h 4143033"/>
                <a:gd name="connsiteX10" fmla="*/ 1347595 w 2441795"/>
                <a:gd name="connsiteY10" fmla="*/ 575948 h 4143033"/>
                <a:gd name="connsiteX11" fmla="*/ 2186839 w 2441795"/>
                <a:gd name="connsiteY11" fmla="*/ 2114665 h 4143033"/>
                <a:gd name="connsiteX12" fmla="*/ 1514372 w 2441795"/>
                <a:gd name="connsiteY12" fmla="*/ 3622994 h 4143033"/>
                <a:gd name="connsiteX13" fmla="*/ 2077800 w 2441795"/>
                <a:gd name="connsiteY13" fmla="*/ 4126017 h 4143033"/>
                <a:gd name="connsiteX14" fmla="*/ 1947820 w 2441795"/>
                <a:gd name="connsiteY14" fmla="*/ 4141182 h 4143033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720515 w 2441795"/>
                <a:gd name="connsiteY4" fmla="*/ 2126684 h 4143035"/>
                <a:gd name="connsiteX5" fmla="*/ 505842 w 2441795"/>
                <a:gd name="connsiteY5" fmla="*/ 436247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14667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447076 w 1941051"/>
                <a:gd name="connsiteY0" fmla="*/ 4141182 h 4141183"/>
                <a:gd name="connsiteX1" fmla="*/ 906106 w 1941051"/>
                <a:gd name="connsiteY1" fmla="*/ 3716920 h 4141183"/>
                <a:gd name="connsiteX2" fmla="*/ 241018 w 1941051"/>
                <a:gd name="connsiteY2" fmla="*/ 4135255 h 4141183"/>
                <a:gd name="connsiteX3" fmla="*/ 0 w 1941051"/>
                <a:gd name="connsiteY3" fmla="*/ 3691282 h 4141183"/>
                <a:gd name="connsiteX4" fmla="*/ 1219771 w 1941051"/>
                <a:gd name="connsiteY4" fmla="*/ 2126682 h 4141183"/>
                <a:gd name="connsiteX5" fmla="*/ 5098 w 1941051"/>
                <a:gd name="connsiteY5" fmla="*/ 436245 h 4141183"/>
                <a:gd name="connsiteX6" fmla="*/ 14942 w 1941051"/>
                <a:gd name="connsiteY6" fmla="*/ -1 h 4141183"/>
                <a:gd name="connsiteX7" fmla="*/ 721463 w 1941051"/>
                <a:gd name="connsiteY7" fmla="*/ 450625 h 4141183"/>
                <a:gd name="connsiteX8" fmla="*/ 1935295 w 1941051"/>
                <a:gd name="connsiteY8" fmla="*/ 520105 h 4141183"/>
                <a:gd name="connsiteX9" fmla="*/ 1919886 w 1941051"/>
                <a:gd name="connsiteY9" fmla="*/ 630333 h 4141183"/>
                <a:gd name="connsiteX10" fmla="*/ 846851 w 1941051"/>
                <a:gd name="connsiteY10" fmla="*/ 575948 h 4141183"/>
                <a:gd name="connsiteX11" fmla="*/ 1686095 w 1941051"/>
                <a:gd name="connsiteY11" fmla="*/ 2114665 h 4141183"/>
                <a:gd name="connsiteX12" fmla="*/ 1013628 w 1941051"/>
                <a:gd name="connsiteY12" fmla="*/ 3622994 h 4141183"/>
                <a:gd name="connsiteX13" fmla="*/ 1577056 w 1941051"/>
                <a:gd name="connsiteY13" fmla="*/ 4126017 h 4141183"/>
                <a:gd name="connsiteX14" fmla="*/ 1447076 w 1941051"/>
                <a:gd name="connsiteY14" fmla="*/ 4141182 h 4141183"/>
                <a:gd name="connsiteX0" fmla="*/ 1447076 w 1941051"/>
                <a:gd name="connsiteY0" fmla="*/ 4141184 h 4141183"/>
                <a:gd name="connsiteX1" fmla="*/ 906106 w 1941051"/>
                <a:gd name="connsiteY1" fmla="*/ 3716922 h 4141183"/>
                <a:gd name="connsiteX2" fmla="*/ 241018 w 1941051"/>
                <a:gd name="connsiteY2" fmla="*/ 4135257 h 4141183"/>
                <a:gd name="connsiteX3" fmla="*/ 0 w 1941051"/>
                <a:gd name="connsiteY3" fmla="*/ 3691284 h 4141183"/>
                <a:gd name="connsiteX4" fmla="*/ 1219771 w 1941051"/>
                <a:gd name="connsiteY4" fmla="*/ 2126684 h 4141183"/>
                <a:gd name="connsiteX5" fmla="*/ 5098 w 1941051"/>
                <a:gd name="connsiteY5" fmla="*/ 436247 h 4141183"/>
                <a:gd name="connsiteX6" fmla="*/ 14942 w 1941051"/>
                <a:gd name="connsiteY6" fmla="*/ 1 h 4141183"/>
                <a:gd name="connsiteX7" fmla="*/ 721463 w 1941051"/>
                <a:gd name="connsiteY7" fmla="*/ 450627 h 4141183"/>
                <a:gd name="connsiteX8" fmla="*/ 1935295 w 1941051"/>
                <a:gd name="connsiteY8" fmla="*/ 520107 h 4141183"/>
                <a:gd name="connsiteX9" fmla="*/ 1919886 w 1941051"/>
                <a:gd name="connsiteY9" fmla="*/ 630335 h 4141183"/>
                <a:gd name="connsiteX10" fmla="*/ 846851 w 1941051"/>
                <a:gd name="connsiteY10" fmla="*/ 575950 h 4141183"/>
                <a:gd name="connsiteX11" fmla="*/ 1686095 w 1941051"/>
                <a:gd name="connsiteY11" fmla="*/ 2114667 h 4141183"/>
                <a:gd name="connsiteX12" fmla="*/ 1013628 w 1941051"/>
                <a:gd name="connsiteY12" fmla="*/ 3622996 h 4141183"/>
                <a:gd name="connsiteX13" fmla="*/ 1577056 w 1941051"/>
                <a:gd name="connsiteY13" fmla="*/ 4126019 h 4141183"/>
                <a:gd name="connsiteX14" fmla="*/ 1447076 w 1941051"/>
                <a:gd name="connsiteY14" fmla="*/ 4141184 h 4141183"/>
                <a:gd name="connsiteX0" fmla="*/ 1447076 w 1941051"/>
                <a:gd name="connsiteY0" fmla="*/ 4141182 h 4141183"/>
                <a:gd name="connsiteX1" fmla="*/ 906106 w 1941051"/>
                <a:gd name="connsiteY1" fmla="*/ 3716920 h 4141183"/>
                <a:gd name="connsiteX2" fmla="*/ 34461 w 1941051"/>
                <a:gd name="connsiteY2" fmla="*/ 4099824 h 4141183"/>
                <a:gd name="connsiteX3" fmla="*/ 0 w 1941051"/>
                <a:gd name="connsiteY3" fmla="*/ 3691282 h 4141183"/>
                <a:gd name="connsiteX4" fmla="*/ 1219771 w 1941051"/>
                <a:gd name="connsiteY4" fmla="*/ 2126682 h 4141183"/>
                <a:gd name="connsiteX5" fmla="*/ 5098 w 1941051"/>
                <a:gd name="connsiteY5" fmla="*/ 436245 h 4141183"/>
                <a:gd name="connsiteX6" fmla="*/ 14942 w 1941051"/>
                <a:gd name="connsiteY6" fmla="*/ -1 h 4141183"/>
                <a:gd name="connsiteX7" fmla="*/ 721463 w 1941051"/>
                <a:gd name="connsiteY7" fmla="*/ 450625 h 4141183"/>
                <a:gd name="connsiteX8" fmla="*/ 1935295 w 1941051"/>
                <a:gd name="connsiteY8" fmla="*/ 520105 h 4141183"/>
                <a:gd name="connsiteX9" fmla="*/ 1919886 w 1941051"/>
                <a:gd name="connsiteY9" fmla="*/ 630333 h 4141183"/>
                <a:gd name="connsiteX10" fmla="*/ 846851 w 1941051"/>
                <a:gd name="connsiteY10" fmla="*/ 575948 h 4141183"/>
                <a:gd name="connsiteX11" fmla="*/ 1686095 w 1941051"/>
                <a:gd name="connsiteY11" fmla="*/ 2114665 h 4141183"/>
                <a:gd name="connsiteX12" fmla="*/ 1013628 w 1941051"/>
                <a:gd name="connsiteY12" fmla="*/ 3622994 h 4141183"/>
                <a:gd name="connsiteX13" fmla="*/ 1577056 w 1941051"/>
                <a:gd name="connsiteY13" fmla="*/ 4126017 h 4141183"/>
                <a:gd name="connsiteX14" fmla="*/ 1447076 w 1941051"/>
                <a:gd name="connsiteY14" fmla="*/ 4141182 h 4141183"/>
                <a:gd name="connsiteX0" fmla="*/ 1447076 w 1941051"/>
                <a:gd name="connsiteY0" fmla="*/ 4141184 h 4141183"/>
                <a:gd name="connsiteX1" fmla="*/ 906106 w 1941051"/>
                <a:gd name="connsiteY1" fmla="*/ 3716922 h 4141183"/>
                <a:gd name="connsiteX2" fmla="*/ 34461 w 1941051"/>
                <a:gd name="connsiteY2" fmla="*/ 4099826 h 4141183"/>
                <a:gd name="connsiteX3" fmla="*/ 0 w 1941051"/>
                <a:gd name="connsiteY3" fmla="*/ 3691284 h 4141183"/>
                <a:gd name="connsiteX4" fmla="*/ 1219771 w 1941051"/>
                <a:gd name="connsiteY4" fmla="*/ 2126684 h 4141183"/>
                <a:gd name="connsiteX5" fmla="*/ 5098 w 1941051"/>
                <a:gd name="connsiteY5" fmla="*/ 436247 h 4141183"/>
                <a:gd name="connsiteX6" fmla="*/ 14942 w 1941051"/>
                <a:gd name="connsiteY6" fmla="*/ 1 h 4141183"/>
                <a:gd name="connsiteX7" fmla="*/ 721463 w 1941051"/>
                <a:gd name="connsiteY7" fmla="*/ 450627 h 4141183"/>
                <a:gd name="connsiteX8" fmla="*/ 1935295 w 1941051"/>
                <a:gd name="connsiteY8" fmla="*/ 520107 h 4141183"/>
                <a:gd name="connsiteX9" fmla="*/ 1919886 w 1941051"/>
                <a:gd name="connsiteY9" fmla="*/ 630335 h 4141183"/>
                <a:gd name="connsiteX10" fmla="*/ 846851 w 1941051"/>
                <a:gd name="connsiteY10" fmla="*/ 575950 h 4141183"/>
                <a:gd name="connsiteX11" fmla="*/ 1686095 w 1941051"/>
                <a:gd name="connsiteY11" fmla="*/ 2114667 h 4141183"/>
                <a:gd name="connsiteX12" fmla="*/ 1013628 w 1941051"/>
                <a:gd name="connsiteY12" fmla="*/ 3622996 h 4141183"/>
                <a:gd name="connsiteX13" fmla="*/ 1577056 w 1941051"/>
                <a:gd name="connsiteY13" fmla="*/ 4126019 h 4141183"/>
                <a:gd name="connsiteX14" fmla="*/ 1447076 w 1941051"/>
                <a:gd name="connsiteY14" fmla="*/ 4141184 h 4141183"/>
                <a:gd name="connsiteX0" fmla="*/ 1447076 w 1941051"/>
                <a:gd name="connsiteY0" fmla="*/ 4141182 h 4141183"/>
                <a:gd name="connsiteX1" fmla="*/ 906106 w 1941051"/>
                <a:gd name="connsiteY1" fmla="*/ 3716920 h 4141183"/>
                <a:gd name="connsiteX2" fmla="*/ 34461 w 1941051"/>
                <a:gd name="connsiteY2" fmla="*/ 4099824 h 4141183"/>
                <a:gd name="connsiteX3" fmla="*/ 0 w 1941051"/>
                <a:gd name="connsiteY3" fmla="*/ 3691282 h 4141183"/>
                <a:gd name="connsiteX4" fmla="*/ 1219771 w 1941051"/>
                <a:gd name="connsiteY4" fmla="*/ 2126682 h 4141183"/>
                <a:gd name="connsiteX5" fmla="*/ 5098 w 1941051"/>
                <a:gd name="connsiteY5" fmla="*/ 436245 h 4141183"/>
                <a:gd name="connsiteX6" fmla="*/ 14942 w 1941051"/>
                <a:gd name="connsiteY6" fmla="*/ -1 h 4141183"/>
                <a:gd name="connsiteX7" fmla="*/ 721463 w 1941051"/>
                <a:gd name="connsiteY7" fmla="*/ 450625 h 4141183"/>
                <a:gd name="connsiteX8" fmla="*/ 1935295 w 1941051"/>
                <a:gd name="connsiteY8" fmla="*/ 520105 h 4141183"/>
                <a:gd name="connsiteX9" fmla="*/ 1919886 w 1941051"/>
                <a:gd name="connsiteY9" fmla="*/ 630333 h 4141183"/>
                <a:gd name="connsiteX10" fmla="*/ 846851 w 1941051"/>
                <a:gd name="connsiteY10" fmla="*/ 575948 h 4141183"/>
                <a:gd name="connsiteX11" fmla="*/ 1686095 w 1941051"/>
                <a:gd name="connsiteY11" fmla="*/ 2114665 h 4141183"/>
                <a:gd name="connsiteX12" fmla="*/ 1013628 w 1941051"/>
                <a:gd name="connsiteY12" fmla="*/ 3622994 h 4141183"/>
                <a:gd name="connsiteX13" fmla="*/ 1577056 w 1941051"/>
                <a:gd name="connsiteY13" fmla="*/ 4126017 h 4141183"/>
                <a:gd name="connsiteX14" fmla="*/ 1447076 w 1941051"/>
                <a:gd name="connsiteY14" fmla="*/ 4141182 h 4141183"/>
                <a:gd name="connsiteX0" fmla="*/ 1447076 w 1941051"/>
                <a:gd name="connsiteY0" fmla="*/ 4141184 h 4141183"/>
                <a:gd name="connsiteX1" fmla="*/ 906106 w 1941051"/>
                <a:gd name="connsiteY1" fmla="*/ 3716922 h 4141183"/>
                <a:gd name="connsiteX2" fmla="*/ 34461 w 1941051"/>
                <a:gd name="connsiteY2" fmla="*/ 4099826 h 4141183"/>
                <a:gd name="connsiteX3" fmla="*/ 0 w 1941051"/>
                <a:gd name="connsiteY3" fmla="*/ 3691284 h 4141183"/>
                <a:gd name="connsiteX4" fmla="*/ 1219771 w 1941051"/>
                <a:gd name="connsiteY4" fmla="*/ 2126684 h 4141183"/>
                <a:gd name="connsiteX5" fmla="*/ 61430 w 1941051"/>
                <a:gd name="connsiteY5" fmla="*/ 507109 h 4141183"/>
                <a:gd name="connsiteX6" fmla="*/ 14942 w 1941051"/>
                <a:gd name="connsiteY6" fmla="*/ 1 h 4141183"/>
                <a:gd name="connsiteX7" fmla="*/ 721463 w 1941051"/>
                <a:gd name="connsiteY7" fmla="*/ 450627 h 4141183"/>
                <a:gd name="connsiteX8" fmla="*/ 1935295 w 1941051"/>
                <a:gd name="connsiteY8" fmla="*/ 520107 h 4141183"/>
                <a:gd name="connsiteX9" fmla="*/ 1919886 w 1941051"/>
                <a:gd name="connsiteY9" fmla="*/ 630335 h 4141183"/>
                <a:gd name="connsiteX10" fmla="*/ 846851 w 1941051"/>
                <a:gd name="connsiteY10" fmla="*/ 575950 h 4141183"/>
                <a:gd name="connsiteX11" fmla="*/ 1686095 w 1941051"/>
                <a:gd name="connsiteY11" fmla="*/ 2114667 h 4141183"/>
                <a:gd name="connsiteX12" fmla="*/ 1013628 w 1941051"/>
                <a:gd name="connsiteY12" fmla="*/ 3622996 h 4141183"/>
                <a:gd name="connsiteX13" fmla="*/ 1577056 w 1941051"/>
                <a:gd name="connsiteY13" fmla="*/ 4126019 h 4141183"/>
                <a:gd name="connsiteX14" fmla="*/ 1447076 w 1941051"/>
                <a:gd name="connsiteY14" fmla="*/ 4141184 h 4141183"/>
                <a:gd name="connsiteX0" fmla="*/ 1447076 w 1941051"/>
                <a:gd name="connsiteY0" fmla="*/ 4141182 h 4141183"/>
                <a:gd name="connsiteX1" fmla="*/ 906106 w 1941051"/>
                <a:gd name="connsiteY1" fmla="*/ 3716920 h 4141183"/>
                <a:gd name="connsiteX2" fmla="*/ 34461 w 1941051"/>
                <a:gd name="connsiteY2" fmla="*/ 4099824 h 4141183"/>
                <a:gd name="connsiteX3" fmla="*/ 0 w 1941051"/>
                <a:gd name="connsiteY3" fmla="*/ 3691282 h 4141183"/>
                <a:gd name="connsiteX4" fmla="*/ 1219771 w 1941051"/>
                <a:gd name="connsiteY4" fmla="*/ 2126682 h 4141183"/>
                <a:gd name="connsiteX5" fmla="*/ 5097 w 1941051"/>
                <a:gd name="connsiteY5" fmla="*/ 493820 h 4141183"/>
                <a:gd name="connsiteX6" fmla="*/ 14942 w 1941051"/>
                <a:gd name="connsiteY6" fmla="*/ -1 h 4141183"/>
                <a:gd name="connsiteX7" fmla="*/ 721463 w 1941051"/>
                <a:gd name="connsiteY7" fmla="*/ 450625 h 4141183"/>
                <a:gd name="connsiteX8" fmla="*/ 1935295 w 1941051"/>
                <a:gd name="connsiteY8" fmla="*/ 520105 h 4141183"/>
                <a:gd name="connsiteX9" fmla="*/ 1919886 w 1941051"/>
                <a:gd name="connsiteY9" fmla="*/ 630333 h 4141183"/>
                <a:gd name="connsiteX10" fmla="*/ 846851 w 1941051"/>
                <a:gd name="connsiteY10" fmla="*/ 575948 h 4141183"/>
                <a:gd name="connsiteX11" fmla="*/ 1686095 w 1941051"/>
                <a:gd name="connsiteY11" fmla="*/ 2114665 h 4141183"/>
                <a:gd name="connsiteX12" fmla="*/ 1013628 w 1941051"/>
                <a:gd name="connsiteY12" fmla="*/ 3622994 h 4141183"/>
                <a:gd name="connsiteX13" fmla="*/ 1577056 w 1941051"/>
                <a:gd name="connsiteY13" fmla="*/ 4126017 h 4141183"/>
                <a:gd name="connsiteX14" fmla="*/ 1447076 w 1941051"/>
                <a:gd name="connsiteY14" fmla="*/ 4141182 h 4141183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223609 w 1944889"/>
                <a:gd name="connsiteY4" fmla="*/ 2091252 h 4105752"/>
                <a:gd name="connsiteX5" fmla="*/ 8935 w 1944889"/>
                <a:gd name="connsiteY5" fmla="*/ 458390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594903 h 4105752"/>
                <a:gd name="connsiteX10" fmla="*/ 850689 w 1944889"/>
                <a:gd name="connsiteY10" fmla="*/ 540518 h 4105752"/>
                <a:gd name="connsiteX11" fmla="*/ 1689933 w 1944889"/>
                <a:gd name="connsiteY11" fmla="*/ 2079235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8935 w 1944889"/>
                <a:gd name="connsiteY5" fmla="*/ 458390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594903 h 4105752"/>
                <a:gd name="connsiteX10" fmla="*/ 850689 w 1944889"/>
                <a:gd name="connsiteY10" fmla="*/ 540518 h 4105752"/>
                <a:gd name="connsiteX11" fmla="*/ 1689933 w 1944889"/>
                <a:gd name="connsiteY11" fmla="*/ 2079235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8935 w 1944889"/>
                <a:gd name="connsiteY5" fmla="*/ 458390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59490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59490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63476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2 w 1944889"/>
                <a:gd name="connsiteY8" fmla="*/ 511250 h 4105752"/>
                <a:gd name="connsiteX9" fmla="*/ 1923724 w 1944889"/>
                <a:gd name="connsiteY9" fmla="*/ 63476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687744 w 1944889"/>
                <a:gd name="connsiteY7" fmla="*/ 379764 h 4105752"/>
                <a:gd name="connsiteX8" fmla="*/ 1939132 w 1944889"/>
                <a:gd name="connsiteY8" fmla="*/ 511250 h 4105752"/>
                <a:gd name="connsiteX9" fmla="*/ 1923724 w 1944889"/>
                <a:gd name="connsiteY9" fmla="*/ 63476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47501 w 1944889"/>
                <a:gd name="connsiteY1" fmla="*/ 3663773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687744 w 1944889"/>
                <a:gd name="connsiteY7" fmla="*/ 379764 h 4105752"/>
                <a:gd name="connsiteX8" fmla="*/ 1939132 w 1944889"/>
                <a:gd name="connsiteY8" fmla="*/ 511250 h 4105752"/>
                <a:gd name="connsiteX9" fmla="*/ 1923724 w 1944889"/>
                <a:gd name="connsiteY9" fmla="*/ 63476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07097 w 1944889"/>
                <a:gd name="connsiteY0" fmla="*/ 4101324 h 4103102"/>
                <a:gd name="connsiteX1" fmla="*/ 947501 w 1944889"/>
                <a:gd name="connsiteY1" fmla="*/ 3663773 h 4103102"/>
                <a:gd name="connsiteX2" fmla="*/ 38299 w 1944889"/>
                <a:gd name="connsiteY2" fmla="*/ 4064394 h 4103102"/>
                <a:gd name="connsiteX3" fmla="*/ 3838 w 1944889"/>
                <a:gd name="connsiteY3" fmla="*/ 3655852 h 4103102"/>
                <a:gd name="connsiteX4" fmla="*/ 1154756 w 1944889"/>
                <a:gd name="connsiteY4" fmla="*/ 2095681 h 4103102"/>
                <a:gd name="connsiteX5" fmla="*/ 15193 w 1944889"/>
                <a:gd name="connsiteY5" fmla="*/ 529254 h 4103102"/>
                <a:gd name="connsiteX6" fmla="*/ 0 w 1944889"/>
                <a:gd name="connsiteY6" fmla="*/ 0 h 4103102"/>
                <a:gd name="connsiteX7" fmla="*/ 687744 w 1944889"/>
                <a:gd name="connsiteY7" fmla="*/ 379764 h 4103102"/>
                <a:gd name="connsiteX8" fmla="*/ 1939132 w 1944889"/>
                <a:gd name="connsiteY8" fmla="*/ 511250 h 4103102"/>
                <a:gd name="connsiteX9" fmla="*/ 1923724 w 1944889"/>
                <a:gd name="connsiteY9" fmla="*/ 634763 h 4103102"/>
                <a:gd name="connsiteX10" fmla="*/ 850689 w 1944889"/>
                <a:gd name="connsiteY10" fmla="*/ 540518 h 4103102"/>
                <a:gd name="connsiteX11" fmla="*/ 1708708 w 1944889"/>
                <a:gd name="connsiteY11" fmla="*/ 2079236 h 4103102"/>
                <a:gd name="connsiteX12" fmla="*/ 1017466 w 1944889"/>
                <a:gd name="connsiteY12" fmla="*/ 3587564 h 4103102"/>
                <a:gd name="connsiteX13" fmla="*/ 1580894 w 1944889"/>
                <a:gd name="connsiteY13" fmla="*/ 4090587 h 4103102"/>
                <a:gd name="connsiteX14" fmla="*/ 1407097 w 1944889"/>
                <a:gd name="connsiteY14" fmla="*/ 4101324 h 4103102"/>
                <a:gd name="connsiteX0" fmla="*/ 1407097 w 1944889"/>
                <a:gd name="connsiteY0" fmla="*/ 4101324 h 4111416"/>
                <a:gd name="connsiteX1" fmla="*/ 947501 w 1944889"/>
                <a:gd name="connsiteY1" fmla="*/ 3663773 h 4111416"/>
                <a:gd name="connsiteX2" fmla="*/ 38299 w 1944889"/>
                <a:gd name="connsiteY2" fmla="*/ 4064394 h 4111416"/>
                <a:gd name="connsiteX3" fmla="*/ 3838 w 1944889"/>
                <a:gd name="connsiteY3" fmla="*/ 3655852 h 4111416"/>
                <a:gd name="connsiteX4" fmla="*/ 1154756 w 1944889"/>
                <a:gd name="connsiteY4" fmla="*/ 2095681 h 4111416"/>
                <a:gd name="connsiteX5" fmla="*/ 15193 w 1944889"/>
                <a:gd name="connsiteY5" fmla="*/ 529254 h 4111416"/>
                <a:gd name="connsiteX6" fmla="*/ 0 w 1944889"/>
                <a:gd name="connsiteY6" fmla="*/ 0 h 4111416"/>
                <a:gd name="connsiteX7" fmla="*/ 687744 w 1944889"/>
                <a:gd name="connsiteY7" fmla="*/ 379764 h 4111416"/>
                <a:gd name="connsiteX8" fmla="*/ 1939132 w 1944889"/>
                <a:gd name="connsiteY8" fmla="*/ 511250 h 4111416"/>
                <a:gd name="connsiteX9" fmla="*/ 1923724 w 1944889"/>
                <a:gd name="connsiteY9" fmla="*/ 634763 h 4111416"/>
                <a:gd name="connsiteX10" fmla="*/ 850689 w 1944889"/>
                <a:gd name="connsiteY10" fmla="*/ 540518 h 4111416"/>
                <a:gd name="connsiteX11" fmla="*/ 1708708 w 1944889"/>
                <a:gd name="connsiteY11" fmla="*/ 2079236 h 4111416"/>
                <a:gd name="connsiteX12" fmla="*/ 1017466 w 1944889"/>
                <a:gd name="connsiteY12" fmla="*/ 3587564 h 4111416"/>
                <a:gd name="connsiteX13" fmla="*/ 1580894 w 1944889"/>
                <a:gd name="connsiteY13" fmla="*/ 4090587 h 4111416"/>
                <a:gd name="connsiteX14" fmla="*/ 1407097 w 1944889"/>
                <a:gd name="connsiteY14" fmla="*/ 4101324 h 4111416"/>
                <a:gd name="connsiteX0" fmla="*/ 1407099 w 1944889"/>
                <a:gd name="connsiteY0" fmla="*/ 4083613 h 4106318"/>
                <a:gd name="connsiteX1" fmla="*/ 947501 w 1944889"/>
                <a:gd name="connsiteY1" fmla="*/ 3663773 h 4106318"/>
                <a:gd name="connsiteX2" fmla="*/ 38299 w 1944889"/>
                <a:gd name="connsiteY2" fmla="*/ 4064394 h 4106318"/>
                <a:gd name="connsiteX3" fmla="*/ 3838 w 1944889"/>
                <a:gd name="connsiteY3" fmla="*/ 3655852 h 4106318"/>
                <a:gd name="connsiteX4" fmla="*/ 1154756 w 1944889"/>
                <a:gd name="connsiteY4" fmla="*/ 2095681 h 4106318"/>
                <a:gd name="connsiteX5" fmla="*/ 15193 w 1944889"/>
                <a:gd name="connsiteY5" fmla="*/ 529254 h 4106318"/>
                <a:gd name="connsiteX6" fmla="*/ 0 w 1944889"/>
                <a:gd name="connsiteY6" fmla="*/ 0 h 4106318"/>
                <a:gd name="connsiteX7" fmla="*/ 687744 w 1944889"/>
                <a:gd name="connsiteY7" fmla="*/ 379764 h 4106318"/>
                <a:gd name="connsiteX8" fmla="*/ 1939132 w 1944889"/>
                <a:gd name="connsiteY8" fmla="*/ 511250 h 4106318"/>
                <a:gd name="connsiteX9" fmla="*/ 1923724 w 1944889"/>
                <a:gd name="connsiteY9" fmla="*/ 634763 h 4106318"/>
                <a:gd name="connsiteX10" fmla="*/ 850689 w 1944889"/>
                <a:gd name="connsiteY10" fmla="*/ 540518 h 4106318"/>
                <a:gd name="connsiteX11" fmla="*/ 1708708 w 1944889"/>
                <a:gd name="connsiteY11" fmla="*/ 2079236 h 4106318"/>
                <a:gd name="connsiteX12" fmla="*/ 1017466 w 1944889"/>
                <a:gd name="connsiteY12" fmla="*/ 3587564 h 4106318"/>
                <a:gd name="connsiteX13" fmla="*/ 1580894 w 1944889"/>
                <a:gd name="connsiteY13" fmla="*/ 4090587 h 4106318"/>
                <a:gd name="connsiteX14" fmla="*/ 1407099 w 1944889"/>
                <a:gd name="connsiteY14" fmla="*/ 4083613 h 4106318"/>
                <a:gd name="connsiteX0" fmla="*/ 1407099 w 1944889"/>
                <a:gd name="connsiteY0" fmla="*/ 4083613 h 4106318"/>
                <a:gd name="connsiteX1" fmla="*/ 947501 w 1944889"/>
                <a:gd name="connsiteY1" fmla="*/ 3663773 h 4106318"/>
                <a:gd name="connsiteX2" fmla="*/ 38299 w 1944889"/>
                <a:gd name="connsiteY2" fmla="*/ 4064394 h 4106318"/>
                <a:gd name="connsiteX3" fmla="*/ 3838 w 1944889"/>
                <a:gd name="connsiteY3" fmla="*/ 3655852 h 4106318"/>
                <a:gd name="connsiteX4" fmla="*/ 1154756 w 1944889"/>
                <a:gd name="connsiteY4" fmla="*/ 2095681 h 4106318"/>
                <a:gd name="connsiteX5" fmla="*/ 15193 w 1944889"/>
                <a:gd name="connsiteY5" fmla="*/ 529254 h 4106318"/>
                <a:gd name="connsiteX6" fmla="*/ 0 w 1944889"/>
                <a:gd name="connsiteY6" fmla="*/ 0 h 4106318"/>
                <a:gd name="connsiteX7" fmla="*/ 687744 w 1944889"/>
                <a:gd name="connsiteY7" fmla="*/ 379764 h 4106318"/>
                <a:gd name="connsiteX8" fmla="*/ 1939132 w 1944889"/>
                <a:gd name="connsiteY8" fmla="*/ 511250 h 4106318"/>
                <a:gd name="connsiteX9" fmla="*/ 1923724 w 1944889"/>
                <a:gd name="connsiteY9" fmla="*/ 634763 h 4106318"/>
                <a:gd name="connsiteX10" fmla="*/ 850689 w 1944889"/>
                <a:gd name="connsiteY10" fmla="*/ 540518 h 4106318"/>
                <a:gd name="connsiteX11" fmla="*/ 1708708 w 1944889"/>
                <a:gd name="connsiteY11" fmla="*/ 2079236 h 4106318"/>
                <a:gd name="connsiteX12" fmla="*/ 1048761 w 1944889"/>
                <a:gd name="connsiteY12" fmla="*/ 3560989 h 4106318"/>
                <a:gd name="connsiteX13" fmla="*/ 1580894 w 1944889"/>
                <a:gd name="connsiteY13" fmla="*/ 4090587 h 4106318"/>
                <a:gd name="connsiteX14" fmla="*/ 1407099 w 1944889"/>
                <a:gd name="connsiteY14" fmla="*/ 4083613 h 4106318"/>
                <a:gd name="connsiteX0" fmla="*/ 1407099 w 1944889"/>
                <a:gd name="connsiteY0" fmla="*/ 4083613 h 4091240"/>
                <a:gd name="connsiteX1" fmla="*/ 947501 w 1944889"/>
                <a:gd name="connsiteY1" fmla="*/ 3663773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85049 w 1944889"/>
                <a:gd name="connsiteY1" fmla="*/ 3637202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85049 w 1944889"/>
                <a:gd name="connsiteY1" fmla="*/ 3637202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85049 w 1944889"/>
                <a:gd name="connsiteY1" fmla="*/ 3637202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85049 w 1944889"/>
                <a:gd name="connsiteY1" fmla="*/ 3637202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78785 w 1944889"/>
                <a:gd name="connsiteY1" fmla="*/ 3650493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54756 w 1948685"/>
                <a:gd name="connsiteY4" fmla="*/ 2095681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8 w 1948685"/>
                <a:gd name="connsiteY11" fmla="*/ 2079236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54756 w 1948685"/>
                <a:gd name="connsiteY4" fmla="*/ 2095681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8 w 1948685"/>
                <a:gd name="connsiteY11" fmla="*/ 2079236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54756 w 1948685"/>
                <a:gd name="connsiteY4" fmla="*/ 2095681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54756 w 1948685"/>
                <a:gd name="connsiteY4" fmla="*/ 2095681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29713 w 1948685"/>
                <a:gd name="connsiteY4" fmla="*/ 2015964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29713 w 1948685"/>
                <a:gd name="connsiteY4" fmla="*/ 2015964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25772 w 1948685"/>
                <a:gd name="connsiteY2" fmla="*/ 3980248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25772 w 1948685"/>
                <a:gd name="connsiteY2" fmla="*/ 3980248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25772 w 1948685"/>
                <a:gd name="connsiteY2" fmla="*/ 3980248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55022 w 1948685"/>
                <a:gd name="connsiteY12" fmla="*/ 357427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83624"/>
                <a:gd name="connsiteX1" fmla="*/ 978785 w 1948685"/>
                <a:gd name="connsiteY1" fmla="*/ 3650493 h 4083624"/>
                <a:gd name="connsiteX2" fmla="*/ 25772 w 1948685"/>
                <a:gd name="connsiteY2" fmla="*/ 3980248 h 4083624"/>
                <a:gd name="connsiteX3" fmla="*/ 3831 w 1948685"/>
                <a:gd name="connsiteY3" fmla="*/ 3540706 h 4083624"/>
                <a:gd name="connsiteX4" fmla="*/ 1129713 w 1948685"/>
                <a:gd name="connsiteY4" fmla="*/ 2015964 h 4083624"/>
                <a:gd name="connsiteX5" fmla="*/ 15187 w 1948685"/>
                <a:gd name="connsiteY5" fmla="*/ 564690 h 4083624"/>
                <a:gd name="connsiteX6" fmla="*/ 0 w 1948685"/>
                <a:gd name="connsiteY6" fmla="*/ 0 h 4083624"/>
                <a:gd name="connsiteX7" fmla="*/ 687744 w 1948685"/>
                <a:gd name="connsiteY7" fmla="*/ 379764 h 4083624"/>
                <a:gd name="connsiteX8" fmla="*/ 1939132 w 1948685"/>
                <a:gd name="connsiteY8" fmla="*/ 511250 h 4083624"/>
                <a:gd name="connsiteX9" fmla="*/ 1942501 w 1948685"/>
                <a:gd name="connsiteY9" fmla="*/ 652478 h 4083624"/>
                <a:gd name="connsiteX10" fmla="*/ 850689 w 1948685"/>
                <a:gd name="connsiteY10" fmla="*/ 540518 h 4083624"/>
                <a:gd name="connsiteX11" fmla="*/ 1708702 w 1948685"/>
                <a:gd name="connsiteY11" fmla="*/ 1955225 h 4083624"/>
                <a:gd name="connsiteX12" fmla="*/ 1055022 w 1948685"/>
                <a:gd name="connsiteY12" fmla="*/ 3574279 h 4083624"/>
                <a:gd name="connsiteX13" fmla="*/ 1424413 w 1948685"/>
                <a:gd name="connsiteY13" fmla="*/ 3944435 h 4083624"/>
                <a:gd name="connsiteX14" fmla="*/ 1407099 w 1948685"/>
                <a:gd name="connsiteY14" fmla="*/ 4083613 h 4083624"/>
                <a:gd name="connsiteX0" fmla="*/ 1294434 w 1948685"/>
                <a:gd name="connsiteY0" fmla="*/ 3972888 h 3980248"/>
                <a:gd name="connsiteX1" fmla="*/ 978785 w 1948685"/>
                <a:gd name="connsiteY1" fmla="*/ 3650493 h 3980248"/>
                <a:gd name="connsiteX2" fmla="*/ 25772 w 1948685"/>
                <a:gd name="connsiteY2" fmla="*/ 3980248 h 3980248"/>
                <a:gd name="connsiteX3" fmla="*/ 3831 w 1948685"/>
                <a:gd name="connsiteY3" fmla="*/ 3540706 h 3980248"/>
                <a:gd name="connsiteX4" fmla="*/ 1129713 w 1948685"/>
                <a:gd name="connsiteY4" fmla="*/ 2015964 h 3980248"/>
                <a:gd name="connsiteX5" fmla="*/ 15187 w 1948685"/>
                <a:gd name="connsiteY5" fmla="*/ 564690 h 3980248"/>
                <a:gd name="connsiteX6" fmla="*/ 0 w 1948685"/>
                <a:gd name="connsiteY6" fmla="*/ 0 h 3980248"/>
                <a:gd name="connsiteX7" fmla="*/ 687744 w 1948685"/>
                <a:gd name="connsiteY7" fmla="*/ 379764 h 3980248"/>
                <a:gd name="connsiteX8" fmla="*/ 1939132 w 1948685"/>
                <a:gd name="connsiteY8" fmla="*/ 511250 h 3980248"/>
                <a:gd name="connsiteX9" fmla="*/ 1942501 w 1948685"/>
                <a:gd name="connsiteY9" fmla="*/ 652478 h 3980248"/>
                <a:gd name="connsiteX10" fmla="*/ 850689 w 1948685"/>
                <a:gd name="connsiteY10" fmla="*/ 540518 h 3980248"/>
                <a:gd name="connsiteX11" fmla="*/ 1708702 w 1948685"/>
                <a:gd name="connsiteY11" fmla="*/ 1955225 h 3980248"/>
                <a:gd name="connsiteX12" fmla="*/ 1055022 w 1948685"/>
                <a:gd name="connsiteY12" fmla="*/ 3574279 h 3980248"/>
                <a:gd name="connsiteX13" fmla="*/ 1424413 w 1948685"/>
                <a:gd name="connsiteY13" fmla="*/ 3944435 h 3980248"/>
                <a:gd name="connsiteX14" fmla="*/ 1294434 w 1948685"/>
                <a:gd name="connsiteY14" fmla="*/ 3972888 h 3980248"/>
                <a:gd name="connsiteX0" fmla="*/ 1294434 w 1948685"/>
                <a:gd name="connsiteY0" fmla="*/ 3972888 h 3980523"/>
                <a:gd name="connsiteX1" fmla="*/ 978785 w 1948685"/>
                <a:gd name="connsiteY1" fmla="*/ 3650493 h 3980523"/>
                <a:gd name="connsiteX2" fmla="*/ 25772 w 1948685"/>
                <a:gd name="connsiteY2" fmla="*/ 3980248 h 3980523"/>
                <a:gd name="connsiteX3" fmla="*/ 3831 w 1948685"/>
                <a:gd name="connsiteY3" fmla="*/ 3540706 h 3980523"/>
                <a:gd name="connsiteX4" fmla="*/ 1129713 w 1948685"/>
                <a:gd name="connsiteY4" fmla="*/ 2015964 h 3980523"/>
                <a:gd name="connsiteX5" fmla="*/ 15187 w 1948685"/>
                <a:gd name="connsiteY5" fmla="*/ 564690 h 3980523"/>
                <a:gd name="connsiteX6" fmla="*/ 0 w 1948685"/>
                <a:gd name="connsiteY6" fmla="*/ 0 h 3980523"/>
                <a:gd name="connsiteX7" fmla="*/ 687744 w 1948685"/>
                <a:gd name="connsiteY7" fmla="*/ 379764 h 3980523"/>
                <a:gd name="connsiteX8" fmla="*/ 1939132 w 1948685"/>
                <a:gd name="connsiteY8" fmla="*/ 511250 h 3980523"/>
                <a:gd name="connsiteX9" fmla="*/ 1942501 w 1948685"/>
                <a:gd name="connsiteY9" fmla="*/ 652478 h 3980523"/>
                <a:gd name="connsiteX10" fmla="*/ 850689 w 1948685"/>
                <a:gd name="connsiteY10" fmla="*/ 540518 h 3980523"/>
                <a:gd name="connsiteX11" fmla="*/ 1708702 w 1948685"/>
                <a:gd name="connsiteY11" fmla="*/ 1955225 h 3980523"/>
                <a:gd name="connsiteX12" fmla="*/ 1055022 w 1948685"/>
                <a:gd name="connsiteY12" fmla="*/ 3574279 h 3980523"/>
                <a:gd name="connsiteX13" fmla="*/ 1430672 w 1948685"/>
                <a:gd name="connsiteY13" fmla="*/ 3979871 h 3980523"/>
                <a:gd name="connsiteX14" fmla="*/ 1294434 w 1948685"/>
                <a:gd name="connsiteY14" fmla="*/ 3972888 h 3980523"/>
                <a:gd name="connsiteX0" fmla="*/ 1294434 w 1948685"/>
                <a:gd name="connsiteY0" fmla="*/ 3972888 h 3980523"/>
                <a:gd name="connsiteX1" fmla="*/ 978785 w 1948685"/>
                <a:gd name="connsiteY1" fmla="*/ 3650493 h 3980523"/>
                <a:gd name="connsiteX2" fmla="*/ 25772 w 1948685"/>
                <a:gd name="connsiteY2" fmla="*/ 3980248 h 3980523"/>
                <a:gd name="connsiteX3" fmla="*/ 3831 w 1948685"/>
                <a:gd name="connsiteY3" fmla="*/ 3540706 h 3980523"/>
                <a:gd name="connsiteX4" fmla="*/ 1129713 w 1948685"/>
                <a:gd name="connsiteY4" fmla="*/ 2015964 h 3980523"/>
                <a:gd name="connsiteX5" fmla="*/ 15187 w 1948685"/>
                <a:gd name="connsiteY5" fmla="*/ 564690 h 3980523"/>
                <a:gd name="connsiteX6" fmla="*/ 0 w 1948685"/>
                <a:gd name="connsiteY6" fmla="*/ 0 h 3980523"/>
                <a:gd name="connsiteX7" fmla="*/ 687744 w 1948685"/>
                <a:gd name="connsiteY7" fmla="*/ 379764 h 3980523"/>
                <a:gd name="connsiteX8" fmla="*/ 1939132 w 1948685"/>
                <a:gd name="connsiteY8" fmla="*/ 511250 h 3980523"/>
                <a:gd name="connsiteX9" fmla="*/ 1942501 w 1948685"/>
                <a:gd name="connsiteY9" fmla="*/ 652478 h 3980523"/>
                <a:gd name="connsiteX10" fmla="*/ 850689 w 1948685"/>
                <a:gd name="connsiteY10" fmla="*/ 540518 h 3980523"/>
                <a:gd name="connsiteX11" fmla="*/ 1708702 w 1948685"/>
                <a:gd name="connsiteY11" fmla="*/ 1955225 h 3980523"/>
                <a:gd name="connsiteX12" fmla="*/ 1067544 w 1948685"/>
                <a:gd name="connsiteY12" fmla="*/ 3560996 h 3980523"/>
                <a:gd name="connsiteX13" fmla="*/ 1430672 w 1948685"/>
                <a:gd name="connsiteY13" fmla="*/ 3979871 h 3980523"/>
                <a:gd name="connsiteX14" fmla="*/ 1294434 w 1948685"/>
                <a:gd name="connsiteY14" fmla="*/ 3972888 h 3980523"/>
                <a:gd name="connsiteX0" fmla="*/ 1281918 w 1948685"/>
                <a:gd name="connsiteY0" fmla="*/ 3990608 h 3990745"/>
                <a:gd name="connsiteX1" fmla="*/ 978785 w 1948685"/>
                <a:gd name="connsiteY1" fmla="*/ 3650493 h 3990745"/>
                <a:gd name="connsiteX2" fmla="*/ 25772 w 1948685"/>
                <a:gd name="connsiteY2" fmla="*/ 3980248 h 3990745"/>
                <a:gd name="connsiteX3" fmla="*/ 3831 w 1948685"/>
                <a:gd name="connsiteY3" fmla="*/ 3540706 h 3990745"/>
                <a:gd name="connsiteX4" fmla="*/ 1129713 w 1948685"/>
                <a:gd name="connsiteY4" fmla="*/ 2015964 h 3990745"/>
                <a:gd name="connsiteX5" fmla="*/ 15187 w 1948685"/>
                <a:gd name="connsiteY5" fmla="*/ 564690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08702 w 1948685"/>
                <a:gd name="connsiteY11" fmla="*/ 1955225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25772 w 1948685"/>
                <a:gd name="connsiteY2" fmla="*/ 3980248 h 3990747"/>
                <a:gd name="connsiteX3" fmla="*/ 3831 w 1948685"/>
                <a:gd name="connsiteY3" fmla="*/ 3540706 h 3990747"/>
                <a:gd name="connsiteX4" fmla="*/ 1129713 w 1948685"/>
                <a:gd name="connsiteY4" fmla="*/ 2015964 h 3990747"/>
                <a:gd name="connsiteX5" fmla="*/ 15187 w 1948685"/>
                <a:gd name="connsiteY5" fmla="*/ 564690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08702 w 1948685"/>
                <a:gd name="connsiteY11" fmla="*/ 1955225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745"/>
                <a:gd name="connsiteX1" fmla="*/ 978780 w 1948685"/>
                <a:gd name="connsiteY1" fmla="*/ 3637210 h 3990745"/>
                <a:gd name="connsiteX2" fmla="*/ 25772 w 1948685"/>
                <a:gd name="connsiteY2" fmla="*/ 3980248 h 3990745"/>
                <a:gd name="connsiteX3" fmla="*/ 3831 w 1948685"/>
                <a:gd name="connsiteY3" fmla="*/ 3540706 h 3990745"/>
                <a:gd name="connsiteX4" fmla="*/ 1129713 w 1948685"/>
                <a:gd name="connsiteY4" fmla="*/ 2015964 h 3990745"/>
                <a:gd name="connsiteX5" fmla="*/ 15187 w 1948685"/>
                <a:gd name="connsiteY5" fmla="*/ 564690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08702 w 1948685"/>
                <a:gd name="connsiteY11" fmla="*/ 1955225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25772 w 1948685"/>
                <a:gd name="connsiteY2" fmla="*/ 3980248 h 3990747"/>
                <a:gd name="connsiteX3" fmla="*/ 3831 w 1948685"/>
                <a:gd name="connsiteY3" fmla="*/ 3540706 h 3990747"/>
                <a:gd name="connsiteX4" fmla="*/ 1129713 w 1948685"/>
                <a:gd name="connsiteY4" fmla="*/ 20159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08702 w 1948685"/>
                <a:gd name="connsiteY11" fmla="*/ 1955225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745"/>
                <a:gd name="connsiteX1" fmla="*/ 978780 w 1948685"/>
                <a:gd name="connsiteY1" fmla="*/ 3637210 h 3990745"/>
                <a:gd name="connsiteX2" fmla="*/ 25772 w 1948685"/>
                <a:gd name="connsiteY2" fmla="*/ 3980248 h 3990745"/>
                <a:gd name="connsiteX3" fmla="*/ 3831 w 1948685"/>
                <a:gd name="connsiteY3" fmla="*/ 3540706 h 3990745"/>
                <a:gd name="connsiteX4" fmla="*/ 1129713 w 1948685"/>
                <a:gd name="connsiteY4" fmla="*/ 2015964 h 3990745"/>
                <a:gd name="connsiteX5" fmla="*/ 2664 w 1948685"/>
                <a:gd name="connsiteY5" fmla="*/ 604556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08702 w 1948685"/>
                <a:gd name="connsiteY11" fmla="*/ 1955225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25772 w 1948685"/>
                <a:gd name="connsiteY2" fmla="*/ 3980248 h 3990747"/>
                <a:gd name="connsiteX3" fmla="*/ 3831 w 1948685"/>
                <a:gd name="connsiteY3" fmla="*/ 3540706 h 3990747"/>
                <a:gd name="connsiteX4" fmla="*/ 1129713 w 1948685"/>
                <a:gd name="connsiteY4" fmla="*/ 20159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14953 w 1948685"/>
                <a:gd name="connsiteY11" fmla="*/ 2026088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745"/>
                <a:gd name="connsiteX1" fmla="*/ 978780 w 1948685"/>
                <a:gd name="connsiteY1" fmla="*/ 3637210 h 3990745"/>
                <a:gd name="connsiteX2" fmla="*/ 25772 w 1948685"/>
                <a:gd name="connsiteY2" fmla="*/ 3980248 h 3990745"/>
                <a:gd name="connsiteX3" fmla="*/ 22608 w 1948685"/>
                <a:gd name="connsiteY3" fmla="*/ 3212963 h 3990745"/>
                <a:gd name="connsiteX4" fmla="*/ 1129713 w 1948685"/>
                <a:gd name="connsiteY4" fmla="*/ 2015964 h 3990745"/>
                <a:gd name="connsiteX5" fmla="*/ 2664 w 1948685"/>
                <a:gd name="connsiteY5" fmla="*/ 604556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14953 w 1948685"/>
                <a:gd name="connsiteY11" fmla="*/ 2026088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25772 w 1948685"/>
                <a:gd name="connsiteY2" fmla="*/ 3980248 h 3990747"/>
                <a:gd name="connsiteX3" fmla="*/ 22608 w 1948685"/>
                <a:gd name="connsiteY3" fmla="*/ 3212963 h 3990747"/>
                <a:gd name="connsiteX4" fmla="*/ 1104670 w 1948685"/>
                <a:gd name="connsiteY4" fmla="*/ 17856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14953 w 1948685"/>
                <a:gd name="connsiteY11" fmla="*/ 2026088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96864 w 1963631"/>
                <a:gd name="connsiteY0" fmla="*/ 3990608 h 3990745"/>
                <a:gd name="connsiteX1" fmla="*/ 993726 w 1963631"/>
                <a:gd name="connsiteY1" fmla="*/ 3637210 h 3990745"/>
                <a:gd name="connsiteX2" fmla="*/ 40718 w 1963631"/>
                <a:gd name="connsiteY2" fmla="*/ 3980248 h 3990745"/>
                <a:gd name="connsiteX3" fmla="*/ 0 w 1963631"/>
                <a:gd name="connsiteY3" fmla="*/ 3181960 h 3990745"/>
                <a:gd name="connsiteX4" fmla="*/ 1119616 w 1963631"/>
                <a:gd name="connsiteY4" fmla="*/ 1785664 h 3990745"/>
                <a:gd name="connsiteX5" fmla="*/ 17610 w 1963631"/>
                <a:gd name="connsiteY5" fmla="*/ 604556 h 3990745"/>
                <a:gd name="connsiteX6" fmla="*/ 14946 w 1963631"/>
                <a:gd name="connsiteY6" fmla="*/ 0 h 3990745"/>
                <a:gd name="connsiteX7" fmla="*/ 702690 w 1963631"/>
                <a:gd name="connsiteY7" fmla="*/ 379764 h 3990745"/>
                <a:gd name="connsiteX8" fmla="*/ 1954078 w 1963631"/>
                <a:gd name="connsiteY8" fmla="*/ 511250 h 3990745"/>
                <a:gd name="connsiteX9" fmla="*/ 1957447 w 1963631"/>
                <a:gd name="connsiteY9" fmla="*/ 652478 h 3990745"/>
                <a:gd name="connsiteX10" fmla="*/ 865635 w 1963631"/>
                <a:gd name="connsiteY10" fmla="*/ 540518 h 3990745"/>
                <a:gd name="connsiteX11" fmla="*/ 1729899 w 1963631"/>
                <a:gd name="connsiteY11" fmla="*/ 2026088 h 3990745"/>
                <a:gd name="connsiteX12" fmla="*/ 1082490 w 1963631"/>
                <a:gd name="connsiteY12" fmla="*/ 3560996 h 3990745"/>
                <a:gd name="connsiteX13" fmla="*/ 1445618 w 1963631"/>
                <a:gd name="connsiteY13" fmla="*/ 3979871 h 3990745"/>
                <a:gd name="connsiteX14" fmla="*/ 1296864 w 1963631"/>
                <a:gd name="connsiteY14" fmla="*/ 3990608 h 3990745"/>
                <a:gd name="connsiteX0" fmla="*/ 1296864 w 1963631"/>
                <a:gd name="connsiteY0" fmla="*/ 3990608 h 3990747"/>
                <a:gd name="connsiteX1" fmla="*/ 993726 w 1963631"/>
                <a:gd name="connsiteY1" fmla="*/ 3637210 h 3990747"/>
                <a:gd name="connsiteX2" fmla="*/ 40718 w 1963631"/>
                <a:gd name="connsiteY2" fmla="*/ 3980248 h 3990747"/>
                <a:gd name="connsiteX3" fmla="*/ 0 w 1963631"/>
                <a:gd name="connsiteY3" fmla="*/ 3181960 h 3990747"/>
                <a:gd name="connsiteX4" fmla="*/ 1119616 w 1963631"/>
                <a:gd name="connsiteY4" fmla="*/ 1785664 h 3990747"/>
                <a:gd name="connsiteX5" fmla="*/ 17610 w 1963631"/>
                <a:gd name="connsiteY5" fmla="*/ 604556 h 3990747"/>
                <a:gd name="connsiteX6" fmla="*/ 14946 w 1963631"/>
                <a:gd name="connsiteY6" fmla="*/ 0 h 3990747"/>
                <a:gd name="connsiteX7" fmla="*/ 702690 w 1963631"/>
                <a:gd name="connsiteY7" fmla="*/ 379764 h 3990747"/>
                <a:gd name="connsiteX8" fmla="*/ 1954078 w 1963631"/>
                <a:gd name="connsiteY8" fmla="*/ 511250 h 3990747"/>
                <a:gd name="connsiteX9" fmla="*/ 1957447 w 1963631"/>
                <a:gd name="connsiteY9" fmla="*/ 652478 h 3990747"/>
                <a:gd name="connsiteX10" fmla="*/ 865635 w 1963631"/>
                <a:gd name="connsiteY10" fmla="*/ 540518 h 3990747"/>
                <a:gd name="connsiteX11" fmla="*/ 1729899 w 1963631"/>
                <a:gd name="connsiteY11" fmla="*/ 2026088 h 3990747"/>
                <a:gd name="connsiteX12" fmla="*/ 1082490 w 1963631"/>
                <a:gd name="connsiteY12" fmla="*/ 3560996 h 3990747"/>
                <a:gd name="connsiteX13" fmla="*/ 1445618 w 1963631"/>
                <a:gd name="connsiteY13" fmla="*/ 3979871 h 3990747"/>
                <a:gd name="connsiteX14" fmla="*/ 1296864 w 1963631"/>
                <a:gd name="connsiteY14" fmla="*/ 3990608 h 3990747"/>
                <a:gd name="connsiteX0" fmla="*/ 1281918 w 1948685"/>
                <a:gd name="connsiteY0" fmla="*/ 3990608 h 3990745"/>
                <a:gd name="connsiteX1" fmla="*/ 978780 w 1948685"/>
                <a:gd name="connsiteY1" fmla="*/ 3637210 h 3990745"/>
                <a:gd name="connsiteX2" fmla="*/ 25772 w 1948685"/>
                <a:gd name="connsiteY2" fmla="*/ 3980248 h 3990745"/>
                <a:gd name="connsiteX3" fmla="*/ 16350 w 1948685"/>
                <a:gd name="connsiteY3" fmla="*/ 3057950 h 3990745"/>
                <a:gd name="connsiteX4" fmla="*/ 1104670 w 1948685"/>
                <a:gd name="connsiteY4" fmla="*/ 1785664 h 3990745"/>
                <a:gd name="connsiteX5" fmla="*/ 2664 w 1948685"/>
                <a:gd name="connsiteY5" fmla="*/ 604556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14953 w 1948685"/>
                <a:gd name="connsiteY11" fmla="*/ 2026088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32025 w 1948685"/>
                <a:gd name="connsiteY2" fmla="*/ 3506355 h 3990747"/>
                <a:gd name="connsiteX3" fmla="*/ 16350 w 1948685"/>
                <a:gd name="connsiteY3" fmla="*/ 3057950 h 3990747"/>
                <a:gd name="connsiteX4" fmla="*/ 1104670 w 1948685"/>
                <a:gd name="connsiteY4" fmla="*/ 17856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14953 w 1948685"/>
                <a:gd name="connsiteY11" fmla="*/ 2026088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745"/>
                <a:gd name="connsiteX1" fmla="*/ 841075 w 1948685"/>
                <a:gd name="connsiteY1" fmla="*/ 3278466 h 3990745"/>
                <a:gd name="connsiteX2" fmla="*/ 32025 w 1948685"/>
                <a:gd name="connsiteY2" fmla="*/ 3506355 h 3990745"/>
                <a:gd name="connsiteX3" fmla="*/ 16350 w 1948685"/>
                <a:gd name="connsiteY3" fmla="*/ 3057950 h 3990745"/>
                <a:gd name="connsiteX4" fmla="*/ 1104670 w 1948685"/>
                <a:gd name="connsiteY4" fmla="*/ 1785664 h 3990745"/>
                <a:gd name="connsiteX5" fmla="*/ 2664 w 1948685"/>
                <a:gd name="connsiteY5" fmla="*/ 604556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14953 w 1948685"/>
                <a:gd name="connsiteY11" fmla="*/ 2026088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841075 w 1948685"/>
                <a:gd name="connsiteY1" fmla="*/ 3278466 h 3990747"/>
                <a:gd name="connsiteX2" fmla="*/ 32025 w 1948685"/>
                <a:gd name="connsiteY2" fmla="*/ 3506355 h 3990747"/>
                <a:gd name="connsiteX3" fmla="*/ 16350 w 1948685"/>
                <a:gd name="connsiteY3" fmla="*/ 3057950 h 3990747"/>
                <a:gd name="connsiteX4" fmla="*/ 1104670 w 1948685"/>
                <a:gd name="connsiteY4" fmla="*/ 17856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14953 w 1948685"/>
                <a:gd name="connsiteY11" fmla="*/ 2026088 h 3990747"/>
                <a:gd name="connsiteX12" fmla="*/ 923574 w 1948685"/>
                <a:gd name="connsiteY12" fmla="*/ 3242118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609"/>
                <a:gd name="connsiteX1" fmla="*/ 841075 w 1948685"/>
                <a:gd name="connsiteY1" fmla="*/ 3278466 h 3990609"/>
                <a:gd name="connsiteX2" fmla="*/ 32025 w 1948685"/>
                <a:gd name="connsiteY2" fmla="*/ 3506355 h 3990609"/>
                <a:gd name="connsiteX3" fmla="*/ 16350 w 1948685"/>
                <a:gd name="connsiteY3" fmla="*/ 3057950 h 3990609"/>
                <a:gd name="connsiteX4" fmla="*/ 1104670 w 1948685"/>
                <a:gd name="connsiteY4" fmla="*/ 1785664 h 3990609"/>
                <a:gd name="connsiteX5" fmla="*/ 2664 w 1948685"/>
                <a:gd name="connsiteY5" fmla="*/ 604556 h 3990609"/>
                <a:gd name="connsiteX6" fmla="*/ 0 w 1948685"/>
                <a:gd name="connsiteY6" fmla="*/ 0 h 3990609"/>
                <a:gd name="connsiteX7" fmla="*/ 687744 w 1948685"/>
                <a:gd name="connsiteY7" fmla="*/ 379764 h 3990609"/>
                <a:gd name="connsiteX8" fmla="*/ 1939132 w 1948685"/>
                <a:gd name="connsiteY8" fmla="*/ 511250 h 3990609"/>
                <a:gd name="connsiteX9" fmla="*/ 1942501 w 1948685"/>
                <a:gd name="connsiteY9" fmla="*/ 652478 h 3990609"/>
                <a:gd name="connsiteX10" fmla="*/ 850689 w 1948685"/>
                <a:gd name="connsiteY10" fmla="*/ 540518 h 3990609"/>
                <a:gd name="connsiteX11" fmla="*/ 1714953 w 1948685"/>
                <a:gd name="connsiteY11" fmla="*/ 2026088 h 3990609"/>
                <a:gd name="connsiteX12" fmla="*/ 923574 w 1948685"/>
                <a:gd name="connsiteY12" fmla="*/ 3242118 h 3990609"/>
                <a:gd name="connsiteX13" fmla="*/ 1092672 w 1948685"/>
                <a:gd name="connsiteY13" fmla="*/ 3497116 h 3990609"/>
                <a:gd name="connsiteX14" fmla="*/ 1281918 w 1948685"/>
                <a:gd name="connsiteY14" fmla="*/ 3990608 h 3990609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2025 w 1948685"/>
                <a:gd name="connsiteY2" fmla="*/ 3506355 h 3507993"/>
                <a:gd name="connsiteX3" fmla="*/ 16350 w 1948685"/>
                <a:gd name="connsiteY3" fmla="*/ 3057950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714953 w 1948685"/>
                <a:gd name="connsiteY11" fmla="*/ 2026088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2025 w 1948685"/>
                <a:gd name="connsiteY2" fmla="*/ 3506355 h 3507993"/>
                <a:gd name="connsiteX3" fmla="*/ 16350 w 1948685"/>
                <a:gd name="connsiteY3" fmla="*/ 3057950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2025 w 1948685"/>
                <a:gd name="connsiteY2" fmla="*/ 3506355 h 3507993"/>
                <a:gd name="connsiteX3" fmla="*/ 16350 w 1948685"/>
                <a:gd name="connsiteY3" fmla="*/ 3057950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2025 w 1948685"/>
                <a:gd name="connsiteY2" fmla="*/ 3506355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8283 w 1948685"/>
                <a:gd name="connsiteY2" fmla="*/ 3351341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8283 w 1948685"/>
                <a:gd name="connsiteY2" fmla="*/ 3351341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026017 h 3507993"/>
                <a:gd name="connsiteX2" fmla="*/ 38283 w 1948685"/>
                <a:gd name="connsiteY2" fmla="*/ 3351341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026017 h 3507993"/>
                <a:gd name="connsiteX2" fmla="*/ 50800 w 1948685"/>
                <a:gd name="connsiteY2" fmla="*/ 3262762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53592 w 1948685"/>
                <a:gd name="connsiteY1" fmla="*/ 3048163 h 3507993"/>
                <a:gd name="connsiteX2" fmla="*/ 50800 w 1948685"/>
                <a:gd name="connsiteY2" fmla="*/ 3262762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53592 w 1948685"/>
                <a:gd name="connsiteY1" fmla="*/ 3048163 h 3507993"/>
                <a:gd name="connsiteX2" fmla="*/ 50800 w 1948685"/>
                <a:gd name="connsiteY2" fmla="*/ 3262762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859"/>
                <a:gd name="connsiteX1" fmla="*/ 853592 w 1948685"/>
                <a:gd name="connsiteY1" fmla="*/ 3048163 h 3507859"/>
                <a:gd name="connsiteX2" fmla="*/ 50800 w 1948685"/>
                <a:gd name="connsiteY2" fmla="*/ 3262762 h 3507859"/>
                <a:gd name="connsiteX3" fmla="*/ 35128 w 1948685"/>
                <a:gd name="connsiteY3" fmla="*/ 2880792 h 3507859"/>
                <a:gd name="connsiteX4" fmla="*/ 1104670 w 1948685"/>
                <a:gd name="connsiteY4" fmla="*/ 1785664 h 3507859"/>
                <a:gd name="connsiteX5" fmla="*/ 2664 w 1948685"/>
                <a:gd name="connsiteY5" fmla="*/ 604556 h 3507859"/>
                <a:gd name="connsiteX6" fmla="*/ 0 w 1948685"/>
                <a:gd name="connsiteY6" fmla="*/ 0 h 3507859"/>
                <a:gd name="connsiteX7" fmla="*/ 687744 w 1948685"/>
                <a:gd name="connsiteY7" fmla="*/ 379764 h 3507859"/>
                <a:gd name="connsiteX8" fmla="*/ 1939132 w 1948685"/>
                <a:gd name="connsiteY8" fmla="*/ 511250 h 3507859"/>
                <a:gd name="connsiteX9" fmla="*/ 1942501 w 1948685"/>
                <a:gd name="connsiteY9" fmla="*/ 652478 h 3507859"/>
                <a:gd name="connsiteX10" fmla="*/ 850689 w 1948685"/>
                <a:gd name="connsiteY10" fmla="*/ 540518 h 3507859"/>
                <a:gd name="connsiteX11" fmla="*/ 1658621 w 1948685"/>
                <a:gd name="connsiteY11" fmla="*/ 1786925 h 3507859"/>
                <a:gd name="connsiteX12" fmla="*/ 986165 w 1948685"/>
                <a:gd name="connsiteY12" fmla="*/ 2976383 h 3507859"/>
                <a:gd name="connsiteX13" fmla="*/ 1080152 w 1948685"/>
                <a:gd name="connsiteY13" fmla="*/ 3271242 h 3507859"/>
                <a:gd name="connsiteX14" fmla="*/ 975211 w 1948685"/>
                <a:gd name="connsiteY14" fmla="*/ 3507855 h 3507859"/>
                <a:gd name="connsiteX0" fmla="*/ 950174 w 1948685"/>
                <a:gd name="connsiteY0" fmla="*/ 3259835 h 3271707"/>
                <a:gd name="connsiteX1" fmla="*/ 853592 w 1948685"/>
                <a:gd name="connsiteY1" fmla="*/ 3048163 h 3271707"/>
                <a:gd name="connsiteX2" fmla="*/ 50800 w 1948685"/>
                <a:gd name="connsiteY2" fmla="*/ 3262762 h 3271707"/>
                <a:gd name="connsiteX3" fmla="*/ 35128 w 1948685"/>
                <a:gd name="connsiteY3" fmla="*/ 2880792 h 3271707"/>
                <a:gd name="connsiteX4" fmla="*/ 1104670 w 1948685"/>
                <a:gd name="connsiteY4" fmla="*/ 1785664 h 3271707"/>
                <a:gd name="connsiteX5" fmla="*/ 2664 w 1948685"/>
                <a:gd name="connsiteY5" fmla="*/ 604556 h 3271707"/>
                <a:gd name="connsiteX6" fmla="*/ 0 w 1948685"/>
                <a:gd name="connsiteY6" fmla="*/ 0 h 3271707"/>
                <a:gd name="connsiteX7" fmla="*/ 687744 w 1948685"/>
                <a:gd name="connsiteY7" fmla="*/ 379764 h 3271707"/>
                <a:gd name="connsiteX8" fmla="*/ 1939132 w 1948685"/>
                <a:gd name="connsiteY8" fmla="*/ 511250 h 3271707"/>
                <a:gd name="connsiteX9" fmla="*/ 1942501 w 1948685"/>
                <a:gd name="connsiteY9" fmla="*/ 652478 h 3271707"/>
                <a:gd name="connsiteX10" fmla="*/ 850689 w 1948685"/>
                <a:gd name="connsiteY10" fmla="*/ 540518 h 3271707"/>
                <a:gd name="connsiteX11" fmla="*/ 1658621 w 1948685"/>
                <a:gd name="connsiteY11" fmla="*/ 1786925 h 3271707"/>
                <a:gd name="connsiteX12" fmla="*/ 986165 w 1948685"/>
                <a:gd name="connsiteY12" fmla="*/ 2976383 h 3271707"/>
                <a:gd name="connsiteX13" fmla="*/ 1080152 w 1948685"/>
                <a:gd name="connsiteY13" fmla="*/ 3271242 h 3271707"/>
                <a:gd name="connsiteX14" fmla="*/ 950174 w 1948685"/>
                <a:gd name="connsiteY14" fmla="*/ 3259835 h 3271707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986165 w 1948685"/>
                <a:gd name="connsiteY12" fmla="*/ 2976383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986165 w 1948685"/>
                <a:gd name="connsiteY12" fmla="*/ 2976383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992417 w 1948685"/>
                <a:gd name="connsiteY12" fmla="*/ 2958672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941217 w 1948685"/>
                <a:gd name="connsiteY1" fmla="*/ 3008308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941217 w 1948685"/>
                <a:gd name="connsiteY1" fmla="*/ 3008308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941217 w 1948685"/>
                <a:gd name="connsiteY1" fmla="*/ 3008308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266"/>
                <a:gd name="connsiteX1" fmla="*/ 941217 w 1948685"/>
                <a:gd name="connsiteY1" fmla="*/ 3008308 h 3273266"/>
                <a:gd name="connsiteX2" fmla="*/ 50800 w 1948685"/>
                <a:gd name="connsiteY2" fmla="*/ 3262762 h 3273266"/>
                <a:gd name="connsiteX3" fmla="*/ 35128 w 1948685"/>
                <a:gd name="connsiteY3" fmla="*/ 2880792 h 3273266"/>
                <a:gd name="connsiteX4" fmla="*/ 1104670 w 1948685"/>
                <a:gd name="connsiteY4" fmla="*/ 1785664 h 3273266"/>
                <a:gd name="connsiteX5" fmla="*/ 2664 w 1948685"/>
                <a:gd name="connsiteY5" fmla="*/ 604556 h 3273266"/>
                <a:gd name="connsiteX6" fmla="*/ 0 w 1948685"/>
                <a:gd name="connsiteY6" fmla="*/ 0 h 3273266"/>
                <a:gd name="connsiteX7" fmla="*/ 687744 w 1948685"/>
                <a:gd name="connsiteY7" fmla="*/ 379764 h 3273266"/>
                <a:gd name="connsiteX8" fmla="*/ 1939132 w 1948685"/>
                <a:gd name="connsiteY8" fmla="*/ 511250 h 3273266"/>
                <a:gd name="connsiteX9" fmla="*/ 1942501 w 1948685"/>
                <a:gd name="connsiteY9" fmla="*/ 652478 h 3273266"/>
                <a:gd name="connsiteX10" fmla="*/ 850689 w 1948685"/>
                <a:gd name="connsiteY10" fmla="*/ 540518 h 3273266"/>
                <a:gd name="connsiteX11" fmla="*/ 1658621 w 1948685"/>
                <a:gd name="connsiteY11" fmla="*/ 1786925 h 3273266"/>
                <a:gd name="connsiteX12" fmla="*/ 1055011 w 1948685"/>
                <a:gd name="connsiteY12" fmla="*/ 2940960 h 3273266"/>
                <a:gd name="connsiteX13" fmla="*/ 1061375 w 1948685"/>
                <a:gd name="connsiteY13" fmla="*/ 3262388 h 3273266"/>
                <a:gd name="connsiteX14" fmla="*/ 931391 w 1948685"/>
                <a:gd name="connsiteY14" fmla="*/ 3273127 h 3273266"/>
                <a:gd name="connsiteX0" fmla="*/ 931391 w 1948685"/>
                <a:gd name="connsiteY0" fmla="*/ 3273127 h 3273264"/>
                <a:gd name="connsiteX1" fmla="*/ 941217 w 1948685"/>
                <a:gd name="connsiteY1" fmla="*/ 3008308 h 3273264"/>
                <a:gd name="connsiteX2" fmla="*/ 50800 w 1948685"/>
                <a:gd name="connsiteY2" fmla="*/ 3262762 h 3273264"/>
                <a:gd name="connsiteX3" fmla="*/ 35128 w 1948685"/>
                <a:gd name="connsiteY3" fmla="*/ 2880792 h 3273264"/>
                <a:gd name="connsiteX4" fmla="*/ 1104670 w 1948685"/>
                <a:gd name="connsiteY4" fmla="*/ 1785664 h 3273264"/>
                <a:gd name="connsiteX5" fmla="*/ 2664 w 1948685"/>
                <a:gd name="connsiteY5" fmla="*/ 604556 h 3273264"/>
                <a:gd name="connsiteX6" fmla="*/ 0 w 1948685"/>
                <a:gd name="connsiteY6" fmla="*/ 0 h 3273264"/>
                <a:gd name="connsiteX7" fmla="*/ 687744 w 1948685"/>
                <a:gd name="connsiteY7" fmla="*/ 379764 h 3273264"/>
                <a:gd name="connsiteX8" fmla="*/ 1939132 w 1948685"/>
                <a:gd name="connsiteY8" fmla="*/ 511250 h 3273264"/>
                <a:gd name="connsiteX9" fmla="*/ 1942501 w 1948685"/>
                <a:gd name="connsiteY9" fmla="*/ 652478 h 3273264"/>
                <a:gd name="connsiteX10" fmla="*/ 850689 w 1948685"/>
                <a:gd name="connsiteY10" fmla="*/ 540518 h 3273264"/>
                <a:gd name="connsiteX11" fmla="*/ 1658621 w 1948685"/>
                <a:gd name="connsiteY11" fmla="*/ 1786925 h 3273264"/>
                <a:gd name="connsiteX12" fmla="*/ 1086310 w 1948685"/>
                <a:gd name="connsiteY12" fmla="*/ 2927678 h 3273264"/>
                <a:gd name="connsiteX13" fmla="*/ 1061375 w 1948685"/>
                <a:gd name="connsiteY13" fmla="*/ 3262388 h 3273264"/>
                <a:gd name="connsiteX14" fmla="*/ 931391 w 1948685"/>
                <a:gd name="connsiteY14" fmla="*/ 3273127 h 3273264"/>
                <a:gd name="connsiteX0" fmla="*/ 931391 w 1948685"/>
                <a:gd name="connsiteY0" fmla="*/ 3273127 h 3273266"/>
                <a:gd name="connsiteX1" fmla="*/ 941217 w 1948685"/>
                <a:gd name="connsiteY1" fmla="*/ 3008308 h 3273266"/>
                <a:gd name="connsiteX2" fmla="*/ 50800 w 1948685"/>
                <a:gd name="connsiteY2" fmla="*/ 3262762 h 3273266"/>
                <a:gd name="connsiteX3" fmla="*/ 35128 w 1948685"/>
                <a:gd name="connsiteY3" fmla="*/ 2880792 h 3273266"/>
                <a:gd name="connsiteX4" fmla="*/ 1104670 w 1948685"/>
                <a:gd name="connsiteY4" fmla="*/ 1785664 h 3273266"/>
                <a:gd name="connsiteX5" fmla="*/ 2664 w 1948685"/>
                <a:gd name="connsiteY5" fmla="*/ 604556 h 3273266"/>
                <a:gd name="connsiteX6" fmla="*/ 0 w 1948685"/>
                <a:gd name="connsiteY6" fmla="*/ 0 h 3273266"/>
                <a:gd name="connsiteX7" fmla="*/ 687744 w 1948685"/>
                <a:gd name="connsiteY7" fmla="*/ 379764 h 3273266"/>
                <a:gd name="connsiteX8" fmla="*/ 1939132 w 1948685"/>
                <a:gd name="connsiteY8" fmla="*/ 511250 h 3273266"/>
                <a:gd name="connsiteX9" fmla="*/ 1942501 w 1948685"/>
                <a:gd name="connsiteY9" fmla="*/ 652478 h 3273266"/>
                <a:gd name="connsiteX10" fmla="*/ 850689 w 1948685"/>
                <a:gd name="connsiteY10" fmla="*/ 540518 h 3273266"/>
                <a:gd name="connsiteX11" fmla="*/ 1658621 w 1948685"/>
                <a:gd name="connsiteY11" fmla="*/ 1786925 h 3273266"/>
                <a:gd name="connsiteX12" fmla="*/ 1086310 w 1948685"/>
                <a:gd name="connsiteY12" fmla="*/ 2927678 h 3273266"/>
                <a:gd name="connsiteX13" fmla="*/ 1061375 w 1948685"/>
                <a:gd name="connsiteY13" fmla="*/ 3262388 h 3273266"/>
                <a:gd name="connsiteX14" fmla="*/ 931391 w 1948685"/>
                <a:gd name="connsiteY14" fmla="*/ 3273127 h 3273266"/>
                <a:gd name="connsiteX0" fmla="*/ 931391 w 1948685"/>
                <a:gd name="connsiteY0" fmla="*/ 3273127 h 3273264"/>
                <a:gd name="connsiteX1" fmla="*/ 941217 w 1948685"/>
                <a:gd name="connsiteY1" fmla="*/ 3008308 h 3273264"/>
                <a:gd name="connsiteX2" fmla="*/ 50800 w 1948685"/>
                <a:gd name="connsiteY2" fmla="*/ 3262762 h 3273264"/>
                <a:gd name="connsiteX3" fmla="*/ 35128 w 1948685"/>
                <a:gd name="connsiteY3" fmla="*/ 2880792 h 3273264"/>
                <a:gd name="connsiteX4" fmla="*/ 1104670 w 1948685"/>
                <a:gd name="connsiteY4" fmla="*/ 1785664 h 3273264"/>
                <a:gd name="connsiteX5" fmla="*/ 2664 w 1948685"/>
                <a:gd name="connsiteY5" fmla="*/ 604556 h 3273264"/>
                <a:gd name="connsiteX6" fmla="*/ 0 w 1948685"/>
                <a:gd name="connsiteY6" fmla="*/ 0 h 3273264"/>
                <a:gd name="connsiteX7" fmla="*/ 687744 w 1948685"/>
                <a:gd name="connsiteY7" fmla="*/ 379764 h 3273264"/>
                <a:gd name="connsiteX8" fmla="*/ 1939132 w 1948685"/>
                <a:gd name="connsiteY8" fmla="*/ 511250 h 3273264"/>
                <a:gd name="connsiteX9" fmla="*/ 1942501 w 1948685"/>
                <a:gd name="connsiteY9" fmla="*/ 652478 h 3273264"/>
                <a:gd name="connsiteX10" fmla="*/ 850689 w 1948685"/>
                <a:gd name="connsiteY10" fmla="*/ 540518 h 3273264"/>
                <a:gd name="connsiteX11" fmla="*/ 1658621 w 1948685"/>
                <a:gd name="connsiteY11" fmla="*/ 1786925 h 3273264"/>
                <a:gd name="connsiteX12" fmla="*/ 1086310 w 1948685"/>
                <a:gd name="connsiteY12" fmla="*/ 2927678 h 3273264"/>
                <a:gd name="connsiteX13" fmla="*/ 1080156 w 1948685"/>
                <a:gd name="connsiteY13" fmla="*/ 3262392 h 3273264"/>
                <a:gd name="connsiteX14" fmla="*/ 931391 w 1948685"/>
                <a:gd name="connsiteY14" fmla="*/ 3273127 h 3273264"/>
                <a:gd name="connsiteX0" fmla="*/ 931391 w 1948685"/>
                <a:gd name="connsiteY0" fmla="*/ 3273127 h 3273266"/>
                <a:gd name="connsiteX1" fmla="*/ 941217 w 1948685"/>
                <a:gd name="connsiteY1" fmla="*/ 3008308 h 3273266"/>
                <a:gd name="connsiteX2" fmla="*/ 50800 w 1948685"/>
                <a:gd name="connsiteY2" fmla="*/ 3262762 h 3273266"/>
                <a:gd name="connsiteX3" fmla="*/ 35128 w 1948685"/>
                <a:gd name="connsiteY3" fmla="*/ 2880792 h 3273266"/>
                <a:gd name="connsiteX4" fmla="*/ 1104670 w 1948685"/>
                <a:gd name="connsiteY4" fmla="*/ 1785664 h 3273266"/>
                <a:gd name="connsiteX5" fmla="*/ 2664 w 1948685"/>
                <a:gd name="connsiteY5" fmla="*/ 604556 h 3273266"/>
                <a:gd name="connsiteX6" fmla="*/ 0 w 1948685"/>
                <a:gd name="connsiteY6" fmla="*/ 0 h 3273266"/>
                <a:gd name="connsiteX7" fmla="*/ 687744 w 1948685"/>
                <a:gd name="connsiteY7" fmla="*/ 379764 h 3273266"/>
                <a:gd name="connsiteX8" fmla="*/ 1939132 w 1948685"/>
                <a:gd name="connsiteY8" fmla="*/ 511250 h 3273266"/>
                <a:gd name="connsiteX9" fmla="*/ 1942501 w 1948685"/>
                <a:gd name="connsiteY9" fmla="*/ 652478 h 3273266"/>
                <a:gd name="connsiteX10" fmla="*/ 850689 w 1948685"/>
                <a:gd name="connsiteY10" fmla="*/ 540518 h 3273266"/>
                <a:gd name="connsiteX11" fmla="*/ 1658621 w 1948685"/>
                <a:gd name="connsiteY11" fmla="*/ 1786925 h 3273266"/>
                <a:gd name="connsiteX12" fmla="*/ 1086310 w 1948685"/>
                <a:gd name="connsiteY12" fmla="*/ 2927678 h 3273266"/>
                <a:gd name="connsiteX13" fmla="*/ 1080156 w 1948685"/>
                <a:gd name="connsiteY13" fmla="*/ 3262392 h 3273266"/>
                <a:gd name="connsiteX14" fmla="*/ 931391 w 1948685"/>
                <a:gd name="connsiteY14" fmla="*/ 3273127 h 3273266"/>
                <a:gd name="connsiteX0" fmla="*/ 925125 w 1948685"/>
                <a:gd name="connsiteY0" fmla="*/ 3246557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2664 w 1948685"/>
                <a:gd name="connsiteY5" fmla="*/ 604556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80156 w 1948685"/>
                <a:gd name="connsiteY13" fmla="*/ 3262392 h 3262761"/>
                <a:gd name="connsiteX14" fmla="*/ 925125 w 1948685"/>
                <a:gd name="connsiteY14" fmla="*/ 3246557 h 3262761"/>
                <a:gd name="connsiteX0" fmla="*/ 925125 w 1948685"/>
                <a:gd name="connsiteY0" fmla="*/ 3246557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70 w 1948685"/>
                <a:gd name="connsiteY4" fmla="*/ 1785664 h 3262763"/>
                <a:gd name="connsiteX5" fmla="*/ 2664 w 1948685"/>
                <a:gd name="connsiteY5" fmla="*/ 604556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86417 w 1948685"/>
                <a:gd name="connsiteY13" fmla="*/ 3226966 h 3262763"/>
                <a:gd name="connsiteX14" fmla="*/ 925125 w 1948685"/>
                <a:gd name="connsiteY14" fmla="*/ 3246557 h 3262763"/>
                <a:gd name="connsiteX0" fmla="*/ 925125 w 1948685"/>
                <a:gd name="connsiteY0" fmla="*/ 3246557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2664 w 1948685"/>
                <a:gd name="connsiteY5" fmla="*/ 604556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61379 w 1948685"/>
                <a:gd name="connsiteY13" fmla="*/ 3240254 h 3262761"/>
                <a:gd name="connsiteX14" fmla="*/ 925125 w 1948685"/>
                <a:gd name="connsiteY14" fmla="*/ 3246557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70 w 1948685"/>
                <a:gd name="connsiteY4" fmla="*/ 1785664 h 3262763"/>
                <a:gd name="connsiteX5" fmla="*/ 2664 w 1948685"/>
                <a:gd name="connsiteY5" fmla="*/ 604556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61379 w 1948685"/>
                <a:gd name="connsiteY13" fmla="*/ 3240254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2664 w 1948685"/>
                <a:gd name="connsiteY5" fmla="*/ 604556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61379 w 1948685"/>
                <a:gd name="connsiteY13" fmla="*/ 3240254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70 w 1948685"/>
                <a:gd name="connsiteY4" fmla="*/ 1785664 h 3262763"/>
                <a:gd name="connsiteX5" fmla="*/ 2664 w 1948685"/>
                <a:gd name="connsiteY5" fmla="*/ 604556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2664 w 1948685"/>
                <a:gd name="connsiteY5" fmla="*/ 604556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70 w 1948685"/>
                <a:gd name="connsiteY4" fmla="*/ 1785664 h 3262763"/>
                <a:gd name="connsiteX5" fmla="*/ 2664 w 1948685"/>
                <a:gd name="connsiteY5" fmla="*/ 604556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71516 w 1948685"/>
                <a:gd name="connsiteY5" fmla="*/ 786143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085884 w 1948685"/>
                <a:gd name="connsiteY4" fmla="*/ 1829960 h 3262763"/>
                <a:gd name="connsiteX5" fmla="*/ 71516 w 1948685"/>
                <a:gd name="connsiteY5" fmla="*/ 786143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085884 w 1948685"/>
                <a:gd name="connsiteY4" fmla="*/ 1829960 h 3262761"/>
                <a:gd name="connsiteX5" fmla="*/ 71516 w 1948685"/>
                <a:gd name="connsiteY5" fmla="*/ 786143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57 w 1948685"/>
                <a:gd name="connsiteY4" fmla="*/ 1936260 h 3262763"/>
                <a:gd name="connsiteX5" fmla="*/ 71516 w 1948685"/>
                <a:gd name="connsiteY5" fmla="*/ 786143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29696 w 1948685"/>
                <a:gd name="connsiteY4" fmla="*/ 1834395 h 3262761"/>
                <a:gd name="connsiteX5" fmla="*/ 71516 w 1948685"/>
                <a:gd name="connsiteY5" fmla="*/ 786143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29696 w 1948685"/>
                <a:gd name="connsiteY4" fmla="*/ 1834395 h 3262763"/>
                <a:gd name="connsiteX5" fmla="*/ 71516 w 1948685"/>
                <a:gd name="connsiteY5" fmla="*/ 786143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29696 w 1948685"/>
                <a:gd name="connsiteY4" fmla="*/ 1834395 h 3262761"/>
                <a:gd name="connsiteX5" fmla="*/ 71516 w 1948685"/>
                <a:gd name="connsiteY5" fmla="*/ 786143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49479"/>
                <a:gd name="connsiteX1" fmla="*/ 941217 w 1948685"/>
                <a:gd name="connsiteY1" fmla="*/ 3008308 h 3249479"/>
                <a:gd name="connsiteX2" fmla="*/ 25756 w 1948685"/>
                <a:gd name="connsiteY2" fmla="*/ 3249480 h 3249479"/>
                <a:gd name="connsiteX3" fmla="*/ 35128 w 1948685"/>
                <a:gd name="connsiteY3" fmla="*/ 2880792 h 3249479"/>
                <a:gd name="connsiteX4" fmla="*/ 1129696 w 1948685"/>
                <a:gd name="connsiteY4" fmla="*/ 1834395 h 3249479"/>
                <a:gd name="connsiteX5" fmla="*/ 71516 w 1948685"/>
                <a:gd name="connsiteY5" fmla="*/ 786143 h 3249479"/>
                <a:gd name="connsiteX6" fmla="*/ 0 w 1948685"/>
                <a:gd name="connsiteY6" fmla="*/ 0 h 3249479"/>
                <a:gd name="connsiteX7" fmla="*/ 687744 w 1948685"/>
                <a:gd name="connsiteY7" fmla="*/ 379764 h 3249479"/>
                <a:gd name="connsiteX8" fmla="*/ 1939132 w 1948685"/>
                <a:gd name="connsiteY8" fmla="*/ 511250 h 3249479"/>
                <a:gd name="connsiteX9" fmla="*/ 1942501 w 1948685"/>
                <a:gd name="connsiteY9" fmla="*/ 652478 h 3249479"/>
                <a:gd name="connsiteX10" fmla="*/ 850689 w 1948685"/>
                <a:gd name="connsiteY10" fmla="*/ 540518 h 3249479"/>
                <a:gd name="connsiteX11" fmla="*/ 1658621 w 1948685"/>
                <a:gd name="connsiteY11" fmla="*/ 1786925 h 3249479"/>
                <a:gd name="connsiteX12" fmla="*/ 1086310 w 1948685"/>
                <a:gd name="connsiteY12" fmla="*/ 2927678 h 3249479"/>
                <a:gd name="connsiteX13" fmla="*/ 1030076 w 1948685"/>
                <a:gd name="connsiteY13" fmla="*/ 3240259 h 3249479"/>
                <a:gd name="connsiteX14" fmla="*/ 906344 w 1948685"/>
                <a:gd name="connsiteY14" fmla="*/ 3242134 h 3249479"/>
                <a:gd name="connsiteX0" fmla="*/ 880658 w 1922999"/>
                <a:gd name="connsiteY0" fmla="*/ 3140268 h 3147615"/>
                <a:gd name="connsiteX1" fmla="*/ 915531 w 1922999"/>
                <a:gd name="connsiteY1" fmla="*/ 2906442 h 3147615"/>
                <a:gd name="connsiteX2" fmla="*/ 70 w 1922999"/>
                <a:gd name="connsiteY2" fmla="*/ 3147614 h 3147615"/>
                <a:gd name="connsiteX3" fmla="*/ 9442 w 1922999"/>
                <a:gd name="connsiteY3" fmla="*/ 2778926 h 3147615"/>
                <a:gd name="connsiteX4" fmla="*/ 1104010 w 1922999"/>
                <a:gd name="connsiteY4" fmla="*/ 1732529 h 3147615"/>
                <a:gd name="connsiteX5" fmla="*/ 45830 w 1922999"/>
                <a:gd name="connsiteY5" fmla="*/ 684277 h 3147615"/>
                <a:gd name="connsiteX6" fmla="*/ 11869 w 1922999"/>
                <a:gd name="connsiteY6" fmla="*/ 0 h 3147615"/>
                <a:gd name="connsiteX7" fmla="*/ 662058 w 1922999"/>
                <a:gd name="connsiteY7" fmla="*/ 277898 h 3147615"/>
                <a:gd name="connsiteX8" fmla="*/ 1913446 w 1922999"/>
                <a:gd name="connsiteY8" fmla="*/ 409384 h 3147615"/>
                <a:gd name="connsiteX9" fmla="*/ 1916815 w 1922999"/>
                <a:gd name="connsiteY9" fmla="*/ 550612 h 3147615"/>
                <a:gd name="connsiteX10" fmla="*/ 825003 w 1922999"/>
                <a:gd name="connsiteY10" fmla="*/ 438652 h 3147615"/>
                <a:gd name="connsiteX11" fmla="*/ 1632935 w 1922999"/>
                <a:gd name="connsiteY11" fmla="*/ 1685059 h 3147615"/>
                <a:gd name="connsiteX12" fmla="*/ 1060624 w 1922999"/>
                <a:gd name="connsiteY12" fmla="*/ 2825812 h 3147615"/>
                <a:gd name="connsiteX13" fmla="*/ 1004390 w 1922999"/>
                <a:gd name="connsiteY13" fmla="*/ 3138393 h 3147615"/>
                <a:gd name="connsiteX14" fmla="*/ 880658 w 1922999"/>
                <a:gd name="connsiteY14" fmla="*/ 3140268 h 3147615"/>
                <a:gd name="connsiteX0" fmla="*/ 880658 w 1922999"/>
                <a:gd name="connsiteY0" fmla="*/ 3140268 h 3147613"/>
                <a:gd name="connsiteX1" fmla="*/ 915531 w 1922999"/>
                <a:gd name="connsiteY1" fmla="*/ 2906442 h 3147613"/>
                <a:gd name="connsiteX2" fmla="*/ 70 w 1922999"/>
                <a:gd name="connsiteY2" fmla="*/ 3147614 h 3147613"/>
                <a:gd name="connsiteX3" fmla="*/ 9442 w 1922999"/>
                <a:gd name="connsiteY3" fmla="*/ 2778926 h 3147613"/>
                <a:gd name="connsiteX4" fmla="*/ 1104010 w 1922999"/>
                <a:gd name="connsiteY4" fmla="*/ 1732529 h 3147613"/>
                <a:gd name="connsiteX5" fmla="*/ 8275 w 1922999"/>
                <a:gd name="connsiteY5" fmla="*/ 662132 h 3147613"/>
                <a:gd name="connsiteX6" fmla="*/ 11869 w 1922999"/>
                <a:gd name="connsiteY6" fmla="*/ 0 h 3147613"/>
                <a:gd name="connsiteX7" fmla="*/ 662058 w 1922999"/>
                <a:gd name="connsiteY7" fmla="*/ 277898 h 3147613"/>
                <a:gd name="connsiteX8" fmla="*/ 1913446 w 1922999"/>
                <a:gd name="connsiteY8" fmla="*/ 409384 h 3147613"/>
                <a:gd name="connsiteX9" fmla="*/ 1916815 w 1922999"/>
                <a:gd name="connsiteY9" fmla="*/ 550612 h 3147613"/>
                <a:gd name="connsiteX10" fmla="*/ 825003 w 1922999"/>
                <a:gd name="connsiteY10" fmla="*/ 438652 h 3147613"/>
                <a:gd name="connsiteX11" fmla="*/ 1632935 w 1922999"/>
                <a:gd name="connsiteY11" fmla="*/ 1685059 h 3147613"/>
                <a:gd name="connsiteX12" fmla="*/ 1060624 w 1922999"/>
                <a:gd name="connsiteY12" fmla="*/ 2825812 h 3147613"/>
                <a:gd name="connsiteX13" fmla="*/ 1004390 w 1922999"/>
                <a:gd name="connsiteY13" fmla="*/ 3138393 h 3147613"/>
                <a:gd name="connsiteX14" fmla="*/ 880658 w 1922999"/>
                <a:gd name="connsiteY14" fmla="*/ 3140268 h 3147613"/>
                <a:gd name="connsiteX0" fmla="*/ 880658 w 1922999"/>
                <a:gd name="connsiteY0" fmla="*/ 3140268 h 3147615"/>
                <a:gd name="connsiteX1" fmla="*/ 915531 w 1922999"/>
                <a:gd name="connsiteY1" fmla="*/ 2906442 h 3147615"/>
                <a:gd name="connsiteX2" fmla="*/ 70 w 1922999"/>
                <a:gd name="connsiteY2" fmla="*/ 3147614 h 3147615"/>
                <a:gd name="connsiteX3" fmla="*/ 9442 w 1922999"/>
                <a:gd name="connsiteY3" fmla="*/ 2778926 h 3147615"/>
                <a:gd name="connsiteX4" fmla="*/ 1104010 w 1922999"/>
                <a:gd name="connsiteY4" fmla="*/ 1732529 h 3147615"/>
                <a:gd name="connsiteX5" fmla="*/ 8275 w 1922999"/>
                <a:gd name="connsiteY5" fmla="*/ 662132 h 3147615"/>
                <a:gd name="connsiteX6" fmla="*/ 11869 w 1922999"/>
                <a:gd name="connsiteY6" fmla="*/ 0 h 3147615"/>
                <a:gd name="connsiteX7" fmla="*/ 662058 w 1922999"/>
                <a:gd name="connsiteY7" fmla="*/ 277898 h 3147615"/>
                <a:gd name="connsiteX8" fmla="*/ 1913446 w 1922999"/>
                <a:gd name="connsiteY8" fmla="*/ 409384 h 3147615"/>
                <a:gd name="connsiteX9" fmla="*/ 1916815 w 1922999"/>
                <a:gd name="connsiteY9" fmla="*/ 550612 h 3147615"/>
                <a:gd name="connsiteX10" fmla="*/ 825003 w 1922999"/>
                <a:gd name="connsiteY10" fmla="*/ 438652 h 3147615"/>
                <a:gd name="connsiteX11" fmla="*/ 1632935 w 1922999"/>
                <a:gd name="connsiteY11" fmla="*/ 1685059 h 3147615"/>
                <a:gd name="connsiteX12" fmla="*/ 1060624 w 1922999"/>
                <a:gd name="connsiteY12" fmla="*/ 2825812 h 3147615"/>
                <a:gd name="connsiteX13" fmla="*/ 1004390 w 1922999"/>
                <a:gd name="connsiteY13" fmla="*/ 3138393 h 3147615"/>
                <a:gd name="connsiteX14" fmla="*/ 880658 w 1922999"/>
                <a:gd name="connsiteY14" fmla="*/ 3140268 h 3147615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825003 w 1922999"/>
                <a:gd name="connsiteY10" fmla="*/ 341214 h 3050176"/>
                <a:gd name="connsiteX11" fmla="*/ 1632935 w 1922999"/>
                <a:gd name="connsiteY11" fmla="*/ 1587621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825003 w 1922999"/>
                <a:gd name="connsiteY10" fmla="*/ 341214 h 3050176"/>
                <a:gd name="connsiteX11" fmla="*/ 1632935 w 1922999"/>
                <a:gd name="connsiteY11" fmla="*/ 1587621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1012778 w 1922999"/>
                <a:gd name="connsiteY10" fmla="*/ 509519 h 3050176"/>
                <a:gd name="connsiteX11" fmla="*/ 1632935 w 1922999"/>
                <a:gd name="connsiteY11" fmla="*/ 1587621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1012778 w 1922999"/>
                <a:gd name="connsiteY10" fmla="*/ 509519 h 3050176"/>
                <a:gd name="connsiteX11" fmla="*/ 1670483 w 1922999"/>
                <a:gd name="connsiteY11" fmla="*/ 1636342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1012778 w 1922999"/>
                <a:gd name="connsiteY10" fmla="*/ 509519 h 3050176"/>
                <a:gd name="connsiteX11" fmla="*/ 1670483 w 1922999"/>
                <a:gd name="connsiteY11" fmla="*/ 1636342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787243 w 1922999"/>
                <a:gd name="connsiteY7" fmla="*/ 304476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1012778 w 1922999"/>
                <a:gd name="connsiteY10" fmla="*/ 509519 h 3050176"/>
                <a:gd name="connsiteX11" fmla="*/ 1670483 w 1922999"/>
                <a:gd name="connsiteY11" fmla="*/ 1636342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16057"/>
                <a:gd name="connsiteY0" fmla="*/ 3042830 h 3050176"/>
                <a:gd name="connsiteX1" fmla="*/ 915531 w 1916057"/>
                <a:gd name="connsiteY1" fmla="*/ 2809004 h 3050176"/>
                <a:gd name="connsiteX2" fmla="*/ 70 w 1916057"/>
                <a:gd name="connsiteY2" fmla="*/ 3050176 h 3050176"/>
                <a:gd name="connsiteX3" fmla="*/ 9442 w 1916057"/>
                <a:gd name="connsiteY3" fmla="*/ 2681488 h 3050176"/>
                <a:gd name="connsiteX4" fmla="*/ 1104010 w 1916057"/>
                <a:gd name="connsiteY4" fmla="*/ 1635091 h 3050176"/>
                <a:gd name="connsiteX5" fmla="*/ 8275 w 1916057"/>
                <a:gd name="connsiteY5" fmla="*/ 564694 h 3050176"/>
                <a:gd name="connsiteX6" fmla="*/ 30647 w 1916057"/>
                <a:gd name="connsiteY6" fmla="*/ 0 h 3050176"/>
                <a:gd name="connsiteX7" fmla="*/ 787243 w 1916057"/>
                <a:gd name="connsiteY7" fmla="*/ 304476 h 3050176"/>
                <a:gd name="connsiteX8" fmla="*/ 1913446 w 1916057"/>
                <a:gd name="connsiteY8" fmla="*/ 311946 h 3050176"/>
                <a:gd name="connsiteX9" fmla="*/ 1841701 w 1916057"/>
                <a:gd name="connsiteY9" fmla="*/ 497469 h 3050176"/>
                <a:gd name="connsiteX10" fmla="*/ 1012778 w 1916057"/>
                <a:gd name="connsiteY10" fmla="*/ 509519 h 3050176"/>
                <a:gd name="connsiteX11" fmla="*/ 1670483 w 1916057"/>
                <a:gd name="connsiteY11" fmla="*/ 1636342 h 3050176"/>
                <a:gd name="connsiteX12" fmla="*/ 1060624 w 1916057"/>
                <a:gd name="connsiteY12" fmla="*/ 2728374 h 3050176"/>
                <a:gd name="connsiteX13" fmla="*/ 1004390 w 1916057"/>
                <a:gd name="connsiteY13" fmla="*/ 3040955 h 3050176"/>
                <a:gd name="connsiteX14" fmla="*/ 880658 w 1916057"/>
                <a:gd name="connsiteY14" fmla="*/ 3042830 h 3050176"/>
                <a:gd name="connsiteX0" fmla="*/ 880658 w 1841718"/>
                <a:gd name="connsiteY0" fmla="*/ 3042830 h 3050176"/>
                <a:gd name="connsiteX1" fmla="*/ 915531 w 1841718"/>
                <a:gd name="connsiteY1" fmla="*/ 2809004 h 3050176"/>
                <a:gd name="connsiteX2" fmla="*/ 70 w 1841718"/>
                <a:gd name="connsiteY2" fmla="*/ 3050176 h 3050176"/>
                <a:gd name="connsiteX3" fmla="*/ 9442 w 1841718"/>
                <a:gd name="connsiteY3" fmla="*/ 2681488 h 3050176"/>
                <a:gd name="connsiteX4" fmla="*/ 1104010 w 1841718"/>
                <a:gd name="connsiteY4" fmla="*/ 1635091 h 3050176"/>
                <a:gd name="connsiteX5" fmla="*/ 8275 w 1841718"/>
                <a:gd name="connsiteY5" fmla="*/ 564694 h 3050176"/>
                <a:gd name="connsiteX6" fmla="*/ 30647 w 1841718"/>
                <a:gd name="connsiteY6" fmla="*/ 0 h 3050176"/>
                <a:gd name="connsiteX7" fmla="*/ 787243 w 1841718"/>
                <a:gd name="connsiteY7" fmla="*/ 304476 h 3050176"/>
                <a:gd name="connsiteX8" fmla="*/ 1807039 w 1841718"/>
                <a:gd name="connsiteY8" fmla="*/ 360665 h 3050176"/>
                <a:gd name="connsiteX9" fmla="*/ 1841701 w 1841718"/>
                <a:gd name="connsiteY9" fmla="*/ 497469 h 3050176"/>
                <a:gd name="connsiteX10" fmla="*/ 1012778 w 1841718"/>
                <a:gd name="connsiteY10" fmla="*/ 509519 h 3050176"/>
                <a:gd name="connsiteX11" fmla="*/ 1670483 w 1841718"/>
                <a:gd name="connsiteY11" fmla="*/ 1636342 h 3050176"/>
                <a:gd name="connsiteX12" fmla="*/ 1060624 w 1841718"/>
                <a:gd name="connsiteY12" fmla="*/ 2728374 h 3050176"/>
                <a:gd name="connsiteX13" fmla="*/ 1004390 w 1841718"/>
                <a:gd name="connsiteY13" fmla="*/ 3040955 h 3050176"/>
                <a:gd name="connsiteX14" fmla="*/ 880658 w 1841718"/>
                <a:gd name="connsiteY14" fmla="*/ 3042830 h 3050176"/>
                <a:gd name="connsiteX0" fmla="*/ 893144 w 1854204"/>
                <a:gd name="connsiteY0" fmla="*/ 3042830 h 3364637"/>
                <a:gd name="connsiteX1" fmla="*/ 928017 w 1854204"/>
                <a:gd name="connsiteY1" fmla="*/ 2809004 h 3364637"/>
                <a:gd name="connsiteX2" fmla="*/ 33 w 1854204"/>
                <a:gd name="connsiteY2" fmla="*/ 3364636 h 3364637"/>
                <a:gd name="connsiteX3" fmla="*/ 21928 w 1854204"/>
                <a:gd name="connsiteY3" fmla="*/ 2681488 h 3364637"/>
                <a:gd name="connsiteX4" fmla="*/ 1116496 w 1854204"/>
                <a:gd name="connsiteY4" fmla="*/ 1635091 h 3364637"/>
                <a:gd name="connsiteX5" fmla="*/ 20761 w 1854204"/>
                <a:gd name="connsiteY5" fmla="*/ 564694 h 3364637"/>
                <a:gd name="connsiteX6" fmla="*/ 43133 w 1854204"/>
                <a:gd name="connsiteY6" fmla="*/ 0 h 3364637"/>
                <a:gd name="connsiteX7" fmla="*/ 799729 w 1854204"/>
                <a:gd name="connsiteY7" fmla="*/ 304476 h 3364637"/>
                <a:gd name="connsiteX8" fmla="*/ 1819525 w 1854204"/>
                <a:gd name="connsiteY8" fmla="*/ 360665 h 3364637"/>
                <a:gd name="connsiteX9" fmla="*/ 1854187 w 1854204"/>
                <a:gd name="connsiteY9" fmla="*/ 497469 h 3364637"/>
                <a:gd name="connsiteX10" fmla="*/ 1025264 w 1854204"/>
                <a:gd name="connsiteY10" fmla="*/ 509519 h 3364637"/>
                <a:gd name="connsiteX11" fmla="*/ 1682969 w 1854204"/>
                <a:gd name="connsiteY11" fmla="*/ 1636342 h 3364637"/>
                <a:gd name="connsiteX12" fmla="*/ 1073110 w 1854204"/>
                <a:gd name="connsiteY12" fmla="*/ 2728374 h 3364637"/>
                <a:gd name="connsiteX13" fmla="*/ 1016876 w 1854204"/>
                <a:gd name="connsiteY13" fmla="*/ 3040955 h 3364637"/>
                <a:gd name="connsiteX14" fmla="*/ 893144 w 1854204"/>
                <a:gd name="connsiteY14" fmla="*/ 3042830 h 3364637"/>
                <a:gd name="connsiteX0" fmla="*/ 893144 w 1854204"/>
                <a:gd name="connsiteY0" fmla="*/ 3042830 h 3364635"/>
                <a:gd name="connsiteX1" fmla="*/ 928017 w 1854204"/>
                <a:gd name="connsiteY1" fmla="*/ 2809004 h 3364635"/>
                <a:gd name="connsiteX2" fmla="*/ 33 w 1854204"/>
                <a:gd name="connsiteY2" fmla="*/ 3364636 h 3364635"/>
                <a:gd name="connsiteX3" fmla="*/ 21928 w 1854204"/>
                <a:gd name="connsiteY3" fmla="*/ 2681488 h 3364635"/>
                <a:gd name="connsiteX4" fmla="*/ 1116496 w 1854204"/>
                <a:gd name="connsiteY4" fmla="*/ 1635091 h 3364635"/>
                <a:gd name="connsiteX5" fmla="*/ 20761 w 1854204"/>
                <a:gd name="connsiteY5" fmla="*/ 564694 h 3364635"/>
                <a:gd name="connsiteX6" fmla="*/ 43133 w 1854204"/>
                <a:gd name="connsiteY6" fmla="*/ 0 h 3364635"/>
                <a:gd name="connsiteX7" fmla="*/ 799729 w 1854204"/>
                <a:gd name="connsiteY7" fmla="*/ 304476 h 3364635"/>
                <a:gd name="connsiteX8" fmla="*/ 1819525 w 1854204"/>
                <a:gd name="connsiteY8" fmla="*/ 360665 h 3364635"/>
                <a:gd name="connsiteX9" fmla="*/ 1854187 w 1854204"/>
                <a:gd name="connsiteY9" fmla="*/ 497469 h 3364635"/>
                <a:gd name="connsiteX10" fmla="*/ 1025264 w 1854204"/>
                <a:gd name="connsiteY10" fmla="*/ 509519 h 3364635"/>
                <a:gd name="connsiteX11" fmla="*/ 1682969 w 1854204"/>
                <a:gd name="connsiteY11" fmla="*/ 1636342 h 3364635"/>
                <a:gd name="connsiteX12" fmla="*/ 1073110 w 1854204"/>
                <a:gd name="connsiteY12" fmla="*/ 2728374 h 3364635"/>
                <a:gd name="connsiteX13" fmla="*/ 1016876 w 1854204"/>
                <a:gd name="connsiteY13" fmla="*/ 3040955 h 3364635"/>
                <a:gd name="connsiteX14" fmla="*/ 893144 w 1854204"/>
                <a:gd name="connsiteY14" fmla="*/ 3042830 h 3364635"/>
                <a:gd name="connsiteX0" fmla="*/ 893157 w 1854217"/>
                <a:gd name="connsiteY0" fmla="*/ 3042830 h 3364637"/>
                <a:gd name="connsiteX1" fmla="*/ 928030 w 1854217"/>
                <a:gd name="connsiteY1" fmla="*/ 2809004 h 3364637"/>
                <a:gd name="connsiteX2" fmla="*/ 46 w 1854217"/>
                <a:gd name="connsiteY2" fmla="*/ 3364636 h 3364637"/>
                <a:gd name="connsiteX3" fmla="*/ 15682 w 1854217"/>
                <a:gd name="connsiteY3" fmla="*/ 2770066 h 3364637"/>
                <a:gd name="connsiteX4" fmla="*/ 1116509 w 1854217"/>
                <a:gd name="connsiteY4" fmla="*/ 1635091 h 3364637"/>
                <a:gd name="connsiteX5" fmla="*/ 20774 w 1854217"/>
                <a:gd name="connsiteY5" fmla="*/ 564694 h 3364637"/>
                <a:gd name="connsiteX6" fmla="*/ 43146 w 1854217"/>
                <a:gd name="connsiteY6" fmla="*/ 0 h 3364637"/>
                <a:gd name="connsiteX7" fmla="*/ 799742 w 1854217"/>
                <a:gd name="connsiteY7" fmla="*/ 304476 h 3364637"/>
                <a:gd name="connsiteX8" fmla="*/ 1819538 w 1854217"/>
                <a:gd name="connsiteY8" fmla="*/ 360665 h 3364637"/>
                <a:gd name="connsiteX9" fmla="*/ 1854200 w 1854217"/>
                <a:gd name="connsiteY9" fmla="*/ 497469 h 3364637"/>
                <a:gd name="connsiteX10" fmla="*/ 1025277 w 1854217"/>
                <a:gd name="connsiteY10" fmla="*/ 509519 h 3364637"/>
                <a:gd name="connsiteX11" fmla="*/ 1682982 w 1854217"/>
                <a:gd name="connsiteY11" fmla="*/ 1636342 h 3364637"/>
                <a:gd name="connsiteX12" fmla="*/ 1073123 w 1854217"/>
                <a:gd name="connsiteY12" fmla="*/ 2728374 h 3364637"/>
                <a:gd name="connsiteX13" fmla="*/ 1016889 w 1854217"/>
                <a:gd name="connsiteY13" fmla="*/ 3040955 h 3364637"/>
                <a:gd name="connsiteX14" fmla="*/ 893157 w 1854217"/>
                <a:gd name="connsiteY14" fmla="*/ 3042830 h 3364637"/>
                <a:gd name="connsiteX0" fmla="*/ 893157 w 1854217"/>
                <a:gd name="connsiteY0" fmla="*/ 3042830 h 3364635"/>
                <a:gd name="connsiteX1" fmla="*/ 928030 w 1854217"/>
                <a:gd name="connsiteY1" fmla="*/ 2809004 h 3364635"/>
                <a:gd name="connsiteX2" fmla="*/ 46 w 1854217"/>
                <a:gd name="connsiteY2" fmla="*/ 3364636 h 3364635"/>
                <a:gd name="connsiteX3" fmla="*/ 15682 w 1854217"/>
                <a:gd name="connsiteY3" fmla="*/ 2770066 h 3364635"/>
                <a:gd name="connsiteX4" fmla="*/ 1116509 w 1854217"/>
                <a:gd name="connsiteY4" fmla="*/ 1635091 h 3364635"/>
                <a:gd name="connsiteX5" fmla="*/ 20774 w 1854217"/>
                <a:gd name="connsiteY5" fmla="*/ 564694 h 3364635"/>
                <a:gd name="connsiteX6" fmla="*/ 43146 w 1854217"/>
                <a:gd name="connsiteY6" fmla="*/ 0 h 3364635"/>
                <a:gd name="connsiteX7" fmla="*/ 799742 w 1854217"/>
                <a:gd name="connsiteY7" fmla="*/ 304476 h 3364635"/>
                <a:gd name="connsiteX8" fmla="*/ 1819538 w 1854217"/>
                <a:gd name="connsiteY8" fmla="*/ 360665 h 3364635"/>
                <a:gd name="connsiteX9" fmla="*/ 1854200 w 1854217"/>
                <a:gd name="connsiteY9" fmla="*/ 497469 h 3364635"/>
                <a:gd name="connsiteX10" fmla="*/ 1025277 w 1854217"/>
                <a:gd name="connsiteY10" fmla="*/ 509519 h 3364635"/>
                <a:gd name="connsiteX11" fmla="*/ 1682982 w 1854217"/>
                <a:gd name="connsiteY11" fmla="*/ 1636342 h 3364635"/>
                <a:gd name="connsiteX12" fmla="*/ 1073123 w 1854217"/>
                <a:gd name="connsiteY12" fmla="*/ 2728374 h 3364635"/>
                <a:gd name="connsiteX13" fmla="*/ 1016889 w 1854217"/>
                <a:gd name="connsiteY13" fmla="*/ 3040955 h 3364635"/>
                <a:gd name="connsiteX14" fmla="*/ 893157 w 1854217"/>
                <a:gd name="connsiteY14" fmla="*/ 3042830 h 3364635"/>
                <a:gd name="connsiteX0" fmla="*/ 893157 w 1854217"/>
                <a:gd name="connsiteY0" fmla="*/ 3042830 h 3364637"/>
                <a:gd name="connsiteX1" fmla="*/ 928030 w 1854217"/>
                <a:gd name="connsiteY1" fmla="*/ 2809004 h 3364637"/>
                <a:gd name="connsiteX2" fmla="*/ 46 w 1854217"/>
                <a:gd name="connsiteY2" fmla="*/ 3364636 h 3364637"/>
                <a:gd name="connsiteX3" fmla="*/ 15682 w 1854217"/>
                <a:gd name="connsiteY3" fmla="*/ 2770066 h 3364637"/>
                <a:gd name="connsiteX4" fmla="*/ 789176 w 1854217"/>
                <a:gd name="connsiteY4" fmla="*/ 2176483 h 3364637"/>
                <a:gd name="connsiteX5" fmla="*/ 1116509 w 1854217"/>
                <a:gd name="connsiteY5" fmla="*/ 1635091 h 3364637"/>
                <a:gd name="connsiteX6" fmla="*/ 20774 w 1854217"/>
                <a:gd name="connsiteY6" fmla="*/ 564694 h 3364637"/>
                <a:gd name="connsiteX7" fmla="*/ 43146 w 1854217"/>
                <a:gd name="connsiteY7" fmla="*/ 0 h 3364637"/>
                <a:gd name="connsiteX8" fmla="*/ 799742 w 1854217"/>
                <a:gd name="connsiteY8" fmla="*/ 304476 h 3364637"/>
                <a:gd name="connsiteX9" fmla="*/ 1819538 w 1854217"/>
                <a:gd name="connsiteY9" fmla="*/ 360665 h 3364637"/>
                <a:gd name="connsiteX10" fmla="*/ 1854200 w 1854217"/>
                <a:gd name="connsiteY10" fmla="*/ 497469 h 3364637"/>
                <a:gd name="connsiteX11" fmla="*/ 1025277 w 1854217"/>
                <a:gd name="connsiteY11" fmla="*/ 509519 h 3364637"/>
                <a:gd name="connsiteX12" fmla="*/ 1682982 w 1854217"/>
                <a:gd name="connsiteY12" fmla="*/ 1636342 h 3364637"/>
                <a:gd name="connsiteX13" fmla="*/ 1073123 w 1854217"/>
                <a:gd name="connsiteY13" fmla="*/ 2728374 h 3364637"/>
                <a:gd name="connsiteX14" fmla="*/ 1016889 w 1854217"/>
                <a:gd name="connsiteY14" fmla="*/ 3040955 h 3364637"/>
                <a:gd name="connsiteX15" fmla="*/ 893157 w 1854217"/>
                <a:gd name="connsiteY15" fmla="*/ 3042830 h 3364637"/>
                <a:gd name="connsiteX0" fmla="*/ 893157 w 1854217"/>
                <a:gd name="connsiteY0" fmla="*/ 3042830 h 3364635"/>
                <a:gd name="connsiteX1" fmla="*/ 928030 w 1854217"/>
                <a:gd name="connsiteY1" fmla="*/ 2809004 h 3364635"/>
                <a:gd name="connsiteX2" fmla="*/ 46 w 1854217"/>
                <a:gd name="connsiteY2" fmla="*/ 3364636 h 3364635"/>
                <a:gd name="connsiteX3" fmla="*/ 15682 w 1854217"/>
                <a:gd name="connsiteY3" fmla="*/ 2770066 h 3364635"/>
                <a:gd name="connsiteX4" fmla="*/ 732841 w 1854217"/>
                <a:gd name="connsiteY4" fmla="*/ 2384642 h 3364635"/>
                <a:gd name="connsiteX5" fmla="*/ 1116509 w 1854217"/>
                <a:gd name="connsiteY5" fmla="*/ 1635091 h 3364635"/>
                <a:gd name="connsiteX6" fmla="*/ 20774 w 1854217"/>
                <a:gd name="connsiteY6" fmla="*/ 564694 h 3364635"/>
                <a:gd name="connsiteX7" fmla="*/ 43146 w 1854217"/>
                <a:gd name="connsiteY7" fmla="*/ 0 h 3364635"/>
                <a:gd name="connsiteX8" fmla="*/ 799742 w 1854217"/>
                <a:gd name="connsiteY8" fmla="*/ 304476 h 3364635"/>
                <a:gd name="connsiteX9" fmla="*/ 1819538 w 1854217"/>
                <a:gd name="connsiteY9" fmla="*/ 360665 h 3364635"/>
                <a:gd name="connsiteX10" fmla="*/ 1854200 w 1854217"/>
                <a:gd name="connsiteY10" fmla="*/ 497469 h 3364635"/>
                <a:gd name="connsiteX11" fmla="*/ 1025277 w 1854217"/>
                <a:gd name="connsiteY11" fmla="*/ 509519 h 3364635"/>
                <a:gd name="connsiteX12" fmla="*/ 1682982 w 1854217"/>
                <a:gd name="connsiteY12" fmla="*/ 1636342 h 3364635"/>
                <a:gd name="connsiteX13" fmla="*/ 1073123 w 1854217"/>
                <a:gd name="connsiteY13" fmla="*/ 2728374 h 3364635"/>
                <a:gd name="connsiteX14" fmla="*/ 1016889 w 1854217"/>
                <a:gd name="connsiteY14" fmla="*/ 3040955 h 3364635"/>
                <a:gd name="connsiteX15" fmla="*/ 893157 w 1854217"/>
                <a:gd name="connsiteY15" fmla="*/ 3042830 h 3364635"/>
                <a:gd name="connsiteX0" fmla="*/ 893157 w 1854217"/>
                <a:gd name="connsiteY0" fmla="*/ 3042830 h 3364637"/>
                <a:gd name="connsiteX1" fmla="*/ 928030 w 1854217"/>
                <a:gd name="connsiteY1" fmla="*/ 2809004 h 3364637"/>
                <a:gd name="connsiteX2" fmla="*/ 46 w 1854217"/>
                <a:gd name="connsiteY2" fmla="*/ 3364636 h 3364637"/>
                <a:gd name="connsiteX3" fmla="*/ 15682 w 1854217"/>
                <a:gd name="connsiteY3" fmla="*/ 2770066 h 3364637"/>
                <a:gd name="connsiteX4" fmla="*/ 732841 w 1854217"/>
                <a:gd name="connsiteY4" fmla="*/ 2384642 h 3364637"/>
                <a:gd name="connsiteX5" fmla="*/ 1116509 w 1854217"/>
                <a:gd name="connsiteY5" fmla="*/ 1635091 h 3364637"/>
                <a:gd name="connsiteX6" fmla="*/ 20774 w 1854217"/>
                <a:gd name="connsiteY6" fmla="*/ 564694 h 3364637"/>
                <a:gd name="connsiteX7" fmla="*/ 43146 w 1854217"/>
                <a:gd name="connsiteY7" fmla="*/ 0 h 3364637"/>
                <a:gd name="connsiteX8" fmla="*/ 799742 w 1854217"/>
                <a:gd name="connsiteY8" fmla="*/ 304476 h 3364637"/>
                <a:gd name="connsiteX9" fmla="*/ 1819538 w 1854217"/>
                <a:gd name="connsiteY9" fmla="*/ 360665 h 3364637"/>
                <a:gd name="connsiteX10" fmla="*/ 1854200 w 1854217"/>
                <a:gd name="connsiteY10" fmla="*/ 497469 h 3364637"/>
                <a:gd name="connsiteX11" fmla="*/ 1025277 w 1854217"/>
                <a:gd name="connsiteY11" fmla="*/ 509519 h 3364637"/>
                <a:gd name="connsiteX12" fmla="*/ 1682982 w 1854217"/>
                <a:gd name="connsiteY12" fmla="*/ 1636342 h 3364637"/>
                <a:gd name="connsiteX13" fmla="*/ 1073123 w 1854217"/>
                <a:gd name="connsiteY13" fmla="*/ 2728374 h 3364637"/>
                <a:gd name="connsiteX14" fmla="*/ 1016889 w 1854217"/>
                <a:gd name="connsiteY14" fmla="*/ 3040955 h 3364637"/>
                <a:gd name="connsiteX15" fmla="*/ 893157 w 1854217"/>
                <a:gd name="connsiteY15" fmla="*/ 3042830 h 3364637"/>
                <a:gd name="connsiteX0" fmla="*/ 893157 w 1854217"/>
                <a:gd name="connsiteY0" fmla="*/ 3042830 h 3364635"/>
                <a:gd name="connsiteX1" fmla="*/ 928030 w 1854217"/>
                <a:gd name="connsiteY1" fmla="*/ 2809004 h 3364635"/>
                <a:gd name="connsiteX2" fmla="*/ 46 w 1854217"/>
                <a:gd name="connsiteY2" fmla="*/ 3364636 h 3364635"/>
                <a:gd name="connsiteX3" fmla="*/ 15682 w 1854217"/>
                <a:gd name="connsiteY3" fmla="*/ 2770066 h 3364635"/>
                <a:gd name="connsiteX4" fmla="*/ 732841 w 1854217"/>
                <a:gd name="connsiteY4" fmla="*/ 2384642 h 3364635"/>
                <a:gd name="connsiteX5" fmla="*/ 1116509 w 1854217"/>
                <a:gd name="connsiteY5" fmla="*/ 1635091 h 3364635"/>
                <a:gd name="connsiteX6" fmla="*/ 20774 w 1854217"/>
                <a:gd name="connsiteY6" fmla="*/ 564694 h 3364635"/>
                <a:gd name="connsiteX7" fmla="*/ 43146 w 1854217"/>
                <a:gd name="connsiteY7" fmla="*/ 0 h 3364635"/>
                <a:gd name="connsiteX8" fmla="*/ 799742 w 1854217"/>
                <a:gd name="connsiteY8" fmla="*/ 304476 h 3364635"/>
                <a:gd name="connsiteX9" fmla="*/ 1819538 w 1854217"/>
                <a:gd name="connsiteY9" fmla="*/ 360665 h 3364635"/>
                <a:gd name="connsiteX10" fmla="*/ 1854200 w 1854217"/>
                <a:gd name="connsiteY10" fmla="*/ 497469 h 3364635"/>
                <a:gd name="connsiteX11" fmla="*/ 1025277 w 1854217"/>
                <a:gd name="connsiteY11" fmla="*/ 509519 h 3364635"/>
                <a:gd name="connsiteX12" fmla="*/ 1682982 w 1854217"/>
                <a:gd name="connsiteY12" fmla="*/ 1636342 h 3364635"/>
                <a:gd name="connsiteX13" fmla="*/ 1073123 w 1854217"/>
                <a:gd name="connsiteY13" fmla="*/ 2728374 h 3364635"/>
                <a:gd name="connsiteX14" fmla="*/ 1016889 w 1854217"/>
                <a:gd name="connsiteY14" fmla="*/ 3040955 h 3364635"/>
                <a:gd name="connsiteX15" fmla="*/ 893157 w 1854217"/>
                <a:gd name="connsiteY15" fmla="*/ 3042830 h 3364635"/>
                <a:gd name="connsiteX0" fmla="*/ 896259 w 1857319"/>
                <a:gd name="connsiteY0" fmla="*/ 3042830 h 3364637"/>
                <a:gd name="connsiteX1" fmla="*/ 931132 w 1857319"/>
                <a:gd name="connsiteY1" fmla="*/ 2809004 h 3364637"/>
                <a:gd name="connsiteX2" fmla="*/ 3148 w 1857319"/>
                <a:gd name="connsiteY2" fmla="*/ 3364636 h 3364637"/>
                <a:gd name="connsiteX3" fmla="*/ -1 w 1857319"/>
                <a:gd name="connsiteY3" fmla="*/ 2836505 h 3364637"/>
                <a:gd name="connsiteX4" fmla="*/ 735943 w 1857319"/>
                <a:gd name="connsiteY4" fmla="*/ 2384642 h 3364637"/>
                <a:gd name="connsiteX5" fmla="*/ 1119611 w 1857319"/>
                <a:gd name="connsiteY5" fmla="*/ 1635091 h 3364637"/>
                <a:gd name="connsiteX6" fmla="*/ 23876 w 1857319"/>
                <a:gd name="connsiteY6" fmla="*/ 564694 h 3364637"/>
                <a:gd name="connsiteX7" fmla="*/ 46248 w 1857319"/>
                <a:gd name="connsiteY7" fmla="*/ 0 h 3364637"/>
                <a:gd name="connsiteX8" fmla="*/ 802844 w 1857319"/>
                <a:gd name="connsiteY8" fmla="*/ 304476 h 3364637"/>
                <a:gd name="connsiteX9" fmla="*/ 1822640 w 1857319"/>
                <a:gd name="connsiteY9" fmla="*/ 360665 h 3364637"/>
                <a:gd name="connsiteX10" fmla="*/ 1857302 w 1857319"/>
                <a:gd name="connsiteY10" fmla="*/ 497469 h 3364637"/>
                <a:gd name="connsiteX11" fmla="*/ 1028379 w 1857319"/>
                <a:gd name="connsiteY11" fmla="*/ 509519 h 3364637"/>
                <a:gd name="connsiteX12" fmla="*/ 1686084 w 1857319"/>
                <a:gd name="connsiteY12" fmla="*/ 1636342 h 3364637"/>
                <a:gd name="connsiteX13" fmla="*/ 1076225 w 1857319"/>
                <a:gd name="connsiteY13" fmla="*/ 2728374 h 3364637"/>
                <a:gd name="connsiteX14" fmla="*/ 1019991 w 1857319"/>
                <a:gd name="connsiteY14" fmla="*/ 3040955 h 3364637"/>
                <a:gd name="connsiteX15" fmla="*/ 896259 w 1857319"/>
                <a:gd name="connsiteY15" fmla="*/ 3042830 h 3364637"/>
                <a:gd name="connsiteX0" fmla="*/ 896259 w 1857319"/>
                <a:gd name="connsiteY0" fmla="*/ 3042830 h 3364635"/>
                <a:gd name="connsiteX1" fmla="*/ 931132 w 1857319"/>
                <a:gd name="connsiteY1" fmla="*/ 2809004 h 3364635"/>
                <a:gd name="connsiteX2" fmla="*/ 3148 w 1857319"/>
                <a:gd name="connsiteY2" fmla="*/ 3364636 h 3364635"/>
                <a:gd name="connsiteX3" fmla="*/ -1 w 1857319"/>
                <a:gd name="connsiteY3" fmla="*/ 2836505 h 3364635"/>
                <a:gd name="connsiteX4" fmla="*/ 735943 w 1857319"/>
                <a:gd name="connsiteY4" fmla="*/ 2384642 h 3364635"/>
                <a:gd name="connsiteX5" fmla="*/ 1119611 w 1857319"/>
                <a:gd name="connsiteY5" fmla="*/ 1635091 h 3364635"/>
                <a:gd name="connsiteX6" fmla="*/ 23876 w 1857319"/>
                <a:gd name="connsiteY6" fmla="*/ 564694 h 3364635"/>
                <a:gd name="connsiteX7" fmla="*/ 46248 w 1857319"/>
                <a:gd name="connsiteY7" fmla="*/ 0 h 3364635"/>
                <a:gd name="connsiteX8" fmla="*/ 802844 w 1857319"/>
                <a:gd name="connsiteY8" fmla="*/ 304476 h 3364635"/>
                <a:gd name="connsiteX9" fmla="*/ 1822640 w 1857319"/>
                <a:gd name="connsiteY9" fmla="*/ 360665 h 3364635"/>
                <a:gd name="connsiteX10" fmla="*/ 1857302 w 1857319"/>
                <a:gd name="connsiteY10" fmla="*/ 497469 h 3364635"/>
                <a:gd name="connsiteX11" fmla="*/ 1028379 w 1857319"/>
                <a:gd name="connsiteY11" fmla="*/ 509519 h 3364635"/>
                <a:gd name="connsiteX12" fmla="*/ 1686084 w 1857319"/>
                <a:gd name="connsiteY12" fmla="*/ 1636342 h 3364635"/>
                <a:gd name="connsiteX13" fmla="*/ 1076225 w 1857319"/>
                <a:gd name="connsiteY13" fmla="*/ 2728374 h 3364635"/>
                <a:gd name="connsiteX14" fmla="*/ 1019991 w 1857319"/>
                <a:gd name="connsiteY14" fmla="*/ 3040955 h 3364635"/>
                <a:gd name="connsiteX15" fmla="*/ 896259 w 1857319"/>
                <a:gd name="connsiteY15" fmla="*/ 3042830 h 3364635"/>
                <a:gd name="connsiteX0" fmla="*/ 896259 w 1857319"/>
                <a:gd name="connsiteY0" fmla="*/ 3042830 h 3364637"/>
                <a:gd name="connsiteX1" fmla="*/ 931132 w 1857319"/>
                <a:gd name="connsiteY1" fmla="*/ 2809004 h 3364637"/>
                <a:gd name="connsiteX2" fmla="*/ 3148 w 1857319"/>
                <a:gd name="connsiteY2" fmla="*/ 3364636 h 3364637"/>
                <a:gd name="connsiteX3" fmla="*/ -1 w 1857319"/>
                <a:gd name="connsiteY3" fmla="*/ 2836505 h 3364637"/>
                <a:gd name="connsiteX4" fmla="*/ 735943 w 1857319"/>
                <a:gd name="connsiteY4" fmla="*/ 2384642 h 3364637"/>
                <a:gd name="connsiteX5" fmla="*/ 1119611 w 1857319"/>
                <a:gd name="connsiteY5" fmla="*/ 1635091 h 3364637"/>
                <a:gd name="connsiteX6" fmla="*/ 11352 w 1857319"/>
                <a:gd name="connsiteY6" fmla="*/ 551414 h 3364637"/>
                <a:gd name="connsiteX7" fmla="*/ 46248 w 1857319"/>
                <a:gd name="connsiteY7" fmla="*/ 0 h 3364637"/>
                <a:gd name="connsiteX8" fmla="*/ 802844 w 1857319"/>
                <a:gd name="connsiteY8" fmla="*/ 304476 h 3364637"/>
                <a:gd name="connsiteX9" fmla="*/ 1822640 w 1857319"/>
                <a:gd name="connsiteY9" fmla="*/ 360665 h 3364637"/>
                <a:gd name="connsiteX10" fmla="*/ 1857302 w 1857319"/>
                <a:gd name="connsiteY10" fmla="*/ 497469 h 3364637"/>
                <a:gd name="connsiteX11" fmla="*/ 1028379 w 1857319"/>
                <a:gd name="connsiteY11" fmla="*/ 509519 h 3364637"/>
                <a:gd name="connsiteX12" fmla="*/ 1686084 w 1857319"/>
                <a:gd name="connsiteY12" fmla="*/ 1636342 h 3364637"/>
                <a:gd name="connsiteX13" fmla="*/ 1076225 w 1857319"/>
                <a:gd name="connsiteY13" fmla="*/ 2728374 h 3364637"/>
                <a:gd name="connsiteX14" fmla="*/ 1019991 w 1857319"/>
                <a:gd name="connsiteY14" fmla="*/ 3040955 h 3364637"/>
                <a:gd name="connsiteX15" fmla="*/ 896259 w 1857319"/>
                <a:gd name="connsiteY15" fmla="*/ 3042830 h 3364637"/>
                <a:gd name="connsiteX0" fmla="*/ 896259 w 1857319"/>
                <a:gd name="connsiteY0" fmla="*/ 3042830 h 3364635"/>
                <a:gd name="connsiteX1" fmla="*/ 931132 w 1857319"/>
                <a:gd name="connsiteY1" fmla="*/ 2809004 h 3364635"/>
                <a:gd name="connsiteX2" fmla="*/ 3148 w 1857319"/>
                <a:gd name="connsiteY2" fmla="*/ 3364636 h 3364635"/>
                <a:gd name="connsiteX3" fmla="*/ -1 w 1857319"/>
                <a:gd name="connsiteY3" fmla="*/ 2836505 h 3364635"/>
                <a:gd name="connsiteX4" fmla="*/ 735943 w 1857319"/>
                <a:gd name="connsiteY4" fmla="*/ 2384642 h 3364635"/>
                <a:gd name="connsiteX5" fmla="*/ 1100832 w 1857319"/>
                <a:gd name="connsiteY5" fmla="*/ 1528797 h 3364635"/>
                <a:gd name="connsiteX6" fmla="*/ 11352 w 1857319"/>
                <a:gd name="connsiteY6" fmla="*/ 551414 h 3364635"/>
                <a:gd name="connsiteX7" fmla="*/ 46248 w 1857319"/>
                <a:gd name="connsiteY7" fmla="*/ 0 h 3364635"/>
                <a:gd name="connsiteX8" fmla="*/ 802844 w 1857319"/>
                <a:gd name="connsiteY8" fmla="*/ 304476 h 3364635"/>
                <a:gd name="connsiteX9" fmla="*/ 1822640 w 1857319"/>
                <a:gd name="connsiteY9" fmla="*/ 360665 h 3364635"/>
                <a:gd name="connsiteX10" fmla="*/ 1857302 w 1857319"/>
                <a:gd name="connsiteY10" fmla="*/ 497469 h 3364635"/>
                <a:gd name="connsiteX11" fmla="*/ 1028379 w 1857319"/>
                <a:gd name="connsiteY11" fmla="*/ 509519 h 3364635"/>
                <a:gd name="connsiteX12" fmla="*/ 1686084 w 1857319"/>
                <a:gd name="connsiteY12" fmla="*/ 1636342 h 3364635"/>
                <a:gd name="connsiteX13" fmla="*/ 1076225 w 1857319"/>
                <a:gd name="connsiteY13" fmla="*/ 2728374 h 3364635"/>
                <a:gd name="connsiteX14" fmla="*/ 1019991 w 1857319"/>
                <a:gd name="connsiteY14" fmla="*/ 3040955 h 3364635"/>
                <a:gd name="connsiteX15" fmla="*/ 896259 w 1857319"/>
                <a:gd name="connsiteY15" fmla="*/ 3042830 h 3364635"/>
                <a:gd name="connsiteX0" fmla="*/ 896259 w 1857319"/>
                <a:gd name="connsiteY0" fmla="*/ 3042830 h 3364637"/>
                <a:gd name="connsiteX1" fmla="*/ 931132 w 1857319"/>
                <a:gd name="connsiteY1" fmla="*/ 2809004 h 3364637"/>
                <a:gd name="connsiteX2" fmla="*/ 3148 w 1857319"/>
                <a:gd name="connsiteY2" fmla="*/ 3364636 h 3364637"/>
                <a:gd name="connsiteX3" fmla="*/ -1 w 1857319"/>
                <a:gd name="connsiteY3" fmla="*/ 2836505 h 3364637"/>
                <a:gd name="connsiteX4" fmla="*/ 735943 w 1857319"/>
                <a:gd name="connsiteY4" fmla="*/ 2384642 h 3364637"/>
                <a:gd name="connsiteX5" fmla="*/ 1100832 w 1857319"/>
                <a:gd name="connsiteY5" fmla="*/ 1528797 h 3364637"/>
                <a:gd name="connsiteX6" fmla="*/ 11352 w 1857319"/>
                <a:gd name="connsiteY6" fmla="*/ 551414 h 3364637"/>
                <a:gd name="connsiteX7" fmla="*/ 46248 w 1857319"/>
                <a:gd name="connsiteY7" fmla="*/ 0 h 3364637"/>
                <a:gd name="connsiteX8" fmla="*/ 802844 w 1857319"/>
                <a:gd name="connsiteY8" fmla="*/ 304476 h 3364637"/>
                <a:gd name="connsiteX9" fmla="*/ 1822640 w 1857319"/>
                <a:gd name="connsiteY9" fmla="*/ 360665 h 3364637"/>
                <a:gd name="connsiteX10" fmla="*/ 1857302 w 1857319"/>
                <a:gd name="connsiteY10" fmla="*/ 497469 h 3364637"/>
                <a:gd name="connsiteX11" fmla="*/ 1028379 w 1857319"/>
                <a:gd name="connsiteY11" fmla="*/ 509519 h 3364637"/>
                <a:gd name="connsiteX12" fmla="*/ 1686084 w 1857319"/>
                <a:gd name="connsiteY12" fmla="*/ 1636342 h 3364637"/>
                <a:gd name="connsiteX13" fmla="*/ 1076225 w 1857319"/>
                <a:gd name="connsiteY13" fmla="*/ 2728374 h 3364637"/>
                <a:gd name="connsiteX14" fmla="*/ 1019991 w 1857319"/>
                <a:gd name="connsiteY14" fmla="*/ 3040955 h 3364637"/>
                <a:gd name="connsiteX15" fmla="*/ 896259 w 1857319"/>
                <a:gd name="connsiteY15" fmla="*/ 3042830 h 3364637"/>
                <a:gd name="connsiteX0" fmla="*/ 896259 w 1857319"/>
                <a:gd name="connsiteY0" fmla="*/ 3042830 h 3364635"/>
                <a:gd name="connsiteX1" fmla="*/ 931132 w 1857319"/>
                <a:gd name="connsiteY1" fmla="*/ 2809004 h 3364635"/>
                <a:gd name="connsiteX2" fmla="*/ 3148 w 1857319"/>
                <a:gd name="connsiteY2" fmla="*/ 3364636 h 3364635"/>
                <a:gd name="connsiteX3" fmla="*/ -1 w 1857319"/>
                <a:gd name="connsiteY3" fmla="*/ 2836505 h 3364635"/>
                <a:gd name="connsiteX4" fmla="*/ 729684 w 1857319"/>
                <a:gd name="connsiteY4" fmla="*/ 2464364 h 3364635"/>
                <a:gd name="connsiteX5" fmla="*/ 1100832 w 1857319"/>
                <a:gd name="connsiteY5" fmla="*/ 1528797 h 3364635"/>
                <a:gd name="connsiteX6" fmla="*/ 11352 w 1857319"/>
                <a:gd name="connsiteY6" fmla="*/ 551414 h 3364635"/>
                <a:gd name="connsiteX7" fmla="*/ 46248 w 1857319"/>
                <a:gd name="connsiteY7" fmla="*/ 0 h 3364635"/>
                <a:gd name="connsiteX8" fmla="*/ 802844 w 1857319"/>
                <a:gd name="connsiteY8" fmla="*/ 304476 h 3364635"/>
                <a:gd name="connsiteX9" fmla="*/ 1822640 w 1857319"/>
                <a:gd name="connsiteY9" fmla="*/ 360665 h 3364635"/>
                <a:gd name="connsiteX10" fmla="*/ 1857302 w 1857319"/>
                <a:gd name="connsiteY10" fmla="*/ 497469 h 3364635"/>
                <a:gd name="connsiteX11" fmla="*/ 1028379 w 1857319"/>
                <a:gd name="connsiteY11" fmla="*/ 509519 h 3364635"/>
                <a:gd name="connsiteX12" fmla="*/ 1686084 w 1857319"/>
                <a:gd name="connsiteY12" fmla="*/ 1636342 h 3364635"/>
                <a:gd name="connsiteX13" fmla="*/ 1076225 w 1857319"/>
                <a:gd name="connsiteY13" fmla="*/ 2728374 h 3364635"/>
                <a:gd name="connsiteX14" fmla="*/ 1019991 w 1857319"/>
                <a:gd name="connsiteY14" fmla="*/ 3040955 h 3364635"/>
                <a:gd name="connsiteX15" fmla="*/ 896259 w 1857319"/>
                <a:gd name="connsiteY15" fmla="*/ 3042830 h 3364635"/>
                <a:gd name="connsiteX0" fmla="*/ 896259 w 1857319"/>
                <a:gd name="connsiteY0" fmla="*/ 3042830 h 3364637"/>
                <a:gd name="connsiteX1" fmla="*/ 931132 w 1857319"/>
                <a:gd name="connsiteY1" fmla="*/ 2809004 h 3364637"/>
                <a:gd name="connsiteX2" fmla="*/ 3148 w 1857319"/>
                <a:gd name="connsiteY2" fmla="*/ 3364636 h 3364637"/>
                <a:gd name="connsiteX3" fmla="*/ -1 w 1857319"/>
                <a:gd name="connsiteY3" fmla="*/ 2836505 h 3364637"/>
                <a:gd name="connsiteX4" fmla="*/ 729684 w 1857319"/>
                <a:gd name="connsiteY4" fmla="*/ 2464364 h 3364637"/>
                <a:gd name="connsiteX5" fmla="*/ 1100832 w 1857319"/>
                <a:gd name="connsiteY5" fmla="*/ 1528797 h 3364637"/>
                <a:gd name="connsiteX6" fmla="*/ 11352 w 1857319"/>
                <a:gd name="connsiteY6" fmla="*/ 551414 h 3364637"/>
                <a:gd name="connsiteX7" fmla="*/ 46248 w 1857319"/>
                <a:gd name="connsiteY7" fmla="*/ 0 h 3364637"/>
                <a:gd name="connsiteX8" fmla="*/ 802844 w 1857319"/>
                <a:gd name="connsiteY8" fmla="*/ 304476 h 3364637"/>
                <a:gd name="connsiteX9" fmla="*/ 1822640 w 1857319"/>
                <a:gd name="connsiteY9" fmla="*/ 360665 h 3364637"/>
                <a:gd name="connsiteX10" fmla="*/ 1857302 w 1857319"/>
                <a:gd name="connsiteY10" fmla="*/ 497469 h 3364637"/>
                <a:gd name="connsiteX11" fmla="*/ 1028379 w 1857319"/>
                <a:gd name="connsiteY11" fmla="*/ 509519 h 3364637"/>
                <a:gd name="connsiteX12" fmla="*/ 1686084 w 1857319"/>
                <a:gd name="connsiteY12" fmla="*/ 1636342 h 3364637"/>
                <a:gd name="connsiteX13" fmla="*/ 1076225 w 1857319"/>
                <a:gd name="connsiteY13" fmla="*/ 2728374 h 3364637"/>
                <a:gd name="connsiteX14" fmla="*/ 1019991 w 1857319"/>
                <a:gd name="connsiteY14" fmla="*/ 3040955 h 3364637"/>
                <a:gd name="connsiteX15" fmla="*/ 896259 w 1857319"/>
                <a:gd name="connsiteY15" fmla="*/ 3042830 h 3364637"/>
                <a:gd name="connsiteX0" fmla="*/ 896259 w 1857319"/>
                <a:gd name="connsiteY0" fmla="*/ 3042830 h 3284913"/>
                <a:gd name="connsiteX1" fmla="*/ 931132 w 1857319"/>
                <a:gd name="connsiteY1" fmla="*/ 2809004 h 3284913"/>
                <a:gd name="connsiteX2" fmla="*/ 15669 w 1857319"/>
                <a:gd name="connsiteY2" fmla="*/ 3284913 h 3284913"/>
                <a:gd name="connsiteX3" fmla="*/ -1 w 1857319"/>
                <a:gd name="connsiteY3" fmla="*/ 2836505 h 3284913"/>
                <a:gd name="connsiteX4" fmla="*/ 729684 w 1857319"/>
                <a:gd name="connsiteY4" fmla="*/ 2464364 h 3284913"/>
                <a:gd name="connsiteX5" fmla="*/ 1100832 w 1857319"/>
                <a:gd name="connsiteY5" fmla="*/ 1528797 h 3284913"/>
                <a:gd name="connsiteX6" fmla="*/ 11352 w 1857319"/>
                <a:gd name="connsiteY6" fmla="*/ 551414 h 3284913"/>
                <a:gd name="connsiteX7" fmla="*/ 46248 w 1857319"/>
                <a:gd name="connsiteY7" fmla="*/ 0 h 3284913"/>
                <a:gd name="connsiteX8" fmla="*/ 802844 w 1857319"/>
                <a:gd name="connsiteY8" fmla="*/ 304476 h 3284913"/>
                <a:gd name="connsiteX9" fmla="*/ 1822640 w 1857319"/>
                <a:gd name="connsiteY9" fmla="*/ 360665 h 3284913"/>
                <a:gd name="connsiteX10" fmla="*/ 1857302 w 1857319"/>
                <a:gd name="connsiteY10" fmla="*/ 497469 h 3284913"/>
                <a:gd name="connsiteX11" fmla="*/ 1028379 w 1857319"/>
                <a:gd name="connsiteY11" fmla="*/ 509519 h 3284913"/>
                <a:gd name="connsiteX12" fmla="*/ 1686084 w 1857319"/>
                <a:gd name="connsiteY12" fmla="*/ 1636342 h 3284913"/>
                <a:gd name="connsiteX13" fmla="*/ 1076225 w 1857319"/>
                <a:gd name="connsiteY13" fmla="*/ 2728374 h 3284913"/>
                <a:gd name="connsiteX14" fmla="*/ 1019991 w 1857319"/>
                <a:gd name="connsiteY14" fmla="*/ 3040955 h 3284913"/>
                <a:gd name="connsiteX15" fmla="*/ 896259 w 1857319"/>
                <a:gd name="connsiteY15" fmla="*/ 3042830 h 3284913"/>
                <a:gd name="connsiteX0" fmla="*/ 896259 w 1857319"/>
                <a:gd name="connsiteY0" fmla="*/ 3042830 h 3337716"/>
                <a:gd name="connsiteX1" fmla="*/ 931132 w 1857319"/>
                <a:gd name="connsiteY1" fmla="*/ 2809004 h 3337716"/>
                <a:gd name="connsiteX2" fmla="*/ 15669 w 1857319"/>
                <a:gd name="connsiteY2" fmla="*/ 3284913 h 3337716"/>
                <a:gd name="connsiteX3" fmla="*/ -1 w 1857319"/>
                <a:gd name="connsiteY3" fmla="*/ 2836505 h 3337716"/>
                <a:gd name="connsiteX4" fmla="*/ 729684 w 1857319"/>
                <a:gd name="connsiteY4" fmla="*/ 2464364 h 3337716"/>
                <a:gd name="connsiteX5" fmla="*/ 1100832 w 1857319"/>
                <a:gd name="connsiteY5" fmla="*/ 1528797 h 3337716"/>
                <a:gd name="connsiteX6" fmla="*/ 11352 w 1857319"/>
                <a:gd name="connsiteY6" fmla="*/ 551414 h 3337716"/>
                <a:gd name="connsiteX7" fmla="*/ 46248 w 1857319"/>
                <a:gd name="connsiteY7" fmla="*/ 0 h 3337716"/>
                <a:gd name="connsiteX8" fmla="*/ 802844 w 1857319"/>
                <a:gd name="connsiteY8" fmla="*/ 304476 h 3337716"/>
                <a:gd name="connsiteX9" fmla="*/ 1822640 w 1857319"/>
                <a:gd name="connsiteY9" fmla="*/ 360665 h 3337716"/>
                <a:gd name="connsiteX10" fmla="*/ 1857302 w 1857319"/>
                <a:gd name="connsiteY10" fmla="*/ 497469 h 3337716"/>
                <a:gd name="connsiteX11" fmla="*/ 1028379 w 1857319"/>
                <a:gd name="connsiteY11" fmla="*/ 509519 h 3337716"/>
                <a:gd name="connsiteX12" fmla="*/ 1686084 w 1857319"/>
                <a:gd name="connsiteY12" fmla="*/ 1636342 h 3337716"/>
                <a:gd name="connsiteX13" fmla="*/ 1076225 w 1857319"/>
                <a:gd name="connsiteY13" fmla="*/ 2728374 h 3337716"/>
                <a:gd name="connsiteX14" fmla="*/ 838473 w 1857319"/>
                <a:gd name="connsiteY14" fmla="*/ 3337694 h 3337716"/>
                <a:gd name="connsiteX15" fmla="*/ 896259 w 1857319"/>
                <a:gd name="connsiteY15" fmla="*/ 3042830 h 3337716"/>
                <a:gd name="connsiteX0" fmla="*/ 695962 w 1857319"/>
                <a:gd name="connsiteY0" fmla="*/ 3370572 h 3370614"/>
                <a:gd name="connsiteX1" fmla="*/ 931132 w 1857319"/>
                <a:gd name="connsiteY1" fmla="*/ 2809004 h 3370614"/>
                <a:gd name="connsiteX2" fmla="*/ 15669 w 1857319"/>
                <a:gd name="connsiteY2" fmla="*/ 3284913 h 3370614"/>
                <a:gd name="connsiteX3" fmla="*/ -1 w 1857319"/>
                <a:gd name="connsiteY3" fmla="*/ 2836505 h 3370614"/>
                <a:gd name="connsiteX4" fmla="*/ 729684 w 1857319"/>
                <a:gd name="connsiteY4" fmla="*/ 2464364 h 3370614"/>
                <a:gd name="connsiteX5" fmla="*/ 1100832 w 1857319"/>
                <a:gd name="connsiteY5" fmla="*/ 1528797 h 3370614"/>
                <a:gd name="connsiteX6" fmla="*/ 11352 w 1857319"/>
                <a:gd name="connsiteY6" fmla="*/ 551414 h 3370614"/>
                <a:gd name="connsiteX7" fmla="*/ 46248 w 1857319"/>
                <a:gd name="connsiteY7" fmla="*/ 0 h 3370614"/>
                <a:gd name="connsiteX8" fmla="*/ 802844 w 1857319"/>
                <a:gd name="connsiteY8" fmla="*/ 304476 h 3370614"/>
                <a:gd name="connsiteX9" fmla="*/ 1822640 w 1857319"/>
                <a:gd name="connsiteY9" fmla="*/ 360665 h 3370614"/>
                <a:gd name="connsiteX10" fmla="*/ 1857302 w 1857319"/>
                <a:gd name="connsiteY10" fmla="*/ 497469 h 3370614"/>
                <a:gd name="connsiteX11" fmla="*/ 1028379 w 1857319"/>
                <a:gd name="connsiteY11" fmla="*/ 509519 h 3370614"/>
                <a:gd name="connsiteX12" fmla="*/ 1686084 w 1857319"/>
                <a:gd name="connsiteY12" fmla="*/ 1636342 h 3370614"/>
                <a:gd name="connsiteX13" fmla="*/ 1076225 w 1857319"/>
                <a:gd name="connsiteY13" fmla="*/ 2728374 h 3370614"/>
                <a:gd name="connsiteX14" fmla="*/ 838473 w 1857319"/>
                <a:gd name="connsiteY14" fmla="*/ 3337694 h 3370614"/>
                <a:gd name="connsiteX15" fmla="*/ 695962 w 1857319"/>
                <a:gd name="connsiteY15" fmla="*/ 3370572 h 3370614"/>
                <a:gd name="connsiteX0" fmla="*/ 695962 w 1857319"/>
                <a:gd name="connsiteY0" fmla="*/ 3370572 h 3370646"/>
                <a:gd name="connsiteX1" fmla="*/ 931132 w 1857319"/>
                <a:gd name="connsiteY1" fmla="*/ 2809004 h 3370646"/>
                <a:gd name="connsiteX2" fmla="*/ 15669 w 1857319"/>
                <a:gd name="connsiteY2" fmla="*/ 3284913 h 3370646"/>
                <a:gd name="connsiteX3" fmla="*/ -1 w 1857319"/>
                <a:gd name="connsiteY3" fmla="*/ 2836505 h 3370646"/>
                <a:gd name="connsiteX4" fmla="*/ 729684 w 1857319"/>
                <a:gd name="connsiteY4" fmla="*/ 2464364 h 3370646"/>
                <a:gd name="connsiteX5" fmla="*/ 1100832 w 1857319"/>
                <a:gd name="connsiteY5" fmla="*/ 1528797 h 3370646"/>
                <a:gd name="connsiteX6" fmla="*/ 11352 w 1857319"/>
                <a:gd name="connsiteY6" fmla="*/ 551414 h 3370646"/>
                <a:gd name="connsiteX7" fmla="*/ 46248 w 1857319"/>
                <a:gd name="connsiteY7" fmla="*/ 0 h 3370646"/>
                <a:gd name="connsiteX8" fmla="*/ 802844 w 1857319"/>
                <a:gd name="connsiteY8" fmla="*/ 304476 h 3370646"/>
                <a:gd name="connsiteX9" fmla="*/ 1822640 w 1857319"/>
                <a:gd name="connsiteY9" fmla="*/ 360665 h 3370646"/>
                <a:gd name="connsiteX10" fmla="*/ 1857302 w 1857319"/>
                <a:gd name="connsiteY10" fmla="*/ 497469 h 3370646"/>
                <a:gd name="connsiteX11" fmla="*/ 1028379 w 1857319"/>
                <a:gd name="connsiteY11" fmla="*/ 509519 h 3370646"/>
                <a:gd name="connsiteX12" fmla="*/ 1686084 w 1857319"/>
                <a:gd name="connsiteY12" fmla="*/ 1636342 h 3370646"/>
                <a:gd name="connsiteX13" fmla="*/ 1076225 w 1857319"/>
                <a:gd name="connsiteY13" fmla="*/ 2728374 h 3370646"/>
                <a:gd name="connsiteX14" fmla="*/ 800916 w 1857319"/>
                <a:gd name="connsiteY14" fmla="*/ 3350981 h 3370646"/>
                <a:gd name="connsiteX15" fmla="*/ 695962 w 1857319"/>
                <a:gd name="connsiteY15" fmla="*/ 3370572 h 3370646"/>
                <a:gd name="connsiteX0" fmla="*/ 695962 w 1857319"/>
                <a:gd name="connsiteY0" fmla="*/ 3370572 h 3370644"/>
                <a:gd name="connsiteX1" fmla="*/ 931132 w 1857319"/>
                <a:gd name="connsiteY1" fmla="*/ 2809004 h 3370644"/>
                <a:gd name="connsiteX2" fmla="*/ 15669 w 1857319"/>
                <a:gd name="connsiteY2" fmla="*/ 3284913 h 3370644"/>
                <a:gd name="connsiteX3" fmla="*/ -1 w 1857319"/>
                <a:gd name="connsiteY3" fmla="*/ 2836505 h 3370644"/>
                <a:gd name="connsiteX4" fmla="*/ 729684 w 1857319"/>
                <a:gd name="connsiteY4" fmla="*/ 2464364 h 3370644"/>
                <a:gd name="connsiteX5" fmla="*/ 1100832 w 1857319"/>
                <a:gd name="connsiteY5" fmla="*/ 1528797 h 3370644"/>
                <a:gd name="connsiteX6" fmla="*/ 11352 w 1857319"/>
                <a:gd name="connsiteY6" fmla="*/ 551414 h 3370644"/>
                <a:gd name="connsiteX7" fmla="*/ 46248 w 1857319"/>
                <a:gd name="connsiteY7" fmla="*/ 0 h 3370644"/>
                <a:gd name="connsiteX8" fmla="*/ 802844 w 1857319"/>
                <a:gd name="connsiteY8" fmla="*/ 304476 h 3370644"/>
                <a:gd name="connsiteX9" fmla="*/ 1822640 w 1857319"/>
                <a:gd name="connsiteY9" fmla="*/ 360665 h 3370644"/>
                <a:gd name="connsiteX10" fmla="*/ 1857302 w 1857319"/>
                <a:gd name="connsiteY10" fmla="*/ 497469 h 3370644"/>
                <a:gd name="connsiteX11" fmla="*/ 1028379 w 1857319"/>
                <a:gd name="connsiteY11" fmla="*/ 509519 h 3370644"/>
                <a:gd name="connsiteX12" fmla="*/ 1686084 w 1857319"/>
                <a:gd name="connsiteY12" fmla="*/ 1636342 h 3370644"/>
                <a:gd name="connsiteX13" fmla="*/ 1132560 w 1857319"/>
                <a:gd name="connsiteY13" fmla="*/ 2692947 h 3370644"/>
                <a:gd name="connsiteX14" fmla="*/ 800916 w 1857319"/>
                <a:gd name="connsiteY14" fmla="*/ 3350981 h 3370644"/>
                <a:gd name="connsiteX15" fmla="*/ 695962 w 1857319"/>
                <a:gd name="connsiteY15" fmla="*/ 3370572 h 3370644"/>
                <a:gd name="connsiteX0" fmla="*/ 695962 w 1857319"/>
                <a:gd name="connsiteY0" fmla="*/ 3370572 h 3370646"/>
                <a:gd name="connsiteX1" fmla="*/ 931132 w 1857319"/>
                <a:gd name="connsiteY1" fmla="*/ 2809004 h 3370646"/>
                <a:gd name="connsiteX2" fmla="*/ 15669 w 1857319"/>
                <a:gd name="connsiteY2" fmla="*/ 3284913 h 3370646"/>
                <a:gd name="connsiteX3" fmla="*/ -1 w 1857319"/>
                <a:gd name="connsiteY3" fmla="*/ 2836505 h 3370646"/>
                <a:gd name="connsiteX4" fmla="*/ 729684 w 1857319"/>
                <a:gd name="connsiteY4" fmla="*/ 2464364 h 3370646"/>
                <a:gd name="connsiteX5" fmla="*/ 1100832 w 1857319"/>
                <a:gd name="connsiteY5" fmla="*/ 1528797 h 3370646"/>
                <a:gd name="connsiteX6" fmla="*/ 11352 w 1857319"/>
                <a:gd name="connsiteY6" fmla="*/ 551414 h 3370646"/>
                <a:gd name="connsiteX7" fmla="*/ 46248 w 1857319"/>
                <a:gd name="connsiteY7" fmla="*/ 0 h 3370646"/>
                <a:gd name="connsiteX8" fmla="*/ 802844 w 1857319"/>
                <a:gd name="connsiteY8" fmla="*/ 304476 h 3370646"/>
                <a:gd name="connsiteX9" fmla="*/ 1822640 w 1857319"/>
                <a:gd name="connsiteY9" fmla="*/ 360665 h 3370646"/>
                <a:gd name="connsiteX10" fmla="*/ 1857302 w 1857319"/>
                <a:gd name="connsiteY10" fmla="*/ 497469 h 3370646"/>
                <a:gd name="connsiteX11" fmla="*/ 1028379 w 1857319"/>
                <a:gd name="connsiteY11" fmla="*/ 509519 h 3370646"/>
                <a:gd name="connsiteX12" fmla="*/ 1686084 w 1857319"/>
                <a:gd name="connsiteY12" fmla="*/ 1636342 h 3370646"/>
                <a:gd name="connsiteX13" fmla="*/ 1132560 w 1857319"/>
                <a:gd name="connsiteY13" fmla="*/ 2692947 h 3370646"/>
                <a:gd name="connsiteX14" fmla="*/ 800916 w 1857319"/>
                <a:gd name="connsiteY14" fmla="*/ 3350981 h 3370646"/>
                <a:gd name="connsiteX15" fmla="*/ 695962 w 1857319"/>
                <a:gd name="connsiteY15" fmla="*/ 3370572 h 3370646"/>
                <a:gd name="connsiteX0" fmla="*/ 695962 w 1857319"/>
                <a:gd name="connsiteY0" fmla="*/ 3370572 h 3370817"/>
                <a:gd name="connsiteX1" fmla="*/ 931132 w 1857319"/>
                <a:gd name="connsiteY1" fmla="*/ 2809004 h 3370817"/>
                <a:gd name="connsiteX2" fmla="*/ 15669 w 1857319"/>
                <a:gd name="connsiteY2" fmla="*/ 3284913 h 3370817"/>
                <a:gd name="connsiteX3" fmla="*/ -1 w 1857319"/>
                <a:gd name="connsiteY3" fmla="*/ 2836505 h 3370817"/>
                <a:gd name="connsiteX4" fmla="*/ 729684 w 1857319"/>
                <a:gd name="connsiteY4" fmla="*/ 2464364 h 3370817"/>
                <a:gd name="connsiteX5" fmla="*/ 1100832 w 1857319"/>
                <a:gd name="connsiteY5" fmla="*/ 1528797 h 3370817"/>
                <a:gd name="connsiteX6" fmla="*/ 11352 w 1857319"/>
                <a:gd name="connsiteY6" fmla="*/ 551414 h 3370817"/>
                <a:gd name="connsiteX7" fmla="*/ 46248 w 1857319"/>
                <a:gd name="connsiteY7" fmla="*/ 0 h 3370817"/>
                <a:gd name="connsiteX8" fmla="*/ 802844 w 1857319"/>
                <a:gd name="connsiteY8" fmla="*/ 304476 h 3370817"/>
                <a:gd name="connsiteX9" fmla="*/ 1822640 w 1857319"/>
                <a:gd name="connsiteY9" fmla="*/ 360665 h 3370817"/>
                <a:gd name="connsiteX10" fmla="*/ 1857302 w 1857319"/>
                <a:gd name="connsiteY10" fmla="*/ 497469 h 3370817"/>
                <a:gd name="connsiteX11" fmla="*/ 1028379 w 1857319"/>
                <a:gd name="connsiteY11" fmla="*/ 509519 h 3370817"/>
                <a:gd name="connsiteX12" fmla="*/ 1686084 w 1857319"/>
                <a:gd name="connsiteY12" fmla="*/ 1636342 h 3370817"/>
                <a:gd name="connsiteX13" fmla="*/ 1132560 w 1857319"/>
                <a:gd name="connsiteY13" fmla="*/ 2692947 h 3370817"/>
                <a:gd name="connsiteX14" fmla="*/ 800909 w 1857319"/>
                <a:gd name="connsiteY14" fmla="*/ 3364273 h 3370817"/>
                <a:gd name="connsiteX15" fmla="*/ 695962 w 1857319"/>
                <a:gd name="connsiteY15" fmla="*/ 3370572 h 3370817"/>
                <a:gd name="connsiteX0" fmla="*/ 695962 w 1857319"/>
                <a:gd name="connsiteY0" fmla="*/ 3370572 h 3370819"/>
                <a:gd name="connsiteX1" fmla="*/ 931132 w 1857319"/>
                <a:gd name="connsiteY1" fmla="*/ 2809004 h 3370819"/>
                <a:gd name="connsiteX2" fmla="*/ 15669 w 1857319"/>
                <a:gd name="connsiteY2" fmla="*/ 3284913 h 3370819"/>
                <a:gd name="connsiteX3" fmla="*/ -1 w 1857319"/>
                <a:gd name="connsiteY3" fmla="*/ 2836505 h 3370819"/>
                <a:gd name="connsiteX4" fmla="*/ 729684 w 1857319"/>
                <a:gd name="connsiteY4" fmla="*/ 2464364 h 3370819"/>
                <a:gd name="connsiteX5" fmla="*/ 1100832 w 1857319"/>
                <a:gd name="connsiteY5" fmla="*/ 1528797 h 3370819"/>
                <a:gd name="connsiteX6" fmla="*/ 11352 w 1857319"/>
                <a:gd name="connsiteY6" fmla="*/ 551414 h 3370819"/>
                <a:gd name="connsiteX7" fmla="*/ 46248 w 1857319"/>
                <a:gd name="connsiteY7" fmla="*/ 0 h 3370819"/>
                <a:gd name="connsiteX8" fmla="*/ 802844 w 1857319"/>
                <a:gd name="connsiteY8" fmla="*/ 304476 h 3370819"/>
                <a:gd name="connsiteX9" fmla="*/ 1822640 w 1857319"/>
                <a:gd name="connsiteY9" fmla="*/ 360665 h 3370819"/>
                <a:gd name="connsiteX10" fmla="*/ 1857302 w 1857319"/>
                <a:gd name="connsiteY10" fmla="*/ 497469 h 3370819"/>
                <a:gd name="connsiteX11" fmla="*/ 1028379 w 1857319"/>
                <a:gd name="connsiteY11" fmla="*/ 509519 h 3370819"/>
                <a:gd name="connsiteX12" fmla="*/ 1686084 w 1857319"/>
                <a:gd name="connsiteY12" fmla="*/ 1636342 h 3370819"/>
                <a:gd name="connsiteX13" fmla="*/ 1132560 w 1857319"/>
                <a:gd name="connsiteY13" fmla="*/ 2692947 h 3370819"/>
                <a:gd name="connsiteX14" fmla="*/ 800909 w 1857319"/>
                <a:gd name="connsiteY14" fmla="*/ 3364273 h 3370819"/>
                <a:gd name="connsiteX15" fmla="*/ 695962 w 1857319"/>
                <a:gd name="connsiteY15" fmla="*/ 3370572 h 3370819"/>
                <a:gd name="connsiteX0" fmla="*/ 695962 w 1857319"/>
                <a:gd name="connsiteY0" fmla="*/ 3330712 h 3330957"/>
                <a:gd name="connsiteX1" fmla="*/ 931132 w 1857319"/>
                <a:gd name="connsiteY1" fmla="*/ 2769144 h 3330957"/>
                <a:gd name="connsiteX2" fmla="*/ 15669 w 1857319"/>
                <a:gd name="connsiteY2" fmla="*/ 3245053 h 3330957"/>
                <a:gd name="connsiteX3" fmla="*/ -1 w 1857319"/>
                <a:gd name="connsiteY3" fmla="*/ 2796645 h 3330957"/>
                <a:gd name="connsiteX4" fmla="*/ 729684 w 1857319"/>
                <a:gd name="connsiteY4" fmla="*/ 2424504 h 3330957"/>
                <a:gd name="connsiteX5" fmla="*/ 1100832 w 1857319"/>
                <a:gd name="connsiteY5" fmla="*/ 1488937 h 3330957"/>
                <a:gd name="connsiteX6" fmla="*/ 11352 w 1857319"/>
                <a:gd name="connsiteY6" fmla="*/ 511554 h 3330957"/>
                <a:gd name="connsiteX7" fmla="*/ 33727 w 1857319"/>
                <a:gd name="connsiteY7" fmla="*/ 0 h 3330957"/>
                <a:gd name="connsiteX8" fmla="*/ 802844 w 1857319"/>
                <a:gd name="connsiteY8" fmla="*/ 264616 h 3330957"/>
                <a:gd name="connsiteX9" fmla="*/ 1822640 w 1857319"/>
                <a:gd name="connsiteY9" fmla="*/ 320805 h 3330957"/>
                <a:gd name="connsiteX10" fmla="*/ 1857302 w 1857319"/>
                <a:gd name="connsiteY10" fmla="*/ 457609 h 3330957"/>
                <a:gd name="connsiteX11" fmla="*/ 1028379 w 1857319"/>
                <a:gd name="connsiteY11" fmla="*/ 469659 h 3330957"/>
                <a:gd name="connsiteX12" fmla="*/ 1686084 w 1857319"/>
                <a:gd name="connsiteY12" fmla="*/ 1596482 h 3330957"/>
                <a:gd name="connsiteX13" fmla="*/ 1132560 w 1857319"/>
                <a:gd name="connsiteY13" fmla="*/ 2653087 h 3330957"/>
                <a:gd name="connsiteX14" fmla="*/ 800909 w 1857319"/>
                <a:gd name="connsiteY14" fmla="*/ 3324413 h 3330957"/>
                <a:gd name="connsiteX15" fmla="*/ 695962 w 1857319"/>
                <a:gd name="connsiteY15" fmla="*/ 3330712 h 3330957"/>
                <a:gd name="connsiteX0" fmla="*/ 695962 w 1857322"/>
                <a:gd name="connsiteY0" fmla="*/ 3330712 h 3330959"/>
                <a:gd name="connsiteX1" fmla="*/ 931132 w 1857322"/>
                <a:gd name="connsiteY1" fmla="*/ 2769144 h 3330959"/>
                <a:gd name="connsiteX2" fmla="*/ 15669 w 1857322"/>
                <a:gd name="connsiteY2" fmla="*/ 3245053 h 3330959"/>
                <a:gd name="connsiteX3" fmla="*/ -1 w 1857322"/>
                <a:gd name="connsiteY3" fmla="*/ 2796645 h 3330959"/>
                <a:gd name="connsiteX4" fmla="*/ 729684 w 1857322"/>
                <a:gd name="connsiteY4" fmla="*/ 2424504 h 3330959"/>
                <a:gd name="connsiteX5" fmla="*/ 1100832 w 1857322"/>
                <a:gd name="connsiteY5" fmla="*/ 1488937 h 3330959"/>
                <a:gd name="connsiteX6" fmla="*/ 11352 w 1857322"/>
                <a:gd name="connsiteY6" fmla="*/ 511554 h 3330959"/>
                <a:gd name="connsiteX7" fmla="*/ 33727 w 1857322"/>
                <a:gd name="connsiteY7" fmla="*/ 0 h 3330959"/>
                <a:gd name="connsiteX8" fmla="*/ 802844 w 1857322"/>
                <a:gd name="connsiteY8" fmla="*/ 264616 h 3330959"/>
                <a:gd name="connsiteX9" fmla="*/ 1822640 w 1857322"/>
                <a:gd name="connsiteY9" fmla="*/ 320805 h 3330959"/>
                <a:gd name="connsiteX10" fmla="*/ 1857303 w 1857322"/>
                <a:gd name="connsiteY10" fmla="*/ 546188 h 3330959"/>
                <a:gd name="connsiteX11" fmla="*/ 1028379 w 1857322"/>
                <a:gd name="connsiteY11" fmla="*/ 469659 h 3330959"/>
                <a:gd name="connsiteX12" fmla="*/ 1686084 w 1857322"/>
                <a:gd name="connsiteY12" fmla="*/ 1596482 h 3330959"/>
                <a:gd name="connsiteX13" fmla="*/ 1132560 w 1857322"/>
                <a:gd name="connsiteY13" fmla="*/ 2653087 h 3330959"/>
                <a:gd name="connsiteX14" fmla="*/ 800909 w 1857322"/>
                <a:gd name="connsiteY14" fmla="*/ 3324413 h 3330959"/>
                <a:gd name="connsiteX15" fmla="*/ 695962 w 1857322"/>
                <a:gd name="connsiteY15" fmla="*/ 3330712 h 3330959"/>
                <a:gd name="connsiteX0" fmla="*/ 695962 w 1857333"/>
                <a:gd name="connsiteY0" fmla="*/ 3330712 h 3330957"/>
                <a:gd name="connsiteX1" fmla="*/ 931132 w 1857333"/>
                <a:gd name="connsiteY1" fmla="*/ 2769144 h 3330957"/>
                <a:gd name="connsiteX2" fmla="*/ 15669 w 1857333"/>
                <a:gd name="connsiteY2" fmla="*/ 3245053 h 3330957"/>
                <a:gd name="connsiteX3" fmla="*/ -1 w 1857333"/>
                <a:gd name="connsiteY3" fmla="*/ 2796645 h 3330957"/>
                <a:gd name="connsiteX4" fmla="*/ 729684 w 1857333"/>
                <a:gd name="connsiteY4" fmla="*/ 2424504 h 3330957"/>
                <a:gd name="connsiteX5" fmla="*/ 1100832 w 1857333"/>
                <a:gd name="connsiteY5" fmla="*/ 1488937 h 3330957"/>
                <a:gd name="connsiteX6" fmla="*/ 11352 w 1857333"/>
                <a:gd name="connsiteY6" fmla="*/ 511554 h 3330957"/>
                <a:gd name="connsiteX7" fmla="*/ 33727 w 1857333"/>
                <a:gd name="connsiteY7" fmla="*/ 0 h 3330957"/>
                <a:gd name="connsiteX8" fmla="*/ 802844 w 1857333"/>
                <a:gd name="connsiteY8" fmla="*/ 264616 h 3330957"/>
                <a:gd name="connsiteX9" fmla="*/ 1828902 w 1857333"/>
                <a:gd name="connsiteY9" fmla="*/ 435958 h 3330957"/>
                <a:gd name="connsiteX10" fmla="*/ 1857303 w 1857333"/>
                <a:gd name="connsiteY10" fmla="*/ 546188 h 3330957"/>
                <a:gd name="connsiteX11" fmla="*/ 1028379 w 1857333"/>
                <a:gd name="connsiteY11" fmla="*/ 469659 h 3330957"/>
                <a:gd name="connsiteX12" fmla="*/ 1686084 w 1857333"/>
                <a:gd name="connsiteY12" fmla="*/ 1596482 h 3330957"/>
                <a:gd name="connsiteX13" fmla="*/ 1132560 w 1857333"/>
                <a:gd name="connsiteY13" fmla="*/ 2653087 h 3330957"/>
                <a:gd name="connsiteX14" fmla="*/ 800909 w 1857333"/>
                <a:gd name="connsiteY14" fmla="*/ 3324413 h 3330957"/>
                <a:gd name="connsiteX15" fmla="*/ 695962 w 1857333"/>
                <a:gd name="connsiteY15" fmla="*/ 3330712 h 3330957"/>
                <a:gd name="connsiteX0" fmla="*/ 695962 w 1873099"/>
                <a:gd name="connsiteY0" fmla="*/ 3330712 h 3330959"/>
                <a:gd name="connsiteX1" fmla="*/ 931132 w 1873099"/>
                <a:gd name="connsiteY1" fmla="*/ 2769144 h 3330959"/>
                <a:gd name="connsiteX2" fmla="*/ 15669 w 1873099"/>
                <a:gd name="connsiteY2" fmla="*/ 3245053 h 3330959"/>
                <a:gd name="connsiteX3" fmla="*/ -1 w 1873099"/>
                <a:gd name="connsiteY3" fmla="*/ 2796645 h 3330959"/>
                <a:gd name="connsiteX4" fmla="*/ 729684 w 1873099"/>
                <a:gd name="connsiteY4" fmla="*/ 2424504 h 3330959"/>
                <a:gd name="connsiteX5" fmla="*/ 1100832 w 1873099"/>
                <a:gd name="connsiteY5" fmla="*/ 1488937 h 3330959"/>
                <a:gd name="connsiteX6" fmla="*/ 11352 w 1873099"/>
                <a:gd name="connsiteY6" fmla="*/ 511554 h 3330959"/>
                <a:gd name="connsiteX7" fmla="*/ 33727 w 1873099"/>
                <a:gd name="connsiteY7" fmla="*/ 0 h 3330959"/>
                <a:gd name="connsiteX8" fmla="*/ 802844 w 1873099"/>
                <a:gd name="connsiteY8" fmla="*/ 264616 h 3330959"/>
                <a:gd name="connsiteX9" fmla="*/ 1866458 w 1873099"/>
                <a:gd name="connsiteY9" fmla="*/ 449250 h 3330959"/>
                <a:gd name="connsiteX10" fmla="*/ 1857303 w 1873099"/>
                <a:gd name="connsiteY10" fmla="*/ 546188 h 3330959"/>
                <a:gd name="connsiteX11" fmla="*/ 1028379 w 1873099"/>
                <a:gd name="connsiteY11" fmla="*/ 469659 h 3330959"/>
                <a:gd name="connsiteX12" fmla="*/ 1686084 w 1873099"/>
                <a:gd name="connsiteY12" fmla="*/ 1596482 h 3330959"/>
                <a:gd name="connsiteX13" fmla="*/ 1132560 w 1873099"/>
                <a:gd name="connsiteY13" fmla="*/ 2653087 h 3330959"/>
                <a:gd name="connsiteX14" fmla="*/ 800909 w 1873099"/>
                <a:gd name="connsiteY14" fmla="*/ 3324413 h 3330959"/>
                <a:gd name="connsiteX15" fmla="*/ 695962 w 1873099"/>
                <a:gd name="connsiteY15" fmla="*/ 3330712 h 3330959"/>
                <a:gd name="connsiteX0" fmla="*/ 695962 w 1876009"/>
                <a:gd name="connsiteY0" fmla="*/ 3330712 h 3330957"/>
                <a:gd name="connsiteX1" fmla="*/ 931132 w 1876009"/>
                <a:gd name="connsiteY1" fmla="*/ 2769144 h 3330957"/>
                <a:gd name="connsiteX2" fmla="*/ 15669 w 1876009"/>
                <a:gd name="connsiteY2" fmla="*/ 3245053 h 3330957"/>
                <a:gd name="connsiteX3" fmla="*/ -1 w 1876009"/>
                <a:gd name="connsiteY3" fmla="*/ 2796645 h 3330957"/>
                <a:gd name="connsiteX4" fmla="*/ 729684 w 1876009"/>
                <a:gd name="connsiteY4" fmla="*/ 2424504 h 3330957"/>
                <a:gd name="connsiteX5" fmla="*/ 1100832 w 1876009"/>
                <a:gd name="connsiteY5" fmla="*/ 1488937 h 3330957"/>
                <a:gd name="connsiteX6" fmla="*/ 11352 w 1876009"/>
                <a:gd name="connsiteY6" fmla="*/ 511554 h 3330957"/>
                <a:gd name="connsiteX7" fmla="*/ 33727 w 1876009"/>
                <a:gd name="connsiteY7" fmla="*/ 0 h 3330957"/>
                <a:gd name="connsiteX8" fmla="*/ 802844 w 1876009"/>
                <a:gd name="connsiteY8" fmla="*/ 264616 h 3330957"/>
                <a:gd name="connsiteX9" fmla="*/ 1866458 w 1876009"/>
                <a:gd name="connsiteY9" fmla="*/ 449250 h 3330957"/>
                <a:gd name="connsiteX10" fmla="*/ 1869824 w 1876009"/>
                <a:gd name="connsiteY10" fmla="*/ 581620 h 3330957"/>
                <a:gd name="connsiteX11" fmla="*/ 1028379 w 1876009"/>
                <a:gd name="connsiteY11" fmla="*/ 469659 h 3330957"/>
                <a:gd name="connsiteX12" fmla="*/ 1686084 w 1876009"/>
                <a:gd name="connsiteY12" fmla="*/ 1596482 h 3330957"/>
                <a:gd name="connsiteX13" fmla="*/ 1132560 w 1876009"/>
                <a:gd name="connsiteY13" fmla="*/ 2653087 h 3330957"/>
                <a:gd name="connsiteX14" fmla="*/ 800909 w 1876009"/>
                <a:gd name="connsiteY14" fmla="*/ 3324413 h 3330957"/>
                <a:gd name="connsiteX15" fmla="*/ 695962 w 1876009"/>
                <a:gd name="connsiteY15" fmla="*/ 3330712 h 3330957"/>
                <a:gd name="connsiteX0" fmla="*/ 695962 w 1876009"/>
                <a:gd name="connsiteY0" fmla="*/ 3330712 h 3338354"/>
                <a:gd name="connsiteX1" fmla="*/ 931132 w 1876009"/>
                <a:gd name="connsiteY1" fmla="*/ 2769144 h 3338354"/>
                <a:gd name="connsiteX2" fmla="*/ 15669 w 1876009"/>
                <a:gd name="connsiteY2" fmla="*/ 3245053 h 3338354"/>
                <a:gd name="connsiteX3" fmla="*/ -1 w 1876009"/>
                <a:gd name="connsiteY3" fmla="*/ 2796645 h 3338354"/>
                <a:gd name="connsiteX4" fmla="*/ 729684 w 1876009"/>
                <a:gd name="connsiteY4" fmla="*/ 2424504 h 3338354"/>
                <a:gd name="connsiteX5" fmla="*/ 1100832 w 1876009"/>
                <a:gd name="connsiteY5" fmla="*/ 1488937 h 3338354"/>
                <a:gd name="connsiteX6" fmla="*/ 11352 w 1876009"/>
                <a:gd name="connsiteY6" fmla="*/ 511554 h 3338354"/>
                <a:gd name="connsiteX7" fmla="*/ 33727 w 1876009"/>
                <a:gd name="connsiteY7" fmla="*/ 0 h 3338354"/>
                <a:gd name="connsiteX8" fmla="*/ 802844 w 1876009"/>
                <a:gd name="connsiteY8" fmla="*/ 264616 h 3338354"/>
                <a:gd name="connsiteX9" fmla="*/ 1866458 w 1876009"/>
                <a:gd name="connsiteY9" fmla="*/ 449250 h 3338354"/>
                <a:gd name="connsiteX10" fmla="*/ 1869824 w 1876009"/>
                <a:gd name="connsiteY10" fmla="*/ 581620 h 3338354"/>
                <a:gd name="connsiteX11" fmla="*/ 1028379 w 1876009"/>
                <a:gd name="connsiteY11" fmla="*/ 469659 h 3338354"/>
                <a:gd name="connsiteX12" fmla="*/ 1686084 w 1876009"/>
                <a:gd name="connsiteY12" fmla="*/ 1596482 h 3338354"/>
                <a:gd name="connsiteX13" fmla="*/ 1132560 w 1876009"/>
                <a:gd name="connsiteY13" fmla="*/ 2653087 h 3338354"/>
                <a:gd name="connsiteX14" fmla="*/ 1570802 w 1876009"/>
                <a:gd name="connsiteY14" fmla="*/ 3337701 h 3338354"/>
                <a:gd name="connsiteX15" fmla="*/ 695962 w 1876009"/>
                <a:gd name="connsiteY15" fmla="*/ 3330712 h 3338354"/>
                <a:gd name="connsiteX0" fmla="*/ 1453339 w 1876009"/>
                <a:gd name="connsiteY0" fmla="*/ 3339573 h 3340389"/>
                <a:gd name="connsiteX1" fmla="*/ 931132 w 1876009"/>
                <a:gd name="connsiteY1" fmla="*/ 2769144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32560 w 1876009"/>
                <a:gd name="connsiteY13" fmla="*/ 265308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1006236 w 1876009"/>
                <a:gd name="connsiteY1" fmla="*/ 2738145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32560 w 1876009"/>
                <a:gd name="connsiteY13" fmla="*/ 265308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1006236 w 1876009"/>
                <a:gd name="connsiteY1" fmla="*/ 2738145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1006236 w 1876009"/>
                <a:gd name="connsiteY1" fmla="*/ 2738145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535859 w 1876009"/>
                <a:gd name="connsiteY12" fmla="*/ 1649635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044498 w 1876009"/>
                <a:gd name="connsiteY5" fmla="*/ 1666099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535859 w 1876009"/>
                <a:gd name="connsiteY12" fmla="*/ 1649635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044498 w 1876009"/>
                <a:gd name="connsiteY5" fmla="*/ 1666099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535859 w 1876009"/>
                <a:gd name="connsiteY12" fmla="*/ 1649635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79 w 1876009"/>
                <a:gd name="connsiteY4" fmla="*/ 2544090 h 3340389"/>
                <a:gd name="connsiteX5" fmla="*/ 1044498 w 1876009"/>
                <a:gd name="connsiteY5" fmla="*/ 1666099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535859 w 1876009"/>
                <a:gd name="connsiteY12" fmla="*/ 1649635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79 w 1876009"/>
                <a:gd name="connsiteY4" fmla="*/ 2544090 h 3340389"/>
                <a:gd name="connsiteX5" fmla="*/ 1044498 w 1876009"/>
                <a:gd name="connsiteY5" fmla="*/ 1666099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535859 w 1876009"/>
                <a:gd name="connsiteY12" fmla="*/ 1649635 h 3340389"/>
                <a:gd name="connsiteX13" fmla="*/ 1339125 w 1876009"/>
                <a:gd name="connsiteY13" fmla="*/ 2462653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39574"/>
                <a:gd name="connsiteX1" fmla="*/ 981193 w 1876009"/>
                <a:gd name="connsiteY1" fmla="*/ 2764723 h 3339574"/>
                <a:gd name="connsiteX2" fmla="*/ 15669 w 1876009"/>
                <a:gd name="connsiteY2" fmla="*/ 3245053 h 3339574"/>
                <a:gd name="connsiteX3" fmla="*/ -1 w 1876009"/>
                <a:gd name="connsiteY3" fmla="*/ 2796645 h 3339574"/>
                <a:gd name="connsiteX4" fmla="*/ 760979 w 1876009"/>
                <a:gd name="connsiteY4" fmla="*/ 2544090 h 3339574"/>
                <a:gd name="connsiteX5" fmla="*/ 1044498 w 1876009"/>
                <a:gd name="connsiteY5" fmla="*/ 1666099 h 3339574"/>
                <a:gd name="connsiteX6" fmla="*/ 11352 w 1876009"/>
                <a:gd name="connsiteY6" fmla="*/ 511554 h 3339574"/>
                <a:gd name="connsiteX7" fmla="*/ 33727 w 1876009"/>
                <a:gd name="connsiteY7" fmla="*/ 0 h 3339574"/>
                <a:gd name="connsiteX8" fmla="*/ 802844 w 1876009"/>
                <a:gd name="connsiteY8" fmla="*/ 264616 h 3339574"/>
                <a:gd name="connsiteX9" fmla="*/ 1866458 w 1876009"/>
                <a:gd name="connsiteY9" fmla="*/ 449250 h 3339574"/>
                <a:gd name="connsiteX10" fmla="*/ 1869824 w 1876009"/>
                <a:gd name="connsiteY10" fmla="*/ 581620 h 3339574"/>
                <a:gd name="connsiteX11" fmla="*/ 1028379 w 1876009"/>
                <a:gd name="connsiteY11" fmla="*/ 469659 h 3339574"/>
                <a:gd name="connsiteX12" fmla="*/ 1535859 w 1876009"/>
                <a:gd name="connsiteY12" fmla="*/ 1649635 h 3339574"/>
                <a:gd name="connsiteX13" fmla="*/ 1339125 w 1876009"/>
                <a:gd name="connsiteY13" fmla="*/ 2462653 h 3339574"/>
                <a:gd name="connsiteX14" fmla="*/ 1764848 w 1876009"/>
                <a:gd name="connsiteY14" fmla="*/ 2770802 h 3339574"/>
                <a:gd name="connsiteX15" fmla="*/ 1453339 w 1876009"/>
                <a:gd name="connsiteY15" fmla="*/ 3339573 h 3339574"/>
                <a:gd name="connsiteX0" fmla="*/ 1453339 w 1876009"/>
                <a:gd name="connsiteY0" fmla="*/ 3339573 h 3339576"/>
                <a:gd name="connsiteX1" fmla="*/ 981193 w 1876009"/>
                <a:gd name="connsiteY1" fmla="*/ 2764723 h 3339576"/>
                <a:gd name="connsiteX2" fmla="*/ 15669 w 1876009"/>
                <a:gd name="connsiteY2" fmla="*/ 3245053 h 3339576"/>
                <a:gd name="connsiteX3" fmla="*/ -1 w 1876009"/>
                <a:gd name="connsiteY3" fmla="*/ 2796645 h 3339576"/>
                <a:gd name="connsiteX4" fmla="*/ 760979 w 1876009"/>
                <a:gd name="connsiteY4" fmla="*/ 2544090 h 3339576"/>
                <a:gd name="connsiteX5" fmla="*/ 1044498 w 1876009"/>
                <a:gd name="connsiteY5" fmla="*/ 1666099 h 3339576"/>
                <a:gd name="connsiteX6" fmla="*/ 11352 w 1876009"/>
                <a:gd name="connsiteY6" fmla="*/ 511554 h 3339576"/>
                <a:gd name="connsiteX7" fmla="*/ 33727 w 1876009"/>
                <a:gd name="connsiteY7" fmla="*/ 0 h 3339576"/>
                <a:gd name="connsiteX8" fmla="*/ 802844 w 1876009"/>
                <a:gd name="connsiteY8" fmla="*/ 264616 h 3339576"/>
                <a:gd name="connsiteX9" fmla="*/ 1866458 w 1876009"/>
                <a:gd name="connsiteY9" fmla="*/ 449250 h 3339576"/>
                <a:gd name="connsiteX10" fmla="*/ 1869824 w 1876009"/>
                <a:gd name="connsiteY10" fmla="*/ 581620 h 3339576"/>
                <a:gd name="connsiteX11" fmla="*/ 1028379 w 1876009"/>
                <a:gd name="connsiteY11" fmla="*/ 469659 h 3339576"/>
                <a:gd name="connsiteX12" fmla="*/ 1535859 w 1876009"/>
                <a:gd name="connsiteY12" fmla="*/ 1649635 h 3339576"/>
                <a:gd name="connsiteX13" fmla="*/ 1420506 w 1876009"/>
                <a:gd name="connsiteY13" fmla="*/ 2444941 h 3339576"/>
                <a:gd name="connsiteX14" fmla="*/ 1764848 w 1876009"/>
                <a:gd name="connsiteY14" fmla="*/ 2770802 h 3339576"/>
                <a:gd name="connsiteX15" fmla="*/ 1453339 w 1876009"/>
                <a:gd name="connsiteY15" fmla="*/ 3339573 h 3339576"/>
                <a:gd name="connsiteX0" fmla="*/ 1453339 w 1876009"/>
                <a:gd name="connsiteY0" fmla="*/ 3339573 h 3339574"/>
                <a:gd name="connsiteX1" fmla="*/ 981193 w 1876009"/>
                <a:gd name="connsiteY1" fmla="*/ 2764723 h 3339574"/>
                <a:gd name="connsiteX2" fmla="*/ 15669 w 1876009"/>
                <a:gd name="connsiteY2" fmla="*/ 3245053 h 3339574"/>
                <a:gd name="connsiteX3" fmla="*/ -1 w 1876009"/>
                <a:gd name="connsiteY3" fmla="*/ 2796645 h 3339574"/>
                <a:gd name="connsiteX4" fmla="*/ 760979 w 1876009"/>
                <a:gd name="connsiteY4" fmla="*/ 2544090 h 3339574"/>
                <a:gd name="connsiteX5" fmla="*/ 1044498 w 1876009"/>
                <a:gd name="connsiteY5" fmla="*/ 1666099 h 3339574"/>
                <a:gd name="connsiteX6" fmla="*/ 11352 w 1876009"/>
                <a:gd name="connsiteY6" fmla="*/ 511554 h 3339574"/>
                <a:gd name="connsiteX7" fmla="*/ 33727 w 1876009"/>
                <a:gd name="connsiteY7" fmla="*/ 0 h 3339574"/>
                <a:gd name="connsiteX8" fmla="*/ 802844 w 1876009"/>
                <a:gd name="connsiteY8" fmla="*/ 264616 h 3339574"/>
                <a:gd name="connsiteX9" fmla="*/ 1866458 w 1876009"/>
                <a:gd name="connsiteY9" fmla="*/ 449250 h 3339574"/>
                <a:gd name="connsiteX10" fmla="*/ 1869824 w 1876009"/>
                <a:gd name="connsiteY10" fmla="*/ 581620 h 3339574"/>
                <a:gd name="connsiteX11" fmla="*/ 1028379 w 1876009"/>
                <a:gd name="connsiteY11" fmla="*/ 469659 h 3339574"/>
                <a:gd name="connsiteX12" fmla="*/ 1535859 w 1876009"/>
                <a:gd name="connsiteY12" fmla="*/ 1649635 h 3339574"/>
                <a:gd name="connsiteX13" fmla="*/ 1420506 w 1876009"/>
                <a:gd name="connsiteY13" fmla="*/ 2444941 h 3339574"/>
                <a:gd name="connsiteX14" fmla="*/ 1764848 w 1876009"/>
                <a:gd name="connsiteY14" fmla="*/ 2770802 h 3339574"/>
                <a:gd name="connsiteX15" fmla="*/ 1453339 w 1876009"/>
                <a:gd name="connsiteY15" fmla="*/ 3339573 h 3339574"/>
                <a:gd name="connsiteX0" fmla="*/ 1728754 w 1876009"/>
                <a:gd name="connsiteY0" fmla="*/ 2998549 h 3249539"/>
                <a:gd name="connsiteX1" fmla="*/ 981193 w 1876009"/>
                <a:gd name="connsiteY1" fmla="*/ 2764723 h 3249539"/>
                <a:gd name="connsiteX2" fmla="*/ 15669 w 1876009"/>
                <a:gd name="connsiteY2" fmla="*/ 3245053 h 3249539"/>
                <a:gd name="connsiteX3" fmla="*/ -1 w 1876009"/>
                <a:gd name="connsiteY3" fmla="*/ 2796645 h 3249539"/>
                <a:gd name="connsiteX4" fmla="*/ 760979 w 1876009"/>
                <a:gd name="connsiteY4" fmla="*/ 2544090 h 3249539"/>
                <a:gd name="connsiteX5" fmla="*/ 1044498 w 1876009"/>
                <a:gd name="connsiteY5" fmla="*/ 1666099 h 3249539"/>
                <a:gd name="connsiteX6" fmla="*/ 11352 w 1876009"/>
                <a:gd name="connsiteY6" fmla="*/ 511554 h 3249539"/>
                <a:gd name="connsiteX7" fmla="*/ 33727 w 1876009"/>
                <a:gd name="connsiteY7" fmla="*/ 0 h 3249539"/>
                <a:gd name="connsiteX8" fmla="*/ 802844 w 1876009"/>
                <a:gd name="connsiteY8" fmla="*/ 264616 h 3249539"/>
                <a:gd name="connsiteX9" fmla="*/ 1866458 w 1876009"/>
                <a:gd name="connsiteY9" fmla="*/ 449250 h 3249539"/>
                <a:gd name="connsiteX10" fmla="*/ 1869824 w 1876009"/>
                <a:gd name="connsiteY10" fmla="*/ 581620 h 3249539"/>
                <a:gd name="connsiteX11" fmla="*/ 1028379 w 1876009"/>
                <a:gd name="connsiteY11" fmla="*/ 469659 h 3249539"/>
                <a:gd name="connsiteX12" fmla="*/ 1535859 w 1876009"/>
                <a:gd name="connsiteY12" fmla="*/ 1649635 h 3249539"/>
                <a:gd name="connsiteX13" fmla="*/ 1420506 w 1876009"/>
                <a:gd name="connsiteY13" fmla="*/ 2444941 h 3249539"/>
                <a:gd name="connsiteX14" fmla="*/ 1764848 w 1876009"/>
                <a:gd name="connsiteY14" fmla="*/ 2770802 h 3249539"/>
                <a:gd name="connsiteX15" fmla="*/ 1728754 w 1876009"/>
                <a:gd name="connsiteY15" fmla="*/ 2998549 h 3249539"/>
                <a:gd name="connsiteX0" fmla="*/ 1728754 w 1876009"/>
                <a:gd name="connsiteY0" fmla="*/ 2998549 h 3249537"/>
                <a:gd name="connsiteX1" fmla="*/ 981193 w 1876009"/>
                <a:gd name="connsiteY1" fmla="*/ 2764723 h 3249537"/>
                <a:gd name="connsiteX2" fmla="*/ 15669 w 1876009"/>
                <a:gd name="connsiteY2" fmla="*/ 3245053 h 3249537"/>
                <a:gd name="connsiteX3" fmla="*/ -1 w 1876009"/>
                <a:gd name="connsiteY3" fmla="*/ 2796645 h 3249537"/>
                <a:gd name="connsiteX4" fmla="*/ 760979 w 1876009"/>
                <a:gd name="connsiteY4" fmla="*/ 2544090 h 3249537"/>
                <a:gd name="connsiteX5" fmla="*/ 1044498 w 1876009"/>
                <a:gd name="connsiteY5" fmla="*/ 1666099 h 3249537"/>
                <a:gd name="connsiteX6" fmla="*/ 11352 w 1876009"/>
                <a:gd name="connsiteY6" fmla="*/ 511554 h 3249537"/>
                <a:gd name="connsiteX7" fmla="*/ 33727 w 1876009"/>
                <a:gd name="connsiteY7" fmla="*/ 0 h 3249537"/>
                <a:gd name="connsiteX8" fmla="*/ 802844 w 1876009"/>
                <a:gd name="connsiteY8" fmla="*/ 264616 h 3249537"/>
                <a:gd name="connsiteX9" fmla="*/ 1866458 w 1876009"/>
                <a:gd name="connsiteY9" fmla="*/ 449250 h 3249537"/>
                <a:gd name="connsiteX10" fmla="*/ 1869824 w 1876009"/>
                <a:gd name="connsiteY10" fmla="*/ 581620 h 3249537"/>
                <a:gd name="connsiteX11" fmla="*/ 1028379 w 1876009"/>
                <a:gd name="connsiteY11" fmla="*/ 469659 h 3249537"/>
                <a:gd name="connsiteX12" fmla="*/ 1535859 w 1876009"/>
                <a:gd name="connsiteY12" fmla="*/ 1649635 h 3249537"/>
                <a:gd name="connsiteX13" fmla="*/ 1420506 w 1876009"/>
                <a:gd name="connsiteY13" fmla="*/ 2444941 h 3249537"/>
                <a:gd name="connsiteX14" fmla="*/ 1764848 w 1876009"/>
                <a:gd name="connsiteY14" fmla="*/ 2770802 h 3249537"/>
                <a:gd name="connsiteX15" fmla="*/ 1728754 w 1876009"/>
                <a:gd name="connsiteY15" fmla="*/ 2998549 h 3249537"/>
                <a:gd name="connsiteX0" fmla="*/ 1760052 w 1876009"/>
                <a:gd name="connsiteY0" fmla="*/ 2994119 h 3249539"/>
                <a:gd name="connsiteX1" fmla="*/ 981193 w 1876009"/>
                <a:gd name="connsiteY1" fmla="*/ 2764723 h 3249539"/>
                <a:gd name="connsiteX2" fmla="*/ 15669 w 1876009"/>
                <a:gd name="connsiteY2" fmla="*/ 3245053 h 3249539"/>
                <a:gd name="connsiteX3" fmla="*/ -1 w 1876009"/>
                <a:gd name="connsiteY3" fmla="*/ 2796645 h 3249539"/>
                <a:gd name="connsiteX4" fmla="*/ 760979 w 1876009"/>
                <a:gd name="connsiteY4" fmla="*/ 2544090 h 3249539"/>
                <a:gd name="connsiteX5" fmla="*/ 1044498 w 1876009"/>
                <a:gd name="connsiteY5" fmla="*/ 1666099 h 3249539"/>
                <a:gd name="connsiteX6" fmla="*/ 11352 w 1876009"/>
                <a:gd name="connsiteY6" fmla="*/ 511554 h 3249539"/>
                <a:gd name="connsiteX7" fmla="*/ 33727 w 1876009"/>
                <a:gd name="connsiteY7" fmla="*/ 0 h 3249539"/>
                <a:gd name="connsiteX8" fmla="*/ 802844 w 1876009"/>
                <a:gd name="connsiteY8" fmla="*/ 264616 h 3249539"/>
                <a:gd name="connsiteX9" fmla="*/ 1866458 w 1876009"/>
                <a:gd name="connsiteY9" fmla="*/ 449250 h 3249539"/>
                <a:gd name="connsiteX10" fmla="*/ 1869824 w 1876009"/>
                <a:gd name="connsiteY10" fmla="*/ 581620 h 3249539"/>
                <a:gd name="connsiteX11" fmla="*/ 1028379 w 1876009"/>
                <a:gd name="connsiteY11" fmla="*/ 469659 h 3249539"/>
                <a:gd name="connsiteX12" fmla="*/ 1535859 w 1876009"/>
                <a:gd name="connsiteY12" fmla="*/ 1649635 h 3249539"/>
                <a:gd name="connsiteX13" fmla="*/ 1420506 w 1876009"/>
                <a:gd name="connsiteY13" fmla="*/ 2444941 h 3249539"/>
                <a:gd name="connsiteX14" fmla="*/ 1764848 w 1876009"/>
                <a:gd name="connsiteY14" fmla="*/ 2770802 h 3249539"/>
                <a:gd name="connsiteX15" fmla="*/ 1760052 w 1876009"/>
                <a:gd name="connsiteY15" fmla="*/ 2994119 h 3249539"/>
                <a:gd name="connsiteX0" fmla="*/ 1760052 w 1876009"/>
                <a:gd name="connsiteY0" fmla="*/ 2994119 h 3247523"/>
                <a:gd name="connsiteX1" fmla="*/ 1319203 w 1876009"/>
                <a:gd name="connsiteY1" fmla="*/ 2569854 h 3247523"/>
                <a:gd name="connsiteX2" fmla="*/ 15669 w 1876009"/>
                <a:gd name="connsiteY2" fmla="*/ 3245053 h 3247523"/>
                <a:gd name="connsiteX3" fmla="*/ -1 w 1876009"/>
                <a:gd name="connsiteY3" fmla="*/ 2796645 h 3247523"/>
                <a:gd name="connsiteX4" fmla="*/ 760979 w 1876009"/>
                <a:gd name="connsiteY4" fmla="*/ 2544090 h 3247523"/>
                <a:gd name="connsiteX5" fmla="*/ 1044498 w 1876009"/>
                <a:gd name="connsiteY5" fmla="*/ 1666099 h 3247523"/>
                <a:gd name="connsiteX6" fmla="*/ 11352 w 1876009"/>
                <a:gd name="connsiteY6" fmla="*/ 511554 h 3247523"/>
                <a:gd name="connsiteX7" fmla="*/ 33727 w 1876009"/>
                <a:gd name="connsiteY7" fmla="*/ 0 h 3247523"/>
                <a:gd name="connsiteX8" fmla="*/ 802844 w 1876009"/>
                <a:gd name="connsiteY8" fmla="*/ 264616 h 3247523"/>
                <a:gd name="connsiteX9" fmla="*/ 1866458 w 1876009"/>
                <a:gd name="connsiteY9" fmla="*/ 449250 h 3247523"/>
                <a:gd name="connsiteX10" fmla="*/ 1869824 w 1876009"/>
                <a:gd name="connsiteY10" fmla="*/ 581620 h 3247523"/>
                <a:gd name="connsiteX11" fmla="*/ 1028379 w 1876009"/>
                <a:gd name="connsiteY11" fmla="*/ 469659 h 3247523"/>
                <a:gd name="connsiteX12" fmla="*/ 1535859 w 1876009"/>
                <a:gd name="connsiteY12" fmla="*/ 1649635 h 3247523"/>
                <a:gd name="connsiteX13" fmla="*/ 1420506 w 1876009"/>
                <a:gd name="connsiteY13" fmla="*/ 2444941 h 3247523"/>
                <a:gd name="connsiteX14" fmla="*/ 1764848 w 1876009"/>
                <a:gd name="connsiteY14" fmla="*/ 2770802 h 3247523"/>
                <a:gd name="connsiteX15" fmla="*/ 1760052 w 1876009"/>
                <a:gd name="connsiteY15" fmla="*/ 2994119 h 3247523"/>
                <a:gd name="connsiteX0" fmla="*/ 1760052 w 1876009"/>
                <a:gd name="connsiteY0" fmla="*/ 2994119 h 3245053"/>
                <a:gd name="connsiteX1" fmla="*/ 1319203 w 1876009"/>
                <a:gd name="connsiteY1" fmla="*/ 2569854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028379 w 1876009"/>
                <a:gd name="connsiteY11" fmla="*/ 469659 h 3245053"/>
                <a:gd name="connsiteX12" fmla="*/ 1535859 w 1876009"/>
                <a:gd name="connsiteY12" fmla="*/ 1649635 h 3245053"/>
                <a:gd name="connsiteX13" fmla="*/ 1420506 w 1876009"/>
                <a:gd name="connsiteY13" fmla="*/ 2444941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245053"/>
                <a:gd name="connsiteX1" fmla="*/ 1319203 w 1876009"/>
                <a:gd name="connsiteY1" fmla="*/ 2569854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028379 w 1876009"/>
                <a:gd name="connsiteY11" fmla="*/ 469659 h 3245053"/>
                <a:gd name="connsiteX12" fmla="*/ 1535859 w 1876009"/>
                <a:gd name="connsiteY12" fmla="*/ 1649635 h 3245053"/>
                <a:gd name="connsiteX13" fmla="*/ 1420506 w 1876009"/>
                <a:gd name="connsiteY13" fmla="*/ 2444941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245053"/>
                <a:gd name="connsiteX1" fmla="*/ 1319203 w 1876009"/>
                <a:gd name="connsiteY1" fmla="*/ 2569854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247450 w 1876009"/>
                <a:gd name="connsiteY11" fmla="*/ 487379 h 3245053"/>
                <a:gd name="connsiteX12" fmla="*/ 1535859 w 1876009"/>
                <a:gd name="connsiteY12" fmla="*/ 1649635 h 3245053"/>
                <a:gd name="connsiteX13" fmla="*/ 1420506 w 1876009"/>
                <a:gd name="connsiteY13" fmla="*/ 2444941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245053"/>
                <a:gd name="connsiteX1" fmla="*/ 1319203 w 1876009"/>
                <a:gd name="connsiteY1" fmla="*/ 2569854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347597 w 1876009"/>
                <a:gd name="connsiteY11" fmla="*/ 691115 h 3245053"/>
                <a:gd name="connsiteX12" fmla="*/ 1535859 w 1876009"/>
                <a:gd name="connsiteY12" fmla="*/ 1649635 h 3245053"/>
                <a:gd name="connsiteX13" fmla="*/ 1420506 w 1876009"/>
                <a:gd name="connsiteY13" fmla="*/ 2444941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245053"/>
                <a:gd name="connsiteX1" fmla="*/ 1319203 w 1876009"/>
                <a:gd name="connsiteY1" fmla="*/ 2569854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303781 w 1876009"/>
                <a:gd name="connsiteY11" fmla="*/ 713264 h 3245053"/>
                <a:gd name="connsiteX12" fmla="*/ 1535859 w 1876009"/>
                <a:gd name="connsiteY12" fmla="*/ 1649635 h 3245053"/>
                <a:gd name="connsiteX13" fmla="*/ 1420506 w 1876009"/>
                <a:gd name="connsiteY13" fmla="*/ 2444941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245053"/>
                <a:gd name="connsiteX1" fmla="*/ 1319203 w 1876009"/>
                <a:gd name="connsiteY1" fmla="*/ 2569854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303781 w 1876009"/>
                <a:gd name="connsiteY11" fmla="*/ 713264 h 3245053"/>
                <a:gd name="connsiteX12" fmla="*/ 1535859 w 1876009"/>
                <a:gd name="connsiteY12" fmla="*/ 1649635 h 3245053"/>
                <a:gd name="connsiteX13" fmla="*/ 1420506 w 1876009"/>
                <a:gd name="connsiteY13" fmla="*/ 2444941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245053"/>
                <a:gd name="connsiteX1" fmla="*/ 1319203 w 1876009"/>
                <a:gd name="connsiteY1" fmla="*/ 2569854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303781 w 1876009"/>
                <a:gd name="connsiteY11" fmla="*/ 713264 h 3245053"/>
                <a:gd name="connsiteX12" fmla="*/ 1560896 w 1876009"/>
                <a:gd name="connsiteY12" fmla="*/ 1623066 h 3245053"/>
                <a:gd name="connsiteX13" fmla="*/ 1420506 w 1876009"/>
                <a:gd name="connsiteY13" fmla="*/ 2444941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245053"/>
                <a:gd name="connsiteX1" fmla="*/ 1319203 w 1876009"/>
                <a:gd name="connsiteY1" fmla="*/ 2569854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303781 w 1876009"/>
                <a:gd name="connsiteY11" fmla="*/ 713264 h 3245053"/>
                <a:gd name="connsiteX12" fmla="*/ 1560896 w 1876009"/>
                <a:gd name="connsiteY12" fmla="*/ 1623066 h 3245053"/>
                <a:gd name="connsiteX13" fmla="*/ 1439292 w 1876009"/>
                <a:gd name="connsiteY13" fmla="*/ 2396226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245053"/>
                <a:gd name="connsiteX1" fmla="*/ 1369285 w 1876009"/>
                <a:gd name="connsiteY1" fmla="*/ 2556572 h 3245053"/>
                <a:gd name="connsiteX2" fmla="*/ 15669 w 1876009"/>
                <a:gd name="connsiteY2" fmla="*/ 3245053 h 3245053"/>
                <a:gd name="connsiteX3" fmla="*/ -1 w 1876009"/>
                <a:gd name="connsiteY3" fmla="*/ 2796645 h 3245053"/>
                <a:gd name="connsiteX4" fmla="*/ 760979 w 1876009"/>
                <a:gd name="connsiteY4" fmla="*/ 2544090 h 3245053"/>
                <a:gd name="connsiteX5" fmla="*/ 1044498 w 1876009"/>
                <a:gd name="connsiteY5" fmla="*/ 1666099 h 3245053"/>
                <a:gd name="connsiteX6" fmla="*/ 11352 w 1876009"/>
                <a:gd name="connsiteY6" fmla="*/ 511554 h 3245053"/>
                <a:gd name="connsiteX7" fmla="*/ 33727 w 1876009"/>
                <a:gd name="connsiteY7" fmla="*/ 0 h 3245053"/>
                <a:gd name="connsiteX8" fmla="*/ 802844 w 1876009"/>
                <a:gd name="connsiteY8" fmla="*/ 264616 h 3245053"/>
                <a:gd name="connsiteX9" fmla="*/ 1866458 w 1876009"/>
                <a:gd name="connsiteY9" fmla="*/ 449250 h 3245053"/>
                <a:gd name="connsiteX10" fmla="*/ 1869824 w 1876009"/>
                <a:gd name="connsiteY10" fmla="*/ 581620 h 3245053"/>
                <a:gd name="connsiteX11" fmla="*/ 1303781 w 1876009"/>
                <a:gd name="connsiteY11" fmla="*/ 713264 h 3245053"/>
                <a:gd name="connsiteX12" fmla="*/ 1560896 w 1876009"/>
                <a:gd name="connsiteY12" fmla="*/ 1623066 h 3245053"/>
                <a:gd name="connsiteX13" fmla="*/ 1439292 w 1876009"/>
                <a:gd name="connsiteY13" fmla="*/ 2396226 h 3245053"/>
                <a:gd name="connsiteX14" fmla="*/ 1764848 w 1876009"/>
                <a:gd name="connsiteY14" fmla="*/ 2770802 h 3245053"/>
                <a:gd name="connsiteX15" fmla="*/ 1760052 w 1876009"/>
                <a:gd name="connsiteY15" fmla="*/ 2994119 h 3245053"/>
                <a:gd name="connsiteX0" fmla="*/ 1760052 w 1876009"/>
                <a:gd name="connsiteY0" fmla="*/ 2994119 h 3329205"/>
                <a:gd name="connsiteX1" fmla="*/ 1369285 w 1876009"/>
                <a:gd name="connsiteY1" fmla="*/ 2556572 h 3329205"/>
                <a:gd name="connsiteX2" fmla="*/ 485117 w 1876009"/>
                <a:gd name="connsiteY2" fmla="*/ 3329206 h 3329205"/>
                <a:gd name="connsiteX3" fmla="*/ -1 w 1876009"/>
                <a:gd name="connsiteY3" fmla="*/ 2796645 h 3329205"/>
                <a:gd name="connsiteX4" fmla="*/ 760979 w 1876009"/>
                <a:gd name="connsiteY4" fmla="*/ 2544090 h 3329205"/>
                <a:gd name="connsiteX5" fmla="*/ 1044498 w 1876009"/>
                <a:gd name="connsiteY5" fmla="*/ 1666099 h 3329205"/>
                <a:gd name="connsiteX6" fmla="*/ 11352 w 1876009"/>
                <a:gd name="connsiteY6" fmla="*/ 511554 h 3329205"/>
                <a:gd name="connsiteX7" fmla="*/ 33727 w 1876009"/>
                <a:gd name="connsiteY7" fmla="*/ 0 h 3329205"/>
                <a:gd name="connsiteX8" fmla="*/ 802844 w 1876009"/>
                <a:gd name="connsiteY8" fmla="*/ 264616 h 3329205"/>
                <a:gd name="connsiteX9" fmla="*/ 1866458 w 1876009"/>
                <a:gd name="connsiteY9" fmla="*/ 449250 h 3329205"/>
                <a:gd name="connsiteX10" fmla="*/ 1869824 w 1876009"/>
                <a:gd name="connsiteY10" fmla="*/ 581620 h 3329205"/>
                <a:gd name="connsiteX11" fmla="*/ 1303781 w 1876009"/>
                <a:gd name="connsiteY11" fmla="*/ 713264 h 3329205"/>
                <a:gd name="connsiteX12" fmla="*/ 1560896 w 1876009"/>
                <a:gd name="connsiteY12" fmla="*/ 1623066 h 3329205"/>
                <a:gd name="connsiteX13" fmla="*/ 1439292 w 1876009"/>
                <a:gd name="connsiteY13" fmla="*/ 2396226 h 3329205"/>
                <a:gd name="connsiteX14" fmla="*/ 1764848 w 1876009"/>
                <a:gd name="connsiteY14" fmla="*/ 2770802 h 3329205"/>
                <a:gd name="connsiteX15" fmla="*/ 1760052 w 1876009"/>
                <a:gd name="connsiteY15" fmla="*/ 2994119 h 3329205"/>
                <a:gd name="connsiteX0" fmla="*/ 1748699 w 1864656"/>
                <a:gd name="connsiteY0" fmla="*/ 2994119 h 3363305"/>
                <a:gd name="connsiteX1" fmla="*/ 1357932 w 1864656"/>
                <a:gd name="connsiteY1" fmla="*/ 2556572 h 3363305"/>
                <a:gd name="connsiteX2" fmla="*/ 473764 w 1864656"/>
                <a:gd name="connsiteY2" fmla="*/ 3329206 h 3363305"/>
                <a:gd name="connsiteX3" fmla="*/ 19943 w 1864656"/>
                <a:gd name="connsiteY3" fmla="*/ 3283830 h 3363305"/>
                <a:gd name="connsiteX4" fmla="*/ 749626 w 1864656"/>
                <a:gd name="connsiteY4" fmla="*/ 2544090 h 3363305"/>
                <a:gd name="connsiteX5" fmla="*/ 1033145 w 1864656"/>
                <a:gd name="connsiteY5" fmla="*/ 1666099 h 3363305"/>
                <a:gd name="connsiteX6" fmla="*/ -1 w 1864656"/>
                <a:gd name="connsiteY6" fmla="*/ 511554 h 3363305"/>
                <a:gd name="connsiteX7" fmla="*/ 22374 w 1864656"/>
                <a:gd name="connsiteY7" fmla="*/ 0 h 3363305"/>
                <a:gd name="connsiteX8" fmla="*/ 791491 w 1864656"/>
                <a:gd name="connsiteY8" fmla="*/ 264616 h 3363305"/>
                <a:gd name="connsiteX9" fmla="*/ 1855105 w 1864656"/>
                <a:gd name="connsiteY9" fmla="*/ 449250 h 3363305"/>
                <a:gd name="connsiteX10" fmla="*/ 1858471 w 1864656"/>
                <a:gd name="connsiteY10" fmla="*/ 581620 h 3363305"/>
                <a:gd name="connsiteX11" fmla="*/ 1292428 w 1864656"/>
                <a:gd name="connsiteY11" fmla="*/ 713264 h 3363305"/>
                <a:gd name="connsiteX12" fmla="*/ 1549543 w 1864656"/>
                <a:gd name="connsiteY12" fmla="*/ 1623066 h 3363305"/>
                <a:gd name="connsiteX13" fmla="*/ 1427939 w 1864656"/>
                <a:gd name="connsiteY13" fmla="*/ 2396226 h 3363305"/>
                <a:gd name="connsiteX14" fmla="*/ 1753495 w 1864656"/>
                <a:gd name="connsiteY14" fmla="*/ 2770802 h 3363305"/>
                <a:gd name="connsiteX15" fmla="*/ 1748699 w 1864656"/>
                <a:gd name="connsiteY15" fmla="*/ 2994119 h 3363305"/>
                <a:gd name="connsiteX0" fmla="*/ 1748699 w 1864656"/>
                <a:gd name="connsiteY0" fmla="*/ 2994119 h 3329205"/>
                <a:gd name="connsiteX1" fmla="*/ 1357932 w 1864656"/>
                <a:gd name="connsiteY1" fmla="*/ 2556572 h 3329205"/>
                <a:gd name="connsiteX2" fmla="*/ 473764 w 1864656"/>
                <a:gd name="connsiteY2" fmla="*/ 3329206 h 3329205"/>
                <a:gd name="connsiteX3" fmla="*/ 19943 w 1864656"/>
                <a:gd name="connsiteY3" fmla="*/ 3283830 h 3329205"/>
                <a:gd name="connsiteX4" fmla="*/ 749626 w 1864656"/>
                <a:gd name="connsiteY4" fmla="*/ 2544090 h 3329205"/>
                <a:gd name="connsiteX5" fmla="*/ 1033145 w 1864656"/>
                <a:gd name="connsiteY5" fmla="*/ 1666099 h 3329205"/>
                <a:gd name="connsiteX6" fmla="*/ -1 w 1864656"/>
                <a:gd name="connsiteY6" fmla="*/ 511554 h 3329205"/>
                <a:gd name="connsiteX7" fmla="*/ 22374 w 1864656"/>
                <a:gd name="connsiteY7" fmla="*/ 0 h 3329205"/>
                <a:gd name="connsiteX8" fmla="*/ 791491 w 1864656"/>
                <a:gd name="connsiteY8" fmla="*/ 264616 h 3329205"/>
                <a:gd name="connsiteX9" fmla="*/ 1855105 w 1864656"/>
                <a:gd name="connsiteY9" fmla="*/ 449250 h 3329205"/>
                <a:gd name="connsiteX10" fmla="*/ 1858471 w 1864656"/>
                <a:gd name="connsiteY10" fmla="*/ 581620 h 3329205"/>
                <a:gd name="connsiteX11" fmla="*/ 1292428 w 1864656"/>
                <a:gd name="connsiteY11" fmla="*/ 713264 h 3329205"/>
                <a:gd name="connsiteX12" fmla="*/ 1549543 w 1864656"/>
                <a:gd name="connsiteY12" fmla="*/ 1623066 h 3329205"/>
                <a:gd name="connsiteX13" fmla="*/ 1427939 w 1864656"/>
                <a:gd name="connsiteY13" fmla="*/ 2396226 h 3329205"/>
                <a:gd name="connsiteX14" fmla="*/ 1753495 w 1864656"/>
                <a:gd name="connsiteY14" fmla="*/ 2770802 h 3329205"/>
                <a:gd name="connsiteX15" fmla="*/ 1748699 w 1864656"/>
                <a:gd name="connsiteY15" fmla="*/ 2994119 h 3329205"/>
                <a:gd name="connsiteX0" fmla="*/ 1748699 w 1864656"/>
                <a:gd name="connsiteY0" fmla="*/ 2994119 h 3329207"/>
                <a:gd name="connsiteX1" fmla="*/ 1357932 w 1864656"/>
                <a:gd name="connsiteY1" fmla="*/ 2556572 h 3329207"/>
                <a:gd name="connsiteX2" fmla="*/ 473764 w 1864656"/>
                <a:gd name="connsiteY2" fmla="*/ 3329206 h 3329207"/>
                <a:gd name="connsiteX3" fmla="*/ 19943 w 1864656"/>
                <a:gd name="connsiteY3" fmla="*/ 3283830 h 3329207"/>
                <a:gd name="connsiteX4" fmla="*/ 749626 w 1864656"/>
                <a:gd name="connsiteY4" fmla="*/ 2544090 h 3329207"/>
                <a:gd name="connsiteX5" fmla="*/ 1033145 w 1864656"/>
                <a:gd name="connsiteY5" fmla="*/ 1666099 h 3329207"/>
                <a:gd name="connsiteX6" fmla="*/ -1 w 1864656"/>
                <a:gd name="connsiteY6" fmla="*/ 511554 h 3329207"/>
                <a:gd name="connsiteX7" fmla="*/ 22374 w 1864656"/>
                <a:gd name="connsiteY7" fmla="*/ 0 h 3329207"/>
                <a:gd name="connsiteX8" fmla="*/ 791491 w 1864656"/>
                <a:gd name="connsiteY8" fmla="*/ 264616 h 3329207"/>
                <a:gd name="connsiteX9" fmla="*/ 1855105 w 1864656"/>
                <a:gd name="connsiteY9" fmla="*/ 449250 h 3329207"/>
                <a:gd name="connsiteX10" fmla="*/ 1858471 w 1864656"/>
                <a:gd name="connsiteY10" fmla="*/ 581620 h 3329207"/>
                <a:gd name="connsiteX11" fmla="*/ 1292428 w 1864656"/>
                <a:gd name="connsiteY11" fmla="*/ 713264 h 3329207"/>
                <a:gd name="connsiteX12" fmla="*/ 1549543 w 1864656"/>
                <a:gd name="connsiteY12" fmla="*/ 1623066 h 3329207"/>
                <a:gd name="connsiteX13" fmla="*/ 1427939 w 1864656"/>
                <a:gd name="connsiteY13" fmla="*/ 2396226 h 3329207"/>
                <a:gd name="connsiteX14" fmla="*/ 1753495 w 1864656"/>
                <a:gd name="connsiteY14" fmla="*/ 2770802 h 3329207"/>
                <a:gd name="connsiteX15" fmla="*/ 1748699 w 1864656"/>
                <a:gd name="connsiteY15" fmla="*/ 2994119 h 3329207"/>
                <a:gd name="connsiteX0" fmla="*/ 1748699 w 1864656"/>
                <a:gd name="connsiteY0" fmla="*/ 2994119 h 3329205"/>
                <a:gd name="connsiteX1" fmla="*/ 1357932 w 1864656"/>
                <a:gd name="connsiteY1" fmla="*/ 2556572 h 3329205"/>
                <a:gd name="connsiteX2" fmla="*/ 473764 w 1864656"/>
                <a:gd name="connsiteY2" fmla="*/ 3329206 h 3329205"/>
                <a:gd name="connsiteX3" fmla="*/ 19943 w 1864656"/>
                <a:gd name="connsiteY3" fmla="*/ 3319262 h 3329205"/>
                <a:gd name="connsiteX4" fmla="*/ 749626 w 1864656"/>
                <a:gd name="connsiteY4" fmla="*/ 2544090 h 3329205"/>
                <a:gd name="connsiteX5" fmla="*/ 1033145 w 1864656"/>
                <a:gd name="connsiteY5" fmla="*/ 1666099 h 3329205"/>
                <a:gd name="connsiteX6" fmla="*/ -1 w 1864656"/>
                <a:gd name="connsiteY6" fmla="*/ 511554 h 3329205"/>
                <a:gd name="connsiteX7" fmla="*/ 22374 w 1864656"/>
                <a:gd name="connsiteY7" fmla="*/ 0 h 3329205"/>
                <a:gd name="connsiteX8" fmla="*/ 791491 w 1864656"/>
                <a:gd name="connsiteY8" fmla="*/ 264616 h 3329205"/>
                <a:gd name="connsiteX9" fmla="*/ 1855105 w 1864656"/>
                <a:gd name="connsiteY9" fmla="*/ 449250 h 3329205"/>
                <a:gd name="connsiteX10" fmla="*/ 1858471 w 1864656"/>
                <a:gd name="connsiteY10" fmla="*/ 581620 h 3329205"/>
                <a:gd name="connsiteX11" fmla="*/ 1292428 w 1864656"/>
                <a:gd name="connsiteY11" fmla="*/ 713264 h 3329205"/>
                <a:gd name="connsiteX12" fmla="*/ 1549543 w 1864656"/>
                <a:gd name="connsiteY12" fmla="*/ 1623066 h 3329205"/>
                <a:gd name="connsiteX13" fmla="*/ 1427939 w 1864656"/>
                <a:gd name="connsiteY13" fmla="*/ 2396226 h 3329205"/>
                <a:gd name="connsiteX14" fmla="*/ 1753495 w 1864656"/>
                <a:gd name="connsiteY14" fmla="*/ 2770802 h 3329205"/>
                <a:gd name="connsiteX15" fmla="*/ 1748699 w 1864656"/>
                <a:gd name="connsiteY15" fmla="*/ 2994119 h 3329205"/>
                <a:gd name="connsiteX0" fmla="*/ 1748699 w 1864656"/>
                <a:gd name="connsiteY0" fmla="*/ 2994119 h 3329207"/>
                <a:gd name="connsiteX1" fmla="*/ 1357932 w 1864656"/>
                <a:gd name="connsiteY1" fmla="*/ 2556572 h 3329207"/>
                <a:gd name="connsiteX2" fmla="*/ 473764 w 1864656"/>
                <a:gd name="connsiteY2" fmla="*/ 3329206 h 3329207"/>
                <a:gd name="connsiteX3" fmla="*/ 19943 w 1864656"/>
                <a:gd name="connsiteY3" fmla="*/ 3319262 h 3329207"/>
                <a:gd name="connsiteX4" fmla="*/ 749626 w 1864656"/>
                <a:gd name="connsiteY4" fmla="*/ 2544090 h 3329207"/>
                <a:gd name="connsiteX5" fmla="*/ 1033145 w 1864656"/>
                <a:gd name="connsiteY5" fmla="*/ 1666099 h 3329207"/>
                <a:gd name="connsiteX6" fmla="*/ -1 w 1864656"/>
                <a:gd name="connsiteY6" fmla="*/ 511554 h 3329207"/>
                <a:gd name="connsiteX7" fmla="*/ 22374 w 1864656"/>
                <a:gd name="connsiteY7" fmla="*/ 0 h 3329207"/>
                <a:gd name="connsiteX8" fmla="*/ 791491 w 1864656"/>
                <a:gd name="connsiteY8" fmla="*/ 264616 h 3329207"/>
                <a:gd name="connsiteX9" fmla="*/ 1855105 w 1864656"/>
                <a:gd name="connsiteY9" fmla="*/ 449250 h 3329207"/>
                <a:gd name="connsiteX10" fmla="*/ 1858471 w 1864656"/>
                <a:gd name="connsiteY10" fmla="*/ 581620 h 3329207"/>
                <a:gd name="connsiteX11" fmla="*/ 1292428 w 1864656"/>
                <a:gd name="connsiteY11" fmla="*/ 713264 h 3329207"/>
                <a:gd name="connsiteX12" fmla="*/ 1549543 w 1864656"/>
                <a:gd name="connsiteY12" fmla="*/ 1623066 h 3329207"/>
                <a:gd name="connsiteX13" fmla="*/ 1427939 w 1864656"/>
                <a:gd name="connsiteY13" fmla="*/ 2396226 h 3329207"/>
                <a:gd name="connsiteX14" fmla="*/ 1753495 w 1864656"/>
                <a:gd name="connsiteY14" fmla="*/ 2770802 h 3329207"/>
                <a:gd name="connsiteX15" fmla="*/ 1748699 w 1864656"/>
                <a:gd name="connsiteY15" fmla="*/ 2994119 h 3329207"/>
                <a:gd name="connsiteX0" fmla="*/ 1748699 w 1864656"/>
                <a:gd name="connsiteY0" fmla="*/ 2994119 h 3333503"/>
                <a:gd name="connsiteX1" fmla="*/ 1357932 w 1864656"/>
                <a:gd name="connsiteY1" fmla="*/ 2556572 h 3333503"/>
                <a:gd name="connsiteX2" fmla="*/ 473764 w 1864656"/>
                <a:gd name="connsiteY2" fmla="*/ 3329206 h 3333503"/>
                <a:gd name="connsiteX3" fmla="*/ 19943 w 1864656"/>
                <a:gd name="connsiteY3" fmla="*/ 3319262 h 3333503"/>
                <a:gd name="connsiteX4" fmla="*/ 749626 w 1864656"/>
                <a:gd name="connsiteY4" fmla="*/ 2544090 h 3333503"/>
                <a:gd name="connsiteX5" fmla="*/ 1033145 w 1864656"/>
                <a:gd name="connsiteY5" fmla="*/ 1666099 h 3333503"/>
                <a:gd name="connsiteX6" fmla="*/ -1 w 1864656"/>
                <a:gd name="connsiteY6" fmla="*/ 511554 h 3333503"/>
                <a:gd name="connsiteX7" fmla="*/ 22374 w 1864656"/>
                <a:gd name="connsiteY7" fmla="*/ 0 h 3333503"/>
                <a:gd name="connsiteX8" fmla="*/ 791491 w 1864656"/>
                <a:gd name="connsiteY8" fmla="*/ 264616 h 3333503"/>
                <a:gd name="connsiteX9" fmla="*/ 1855105 w 1864656"/>
                <a:gd name="connsiteY9" fmla="*/ 449250 h 3333503"/>
                <a:gd name="connsiteX10" fmla="*/ 1858471 w 1864656"/>
                <a:gd name="connsiteY10" fmla="*/ 581620 h 3333503"/>
                <a:gd name="connsiteX11" fmla="*/ 1292428 w 1864656"/>
                <a:gd name="connsiteY11" fmla="*/ 713264 h 3333503"/>
                <a:gd name="connsiteX12" fmla="*/ 1549543 w 1864656"/>
                <a:gd name="connsiteY12" fmla="*/ 1623066 h 3333503"/>
                <a:gd name="connsiteX13" fmla="*/ 1427939 w 1864656"/>
                <a:gd name="connsiteY13" fmla="*/ 2396226 h 3333503"/>
                <a:gd name="connsiteX14" fmla="*/ 1753495 w 1864656"/>
                <a:gd name="connsiteY14" fmla="*/ 2770802 h 3333503"/>
                <a:gd name="connsiteX15" fmla="*/ 1748699 w 1864656"/>
                <a:gd name="connsiteY15" fmla="*/ 2994119 h 3333503"/>
                <a:gd name="connsiteX0" fmla="*/ 1748699 w 1864656"/>
                <a:gd name="connsiteY0" fmla="*/ 2994119 h 3333505"/>
                <a:gd name="connsiteX1" fmla="*/ 1357932 w 1864656"/>
                <a:gd name="connsiteY1" fmla="*/ 2556572 h 3333505"/>
                <a:gd name="connsiteX2" fmla="*/ 567656 w 1864656"/>
                <a:gd name="connsiteY2" fmla="*/ 3329207 h 3333505"/>
                <a:gd name="connsiteX3" fmla="*/ 19943 w 1864656"/>
                <a:gd name="connsiteY3" fmla="*/ 3319262 h 3333505"/>
                <a:gd name="connsiteX4" fmla="*/ 749626 w 1864656"/>
                <a:gd name="connsiteY4" fmla="*/ 2544090 h 3333505"/>
                <a:gd name="connsiteX5" fmla="*/ 1033145 w 1864656"/>
                <a:gd name="connsiteY5" fmla="*/ 1666099 h 3333505"/>
                <a:gd name="connsiteX6" fmla="*/ -1 w 1864656"/>
                <a:gd name="connsiteY6" fmla="*/ 511554 h 3333505"/>
                <a:gd name="connsiteX7" fmla="*/ 22374 w 1864656"/>
                <a:gd name="connsiteY7" fmla="*/ 0 h 3333505"/>
                <a:gd name="connsiteX8" fmla="*/ 791491 w 1864656"/>
                <a:gd name="connsiteY8" fmla="*/ 264616 h 3333505"/>
                <a:gd name="connsiteX9" fmla="*/ 1855105 w 1864656"/>
                <a:gd name="connsiteY9" fmla="*/ 449250 h 3333505"/>
                <a:gd name="connsiteX10" fmla="*/ 1858471 w 1864656"/>
                <a:gd name="connsiteY10" fmla="*/ 581620 h 3333505"/>
                <a:gd name="connsiteX11" fmla="*/ 1292428 w 1864656"/>
                <a:gd name="connsiteY11" fmla="*/ 713264 h 3333505"/>
                <a:gd name="connsiteX12" fmla="*/ 1549543 w 1864656"/>
                <a:gd name="connsiteY12" fmla="*/ 1623066 h 3333505"/>
                <a:gd name="connsiteX13" fmla="*/ 1427939 w 1864656"/>
                <a:gd name="connsiteY13" fmla="*/ 2396226 h 3333505"/>
                <a:gd name="connsiteX14" fmla="*/ 1753495 w 1864656"/>
                <a:gd name="connsiteY14" fmla="*/ 2770802 h 3333505"/>
                <a:gd name="connsiteX15" fmla="*/ 1748699 w 1864656"/>
                <a:gd name="connsiteY15" fmla="*/ 2994119 h 3333505"/>
                <a:gd name="connsiteX0" fmla="*/ 1748699 w 1864656"/>
                <a:gd name="connsiteY0" fmla="*/ 2994119 h 3333503"/>
                <a:gd name="connsiteX1" fmla="*/ 1357932 w 1864656"/>
                <a:gd name="connsiteY1" fmla="*/ 2556572 h 3333503"/>
                <a:gd name="connsiteX2" fmla="*/ 567656 w 1864656"/>
                <a:gd name="connsiteY2" fmla="*/ 3329207 h 3333503"/>
                <a:gd name="connsiteX3" fmla="*/ 19943 w 1864656"/>
                <a:gd name="connsiteY3" fmla="*/ 3319262 h 3333503"/>
                <a:gd name="connsiteX4" fmla="*/ 749626 w 1864656"/>
                <a:gd name="connsiteY4" fmla="*/ 2544090 h 3333503"/>
                <a:gd name="connsiteX5" fmla="*/ 1033145 w 1864656"/>
                <a:gd name="connsiteY5" fmla="*/ 1666099 h 3333503"/>
                <a:gd name="connsiteX6" fmla="*/ -1 w 1864656"/>
                <a:gd name="connsiteY6" fmla="*/ 511554 h 3333503"/>
                <a:gd name="connsiteX7" fmla="*/ 22374 w 1864656"/>
                <a:gd name="connsiteY7" fmla="*/ 0 h 3333503"/>
                <a:gd name="connsiteX8" fmla="*/ 791491 w 1864656"/>
                <a:gd name="connsiteY8" fmla="*/ 264616 h 3333503"/>
                <a:gd name="connsiteX9" fmla="*/ 1855105 w 1864656"/>
                <a:gd name="connsiteY9" fmla="*/ 449250 h 3333503"/>
                <a:gd name="connsiteX10" fmla="*/ 1858471 w 1864656"/>
                <a:gd name="connsiteY10" fmla="*/ 581620 h 3333503"/>
                <a:gd name="connsiteX11" fmla="*/ 1261130 w 1864656"/>
                <a:gd name="connsiteY11" fmla="*/ 637977 h 3333503"/>
                <a:gd name="connsiteX12" fmla="*/ 1549543 w 1864656"/>
                <a:gd name="connsiteY12" fmla="*/ 1623066 h 3333503"/>
                <a:gd name="connsiteX13" fmla="*/ 1427939 w 1864656"/>
                <a:gd name="connsiteY13" fmla="*/ 2396226 h 3333503"/>
                <a:gd name="connsiteX14" fmla="*/ 1753495 w 1864656"/>
                <a:gd name="connsiteY14" fmla="*/ 2770802 h 3333503"/>
                <a:gd name="connsiteX15" fmla="*/ 1748699 w 1864656"/>
                <a:gd name="connsiteY15" fmla="*/ 2994119 h 3333503"/>
                <a:gd name="connsiteX0" fmla="*/ 1748699 w 1864656"/>
                <a:gd name="connsiteY0" fmla="*/ 2994119 h 3333505"/>
                <a:gd name="connsiteX1" fmla="*/ 1357932 w 1864656"/>
                <a:gd name="connsiteY1" fmla="*/ 2556572 h 3333505"/>
                <a:gd name="connsiteX2" fmla="*/ 567656 w 1864656"/>
                <a:gd name="connsiteY2" fmla="*/ 3329207 h 3333505"/>
                <a:gd name="connsiteX3" fmla="*/ 19943 w 1864656"/>
                <a:gd name="connsiteY3" fmla="*/ 3319262 h 3333505"/>
                <a:gd name="connsiteX4" fmla="*/ 749626 w 1864656"/>
                <a:gd name="connsiteY4" fmla="*/ 2544090 h 3333505"/>
                <a:gd name="connsiteX5" fmla="*/ 1033145 w 1864656"/>
                <a:gd name="connsiteY5" fmla="*/ 1666099 h 3333505"/>
                <a:gd name="connsiteX6" fmla="*/ -1 w 1864656"/>
                <a:gd name="connsiteY6" fmla="*/ 511554 h 3333505"/>
                <a:gd name="connsiteX7" fmla="*/ 22374 w 1864656"/>
                <a:gd name="connsiteY7" fmla="*/ 0 h 3333505"/>
                <a:gd name="connsiteX8" fmla="*/ 1148273 w 1864656"/>
                <a:gd name="connsiteY8" fmla="*/ 486065 h 3333505"/>
                <a:gd name="connsiteX9" fmla="*/ 1855105 w 1864656"/>
                <a:gd name="connsiteY9" fmla="*/ 449250 h 3333505"/>
                <a:gd name="connsiteX10" fmla="*/ 1858471 w 1864656"/>
                <a:gd name="connsiteY10" fmla="*/ 581620 h 3333505"/>
                <a:gd name="connsiteX11" fmla="*/ 1261130 w 1864656"/>
                <a:gd name="connsiteY11" fmla="*/ 637977 h 3333505"/>
                <a:gd name="connsiteX12" fmla="*/ 1549543 w 1864656"/>
                <a:gd name="connsiteY12" fmla="*/ 1623066 h 3333505"/>
                <a:gd name="connsiteX13" fmla="*/ 1427939 w 1864656"/>
                <a:gd name="connsiteY13" fmla="*/ 2396226 h 3333505"/>
                <a:gd name="connsiteX14" fmla="*/ 1753495 w 1864656"/>
                <a:gd name="connsiteY14" fmla="*/ 2770802 h 3333505"/>
                <a:gd name="connsiteX15" fmla="*/ 1748699 w 1864656"/>
                <a:gd name="connsiteY15" fmla="*/ 2994119 h 3333505"/>
                <a:gd name="connsiteX0" fmla="*/ 1748699 w 1864656"/>
                <a:gd name="connsiteY0" fmla="*/ 2994119 h 3333503"/>
                <a:gd name="connsiteX1" fmla="*/ 1357932 w 1864656"/>
                <a:gd name="connsiteY1" fmla="*/ 2556572 h 3333503"/>
                <a:gd name="connsiteX2" fmla="*/ 567656 w 1864656"/>
                <a:gd name="connsiteY2" fmla="*/ 3329207 h 3333503"/>
                <a:gd name="connsiteX3" fmla="*/ 19943 w 1864656"/>
                <a:gd name="connsiteY3" fmla="*/ 3319262 h 3333503"/>
                <a:gd name="connsiteX4" fmla="*/ 749626 w 1864656"/>
                <a:gd name="connsiteY4" fmla="*/ 2544090 h 3333503"/>
                <a:gd name="connsiteX5" fmla="*/ 1033145 w 1864656"/>
                <a:gd name="connsiteY5" fmla="*/ 1666099 h 3333503"/>
                <a:gd name="connsiteX6" fmla="*/ -1 w 1864656"/>
                <a:gd name="connsiteY6" fmla="*/ 511554 h 3333503"/>
                <a:gd name="connsiteX7" fmla="*/ 22374 w 1864656"/>
                <a:gd name="connsiteY7" fmla="*/ 0 h 3333503"/>
                <a:gd name="connsiteX8" fmla="*/ 1148273 w 1864656"/>
                <a:gd name="connsiteY8" fmla="*/ 486065 h 3333503"/>
                <a:gd name="connsiteX9" fmla="*/ 1855105 w 1864656"/>
                <a:gd name="connsiteY9" fmla="*/ 449250 h 3333503"/>
                <a:gd name="connsiteX10" fmla="*/ 1858471 w 1864656"/>
                <a:gd name="connsiteY10" fmla="*/ 581620 h 3333503"/>
                <a:gd name="connsiteX11" fmla="*/ 1261130 w 1864656"/>
                <a:gd name="connsiteY11" fmla="*/ 637977 h 3333503"/>
                <a:gd name="connsiteX12" fmla="*/ 1549543 w 1864656"/>
                <a:gd name="connsiteY12" fmla="*/ 1623066 h 3333503"/>
                <a:gd name="connsiteX13" fmla="*/ 1427939 w 1864656"/>
                <a:gd name="connsiteY13" fmla="*/ 2396226 h 3333503"/>
                <a:gd name="connsiteX14" fmla="*/ 1753495 w 1864656"/>
                <a:gd name="connsiteY14" fmla="*/ 2770802 h 3333503"/>
                <a:gd name="connsiteX15" fmla="*/ 1748699 w 1864656"/>
                <a:gd name="connsiteY15" fmla="*/ 2994119 h 3333503"/>
                <a:gd name="connsiteX0" fmla="*/ 1748699 w 1864656"/>
                <a:gd name="connsiteY0" fmla="*/ 2994119 h 3333505"/>
                <a:gd name="connsiteX1" fmla="*/ 1357932 w 1864656"/>
                <a:gd name="connsiteY1" fmla="*/ 2556572 h 3333505"/>
                <a:gd name="connsiteX2" fmla="*/ 567656 w 1864656"/>
                <a:gd name="connsiteY2" fmla="*/ 3329207 h 3333505"/>
                <a:gd name="connsiteX3" fmla="*/ 19943 w 1864656"/>
                <a:gd name="connsiteY3" fmla="*/ 3319262 h 3333505"/>
                <a:gd name="connsiteX4" fmla="*/ 749626 w 1864656"/>
                <a:gd name="connsiteY4" fmla="*/ 2544090 h 3333505"/>
                <a:gd name="connsiteX5" fmla="*/ 1033145 w 1864656"/>
                <a:gd name="connsiteY5" fmla="*/ 1666099 h 3333505"/>
                <a:gd name="connsiteX6" fmla="*/ -1 w 1864656"/>
                <a:gd name="connsiteY6" fmla="*/ 511554 h 3333505"/>
                <a:gd name="connsiteX7" fmla="*/ 22374 w 1864656"/>
                <a:gd name="connsiteY7" fmla="*/ 0 h 3333505"/>
                <a:gd name="connsiteX8" fmla="*/ 1173310 w 1864656"/>
                <a:gd name="connsiteY8" fmla="*/ 508209 h 3333505"/>
                <a:gd name="connsiteX9" fmla="*/ 1855105 w 1864656"/>
                <a:gd name="connsiteY9" fmla="*/ 449250 h 3333505"/>
                <a:gd name="connsiteX10" fmla="*/ 1858471 w 1864656"/>
                <a:gd name="connsiteY10" fmla="*/ 581620 h 3333505"/>
                <a:gd name="connsiteX11" fmla="*/ 1261130 w 1864656"/>
                <a:gd name="connsiteY11" fmla="*/ 637977 h 3333505"/>
                <a:gd name="connsiteX12" fmla="*/ 1549543 w 1864656"/>
                <a:gd name="connsiteY12" fmla="*/ 1623066 h 3333505"/>
                <a:gd name="connsiteX13" fmla="*/ 1427939 w 1864656"/>
                <a:gd name="connsiteY13" fmla="*/ 2396226 h 3333505"/>
                <a:gd name="connsiteX14" fmla="*/ 1753495 w 1864656"/>
                <a:gd name="connsiteY14" fmla="*/ 2770802 h 3333505"/>
                <a:gd name="connsiteX15" fmla="*/ 1748699 w 1864656"/>
                <a:gd name="connsiteY15" fmla="*/ 2994119 h 3333505"/>
                <a:gd name="connsiteX0" fmla="*/ 1748699 w 1864656"/>
                <a:gd name="connsiteY0" fmla="*/ 2994119 h 3333503"/>
                <a:gd name="connsiteX1" fmla="*/ 1357932 w 1864656"/>
                <a:gd name="connsiteY1" fmla="*/ 2556572 h 3333503"/>
                <a:gd name="connsiteX2" fmla="*/ 567656 w 1864656"/>
                <a:gd name="connsiteY2" fmla="*/ 3329207 h 3333503"/>
                <a:gd name="connsiteX3" fmla="*/ 19943 w 1864656"/>
                <a:gd name="connsiteY3" fmla="*/ 3319262 h 3333503"/>
                <a:gd name="connsiteX4" fmla="*/ 749626 w 1864656"/>
                <a:gd name="connsiteY4" fmla="*/ 2544090 h 3333503"/>
                <a:gd name="connsiteX5" fmla="*/ 1033145 w 1864656"/>
                <a:gd name="connsiteY5" fmla="*/ 1666099 h 3333503"/>
                <a:gd name="connsiteX6" fmla="*/ -1 w 1864656"/>
                <a:gd name="connsiteY6" fmla="*/ 511554 h 3333503"/>
                <a:gd name="connsiteX7" fmla="*/ 22374 w 1864656"/>
                <a:gd name="connsiteY7" fmla="*/ 0 h 3333503"/>
                <a:gd name="connsiteX8" fmla="*/ 1173310 w 1864656"/>
                <a:gd name="connsiteY8" fmla="*/ 508209 h 3333503"/>
                <a:gd name="connsiteX9" fmla="*/ 1855105 w 1864656"/>
                <a:gd name="connsiteY9" fmla="*/ 449250 h 3333503"/>
                <a:gd name="connsiteX10" fmla="*/ 1858471 w 1864656"/>
                <a:gd name="connsiteY10" fmla="*/ 581620 h 3333503"/>
                <a:gd name="connsiteX11" fmla="*/ 1261130 w 1864656"/>
                <a:gd name="connsiteY11" fmla="*/ 637977 h 3333503"/>
                <a:gd name="connsiteX12" fmla="*/ 1549543 w 1864656"/>
                <a:gd name="connsiteY12" fmla="*/ 1623066 h 3333503"/>
                <a:gd name="connsiteX13" fmla="*/ 1427939 w 1864656"/>
                <a:gd name="connsiteY13" fmla="*/ 2396226 h 3333503"/>
                <a:gd name="connsiteX14" fmla="*/ 1753495 w 1864656"/>
                <a:gd name="connsiteY14" fmla="*/ 2770802 h 3333503"/>
                <a:gd name="connsiteX15" fmla="*/ 1748699 w 1864656"/>
                <a:gd name="connsiteY15" fmla="*/ 2994119 h 3333503"/>
                <a:gd name="connsiteX0" fmla="*/ 1748699 w 1864656"/>
                <a:gd name="connsiteY0" fmla="*/ 2994119 h 3333505"/>
                <a:gd name="connsiteX1" fmla="*/ 1357932 w 1864656"/>
                <a:gd name="connsiteY1" fmla="*/ 2556572 h 3333505"/>
                <a:gd name="connsiteX2" fmla="*/ 567656 w 1864656"/>
                <a:gd name="connsiteY2" fmla="*/ 3329207 h 3333505"/>
                <a:gd name="connsiteX3" fmla="*/ 19943 w 1864656"/>
                <a:gd name="connsiteY3" fmla="*/ 3319262 h 3333505"/>
                <a:gd name="connsiteX4" fmla="*/ 749626 w 1864656"/>
                <a:gd name="connsiteY4" fmla="*/ 2544090 h 3333505"/>
                <a:gd name="connsiteX5" fmla="*/ 1033145 w 1864656"/>
                <a:gd name="connsiteY5" fmla="*/ 1666099 h 3333505"/>
                <a:gd name="connsiteX6" fmla="*/ -1 w 1864656"/>
                <a:gd name="connsiteY6" fmla="*/ 511554 h 3333505"/>
                <a:gd name="connsiteX7" fmla="*/ 22374 w 1864656"/>
                <a:gd name="connsiteY7" fmla="*/ 0 h 3333505"/>
                <a:gd name="connsiteX8" fmla="*/ 1173310 w 1864656"/>
                <a:gd name="connsiteY8" fmla="*/ 508209 h 3333505"/>
                <a:gd name="connsiteX9" fmla="*/ 1855105 w 1864656"/>
                <a:gd name="connsiteY9" fmla="*/ 449250 h 3333505"/>
                <a:gd name="connsiteX10" fmla="*/ 1858471 w 1864656"/>
                <a:gd name="connsiteY10" fmla="*/ 581620 h 3333505"/>
                <a:gd name="connsiteX11" fmla="*/ 1261130 w 1864656"/>
                <a:gd name="connsiteY11" fmla="*/ 637977 h 3333505"/>
                <a:gd name="connsiteX12" fmla="*/ 1549543 w 1864656"/>
                <a:gd name="connsiteY12" fmla="*/ 1623066 h 3333505"/>
                <a:gd name="connsiteX13" fmla="*/ 1427939 w 1864656"/>
                <a:gd name="connsiteY13" fmla="*/ 2396226 h 3333505"/>
                <a:gd name="connsiteX14" fmla="*/ 1753495 w 1864656"/>
                <a:gd name="connsiteY14" fmla="*/ 2770802 h 3333505"/>
                <a:gd name="connsiteX15" fmla="*/ 1748699 w 1864656"/>
                <a:gd name="connsiteY15" fmla="*/ 2994119 h 3333505"/>
                <a:gd name="connsiteX0" fmla="*/ 1748699 w 1864656"/>
                <a:gd name="connsiteY0" fmla="*/ 2994119 h 3333503"/>
                <a:gd name="connsiteX1" fmla="*/ 1357932 w 1864656"/>
                <a:gd name="connsiteY1" fmla="*/ 2556572 h 3333503"/>
                <a:gd name="connsiteX2" fmla="*/ 567656 w 1864656"/>
                <a:gd name="connsiteY2" fmla="*/ 3329207 h 3333503"/>
                <a:gd name="connsiteX3" fmla="*/ 19943 w 1864656"/>
                <a:gd name="connsiteY3" fmla="*/ 3319262 h 3333503"/>
                <a:gd name="connsiteX4" fmla="*/ 749626 w 1864656"/>
                <a:gd name="connsiteY4" fmla="*/ 2544090 h 3333503"/>
                <a:gd name="connsiteX5" fmla="*/ 1033145 w 1864656"/>
                <a:gd name="connsiteY5" fmla="*/ 1666099 h 3333503"/>
                <a:gd name="connsiteX6" fmla="*/ -1 w 1864656"/>
                <a:gd name="connsiteY6" fmla="*/ 511554 h 3333503"/>
                <a:gd name="connsiteX7" fmla="*/ 22374 w 1864656"/>
                <a:gd name="connsiteY7" fmla="*/ 0 h 3333503"/>
                <a:gd name="connsiteX8" fmla="*/ 1173310 w 1864656"/>
                <a:gd name="connsiteY8" fmla="*/ 508209 h 3333503"/>
                <a:gd name="connsiteX9" fmla="*/ 1855105 w 1864656"/>
                <a:gd name="connsiteY9" fmla="*/ 449250 h 3333503"/>
                <a:gd name="connsiteX10" fmla="*/ 1858471 w 1864656"/>
                <a:gd name="connsiteY10" fmla="*/ 581620 h 3333503"/>
                <a:gd name="connsiteX11" fmla="*/ 1261130 w 1864656"/>
                <a:gd name="connsiteY11" fmla="*/ 637977 h 3333503"/>
                <a:gd name="connsiteX12" fmla="*/ 1549543 w 1864656"/>
                <a:gd name="connsiteY12" fmla="*/ 1623066 h 3333503"/>
                <a:gd name="connsiteX13" fmla="*/ 1427939 w 1864656"/>
                <a:gd name="connsiteY13" fmla="*/ 2396226 h 3333503"/>
                <a:gd name="connsiteX14" fmla="*/ 1753495 w 1864656"/>
                <a:gd name="connsiteY14" fmla="*/ 2770802 h 3333503"/>
                <a:gd name="connsiteX15" fmla="*/ 1748699 w 1864656"/>
                <a:gd name="connsiteY15" fmla="*/ 2994119 h 3333503"/>
                <a:gd name="connsiteX0" fmla="*/ 1748699 w 1864656"/>
                <a:gd name="connsiteY0" fmla="*/ 2994119 h 3333505"/>
                <a:gd name="connsiteX1" fmla="*/ 1357932 w 1864656"/>
                <a:gd name="connsiteY1" fmla="*/ 2556572 h 3333505"/>
                <a:gd name="connsiteX2" fmla="*/ 567656 w 1864656"/>
                <a:gd name="connsiteY2" fmla="*/ 3329207 h 3333505"/>
                <a:gd name="connsiteX3" fmla="*/ 19943 w 1864656"/>
                <a:gd name="connsiteY3" fmla="*/ 3319262 h 3333505"/>
                <a:gd name="connsiteX4" fmla="*/ 749626 w 1864656"/>
                <a:gd name="connsiteY4" fmla="*/ 2544090 h 3333505"/>
                <a:gd name="connsiteX5" fmla="*/ 1033145 w 1864656"/>
                <a:gd name="connsiteY5" fmla="*/ 1666099 h 3333505"/>
                <a:gd name="connsiteX6" fmla="*/ -1 w 1864656"/>
                <a:gd name="connsiteY6" fmla="*/ 511554 h 3333505"/>
                <a:gd name="connsiteX7" fmla="*/ 22374 w 1864656"/>
                <a:gd name="connsiteY7" fmla="*/ 0 h 3333505"/>
                <a:gd name="connsiteX8" fmla="*/ 1173310 w 1864656"/>
                <a:gd name="connsiteY8" fmla="*/ 508209 h 3333505"/>
                <a:gd name="connsiteX9" fmla="*/ 1855105 w 1864656"/>
                <a:gd name="connsiteY9" fmla="*/ 449250 h 3333505"/>
                <a:gd name="connsiteX10" fmla="*/ 1858471 w 1864656"/>
                <a:gd name="connsiteY10" fmla="*/ 581620 h 3333505"/>
                <a:gd name="connsiteX11" fmla="*/ 1261130 w 1864656"/>
                <a:gd name="connsiteY11" fmla="*/ 637977 h 3333505"/>
                <a:gd name="connsiteX12" fmla="*/ 1605880 w 1864656"/>
                <a:gd name="connsiteY12" fmla="*/ 1667357 h 3333505"/>
                <a:gd name="connsiteX13" fmla="*/ 1427939 w 1864656"/>
                <a:gd name="connsiteY13" fmla="*/ 2396226 h 3333505"/>
                <a:gd name="connsiteX14" fmla="*/ 1753495 w 1864656"/>
                <a:gd name="connsiteY14" fmla="*/ 2770802 h 3333505"/>
                <a:gd name="connsiteX15" fmla="*/ 1748699 w 1864656"/>
                <a:gd name="connsiteY15" fmla="*/ 2994119 h 3333505"/>
                <a:gd name="connsiteX0" fmla="*/ 1748699 w 1864656"/>
                <a:gd name="connsiteY0" fmla="*/ 2994119 h 3333503"/>
                <a:gd name="connsiteX1" fmla="*/ 1357932 w 1864656"/>
                <a:gd name="connsiteY1" fmla="*/ 2556572 h 3333503"/>
                <a:gd name="connsiteX2" fmla="*/ 567656 w 1864656"/>
                <a:gd name="connsiteY2" fmla="*/ 3329207 h 3333503"/>
                <a:gd name="connsiteX3" fmla="*/ 19943 w 1864656"/>
                <a:gd name="connsiteY3" fmla="*/ 3319262 h 3333503"/>
                <a:gd name="connsiteX4" fmla="*/ 749626 w 1864656"/>
                <a:gd name="connsiteY4" fmla="*/ 2544090 h 3333503"/>
                <a:gd name="connsiteX5" fmla="*/ 1045662 w 1864656"/>
                <a:gd name="connsiteY5" fmla="*/ 1639532 h 3333503"/>
                <a:gd name="connsiteX6" fmla="*/ -1 w 1864656"/>
                <a:gd name="connsiteY6" fmla="*/ 511554 h 3333503"/>
                <a:gd name="connsiteX7" fmla="*/ 22374 w 1864656"/>
                <a:gd name="connsiteY7" fmla="*/ 0 h 3333503"/>
                <a:gd name="connsiteX8" fmla="*/ 1173310 w 1864656"/>
                <a:gd name="connsiteY8" fmla="*/ 508209 h 3333503"/>
                <a:gd name="connsiteX9" fmla="*/ 1855105 w 1864656"/>
                <a:gd name="connsiteY9" fmla="*/ 449250 h 3333503"/>
                <a:gd name="connsiteX10" fmla="*/ 1858471 w 1864656"/>
                <a:gd name="connsiteY10" fmla="*/ 581620 h 3333503"/>
                <a:gd name="connsiteX11" fmla="*/ 1261130 w 1864656"/>
                <a:gd name="connsiteY11" fmla="*/ 637977 h 3333503"/>
                <a:gd name="connsiteX12" fmla="*/ 1605880 w 1864656"/>
                <a:gd name="connsiteY12" fmla="*/ 1667357 h 3333503"/>
                <a:gd name="connsiteX13" fmla="*/ 1427939 w 1864656"/>
                <a:gd name="connsiteY13" fmla="*/ 2396226 h 3333503"/>
                <a:gd name="connsiteX14" fmla="*/ 1753495 w 1864656"/>
                <a:gd name="connsiteY14" fmla="*/ 2770802 h 3333503"/>
                <a:gd name="connsiteX15" fmla="*/ 1748699 w 1864656"/>
                <a:gd name="connsiteY15" fmla="*/ 2994119 h 3333503"/>
                <a:gd name="connsiteX0" fmla="*/ 1748699 w 1864656"/>
                <a:gd name="connsiteY0" fmla="*/ 2994119 h 3333505"/>
                <a:gd name="connsiteX1" fmla="*/ 1357932 w 1864656"/>
                <a:gd name="connsiteY1" fmla="*/ 2556572 h 3333505"/>
                <a:gd name="connsiteX2" fmla="*/ 567656 w 1864656"/>
                <a:gd name="connsiteY2" fmla="*/ 3329207 h 3333505"/>
                <a:gd name="connsiteX3" fmla="*/ 19943 w 1864656"/>
                <a:gd name="connsiteY3" fmla="*/ 3319262 h 3333505"/>
                <a:gd name="connsiteX4" fmla="*/ 749626 w 1864656"/>
                <a:gd name="connsiteY4" fmla="*/ 2544090 h 3333505"/>
                <a:gd name="connsiteX5" fmla="*/ 1045662 w 1864656"/>
                <a:gd name="connsiteY5" fmla="*/ 1639532 h 3333505"/>
                <a:gd name="connsiteX6" fmla="*/ -1 w 1864656"/>
                <a:gd name="connsiteY6" fmla="*/ 511554 h 3333505"/>
                <a:gd name="connsiteX7" fmla="*/ 22374 w 1864656"/>
                <a:gd name="connsiteY7" fmla="*/ 0 h 3333505"/>
                <a:gd name="connsiteX8" fmla="*/ 1173310 w 1864656"/>
                <a:gd name="connsiteY8" fmla="*/ 508209 h 3333505"/>
                <a:gd name="connsiteX9" fmla="*/ 1855105 w 1864656"/>
                <a:gd name="connsiteY9" fmla="*/ 449250 h 3333505"/>
                <a:gd name="connsiteX10" fmla="*/ 1858471 w 1864656"/>
                <a:gd name="connsiteY10" fmla="*/ 581620 h 3333505"/>
                <a:gd name="connsiteX11" fmla="*/ 1261130 w 1864656"/>
                <a:gd name="connsiteY11" fmla="*/ 637977 h 3333505"/>
                <a:gd name="connsiteX12" fmla="*/ 1605880 w 1864656"/>
                <a:gd name="connsiteY12" fmla="*/ 1667357 h 3333505"/>
                <a:gd name="connsiteX13" fmla="*/ 1427939 w 1864656"/>
                <a:gd name="connsiteY13" fmla="*/ 2396226 h 3333505"/>
                <a:gd name="connsiteX14" fmla="*/ 1753495 w 1864656"/>
                <a:gd name="connsiteY14" fmla="*/ 2770802 h 3333505"/>
                <a:gd name="connsiteX15" fmla="*/ 1748699 w 1864656"/>
                <a:gd name="connsiteY15" fmla="*/ 2994119 h 3333505"/>
                <a:gd name="connsiteX0" fmla="*/ 1748699 w 1864656"/>
                <a:gd name="connsiteY0" fmla="*/ 2994119 h 3333503"/>
                <a:gd name="connsiteX1" fmla="*/ 1357932 w 1864656"/>
                <a:gd name="connsiteY1" fmla="*/ 2556572 h 3333503"/>
                <a:gd name="connsiteX2" fmla="*/ 567656 w 1864656"/>
                <a:gd name="connsiteY2" fmla="*/ 3329207 h 3333503"/>
                <a:gd name="connsiteX3" fmla="*/ 19943 w 1864656"/>
                <a:gd name="connsiteY3" fmla="*/ 3319262 h 3333503"/>
                <a:gd name="connsiteX4" fmla="*/ 749626 w 1864656"/>
                <a:gd name="connsiteY4" fmla="*/ 2544090 h 3333503"/>
                <a:gd name="connsiteX5" fmla="*/ 1183366 w 1864656"/>
                <a:gd name="connsiteY5" fmla="*/ 1683826 h 3333503"/>
                <a:gd name="connsiteX6" fmla="*/ -1 w 1864656"/>
                <a:gd name="connsiteY6" fmla="*/ 511554 h 3333503"/>
                <a:gd name="connsiteX7" fmla="*/ 22374 w 1864656"/>
                <a:gd name="connsiteY7" fmla="*/ 0 h 3333503"/>
                <a:gd name="connsiteX8" fmla="*/ 1173310 w 1864656"/>
                <a:gd name="connsiteY8" fmla="*/ 508209 h 3333503"/>
                <a:gd name="connsiteX9" fmla="*/ 1855105 w 1864656"/>
                <a:gd name="connsiteY9" fmla="*/ 449250 h 3333503"/>
                <a:gd name="connsiteX10" fmla="*/ 1858471 w 1864656"/>
                <a:gd name="connsiteY10" fmla="*/ 581620 h 3333503"/>
                <a:gd name="connsiteX11" fmla="*/ 1261130 w 1864656"/>
                <a:gd name="connsiteY11" fmla="*/ 637977 h 3333503"/>
                <a:gd name="connsiteX12" fmla="*/ 1605880 w 1864656"/>
                <a:gd name="connsiteY12" fmla="*/ 1667357 h 3333503"/>
                <a:gd name="connsiteX13" fmla="*/ 1427939 w 1864656"/>
                <a:gd name="connsiteY13" fmla="*/ 2396226 h 3333503"/>
                <a:gd name="connsiteX14" fmla="*/ 1753495 w 1864656"/>
                <a:gd name="connsiteY14" fmla="*/ 2770802 h 3333503"/>
                <a:gd name="connsiteX15" fmla="*/ 1748699 w 1864656"/>
                <a:gd name="connsiteY15" fmla="*/ 2994119 h 3333503"/>
                <a:gd name="connsiteX0" fmla="*/ 1748699 w 1864656"/>
                <a:gd name="connsiteY0" fmla="*/ 2994119 h 3333505"/>
                <a:gd name="connsiteX1" fmla="*/ 1357932 w 1864656"/>
                <a:gd name="connsiteY1" fmla="*/ 2556572 h 3333505"/>
                <a:gd name="connsiteX2" fmla="*/ 567656 w 1864656"/>
                <a:gd name="connsiteY2" fmla="*/ 3329207 h 3333505"/>
                <a:gd name="connsiteX3" fmla="*/ 19943 w 1864656"/>
                <a:gd name="connsiteY3" fmla="*/ 3319262 h 3333505"/>
                <a:gd name="connsiteX4" fmla="*/ 749626 w 1864656"/>
                <a:gd name="connsiteY4" fmla="*/ 2544090 h 3333505"/>
                <a:gd name="connsiteX5" fmla="*/ 1183366 w 1864656"/>
                <a:gd name="connsiteY5" fmla="*/ 1683826 h 3333505"/>
                <a:gd name="connsiteX6" fmla="*/ -1 w 1864656"/>
                <a:gd name="connsiteY6" fmla="*/ 511554 h 3333505"/>
                <a:gd name="connsiteX7" fmla="*/ 22374 w 1864656"/>
                <a:gd name="connsiteY7" fmla="*/ 0 h 3333505"/>
                <a:gd name="connsiteX8" fmla="*/ 1173310 w 1864656"/>
                <a:gd name="connsiteY8" fmla="*/ 508209 h 3333505"/>
                <a:gd name="connsiteX9" fmla="*/ 1855105 w 1864656"/>
                <a:gd name="connsiteY9" fmla="*/ 449250 h 3333505"/>
                <a:gd name="connsiteX10" fmla="*/ 1858471 w 1864656"/>
                <a:gd name="connsiteY10" fmla="*/ 581620 h 3333505"/>
                <a:gd name="connsiteX11" fmla="*/ 1261130 w 1864656"/>
                <a:gd name="connsiteY11" fmla="*/ 637977 h 3333505"/>
                <a:gd name="connsiteX12" fmla="*/ 1605880 w 1864656"/>
                <a:gd name="connsiteY12" fmla="*/ 1667357 h 3333505"/>
                <a:gd name="connsiteX13" fmla="*/ 1427939 w 1864656"/>
                <a:gd name="connsiteY13" fmla="*/ 2396226 h 3333505"/>
                <a:gd name="connsiteX14" fmla="*/ 1753495 w 1864656"/>
                <a:gd name="connsiteY14" fmla="*/ 2770802 h 3333505"/>
                <a:gd name="connsiteX15" fmla="*/ 1748699 w 1864656"/>
                <a:gd name="connsiteY15" fmla="*/ 2994119 h 3333505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49626 w 1864656"/>
                <a:gd name="connsiteY4" fmla="*/ 2544090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49626 w 1864656"/>
                <a:gd name="connsiteY4" fmla="*/ 2544090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49626 w 1864656"/>
                <a:gd name="connsiteY4" fmla="*/ 2544090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49626 w 1864656"/>
                <a:gd name="connsiteY4" fmla="*/ 2544090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49626 w 1864656"/>
                <a:gd name="connsiteY4" fmla="*/ 2544090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62146 w 1864656"/>
                <a:gd name="connsiteY4" fmla="*/ 2579527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62146 w 1864656"/>
                <a:gd name="connsiteY4" fmla="*/ 2579527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62146 w 1864656"/>
                <a:gd name="connsiteY4" fmla="*/ 2579527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48699 w 1864656"/>
                <a:gd name="connsiteY0" fmla="*/ 2994119 h 3335034"/>
                <a:gd name="connsiteX1" fmla="*/ 1357932 w 1864656"/>
                <a:gd name="connsiteY1" fmla="*/ 2556572 h 3335034"/>
                <a:gd name="connsiteX2" fmla="*/ 467505 w 1864656"/>
                <a:gd name="connsiteY2" fmla="*/ 3333642 h 3335034"/>
                <a:gd name="connsiteX3" fmla="*/ 19943 w 1864656"/>
                <a:gd name="connsiteY3" fmla="*/ 3319262 h 3335034"/>
                <a:gd name="connsiteX4" fmla="*/ 762146 w 1864656"/>
                <a:gd name="connsiteY4" fmla="*/ 2579527 h 3335034"/>
                <a:gd name="connsiteX5" fmla="*/ 1183366 w 1864656"/>
                <a:gd name="connsiteY5" fmla="*/ 1683826 h 3335034"/>
                <a:gd name="connsiteX6" fmla="*/ -1 w 1864656"/>
                <a:gd name="connsiteY6" fmla="*/ 511554 h 3335034"/>
                <a:gd name="connsiteX7" fmla="*/ 22374 w 1864656"/>
                <a:gd name="connsiteY7" fmla="*/ 0 h 3335034"/>
                <a:gd name="connsiteX8" fmla="*/ 1173310 w 1864656"/>
                <a:gd name="connsiteY8" fmla="*/ 508209 h 3335034"/>
                <a:gd name="connsiteX9" fmla="*/ 1855105 w 1864656"/>
                <a:gd name="connsiteY9" fmla="*/ 449250 h 3335034"/>
                <a:gd name="connsiteX10" fmla="*/ 1858471 w 1864656"/>
                <a:gd name="connsiteY10" fmla="*/ 581620 h 3335034"/>
                <a:gd name="connsiteX11" fmla="*/ 1261130 w 1864656"/>
                <a:gd name="connsiteY11" fmla="*/ 637977 h 3335034"/>
                <a:gd name="connsiteX12" fmla="*/ 1605880 w 1864656"/>
                <a:gd name="connsiteY12" fmla="*/ 1667357 h 3335034"/>
                <a:gd name="connsiteX13" fmla="*/ 1427939 w 1864656"/>
                <a:gd name="connsiteY13" fmla="*/ 2396226 h 3335034"/>
                <a:gd name="connsiteX14" fmla="*/ 1753495 w 1864656"/>
                <a:gd name="connsiteY14" fmla="*/ 2770802 h 3335034"/>
                <a:gd name="connsiteX15" fmla="*/ 1748699 w 186465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6 w 1852136"/>
                <a:gd name="connsiteY4" fmla="*/ 2579527 h 3335034"/>
                <a:gd name="connsiteX5" fmla="*/ 1170846 w 1852136"/>
                <a:gd name="connsiteY5" fmla="*/ 1683826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6 w 1852136"/>
                <a:gd name="connsiteY4" fmla="*/ 2579527 h 3335034"/>
                <a:gd name="connsiteX5" fmla="*/ 1170846 w 1852136"/>
                <a:gd name="connsiteY5" fmla="*/ 1683826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6 w 1852136"/>
                <a:gd name="connsiteY4" fmla="*/ 2579527 h 3335034"/>
                <a:gd name="connsiteX5" fmla="*/ 1170846 w 1852136"/>
                <a:gd name="connsiteY5" fmla="*/ 1683826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6 w 1852136"/>
                <a:gd name="connsiteY4" fmla="*/ 2579527 h 3335034"/>
                <a:gd name="connsiteX5" fmla="*/ 1195884 w 1852136"/>
                <a:gd name="connsiteY5" fmla="*/ 1750259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6 w 1852136"/>
                <a:gd name="connsiteY4" fmla="*/ 2579527 h 3335034"/>
                <a:gd name="connsiteX5" fmla="*/ 1195884 w 1852136"/>
                <a:gd name="connsiteY5" fmla="*/ 1750259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6 w 1852136"/>
                <a:gd name="connsiteY4" fmla="*/ 2579527 h 3335034"/>
                <a:gd name="connsiteX5" fmla="*/ 1195884 w 1852136"/>
                <a:gd name="connsiteY5" fmla="*/ 1750259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7 w 1852136"/>
                <a:gd name="connsiteY4" fmla="*/ 2623818 h 3335034"/>
                <a:gd name="connsiteX5" fmla="*/ 1195884 w 1852136"/>
                <a:gd name="connsiteY5" fmla="*/ 1750259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7 w 1852136"/>
                <a:gd name="connsiteY4" fmla="*/ 2623818 h 3335034"/>
                <a:gd name="connsiteX5" fmla="*/ 1195884 w 1852136"/>
                <a:gd name="connsiteY5" fmla="*/ 1750259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94119 h 3335034"/>
                <a:gd name="connsiteX1" fmla="*/ 1345412 w 1852136"/>
                <a:gd name="connsiteY1" fmla="*/ 2556572 h 3335034"/>
                <a:gd name="connsiteX2" fmla="*/ 454985 w 1852136"/>
                <a:gd name="connsiteY2" fmla="*/ 3333642 h 3335034"/>
                <a:gd name="connsiteX3" fmla="*/ 7423 w 1852136"/>
                <a:gd name="connsiteY3" fmla="*/ 3319262 h 3335034"/>
                <a:gd name="connsiteX4" fmla="*/ 749627 w 1852136"/>
                <a:gd name="connsiteY4" fmla="*/ 2623818 h 3335034"/>
                <a:gd name="connsiteX5" fmla="*/ 1195884 w 1852136"/>
                <a:gd name="connsiteY5" fmla="*/ 1750259 h 3335034"/>
                <a:gd name="connsiteX6" fmla="*/ -1 w 1852136"/>
                <a:gd name="connsiteY6" fmla="*/ 427409 h 3335034"/>
                <a:gd name="connsiteX7" fmla="*/ 9854 w 1852136"/>
                <a:gd name="connsiteY7" fmla="*/ 0 h 3335034"/>
                <a:gd name="connsiteX8" fmla="*/ 1160790 w 1852136"/>
                <a:gd name="connsiteY8" fmla="*/ 508209 h 3335034"/>
                <a:gd name="connsiteX9" fmla="*/ 1842585 w 1852136"/>
                <a:gd name="connsiteY9" fmla="*/ 449250 h 3335034"/>
                <a:gd name="connsiteX10" fmla="*/ 1845951 w 1852136"/>
                <a:gd name="connsiteY10" fmla="*/ 581620 h 3335034"/>
                <a:gd name="connsiteX11" fmla="*/ 1248610 w 1852136"/>
                <a:gd name="connsiteY11" fmla="*/ 637977 h 3335034"/>
                <a:gd name="connsiteX12" fmla="*/ 1593360 w 1852136"/>
                <a:gd name="connsiteY12" fmla="*/ 1667357 h 3335034"/>
                <a:gd name="connsiteX13" fmla="*/ 1415419 w 1852136"/>
                <a:gd name="connsiteY13" fmla="*/ 2396226 h 3335034"/>
                <a:gd name="connsiteX14" fmla="*/ 1740975 w 1852136"/>
                <a:gd name="connsiteY14" fmla="*/ 2770802 h 3335034"/>
                <a:gd name="connsiteX15" fmla="*/ 1736179 w 1852136"/>
                <a:gd name="connsiteY15" fmla="*/ 2994119 h 3335034"/>
                <a:gd name="connsiteX0" fmla="*/ 1736179 w 1852136"/>
                <a:gd name="connsiteY0" fmla="*/ 2940972 h 3281887"/>
                <a:gd name="connsiteX1" fmla="*/ 1345412 w 1852136"/>
                <a:gd name="connsiteY1" fmla="*/ 2503425 h 3281887"/>
                <a:gd name="connsiteX2" fmla="*/ 454985 w 1852136"/>
                <a:gd name="connsiteY2" fmla="*/ 3280495 h 3281887"/>
                <a:gd name="connsiteX3" fmla="*/ 7423 w 1852136"/>
                <a:gd name="connsiteY3" fmla="*/ 3266115 h 3281887"/>
                <a:gd name="connsiteX4" fmla="*/ 749627 w 1852136"/>
                <a:gd name="connsiteY4" fmla="*/ 2570671 h 3281887"/>
                <a:gd name="connsiteX5" fmla="*/ 1195884 w 1852136"/>
                <a:gd name="connsiteY5" fmla="*/ 1697112 h 3281887"/>
                <a:gd name="connsiteX6" fmla="*/ -1 w 1852136"/>
                <a:gd name="connsiteY6" fmla="*/ 374262 h 3281887"/>
                <a:gd name="connsiteX7" fmla="*/ 16113 w 1852136"/>
                <a:gd name="connsiteY7" fmla="*/ 0 h 3281887"/>
                <a:gd name="connsiteX8" fmla="*/ 1160790 w 1852136"/>
                <a:gd name="connsiteY8" fmla="*/ 455062 h 3281887"/>
                <a:gd name="connsiteX9" fmla="*/ 1842585 w 1852136"/>
                <a:gd name="connsiteY9" fmla="*/ 396103 h 3281887"/>
                <a:gd name="connsiteX10" fmla="*/ 1845951 w 1852136"/>
                <a:gd name="connsiteY10" fmla="*/ 528473 h 3281887"/>
                <a:gd name="connsiteX11" fmla="*/ 1248610 w 1852136"/>
                <a:gd name="connsiteY11" fmla="*/ 584830 h 3281887"/>
                <a:gd name="connsiteX12" fmla="*/ 1593360 w 1852136"/>
                <a:gd name="connsiteY12" fmla="*/ 1614210 h 3281887"/>
                <a:gd name="connsiteX13" fmla="*/ 1415419 w 1852136"/>
                <a:gd name="connsiteY13" fmla="*/ 2343079 h 3281887"/>
                <a:gd name="connsiteX14" fmla="*/ 1740975 w 1852136"/>
                <a:gd name="connsiteY14" fmla="*/ 2717655 h 3281887"/>
                <a:gd name="connsiteX15" fmla="*/ 1736179 w 1852136"/>
                <a:gd name="connsiteY15" fmla="*/ 2940972 h 3281887"/>
                <a:gd name="connsiteX0" fmla="*/ 1736179 w 1852136"/>
                <a:gd name="connsiteY0" fmla="*/ 2940972 h 3281887"/>
                <a:gd name="connsiteX1" fmla="*/ 1345412 w 1852136"/>
                <a:gd name="connsiteY1" fmla="*/ 2503425 h 3281887"/>
                <a:gd name="connsiteX2" fmla="*/ 454985 w 1852136"/>
                <a:gd name="connsiteY2" fmla="*/ 3280495 h 3281887"/>
                <a:gd name="connsiteX3" fmla="*/ 7423 w 1852136"/>
                <a:gd name="connsiteY3" fmla="*/ 3266115 h 3281887"/>
                <a:gd name="connsiteX4" fmla="*/ 749627 w 1852136"/>
                <a:gd name="connsiteY4" fmla="*/ 2570671 h 3281887"/>
                <a:gd name="connsiteX5" fmla="*/ 1195884 w 1852136"/>
                <a:gd name="connsiteY5" fmla="*/ 1697112 h 3281887"/>
                <a:gd name="connsiteX6" fmla="*/ -1 w 1852136"/>
                <a:gd name="connsiteY6" fmla="*/ 374262 h 3281887"/>
                <a:gd name="connsiteX7" fmla="*/ 16113 w 1852136"/>
                <a:gd name="connsiteY7" fmla="*/ 0 h 3281887"/>
                <a:gd name="connsiteX8" fmla="*/ 1160790 w 1852136"/>
                <a:gd name="connsiteY8" fmla="*/ 455062 h 3281887"/>
                <a:gd name="connsiteX9" fmla="*/ 1842585 w 1852136"/>
                <a:gd name="connsiteY9" fmla="*/ 396103 h 3281887"/>
                <a:gd name="connsiteX10" fmla="*/ 1845951 w 1852136"/>
                <a:gd name="connsiteY10" fmla="*/ 528473 h 3281887"/>
                <a:gd name="connsiteX11" fmla="*/ 1355017 w 1852136"/>
                <a:gd name="connsiteY11" fmla="*/ 660128 h 3281887"/>
                <a:gd name="connsiteX12" fmla="*/ 1593360 w 1852136"/>
                <a:gd name="connsiteY12" fmla="*/ 1614210 h 3281887"/>
                <a:gd name="connsiteX13" fmla="*/ 1415419 w 1852136"/>
                <a:gd name="connsiteY13" fmla="*/ 2343079 h 3281887"/>
                <a:gd name="connsiteX14" fmla="*/ 1740975 w 1852136"/>
                <a:gd name="connsiteY14" fmla="*/ 2717655 h 3281887"/>
                <a:gd name="connsiteX15" fmla="*/ 1736179 w 1852136"/>
                <a:gd name="connsiteY15" fmla="*/ 2940972 h 3281887"/>
                <a:gd name="connsiteX0" fmla="*/ 1736179 w 1852136"/>
                <a:gd name="connsiteY0" fmla="*/ 2940972 h 3281887"/>
                <a:gd name="connsiteX1" fmla="*/ 1345412 w 1852136"/>
                <a:gd name="connsiteY1" fmla="*/ 2503425 h 3281887"/>
                <a:gd name="connsiteX2" fmla="*/ 454985 w 1852136"/>
                <a:gd name="connsiteY2" fmla="*/ 3280495 h 3281887"/>
                <a:gd name="connsiteX3" fmla="*/ 7423 w 1852136"/>
                <a:gd name="connsiteY3" fmla="*/ 3266115 h 3281887"/>
                <a:gd name="connsiteX4" fmla="*/ 749627 w 1852136"/>
                <a:gd name="connsiteY4" fmla="*/ 2570671 h 3281887"/>
                <a:gd name="connsiteX5" fmla="*/ 1195884 w 1852136"/>
                <a:gd name="connsiteY5" fmla="*/ 1697112 h 3281887"/>
                <a:gd name="connsiteX6" fmla="*/ -1 w 1852136"/>
                <a:gd name="connsiteY6" fmla="*/ 374262 h 3281887"/>
                <a:gd name="connsiteX7" fmla="*/ 16113 w 1852136"/>
                <a:gd name="connsiteY7" fmla="*/ 0 h 3281887"/>
                <a:gd name="connsiteX8" fmla="*/ 1160790 w 1852136"/>
                <a:gd name="connsiteY8" fmla="*/ 455062 h 3281887"/>
                <a:gd name="connsiteX9" fmla="*/ 1842585 w 1852136"/>
                <a:gd name="connsiteY9" fmla="*/ 396103 h 3281887"/>
                <a:gd name="connsiteX10" fmla="*/ 1845951 w 1852136"/>
                <a:gd name="connsiteY10" fmla="*/ 528473 h 3281887"/>
                <a:gd name="connsiteX11" fmla="*/ 1423868 w 1852136"/>
                <a:gd name="connsiteY11" fmla="*/ 655704 h 3281887"/>
                <a:gd name="connsiteX12" fmla="*/ 1593360 w 1852136"/>
                <a:gd name="connsiteY12" fmla="*/ 1614210 h 3281887"/>
                <a:gd name="connsiteX13" fmla="*/ 1415419 w 1852136"/>
                <a:gd name="connsiteY13" fmla="*/ 2343079 h 3281887"/>
                <a:gd name="connsiteX14" fmla="*/ 1740975 w 1852136"/>
                <a:gd name="connsiteY14" fmla="*/ 2717655 h 3281887"/>
                <a:gd name="connsiteX15" fmla="*/ 1736179 w 1852136"/>
                <a:gd name="connsiteY15" fmla="*/ 2940972 h 3281887"/>
                <a:gd name="connsiteX0" fmla="*/ 1736179 w 1852136"/>
                <a:gd name="connsiteY0" fmla="*/ 2940972 h 3281887"/>
                <a:gd name="connsiteX1" fmla="*/ 1345412 w 1852136"/>
                <a:gd name="connsiteY1" fmla="*/ 2503425 h 3281887"/>
                <a:gd name="connsiteX2" fmla="*/ 454985 w 1852136"/>
                <a:gd name="connsiteY2" fmla="*/ 3280495 h 3281887"/>
                <a:gd name="connsiteX3" fmla="*/ 7423 w 1852136"/>
                <a:gd name="connsiteY3" fmla="*/ 3266115 h 3281887"/>
                <a:gd name="connsiteX4" fmla="*/ 749627 w 1852136"/>
                <a:gd name="connsiteY4" fmla="*/ 2570671 h 3281887"/>
                <a:gd name="connsiteX5" fmla="*/ 1195884 w 1852136"/>
                <a:gd name="connsiteY5" fmla="*/ 1697112 h 3281887"/>
                <a:gd name="connsiteX6" fmla="*/ -1 w 1852136"/>
                <a:gd name="connsiteY6" fmla="*/ 374262 h 3281887"/>
                <a:gd name="connsiteX7" fmla="*/ 16113 w 1852136"/>
                <a:gd name="connsiteY7" fmla="*/ 0 h 3281887"/>
                <a:gd name="connsiteX8" fmla="*/ 1160790 w 1852136"/>
                <a:gd name="connsiteY8" fmla="*/ 455062 h 3281887"/>
                <a:gd name="connsiteX9" fmla="*/ 1842585 w 1852136"/>
                <a:gd name="connsiteY9" fmla="*/ 396103 h 3281887"/>
                <a:gd name="connsiteX10" fmla="*/ 1845951 w 1852136"/>
                <a:gd name="connsiteY10" fmla="*/ 528473 h 3281887"/>
                <a:gd name="connsiteX11" fmla="*/ 1423868 w 1852136"/>
                <a:gd name="connsiteY11" fmla="*/ 655704 h 3281887"/>
                <a:gd name="connsiteX12" fmla="*/ 1593360 w 1852136"/>
                <a:gd name="connsiteY12" fmla="*/ 1614210 h 3281887"/>
                <a:gd name="connsiteX13" fmla="*/ 1415419 w 1852136"/>
                <a:gd name="connsiteY13" fmla="*/ 2343079 h 3281887"/>
                <a:gd name="connsiteX14" fmla="*/ 1740975 w 1852136"/>
                <a:gd name="connsiteY14" fmla="*/ 2717655 h 3281887"/>
                <a:gd name="connsiteX15" fmla="*/ 1736179 w 1852136"/>
                <a:gd name="connsiteY15" fmla="*/ 2940972 h 3281887"/>
                <a:gd name="connsiteX0" fmla="*/ 1736179 w 1852136"/>
                <a:gd name="connsiteY0" fmla="*/ 2940972 h 3281887"/>
                <a:gd name="connsiteX1" fmla="*/ 1345412 w 1852136"/>
                <a:gd name="connsiteY1" fmla="*/ 2503425 h 3281887"/>
                <a:gd name="connsiteX2" fmla="*/ 454985 w 1852136"/>
                <a:gd name="connsiteY2" fmla="*/ 3280495 h 3281887"/>
                <a:gd name="connsiteX3" fmla="*/ 7423 w 1852136"/>
                <a:gd name="connsiteY3" fmla="*/ 3266115 h 3281887"/>
                <a:gd name="connsiteX4" fmla="*/ 749627 w 1852136"/>
                <a:gd name="connsiteY4" fmla="*/ 2570671 h 3281887"/>
                <a:gd name="connsiteX5" fmla="*/ 1195884 w 1852136"/>
                <a:gd name="connsiteY5" fmla="*/ 1697112 h 3281887"/>
                <a:gd name="connsiteX6" fmla="*/ -1 w 1852136"/>
                <a:gd name="connsiteY6" fmla="*/ 374262 h 3281887"/>
                <a:gd name="connsiteX7" fmla="*/ 16113 w 1852136"/>
                <a:gd name="connsiteY7" fmla="*/ 0 h 3281887"/>
                <a:gd name="connsiteX8" fmla="*/ 1311012 w 1852136"/>
                <a:gd name="connsiteY8" fmla="*/ 450638 h 3281887"/>
                <a:gd name="connsiteX9" fmla="*/ 1842585 w 1852136"/>
                <a:gd name="connsiteY9" fmla="*/ 396103 h 3281887"/>
                <a:gd name="connsiteX10" fmla="*/ 1845951 w 1852136"/>
                <a:gd name="connsiteY10" fmla="*/ 528473 h 3281887"/>
                <a:gd name="connsiteX11" fmla="*/ 1423868 w 1852136"/>
                <a:gd name="connsiteY11" fmla="*/ 655704 h 3281887"/>
                <a:gd name="connsiteX12" fmla="*/ 1593360 w 1852136"/>
                <a:gd name="connsiteY12" fmla="*/ 1614210 h 3281887"/>
                <a:gd name="connsiteX13" fmla="*/ 1415419 w 1852136"/>
                <a:gd name="connsiteY13" fmla="*/ 2343079 h 3281887"/>
                <a:gd name="connsiteX14" fmla="*/ 1740975 w 1852136"/>
                <a:gd name="connsiteY14" fmla="*/ 2717655 h 3281887"/>
                <a:gd name="connsiteX15" fmla="*/ 1736179 w 1852136"/>
                <a:gd name="connsiteY15" fmla="*/ 2940972 h 3281887"/>
                <a:gd name="connsiteX0" fmla="*/ 1736179 w 1852136"/>
                <a:gd name="connsiteY0" fmla="*/ 2940972 h 3281887"/>
                <a:gd name="connsiteX1" fmla="*/ 1345412 w 1852136"/>
                <a:gd name="connsiteY1" fmla="*/ 2503425 h 3281887"/>
                <a:gd name="connsiteX2" fmla="*/ 454985 w 1852136"/>
                <a:gd name="connsiteY2" fmla="*/ 3280495 h 3281887"/>
                <a:gd name="connsiteX3" fmla="*/ 7423 w 1852136"/>
                <a:gd name="connsiteY3" fmla="*/ 3266115 h 3281887"/>
                <a:gd name="connsiteX4" fmla="*/ 749627 w 1852136"/>
                <a:gd name="connsiteY4" fmla="*/ 2570671 h 3281887"/>
                <a:gd name="connsiteX5" fmla="*/ 1195884 w 1852136"/>
                <a:gd name="connsiteY5" fmla="*/ 1697112 h 3281887"/>
                <a:gd name="connsiteX6" fmla="*/ -1 w 1852136"/>
                <a:gd name="connsiteY6" fmla="*/ 374262 h 3281887"/>
                <a:gd name="connsiteX7" fmla="*/ 16113 w 1852136"/>
                <a:gd name="connsiteY7" fmla="*/ 0 h 3281887"/>
                <a:gd name="connsiteX8" fmla="*/ 1311012 w 1852136"/>
                <a:gd name="connsiteY8" fmla="*/ 450638 h 3281887"/>
                <a:gd name="connsiteX9" fmla="*/ 1842585 w 1852136"/>
                <a:gd name="connsiteY9" fmla="*/ 396103 h 3281887"/>
                <a:gd name="connsiteX10" fmla="*/ 1845951 w 1852136"/>
                <a:gd name="connsiteY10" fmla="*/ 528473 h 3281887"/>
                <a:gd name="connsiteX11" fmla="*/ 1423868 w 1852136"/>
                <a:gd name="connsiteY11" fmla="*/ 655704 h 3281887"/>
                <a:gd name="connsiteX12" fmla="*/ 1593360 w 1852136"/>
                <a:gd name="connsiteY12" fmla="*/ 1614210 h 3281887"/>
                <a:gd name="connsiteX13" fmla="*/ 1415419 w 1852136"/>
                <a:gd name="connsiteY13" fmla="*/ 2343079 h 3281887"/>
                <a:gd name="connsiteX14" fmla="*/ 1740975 w 1852136"/>
                <a:gd name="connsiteY14" fmla="*/ 2717655 h 3281887"/>
                <a:gd name="connsiteX15" fmla="*/ 1736179 w 1852136"/>
                <a:gd name="connsiteY15" fmla="*/ 2940972 h 3281887"/>
                <a:gd name="connsiteX0" fmla="*/ 1736179 w 1846335"/>
                <a:gd name="connsiteY0" fmla="*/ 2940972 h 3281887"/>
                <a:gd name="connsiteX1" fmla="*/ 1345412 w 1846335"/>
                <a:gd name="connsiteY1" fmla="*/ 2503425 h 3281887"/>
                <a:gd name="connsiteX2" fmla="*/ 454985 w 1846335"/>
                <a:gd name="connsiteY2" fmla="*/ 3280495 h 3281887"/>
                <a:gd name="connsiteX3" fmla="*/ 7423 w 1846335"/>
                <a:gd name="connsiteY3" fmla="*/ 3266115 h 3281887"/>
                <a:gd name="connsiteX4" fmla="*/ 749627 w 1846335"/>
                <a:gd name="connsiteY4" fmla="*/ 2570671 h 3281887"/>
                <a:gd name="connsiteX5" fmla="*/ 1195884 w 1846335"/>
                <a:gd name="connsiteY5" fmla="*/ 1697112 h 3281887"/>
                <a:gd name="connsiteX6" fmla="*/ -1 w 1846335"/>
                <a:gd name="connsiteY6" fmla="*/ 374262 h 3281887"/>
                <a:gd name="connsiteX7" fmla="*/ 16113 w 1846335"/>
                <a:gd name="connsiteY7" fmla="*/ 0 h 3281887"/>
                <a:gd name="connsiteX8" fmla="*/ 1311012 w 1846335"/>
                <a:gd name="connsiteY8" fmla="*/ 450638 h 3281887"/>
                <a:gd name="connsiteX9" fmla="*/ 1842585 w 1846335"/>
                <a:gd name="connsiteY9" fmla="*/ 396103 h 3281887"/>
                <a:gd name="connsiteX10" fmla="*/ 1802134 w 1846335"/>
                <a:gd name="connsiteY10" fmla="*/ 785357 h 3281887"/>
                <a:gd name="connsiteX11" fmla="*/ 1423868 w 1846335"/>
                <a:gd name="connsiteY11" fmla="*/ 655704 h 3281887"/>
                <a:gd name="connsiteX12" fmla="*/ 1593360 w 1846335"/>
                <a:gd name="connsiteY12" fmla="*/ 1614210 h 3281887"/>
                <a:gd name="connsiteX13" fmla="*/ 1415419 w 1846335"/>
                <a:gd name="connsiteY13" fmla="*/ 2343079 h 3281887"/>
                <a:gd name="connsiteX14" fmla="*/ 1740975 w 1846335"/>
                <a:gd name="connsiteY14" fmla="*/ 2717655 h 3281887"/>
                <a:gd name="connsiteX15" fmla="*/ 1736179 w 1846335"/>
                <a:gd name="connsiteY15" fmla="*/ 2940972 h 3281887"/>
                <a:gd name="connsiteX0" fmla="*/ 1736179 w 1808320"/>
                <a:gd name="connsiteY0" fmla="*/ 2940972 h 3281887"/>
                <a:gd name="connsiteX1" fmla="*/ 1345412 w 1808320"/>
                <a:gd name="connsiteY1" fmla="*/ 2503425 h 3281887"/>
                <a:gd name="connsiteX2" fmla="*/ 454985 w 1808320"/>
                <a:gd name="connsiteY2" fmla="*/ 3280495 h 3281887"/>
                <a:gd name="connsiteX3" fmla="*/ 7423 w 1808320"/>
                <a:gd name="connsiteY3" fmla="*/ 3266115 h 3281887"/>
                <a:gd name="connsiteX4" fmla="*/ 749627 w 1808320"/>
                <a:gd name="connsiteY4" fmla="*/ 2570671 h 3281887"/>
                <a:gd name="connsiteX5" fmla="*/ 1195884 w 1808320"/>
                <a:gd name="connsiteY5" fmla="*/ 1697112 h 3281887"/>
                <a:gd name="connsiteX6" fmla="*/ -1 w 1808320"/>
                <a:gd name="connsiteY6" fmla="*/ 374262 h 3281887"/>
                <a:gd name="connsiteX7" fmla="*/ 16113 w 1808320"/>
                <a:gd name="connsiteY7" fmla="*/ 0 h 3281887"/>
                <a:gd name="connsiteX8" fmla="*/ 1311012 w 1808320"/>
                <a:gd name="connsiteY8" fmla="*/ 450638 h 3281887"/>
                <a:gd name="connsiteX9" fmla="*/ 1798771 w 1808320"/>
                <a:gd name="connsiteY9" fmla="*/ 644123 h 3281887"/>
                <a:gd name="connsiteX10" fmla="*/ 1802134 w 1808320"/>
                <a:gd name="connsiteY10" fmla="*/ 785357 h 3281887"/>
                <a:gd name="connsiteX11" fmla="*/ 1423868 w 1808320"/>
                <a:gd name="connsiteY11" fmla="*/ 655704 h 3281887"/>
                <a:gd name="connsiteX12" fmla="*/ 1593360 w 1808320"/>
                <a:gd name="connsiteY12" fmla="*/ 1614210 h 3281887"/>
                <a:gd name="connsiteX13" fmla="*/ 1415419 w 1808320"/>
                <a:gd name="connsiteY13" fmla="*/ 2343079 h 3281887"/>
                <a:gd name="connsiteX14" fmla="*/ 1740975 w 1808320"/>
                <a:gd name="connsiteY14" fmla="*/ 2717655 h 3281887"/>
                <a:gd name="connsiteX15" fmla="*/ 1736179 w 1808320"/>
                <a:gd name="connsiteY15" fmla="*/ 2940972 h 3281887"/>
                <a:gd name="connsiteX0" fmla="*/ 1736179 w 1808320"/>
                <a:gd name="connsiteY0" fmla="*/ 2940972 h 3281887"/>
                <a:gd name="connsiteX1" fmla="*/ 1345412 w 1808320"/>
                <a:gd name="connsiteY1" fmla="*/ 2503425 h 3281887"/>
                <a:gd name="connsiteX2" fmla="*/ 454985 w 1808320"/>
                <a:gd name="connsiteY2" fmla="*/ 3280495 h 3281887"/>
                <a:gd name="connsiteX3" fmla="*/ 7423 w 1808320"/>
                <a:gd name="connsiteY3" fmla="*/ 3266115 h 3281887"/>
                <a:gd name="connsiteX4" fmla="*/ 749627 w 1808320"/>
                <a:gd name="connsiteY4" fmla="*/ 2570671 h 3281887"/>
                <a:gd name="connsiteX5" fmla="*/ 1195884 w 1808320"/>
                <a:gd name="connsiteY5" fmla="*/ 1697112 h 3281887"/>
                <a:gd name="connsiteX6" fmla="*/ -1 w 1808320"/>
                <a:gd name="connsiteY6" fmla="*/ 374262 h 3281887"/>
                <a:gd name="connsiteX7" fmla="*/ 16113 w 1808320"/>
                <a:gd name="connsiteY7" fmla="*/ 0 h 3281887"/>
                <a:gd name="connsiteX8" fmla="*/ 1311012 w 1808320"/>
                <a:gd name="connsiteY8" fmla="*/ 450638 h 3281887"/>
                <a:gd name="connsiteX9" fmla="*/ 1798771 w 1808320"/>
                <a:gd name="connsiteY9" fmla="*/ 644123 h 3281887"/>
                <a:gd name="connsiteX10" fmla="*/ 1802134 w 1808320"/>
                <a:gd name="connsiteY10" fmla="*/ 785357 h 3281887"/>
                <a:gd name="connsiteX11" fmla="*/ 1423868 w 1808320"/>
                <a:gd name="connsiteY11" fmla="*/ 655704 h 3281887"/>
                <a:gd name="connsiteX12" fmla="*/ 1593360 w 1808320"/>
                <a:gd name="connsiteY12" fmla="*/ 1614210 h 3281887"/>
                <a:gd name="connsiteX13" fmla="*/ 1415419 w 1808320"/>
                <a:gd name="connsiteY13" fmla="*/ 2343079 h 3281887"/>
                <a:gd name="connsiteX14" fmla="*/ 1740975 w 1808320"/>
                <a:gd name="connsiteY14" fmla="*/ 2717655 h 3281887"/>
                <a:gd name="connsiteX15" fmla="*/ 1736179 w 1808320"/>
                <a:gd name="connsiteY15" fmla="*/ 2940972 h 3281887"/>
                <a:gd name="connsiteX0" fmla="*/ 1736179 w 1802587"/>
                <a:gd name="connsiteY0" fmla="*/ 2940972 h 3281887"/>
                <a:gd name="connsiteX1" fmla="*/ 1345412 w 1802587"/>
                <a:gd name="connsiteY1" fmla="*/ 2503425 h 3281887"/>
                <a:gd name="connsiteX2" fmla="*/ 454985 w 1802587"/>
                <a:gd name="connsiteY2" fmla="*/ 3280495 h 3281887"/>
                <a:gd name="connsiteX3" fmla="*/ 7423 w 1802587"/>
                <a:gd name="connsiteY3" fmla="*/ 3266115 h 3281887"/>
                <a:gd name="connsiteX4" fmla="*/ 749627 w 1802587"/>
                <a:gd name="connsiteY4" fmla="*/ 2570671 h 3281887"/>
                <a:gd name="connsiteX5" fmla="*/ 1195884 w 1802587"/>
                <a:gd name="connsiteY5" fmla="*/ 1697112 h 3281887"/>
                <a:gd name="connsiteX6" fmla="*/ -1 w 1802587"/>
                <a:gd name="connsiteY6" fmla="*/ 374262 h 3281887"/>
                <a:gd name="connsiteX7" fmla="*/ 16113 w 1802587"/>
                <a:gd name="connsiteY7" fmla="*/ 0 h 3281887"/>
                <a:gd name="connsiteX8" fmla="*/ 1311012 w 1802587"/>
                <a:gd name="connsiteY8" fmla="*/ 450638 h 3281887"/>
                <a:gd name="connsiteX9" fmla="*/ 1786253 w 1802587"/>
                <a:gd name="connsiteY9" fmla="*/ 683985 h 3281887"/>
                <a:gd name="connsiteX10" fmla="*/ 1802134 w 1802587"/>
                <a:gd name="connsiteY10" fmla="*/ 785357 h 3281887"/>
                <a:gd name="connsiteX11" fmla="*/ 1423868 w 1802587"/>
                <a:gd name="connsiteY11" fmla="*/ 655704 h 3281887"/>
                <a:gd name="connsiteX12" fmla="*/ 1593360 w 1802587"/>
                <a:gd name="connsiteY12" fmla="*/ 1614210 h 3281887"/>
                <a:gd name="connsiteX13" fmla="*/ 1415419 w 1802587"/>
                <a:gd name="connsiteY13" fmla="*/ 2343079 h 3281887"/>
                <a:gd name="connsiteX14" fmla="*/ 1740975 w 1802587"/>
                <a:gd name="connsiteY14" fmla="*/ 2717655 h 3281887"/>
                <a:gd name="connsiteX15" fmla="*/ 1736179 w 1802587"/>
                <a:gd name="connsiteY15" fmla="*/ 2940972 h 3281887"/>
                <a:gd name="connsiteX0" fmla="*/ 1736179 w 1802587"/>
                <a:gd name="connsiteY0" fmla="*/ 2940972 h 3281887"/>
                <a:gd name="connsiteX1" fmla="*/ 1345412 w 1802587"/>
                <a:gd name="connsiteY1" fmla="*/ 2503425 h 3281887"/>
                <a:gd name="connsiteX2" fmla="*/ 454985 w 1802587"/>
                <a:gd name="connsiteY2" fmla="*/ 3280495 h 3281887"/>
                <a:gd name="connsiteX3" fmla="*/ 7423 w 1802587"/>
                <a:gd name="connsiteY3" fmla="*/ 3266115 h 3281887"/>
                <a:gd name="connsiteX4" fmla="*/ 749627 w 1802587"/>
                <a:gd name="connsiteY4" fmla="*/ 2570671 h 3281887"/>
                <a:gd name="connsiteX5" fmla="*/ 1195884 w 1802587"/>
                <a:gd name="connsiteY5" fmla="*/ 1697112 h 3281887"/>
                <a:gd name="connsiteX6" fmla="*/ -1 w 1802587"/>
                <a:gd name="connsiteY6" fmla="*/ 374262 h 3281887"/>
                <a:gd name="connsiteX7" fmla="*/ 16113 w 1802587"/>
                <a:gd name="connsiteY7" fmla="*/ 0 h 3281887"/>
                <a:gd name="connsiteX8" fmla="*/ 1311012 w 1802587"/>
                <a:gd name="connsiteY8" fmla="*/ 450638 h 3281887"/>
                <a:gd name="connsiteX9" fmla="*/ 1786253 w 1802587"/>
                <a:gd name="connsiteY9" fmla="*/ 683985 h 3281887"/>
                <a:gd name="connsiteX10" fmla="*/ 1802134 w 1802587"/>
                <a:gd name="connsiteY10" fmla="*/ 785357 h 3281887"/>
                <a:gd name="connsiteX11" fmla="*/ 1423868 w 1802587"/>
                <a:gd name="connsiteY11" fmla="*/ 655704 h 3281887"/>
                <a:gd name="connsiteX12" fmla="*/ 1593360 w 1802587"/>
                <a:gd name="connsiteY12" fmla="*/ 1614210 h 3281887"/>
                <a:gd name="connsiteX13" fmla="*/ 1415419 w 1802587"/>
                <a:gd name="connsiteY13" fmla="*/ 2343079 h 3281887"/>
                <a:gd name="connsiteX14" fmla="*/ 1740975 w 1802587"/>
                <a:gd name="connsiteY14" fmla="*/ 2717655 h 3281887"/>
                <a:gd name="connsiteX15" fmla="*/ 1736179 w 1802587"/>
                <a:gd name="connsiteY15" fmla="*/ 2940972 h 3281887"/>
                <a:gd name="connsiteX0" fmla="*/ 1736179 w 1794091"/>
                <a:gd name="connsiteY0" fmla="*/ 2940972 h 3281887"/>
                <a:gd name="connsiteX1" fmla="*/ 1345412 w 1794091"/>
                <a:gd name="connsiteY1" fmla="*/ 2503425 h 3281887"/>
                <a:gd name="connsiteX2" fmla="*/ 454985 w 1794091"/>
                <a:gd name="connsiteY2" fmla="*/ 3280495 h 3281887"/>
                <a:gd name="connsiteX3" fmla="*/ 7423 w 1794091"/>
                <a:gd name="connsiteY3" fmla="*/ 3266115 h 3281887"/>
                <a:gd name="connsiteX4" fmla="*/ 749627 w 1794091"/>
                <a:gd name="connsiteY4" fmla="*/ 2570671 h 3281887"/>
                <a:gd name="connsiteX5" fmla="*/ 1195884 w 1794091"/>
                <a:gd name="connsiteY5" fmla="*/ 1697112 h 3281887"/>
                <a:gd name="connsiteX6" fmla="*/ -1 w 1794091"/>
                <a:gd name="connsiteY6" fmla="*/ 374262 h 3281887"/>
                <a:gd name="connsiteX7" fmla="*/ 16113 w 1794091"/>
                <a:gd name="connsiteY7" fmla="*/ 0 h 3281887"/>
                <a:gd name="connsiteX8" fmla="*/ 1311012 w 1794091"/>
                <a:gd name="connsiteY8" fmla="*/ 450638 h 3281887"/>
                <a:gd name="connsiteX9" fmla="*/ 1786253 w 1794091"/>
                <a:gd name="connsiteY9" fmla="*/ 683985 h 3281887"/>
                <a:gd name="connsiteX10" fmla="*/ 1783355 w 1794091"/>
                <a:gd name="connsiteY10" fmla="*/ 789791 h 3281887"/>
                <a:gd name="connsiteX11" fmla="*/ 1423868 w 1794091"/>
                <a:gd name="connsiteY11" fmla="*/ 655704 h 3281887"/>
                <a:gd name="connsiteX12" fmla="*/ 1593360 w 1794091"/>
                <a:gd name="connsiteY12" fmla="*/ 1614210 h 3281887"/>
                <a:gd name="connsiteX13" fmla="*/ 1415419 w 1794091"/>
                <a:gd name="connsiteY13" fmla="*/ 2343079 h 3281887"/>
                <a:gd name="connsiteX14" fmla="*/ 1740975 w 1794091"/>
                <a:gd name="connsiteY14" fmla="*/ 2717655 h 3281887"/>
                <a:gd name="connsiteX15" fmla="*/ 1736179 w 1794091"/>
                <a:gd name="connsiteY15" fmla="*/ 2940972 h 3281887"/>
                <a:gd name="connsiteX0" fmla="*/ 1736179 w 1794091"/>
                <a:gd name="connsiteY0" fmla="*/ 2940972 h 3281887"/>
                <a:gd name="connsiteX1" fmla="*/ 1345412 w 1794091"/>
                <a:gd name="connsiteY1" fmla="*/ 2503425 h 3281887"/>
                <a:gd name="connsiteX2" fmla="*/ 454985 w 1794091"/>
                <a:gd name="connsiteY2" fmla="*/ 3280495 h 3281887"/>
                <a:gd name="connsiteX3" fmla="*/ 7423 w 1794091"/>
                <a:gd name="connsiteY3" fmla="*/ 3266115 h 3281887"/>
                <a:gd name="connsiteX4" fmla="*/ 749627 w 1794091"/>
                <a:gd name="connsiteY4" fmla="*/ 2570671 h 3281887"/>
                <a:gd name="connsiteX5" fmla="*/ 1195884 w 1794091"/>
                <a:gd name="connsiteY5" fmla="*/ 1697112 h 3281887"/>
                <a:gd name="connsiteX6" fmla="*/ -1 w 1794091"/>
                <a:gd name="connsiteY6" fmla="*/ 374262 h 3281887"/>
                <a:gd name="connsiteX7" fmla="*/ 16113 w 1794091"/>
                <a:gd name="connsiteY7" fmla="*/ 0 h 3281887"/>
                <a:gd name="connsiteX8" fmla="*/ 1311012 w 1794091"/>
                <a:gd name="connsiteY8" fmla="*/ 450638 h 3281887"/>
                <a:gd name="connsiteX9" fmla="*/ 1786253 w 1794091"/>
                <a:gd name="connsiteY9" fmla="*/ 683985 h 3281887"/>
                <a:gd name="connsiteX10" fmla="*/ 1783355 w 1794091"/>
                <a:gd name="connsiteY10" fmla="*/ 789791 h 3281887"/>
                <a:gd name="connsiteX11" fmla="*/ 1423868 w 1794091"/>
                <a:gd name="connsiteY11" fmla="*/ 655704 h 3281887"/>
                <a:gd name="connsiteX12" fmla="*/ 1593360 w 1794091"/>
                <a:gd name="connsiteY12" fmla="*/ 1614210 h 3281887"/>
                <a:gd name="connsiteX13" fmla="*/ 1415419 w 1794091"/>
                <a:gd name="connsiteY13" fmla="*/ 2343079 h 3281887"/>
                <a:gd name="connsiteX14" fmla="*/ 1740975 w 1794091"/>
                <a:gd name="connsiteY14" fmla="*/ 2717655 h 3281887"/>
                <a:gd name="connsiteX15" fmla="*/ 1736179 w 1794091"/>
                <a:gd name="connsiteY15" fmla="*/ 2940972 h 3281887"/>
                <a:gd name="connsiteX0" fmla="*/ 1736179 w 1783808"/>
                <a:gd name="connsiteY0" fmla="*/ 2940972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74262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36179 w 1783808"/>
                <a:gd name="connsiteY15" fmla="*/ 2940972 h 3281887"/>
                <a:gd name="connsiteX0" fmla="*/ 1736179 w 1783808"/>
                <a:gd name="connsiteY0" fmla="*/ 2940972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74262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36179 w 1783808"/>
                <a:gd name="connsiteY15" fmla="*/ 2940972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74262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74262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74262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195884 w 1783808"/>
                <a:gd name="connsiteY5" fmla="*/ 1697112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239696 w 1783808"/>
                <a:gd name="connsiteY5" fmla="*/ 1643970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239696 w 1783808"/>
                <a:gd name="connsiteY5" fmla="*/ 1643970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258472 w 1783808"/>
                <a:gd name="connsiteY5" fmla="*/ 1697122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258472 w 1783808"/>
                <a:gd name="connsiteY5" fmla="*/ 1697122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258472 w 1783808"/>
                <a:gd name="connsiteY5" fmla="*/ 1697122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277250 w 1783808"/>
                <a:gd name="connsiteY5" fmla="*/ 1635120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277250 w 1783808"/>
                <a:gd name="connsiteY5" fmla="*/ 1635120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749627 w 1783808"/>
                <a:gd name="connsiteY4" fmla="*/ 2570671 h 3281887"/>
                <a:gd name="connsiteX5" fmla="*/ 1277250 w 1783808"/>
                <a:gd name="connsiteY5" fmla="*/ 1635120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77250 w 1783808"/>
                <a:gd name="connsiteY5" fmla="*/ 1635120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77250 w 1783808"/>
                <a:gd name="connsiteY5" fmla="*/ 1635120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15419 w 1783808"/>
                <a:gd name="connsiteY13" fmla="*/ 2343079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23868 w 1783808"/>
                <a:gd name="connsiteY11" fmla="*/ 655704 h 3281887"/>
                <a:gd name="connsiteX12" fmla="*/ 1593360 w 1783808"/>
                <a:gd name="connsiteY12" fmla="*/ 1614210 h 3281887"/>
                <a:gd name="connsiteX13" fmla="*/ 1409168 w 1783808"/>
                <a:gd name="connsiteY13" fmla="*/ 2369657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78979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09168 w 1783808"/>
                <a:gd name="connsiteY13" fmla="*/ 2369657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311012 w 1783808"/>
                <a:gd name="connsiteY8" fmla="*/ 450638 h 3281887"/>
                <a:gd name="connsiteX9" fmla="*/ 1767473 w 1783808"/>
                <a:gd name="connsiteY9" fmla="*/ 688418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09168 w 1783808"/>
                <a:gd name="connsiteY13" fmla="*/ 2369657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688418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09168 w 1783808"/>
                <a:gd name="connsiteY13" fmla="*/ 2369657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688418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09168 w 1783808"/>
                <a:gd name="connsiteY13" fmla="*/ 2369657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09168 w 1783808"/>
                <a:gd name="connsiteY13" fmla="*/ 2369657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09168 w 1783808"/>
                <a:gd name="connsiteY13" fmla="*/ 2369657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78019 w 1783808"/>
                <a:gd name="connsiteY13" fmla="*/ 2312085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78019 w 1783808"/>
                <a:gd name="connsiteY13" fmla="*/ 2312085 h 3281887"/>
                <a:gd name="connsiteX14" fmla="*/ 1740975 w 1783808"/>
                <a:gd name="connsiteY14" fmla="*/ 2717655 h 3281887"/>
                <a:gd name="connsiteX15" fmla="*/ 1711147 w 1783808"/>
                <a:gd name="connsiteY15" fmla="*/ 2839111 h 3281887"/>
                <a:gd name="connsiteX0" fmla="*/ 1711147 w 1783808"/>
                <a:gd name="connsiteY0" fmla="*/ 2839111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78019 w 1783808"/>
                <a:gd name="connsiteY13" fmla="*/ 2312085 h 3281887"/>
                <a:gd name="connsiteX14" fmla="*/ 1753499 w 1783808"/>
                <a:gd name="connsiteY14" fmla="*/ 2637938 h 3281887"/>
                <a:gd name="connsiteX15" fmla="*/ 1711147 w 1783808"/>
                <a:gd name="connsiteY15" fmla="*/ 2839111 h 3281887"/>
                <a:gd name="connsiteX0" fmla="*/ 1748707 w 1783808"/>
                <a:gd name="connsiteY0" fmla="*/ 2737252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78019 w 1783808"/>
                <a:gd name="connsiteY13" fmla="*/ 2312085 h 3281887"/>
                <a:gd name="connsiteX14" fmla="*/ 1753499 w 1783808"/>
                <a:gd name="connsiteY14" fmla="*/ 2637938 h 3281887"/>
                <a:gd name="connsiteX15" fmla="*/ 1748707 w 1783808"/>
                <a:gd name="connsiteY15" fmla="*/ 2737252 h 3281887"/>
                <a:gd name="connsiteX0" fmla="*/ 1748707 w 1783808"/>
                <a:gd name="connsiteY0" fmla="*/ 2737252 h 3281887"/>
                <a:gd name="connsiteX1" fmla="*/ 1345412 w 1783808"/>
                <a:gd name="connsiteY1" fmla="*/ 2503425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78019 w 1783808"/>
                <a:gd name="connsiteY13" fmla="*/ 2312085 h 3281887"/>
                <a:gd name="connsiteX14" fmla="*/ 1753499 w 1783808"/>
                <a:gd name="connsiteY14" fmla="*/ 2637938 h 3281887"/>
                <a:gd name="connsiteX15" fmla="*/ 1748707 w 1783808"/>
                <a:gd name="connsiteY15" fmla="*/ 2737252 h 3281887"/>
                <a:gd name="connsiteX0" fmla="*/ 1748707 w 1783808"/>
                <a:gd name="connsiteY0" fmla="*/ 2737252 h 3281887"/>
                <a:gd name="connsiteX1" fmla="*/ 1408012 w 1783808"/>
                <a:gd name="connsiteY1" fmla="*/ 2472429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78019 w 1783808"/>
                <a:gd name="connsiteY13" fmla="*/ 2312085 h 3281887"/>
                <a:gd name="connsiteX14" fmla="*/ 1753499 w 1783808"/>
                <a:gd name="connsiteY14" fmla="*/ 2637938 h 3281887"/>
                <a:gd name="connsiteX15" fmla="*/ 1748707 w 1783808"/>
                <a:gd name="connsiteY15" fmla="*/ 2737252 h 3281887"/>
                <a:gd name="connsiteX0" fmla="*/ 1748707 w 1783808"/>
                <a:gd name="connsiteY0" fmla="*/ 2737252 h 3281887"/>
                <a:gd name="connsiteX1" fmla="*/ 1408012 w 1783808"/>
                <a:gd name="connsiteY1" fmla="*/ 2472429 h 3281887"/>
                <a:gd name="connsiteX2" fmla="*/ 454985 w 1783808"/>
                <a:gd name="connsiteY2" fmla="*/ 3280495 h 3281887"/>
                <a:gd name="connsiteX3" fmla="*/ 7423 w 1783808"/>
                <a:gd name="connsiteY3" fmla="*/ 3266115 h 3281887"/>
                <a:gd name="connsiteX4" fmla="*/ 687031 w 1783808"/>
                <a:gd name="connsiteY4" fmla="*/ 2628254 h 3281887"/>
                <a:gd name="connsiteX5" fmla="*/ 1220914 w 1783808"/>
                <a:gd name="connsiteY5" fmla="*/ 1643981 h 3281887"/>
                <a:gd name="connsiteX6" fmla="*/ -1 w 1783808"/>
                <a:gd name="connsiteY6" fmla="*/ 325549 h 3281887"/>
                <a:gd name="connsiteX7" fmla="*/ 16113 w 1783808"/>
                <a:gd name="connsiteY7" fmla="*/ 0 h 3281887"/>
                <a:gd name="connsiteX8" fmla="*/ 1417419 w 1783808"/>
                <a:gd name="connsiteY8" fmla="*/ 570225 h 3281887"/>
                <a:gd name="connsiteX9" fmla="*/ 1767473 w 1783808"/>
                <a:gd name="connsiteY9" fmla="*/ 728283 h 3281887"/>
                <a:gd name="connsiteX10" fmla="*/ 1783355 w 1783808"/>
                <a:gd name="connsiteY10" fmla="*/ 856231 h 3281887"/>
                <a:gd name="connsiteX11" fmla="*/ 1461424 w 1783808"/>
                <a:gd name="connsiteY11" fmla="*/ 739859 h 3281887"/>
                <a:gd name="connsiteX12" fmla="*/ 1593360 w 1783808"/>
                <a:gd name="connsiteY12" fmla="*/ 1614210 h 3281887"/>
                <a:gd name="connsiteX13" fmla="*/ 1478019 w 1783808"/>
                <a:gd name="connsiteY13" fmla="*/ 2312085 h 3281887"/>
                <a:gd name="connsiteX14" fmla="*/ 1753499 w 1783808"/>
                <a:gd name="connsiteY14" fmla="*/ 2637938 h 3281887"/>
                <a:gd name="connsiteX15" fmla="*/ 1748707 w 1783808"/>
                <a:gd name="connsiteY15" fmla="*/ 2737252 h 328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83808" h="3281887">
                  <a:moveTo>
                    <a:pt x="1748707" y="2737252"/>
                  </a:moveTo>
                  <a:cubicBezTo>
                    <a:pt x="1665287" y="2593886"/>
                    <a:pt x="1454817" y="2603074"/>
                    <a:pt x="1408012" y="2472429"/>
                  </a:cubicBezTo>
                  <a:cubicBezTo>
                    <a:pt x="1089872" y="2901411"/>
                    <a:pt x="528809" y="2950297"/>
                    <a:pt x="454985" y="3280495"/>
                  </a:cubicBezTo>
                  <a:cubicBezTo>
                    <a:pt x="253632" y="3272753"/>
                    <a:pt x="240070" y="3296005"/>
                    <a:pt x="7423" y="3266115"/>
                  </a:cubicBezTo>
                  <a:cubicBezTo>
                    <a:pt x="1237" y="2873228"/>
                    <a:pt x="353335" y="2827753"/>
                    <a:pt x="687031" y="2628254"/>
                  </a:cubicBezTo>
                  <a:cubicBezTo>
                    <a:pt x="1020727" y="2428755"/>
                    <a:pt x="1222749" y="2054345"/>
                    <a:pt x="1220914" y="1643981"/>
                  </a:cubicBezTo>
                  <a:cubicBezTo>
                    <a:pt x="1219079" y="1233617"/>
                    <a:pt x="1251590" y="461024"/>
                    <a:pt x="-1" y="325549"/>
                  </a:cubicBezTo>
                  <a:lnTo>
                    <a:pt x="16113" y="0"/>
                  </a:lnTo>
                  <a:cubicBezTo>
                    <a:pt x="587004" y="43651"/>
                    <a:pt x="1171870" y="315486"/>
                    <a:pt x="1417419" y="570225"/>
                  </a:cubicBezTo>
                  <a:cubicBezTo>
                    <a:pt x="1662960" y="687694"/>
                    <a:pt x="1605673" y="633399"/>
                    <a:pt x="1767473" y="728283"/>
                  </a:cubicBezTo>
                  <a:cubicBezTo>
                    <a:pt x="1786382" y="818244"/>
                    <a:pt x="1784007" y="794873"/>
                    <a:pt x="1783355" y="856231"/>
                  </a:cubicBezTo>
                  <a:cubicBezTo>
                    <a:pt x="1589647" y="742934"/>
                    <a:pt x="1532722" y="740751"/>
                    <a:pt x="1461424" y="739859"/>
                  </a:cubicBezTo>
                  <a:cubicBezTo>
                    <a:pt x="1608109" y="1031046"/>
                    <a:pt x="1590594" y="1352172"/>
                    <a:pt x="1593360" y="1614210"/>
                  </a:cubicBezTo>
                  <a:cubicBezTo>
                    <a:pt x="1596126" y="1876248"/>
                    <a:pt x="1542069" y="2135683"/>
                    <a:pt x="1478019" y="2312085"/>
                  </a:cubicBezTo>
                  <a:cubicBezTo>
                    <a:pt x="1421190" y="2489641"/>
                    <a:pt x="1779886" y="2558477"/>
                    <a:pt x="1753499" y="2637938"/>
                  </a:cubicBezTo>
                  <a:cubicBezTo>
                    <a:pt x="1753556" y="2689734"/>
                    <a:pt x="1742407" y="2681044"/>
                    <a:pt x="1748707" y="273725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32" name="자유형 131"/>
            <p:cNvSpPr/>
            <p:nvPr/>
          </p:nvSpPr>
          <p:spPr>
            <a:xfrm rot="16200000">
              <a:off x="3702403" y="3760477"/>
              <a:ext cx="685580" cy="505934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9347 w 1526737"/>
                <a:gd name="connsiteY0" fmla="*/ 372741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0" fmla="*/ 1008504 w 1526737"/>
                <a:gd name="connsiteY0" fmla="*/ 3366106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0" fmla="*/ 1008504 w 1526737"/>
                <a:gd name="connsiteY0" fmla="*/ 3366106 h 4076605"/>
                <a:gd name="connsiteX1" fmla="*/ 786734 w 1526737"/>
                <a:gd name="connsiteY1" fmla="*/ 4073255 h 4076605"/>
                <a:gd name="connsiteX2" fmla="*/ 351681 w 1526737"/>
                <a:gd name="connsiteY2" fmla="*/ 4076605 h 4076605"/>
                <a:gd name="connsiteX3" fmla="*/ 613777 w 1526737"/>
                <a:gd name="connsiteY3" fmla="*/ 2241840 h 4076605"/>
                <a:gd name="connsiteX4" fmla="*/ 0 w 1526737"/>
                <a:gd name="connsiteY4" fmla="*/ 11063 h 4076605"/>
                <a:gd name="connsiteX5" fmla="*/ 560664 w 1526737"/>
                <a:gd name="connsiteY5" fmla="*/ 0 h 4076605"/>
                <a:gd name="connsiteX6" fmla="*/ 854062 w 1526737"/>
                <a:gd name="connsiteY6" fmla="*/ 680930 h 4076605"/>
                <a:gd name="connsiteX7" fmla="*/ 1498300 w 1526737"/>
                <a:gd name="connsiteY7" fmla="*/ 816850 h 4076605"/>
                <a:gd name="connsiteX8" fmla="*/ 1526709 w 1526737"/>
                <a:gd name="connsiteY8" fmla="*/ 966934 h 4076605"/>
                <a:gd name="connsiteX9" fmla="*/ 923127 w 1526737"/>
                <a:gd name="connsiteY9" fmla="*/ 877123 h 4076605"/>
                <a:gd name="connsiteX10" fmla="*/ 1142692 w 1526737"/>
                <a:gd name="connsiteY10" fmla="*/ 2136815 h 4076605"/>
                <a:gd name="connsiteX11" fmla="*/ 1008504 w 1526737"/>
                <a:gd name="connsiteY11" fmla="*/ 3366106 h 4076605"/>
                <a:gd name="connsiteX0" fmla="*/ 1008504 w 1526737"/>
                <a:gd name="connsiteY0" fmla="*/ 3366106 h 4113326"/>
                <a:gd name="connsiteX1" fmla="*/ 351681 w 1526737"/>
                <a:gd name="connsiteY1" fmla="*/ 4076605 h 4113326"/>
                <a:gd name="connsiteX2" fmla="*/ 613777 w 1526737"/>
                <a:gd name="connsiteY2" fmla="*/ 2241840 h 4113326"/>
                <a:gd name="connsiteX3" fmla="*/ 0 w 1526737"/>
                <a:gd name="connsiteY3" fmla="*/ 11063 h 4113326"/>
                <a:gd name="connsiteX4" fmla="*/ 560664 w 1526737"/>
                <a:gd name="connsiteY4" fmla="*/ 0 h 4113326"/>
                <a:gd name="connsiteX5" fmla="*/ 854062 w 1526737"/>
                <a:gd name="connsiteY5" fmla="*/ 680930 h 4113326"/>
                <a:gd name="connsiteX6" fmla="*/ 1498300 w 1526737"/>
                <a:gd name="connsiteY6" fmla="*/ 816850 h 4113326"/>
                <a:gd name="connsiteX7" fmla="*/ 1526709 w 1526737"/>
                <a:gd name="connsiteY7" fmla="*/ 966934 h 4113326"/>
                <a:gd name="connsiteX8" fmla="*/ 923127 w 1526737"/>
                <a:gd name="connsiteY8" fmla="*/ 877123 h 4113326"/>
                <a:gd name="connsiteX9" fmla="*/ 1142692 w 1526737"/>
                <a:gd name="connsiteY9" fmla="*/ 2136815 h 4113326"/>
                <a:gd name="connsiteX10" fmla="*/ 1008504 w 1526737"/>
                <a:gd name="connsiteY10" fmla="*/ 3366106 h 4113326"/>
                <a:gd name="connsiteX0" fmla="*/ 1142692 w 1526737"/>
                <a:gd name="connsiteY0" fmla="*/ 2136815 h 4076793"/>
                <a:gd name="connsiteX1" fmla="*/ 351681 w 1526737"/>
                <a:gd name="connsiteY1" fmla="*/ 4076605 h 4076793"/>
                <a:gd name="connsiteX2" fmla="*/ 613777 w 1526737"/>
                <a:gd name="connsiteY2" fmla="*/ 2241840 h 4076793"/>
                <a:gd name="connsiteX3" fmla="*/ 0 w 1526737"/>
                <a:gd name="connsiteY3" fmla="*/ 11063 h 4076793"/>
                <a:gd name="connsiteX4" fmla="*/ 560664 w 1526737"/>
                <a:gd name="connsiteY4" fmla="*/ 0 h 4076793"/>
                <a:gd name="connsiteX5" fmla="*/ 854062 w 1526737"/>
                <a:gd name="connsiteY5" fmla="*/ 680930 h 4076793"/>
                <a:gd name="connsiteX6" fmla="*/ 1498300 w 1526737"/>
                <a:gd name="connsiteY6" fmla="*/ 816850 h 4076793"/>
                <a:gd name="connsiteX7" fmla="*/ 1526709 w 1526737"/>
                <a:gd name="connsiteY7" fmla="*/ 966934 h 4076793"/>
                <a:gd name="connsiteX8" fmla="*/ 923127 w 1526737"/>
                <a:gd name="connsiteY8" fmla="*/ 877123 h 4076793"/>
                <a:gd name="connsiteX9" fmla="*/ 1142692 w 1526737"/>
                <a:gd name="connsiteY9" fmla="*/ 2136815 h 4076793"/>
                <a:gd name="connsiteX0" fmla="*/ 1142692 w 1526737"/>
                <a:gd name="connsiteY0" fmla="*/ 2136815 h 2424287"/>
                <a:gd name="connsiteX1" fmla="*/ 613777 w 1526737"/>
                <a:gd name="connsiteY1" fmla="*/ 2241840 h 2424287"/>
                <a:gd name="connsiteX2" fmla="*/ 0 w 1526737"/>
                <a:gd name="connsiteY2" fmla="*/ 11063 h 2424287"/>
                <a:gd name="connsiteX3" fmla="*/ 560664 w 1526737"/>
                <a:gd name="connsiteY3" fmla="*/ 0 h 2424287"/>
                <a:gd name="connsiteX4" fmla="*/ 854062 w 1526737"/>
                <a:gd name="connsiteY4" fmla="*/ 680930 h 2424287"/>
                <a:gd name="connsiteX5" fmla="*/ 1498300 w 1526737"/>
                <a:gd name="connsiteY5" fmla="*/ 816850 h 2424287"/>
                <a:gd name="connsiteX6" fmla="*/ 1526709 w 1526737"/>
                <a:gd name="connsiteY6" fmla="*/ 966934 h 2424287"/>
                <a:gd name="connsiteX7" fmla="*/ 923127 w 1526737"/>
                <a:gd name="connsiteY7" fmla="*/ 877123 h 2424287"/>
                <a:gd name="connsiteX8" fmla="*/ 1142692 w 1526737"/>
                <a:gd name="connsiteY8" fmla="*/ 2136815 h 2424287"/>
                <a:gd name="connsiteX0" fmla="*/ 1142692 w 1526737"/>
                <a:gd name="connsiteY0" fmla="*/ 2136815 h 2321821"/>
                <a:gd name="connsiteX1" fmla="*/ 1095800 w 1526737"/>
                <a:gd name="connsiteY1" fmla="*/ 1628780 h 2321821"/>
                <a:gd name="connsiteX2" fmla="*/ 613777 w 1526737"/>
                <a:gd name="connsiteY2" fmla="*/ 2241840 h 2321821"/>
                <a:gd name="connsiteX3" fmla="*/ 0 w 1526737"/>
                <a:gd name="connsiteY3" fmla="*/ 11063 h 2321821"/>
                <a:gd name="connsiteX4" fmla="*/ 560664 w 1526737"/>
                <a:gd name="connsiteY4" fmla="*/ 0 h 2321821"/>
                <a:gd name="connsiteX5" fmla="*/ 854062 w 1526737"/>
                <a:gd name="connsiteY5" fmla="*/ 680930 h 2321821"/>
                <a:gd name="connsiteX6" fmla="*/ 1498300 w 1526737"/>
                <a:gd name="connsiteY6" fmla="*/ 816850 h 2321821"/>
                <a:gd name="connsiteX7" fmla="*/ 1526709 w 1526737"/>
                <a:gd name="connsiteY7" fmla="*/ 966934 h 2321821"/>
                <a:gd name="connsiteX8" fmla="*/ 923127 w 1526737"/>
                <a:gd name="connsiteY8" fmla="*/ 877123 h 2321821"/>
                <a:gd name="connsiteX9" fmla="*/ 1142692 w 1526737"/>
                <a:gd name="connsiteY9" fmla="*/ 2136815 h 2321821"/>
                <a:gd name="connsiteX0" fmla="*/ 923127 w 1526737"/>
                <a:gd name="connsiteY0" fmla="*/ 877123 h 2321819"/>
                <a:gd name="connsiteX1" fmla="*/ 1095800 w 1526737"/>
                <a:gd name="connsiteY1" fmla="*/ 1628780 h 2321819"/>
                <a:gd name="connsiteX2" fmla="*/ 613777 w 1526737"/>
                <a:gd name="connsiteY2" fmla="*/ 2241840 h 2321819"/>
                <a:gd name="connsiteX3" fmla="*/ 0 w 1526737"/>
                <a:gd name="connsiteY3" fmla="*/ 11063 h 2321819"/>
                <a:gd name="connsiteX4" fmla="*/ 560664 w 1526737"/>
                <a:gd name="connsiteY4" fmla="*/ 0 h 2321819"/>
                <a:gd name="connsiteX5" fmla="*/ 854062 w 1526737"/>
                <a:gd name="connsiteY5" fmla="*/ 680930 h 2321819"/>
                <a:gd name="connsiteX6" fmla="*/ 1498300 w 1526737"/>
                <a:gd name="connsiteY6" fmla="*/ 816850 h 2321819"/>
                <a:gd name="connsiteX7" fmla="*/ 1526709 w 1526737"/>
                <a:gd name="connsiteY7" fmla="*/ 966934 h 2321819"/>
                <a:gd name="connsiteX8" fmla="*/ 923127 w 1526737"/>
                <a:gd name="connsiteY8" fmla="*/ 877123 h 2321819"/>
                <a:gd name="connsiteX0" fmla="*/ 923127 w 1526737"/>
                <a:gd name="connsiteY0" fmla="*/ 877123 h 1881910"/>
                <a:gd name="connsiteX1" fmla="*/ 1095800 w 1526737"/>
                <a:gd name="connsiteY1" fmla="*/ 1628780 h 1881910"/>
                <a:gd name="connsiteX2" fmla="*/ 554267 w 1526737"/>
                <a:gd name="connsiteY2" fmla="*/ 1745916 h 1881910"/>
                <a:gd name="connsiteX3" fmla="*/ 0 w 1526737"/>
                <a:gd name="connsiteY3" fmla="*/ 11063 h 1881910"/>
                <a:gd name="connsiteX4" fmla="*/ 560664 w 1526737"/>
                <a:gd name="connsiteY4" fmla="*/ 0 h 1881910"/>
                <a:gd name="connsiteX5" fmla="*/ 854062 w 1526737"/>
                <a:gd name="connsiteY5" fmla="*/ 680930 h 1881910"/>
                <a:gd name="connsiteX6" fmla="*/ 1498300 w 1526737"/>
                <a:gd name="connsiteY6" fmla="*/ 816850 h 1881910"/>
                <a:gd name="connsiteX7" fmla="*/ 1526709 w 1526737"/>
                <a:gd name="connsiteY7" fmla="*/ 966934 h 1881910"/>
                <a:gd name="connsiteX8" fmla="*/ 923127 w 1526737"/>
                <a:gd name="connsiteY8" fmla="*/ 877123 h 1881910"/>
                <a:gd name="connsiteX0" fmla="*/ 923127 w 1526737"/>
                <a:gd name="connsiteY0" fmla="*/ 877123 h 1881910"/>
                <a:gd name="connsiteX1" fmla="*/ 1095800 w 1526737"/>
                <a:gd name="connsiteY1" fmla="*/ 1628780 h 1881910"/>
                <a:gd name="connsiteX2" fmla="*/ 554267 w 1526737"/>
                <a:gd name="connsiteY2" fmla="*/ 1745916 h 1881910"/>
                <a:gd name="connsiteX3" fmla="*/ 0 w 1526737"/>
                <a:gd name="connsiteY3" fmla="*/ 11063 h 1881910"/>
                <a:gd name="connsiteX4" fmla="*/ 560664 w 1526737"/>
                <a:gd name="connsiteY4" fmla="*/ 0 h 1881910"/>
                <a:gd name="connsiteX5" fmla="*/ 854062 w 1526737"/>
                <a:gd name="connsiteY5" fmla="*/ 680930 h 1881910"/>
                <a:gd name="connsiteX6" fmla="*/ 1498300 w 1526737"/>
                <a:gd name="connsiteY6" fmla="*/ 816850 h 1881910"/>
                <a:gd name="connsiteX7" fmla="*/ 1526709 w 1526737"/>
                <a:gd name="connsiteY7" fmla="*/ 966934 h 1881910"/>
                <a:gd name="connsiteX8" fmla="*/ 923127 w 1526737"/>
                <a:gd name="connsiteY8" fmla="*/ 877123 h 1881910"/>
                <a:gd name="connsiteX0" fmla="*/ 923127 w 1526737"/>
                <a:gd name="connsiteY0" fmla="*/ 877123 h 1866864"/>
                <a:gd name="connsiteX1" fmla="*/ 1095800 w 1526737"/>
                <a:gd name="connsiteY1" fmla="*/ 1628780 h 1866864"/>
                <a:gd name="connsiteX2" fmla="*/ 613773 w 1526737"/>
                <a:gd name="connsiteY2" fmla="*/ 1727206 h 1866864"/>
                <a:gd name="connsiteX3" fmla="*/ 0 w 1526737"/>
                <a:gd name="connsiteY3" fmla="*/ 11063 h 1866864"/>
                <a:gd name="connsiteX4" fmla="*/ 560664 w 1526737"/>
                <a:gd name="connsiteY4" fmla="*/ 0 h 1866864"/>
                <a:gd name="connsiteX5" fmla="*/ 854062 w 1526737"/>
                <a:gd name="connsiteY5" fmla="*/ 680930 h 1866864"/>
                <a:gd name="connsiteX6" fmla="*/ 1498300 w 1526737"/>
                <a:gd name="connsiteY6" fmla="*/ 816850 h 1866864"/>
                <a:gd name="connsiteX7" fmla="*/ 1526709 w 1526737"/>
                <a:gd name="connsiteY7" fmla="*/ 966934 h 1866864"/>
                <a:gd name="connsiteX8" fmla="*/ 923127 w 1526737"/>
                <a:gd name="connsiteY8" fmla="*/ 877123 h 1866864"/>
                <a:gd name="connsiteX0" fmla="*/ 923127 w 1526737"/>
                <a:gd name="connsiteY0" fmla="*/ 877123 h 1808454"/>
                <a:gd name="connsiteX1" fmla="*/ 937108 w 1526737"/>
                <a:gd name="connsiteY1" fmla="*/ 1132857 h 1808454"/>
                <a:gd name="connsiteX2" fmla="*/ 613773 w 1526737"/>
                <a:gd name="connsiteY2" fmla="*/ 1727206 h 1808454"/>
                <a:gd name="connsiteX3" fmla="*/ 0 w 1526737"/>
                <a:gd name="connsiteY3" fmla="*/ 11063 h 1808454"/>
                <a:gd name="connsiteX4" fmla="*/ 560664 w 1526737"/>
                <a:gd name="connsiteY4" fmla="*/ 0 h 1808454"/>
                <a:gd name="connsiteX5" fmla="*/ 854062 w 1526737"/>
                <a:gd name="connsiteY5" fmla="*/ 680930 h 1808454"/>
                <a:gd name="connsiteX6" fmla="*/ 1498300 w 1526737"/>
                <a:gd name="connsiteY6" fmla="*/ 816850 h 1808454"/>
                <a:gd name="connsiteX7" fmla="*/ 1526709 w 1526737"/>
                <a:gd name="connsiteY7" fmla="*/ 966934 h 1808454"/>
                <a:gd name="connsiteX8" fmla="*/ 923127 w 1526737"/>
                <a:gd name="connsiteY8" fmla="*/ 877123 h 1808454"/>
                <a:gd name="connsiteX0" fmla="*/ 923127 w 1526737"/>
                <a:gd name="connsiteY0" fmla="*/ 877123 h 1743350"/>
                <a:gd name="connsiteX1" fmla="*/ 613773 w 1526737"/>
                <a:gd name="connsiteY1" fmla="*/ 1727206 h 1743350"/>
                <a:gd name="connsiteX2" fmla="*/ 0 w 1526737"/>
                <a:gd name="connsiteY2" fmla="*/ 11063 h 1743350"/>
                <a:gd name="connsiteX3" fmla="*/ 560664 w 1526737"/>
                <a:gd name="connsiteY3" fmla="*/ 0 h 1743350"/>
                <a:gd name="connsiteX4" fmla="*/ 854062 w 1526737"/>
                <a:gd name="connsiteY4" fmla="*/ 680930 h 1743350"/>
                <a:gd name="connsiteX5" fmla="*/ 1498300 w 1526737"/>
                <a:gd name="connsiteY5" fmla="*/ 816850 h 1743350"/>
                <a:gd name="connsiteX6" fmla="*/ 1526709 w 1526737"/>
                <a:gd name="connsiteY6" fmla="*/ 966934 h 1743350"/>
                <a:gd name="connsiteX7" fmla="*/ 923127 w 1526737"/>
                <a:gd name="connsiteY7" fmla="*/ 877123 h 1743350"/>
                <a:gd name="connsiteX0" fmla="*/ 923127 w 1526737"/>
                <a:gd name="connsiteY0" fmla="*/ 877123 h 1008405"/>
                <a:gd name="connsiteX1" fmla="*/ 402186 w 1526737"/>
                <a:gd name="connsiteY1" fmla="*/ 927168 h 1008405"/>
                <a:gd name="connsiteX2" fmla="*/ 0 w 1526737"/>
                <a:gd name="connsiteY2" fmla="*/ 11063 h 1008405"/>
                <a:gd name="connsiteX3" fmla="*/ 560664 w 1526737"/>
                <a:gd name="connsiteY3" fmla="*/ 0 h 1008405"/>
                <a:gd name="connsiteX4" fmla="*/ 854062 w 1526737"/>
                <a:gd name="connsiteY4" fmla="*/ 680930 h 1008405"/>
                <a:gd name="connsiteX5" fmla="*/ 1498300 w 1526737"/>
                <a:gd name="connsiteY5" fmla="*/ 816850 h 1008405"/>
                <a:gd name="connsiteX6" fmla="*/ 1526709 w 1526737"/>
                <a:gd name="connsiteY6" fmla="*/ 966934 h 1008405"/>
                <a:gd name="connsiteX7" fmla="*/ 923127 w 1526737"/>
                <a:gd name="connsiteY7" fmla="*/ 877123 h 1008405"/>
                <a:gd name="connsiteX0" fmla="*/ 923127 w 1526737"/>
                <a:gd name="connsiteY0" fmla="*/ 877123 h 1008403"/>
                <a:gd name="connsiteX1" fmla="*/ 402186 w 1526737"/>
                <a:gd name="connsiteY1" fmla="*/ 927168 h 1008403"/>
                <a:gd name="connsiteX2" fmla="*/ 0 w 1526737"/>
                <a:gd name="connsiteY2" fmla="*/ 11063 h 1008403"/>
                <a:gd name="connsiteX3" fmla="*/ 560664 w 1526737"/>
                <a:gd name="connsiteY3" fmla="*/ 0 h 1008403"/>
                <a:gd name="connsiteX4" fmla="*/ 854062 w 1526737"/>
                <a:gd name="connsiteY4" fmla="*/ 680930 h 1008403"/>
                <a:gd name="connsiteX5" fmla="*/ 1498300 w 1526737"/>
                <a:gd name="connsiteY5" fmla="*/ 816850 h 1008403"/>
                <a:gd name="connsiteX6" fmla="*/ 1526709 w 1526737"/>
                <a:gd name="connsiteY6" fmla="*/ 966934 h 1008403"/>
                <a:gd name="connsiteX7" fmla="*/ 923127 w 1526737"/>
                <a:gd name="connsiteY7" fmla="*/ 877123 h 1008403"/>
                <a:gd name="connsiteX0" fmla="*/ 923127 w 1526737"/>
                <a:gd name="connsiteY0" fmla="*/ 877123 h 986278"/>
                <a:gd name="connsiteX1" fmla="*/ 402186 w 1526737"/>
                <a:gd name="connsiteY1" fmla="*/ 927168 h 986278"/>
                <a:gd name="connsiteX2" fmla="*/ 0 w 1526737"/>
                <a:gd name="connsiteY2" fmla="*/ 11063 h 986278"/>
                <a:gd name="connsiteX3" fmla="*/ 560664 w 1526737"/>
                <a:gd name="connsiteY3" fmla="*/ 0 h 986278"/>
                <a:gd name="connsiteX4" fmla="*/ 854062 w 1526737"/>
                <a:gd name="connsiteY4" fmla="*/ 680930 h 986278"/>
                <a:gd name="connsiteX5" fmla="*/ 1498300 w 1526737"/>
                <a:gd name="connsiteY5" fmla="*/ 816850 h 986278"/>
                <a:gd name="connsiteX6" fmla="*/ 1526709 w 1526737"/>
                <a:gd name="connsiteY6" fmla="*/ 966934 h 986278"/>
                <a:gd name="connsiteX7" fmla="*/ 923127 w 1526737"/>
                <a:gd name="connsiteY7" fmla="*/ 877123 h 986278"/>
                <a:gd name="connsiteX0" fmla="*/ 949574 w 1526737"/>
                <a:gd name="connsiteY0" fmla="*/ 905194 h 992997"/>
                <a:gd name="connsiteX1" fmla="*/ 402186 w 1526737"/>
                <a:gd name="connsiteY1" fmla="*/ 927168 h 992997"/>
                <a:gd name="connsiteX2" fmla="*/ 0 w 1526737"/>
                <a:gd name="connsiteY2" fmla="*/ 11063 h 992997"/>
                <a:gd name="connsiteX3" fmla="*/ 560664 w 1526737"/>
                <a:gd name="connsiteY3" fmla="*/ 0 h 992997"/>
                <a:gd name="connsiteX4" fmla="*/ 854062 w 1526737"/>
                <a:gd name="connsiteY4" fmla="*/ 680930 h 992997"/>
                <a:gd name="connsiteX5" fmla="*/ 1498300 w 1526737"/>
                <a:gd name="connsiteY5" fmla="*/ 816850 h 992997"/>
                <a:gd name="connsiteX6" fmla="*/ 1526709 w 1526737"/>
                <a:gd name="connsiteY6" fmla="*/ 966934 h 992997"/>
                <a:gd name="connsiteX7" fmla="*/ 949574 w 1526737"/>
                <a:gd name="connsiteY7" fmla="*/ 905194 h 992997"/>
                <a:gd name="connsiteX0" fmla="*/ 949574 w 1653176"/>
                <a:gd name="connsiteY0" fmla="*/ 905194 h 997557"/>
                <a:gd name="connsiteX1" fmla="*/ 402186 w 1653176"/>
                <a:gd name="connsiteY1" fmla="*/ 927168 h 997557"/>
                <a:gd name="connsiteX2" fmla="*/ 0 w 1653176"/>
                <a:gd name="connsiteY2" fmla="*/ 11063 h 997557"/>
                <a:gd name="connsiteX3" fmla="*/ 560664 w 1653176"/>
                <a:gd name="connsiteY3" fmla="*/ 0 h 997557"/>
                <a:gd name="connsiteX4" fmla="*/ 854062 w 1653176"/>
                <a:gd name="connsiteY4" fmla="*/ 680930 h 997557"/>
                <a:gd name="connsiteX5" fmla="*/ 1498300 w 1653176"/>
                <a:gd name="connsiteY5" fmla="*/ 816850 h 997557"/>
                <a:gd name="connsiteX6" fmla="*/ 1526709 w 1653176"/>
                <a:gd name="connsiteY6" fmla="*/ 966934 h 997557"/>
                <a:gd name="connsiteX7" fmla="*/ 1626580 w 1653176"/>
                <a:gd name="connsiteY7" fmla="*/ 993936 h 997557"/>
                <a:gd name="connsiteX8" fmla="*/ 949574 w 1653176"/>
                <a:gd name="connsiteY8" fmla="*/ 905194 h 997557"/>
                <a:gd name="connsiteX0" fmla="*/ 949574 w 1526737"/>
                <a:gd name="connsiteY0" fmla="*/ 905194 h 984008"/>
                <a:gd name="connsiteX1" fmla="*/ 402186 w 1526737"/>
                <a:gd name="connsiteY1" fmla="*/ 927168 h 984008"/>
                <a:gd name="connsiteX2" fmla="*/ 0 w 1526737"/>
                <a:gd name="connsiteY2" fmla="*/ 11063 h 984008"/>
                <a:gd name="connsiteX3" fmla="*/ 560664 w 1526737"/>
                <a:gd name="connsiteY3" fmla="*/ 0 h 984008"/>
                <a:gd name="connsiteX4" fmla="*/ 854062 w 1526737"/>
                <a:gd name="connsiteY4" fmla="*/ 680930 h 984008"/>
                <a:gd name="connsiteX5" fmla="*/ 1498300 w 1526737"/>
                <a:gd name="connsiteY5" fmla="*/ 816850 h 984008"/>
                <a:gd name="connsiteX6" fmla="*/ 1526709 w 1526737"/>
                <a:gd name="connsiteY6" fmla="*/ 966934 h 984008"/>
                <a:gd name="connsiteX7" fmla="*/ 949574 w 1526737"/>
                <a:gd name="connsiteY7" fmla="*/ 905194 h 984008"/>
                <a:gd name="connsiteX0" fmla="*/ 949574 w 1639115"/>
                <a:gd name="connsiteY0" fmla="*/ 905194 h 1010458"/>
                <a:gd name="connsiteX1" fmla="*/ 402186 w 1639115"/>
                <a:gd name="connsiteY1" fmla="*/ 927168 h 1010458"/>
                <a:gd name="connsiteX2" fmla="*/ 0 w 1639115"/>
                <a:gd name="connsiteY2" fmla="*/ 11063 h 1010458"/>
                <a:gd name="connsiteX3" fmla="*/ 560664 w 1639115"/>
                <a:gd name="connsiteY3" fmla="*/ 0 h 1010458"/>
                <a:gd name="connsiteX4" fmla="*/ 854062 w 1639115"/>
                <a:gd name="connsiteY4" fmla="*/ 680930 h 1010458"/>
                <a:gd name="connsiteX5" fmla="*/ 1498300 w 1639115"/>
                <a:gd name="connsiteY5" fmla="*/ 816850 h 1010458"/>
                <a:gd name="connsiteX6" fmla="*/ 1639113 w 1639115"/>
                <a:gd name="connsiteY6" fmla="*/ 1009046 h 1010458"/>
                <a:gd name="connsiteX7" fmla="*/ 949574 w 1639115"/>
                <a:gd name="connsiteY7" fmla="*/ 905194 h 1010458"/>
                <a:gd name="connsiteX0" fmla="*/ 949574 w 1646262"/>
                <a:gd name="connsiteY0" fmla="*/ 905194 h 1010458"/>
                <a:gd name="connsiteX1" fmla="*/ 402186 w 1646262"/>
                <a:gd name="connsiteY1" fmla="*/ 927168 h 1010458"/>
                <a:gd name="connsiteX2" fmla="*/ 0 w 1646262"/>
                <a:gd name="connsiteY2" fmla="*/ 11063 h 1010458"/>
                <a:gd name="connsiteX3" fmla="*/ 560664 w 1646262"/>
                <a:gd name="connsiteY3" fmla="*/ 0 h 1010458"/>
                <a:gd name="connsiteX4" fmla="*/ 854062 w 1646262"/>
                <a:gd name="connsiteY4" fmla="*/ 680930 h 1010458"/>
                <a:gd name="connsiteX5" fmla="*/ 1637155 w 1646262"/>
                <a:gd name="connsiteY5" fmla="*/ 891708 h 1010458"/>
                <a:gd name="connsiteX6" fmla="*/ 1639113 w 1646262"/>
                <a:gd name="connsiteY6" fmla="*/ 1009046 h 1010458"/>
                <a:gd name="connsiteX7" fmla="*/ 949574 w 1646262"/>
                <a:gd name="connsiteY7" fmla="*/ 905194 h 1010458"/>
                <a:gd name="connsiteX0" fmla="*/ 949574 w 1646262"/>
                <a:gd name="connsiteY0" fmla="*/ 905194 h 1010458"/>
                <a:gd name="connsiteX1" fmla="*/ 402186 w 1646262"/>
                <a:gd name="connsiteY1" fmla="*/ 927168 h 1010458"/>
                <a:gd name="connsiteX2" fmla="*/ 0 w 1646262"/>
                <a:gd name="connsiteY2" fmla="*/ 11063 h 1010458"/>
                <a:gd name="connsiteX3" fmla="*/ 560664 w 1646262"/>
                <a:gd name="connsiteY3" fmla="*/ 0 h 1010458"/>
                <a:gd name="connsiteX4" fmla="*/ 887125 w 1646262"/>
                <a:gd name="connsiteY4" fmla="*/ 751108 h 1010458"/>
                <a:gd name="connsiteX5" fmla="*/ 1637155 w 1646262"/>
                <a:gd name="connsiteY5" fmla="*/ 891708 h 1010458"/>
                <a:gd name="connsiteX6" fmla="*/ 1639113 w 1646262"/>
                <a:gd name="connsiteY6" fmla="*/ 1009046 h 1010458"/>
                <a:gd name="connsiteX7" fmla="*/ 949574 w 1646262"/>
                <a:gd name="connsiteY7" fmla="*/ 905194 h 1010458"/>
                <a:gd name="connsiteX0" fmla="*/ 949574 w 1659021"/>
                <a:gd name="connsiteY0" fmla="*/ 905194 h 1001202"/>
                <a:gd name="connsiteX1" fmla="*/ 402186 w 1659021"/>
                <a:gd name="connsiteY1" fmla="*/ 927168 h 1001202"/>
                <a:gd name="connsiteX2" fmla="*/ 0 w 1659021"/>
                <a:gd name="connsiteY2" fmla="*/ 11063 h 1001202"/>
                <a:gd name="connsiteX3" fmla="*/ 560664 w 1659021"/>
                <a:gd name="connsiteY3" fmla="*/ 0 h 1001202"/>
                <a:gd name="connsiteX4" fmla="*/ 887125 w 1659021"/>
                <a:gd name="connsiteY4" fmla="*/ 751108 h 1001202"/>
                <a:gd name="connsiteX5" fmla="*/ 1637155 w 1659021"/>
                <a:gd name="connsiteY5" fmla="*/ 891708 h 1001202"/>
                <a:gd name="connsiteX6" fmla="*/ 1658949 w 1659021"/>
                <a:gd name="connsiteY6" fmla="*/ 999687 h 1001202"/>
                <a:gd name="connsiteX7" fmla="*/ 949574 w 1659021"/>
                <a:gd name="connsiteY7" fmla="*/ 905194 h 1001202"/>
                <a:gd name="connsiteX0" fmla="*/ 969408 w 1659021"/>
                <a:gd name="connsiteY0" fmla="*/ 886480 h 1000976"/>
                <a:gd name="connsiteX1" fmla="*/ 402186 w 1659021"/>
                <a:gd name="connsiteY1" fmla="*/ 927168 h 1000976"/>
                <a:gd name="connsiteX2" fmla="*/ 0 w 1659021"/>
                <a:gd name="connsiteY2" fmla="*/ 11063 h 1000976"/>
                <a:gd name="connsiteX3" fmla="*/ 560664 w 1659021"/>
                <a:gd name="connsiteY3" fmla="*/ 0 h 1000976"/>
                <a:gd name="connsiteX4" fmla="*/ 887125 w 1659021"/>
                <a:gd name="connsiteY4" fmla="*/ 751108 h 1000976"/>
                <a:gd name="connsiteX5" fmla="*/ 1637155 w 1659021"/>
                <a:gd name="connsiteY5" fmla="*/ 891708 h 1000976"/>
                <a:gd name="connsiteX6" fmla="*/ 1658949 w 1659021"/>
                <a:gd name="connsiteY6" fmla="*/ 999687 h 1000976"/>
                <a:gd name="connsiteX7" fmla="*/ 969408 w 1659021"/>
                <a:gd name="connsiteY7" fmla="*/ 886480 h 1000976"/>
                <a:gd name="connsiteX0" fmla="*/ 969408 w 1659021"/>
                <a:gd name="connsiteY0" fmla="*/ 886480 h 1001043"/>
                <a:gd name="connsiteX1" fmla="*/ 382348 w 1659021"/>
                <a:gd name="connsiteY1" fmla="*/ 889744 h 1001043"/>
                <a:gd name="connsiteX2" fmla="*/ 0 w 1659021"/>
                <a:gd name="connsiteY2" fmla="*/ 11063 h 1001043"/>
                <a:gd name="connsiteX3" fmla="*/ 560664 w 1659021"/>
                <a:gd name="connsiteY3" fmla="*/ 0 h 1001043"/>
                <a:gd name="connsiteX4" fmla="*/ 887125 w 1659021"/>
                <a:gd name="connsiteY4" fmla="*/ 751108 h 1001043"/>
                <a:gd name="connsiteX5" fmla="*/ 1637155 w 1659021"/>
                <a:gd name="connsiteY5" fmla="*/ 891708 h 1001043"/>
                <a:gd name="connsiteX6" fmla="*/ 1658949 w 1659021"/>
                <a:gd name="connsiteY6" fmla="*/ 999687 h 1001043"/>
                <a:gd name="connsiteX7" fmla="*/ 969408 w 1659021"/>
                <a:gd name="connsiteY7" fmla="*/ 886480 h 1001043"/>
                <a:gd name="connsiteX0" fmla="*/ 916511 w 1606124"/>
                <a:gd name="connsiteY0" fmla="*/ 886480 h 1001043"/>
                <a:gd name="connsiteX1" fmla="*/ 329451 w 1606124"/>
                <a:gd name="connsiteY1" fmla="*/ 889744 h 1001043"/>
                <a:gd name="connsiteX2" fmla="*/ -1 w 1606124"/>
                <a:gd name="connsiteY2" fmla="*/ 11068 h 1001043"/>
                <a:gd name="connsiteX3" fmla="*/ 507767 w 1606124"/>
                <a:gd name="connsiteY3" fmla="*/ 0 h 1001043"/>
                <a:gd name="connsiteX4" fmla="*/ 834228 w 1606124"/>
                <a:gd name="connsiteY4" fmla="*/ 751108 h 1001043"/>
                <a:gd name="connsiteX5" fmla="*/ 1584258 w 1606124"/>
                <a:gd name="connsiteY5" fmla="*/ 891708 h 1001043"/>
                <a:gd name="connsiteX6" fmla="*/ 1606052 w 1606124"/>
                <a:gd name="connsiteY6" fmla="*/ 999687 h 1001043"/>
                <a:gd name="connsiteX7" fmla="*/ 916511 w 1606124"/>
                <a:gd name="connsiteY7" fmla="*/ 886480 h 1001043"/>
                <a:gd name="connsiteX0" fmla="*/ 916511 w 1606124"/>
                <a:gd name="connsiteY0" fmla="*/ 886480 h 1001043"/>
                <a:gd name="connsiteX1" fmla="*/ 329451 w 1606124"/>
                <a:gd name="connsiteY1" fmla="*/ 889744 h 1001043"/>
                <a:gd name="connsiteX2" fmla="*/ -1 w 1606124"/>
                <a:gd name="connsiteY2" fmla="*/ 11068 h 1001043"/>
                <a:gd name="connsiteX3" fmla="*/ 507767 w 1606124"/>
                <a:gd name="connsiteY3" fmla="*/ 0 h 1001043"/>
                <a:gd name="connsiteX4" fmla="*/ 834228 w 1606124"/>
                <a:gd name="connsiteY4" fmla="*/ 751108 h 1001043"/>
                <a:gd name="connsiteX5" fmla="*/ 1584258 w 1606124"/>
                <a:gd name="connsiteY5" fmla="*/ 891708 h 1001043"/>
                <a:gd name="connsiteX6" fmla="*/ 1606052 w 1606124"/>
                <a:gd name="connsiteY6" fmla="*/ 999687 h 1001043"/>
                <a:gd name="connsiteX7" fmla="*/ 916511 w 1606124"/>
                <a:gd name="connsiteY7" fmla="*/ 886480 h 1001043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787941 w 1606124"/>
                <a:gd name="connsiteY4" fmla="*/ 737076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95832 h 1010430"/>
                <a:gd name="connsiteX1" fmla="*/ 342674 w 1606124"/>
                <a:gd name="connsiteY1" fmla="*/ 880386 h 1010430"/>
                <a:gd name="connsiteX2" fmla="*/ -1 w 1606124"/>
                <a:gd name="connsiteY2" fmla="*/ 20420 h 1010430"/>
                <a:gd name="connsiteX3" fmla="*/ 487928 w 1606124"/>
                <a:gd name="connsiteY3" fmla="*/ -1 h 1010430"/>
                <a:gd name="connsiteX4" fmla="*/ 787941 w 1606124"/>
                <a:gd name="connsiteY4" fmla="*/ 746428 h 1010430"/>
                <a:gd name="connsiteX5" fmla="*/ 1584258 w 1606124"/>
                <a:gd name="connsiteY5" fmla="*/ 901060 h 1010430"/>
                <a:gd name="connsiteX6" fmla="*/ 1606052 w 1606124"/>
                <a:gd name="connsiteY6" fmla="*/ 1009039 h 1010430"/>
                <a:gd name="connsiteX7" fmla="*/ 916511 w 1606124"/>
                <a:gd name="connsiteY7" fmla="*/ 895832 h 1010430"/>
                <a:gd name="connsiteX0" fmla="*/ 916511 w 1606124"/>
                <a:gd name="connsiteY0" fmla="*/ 895834 h 1179985"/>
                <a:gd name="connsiteX1" fmla="*/ 98020 w 1606124"/>
                <a:gd name="connsiteY1" fmla="*/ 1175145 h 1179985"/>
                <a:gd name="connsiteX2" fmla="*/ -1 w 1606124"/>
                <a:gd name="connsiteY2" fmla="*/ 20422 h 1179985"/>
                <a:gd name="connsiteX3" fmla="*/ 487928 w 1606124"/>
                <a:gd name="connsiteY3" fmla="*/ 1 h 1179985"/>
                <a:gd name="connsiteX4" fmla="*/ 787941 w 1606124"/>
                <a:gd name="connsiteY4" fmla="*/ 746430 h 1179985"/>
                <a:gd name="connsiteX5" fmla="*/ 1584258 w 1606124"/>
                <a:gd name="connsiteY5" fmla="*/ 901062 h 1179985"/>
                <a:gd name="connsiteX6" fmla="*/ 1606052 w 1606124"/>
                <a:gd name="connsiteY6" fmla="*/ 1009041 h 1179985"/>
                <a:gd name="connsiteX7" fmla="*/ 916511 w 1606124"/>
                <a:gd name="connsiteY7" fmla="*/ 895834 h 1179985"/>
                <a:gd name="connsiteX0" fmla="*/ 1432266 w 2121879"/>
                <a:gd name="connsiteY0" fmla="*/ 895832 h 1179981"/>
                <a:gd name="connsiteX1" fmla="*/ 613775 w 2121879"/>
                <a:gd name="connsiteY1" fmla="*/ 1175143 h 1179981"/>
                <a:gd name="connsiteX2" fmla="*/ 1 w 2121879"/>
                <a:gd name="connsiteY2" fmla="*/ 895320 h 1179981"/>
                <a:gd name="connsiteX3" fmla="*/ 1003683 w 2121879"/>
                <a:gd name="connsiteY3" fmla="*/ -1 h 1179981"/>
                <a:gd name="connsiteX4" fmla="*/ 1303696 w 2121879"/>
                <a:gd name="connsiteY4" fmla="*/ 746428 h 1179981"/>
                <a:gd name="connsiteX5" fmla="*/ 2100013 w 2121879"/>
                <a:gd name="connsiteY5" fmla="*/ 901060 h 1179981"/>
                <a:gd name="connsiteX6" fmla="*/ 2121807 w 2121879"/>
                <a:gd name="connsiteY6" fmla="*/ 1009039 h 1179981"/>
                <a:gd name="connsiteX7" fmla="*/ 1432266 w 2121879"/>
                <a:gd name="connsiteY7" fmla="*/ 895832 h 1179981"/>
                <a:gd name="connsiteX0" fmla="*/ 1432266 w 2121879"/>
                <a:gd name="connsiteY0" fmla="*/ 895834 h 1179985"/>
                <a:gd name="connsiteX1" fmla="*/ 613775 w 2121879"/>
                <a:gd name="connsiteY1" fmla="*/ 1175145 h 1179985"/>
                <a:gd name="connsiteX2" fmla="*/ 1 w 2121879"/>
                <a:gd name="connsiteY2" fmla="*/ 895322 h 1179985"/>
                <a:gd name="connsiteX3" fmla="*/ 1003683 w 2121879"/>
                <a:gd name="connsiteY3" fmla="*/ 1 h 1179985"/>
                <a:gd name="connsiteX4" fmla="*/ 1303696 w 2121879"/>
                <a:gd name="connsiteY4" fmla="*/ 746430 h 1179985"/>
                <a:gd name="connsiteX5" fmla="*/ 2100013 w 2121879"/>
                <a:gd name="connsiteY5" fmla="*/ 901062 h 1179985"/>
                <a:gd name="connsiteX6" fmla="*/ 2121807 w 2121879"/>
                <a:gd name="connsiteY6" fmla="*/ 1009041 h 1179985"/>
                <a:gd name="connsiteX7" fmla="*/ 1432266 w 2121879"/>
                <a:gd name="connsiteY7" fmla="*/ 895834 h 1179985"/>
                <a:gd name="connsiteX0" fmla="*/ 1432266 w 2121879"/>
                <a:gd name="connsiteY0" fmla="*/ 895832 h 1179983"/>
                <a:gd name="connsiteX1" fmla="*/ 547654 w 2121879"/>
                <a:gd name="connsiteY1" fmla="*/ 1175144 h 1179983"/>
                <a:gd name="connsiteX2" fmla="*/ 1 w 2121879"/>
                <a:gd name="connsiteY2" fmla="*/ 895320 h 1179983"/>
                <a:gd name="connsiteX3" fmla="*/ 1003683 w 2121879"/>
                <a:gd name="connsiteY3" fmla="*/ -1 h 1179983"/>
                <a:gd name="connsiteX4" fmla="*/ 1303696 w 2121879"/>
                <a:gd name="connsiteY4" fmla="*/ 746428 h 1179983"/>
                <a:gd name="connsiteX5" fmla="*/ 2100013 w 2121879"/>
                <a:gd name="connsiteY5" fmla="*/ 901060 h 1179983"/>
                <a:gd name="connsiteX6" fmla="*/ 2121807 w 2121879"/>
                <a:gd name="connsiteY6" fmla="*/ 1009039 h 1179983"/>
                <a:gd name="connsiteX7" fmla="*/ 1432266 w 2121879"/>
                <a:gd name="connsiteY7" fmla="*/ 895832 h 1179983"/>
                <a:gd name="connsiteX0" fmla="*/ 1432266 w 2121879"/>
                <a:gd name="connsiteY0" fmla="*/ 895834 h 1179985"/>
                <a:gd name="connsiteX1" fmla="*/ 547654 w 2121879"/>
                <a:gd name="connsiteY1" fmla="*/ 1175146 h 1179985"/>
                <a:gd name="connsiteX2" fmla="*/ 1 w 2121879"/>
                <a:gd name="connsiteY2" fmla="*/ 895322 h 1179985"/>
                <a:gd name="connsiteX3" fmla="*/ 1003683 w 2121879"/>
                <a:gd name="connsiteY3" fmla="*/ 1 h 1179985"/>
                <a:gd name="connsiteX4" fmla="*/ 1303696 w 2121879"/>
                <a:gd name="connsiteY4" fmla="*/ 746430 h 1179985"/>
                <a:gd name="connsiteX5" fmla="*/ 2100013 w 2121879"/>
                <a:gd name="connsiteY5" fmla="*/ 901062 h 1179985"/>
                <a:gd name="connsiteX6" fmla="*/ 2121807 w 2121879"/>
                <a:gd name="connsiteY6" fmla="*/ 1009041 h 1179985"/>
                <a:gd name="connsiteX7" fmla="*/ 1432266 w 2121879"/>
                <a:gd name="connsiteY7" fmla="*/ 895834 h 1179985"/>
                <a:gd name="connsiteX0" fmla="*/ 1432266 w 2121879"/>
                <a:gd name="connsiteY0" fmla="*/ 465403 h 749554"/>
                <a:gd name="connsiteX1" fmla="*/ 547654 w 2121879"/>
                <a:gd name="connsiteY1" fmla="*/ 744715 h 749554"/>
                <a:gd name="connsiteX2" fmla="*/ 1 w 2121879"/>
                <a:gd name="connsiteY2" fmla="*/ 464891 h 749554"/>
                <a:gd name="connsiteX3" fmla="*/ 5251 w 2121879"/>
                <a:gd name="connsiteY3" fmla="*/ 0 h 749554"/>
                <a:gd name="connsiteX4" fmla="*/ 1303696 w 2121879"/>
                <a:gd name="connsiteY4" fmla="*/ 315999 h 749554"/>
                <a:gd name="connsiteX5" fmla="*/ 2100013 w 2121879"/>
                <a:gd name="connsiteY5" fmla="*/ 470631 h 749554"/>
                <a:gd name="connsiteX6" fmla="*/ 2121807 w 2121879"/>
                <a:gd name="connsiteY6" fmla="*/ 578610 h 749554"/>
                <a:gd name="connsiteX7" fmla="*/ 1432266 w 2121879"/>
                <a:gd name="connsiteY7" fmla="*/ 465403 h 749554"/>
                <a:gd name="connsiteX0" fmla="*/ 1432266 w 2121879"/>
                <a:gd name="connsiteY0" fmla="*/ 465403 h 749554"/>
                <a:gd name="connsiteX1" fmla="*/ 547654 w 2121879"/>
                <a:gd name="connsiteY1" fmla="*/ 744715 h 749554"/>
                <a:gd name="connsiteX2" fmla="*/ 1 w 2121879"/>
                <a:gd name="connsiteY2" fmla="*/ 464891 h 749554"/>
                <a:gd name="connsiteX3" fmla="*/ 5251 w 2121879"/>
                <a:gd name="connsiteY3" fmla="*/ 0 h 749554"/>
                <a:gd name="connsiteX4" fmla="*/ 1303696 w 2121879"/>
                <a:gd name="connsiteY4" fmla="*/ 315999 h 749554"/>
                <a:gd name="connsiteX5" fmla="*/ 2100013 w 2121879"/>
                <a:gd name="connsiteY5" fmla="*/ 470631 h 749554"/>
                <a:gd name="connsiteX6" fmla="*/ 2121807 w 2121879"/>
                <a:gd name="connsiteY6" fmla="*/ 578610 h 749554"/>
                <a:gd name="connsiteX7" fmla="*/ 1432266 w 2121879"/>
                <a:gd name="connsiteY7" fmla="*/ 465403 h 749554"/>
                <a:gd name="connsiteX0" fmla="*/ 1458714 w 2148327"/>
                <a:gd name="connsiteY0" fmla="*/ 465403 h 749554"/>
                <a:gd name="connsiteX1" fmla="*/ 574102 w 2148327"/>
                <a:gd name="connsiteY1" fmla="*/ 744715 h 749554"/>
                <a:gd name="connsiteX2" fmla="*/ 0 w 2148327"/>
                <a:gd name="connsiteY2" fmla="*/ 460212 h 749554"/>
                <a:gd name="connsiteX3" fmla="*/ 31699 w 2148327"/>
                <a:gd name="connsiteY3" fmla="*/ 0 h 749554"/>
                <a:gd name="connsiteX4" fmla="*/ 1330144 w 2148327"/>
                <a:gd name="connsiteY4" fmla="*/ 315999 h 749554"/>
                <a:gd name="connsiteX5" fmla="*/ 2126461 w 2148327"/>
                <a:gd name="connsiteY5" fmla="*/ 470631 h 749554"/>
                <a:gd name="connsiteX6" fmla="*/ 2148255 w 2148327"/>
                <a:gd name="connsiteY6" fmla="*/ 578610 h 749554"/>
                <a:gd name="connsiteX7" fmla="*/ 1458714 w 2148327"/>
                <a:gd name="connsiteY7" fmla="*/ 465403 h 749554"/>
                <a:gd name="connsiteX0" fmla="*/ 1458714 w 2148327"/>
                <a:gd name="connsiteY0" fmla="*/ 456041 h 740192"/>
                <a:gd name="connsiteX1" fmla="*/ 574102 w 2148327"/>
                <a:gd name="connsiteY1" fmla="*/ 735353 h 740192"/>
                <a:gd name="connsiteX2" fmla="*/ 0 w 2148327"/>
                <a:gd name="connsiteY2" fmla="*/ 450850 h 740192"/>
                <a:gd name="connsiteX3" fmla="*/ 5244 w 2148327"/>
                <a:gd name="connsiteY3" fmla="*/ 1 h 740192"/>
                <a:gd name="connsiteX4" fmla="*/ 1330144 w 2148327"/>
                <a:gd name="connsiteY4" fmla="*/ 306637 h 740192"/>
                <a:gd name="connsiteX5" fmla="*/ 2126461 w 2148327"/>
                <a:gd name="connsiteY5" fmla="*/ 461269 h 740192"/>
                <a:gd name="connsiteX6" fmla="*/ 2148255 w 2148327"/>
                <a:gd name="connsiteY6" fmla="*/ 569248 h 740192"/>
                <a:gd name="connsiteX7" fmla="*/ 1458714 w 2148327"/>
                <a:gd name="connsiteY7" fmla="*/ 456041 h 740192"/>
                <a:gd name="connsiteX0" fmla="*/ 1458714 w 2148327"/>
                <a:gd name="connsiteY0" fmla="*/ 456039 h 740190"/>
                <a:gd name="connsiteX1" fmla="*/ 574102 w 2148327"/>
                <a:gd name="connsiteY1" fmla="*/ 735351 h 740190"/>
                <a:gd name="connsiteX2" fmla="*/ 0 w 2148327"/>
                <a:gd name="connsiteY2" fmla="*/ 450848 h 740190"/>
                <a:gd name="connsiteX3" fmla="*/ 5244 w 2148327"/>
                <a:gd name="connsiteY3" fmla="*/ -1 h 740190"/>
                <a:gd name="connsiteX4" fmla="*/ 1330144 w 2148327"/>
                <a:gd name="connsiteY4" fmla="*/ 306635 h 740190"/>
                <a:gd name="connsiteX5" fmla="*/ 2126461 w 2148327"/>
                <a:gd name="connsiteY5" fmla="*/ 461267 h 740190"/>
                <a:gd name="connsiteX6" fmla="*/ 2148255 w 2148327"/>
                <a:gd name="connsiteY6" fmla="*/ 569246 h 740190"/>
                <a:gd name="connsiteX7" fmla="*/ 1458714 w 2148327"/>
                <a:gd name="connsiteY7" fmla="*/ 456039 h 740190"/>
                <a:gd name="connsiteX0" fmla="*/ 1458714 w 2148327"/>
                <a:gd name="connsiteY0" fmla="*/ 456041 h 740192"/>
                <a:gd name="connsiteX1" fmla="*/ 574102 w 2148327"/>
                <a:gd name="connsiteY1" fmla="*/ 735353 h 740192"/>
                <a:gd name="connsiteX2" fmla="*/ 0 w 2148327"/>
                <a:gd name="connsiteY2" fmla="*/ 450850 h 740192"/>
                <a:gd name="connsiteX3" fmla="*/ 5244 w 2148327"/>
                <a:gd name="connsiteY3" fmla="*/ 1 h 740192"/>
                <a:gd name="connsiteX4" fmla="*/ 1019369 w 2148327"/>
                <a:gd name="connsiteY4" fmla="*/ 339384 h 740192"/>
                <a:gd name="connsiteX5" fmla="*/ 2126461 w 2148327"/>
                <a:gd name="connsiteY5" fmla="*/ 461269 h 740192"/>
                <a:gd name="connsiteX6" fmla="*/ 2148255 w 2148327"/>
                <a:gd name="connsiteY6" fmla="*/ 569248 h 740192"/>
                <a:gd name="connsiteX7" fmla="*/ 1458714 w 2148327"/>
                <a:gd name="connsiteY7" fmla="*/ 456041 h 740192"/>
                <a:gd name="connsiteX0" fmla="*/ 1458714 w 2148327"/>
                <a:gd name="connsiteY0" fmla="*/ 456039 h 740190"/>
                <a:gd name="connsiteX1" fmla="*/ 574102 w 2148327"/>
                <a:gd name="connsiteY1" fmla="*/ 735351 h 740190"/>
                <a:gd name="connsiteX2" fmla="*/ 0 w 2148327"/>
                <a:gd name="connsiteY2" fmla="*/ 450848 h 740190"/>
                <a:gd name="connsiteX3" fmla="*/ 5244 w 2148327"/>
                <a:gd name="connsiteY3" fmla="*/ -1 h 740190"/>
                <a:gd name="connsiteX4" fmla="*/ 801171 w 2148327"/>
                <a:gd name="connsiteY4" fmla="*/ 292598 h 740190"/>
                <a:gd name="connsiteX5" fmla="*/ 2126461 w 2148327"/>
                <a:gd name="connsiteY5" fmla="*/ 461267 h 740190"/>
                <a:gd name="connsiteX6" fmla="*/ 2148255 w 2148327"/>
                <a:gd name="connsiteY6" fmla="*/ 569246 h 740190"/>
                <a:gd name="connsiteX7" fmla="*/ 1458714 w 2148327"/>
                <a:gd name="connsiteY7" fmla="*/ 456039 h 740190"/>
                <a:gd name="connsiteX0" fmla="*/ 1458714 w 2148327"/>
                <a:gd name="connsiteY0" fmla="*/ 456041 h 740192"/>
                <a:gd name="connsiteX1" fmla="*/ 574102 w 2148327"/>
                <a:gd name="connsiteY1" fmla="*/ 735353 h 740192"/>
                <a:gd name="connsiteX2" fmla="*/ 0 w 2148327"/>
                <a:gd name="connsiteY2" fmla="*/ 450850 h 740192"/>
                <a:gd name="connsiteX3" fmla="*/ 5244 w 2148327"/>
                <a:gd name="connsiteY3" fmla="*/ 1 h 740192"/>
                <a:gd name="connsiteX4" fmla="*/ 774715 w 2148327"/>
                <a:gd name="connsiteY4" fmla="*/ 283249 h 740192"/>
                <a:gd name="connsiteX5" fmla="*/ 2126461 w 2148327"/>
                <a:gd name="connsiteY5" fmla="*/ 461269 h 740192"/>
                <a:gd name="connsiteX6" fmla="*/ 2148255 w 2148327"/>
                <a:gd name="connsiteY6" fmla="*/ 569248 h 740192"/>
                <a:gd name="connsiteX7" fmla="*/ 1458714 w 2148327"/>
                <a:gd name="connsiteY7" fmla="*/ 456041 h 740192"/>
                <a:gd name="connsiteX0" fmla="*/ 1458714 w 2148327"/>
                <a:gd name="connsiteY0" fmla="*/ 456039 h 740190"/>
                <a:gd name="connsiteX1" fmla="*/ 574102 w 2148327"/>
                <a:gd name="connsiteY1" fmla="*/ 735351 h 740190"/>
                <a:gd name="connsiteX2" fmla="*/ 0 w 2148327"/>
                <a:gd name="connsiteY2" fmla="*/ 450848 h 740190"/>
                <a:gd name="connsiteX3" fmla="*/ 5244 w 2148327"/>
                <a:gd name="connsiteY3" fmla="*/ -1 h 740190"/>
                <a:gd name="connsiteX4" fmla="*/ 774715 w 2148327"/>
                <a:gd name="connsiteY4" fmla="*/ 283247 h 740190"/>
                <a:gd name="connsiteX5" fmla="*/ 2126461 w 2148327"/>
                <a:gd name="connsiteY5" fmla="*/ 461267 h 740190"/>
                <a:gd name="connsiteX6" fmla="*/ 2148255 w 2148327"/>
                <a:gd name="connsiteY6" fmla="*/ 569246 h 740190"/>
                <a:gd name="connsiteX7" fmla="*/ 1458714 w 2148327"/>
                <a:gd name="connsiteY7" fmla="*/ 456039 h 740190"/>
                <a:gd name="connsiteX0" fmla="*/ 1458714 w 2148260"/>
                <a:gd name="connsiteY0" fmla="*/ 456041 h 740192"/>
                <a:gd name="connsiteX1" fmla="*/ 574102 w 2148260"/>
                <a:gd name="connsiteY1" fmla="*/ 735353 h 740192"/>
                <a:gd name="connsiteX2" fmla="*/ 0 w 2148260"/>
                <a:gd name="connsiteY2" fmla="*/ 450850 h 740192"/>
                <a:gd name="connsiteX3" fmla="*/ 5244 w 2148260"/>
                <a:gd name="connsiteY3" fmla="*/ 1 h 740192"/>
                <a:gd name="connsiteX4" fmla="*/ 774715 w 2148260"/>
                <a:gd name="connsiteY4" fmla="*/ 283249 h 740192"/>
                <a:gd name="connsiteX5" fmla="*/ 2060336 w 2148260"/>
                <a:gd name="connsiteY5" fmla="*/ 475304 h 740192"/>
                <a:gd name="connsiteX6" fmla="*/ 2148255 w 2148260"/>
                <a:gd name="connsiteY6" fmla="*/ 569248 h 740192"/>
                <a:gd name="connsiteX7" fmla="*/ 1458714 w 2148260"/>
                <a:gd name="connsiteY7" fmla="*/ 456041 h 740192"/>
                <a:gd name="connsiteX0" fmla="*/ 1458714 w 2069442"/>
                <a:gd name="connsiteY0" fmla="*/ 456039 h 740202"/>
                <a:gd name="connsiteX1" fmla="*/ 574102 w 2069442"/>
                <a:gd name="connsiteY1" fmla="*/ 735351 h 740202"/>
                <a:gd name="connsiteX2" fmla="*/ 0 w 2069442"/>
                <a:gd name="connsiteY2" fmla="*/ 450848 h 740202"/>
                <a:gd name="connsiteX3" fmla="*/ 5244 w 2069442"/>
                <a:gd name="connsiteY3" fmla="*/ -1 h 740202"/>
                <a:gd name="connsiteX4" fmla="*/ 774715 w 2069442"/>
                <a:gd name="connsiteY4" fmla="*/ 283247 h 740202"/>
                <a:gd name="connsiteX5" fmla="*/ 2060336 w 2069442"/>
                <a:gd name="connsiteY5" fmla="*/ 475302 h 740202"/>
                <a:gd name="connsiteX6" fmla="*/ 2062298 w 2069442"/>
                <a:gd name="connsiteY6" fmla="*/ 564566 h 740202"/>
                <a:gd name="connsiteX7" fmla="*/ 1458714 w 2069442"/>
                <a:gd name="connsiteY7" fmla="*/ 456039 h 740202"/>
                <a:gd name="connsiteX0" fmla="*/ 1081824 w 2069442"/>
                <a:gd name="connsiteY0" fmla="*/ 442004 h 740006"/>
                <a:gd name="connsiteX1" fmla="*/ 574102 w 2069442"/>
                <a:gd name="connsiteY1" fmla="*/ 735353 h 740006"/>
                <a:gd name="connsiteX2" fmla="*/ 0 w 2069442"/>
                <a:gd name="connsiteY2" fmla="*/ 450850 h 740006"/>
                <a:gd name="connsiteX3" fmla="*/ 5244 w 2069442"/>
                <a:gd name="connsiteY3" fmla="*/ 1 h 740006"/>
                <a:gd name="connsiteX4" fmla="*/ 774715 w 2069442"/>
                <a:gd name="connsiteY4" fmla="*/ 283249 h 740006"/>
                <a:gd name="connsiteX5" fmla="*/ 2060336 w 2069442"/>
                <a:gd name="connsiteY5" fmla="*/ 475304 h 740006"/>
                <a:gd name="connsiteX6" fmla="*/ 2062298 w 2069442"/>
                <a:gd name="connsiteY6" fmla="*/ 564568 h 740006"/>
                <a:gd name="connsiteX7" fmla="*/ 1081824 w 2069442"/>
                <a:gd name="connsiteY7" fmla="*/ 442004 h 740006"/>
                <a:gd name="connsiteX0" fmla="*/ 1009090 w 2069442"/>
                <a:gd name="connsiteY0" fmla="*/ 432646 h 739878"/>
                <a:gd name="connsiteX1" fmla="*/ 574102 w 2069442"/>
                <a:gd name="connsiteY1" fmla="*/ 735351 h 739878"/>
                <a:gd name="connsiteX2" fmla="*/ 0 w 2069442"/>
                <a:gd name="connsiteY2" fmla="*/ 450848 h 739878"/>
                <a:gd name="connsiteX3" fmla="*/ 5244 w 2069442"/>
                <a:gd name="connsiteY3" fmla="*/ -1 h 739878"/>
                <a:gd name="connsiteX4" fmla="*/ 774715 w 2069442"/>
                <a:gd name="connsiteY4" fmla="*/ 283247 h 739878"/>
                <a:gd name="connsiteX5" fmla="*/ 2060336 w 2069442"/>
                <a:gd name="connsiteY5" fmla="*/ 475302 h 739878"/>
                <a:gd name="connsiteX6" fmla="*/ 2062298 w 2069442"/>
                <a:gd name="connsiteY6" fmla="*/ 564566 h 739878"/>
                <a:gd name="connsiteX7" fmla="*/ 1009090 w 2069442"/>
                <a:gd name="connsiteY7" fmla="*/ 432646 h 739878"/>
                <a:gd name="connsiteX0" fmla="*/ 1009090 w 2069442"/>
                <a:gd name="connsiteY0" fmla="*/ 432648 h 739882"/>
                <a:gd name="connsiteX1" fmla="*/ 574102 w 2069442"/>
                <a:gd name="connsiteY1" fmla="*/ 735353 h 739882"/>
                <a:gd name="connsiteX2" fmla="*/ 0 w 2069442"/>
                <a:gd name="connsiteY2" fmla="*/ 450850 h 739882"/>
                <a:gd name="connsiteX3" fmla="*/ 5244 w 2069442"/>
                <a:gd name="connsiteY3" fmla="*/ 1 h 739882"/>
                <a:gd name="connsiteX4" fmla="*/ 774715 w 2069442"/>
                <a:gd name="connsiteY4" fmla="*/ 283249 h 739882"/>
                <a:gd name="connsiteX5" fmla="*/ 2060336 w 2069442"/>
                <a:gd name="connsiteY5" fmla="*/ 475304 h 739882"/>
                <a:gd name="connsiteX6" fmla="*/ 2062298 w 2069442"/>
                <a:gd name="connsiteY6" fmla="*/ 564568 h 739882"/>
                <a:gd name="connsiteX7" fmla="*/ 1009090 w 2069442"/>
                <a:gd name="connsiteY7" fmla="*/ 432648 h 739882"/>
                <a:gd name="connsiteX0" fmla="*/ 1009090 w 2069442"/>
                <a:gd name="connsiteY0" fmla="*/ 432646 h 740629"/>
                <a:gd name="connsiteX1" fmla="*/ 574102 w 2069442"/>
                <a:gd name="connsiteY1" fmla="*/ 735351 h 740629"/>
                <a:gd name="connsiteX2" fmla="*/ 0 w 2069442"/>
                <a:gd name="connsiteY2" fmla="*/ 450848 h 740629"/>
                <a:gd name="connsiteX3" fmla="*/ 5244 w 2069442"/>
                <a:gd name="connsiteY3" fmla="*/ -1 h 740629"/>
                <a:gd name="connsiteX4" fmla="*/ 774715 w 2069442"/>
                <a:gd name="connsiteY4" fmla="*/ 283247 h 740629"/>
                <a:gd name="connsiteX5" fmla="*/ 2060336 w 2069442"/>
                <a:gd name="connsiteY5" fmla="*/ 475302 h 740629"/>
                <a:gd name="connsiteX6" fmla="*/ 2062298 w 2069442"/>
                <a:gd name="connsiteY6" fmla="*/ 564566 h 740629"/>
                <a:gd name="connsiteX7" fmla="*/ 1009090 w 2069442"/>
                <a:gd name="connsiteY7" fmla="*/ 432646 h 740629"/>
                <a:gd name="connsiteX0" fmla="*/ 1009090 w 2065160"/>
                <a:gd name="connsiteY0" fmla="*/ 432648 h 739912"/>
                <a:gd name="connsiteX1" fmla="*/ 574102 w 2065160"/>
                <a:gd name="connsiteY1" fmla="*/ 735353 h 739912"/>
                <a:gd name="connsiteX2" fmla="*/ 0 w 2065160"/>
                <a:gd name="connsiteY2" fmla="*/ 450850 h 739912"/>
                <a:gd name="connsiteX3" fmla="*/ 5244 w 2065160"/>
                <a:gd name="connsiteY3" fmla="*/ 1 h 739912"/>
                <a:gd name="connsiteX4" fmla="*/ 774715 w 2065160"/>
                <a:gd name="connsiteY4" fmla="*/ 283249 h 739912"/>
                <a:gd name="connsiteX5" fmla="*/ 2060336 w 2065160"/>
                <a:gd name="connsiteY5" fmla="*/ 475304 h 739912"/>
                <a:gd name="connsiteX6" fmla="*/ 2035848 w 2065160"/>
                <a:gd name="connsiteY6" fmla="*/ 550533 h 739912"/>
                <a:gd name="connsiteX7" fmla="*/ 1009090 w 2065160"/>
                <a:gd name="connsiteY7" fmla="*/ 432648 h 739912"/>
                <a:gd name="connsiteX0" fmla="*/ 1009090 w 2065160"/>
                <a:gd name="connsiteY0" fmla="*/ 432646 h 684472"/>
                <a:gd name="connsiteX1" fmla="*/ 501368 w 2065160"/>
                <a:gd name="connsiteY1" fmla="*/ 679209 h 684472"/>
                <a:gd name="connsiteX2" fmla="*/ 0 w 2065160"/>
                <a:gd name="connsiteY2" fmla="*/ 450848 h 684472"/>
                <a:gd name="connsiteX3" fmla="*/ 5244 w 2065160"/>
                <a:gd name="connsiteY3" fmla="*/ -1 h 684472"/>
                <a:gd name="connsiteX4" fmla="*/ 774715 w 2065160"/>
                <a:gd name="connsiteY4" fmla="*/ 283247 h 684472"/>
                <a:gd name="connsiteX5" fmla="*/ 2060336 w 2065160"/>
                <a:gd name="connsiteY5" fmla="*/ 475302 h 684472"/>
                <a:gd name="connsiteX6" fmla="*/ 2035848 w 2065160"/>
                <a:gd name="connsiteY6" fmla="*/ 550531 h 684472"/>
                <a:gd name="connsiteX7" fmla="*/ 1009090 w 2065160"/>
                <a:gd name="connsiteY7" fmla="*/ 432646 h 684472"/>
                <a:gd name="connsiteX0" fmla="*/ 1009090 w 2065160"/>
                <a:gd name="connsiteY0" fmla="*/ 432648 h 684476"/>
                <a:gd name="connsiteX1" fmla="*/ 501368 w 2065160"/>
                <a:gd name="connsiteY1" fmla="*/ 679211 h 684476"/>
                <a:gd name="connsiteX2" fmla="*/ 0 w 2065160"/>
                <a:gd name="connsiteY2" fmla="*/ 450850 h 684476"/>
                <a:gd name="connsiteX3" fmla="*/ 5244 w 2065160"/>
                <a:gd name="connsiteY3" fmla="*/ 1 h 684476"/>
                <a:gd name="connsiteX4" fmla="*/ 774715 w 2065160"/>
                <a:gd name="connsiteY4" fmla="*/ 283249 h 684476"/>
                <a:gd name="connsiteX5" fmla="*/ 2060336 w 2065160"/>
                <a:gd name="connsiteY5" fmla="*/ 475304 h 684476"/>
                <a:gd name="connsiteX6" fmla="*/ 2035848 w 2065160"/>
                <a:gd name="connsiteY6" fmla="*/ 550533 h 684476"/>
                <a:gd name="connsiteX7" fmla="*/ 1009090 w 2065160"/>
                <a:gd name="connsiteY7" fmla="*/ 432648 h 684476"/>
                <a:gd name="connsiteX0" fmla="*/ 1009090 w 2065160"/>
                <a:gd name="connsiteY0" fmla="*/ 432646 h 684472"/>
                <a:gd name="connsiteX1" fmla="*/ 501368 w 2065160"/>
                <a:gd name="connsiteY1" fmla="*/ 679209 h 684472"/>
                <a:gd name="connsiteX2" fmla="*/ 0 w 2065160"/>
                <a:gd name="connsiteY2" fmla="*/ 450848 h 684472"/>
                <a:gd name="connsiteX3" fmla="*/ 5244 w 2065160"/>
                <a:gd name="connsiteY3" fmla="*/ -1 h 684472"/>
                <a:gd name="connsiteX4" fmla="*/ 774715 w 2065160"/>
                <a:gd name="connsiteY4" fmla="*/ 283247 h 684472"/>
                <a:gd name="connsiteX5" fmla="*/ 2060336 w 2065160"/>
                <a:gd name="connsiteY5" fmla="*/ 475302 h 684472"/>
                <a:gd name="connsiteX6" fmla="*/ 2035848 w 2065160"/>
                <a:gd name="connsiteY6" fmla="*/ 550531 h 684472"/>
                <a:gd name="connsiteX7" fmla="*/ 1009090 w 2065160"/>
                <a:gd name="connsiteY7" fmla="*/ 432646 h 684472"/>
                <a:gd name="connsiteX0" fmla="*/ 1009090 w 2065160"/>
                <a:gd name="connsiteY0" fmla="*/ 432648 h 684476"/>
                <a:gd name="connsiteX1" fmla="*/ 501368 w 2065160"/>
                <a:gd name="connsiteY1" fmla="*/ 679211 h 684476"/>
                <a:gd name="connsiteX2" fmla="*/ 0 w 2065160"/>
                <a:gd name="connsiteY2" fmla="*/ 450850 h 684476"/>
                <a:gd name="connsiteX3" fmla="*/ 5244 w 2065160"/>
                <a:gd name="connsiteY3" fmla="*/ 1 h 684476"/>
                <a:gd name="connsiteX4" fmla="*/ 787932 w 2065160"/>
                <a:gd name="connsiteY4" fmla="*/ 255182 h 684476"/>
                <a:gd name="connsiteX5" fmla="*/ 2060336 w 2065160"/>
                <a:gd name="connsiteY5" fmla="*/ 475304 h 684476"/>
                <a:gd name="connsiteX6" fmla="*/ 2035848 w 2065160"/>
                <a:gd name="connsiteY6" fmla="*/ 550533 h 684476"/>
                <a:gd name="connsiteX7" fmla="*/ 1009090 w 2065160"/>
                <a:gd name="connsiteY7" fmla="*/ 432648 h 684476"/>
                <a:gd name="connsiteX0" fmla="*/ 1009090 w 2065160"/>
                <a:gd name="connsiteY0" fmla="*/ 432646 h 684472"/>
                <a:gd name="connsiteX1" fmla="*/ 501368 w 2065160"/>
                <a:gd name="connsiteY1" fmla="*/ 679209 h 684472"/>
                <a:gd name="connsiteX2" fmla="*/ 0 w 2065160"/>
                <a:gd name="connsiteY2" fmla="*/ 450848 h 684472"/>
                <a:gd name="connsiteX3" fmla="*/ 5244 w 2065160"/>
                <a:gd name="connsiteY3" fmla="*/ -1 h 684472"/>
                <a:gd name="connsiteX4" fmla="*/ 787932 w 2065160"/>
                <a:gd name="connsiteY4" fmla="*/ 255180 h 684472"/>
                <a:gd name="connsiteX5" fmla="*/ 2060336 w 2065160"/>
                <a:gd name="connsiteY5" fmla="*/ 475302 h 684472"/>
                <a:gd name="connsiteX6" fmla="*/ 2035848 w 2065160"/>
                <a:gd name="connsiteY6" fmla="*/ 550531 h 684472"/>
                <a:gd name="connsiteX7" fmla="*/ 1009090 w 2065160"/>
                <a:gd name="connsiteY7" fmla="*/ 432646 h 684472"/>
                <a:gd name="connsiteX0" fmla="*/ 1009090 w 2065160"/>
                <a:gd name="connsiteY0" fmla="*/ 432648 h 680362"/>
                <a:gd name="connsiteX1" fmla="*/ 760872 w 2065160"/>
                <a:gd name="connsiteY1" fmla="*/ 534763 h 680362"/>
                <a:gd name="connsiteX2" fmla="*/ 501368 w 2065160"/>
                <a:gd name="connsiteY2" fmla="*/ 679211 h 680362"/>
                <a:gd name="connsiteX3" fmla="*/ 0 w 2065160"/>
                <a:gd name="connsiteY3" fmla="*/ 450850 h 680362"/>
                <a:gd name="connsiteX4" fmla="*/ 5244 w 2065160"/>
                <a:gd name="connsiteY4" fmla="*/ 1 h 680362"/>
                <a:gd name="connsiteX5" fmla="*/ 787932 w 2065160"/>
                <a:gd name="connsiteY5" fmla="*/ 255182 h 680362"/>
                <a:gd name="connsiteX6" fmla="*/ 2060336 w 2065160"/>
                <a:gd name="connsiteY6" fmla="*/ 475304 h 680362"/>
                <a:gd name="connsiteX7" fmla="*/ 2035848 w 2065160"/>
                <a:gd name="connsiteY7" fmla="*/ 550533 h 680362"/>
                <a:gd name="connsiteX8" fmla="*/ 1009090 w 2065160"/>
                <a:gd name="connsiteY8" fmla="*/ 432648 h 680362"/>
                <a:gd name="connsiteX0" fmla="*/ 1009090 w 2065160"/>
                <a:gd name="connsiteY0" fmla="*/ 432646 h 685211"/>
                <a:gd name="connsiteX1" fmla="*/ 853433 w 2065160"/>
                <a:gd name="connsiteY1" fmla="*/ 642374 h 685211"/>
                <a:gd name="connsiteX2" fmla="*/ 501368 w 2065160"/>
                <a:gd name="connsiteY2" fmla="*/ 679209 h 685211"/>
                <a:gd name="connsiteX3" fmla="*/ 0 w 2065160"/>
                <a:gd name="connsiteY3" fmla="*/ 450848 h 685211"/>
                <a:gd name="connsiteX4" fmla="*/ 5244 w 2065160"/>
                <a:gd name="connsiteY4" fmla="*/ -1 h 685211"/>
                <a:gd name="connsiteX5" fmla="*/ 787932 w 2065160"/>
                <a:gd name="connsiteY5" fmla="*/ 255180 h 685211"/>
                <a:gd name="connsiteX6" fmla="*/ 2060336 w 2065160"/>
                <a:gd name="connsiteY6" fmla="*/ 475302 h 685211"/>
                <a:gd name="connsiteX7" fmla="*/ 2035848 w 2065160"/>
                <a:gd name="connsiteY7" fmla="*/ 550531 h 685211"/>
                <a:gd name="connsiteX8" fmla="*/ 1009090 w 2065160"/>
                <a:gd name="connsiteY8" fmla="*/ 432646 h 685211"/>
                <a:gd name="connsiteX0" fmla="*/ 1009090 w 2065160"/>
                <a:gd name="connsiteY0" fmla="*/ 432648 h 685213"/>
                <a:gd name="connsiteX1" fmla="*/ 853433 w 2065160"/>
                <a:gd name="connsiteY1" fmla="*/ 642376 h 685213"/>
                <a:gd name="connsiteX2" fmla="*/ 501368 w 2065160"/>
                <a:gd name="connsiteY2" fmla="*/ 679211 h 685213"/>
                <a:gd name="connsiteX3" fmla="*/ 0 w 2065160"/>
                <a:gd name="connsiteY3" fmla="*/ 450850 h 685213"/>
                <a:gd name="connsiteX4" fmla="*/ 5244 w 2065160"/>
                <a:gd name="connsiteY4" fmla="*/ 1 h 685213"/>
                <a:gd name="connsiteX5" fmla="*/ 787932 w 2065160"/>
                <a:gd name="connsiteY5" fmla="*/ 255182 h 685213"/>
                <a:gd name="connsiteX6" fmla="*/ 2060336 w 2065160"/>
                <a:gd name="connsiteY6" fmla="*/ 475304 h 685213"/>
                <a:gd name="connsiteX7" fmla="*/ 2035848 w 2065160"/>
                <a:gd name="connsiteY7" fmla="*/ 550533 h 685213"/>
                <a:gd name="connsiteX8" fmla="*/ 1009090 w 2065160"/>
                <a:gd name="connsiteY8" fmla="*/ 432648 h 685213"/>
                <a:gd name="connsiteX0" fmla="*/ 1009090 w 2065160"/>
                <a:gd name="connsiteY0" fmla="*/ 432646 h 701385"/>
                <a:gd name="connsiteX1" fmla="*/ 893106 w 2065160"/>
                <a:gd name="connsiteY1" fmla="*/ 679802 h 701385"/>
                <a:gd name="connsiteX2" fmla="*/ 501368 w 2065160"/>
                <a:gd name="connsiteY2" fmla="*/ 679209 h 701385"/>
                <a:gd name="connsiteX3" fmla="*/ 0 w 2065160"/>
                <a:gd name="connsiteY3" fmla="*/ 450848 h 701385"/>
                <a:gd name="connsiteX4" fmla="*/ 5244 w 2065160"/>
                <a:gd name="connsiteY4" fmla="*/ -1 h 701385"/>
                <a:gd name="connsiteX5" fmla="*/ 787932 w 2065160"/>
                <a:gd name="connsiteY5" fmla="*/ 255180 h 701385"/>
                <a:gd name="connsiteX6" fmla="*/ 2060336 w 2065160"/>
                <a:gd name="connsiteY6" fmla="*/ 475302 h 701385"/>
                <a:gd name="connsiteX7" fmla="*/ 2035848 w 2065160"/>
                <a:gd name="connsiteY7" fmla="*/ 550531 h 701385"/>
                <a:gd name="connsiteX8" fmla="*/ 1009090 w 2065160"/>
                <a:gd name="connsiteY8" fmla="*/ 432646 h 701385"/>
                <a:gd name="connsiteX0" fmla="*/ 1009090 w 2065160"/>
                <a:gd name="connsiteY0" fmla="*/ 432648 h 701385"/>
                <a:gd name="connsiteX1" fmla="*/ 893106 w 2065160"/>
                <a:gd name="connsiteY1" fmla="*/ 679804 h 701385"/>
                <a:gd name="connsiteX2" fmla="*/ 501368 w 2065160"/>
                <a:gd name="connsiteY2" fmla="*/ 679211 h 701385"/>
                <a:gd name="connsiteX3" fmla="*/ 0 w 2065160"/>
                <a:gd name="connsiteY3" fmla="*/ 450850 h 701385"/>
                <a:gd name="connsiteX4" fmla="*/ 5244 w 2065160"/>
                <a:gd name="connsiteY4" fmla="*/ 1 h 701385"/>
                <a:gd name="connsiteX5" fmla="*/ 787932 w 2065160"/>
                <a:gd name="connsiteY5" fmla="*/ 255182 h 701385"/>
                <a:gd name="connsiteX6" fmla="*/ 2060336 w 2065160"/>
                <a:gd name="connsiteY6" fmla="*/ 475304 h 701385"/>
                <a:gd name="connsiteX7" fmla="*/ 2035848 w 2065160"/>
                <a:gd name="connsiteY7" fmla="*/ 550533 h 701385"/>
                <a:gd name="connsiteX8" fmla="*/ 1009090 w 2065160"/>
                <a:gd name="connsiteY8" fmla="*/ 432648 h 701385"/>
                <a:gd name="connsiteX0" fmla="*/ 1009090 w 2065160"/>
                <a:gd name="connsiteY0" fmla="*/ 432646 h 740423"/>
                <a:gd name="connsiteX1" fmla="*/ 893106 w 2065160"/>
                <a:gd name="connsiteY1" fmla="*/ 679802 h 740423"/>
                <a:gd name="connsiteX2" fmla="*/ 501368 w 2065160"/>
                <a:gd name="connsiteY2" fmla="*/ 679209 h 740423"/>
                <a:gd name="connsiteX3" fmla="*/ 0 w 2065160"/>
                <a:gd name="connsiteY3" fmla="*/ 450848 h 740423"/>
                <a:gd name="connsiteX4" fmla="*/ 5244 w 2065160"/>
                <a:gd name="connsiteY4" fmla="*/ -1 h 740423"/>
                <a:gd name="connsiteX5" fmla="*/ 787932 w 2065160"/>
                <a:gd name="connsiteY5" fmla="*/ 255180 h 740423"/>
                <a:gd name="connsiteX6" fmla="*/ 2060336 w 2065160"/>
                <a:gd name="connsiteY6" fmla="*/ 475302 h 740423"/>
                <a:gd name="connsiteX7" fmla="*/ 2035848 w 2065160"/>
                <a:gd name="connsiteY7" fmla="*/ 550531 h 740423"/>
                <a:gd name="connsiteX8" fmla="*/ 1009090 w 2065160"/>
                <a:gd name="connsiteY8" fmla="*/ 432646 h 740423"/>
                <a:gd name="connsiteX0" fmla="*/ 1009090 w 2065160"/>
                <a:gd name="connsiteY0" fmla="*/ 432648 h 713073"/>
                <a:gd name="connsiteX1" fmla="*/ 893106 w 2065160"/>
                <a:gd name="connsiteY1" fmla="*/ 679804 h 713073"/>
                <a:gd name="connsiteX2" fmla="*/ 501368 w 2065160"/>
                <a:gd name="connsiteY2" fmla="*/ 679211 h 713073"/>
                <a:gd name="connsiteX3" fmla="*/ 0 w 2065160"/>
                <a:gd name="connsiteY3" fmla="*/ 450850 h 713073"/>
                <a:gd name="connsiteX4" fmla="*/ 5244 w 2065160"/>
                <a:gd name="connsiteY4" fmla="*/ 1 h 713073"/>
                <a:gd name="connsiteX5" fmla="*/ 787932 w 2065160"/>
                <a:gd name="connsiteY5" fmla="*/ 255182 h 713073"/>
                <a:gd name="connsiteX6" fmla="*/ 2060336 w 2065160"/>
                <a:gd name="connsiteY6" fmla="*/ 475304 h 713073"/>
                <a:gd name="connsiteX7" fmla="*/ 2035848 w 2065160"/>
                <a:gd name="connsiteY7" fmla="*/ 550533 h 713073"/>
                <a:gd name="connsiteX8" fmla="*/ 1009090 w 2065160"/>
                <a:gd name="connsiteY8" fmla="*/ 432648 h 713073"/>
                <a:gd name="connsiteX0" fmla="*/ 1009090 w 2065160"/>
                <a:gd name="connsiteY0" fmla="*/ 432646 h 708523"/>
                <a:gd name="connsiteX1" fmla="*/ 893106 w 2065160"/>
                <a:gd name="connsiteY1" fmla="*/ 679802 h 708523"/>
                <a:gd name="connsiteX2" fmla="*/ 514594 w 2065160"/>
                <a:gd name="connsiteY2" fmla="*/ 669850 h 708523"/>
                <a:gd name="connsiteX3" fmla="*/ 0 w 2065160"/>
                <a:gd name="connsiteY3" fmla="*/ 450848 h 708523"/>
                <a:gd name="connsiteX4" fmla="*/ 5244 w 2065160"/>
                <a:gd name="connsiteY4" fmla="*/ -1 h 708523"/>
                <a:gd name="connsiteX5" fmla="*/ 787932 w 2065160"/>
                <a:gd name="connsiteY5" fmla="*/ 255180 h 708523"/>
                <a:gd name="connsiteX6" fmla="*/ 2060336 w 2065160"/>
                <a:gd name="connsiteY6" fmla="*/ 475302 h 708523"/>
                <a:gd name="connsiteX7" fmla="*/ 2035848 w 2065160"/>
                <a:gd name="connsiteY7" fmla="*/ 550531 h 708523"/>
                <a:gd name="connsiteX8" fmla="*/ 1009090 w 2065160"/>
                <a:gd name="connsiteY8" fmla="*/ 432646 h 708523"/>
                <a:gd name="connsiteX0" fmla="*/ 1009090 w 2065160"/>
                <a:gd name="connsiteY0" fmla="*/ 432648 h 701542"/>
                <a:gd name="connsiteX1" fmla="*/ 893106 w 2065160"/>
                <a:gd name="connsiteY1" fmla="*/ 679804 h 701542"/>
                <a:gd name="connsiteX2" fmla="*/ 474920 w 2065160"/>
                <a:gd name="connsiteY2" fmla="*/ 651138 h 701542"/>
                <a:gd name="connsiteX3" fmla="*/ 0 w 2065160"/>
                <a:gd name="connsiteY3" fmla="*/ 450850 h 701542"/>
                <a:gd name="connsiteX4" fmla="*/ 5244 w 2065160"/>
                <a:gd name="connsiteY4" fmla="*/ 1 h 701542"/>
                <a:gd name="connsiteX5" fmla="*/ 787932 w 2065160"/>
                <a:gd name="connsiteY5" fmla="*/ 255182 h 701542"/>
                <a:gd name="connsiteX6" fmla="*/ 2060336 w 2065160"/>
                <a:gd name="connsiteY6" fmla="*/ 475304 h 701542"/>
                <a:gd name="connsiteX7" fmla="*/ 2035848 w 2065160"/>
                <a:gd name="connsiteY7" fmla="*/ 550533 h 701542"/>
                <a:gd name="connsiteX8" fmla="*/ 1009090 w 2065160"/>
                <a:gd name="connsiteY8" fmla="*/ 432648 h 701542"/>
                <a:gd name="connsiteX0" fmla="*/ 1009090 w 2065160"/>
                <a:gd name="connsiteY0" fmla="*/ 432646 h 698954"/>
                <a:gd name="connsiteX1" fmla="*/ 893106 w 2065160"/>
                <a:gd name="connsiteY1" fmla="*/ 679802 h 698954"/>
                <a:gd name="connsiteX2" fmla="*/ 507973 w 2065160"/>
                <a:gd name="connsiteY2" fmla="*/ 641785 h 698954"/>
                <a:gd name="connsiteX3" fmla="*/ 0 w 2065160"/>
                <a:gd name="connsiteY3" fmla="*/ 450848 h 698954"/>
                <a:gd name="connsiteX4" fmla="*/ 5244 w 2065160"/>
                <a:gd name="connsiteY4" fmla="*/ -1 h 698954"/>
                <a:gd name="connsiteX5" fmla="*/ 787932 w 2065160"/>
                <a:gd name="connsiteY5" fmla="*/ 255180 h 698954"/>
                <a:gd name="connsiteX6" fmla="*/ 2060336 w 2065160"/>
                <a:gd name="connsiteY6" fmla="*/ 475302 h 698954"/>
                <a:gd name="connsiteX7" fmla="*/ 2035848 w 2065160"/>
                <a:gd name="connsiteY7" fmla="*/ 550531 h 698954"/>
                <a:gd name="connsiteX8" fmla="*/ 1009090 w 2065160"/>
                <a:gd name="connsiteY8" fmla="*/ 432646 h 698954"/>
                <a:gd name="connsiteX0" fmla="*/ 1036905 w 2092975"/>
                <a:gd name="connsiteY0" fmla="*/ 418612 h 684922"/>
                <a:gd name="connsiteX1" fmla="*/ 920921 w 2092975"/>
                <a:gd name="connsiteY1" fmla="*/ 665768 h 684922"/>
                <a:gd name="connsiteX2" fmla="*/ 535788 w 2092975"/>
                <a:gd name="connsiteY2" fmla="*/ 627751 h 684922"/>
                <a:gd name="connsiteX3" fmla="*/ 27815 w 2092975"/>
                <a:gd name="connsiteY3" fmla="*/ 436814 h 684922"/>
                <a:gd name="connsiteX4" fmla="*/ 0 w 2092975"/>
                <a:gd name="connsiteY4" fmla="*/ 0 h 684922"/>
                <a:gd name="connsiteX5" fmla="*/ 815747 w 2092975"/>
                <a:gd name="connsiteY5" fmla="*/ 241146 h 684922"/>
                <a:gd name="connsiteX6" fmla="*/ 2088151 w 2092975"/>
                <a:gd name="connsiteY6" fmla="*/ 461268 h 684922"/>
                <a:gd name="connsiteX7" fmla="*/ 2063663 w 2092975"/>
                <a:gd name="connsiteY7" fmla="*/ 536497 h 684922"/>
                <a:gd name="connsiteX8" fmla="*/ 1036905 w 2092975"/>
                <a:gd name="connsiteY8" fmla="*/ 418612 h 684922"/>
                <a:gd name="connsiteX0" fmla="*/ 1036905 w 2092975"/>
                <a:gd name="connsiteY0" fmla="*/ 418612 h 684920"/>
                <a:gd name="connsiteX1" fmla="*/ 920921 w 2092975"/>
                <a:gd name="connsiteY1" fmla="*/ 665768 h 684920"/>
                <a:gd name="connsiteX2" fmla="*/ 535788 w 2092975"/>
                <a:gd name="connsiteY2" fmla="*/ 627751 h 684920"/>
                <a:gd name="connsiteX3" fmla="*/ 27815 w 2092975"/>
                <a:gd name="connsiteY3" fmla="*/ 436814 h 684920"/>
                <a:gd name="connsiteX4" fmla="*/ 0 w 2092975"/>
                <a:gd name="connsiteY4" fmla="*/ 0 h 684920"/>
                <a:gd name="connsiteX5" fmla="*/ 815747 w 2092975"/>
                <a:gd name="connsiteY5" fmla="*/ 241146 h 684920"/>
                <a:gd name="connsiteX6" fmla="*/ 2088151 w 2092975"/>
                <a:gd name="connsiteY6" fmla="*/ 461268 h 684920"/>
                <a:gd name="connsiteX7" fmla="*/ 2063663 w 2092975"/>
                <a:gd name="connsiteY7" fmla="*/ 536497 h 684920"/>
                <a:gd name="connsiteX8" fmla="*/ 1036905 w 2092975"/>
                <a:gd name="connsiteY8" fmla="*/ 418612 h 684920"/>
                <a:gd name="connsiteX0" fmla="*/ 1559260 w 2092975"/>
                <a:gd name="connsiteY0" fmla="*/ 755471 h 769880"/>
                <a:gd name="connsiteX1" fmla="*/ 920921 w 2092975"/>
                <a:gd name="connsiteY1" fmla="*/ 665768 h 769880"/>
                <a:gd name="connsiteX2" fmla="*/ 535788 w 2092975"/>
                <a:gd name="connsiteY2" fmla="*/ 627751 h 769880"/>
                <a:gd name="connsiteX3" fmla="*/ 27815 w 2092975"/>
                <a:gd name="connsiteY3" fmla="*/ 436814 h 769880"/>
                <a:gd name="connsiteX4" fmla="*/ 0 w 2092975"/>
                <a:gd name="connsiteY4" fmla="*/ 0 h 769880"/>
                <a:gd name="connsiteX5" fmla="*/ 815747 w 2092975"/>
                <a:gd name="connsiteY5" fmla="*/ 241146 h 769880"/>
                <a:gd name="connsiteX6" fmla="*/ 2088151 w 2092975"/>
                <a:gd name="connsiteY6" fmla="*/ 461268 h 769880"/>
                <a:gd name="connsiteX7" fmla="*/ 2063663 w 2092975"/>
                <a:gd name="connsiteY7" fmla="*/ 536497 h 769880"/>
                <a:gd name="connsiteX8" fmla="*/ 1559260 w 2092975"/>
                <a:gd name="connsiteY8" fmla="*/ 755471 h 769880"/>
                <a:gd name="connsiteX0" fmla="*/ 1559260 w 2092975"/>
                <a:gd name="connsiteY0" fmla="*/ 755471 h 890646"/>
                <a:gd name="connsiteX1" fmla="*/ 1231691 w 2092975"/>
                <a:gd name="connsiteY1" fmla="*/ 885661 h 890646"/>
                <a:gd name="connsiteX2" fmla="*/ 535788 w 2092975"/>
                <a:gd name="connsiteY2" fmla="*/ 627751 h 890646"/>
                <a:gd name="connsiteX3" fmla="*/ 27815 w 2092975"/>
                <a:gd name="connsiteY3" fmla="*/ 436814 h 890646"/>
                <a:gd name="connsiteX4" fmla="*/ 0 w 2092975"/>
                <a:gd name="connsiteY4" fmla="*/ 0 h 890646"/>
                <a:gd name="connsiteX5" fmla="*/ 815747 w 2092975"/>
                <a:gd name="connsiteY5" fmla="*/ 241146 h 890646"/>
                <a:gd name="connsiteX6" fmla="*/ 2088151 w 2092975"/>
                <a:gd name="connsiteY6" fmla="*/ 461268 h 890646"/>
                <a:gd name="connsiteX7" fmla="*/ 2063663 w 2092975"/>
                <a:gd name="connsiteY7" fmla="*/ 536497 h 890646"/>
                <a:gd name="connsiteX8" fmla="*/ 1559260 w 2092975"/>
                <a:gd name="connsiteY8" fmla="*/ 755471 h 890646"/>
                <a:gd name="connsiteX0" fmla="*/ 1559260 w 2092975"/>
                <a:gd name="connsiteY0" fmla="*/ 755471 h 889465"/>
                <a:gd name="connsiteX1" fmla="*/ 1231691 w 2092975"/>
                <a:gd name="connsiteY1" fmla="*/ 885661 h 889465"/>
                <a:gd name="connsiteX2" fmla="*/ 767214 w 2092975"/>
                <a:gd name="connsiteY2" fmla="*/ 548216 h 889465"/>
                <a:gd name="connsiteX3" fmla="*/ 27815 w 2092975"/>
                <a:gd name="connsiteY3" fmla="*/ 436814 h 889465"/>
                <a:gd name="connsiteX4" fmla="*/ 0 w 2092975"/>
                <a:gd name="connsiteY4" fmla="*/ 0 h 889465"/>
                <a:gd name="connsiteX5" fmla="*/ 815747 w 2092975"/>
                <a:gd name="connsiteY5" fmla="*/ 241146 h 889465"/>
                <a:gd name="connsiteX6" fmla="*/ 2088151 w 2092975"/>
                <a:gd name="connsiteY6" fmla="*/ 461268 h 889465"/>
                <a:gd name="connsiteX7" fmla="*/ 2063663 w 2092975"/>
                <a:gd name="connsiteY7" fmla="*/ 536497 h 889465"/>
                <a:gd name="connsiteX8" fmla="*/ 1559260 w 2092975"/>
                <a:gd name="connsiteY8" fmla="*/ 755471 h 889465"/>
                <a:gd name="connsiteX0" fmla="*/ 1559260 w 2092975"/>
                <a:gd name="connsiteY0" fmla="*/ 755471 h 889715"/>
                <a:gd name="connsiteX1" fmla="*/ 1231691 w 2092975"/>
                <a:gd name="connsiteY1" fmla="*/ 885661 h 889715"/>
                <a:gd name="connsiteX2" fmla="*/ 767214 w 2092975"/>
                <a:gd name="connsiteY2" fmla="*/ 548216 h 889715"/>
                <a:gd name="connsiteX3" fmla="*/ 7976 w 2092975"/>
                <a:gd name="connsiteY3" fmla="*/ 310496 h 889715"/>
                <a:gd name="connsiteX4" fmla="*/ 0 w 2092975"/>
                <a:gd name="connsiteY4" fmla="*/ 0 h 889715"/>
                <a:gd name="connsiteX5" fmla="*/ 815747 w 2092975"/>
                <a:gd name="connsiteY5" fmla="*/ 241146 h 889715"/>
                <a:gd name="connsiteX6" fmla="*/ 2088151 w 2092975"/>
                <a:gd name="connsiteY6" fmla="*/ 461268 h 889715"/>
                <a:gd name="connsiteX7" fmla="*/ 2063663 w 2092975"/>
                <a:gd name="connsiteY7" fmla="*/ 536497 h 889715"/>
                <a:gd name="connsiteX8" fmla="*/ 1559260 w 2092975"/>
                <a:gd name="connsiteY8" fmla="*/ 755471 h 889715"/>
                <a:gd name="connsiteX0" fmla="*/ 1559260 w 2092975"/>
                <a:gd name="connsiteY0" fmla="*/ 755471 h 889713"/>
                <a:gd name="connsiteX1" fmla="*/ 1231691 w 2092975"/>
                <a:gd name="connsiteY1" fmla="*/ 885661 h 889713"/>
                <a:gd name="connsiteX2" fmla="*/ 767214 w 2092975"/>
                <a:gd name="connsiteY2" fmla="*/ 548216 h 889713"/>
                <a:gd name="connsiteX3" fmla="*/ 7976 w 2092975"/>
                <a:gd name="connsiteY3" fmla="*/ 310496 h 889713"/>
                <a:gd name="connsiteX4" fmla="*/ 0 w 2092975"/>
                <a:gd name="connsiteY4" fmla="*/ 0 h 889713"/>
                <a:gd name="connsiteX5" fmla="*/ 815747 w 2092975"/>
                <a:gd name="connsiteY5" fmla="*/ 241146 h 889713"/>
                <a:gd name="connsiteX6" fmla="*/ 2088151 w 2092975"/>
                <a:gd name="connsiteY6" fmla="*/ 461268 h 889713"/>
                <a:gd name="connsiteX7" fmla="*/ 2063663 w 2092975"/>
                <a:gd name="connsiteY7" fmla="*/ 536497 h 889713"/>
                <a:gd name="connsiteX8" fmla="*/ 1559260 w 2092975"/>
                <a:gd name="connsiteY8" fmla="*/ 755471 h 889713"/>
                <a:gd name="connsiteX0" fmla="*/ 1559260 w 2092975"/>
                <a:gd name="connsiteY0" fmla="*/ 755471 h 889236"/>
                <a:gd name="connsiteX1" fmla="*/ 1231691 w 2092975"/>
                <a:gd name="connsiteY1" fmla="*/ 885661 h 889236"/>
                <a:gd name="connsiteX2" fmla="*/ 820109 w 2092975"/>
                <a:gd name="connsiteY2" fmla="*/ 506112 h 889236"/>
                <a:gd name="connsiteX3" fmla="*/ 7976 w 2092975"/>
                <a:gd name="connsiteY3" fmla="*/ 310496 h 889236"/>
                <a:gd name="connsiteX4" fmla="*/ 0 w 2092975"/>
                <a:gd name="connsiteY4" fmla="*/ 0 h 889236"/>
                <a:gd name="connsiteX5" fmla="*/ 815747 w 2092975"/>
                <a:gd name="connsiteY5" fmla="*/ 241146 h 889236"/>
                <a:gd name="connsiteX6" fmla="*/ 2088151 w 2092975"/>
                <a:gd name="connsiteY6" fmla="*/ 461268 h 889236"/>
                <a:gd name="connsiteX7" fmla="*/ 2063663 w 2092975"/>
                <a:gd name="connsiteY7" fmla="*/ 536497 h 889236"/>
                <a:gd name="connsiteX8" fmla="*/ 1559260 w 2092975"/>
                <a:gd name="connsiteY8" fmla="*/ 755471 h 889236"/>
                <a:gd name="connsiteX0" fmla="*/ 1493140 w 2092975"/>
                <a:gd name="connsiteY0" fmla="*/ 699328 h 889234"/>
                <a:gd name="connsiteX1" fmla="*/ 1231691 w 2092975"/>
                <a:gd name="connsiteY1" fmla="*/ 885661 h 889234"/>
                <a:gd name="connsiteX2" fmla="*/ 820109 w 2092975"/>
                <a:gd name="connsiteY2" fmla="*/ 506112 h 889234"/>
                <a:gd name="connsiteX3" fmla="*/ 7976 w 2092975"/>
                <a:gd name="connsiteY3" fmla="*/ 310496 h 889234"/>
                <a:gd name="connsiteX4" fmla="*/ 0 w 2092975"/>
                <a:gd name="connsiteY4" fmla="*/ 0 h 889234"/>
                <a:gd name="connsiteX5" fmla="*/ 815747 w 2092975"/>
                <a:gd name="connsiteY5" fmla="*/ 241146 h 889234"/>
                <a:gd name="connsiteX6" fmla="*/ 2088151 w 2092975"/>
                <a:gd name="connsiteY6" fmla="*/ 461268 h 889234"/>
                <a:gd name="connsiteX7" fmla="*/ 2063663 w 2092975"/>
                <a:gd name="connsiteY7" fmla="*/ 536497 h 889234"/>
                <a:gd name="connsiteX8" fmla="*/ 1493140 w 2092975"/>
                <a:gd name="connsiteY8" fmla="*/ 699328 h 889234"/>
                <a:gd name="connsiteX0" fmla="*/ 1559262 w 2092975"/>
                <a:gd name="connsiteY0" fmla="*/ 746120 h 889236"/>
                <a:gd name="connsiteX1" fmla="*/ 1231691 w 2092975"/>
                <a:gd name="connsiteY1" fmla="*/ 885661 h 889236"/>
                <a:gd name="connsiteX2" fmla="*/ 820109 w 2092975"/>
                <a:gd name="connsiteY2" fmla="*/ 506112 h 889236"/>
                <a:gd name="connsiteX3" fmla="*/ 7976 w 2092975"/>
                <a:gd name="connsiteY3" fmla="*/ 310496 h 889236"/>
                <a:gd name="connsiteX4" fmla="*/ 0 w 2092975"/>
                <a:gd name="connsiteY4" fmla="*/ 0 h 889236"/>
                <a:gd name="connsiteX5" fmla="*/ 815747 w 2092975"/>
                <a:gd name="connsiteY5" fmla="*/ 241146 h 889236"/>
                <a:gd name="connsiteX6" fmla="*/ 2088151 w 2092975"/>
                <a:gd name="connsiteY6" fmla="*/ 461268 h 889236"/>
                <a:gd name="connsiteX7" fmla="*/ 2063663 w 2092975"/>
                <a:gd name="connsiteY7" fmla="*/ 536497 h 889236"/>
                <a:gd name="connsiteX8" fmla="*/ 1559262 w 2092975"/>
                <a:gd name="connsiteY8" fmla="*/ 746120 h 889236"/>
                <a:gd name="connsiteX0" fmla="*/ 1559262 w 2089748"/>
                <a:gd name="connsiteY0" fmla="*/ 746120 h 889234"/>
                <a:gd name="connsiteX1" fmla="*/ 1231691 w 2089748"/>
                <a:gd name="connsiteY1" fmla="*/ 885661 h 889234"/>
                <a:gd name="connsiteX2" fmla="*/ 820109 w 2089748"/>
                <a:gd name="connsiteY2" fmla="*/ 506112 h 889234"/>
                <a:gd name="connsiteX3" fmla="*/ 7976 w 2089748"/>
                <a:gd name="connsiteY3" fmla="*/ 310496 h 889234"/>
                <a:gd name="connsiteX4" fmla="*/ 0 w 2089748"/>
                <a:gd name="connsiteY4" fmla="*/ 0 h 889234"/>
                <a:gd name="connsiteX5" fmla="*/ 815747 w 2089748"/>
                <a:gd name="connsiteY5" fmla="*/ 241146 h 889234"/>
                <a:gd name="connsiteX6" fmla="*/ 2088151 w 2089748"/>
                <a:gd name="connsiteY6" fmla="*/ 461268 h 889234"/>
                <a:gd name="connsiteX7" fmla="*/ 1951256 w 2089748"/>
                <a:gd name="connsiteY7" fmla="*/ 859319 h 889234"/>
                <a:gd name="connsiteX8" fmla="*/ 1559262 w 2089748"/>
                <a:gd name="connsiteY8" fmla="*/ 746120 h 889234"/>
                <a:gd name="connsiteX0" fmla="*/ 1559262 w 2089443"/>
                <a:gd name="connsiteY0" fmla="*/ 746120 h 889236"/>
                <a:gd name="connsiteX1" fmla="*/ 1231691 w 2089443"/>
                <a:gd name="connsiteY1" fmla="*/ 885661 h 889236"/>
                <a:gd name="connsiteX2" fmla="*/ 820109 w 2089443"/>
                <a:gd name="connsiteY2" fmla="*/ 506112 h 889236"/>
                <a:gd name="connsiteX3" fmla="*/ 7976 w 2089443"/>
                <a:gd name="connsiteY3" fmla="*/ 310496 h 889236"/>
                <a:gd name="connsiteX4" fmla="*/ 0 w 2089443"/>
                <a:gd name="connsiteY4" fmla="*/ 0 h 889236"/>
                <a:gd name="connsiteX5" fmla="*/ 815747 w 2089443"/>
                <a:gd name="connsiteY5" fmla="*/ 241146 h 889236"/>
                <a:gd name="connsiteX6" fmla="*/ 2088151 w 2089443"/>
                <a:gd name="connsiteY6" fmla="*/ 461268 h 889236"/>
                <a:gd name="connsiteX7" fmla="*/ 1911583 w 2089443"/>
                <a:gd name="connsiteY7" fmla="*/ 868682 h 889236"/>
                <a:gd name="connsiteX8" fmla="*/ 1559262 w 2089443"/>
                <a:gd name="connsiteY8" fmla="*/ 746120 h 889236"/>
                <a:gd name="connsiteX0" fmla="*/ 1559262 w 2089443"/>
                <a:gd name="connsiteY0" fmla="*/ 746120 h 889234"/>
                <a:gd name="connsiteX1" fmla="*/ 1231691 w 2089443"/>
                <a:gd name="connsiteY1" fmla="*/ 885661 h 889234"/>
                <a:gd name="connsiteX2" fmla="*/ 820109 w 2089443"/>
                <a:gd name="connsiteY2" fmla="*/ 506112 h 889234"/>
                <a:gd name="connsiteX3" fmla="*/ 7976 w 2089443"/>
                <a:gd name="connsiteY3" fmla="*/ 310496 h 889234"/>
                <a:gd name="connsiteX4" fmla="*/ 0 w 2089443"/>
                <a:gd name="connsiteY4" fmla="*/ 0 h 889234"/>
                <a:gd name="connsiteX5" fmla="*/ 815747 w 2089443"/>
                <a:gd name="connsiteY5" fmla="*/ 241146 h 889234"/>
                <a:gd name="connsiteX6" fmla="*/ 2088151 w 2089443"/>
                <a:gd name="connsiteY6" fmla="*/ 461268 h 889234"/>
                <a:gd name="connsiteX7" fmla="*/ 1911583 w 2089443"/>
                <a:gd name="connsiteY7" fmla="*/ 868682 h 889234"/>
                <a:gd name="connsiteX8" fmla="*/ 1559262 w 2089443"/>
                <a:gd name="connsiteY8" fmla="*/ 746120 h 889234"/>
                <a:gd name="connsiteX0" fmla="*/ 1559262 w 1918729"/>
                <a:gd name="connsiteY0" fmla="*/ 746120 h 889236"/>
                <a:gd name="connsiteX1" fmla="*/ 1231691 w 1918729"/>
                <a:gd name="connsiteY1" fmla="*/ 885661 h 889236"/>
                <a:gd name="connsiteX2" fmla="*/ 820109 w 1918729"/>
                <a:gd name="connsiteY2" fmla="*/ 506112 h 889236"/>
                <a:gd name="connsiteX3" fmla="*/ 7976 w 1918729"/>
                <a:gd name="connsiteY3" fmla="*/ 310496 h 889236"/>
                <a:gd name="connsiteX4" fmla="*/ 0 w 1918729"/>
                <a:gd name="connsiteY4" fmla="*/ 0 h 889236"/>
                <a:gd name="connsiteX5" fmla="*/ 815747 w 1918729"/>
                <a:gd name="connsiteY5" fmla="*/ 241146 h 889236"/>
                <a:gd name="connsiteX6" fmla="*/ 1909623 w 1918729"/>
                <a:gd name="connsiteY6" fmla="*/ 784097 h 889236"/>
                <a:gd name="connsiteX7" fmla="*/ 1911583 w 1918729"/>
                <a:gd name="connsiteY7" fmla="*/ 868682 h 889236"/>
                <a:gd name="connsiteX8" fmla="*/ 1559262 w 1918729"/>
                <a:gd name="connsiteY8" fmla="*/ 746120 h 889236"/>
                <a:gd name="connsiteX0" fmla="*/ 1559262 w 1918729"/>
                <a:gd name="connsiteY0" fmla="*/ 746120 h 889234"/>
                <a:gd name="connsiteX1" fmla="*/ 1231691 w 1918729"/>
                <a:gd name="connsiteY1" fmla="*/ 885661 h 889234"/>
                <a:gd name="connsiteX2" fmla="*/ 820109 w 1918729"/>
                <a:gd name="connsiteY2" fmla="*/ 506112 h 889234"/>
                <a:gd name="connsiteX3" fmla="*/ 7976 w 1918729"/>
                <a:gd name="connsiteY3" fmla="*/ 310496 h 889234"/>
                <a:gd name="connsiteX4" fmla="*/ 0 w 1918729"/>
                <a:gd name="connsiteY4" fmla="*/ 0 h 889234"/>
                <a:gd name="connsiteX5" fmla="*/ 815747 w 1918729"/>
                <a:gd name="connsiteY5" fmla="*/ 241146 h 889234"/>
                <a:gd name="connsiteX6" fmla="*/ 1909623 w 1918729"/>
                <a:gd name="connsiteY6" fmla="*/ 784097 h 889234"/>
                <a:gd name="connsiteX7" fmla="*/ 1911583 w 1918729"/>
                <a:gd name="connsiteY7" fmla="*/ 868682 h 889234"/>
                <a:gd name="connsiteX8" fmla="*/ 1559262 w 1918729"/>
                <a:gd name="connsiteY8" fmla="*/ 746120 h 889234"/>
                <a:gd name="connsiteX0" fmla="*/ 1559262 w 1912165"/>
                <a:gd name="connsiteY0" fmla="*/ 746120 h 889236"/>
                <a:gd name="connsiteX1" fmla="*/ 1231691 w 1912165"/>
                <a:gd name="connsiteY1" fmla="*/ 885661 h 889236"/>
                <a:gd name="connsiteX2" fmla="*/ 820109 w 1912165"/>
                <a:gd name="connsiteY2" fmla="*/ 506112 h 889236"/>
                <a:gd name="connsiteX3" fmla="*/ 7976 w 1912165"/>
                <a:gd name="connsiteY3" fmla="*/ 310496 h 889236"/>
                <a:gd name="connsiteX4" fmla="*/ 0 w 1912165"/>
                <a:gd name="connsiteY4" fmla="*/ 0 h 889236"/>
                <a:gd name="connsiteX5" fmla="*/ 815747 w 1912165"/>
                <a:gd name="connsiteY5" fmla="*/ 241146 h 889236"/>
                <a:gd name="connsiteX6" fmla="*/ 1896397 w 1912165"/>
                <a:gd name="connsiteY6" fmla="*/ 751352 h 889236"/>
                <a:gd name="connsiteX7" fmla="*/ 1911583 w 1912165"/>
                <a:gd name="connsiteY7" fmla="*/ 868682 h 889236"/>
                <a:gd name="connsiteX8" fmla="*/ 1559262 w 1912165"/>
                <a:gd name="connsiteY8" fmla="*/ 746120 h 889236"/>
                <a:gd name="connsiteX0" fmla="*/ 1559262 w 1911654"/>
                <a:gd name="connsiteY0" fmla="*/ 746120 h 889234"/>
                <a:gd name="connsiteX1" fmla="*/ 1231691 w 1911654"/>
                <a:gd name="connsiteY1" fmla="*/ 885661 h 889234"/>
                <a:gd name="connsiteX2" fmla="*/ 820109 w 1911654"/>
                <a:gd name="connsiteY2" fmla="*/ 506112 h 889234"/>
                <a:gd name="connsiteX3" fmla="*/ 7976 w 1911654"/>
                <a:gd name="connsiteY3" fmla="*/ 310496 h 889234"/>
                <a:gd name="connsiteX4" fmla="*/ 0 w 1911654"/>
                <a:gd name="connsiteY4" fmla="*/ 0 h 889234"/>
                <a:gd name="connsiteX5" fmla="*/ 815747 w 1911654"/>
                <a:gd name="connsiteY5" fmla="*/ 241146 h 889234"/>
                <a:gd name="connsiteX6" fmla="*/ 1889784 w 1911654"/>
                <a:gd name="connsiteY6" fmla="*/ 779423 h 889234"/>
                <a:gd name="connsiteX7" fmla="*/ 1911583 w 1911654"/>
                <a:gd name="connsiteY7" fmla="*/ 868682 h 889234"/>
                <a:gd name="connsiteX8" fmla="*/ 1559262 w 1911654"/>
                <a:gd name="connsiteY8" fmla="*/ 746120 h 889234"/>
                <a:gd name="connsiteX0" fmla="*/ 1559262 w 1911654"/>
                <a:gd name="connsiteY0" fmla="*/ 746120 h 889236"/>
                <a:gd name="connsiteX1" fmla="*/ 1231691 w 1911654"/>
                <a:gd name="connsiteY1" fmla="*/ 885661 h 889236"/>
                <a:gd name="connsiteX2" fmla="*/ 820109 w 1911654"/>
                <a:gd name="connsiteY2" fmla="*/ 506112 h 889236"/>
                <a:gd name="connsiteX3" fmla="*/ 7976 w 1911654"/>
                <a:gd name="connsiteY3" fmla="*/ 310496 h 889236"/>
                <a:gd name="connsiteX4" fmla="*/ 0 w 1911654"/>
                <a:gd name="connsiteY4" fmla="*/ 0 h 889236"/>
                <a:gd name="connsiteX5" fmla="*/ 815747 w 1911654"/>
                <a:gd name="connsiteY5" fmla="*/ 241146 h 889236"/>
                <a:gd name="connsiteX6" fmla="*/ 1402374 w 1911654"/>
                <a:gd name="connsiteY6" fmla="*/ 549566 h 889236"/>
                <a:gd name="connsiteX7" fmla="*/ 1889784 w 1911654"/>
                <a:gd name="connsiteY7" fmla="*/ 779423 h 889236"/>
                <a:gd name="connsiteX8" fmla="*/ 1911583 w 1911654"/>
                <a:gd name="connsiteY8" fmla="*/ 868682 h 889236"/>
                <a:gd name="connsiteX9" fmla="*/ 1559262 w 1911654"/>
                <a:gd name="connsiteY9" fmla="*/ 746120 h 889236"/>
                <a:gd name="connsiteX0" fmla="*/ 1559262 w 1911654"/>
                <a:gd name="connsiteY0" fmla="*/ 746120 h 889234"/>
                <a:gd name="connsiteX1" fmla="*/ 1231691 w 1911654"/>
                <a:gd name="connsiteY1" fmla="*/ 885661 h 889234"/>
                <a:gd name="connsiteX2" fmla="*/ 820109 w 1911654"/>
                <a:gd name="connsiteY2" fmla="*/ 506112 h 889234"/>
                <a:gd name="connsiteX3" fmla="*/ 7976 w 1911654"/>
                <a:gd name="connsiteY3" fmla="*/ 310496 h 889234"/>
                <a:gd name="connsiteX4" fmla="*/ 0 w 1911654"/>
                <a:gd name="connsiteY4" fmla="*/ 0 h 889234"/>
                <a:gd name="connsiteX5" fmla="*/ 815747 w 1911654"/>
                <a:gd name="connsiteY5" fmla="*/ 241146 h 889234"/>
                <a:gd name="connsiteX6" fmla="*/ 1528005 w 1911654"/>
                <a:gd name="connsiteY6" fmla="*/ 633781 h 889234"/>
                <a:gd name="connsiteX7" fmla="*/ 1889784 w 1911654"/>
                <a:gd name="connsiteY7" fmla="*/ 779423 h 889234"/>
                <a:gd name="connsiteX8" fmla="*/ 1911583 w 1911654"/>
                <a:gd name="connsiteY8" fmla="*/ 868682 h 889234"/>
                <a:gd name="connsiteX9" fmla="*/ 1559262 w 1911654"/>
                <a:gd name="connsiteY9" fmla="*/ 746120 h 889234"/>
                <a:gd name="connsiteX0" fmla="*/ 1559262 w 1911654"/>
                <a:gd name="connsiteY0" fmla="*/ 746120 h 889236"/>
                <a:gd name="connsiteX1" fmla="*/ 1231691 w 1911654"/>
                <a:gd name="connsiteY1" fmla="*/ 885661 h 889236"/>
                <a:gd name="connsiteX2" fmla="*/ 820109 w 1911654"/>
                <a:gd name="connsiteY2" fmla="*/ 506112 h 889236"/>
                <a:gd name="connsiteX3" fmla="*/ 7976 w 1911654"/>
                <a:gd name="connsiteY3" fmla="*/ 310496 h 889236"/>
                <a:gd name="connsiteX4" fmla="*/ 0 w 1911654"/>
                <a:gd name="connsiteY4" fmla="*/ 0 h 889236"/>
                <a:gd name="connsiteX5" fmla="*/ 815747 w 1911654"/>
                <a:gd name="connsiteY5" fmla="*/ 241146 h 889236"/>
                <a:gd name="connsiteX6" fmla="*/ 1528005 w 1911654"/>
                <a:gd name="connsiteY6" fmla="*/ 633781 h 889236"/>
                <a:gd name="connsiteX7" fmla="*/ 1889784 w 1911654"/>
                <a:gd name="connsiteY7" fmla="*/ 779423 h 889236"/>
                <a:gd name="connsiteX8" fmla="*/ 1911583 w 1911654"/>
                <a:gd name="connsiteY8" fmla="*/ 868682 h 889236"/>
                <a:gd name="connsiteX9" fmla="*/ 1559262 w 1911654"/>
                <a:gd name="connsiteY9" fmla="*/ 746120 h 889236"/>
                <a:gd name="connsiteX0" fmla="*/ 1559262 w 1911654"/>
                <a:gd name="connsiteY0" fmla="*/ 746120 h 889234"/>
                <a:gd name="connsiteX1" fmla="*/ 1231691 w 1911654"/>
                <a:gd name="connsiteY1" fmla="*/ 885661 h 889234"/>
                <a:gd name="connsiteX2" fmla="*/ 820109 w 1911654"/>
                <a:gd name="connsiteY2" fmla="*/ 506112 h 889234"/>
                <a:gd name="connsiteX3" fmla="*/ 7976 w 1911654"/>
                <a:gd name="connsiteY3" fmla="*/ 310496 h 889234"/>
                <a:gd name="connsiteX4" fmla="*/ 0 w 1911654"/>
                <a:gd name="connsiteY4" fmla="*/ 0 h 889234"/>
                <a:gd name="connsiteX5" fmla="*/ 815747 w 1911654"/>
                <a:gd name="connsiteY5" fmla="*/ 241146 h 889234"/>
                <a:gd name="connsiteX6" fmla="*/ 1528005 w 1911654"/>
                <a:gd name="connsiteY6" fmla="*/ 633781 h 889234"/>
                <a:gd name="connsiteX7" fmla="*/ 1889784 w 1911654"/>
                <a:gd name="connsiteY7" fmla="*/ 779423 h 889234"/>
                <a:gd name="connsiteX8" fmla="*/ 1911583 w 1911654"/>
                <a:gd name="connsiteY8" fmla="*/ 868682 h 889234"/>
                <a:gd name="connsiteX9" fmla="*/ 1559262 w 1911654"/>
                <a:gd name="connsiteY9" fmla="*/ 746120 h 889234"/>
                <a:gd name="connsiteX0" fmla="*/ 1559262 w 1911654"/>
                <a:gd name="connsiteY0" fmla="*/ 746120 h 889236"/>
                <a:gd name="connsiteX1" fmla="*/ 1231691 w 1911654"/>
                <a:gd name="connsiteY1" fmla="*/ 885661 h 889236"/>
                <a:gd name="connsiteX2" fmla="*/ 820109 w 1911654"/>
                <a:gd name="connsiteY2" fmla="*/ 506112 h 889236"/>
                <a:gd name="connsiteX3" fmla="*/ 7976 w 1911654"/>
                <a:gd name="connsiteY3" fmla="*/ 310496 h 889236"/>
                <a:gd name="connsiteX4" fmla="*/ 0 w 1911654"/>
                <a:gd name="connsiteY4" fmla="*/ 0 h 889236"/>
                <a:gd name="connsiteX5" fmla="*/ 888478 w 1911654"/>
                <a:gd name="connsiteY5" fmla="*/ 236472 h 889236"/>
                <a:gd name="connsiteX6" fmla="*/ 1528005 w 1911654"/>
                <a:gd name="connsiteY6" fmla="*/ 633781 h 889236"/>
                <a:gd name="connsiteX7" fmla="*/ 1889784 w 1911654"/>
                <a:gd name="connsiteY7" fmla="*/ 779423 h 889236"/>
                <a:gd name="connsiteX8" fmla="*/ 1911583 w 1911654"/>
                <a:gd name="connsiteY8" fmla="*/ 868682 h 889236"/>
                <a:gd name="connsiteX9" fmla="*/ 1559262 w 1911654"/>
                <a:gd name="connsiteY9" fmla="*/ 746120 h 889236"/>
                <a:gd name="connsiteX0" fmla="*/ 1559262 w 1911654"/>
                <a:gd name="connsiteY0" fmla="*/ 746120 h 889144"/>
                <a:gd name="connsiteX1" fmla="*/ 1231691 w 1911654"/>
                <a:gd name="connsiteY1" fmla="*/ 885661 h 889144"/>
                <a:gd name="connsiteX2" fmla="*/ 780437 w 1911654"/>
                <a:gd name="connsiteY2" fmla="*/ 496755 h 889144"/>
                <a:gd name="connsiteX3" fmla="*/ 7976 w 1911654"/>
                <a:gd name="connsiteY3" fmla="*/ 310496 h 889144"/>
                <a:gd name="connsiteX4" fmla="*/ 0 w 1911654"/>
                <a:gd name="connsiteY4" fmla="*/ 0 h 889144"/>
                <a:gd name="connsiteX5" fmla="*/ 888478 w 1911654"/>
                <a:gd name="connsiteY5" fmla="*/ 236472 h 889144"/>
                <a:gd name="connsiteX6" fmla="*/ 1528005 w 1911654"/>
                <a:gd name="connsiteY6" fmla="*/ 633781 h 889144"/>
                <a:gd name="connsiteX7" fmla="*/ 1889784 w 1911654"/>
                <a:gd name="connsiteY7" fmla="*/ 779423 h 889144"/>
                <a:gd name="connsiteX8" fmla="*/ 1911583 w 1911654"/>
                <a:gd name="connsiteY8" fmla="*/ 868682 h 889144"/>
                <a:gd name="connsiteX9" fmla="*/ 1559262 w 1911654"/>
                <a:gd name="connsiteY9" fmla="*/ 746120 h 889144"/>
                <a:gd name="connsiteX0" fmla="*/ 1559262 w 1911654"/>
                <a:gd name="connsiteY0" fmla="*/ 746120 h 899581"/>
                <a:gd name="connsiteX1" fmla="*/ 1395760 w 1911654"/>
                <a:gd name="connsiteY1" fmla="*/ 806889 h 899581"/>
                <a:gd name="connsiteX2" fmla="*/ 1231691 w 1911654"/>
                <a:gd name="connsiteY2" fmla="*/ 885661 h 899581"/>
                <a:gd name="connsiteX3" fmla="*/ 780437 w 1911654"/>
                <a:gd name="connsiteY3" fmla="*/ 496755 h 899581"/>
                <a:gd name="connsiteX4" fmla="*/ 7976 w 1911654"/>
                <a:gd name="connsiteY4" fmla="*/ 310496 h 899581"/>
                <a:gd name="connsiteX5" fmla="*/ 0 w 1911654"/>
                <a:gd name="connsiteY5" fmla="*/ 0 h 899581"/>
                <a:gd name="connsiteX6" fmla="*/ 888478 w 1911654"/>
                <a:gd name="connsiteY6" fmla="*/ 236472 h 899581"/>
                <a:gd name="connsiteX7" fmla="*/ 1528005 w 1911654"/>
                <a:gd name="connsiteY7" fmla="*/ 633781 h 899581"/>
                <a:gd name="connsiteX8" fmla="*/ 1889784 w 1911654"/>
                <a:gd name="connsiteY8" fmla="*/ 779423 h 899581"/>
                <a:gd name="connsiteX9" fmla="*/ 1911583 w 1911654"/>
                <a:gd name="connsiteY9" fmla="*/ 868682 h 899581"/>
                <a:gd name="connsiteX10" fmla="*/ 1559262 w 1911654"/>
                <a:gd name="connsiteY10" fmla="*/ 746120 h 899581"/>
                <a:gd name="connsiteX0" fmla="*/ 1559262 w 1911654"/>
                <a:gd name="connsiteY0" fmla="*/ 746120 h 1007185"/>
                <a:gd name="connsiteX1" fmla="*/ 1455267 w 1911654"/>
                <a:gd name="connsiteY1" fmla="*/ 1003396 h 1007185"/>
                <a:gd name="connsiteX2" fmla="*/ 1231691 w 1911654"/>
                <a:gd name="connsiteY2" fmla="*/ 885661 h 1007185"/>
                <a:gd name="connsiteX3" fmla="*/ 780437 w 1911654"/>
                <a:gd name="connsiteY3" fmla="*/ 496755 h 1007185"/>
                <a:gd name="connsiteX4" fmla="*/ 7976 w 1911654"/>
                <a:gd name="connsiteY4" fmla="*/ 310496 h 1007185"/>
                <a:gd name="connsiteX5" fmla="*/ 0 w 1911654"/>
                <a:gd name="connsiteY5" fmla="*/ 0 h 1007185"/>
                <a:gd name="connsiteX6" fmla="*/ 888478 w 1911654"/>
                <a:gd name="connsiteY6" fmla="*/ 236472 h 1007185"/>
                <a:gd name="connsiteX7" fmla="*/ 1528005 w 1911654"/>
                <a:gd name="connsiteY7" fmla="*/ 633781 h 1007185"/>
                <a:gd name="connsiteX8" fmla="*/ 1889784 w 1911654"/>
                <a:gd name="connsiteY8" fmla="*/ 779423 h 1007185"/>
                <a:gd name="connsiteX9" fmla="*/ 1911583 w 1911654"/>
                <a:gd name="connsiteY9" fmla="*/ 868682 h 1007185"/>
                <a:gd name="connsiteX10" fmla="*/ 1559262 w 1911654"/>
                <a:gd name="connsiteY10" fmla="*/ 746120 h 1007185"/>
                <a:gd name="connsiteX0" fmla="*/ 1559262 w 1911654"/>
                <a:gd name="connsiteY0" fmla="*/ 746120 h 1007185"/>
                <a:gd name="connsiteX1" fmla="*/ 1455267 w 1911654"/>
                <a:gd name="connsiteY1" fmla="*/ 1003396 h 1007185"/>
                <a:gd name="connsiteX2" fmla="*/ 1231691 w 1911654"/>
                <a:gd name="connsiteY2" fmla="*/ 885661 h 1007185"/>
                <a:gd name="connsiteX3" fmla="*/ 780437 w 1911654"/>
                <a:gd name="connsiteY3" fmla="*/ 496755 h 1007185"/>
                <a:gd name="connsiteX4" fmla="*/ 7976 w 1911654"/>
                <a:gd name="connsiteY4" fmla="*/ 310496 h 1007185"/>
                <a:gd name="connsiteX5" fmla="*/ 0 w 1911654"/>
                <a:gd name="connsiteY5" fmla="*/ 0 h 1007185"/>
                <a:gd name="connsiteX6" fmla="*/ 888478 w 1911654"/>
                <a:gd name="connsiteY6" fmla="*/ 236472 h 1007185"/>
                <a:gd name="connsiteX7" fmla="*/ 1528005 w 1911654"/>
                <a:gd name="connsiteY7" fmla="*/ 633781 h 1007185"/>
                <a:gd name="connsiteX8" fmla="*/ 1889784 w 1911654"/>
                <a:gd name="connsiteY8" fmla="*/ 779423 h 1007185"/>
                <a:gd name="connsiteX9" fmla="*/ 1911583 w 1911654"/>
                <a:gd name="connsiteY9" fmla="*/ 868682 h 1007185"/>
                <a:gd name="connsiteX10" fmla="*/ 1559262 w 1911654"/>
                <a:gd name="connsiteY10" fmla="*/ 746120 h 1007185"/>
                <a:gd name="connsiteX0" fmla="*/ 1559262 w 1911654"/>
                <a:gd name="connsiteY0" fmla="*/ 746120 h 1010006"/>
                <a:gd name="connsiteX1" fmla="*/ 1455267 w 1911654"/>
                <a:gd name="connsiteY1" fmla="*/ 1003396 h 1010006"/>
                <a:gd name="connsiteX2" fmla="*/ 1231691 w 1911654"/>
                <a:gd name="connsiteY2" fmla="*/ 885661 h 1010006"/>
                <a:gd name="connsiteX3" fmla="*/ 780437 w 1911654"/>
                <a:gd name="connsiteY3" fmla="*/ 496755 h 1010006"/>
                <a:gd name="connsiteX4" fmla="*/ 7976 w 1911654"/>
                <a:gd name="connsiteY4" fmla="*/ 310496 h 1010006"/>
                <a:gd name="connsiteX5" fmla="*/ 0 w 1911654"/>
                <a:gd name="connsiteY5" fmla="*/ 0 h 1010006"/>
                <a:gd name="connsiteX6" fmla="*/ 888478 w 1911654"/>
                <a:gd name="connsiteY6" fmla="*/ 236472 h 1010006"/>
                <a:gd name="connsiteX7" fmla="*/ 1528005 w 1911654"/>
                <a:gd name="connsiteY7" fmla="*/ 633781 h 1010006"/>
                <a:gd name="connsiteX8" fmla="*/ 1889784 w 1911654"/>
                <a:gd name="connsiteY8" fmla="*/ 779423 h 1010006"/>
                <a:gd name="connsiteX9" fmla="*/ 1911583 w 1911654"/>
                <a:gd name="connsiteY9" fmla="*/ 868682 h 1010006"/>
                <a:gd name="connsiteX10" fmla="*/ 1559262 w 1911654"/>
                <a:gd name="connsiteY10" fmla="*/ 746120 h 1010006"/>
                <a:gd name="connsiteX0" fmla="*/ 1559262 w 1911654"/>
                <a:gd name="connsiteY0" fmla="*/ 746120 h 1008314"/>
                <a:gd name="connsiteX1" fmla="*/ 1455267 w 1911654"/>
                <a:gd name="connsiteY1" fmla="*/ 1003396 h 1008314"/>
                <a:gd name="connsiteX2" fmla="*/ 1178794 w 1911654"/>
                <a:gd name="connsiteY2" fmla="*/ 862268 h 1008314"/>
                <a:gd name="connsiteX3" fmla="*/ 780437 w 1911654"/>
                <a:gd name="connsiteY3" fmla="*/ 496755 h 1008314"/>
                <a:gd name="connsiteX4" fmla="*/ 7976 w 1911654"/>
                <a:gd name="connsiteY4" fmla="*/ 310496 h 1008314"/>
                <a:gd name="connsiteX5" fmla="*/ 0 w 1911654"/>
                <a:gd name="connsiteY5" fmla="*/ 0 h 1008314"/>
                <a:gd name="connsiteX6" fmla="*/ 888478 w 1911654"/>
                <a:gd name="connsiteY6" fmla="*/ 236472 h 1008314"/>
                <a:gd name="connsiteX7" fmla="*/ 1528005 w 1911654"/>
                <a:gd name="connsiteY7" fmla="*/ 633781 h 1008314"/>
                <a:gd name="connsiteX8" fmla="*/ 1889784 w 1911654"/>
                <a:gd name="connsiteY8" fmla="*/ 779423 h 1008314"/>
                <a:gd name="connsiteX9" fmla="*/ 1911583 w 1911654"/>
                <a:gd name="connsiteY9" fmla="*/ 868682 h 1008314"/>
                <a:gd name="connsiteX10" fmla="*/ 1559262 w 1911654"/>
                <a:gd name="connsiteY10" fmla="*/ 746120 h 1008314"/>
                <a:gd name="connsiteX0" fmla="*/ 1559262 w 1911654"/>
                <a:gd name="connsiteY0" fmla="*/ 746120 h 1003396"/>
                <a:gd name="connsiteX1" fmla="*/ 1455267 w 1911654"/>
                <a:gd name="connsiteY1" fmla="*/ 1003396 h 1003396"/>
                <a:gd name="connsiteX2" fmla="*/ 1178794 w 1911654"/>
                <a:gd name="connsiteY2" fmla="*/ 862268 h 1003396"/>
                <a:gd name="connsiteX3" fmla="*/ 780437 w 1911654"/>
                <a:gd name="connsiteY3" fmla="*/ 496755 h 1003396"/>
                <a:gd name="connsiteX4" fmla="*/ 7976 w 1911654"/>
                <a:gd name="connsiteY4" fmla="*/ 310496 h 1003396"/>
                <a:gd name="connsiteX5" fmla="*/ 0 w 1911654"/>
                <a:gd name="connsiteY5" fmla="*/ 0 h 1003396"/>
                <a:gd name="connsiteX6" fmla="*/ 888478 w 1911654"/>
                <a:gd name="connsiteY6" fmla="*/ 236472 h 1003396"/>
                <a:gd name="connsiteX7" fmla="*/ 1528005 w 1911654"/>
                <a:gd name="connsiteY7" fmla="*/ 633781 h 1003396"/>
                <a:gd name="connsiteX8" fmla="*/ 1889784 w 1911654"/>
                <a:gd name="connsiteY8" fmla="*/ 779423 h 1003396"/>
                <a:gd name="connsiteX9" fmla="*/ 1911583 w 1911654"/>
                <a:gd name="connsiteY9" fmla="*/ 868682 h 1003396"/>
                <a:gd name="connsiteX10" fmla="*/ 1559262 w 1911654"/>
                <a:gd name="connsiteY10" fmla="*/ 746120 h 1003396"/>
                <a:gd name="connsiteX0" fmla="*/ 1559262 w 1911654"/>
                <a:gd name="connsiteY0" fmla="*/ 746120 h 1003396"/>
                <a:gd name="connsiteX1" fmla="*/ 1455267 w 1911654"/>
                <a:gd name="connsiteY1" fmla="*/ 1003396 h 1003396"/>
                <a:gd name="connsiteX2" fmla="*/ 1178794 w 1911654"/>
                <a:gd name="connsiteY2" fmla="*/ 862268 h 1003396"/>
                <a:gd name="connsiteX3" fmla="*/ 740766 w 1911654"/>
                <a:gd name="connsiteY3" fmla="*/ 501433 h 1003396"/>
                <a:gd name="connsiteX4" fmla="*/ 7976 w 1911654"/>
                <a:gd name="connsiteY4" fmla="*/ 310496 h 1003396"/>
                <a:gd name="connsiteX5" fmla="*/ 0 w 1911654"/>
                <a:gd name="connsiteY5" fmla="*/ 0 h 1003396"/>
                <a:gd name="connsiteX6" fmla="*/ 888478 w 1911654"/>
                <a:gd name="connsiteY6" fmla="*/ 236472 h 1003396"/>
                <a:gd name="connsiteX7" fmla="*/ 1528005 w 1911654"/>
                <a:gd name="connsiteY7" fmla="*/ 633781 h 1003396"/>
                <a:gd name="connsiteX8" fmla="*/ 1889784 w 1911654"/>
                <a:gd name="connsiteY8" fmla="*/ 779423 h 1003396"/>
                <a:gd name="connsiteX9" fmla="*/ 1911583 w 1911654"/>
                <a:gd name="connsiteY9" fmla="*/ 868682 h 1003396"/>
                <a:gd name="connsiteX10" fmla="*/ 1559262 w 1911654"/>
                <a:gd name="connsiteY10" fmla="*/ 746120 h 1003396"/>
                <a:gd name="connsiteX0" fmla="*/ 1559262 w 1911654"/>
                <a:gd name="connsiteY0" fmla="*/ 746120 h 1003396"/>
                <a:gd name="connsiteX1" fmla="*/ 1455267 w 1911654"/>
                <a:gd name="connsiteY1" fmla="*/ 1003396 h 1003396"/>
                <a:gd name="connsiteX2" fmla="*/ 1178794 w 1911654"/>
                <a:gd name="connsiteY2" fmla="*/ 862268 h 1003396"/>
                <a:gd name="connsiteX3" fmla="*/ 740766 w 1911654"/>
                <a:gd name="connsiteY3" fmla="*/ 501433 h 1003396"/>
                <a:gd name="connsiteX4" fmla="*/ 7976 w 1911654"/>
                <a:gd name="connsiteY4" fmla="*/ 310496 h 1003396"/>
                <a:gd name="connsiteX5" fmla="*/ 0 w 1911654"/>
                <a:gd name="connsiteY5" fmla="*/ 0 h 1003396"/>
                <a:gd name="connsiteX6" fmla="*/ 888478 w 1911654"/>
                <a:gd name="connsiteY6" fmla="*/ 236472 h 1003396"/>
                <a:gd name="connsiteX7" fmla="*/ 1528005 w 1911654"/>
                <a:gd name="connsiteY7" fmla="*/ 633781 h 1003396"/>
                <a:gd name="connsiteX8" fmla="*/ 1889784 w 1911654"/>
                <a:gd name="connsiteY8" fmla="*/ 779423 h 1003396"/>
                <a:gd name="connsiteX9" fmla="*/ 1911583 w 1911654"/>
                <a:gd name="connsiteY9" fmla="*/ 868682 h 1003396"/>
                <a:gd name="connsiteX10" fmla="*/ 1559262 w 1911654"/>
                <a:gd name="connsiteY10" fmla="*/ 746120 h 1003396"/>
                <a:gd name="connsiteX0" fmla="*/ 1559262 w 1911654"/>
                <a:gd name="connsiteY0" fmla="*/ 746120 h 1003396"/>
                <a:gd name="connsiteX1" fmla="*/ 1455267 w 1911654"/>
                <a:gd name="connsiteY1" fmla="*/ 1003396 h 1003396"/>
                <a:gd name="connsiteX2" fmla="*/ 1125897 w 1911654"/>
                <a:gd name="connsiteY2" fmla="*/ 792088 h 1003396"/>
                <a:gd name="connsiteX3" fmla="*/ 740766 w 1911654"/>
                <a:gd name="connsiteY3" fmla="*/ 501433 h 1003396"/>
                <a:gd name="connsiteX4" fmla="*/ 7976 w 1911654"/>
                <a:gd name="connsiteY4" fmla="*/ 310496 h 1003396"/>
                <a:gd name="connsiteX5" fmla="*/ 0 w 1911654"/>
                <a:gd name="connsiteY5" fmla="*/ 0 h 1003396"/>
                <a:gd name="connsiteX6" fmla="*/ 888478 w 1911654"/>
                <a:gd name="connsiteY6" fmla="*/ 236472 h 1003396"/>
                <a:gd name="connsiteX7" fmla="*/ 1528005 w 1911654"/>
                <a:gd name="connsiteY7" fmla="*/ 633781 h 1003396"/>
                <a:gd name="connsiteX8" fmla="*/ 1889784 w 1911654"/>
                <a:gd name="connsiteY8" fmla="*/ 779423 h 1003396"/>
                <a:gd name="connsiteX9" fmla="*/ 1911583 w 1911654"/>
                <a:gd name="connsiteY9" fmla="*/ 868682 h 1003396"/>
                <a:gd name="connsiteX10" fmla="*/ 1559262 w 1911654"/>
                <a:gd name="connsiteY10" fmla="*/ 746120 h 1003396"/>
                <a:gd name="connsiteX0" fmla="*/ 1559262 w 1911654"/>
                <a:gd name="connsiteY0" fmla="*/ 746120 h 1003396"/>
                <a:gd name="connsiteX1" fmla="*/ 1455267 w 1911654"/>
                <a:gd name="connsiteY1" fmla="*/ 1003396 h 1003396"/>
                <a:gd name="connsiteX2" fmla="*/ 1125897 w 1911654"/>
                <a:gd name="connsiteY2" fmla="*/ 792088 h 1003396"/>
                <a:gd name="connsiteX3" fmla="*/ 740766 w 1911654"/>
                <a:gd name="connsiteY3" fmla="*/ 501433 h 1003396"/>
                <a:gd name="connsiteX4" fmla="*/ 7976 w 1911654"/>
                <a:gd name="connsiteY4" fmla="*/ 310496 h 1003396"/>
                <a:gd name="connsiteX5" fmla="*/ 0 w 1911654"/>
                <a:gd name="connsiteY5" fmla="*/ 0 h 1003396"/>
                <a:gd name="connsiteX6" fmla="*/ 908311 w 1911654"/>
                <a:gd name="connsiteY6" fmla="*/ 241151 h 1003396"/>
                <a:gd name="connsiteX7" fmla="*/ 1528005 w 1911654"/>
                <a:gd name="connsiteY7" fmla="*/ 633781 h 1003396"/>
                <a:gd name="connsiteX8" fmla="*/ 1889784 w 1911654"/>
                <a:gd name="connsiteY8" fmla="*/ 779423 h 1003396"/>
                <a:gd name="connsiteX9" fmla="*/ 1911583 w 1911654"/>
                <a:gd name="connsiteY9" fmla="*/ 868682 h 1003396"/>
                <a:gd name="connsiteX10" fmla="*/ 1559262 w 1911654"/>
                <a:gd name="connsiteY10" fmla="*/ 746120 h 1003396"/>
                <a:gd name="connsiteX0" fmla="*/ 1559262 w 1911654"/>
                <a:gd name="connsiteY0" fmla="*/ 746709 h 1003985"/>
                <a:gd name="connsiteX1" fmla="*/ 1455267 w 1911654"/>
                <a:gd name="connsiteY1" fmla="*/ 1003985 h 1003985"/>
                <a:gd name="connsiteX2" fmla="*/ 1125897 w 1911654"/>
                <a:gd name="connsiteY2" fmla="*/ 792677 h 1003985"/>
                <a:gd name="connsiteX3" fmla="*/ 740766 w 1911654"/>
                <a:gd name="connsiteY3" fmla="*/ 502022 h 1003985"/>
                <a:gd name="connsiteX4" fmla="*/ 7976 w 1911654"/>
                <a:gd name="connsiteY4" fmla="*/ 311085 h 1003985"/>
                <a:gd name="connsiteX5" fmla="*/ 0 w 1911654"/>
                <a:gd name="connsiteY5" fmla="*/ 589 h 1003985"/>
                <a:gd name="connsiteX6" fmla="*/ 908311 w 1911654"/>
                <a:gd name="connsiteY6" fmla="*/ 241740 h 1003985"/>
                <a:gd name="connsiteX7" fmla="*/ 1528005 w 1911654"/>
                <a:gd name="connsiteY7" fmla="*/ 634370 h 1003985"/>
                <a:gd name="connsiteX8" fmla="*/ 1889784 w 1911654"/>
                <a:gd name="connsiteY8" fmla="*/ 780012 h 1003985"/>
                <a:gd name="connsiteX9" fmla="*/ 1911583 w 1911654"/>
                <a:gd name="connsiteY9" fmla="*/ 869271 h 1003985"/>
                <a:gd name="connsiteX10" fmla="*/ 1559262 w 1911654"/>
                <a:gd name="connsiteY10" fmla="*/ 746709 h 1003985"/>
                <a:gd name="connsiteX0" fmla="*/ 1551287 w 1903679"/>
                <a:gd name="connsiteY0" fmla="*/ 737439 h 994715"/>
                <a:gd name="connsiteX1" fmla="*/ 1447292 w 1903679"/>
                <a:gd name="connsiteY1" fmla="*/ 994715 h 994715"/>
                <a:gd name="connsiteX2" fmla="*/ 1117922 w 1903679"/>
                <a:gd name="connsiteY2" fmla="*/ 783407 h 994715"/>
                <a:gd name="connsiteX3" fmla="*/ 732791 w 1903679"/>
                <a:gd name="connsiteY3" fmla="*/ 492752 h 994715"/>
                <a:gd name="connsiteX4" fmla="*/ 1 w 1903679"/>
                <a:gd name="connsiteY4" fmla="*/ 301815 h 994715"/>
                <a:gd name="connsiteX5" fmla="*/ 11859 w 1903679"/>
                <a:gd name="connsiteY5" fmla="*/ 676 h 994715"/>
                <a:gd name="connsiteX6" fmla="*/ 900336 w 1903679"/>
                <a:gd name="connsiteY6" fmla="*/ 232470 h 994715"/>
                <a:gd name="connsiteX7" fmla="*/ 1520030 w 1903679"/>
                <a:gd name="connsiteY7" fmla="*/ 625100 h 994715"/>
                <a:gd name="connsiteX8" fmla="*/ 1881809 w 1903679"/>
                <a:gd name="connsiteY8" fmla="*/ 770742 h 994715"/>
                <a:gd name="connsiteX9" fmla="*/ 1903608 w 1903679"/>
                <a:gd name="connsiteY9" fmla="*/ 860001 h 994715"/>
                <a:gd name="connsiteX10" fmla="*/ 1551287 w 1903679"/>
                <a:gd name="connsiteY10" fmla="*/ 737439 h 994715"/>
                <a:gd name="connsiteX0" fmla="*/ 1551287 w 1903679"/>
                <a:gd name="connsiteY0" fmla="*/ 736763 h 994039"/>
                <a:gd name="connsiteX1" fmla="*/ 1447292 w 1903679"/>
                <a:gd name="connsiteY1" fmla="*/ 994039 h 994039"/>
                <a:gd name="connsiteX2" fmla="*/ 1117922 w 1903679"/>
                <a:gd name="connsiteY2" fmla="*/ 782731 h 994039"/>
                <a:gd name="connsiteX3" fmla="*/ 732791 w 1903679"/>
                <a:gd name="connsiteY3" fmla="*/ 492076 h 994039"/>
                <a:gd name="connsiteX4" fmla="*/ 1 w 1903679"/>
                <a:gd name="connsiteY4" fmla="*/ 301139 h 994039"/>
                <a:gd name="connsiteX5" fmla="*/ 11859 w 1903679"/>
                <a:gd name="connsiteY5" fmla="*/ 0 h 994039"/>
                <a:gd name="connsiteX6" fmla="*/ 900336 w 1903679"/>
                <a:gd name="connsiteY6" fmla="*/ 231794 h 994039"/>
                <a:gd name="connsiteX7" fmla="*/ 1520030 w 1903679"/>
                <a:gd name="connsiteY7" fmla="*/ 624424 h 994039"/>
                <a:gd name="connsiteX8" fmla="*/ 1881809 w 1903679"/>
                <a:gd name="connsiteY8" fmla="*/ 770066 h 994039"/>
                <a:gd name="connsiteX9" fmla="*/ 1903608 w 1903679"/>
                <a:gd name="connsiteY9" fmla="*/ 859325 h 994039"/>
                <a:gd name="connsiteX10" fmla="*/ 1551287 w 1903679"/>
                <a:gd name="connsiteY10" fmla="*/ 736763 h 994039"/>
                <a:gd name="connsiteX0" fmla="*/ 1551287 w 1903679"/>
                <a:gd name="connsiteY0" fmla="*/ 736763 h 994039"/>
                <a:gd name="connsiteX1" fmla="*/ 1447292 w 1903679"/>
                <a:gd name="connsiteY1" fmla="*/ 994039 h 994039"/>
                <a:gd name="connsiteX2" fmla="*/ 1117922 w 1903679"/>
                <a:gd name="connsiteY2" fmla="*/ 782731 h 994039"/>
                <a:gd name="connsiteX3" fmla="*/ 732791 w 1903679"/>
                <a:gd name="connsiteY3" fmla="*/ 492076 h 994039"/>
                <a:gd name="connsiteX4" fmla="*/ 1 w 1903679"/>
                <a:gd name="connsiteY4" fmla="*/ 301139 h 994039"/>
                <a:gd name="connsiteX5" fmla="*/ 11859 w 1903679"/>
                <a:gd name="connsiteY5" fmla="*/ 0 h 994039"/>
                <a:gd name="connsiteX6" fmla="*/ 900336 w 1903679"/>
                <a:gd name="connsiteY6" fmla="*/ 231794 h 994039"/>
                <a:gd name="connsiteX7" fmla="*/ 1520030 w 1903679"/>
                <a:gd name="connsiteY7" fmla="*/ 624424 h 994039"/>
                <a:gd name="connsiteX8" fmla="*/ 1881809 w 1903679"/>
                <a:gd name="connsiteY8" fmla="*/ 770066 h 994039"/>
                <a:gd name="connsiteX9" fmla="*/ 1903608 w 1903679"/>
                <a:gd name="connsiteY9" fmla="*/ 859325 h 994039"/>
                <a:gd name="connsiteX10" fmla="*/ 1551287 w 1903679"/>
                <a:gd name="connsiteY10" fmla="*/ 736763 h 99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3679" h="994039">
                  <a:moveTo>
                    <a:pt x="1551287" y="736763"/>
                  </a:moveTo>
                  <a:cubicBezTo>
                    <a:pt x="1475234" y="759215"/>
                    <a:pt x="1501887" y="970782"/>
                    <a:pt x="1447292" y="994039"/>
                  </a:cubicBezTo>
                  <a:cubicBezTo>
                    <a:pt x="1286902" y="942444"/>
                    <a:pt x="1223783" y="899142"/>
                    <a:pt x="1117922" y="782731"/>
                  </a:cubicBezTo>
                  <a:cubicBezTo>
                    <a:pt x="1012061" y="666320"/>
                    <a:pt x="919111" y="572341"/>
                    <a:pt x="732791" y="492076"/>
                  </a:cubicBezTo>
                  <a:cubicBezTo>
                    <a:pt x="546471" y="411811"/>
                    <a:pt x="404296" y="357300"/>
                    <a:pt x="1" y="301139"/>
                  </a:cubicBezTo>
                  <a:lnTo>
                    <a:pt x="11859" y="0"/>
                  </a:lnTo>
                  <a:cubicBezTo>
                    <a:pt x="300771" y="35226"/>
                    <a:pt x="648974" y="127723"/>
                    <a:pt x="900336" y="231794"/>
                  </a:cubicBezTo>
                  <a:cubicBezTo>
                    <a:pt x="1151698" y="335865"/>
                    <a:pt x="1374083" y="464537"/>
                    <a:pt x="1520030" y="624424"/>
                  </a:cubicBezTo>
                  <a:cubicBezTo>
                    <a:pt x="1699036" y="681387"/>
                    <a:pt x="1796941" y="716880"/>
                    <a:pt x="1881809" y="770066"/>
                  </a:cubicBezTo>
                  <a:cubicBezTo>
                    <a:pt x="1900718" y="860027"/>
                    <a:pt x="1904260" y="797967"/>
                    <a:pt x="1903608" y="859325"/>
                  </a:cubicBezTo>
                  <a:cubicBezTo>
                    <a:pt x="1785706" y="780478"/>
                    <a:pt x="1627340" y="714311"/>
                    <a:pt x="1551287" y="73676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33" name="자유형 132"/>
            <p:cNvSpPr/>
            <p:nvPr/>
          </p:nvSpPr>
          <p:spPr>
            <a:xfrm rot="16200000">
              <a:off x="4924576" y="3703526"/>
              <a:ext cx="660051" cy="610319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854062 w 1509346"/>
                <a:gd name="connsiteY7" fmla="*/ 680930 h 4076605"/>
                <a:gd name="connsiteX8" fmla="*/ 1498300 w 1509346"/>
                <a:gd name="connsiteY8" fmla="*/ 816850 h 4076605"/>
                <a:gd name="connsiteX9" fmla="*/ 923127 w 1509346"/>
                <a:gd name="connsiteY9" fmla="*/ 877123 h 4076605"/>
                <a:gd name="connsiteX10" fmla="*/ 1142692 w 1509346"/>
                <a:gd name="connsiteY10" fmla="*/ 2136815 h 4076605"/>
                <a:gd name="connsiteX11" fmla="*/ 1008504 w 1509346"/>
                <a:gd name="connsiteY11" fmla="*/ 3366106 h 4076605"/>
                <a:gd name="connsiteX12" fmla="*/ 1509347 w 1509346"/>
                <a:gd name="connsiteY12" fmla="*/ 3727412 h 4076605"/>
                <a:gd name="connsiteX13" fmla="*/ 1504559 w 1509346"/>
                <a:gd name="connsiteY13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854062 w 1509346"/>
                <a:gd name="connsiteY7" fmla="*/ 680930 h 4076605"/>
                <a:gd name="connsiteX8" fmla="*/ 923127 w 1509346"/>
                <a:gd name="connsiteY8" fmla="*/ 877123 h 4076605"/>
                <a:gd name="connsiteX9" fmla="*/ 1142692 w 1509346"/>
                <a:gd name="connsiteY9" fmla="*/ 2136815 h 4076605"/>
                <a:gd name="connsiteX10" fmla="*/ 1008504 w 1509346"/>
                <a:gd name="connsiteY10" fmla="*/ 3366106 h 4076605"/>
                <a:gd name="connsiteX11" fmla="*/ 1509347 w 1509346"/>
                <a:gd name="connsiteY11" fmla="*/ 3727412 h 4076605"/>
                <a:gd name="connsiteX12" fmla="*/ 1504559 w 1509346"/>
                <a:gd name="connsiteY12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923127 w 1509346"/>
                <a:gd name="connsiteY7" fmla="*/ 877123 h 4076605"/>
                <a:gd name="connsiteX8" fmla="*/ 1142692 w 1509346"/>
                <a:gd name="connsiteY8" fmla="*/ 2136815 h 4076605"/>
                <a:gd name="connsiteX9" fmla="*/ 1008504 w 1509346"/>
                <a:gd name="connsiteY9" fmla="*/ 3366106 h 4076605"/>
                <a:gd name="connsiteX10" fmla="*/ 1509347 w 1509346"/>
                <a:gd name="connsiteY10" fmla="*/ 3727412 h 4076605"/>
                <a:gd name="connsiteX11" fmla="*/ 1504559 w 1509346"/>
                <a:gd name="connsiteY11" fmla="*/ 3840018 h 4076605"/>
                <a:gd name="connsiteX0" fmla="*/ 1504559 w 1509346"/>
                <a:gd name="connsiteY0" fmla="*/ 3828955 h 4065542"/>
                <a:gd name="connsiteX1" fmla="*/ 963598 w 1509346"/>
                <a:gd name="connsiteY1" fmla="*/ 3515419 h 4065542"/>
                <a:gd name="connsiteX2" fmla="*/ 786734 w 1509346"/>
                <a:gd name="connsiteY2" fmla="*/ 4062192 h 4065542"/>
                <a:gd name="connsiteX3" fmla="*/ 351681 w 1509346"/>
                <a:gd name="connsiteY3" fmla="*/ 4065542 h 4065542"/>
                <a:gd name="connsiteX4" fmla="*/ 613777 w 1509346"/>
                <a:gd name="connsiteY4" fmla="*/ 2230777 h 4065542"/>
                <a:gd name="connsiteX5" fmla="*/ 0 w 1509346"/>
                <a:gd name="connsiteY5" fmla="*/ 0 h 4065542"/>
                <a:gd name="connsiteX6" fmla="*/ 923127 w 1509346"/>
                <a:gd name="connsiteY6" fmla="*/ 866060 h 4065542"/>
                <a:gd name="connsiteX7" fmla="*/ 1142692 w 1509346"/>
                <a:gd name="connsiteY7" fmla="*/ 2125752 h 4065542"/>
                <a:gd name="connsiteX8" fmla="*/ 1008504 w 1509346"/>
                <a:gd name="connsiteY8" fmla="*/ 3355043 h 4065542"/>
                <a:gd name="connsiteX9" fmla="*/ 1509347 w 1509346"/>
                <a:gd name="connsiteY9" fmla="*/ 3716349 h 4065542"/>
                <a:gd name="connsiteX10" fmla="*/ 1504559 w 1509346"/>
                <a:gd name="connsiteY10" fmla="*/ 3828955 h 4065542"/>
                <a:gd name="connsiteX0" fmla="*/ 1152879 w 1157666"/>
                <a:gd name="connsiteY0" fmla="*/ 2963158 h 3199745"/>
                <a:gd name="connsiteX1" fmla="*/ 611918 w 1157666"/>
                <a:gd name="connsiteY1" fmla="*/ 2649622 h 3199745"/>
                <a:gd name="connsiteX2" fmla="*/ 435054 w 1157666"/>
                <a:gd name="connsiteY2" fmla="*/ 3196395 h 3199745"/>
                <a:gd name="connsiteX3" fmla="*/ 1 w 1157666"/>
                <a:gd name="connsiteY3" fmla="*/ 3199745 h 3199745"/>
                <a:gd name="connsiteX4" fmla="*/ 262097 w 1157666"/>
                <a:gd name="connsiteY4" fmla="*/ 1364980 h 3199745"/>
                <a:gd name="connsiteX5" fmla="*/ 571447 w 1157666"/>
                <a:gd name="connsiteY5" fmla="*/ 263 h 3199745"/>
                <a:gd name="connsiteX6" fmla="*/ 791012 w 1157666"/>
                <a:gd name="connsiteY6" fmla="*/ 1259955 h 3199745"/>
                <a:gd name="connsiteX7" fmla="*/ 656824 w 1157666"/>
                <a:gd name="connsiteY7" fmla="*/ 2489246 h 3199745"/>
                <a:gd name="connsiteX8" fmla="*/ 1157667 w 1157666"/>
                <a:gd name="connsiteY8" fmla="*/ 2850552 h 3199745"/>
                <a:gd name="connsiteX9" fmla="*/ 1152879 w 1157666"/>
                <a:gd name="connsiteY9" fmla="*/ 2963158 h 3199745"/>
                <a:gd name="connsiteX0" fmla="*/ 1152879 w 1157666"/>
                <a:gd name="connsiteY0" fmla="*/ 1843213 h 2079800"/>
                <a:gd name="connsiteX1" fmla="*/ 611918 w 1157666"/>
                <a:gd name="connsiteY1" fmla="*/ 1529677 h 2079800"/>
                <a:gd name="connsiteX2" fmla="*/ 435054 w 1157666"/>
                <a:gd name="connsiteY2" fmla="*/ 2076450 h 2079800"/>
                <a:gd name="connsiteX3" fmla="*/ 1 w 1157666"/>
                <a:gd name="connsiteY3" fmla="*/ 2079800 h 2079800"/>
                <a:gd name="connsiteX4" fmla="*/ 262097 w 1157666"/>
                <a:gd name="connsiteY4" fmla="*/ 245035 h 2079800"/>
                <a:gd name="connsiteX5" fmla="*/ 791012 w 1157666"/>
                <a:gd name="connsiteY5" fmla="*/ 140010 h 2079800"/>
                <a:gd name="connsiteX6" fmla="*/ 656824 w 1157666"/>
                <a:gd name="connsiteY6" fmla="*/ 1369301 h 2079800"/>
                <a:gd name="connsiteX7" fmla="*/ 1157667 w 1157666"/>
                <a:gd name="connsiteY7" fmla="*/ 1730607 h 2079800"/>
                <a:gd name="connsiteX8" fmla="*/ 1152879 w 1157666"/>
                <a:gd name="connsiteY8" fmla="*/ 1843213 h 2079800"/>
                <a:gd name="connsiteX0" fmla="*/ 1152879 w 1157666"/>
                <a:gd name="connsiteY0" fmla="*/ 1671669 h 1908256"/>
                <a:gd name="connsiteX1" fmla="*/ 611918 w 1157666"/>
                <a:gd name="connsiteY1" fmla="*/ 1358133 h 1908256"/>
                <a:gd name="connsiteX2" fmla="*/ 435054 w 1157666"/>
                <a:gd name="connsiteY2" fmla="*/ 1904906 h 1908256"/>
                <a:gd name="connsiteX3" fmla="*/ 1 w 1157666"/>
                <a:gd name="connsiteY3" fmla="*/ 1908256 h 1908256"/>
                <a:gd name="connsiteX4" fmla="*/ 262097 w 1157666"/>
                <a:gd name="connsiteY4" fmla="*/ 73491 h 1908256"/>
                <a:gd name="connsiteX5" fmla="*/ 697122 w 1157666"/>
                <a:gd name="connsiteY5" fmla="*/ 774537 h 1908256"/>
                <a:gd name="connsiteX6" fmla="*/ 656824 w 1157666"/>
                <a:gd name="connsiteY6" fmla="*/ 1197757 h 1908256"/>
                <a:gd name="connsiteX7" fmla="*/ 1157667 w 1157666"/>
                <a:gd name="connsiteY7" fmla="*/ 1559063 h 1908256"/>
                <a:gd name="connsiteX8" fmla="*/ 1152879 w 1157666"/>
                <a:gd name="connsiteY8" fmla="*/ 1671669 h 1908256"/>
                <a:gd name="connsiteX0" fmla="*/ 1155852 w 1160639"/>
                <a:gd name="connsiteY0" fmla="*/ 1611385 h 1847972"/>
                <a:gd name="connsiteX1" fmla="*/ 614891 w 1160639"/>
                <a:gd name="connsiteY1" fmla="*/ 1297849 h 1847972"/>
                <a:gd name="connsiteX2" fmla="*/ 438027 w 1160639"/>
                <a:gd name="connsiteY2" fmla="*/ 1844622 h 1847972"/>
                <a:gd name="connsiteX3" fmla="*/ 2974 w 1160639"/>
                <a:gd name="connsiteY3" fmla="*/ 1847972 h 1847972"/>
                <a:gd name="connsiteX4" fmla="*/ 195394 w 1160639"/>
                <a:gd name="connsiteY4" fmla="*/ 858293 h 1847972"/>
                <a:gd name="connsiteX5" fmla="*/ 265070 w 1160639"/>
                <a:gd name="connsiteY5" fmla="*/ 13207 h 1847972"/>
                <a:gd name="connsiteX6" fmla="*/ 700095 w 1160639"/>
                <a:gd name="connsiteY6" fmla="*/ 714253 h 1847972"/>
                <a:gd name="connsiteX7" fmla="*/ 659797 w 1160639"/>
                <a:gd name="connsiteY7" fmla="*/ 1137473 h 1847972"/>
                <a:gd name="connsiteX8" fmla="*/ 1160640 w 1160639"/>
                <a:gd name="connsiteY8" fmla="*/ 1498779 h 1847972"/>
                <a:gd name="connsiteX9" fmla="*/ 1155852 w 1160639"/>
                <a:gd name="connsiteY9" fmla="*/ 1611385 h 1847972"/>
                <a:gd name="connsiteX0" fmla="*/ 1157458 w 1162245"/>
                <a:gd name="connsiteY0" fmla="*/ 922467 h 1159054"/>
                <a:gd name="connsiteX1" fmla="*/ 616497 w 1162245"/>
                <a:gd name="connsiteY1" fmla="*/ 608931 h 1159054"/>
                <a:gd name="connsiteX2" fmla="*/ 439633 w 1162245"/>
                <a:gd name="connsiteY2" fmla="*/ 1155704 h 1159054"/>
                <a:gd name="connsiteX3" fmla="*/ 4580 w 1162245"/>
                <a:gd name="connsiteY3" fmla="*/ 1159054 h 1159054"/>
                <a:gd name="connsiteX4" fmla="*/ 197000 w 1162245"/>
                <a:gd name="connsiteY4" fmla="*/ 169375 h 1159054"/>
                <a:gd name="connsiteX5" fmla="*/ 701701 w 1162245"/>
                <a:gd name="connsiteY5" fmla="*/ 25335 h 1159054"/>
                <a:gd name="connsiteX6" fmla="*/ 661403 w 1162245"/>
                <a:gd name="connsiteY6" fmla="*/ 448555 h 1159054"/>
                <a:gd name="connsiteX7" fmla="*/ 1162246 w 1162245"/>
                <a:gd name="connsiteY7" fmla="*/ 809861 h 1159054"/>
                <a:gd name="connsiteX8" fmla="*/ 1157458 w 1162245"/>
                <a:gd name="connsiteY8" fmla="*/ 922467 h 1159054"/>
                <a:gd name="connsiteX0" fmla="*/ 1072000 w 1076787"/>
                <a:gd name="connsiteY0" fmla="*/ 922467 h 1181204"/>
                <a:gd name="connsiteX1" fmla="*/ 531039 w 1076787"/>
                <a:gd name="connsiteY1" fmla="*/ 608931 h 1181204"/>
                <a:gd name="connsiteX2" fmla="*/ 354175 w 1076787"/>
                <a:gd name="connsiteY2" fmla="*/ 1155704 h 1181204"/>
                <a:gd name="connsiteX3" fmla="*/ 13005 w 1076787"/>
                <a:gd name="connsiteY3" fmla="*/ 1181203 h 1181204"/>
                <a:gd name="connsiteX4" fmla="*/ 111542 w 1076787"/>
                <a:gd name="connsiteY4" fmla="*/ 169375 h 1181204"/>
                <a:gd name="connsiteX5" fmla="*/ 616243 w 1076787"/>
                <a:gd name="connsiteY5" fmla="*/ 25335 h 1181204"/>
                <a:gd name="connsiteX6" fmla="*/ 575945 w 1076787"/>
                <a:gd name="connsiteY6" fmla="*/ 448555 h 1181204"/>
                <a:gd name="connsiteX7" fmla="*/ 1076788 w 1076787"/>
                <a:gd name="connsiteY7" fmla="*/ 809861 h 1181204"/>
                <a:gd name="connsiteX8" fmla="*/ 1072000 w 1076787"/>
                <a:gd name="connsiteY8" fmla="*/ 922467 h 1181204"/>
                <a:gd name="connsiteX0" fmla="*/ 1063368 w 1068155"/>
                <a:gd name="connsiteY0" fmla="*/ 900176 h 1158911"/>
                <a:gd name="connsiteX1" fmla="*/ 522407 w 1068155"/>
                <a:gd name="connsiteY1" fmla="*/ 586640 h 1158911"/>
                <a:gd name="connsiteX2" fmla="*/ 345543 w 1068155"/>
                <a:gd name="connsiteY2" fmla="*/ 1133413 h 1158911"/>
                <a:gd name="connsiteX3" fmla="*/ 4373 w 1068155"/>
                <a:gd name="connsiteY3" fmla="*/ 1158912 h 1158911"/>
                <a:gd name="connsiteX4" fmla="*/ 203058 w 1068155"/>
                <a:gd name="connsiteY4" fmla="*/ 284386 h 1158911"/>
                <a:gd name="connsiteX5" fmla="*/ 607611 w 1068155"/>
                <a:gd name="connsiteY5" fmla="*/ 3044 h 1158911"/>
                <a:gd name="connsiteX6" fmla="*/ 567313 w 1068155"/>
                <a:gd name="connsiteY6" fmla="*/ 426264 h 1158911"/>
                <a:gd name="connsiteX7" fmla="*/ 1068156 w 1068155"/>
                <a:gd name="connsiteY7" fmla="*/ 787570 h 1158911"/>
                <a:gd name="connsiteX8" fmla="*/ 1063368 w 1068155"/>
                <a:gd name="connsiteY8" fmla="*/ 900176 h 1158911"/>
                <a:gd name="connsiteX0" fmla="*/ 1065334 w 1070121"/>
                <a:gd name="connsiteY0" fmla="*/ 897293 h 1156030"/>
                <a:gd name="connsiteX1" fmla="*/ 524373 w 1070121"/>
                <a:gd name="connsiteY1" fmla="*/ 583757 h 1156030"/>
                <a:gd name="connsiteX2" fmla="*/ 347509 w 1070121"/>
                <a:gd name="connsiteY2" fmla="*/ 1130530 h 1156030"/>
                <a:gd name="connsiteX3" fmla="*/ 6339 w 1070121"/>
                <a:gd name="connsiteY3" fmla="*/ 1156029 h 1156030"/>
                <a:gd name="connsiteX4" fmla="*/ 161207 w 1070121"/>
                <a:gd name="connsiteY4" fmla="*/ 383374 h 1156030"/>
                <a:gd name="connsiteX5" fmla="*/ 609577 w 1070121"/>
                <a:gd name="connsiteY5" fmla="*/ 161 h 1156030"/>
                <a:gd name="connsiteX6" fmla="*/ 569279 w 1070121"/>
                <a:gd name="connsiteY6" fmla="*/ 423381 h 1156030"/>
                <a:gd name="connsiteX7" fmla="*/ 1070122 w 1070121"/>
                <a:gd name="connsiteY7" fmla="*/ 784687 h 1156030"/>
                <a:gd name="connsiteX8" fmla="*/ 1065334 w 1070121"/>
                <a:gd name="connsiteY8" fmla="*/ 897293 h 1156030"/>
                <a:gd name="connsiteX0" fmla="*/ 1065334 w 1070121"/>
                <a:gd name="connsiteY0" fmla="*/ 848624 h 1107359"/>
                <a:gd name="connsiteX1" fmla="*/ 524373 w 1070121"/>
                <a:gd name="connsiteY1" fmla="*/ 535088 h 1107359"/>
                <a:gd name="connsiteX2" fmla="*/ 347509 w 1070121"/>
                <a:gd name="connsiteY2" fmla="*/ 1081861 h 1107359"/>
                <a:gd name="connsiteX3" fmla="*/ 6339 w 1070121"/>
                <a:gd name="connsiteY3" fmla="*/ 1107360 h 1107359"/>
                <a:gd name="connsiteX4" fmla="*/ 161207 w 1070121"/>
                <a:gd name="connsiteY4" fmla="*/ 334705 h 1107359"/>
                <a:gd name="connsiteX5" fmla="*/ 371722 w 1070121"/>
                <a:gd name="connsiteY5" fmla="*/ 212 h 1107359"/>
                <a:gd name="connsiteX6" fmla="*/ 569279 w 1070121"/>
                <a:gd name="connsiteY6" fmla="*/ 374712 h 1107359"/>
                <a:gd name="connsiteX7" fmla="*/ 1070122 w 1070121"/>
                <a:gd name="connsiteY7" fmla="*/ 736018 h 1107359"/>
                <a:gd name="connsiteX8" fmla="*/ 1065334 w 1070121"/>
                <a:gd name="connsiteY8" fmla="*/ 848624 h 1107359"/>
                <a:gd name="connsiteX0" fmla="*/ 1065334 w 1070121"/>
                <a:gd name="connsiteY0" fmla="*/ 866317 h 1125054"/>
                <a:gd name="connsiteX1" fmla="*/ 524373 w 1070121"/>
                <a:gd name="connsiteY1" fmla="*/ 552781 h 1125054"/>
                <a:gd name="connsiteX2" fmla="*/ 347509 w 1070121"/>
                <a:gd name="connsiteY2" fmla="*/ 1099554 h 1125054"/>
                <a:gd name="connsiteX3" fmla="*/ 6339 w 1070121"/>
                <a:gd name="connsiteY3" fmla="*/ 1125053 h 1125054"/>
                <a:gd name="connsiteX4" fmla="*/ 161207 w 1070121"/>
                <a:gd name="connsiteY4" fmla="*/ 352398 h 1125054"/>
                <a:gd name="connsiteX5" fmla="*/ 440573 w 1070121"/>
                <a:gd name="connsiteY5" fmla="*/ 189 h 1125054"/>
                <a:gd name="connsiteX6" fmla="*/ 569279 w 1070121"/>
                <a:gd name="connsiteY6" fmla="*/ 392405 h 1125054"/>
                <a:gd name="connsiteX7" fmla="*/ 1070122 w 1070121"/>
                <a:gd name="connsiteY7" fmla="*/ 753711 h 1125054"/>
                <a:gd name="connsiteX8" fmla="*/ 1065334 w 1070121"/>
                <a:gd name="connsiteY8" fmla="*/ 866317 h 1125054"/>
                <a:gd name="connsiteX0" fmla="*/ 1065334 w 1070121"/>
                <a:gd name="connsiteY0" fmla="*/ 866317 h 1125052"/>
                <a:gd name="connsiteX1" fmla="*/ 524373 w 1070121"/>
                <a:gd name="connsiteY1" fmla="*/ 552781 h 1125052"/>
                <a:gd name="connsiteX2" fmla="*/ 347509 w 1070121"/>
                <a:gd name="connsiteY2" fmla="*/ 1099554 h 1125052"/>
                <a:gd name="connsiteX3" fmla="*/ 6339 w 1070121"/>
                <a:gd name="connsiteY3" fmla="*/ 1125053 h 1125052"/>
                <a:gd name="connsiteX4" fmla="*/ 161207 w 1070121"/>
                <a:gd name="connsiteY4" fmla="*/ 352398 h 1125052"/>
                <a:gd name="connsiteX5" fmla="*/ 440573 w 1070121"/>
                <a:gd name="connsiteY5" fmla="*/ 189 h 1125052"/>
                <a:gd name="connsiteX6" fmla="*/ 569279 w 1070121"/>
                <a:gd name="connsiteY6" fmla="*/ 392405 h 1125052"/>
                <a:gd name="connsiteX7" fmla="*/ 1070122 w 1070121"/>
                <a:gd name="connsiteY7" fmla="*/ 753711 h 1125052"/>
                <a:gd name="connsiteX8" fmla="*/ 1065334 w 1070121"/>
                <a:gd name="connsiteY8" fmla="*/ 866317 h 1125052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69279 w 1070121"/>
                <a:gd name="connsiteY6" fmla="*/ 392215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69279 w 1070121"/>
                <a:gd name="connsiteY6" fmla="*/ 392217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56760 w 1070121"/>
                <a:gd name="connsiteY6" fmla="*/ 41436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56760 w 1070121"/>
                <a:gd name="connsiteY6" fmla="*/ 41436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81797 w 1070121"/>
                <a:gd name="connsiteY6" fmla="*/ 45422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138974"/>
                <a:gd name="connsiteY0" fmla="*/ 866127 h 1124864"/>
                <a:gd name="connsiteX1" fmla="*/ 524373 w 1138974"/>
                <a:gd name="connsiteY1" fmla="*/ 552591 h 1124864"/>
                <a:gd name="connsiteX2" fmla="*/ 347509 w 1138974"/>
                <a:gd name="connsiteY2" fmla="*/ 1099364 h 1124864"/>
                <a:gd name="connsiteX3" fmla="*/ 6339 w 1138974"/>
                <a:gd name="connsiteY3" fmla="*/ 1124863 h 1124864"/>
                <a:gd name="connsiteX4" fmla="*/ 161207 w 1138974"/>
                <a:gd name="connsiteY4" fmla="*/ 352208 h 1124864"/>
                <a:gd name="connsiteX5" fmla="*/ 440573 w 1138974"/>
                <a:gd name="connsiteY5" fmla="*/ -1 h 1124864"/>
                <a:gd name="connsiteX6" fmla="*/ 581797 w 1138974"/>
                <a:gd name="connsiteY6" fmla="*/ 454220 h 1124864"/>
                <a:gd name="connsiteX7" fmla="*/ 1138974 w 1138974"/>
                <a:gd name="connsiteY7" fmla="*/ 753521 h 1124864"/>
                <a:gd name="connsiteX8" fmla="*/ 1065334 w 1138974"/>
                <a:gd name="connsiteY8" fmla="*/ 866127 h 1124864"/>
                <a:gd name="connsiteX0" fmla="*/ 1152963 w 1152963"/>
                <a:gd name="connsiteY0" fmla="*/ 874987 h 1124864"/>
                <a:gd name="connsiteX1" fmla="*/ 524373 w 1152963"/>
                <a:gd name="connsiteY1" fmla="*/ 552593 h 1124864"/>
                <a:gd name="connsiteX2" fmla="*/ 347509 w 1152963"/>
                <a:gd name="connsiteY2" fmla="*/ 1099366 h 1124864"/>
                <a:gd name="connsiteX3" fmla="*/ 6339 w 1152963"/>
                <a:gd name="connsiteY3" fmla="*/ 1124865 h 1124864"/>
                <a:gd name="connsiteX4" fmla="*/ 161207 w 1152963"/>
                <a:gd name="connsiteY4" fmla="*/ 352210 h 1124864"/>
                <a:gd name="connsiteX5" fmla="*/ 440573 w 1152963"/>
                <a:gd name="connsiteY5" fmla="*/ 1 h 1124864"/>
                <a:gd name="connsiteX6" fmla="*/ 581797 w 1152963"/>
                <a:gd name="connsiteY6" fmla="*/ 454222 h 1124864"/>
                <a:gd name="connsiteX7" fmla="*/ 1138974 w 1152963"/>
                <a:gd name="connsiteY7" fmla="*/ 753523 h 1124864"/>
                <a:gd name="connsiteX8" fmla="*/ 1152963 w 1152963"/>
                <a:gd name="connsiteY8" fmla="*/ 874987 h 1124864"/>
                <a:gd name="connsiteX0" fmla="*/ 1146702 w 1146702"/>
                <a:gd name="connsiteY0" fmla="*/ 848412 h 1124864"/>
                <a:gd name="connsiteX1" fmla="*/ 524373 w 1146702"/>
                <a:gd name="connsiteY1" fmla="*/ 552591 h 1124864"/>
                <a:gd name="connsiteX2" fmla="*/ 347509 w 1146702"/>
                <a:gd name="connsiteY2" fmla="*/ 1099364 h 1124864"/>
                <a:gd name="connsiteX3" fmla="*/ 6339 w 1146702"/>
                <a:gd name="connsiteY3" fmla="*/ 1124863 h 1124864"/>
                <a:gd name="connsiteX4" fmla="*/ 161207 w 1146702"/>
                <a:gd name="connsiteY4" fmla="*/ 352208 h 1124864"/>
                <a:gd name="connsiteX5" fmla="*/ 440573 w 1146702"/>
                <a:gd name="connsiteY5" fmla="*/ -1 h 1124864"/>
                <a:gd name="connsiteX6" fmla="*/ 581797 w 1146702"/>
                <a:gd name="connsiteY6" fmla="*/ 454220 h 1124864"/>
                <a:gd name="connsiteX7" fmla="*/ 1138974 w 1146702"/>
                <a:gd name="connsiteY7" fmla="*/ 753521 h 1124864"/>
                <a:gd name="connsiteX8" fmla="*/ 1146702 w 1146702"/>
                <a:gd name="connsiteY8" fmla="*/ 848412 h 1124864"/>
                <a:gd name="connsiteX0" fmla="*/ 1146702 w 1146702"/>
                <a:gd name="connsiteY0" fmla="*/ 848414 h 1124864"/>
                <a:gd name="connsiteX1" fmla="*/ 524373 w 1146702"/>
                <a:gd name="connsiteY1" fmla="*/ 552593 h 1124864"/>
                <a:gd name="connsiteX2" fmla="*/ 347509 w 1146702"/>
                <a:gd name="connsiteY2" fmla="*/ 1099366 h 1124864"/>
                <a:gd name="connsiteX3" fmla="*/ 6339 w 1146702"/>
                <a:gd name="connsiteY3" fmla="*/ 1124865 h 1124864"/>
                <a:gd name="connsiteX4" fmla="*/ 161207 w 1146702"/>
                <a:gd name="connsiteY4" fmla="*/ 352210 h 1124864"/>
                <a:gd name="connsiteX5" fmla="*/ 440573 w 1146702"/>
                <a:gd name="connsiteY5" fmla="*/ 1 h 1124864"/>
                <a:gd name="connsiteX6" fmla="*/ 581797 w 1146702"/>
                <a:gd name="connsiteY6" fmla="*/ 454222 h 1124864"/>
                <a:gd name="connsiteX7" fmla="*/ 1138974 w 1146702"/>
                <a:gd name="connsiteY7" fmla="*/ 753523 h 1124864"/>
                <a:gd name="connsiteX8" fmla="*/ 1146702 w 1146702"/>
                <a:gd name="connsiteY8" fmla="*/ 848414 h 1124864"/>
                <a:gd name="connsiteX0" fmla="*/ 1146702 w 1146702"/>
                <a:gd name="connsiteY0" fmla="*/ 848412 h 1124864"/>
                <a:gd name="connsiteX1" fmla="*/ 543151 w 1146702"/>
                <a:gd name="connsiteY1" fmla="*/ 526018 h 1124864"/>
                <a:gd name="connsiteX2" fmla="*/ 347509 w 1146702"/>
                <a:gd name="connsiteY2" fmla="*/ 1099364 h 1124864"/>
                <a:gd name="connsiteX3" fmla="*/ 6339 w 1146702"/>
                <a:gd name="connsiteY3" fmla="*/ 1124863 h 1124864"/>
                <a:gd name="connsiteX4" fmla="*/ 161207 w 1146702"/>
                <a:gd name="connsiteY4" fmla="*/ 352208 h 1124864"/>
                <a:gd name="connsiteX5" fmla="*/ 440573 w 1146702"/>
                <a:gd name="connsiteY5" fmla="*/ -1 h 1124864"/>
                <a:gd name="connsiteX6" fmla="*/ 581797 w 1146702"/>
                <a:gd name="connsiteY6" fmla="*/ 454220 h 1124864"/>
                <a:gd name="connsiteX7" fmla="*/ 1138974 w 1146702"/>
                <a:gd name="connsiteY7" fmla="*/ 753521 h 1124864"/>
                <a:gd name="connsiteX8" fmla="*/ 1146702 w 1146702"/>
                <a:gd name="connsiteY8" fmla="*/ 848412 h 1124864"/>
                <a:gd name="connsiteX0" fmla="*/ 1146702 w 1146702"/>
                <a:gd name="connsiteY0" fmla="*/ 848414 h 1125941"/>
                <a:gd name="connsiteX1" fmla="*/ 543151 w 1146702"/>
                <a:gd name="connsiteY1" fmla="*/ 526020 h 1125941"/>
                <a:gd name="connsiteX2" fmla="*/ 341252 w 1146702"/>
                <a:gd name="connsiteY2" fmla="*/ 1125941 h 1125941"/>
                <a:gd name="connsiteX3" fmla="*/ 6339 w 1146702"/>
                <a:gd name="connsiteY3" fmla="*/ 1124865 h 1125941"/>
                <a:gd name="connsiteX4" fmla="*/ 161207 w 1146702"/>
                <a:gd name="connsiteY4" fmla="*/ 352210 h 1125941"/>
                <a:gd name="connsiteX5" fmla="*/ 440573 w 1146702"/>
                <a:gd name="connsiteY5" fmla="*/ 1 h 1125941"/>
                <a:gd name="connsiteX6" fmla="*/ 581797 w 1146702"/>
                <a:gd name="connsiteY6" fmla="*/ 454222 h 1125941"/>
                <a:gd name="connsiteX7" fmla="*/ 1138974 w 1146702"/>
                <a:gd name="connsiteY7" fmla="*/ 753523 h 1125941"/>
                <a:gd name="connsiteX8" fmla="*/ 1146702 w 1146702"/>
                <a:gd name="connsiteY8" fmla="*/ 848414 h 1125941"/>
                <a:gd name="connsiteX0" fmla="*/ 1140362 w 1140362"/>
                <a:gd name="connsiteY0" fmla="*/ 848412 h 1125939"/>
                <a:gd name="connsiteX1" fmla="*/ 536811 w 1140362"/>
                <a:gd name="connsiteY1" fmla="*/ 526018 h 1125939"/>
                <a:gd name="connsiteX2" fmla="*/ 334912 w 1140362"/>
                <a:gd name="connsiteY2" fmla="*/ 1125939 h 1125939"/>
                <a:gd name="connsiteX3" fmla="*/ -1 w 1140362"/>
                <a:gd name="connsiteY3" fmla="*/ 1124863 h 1125939"/>
                <a:gd name="connsiteX4" fmla="*/ 154867 w 1140362"/>
                <a:gd name="connsiteY4" fmla="*/ 352208 h 1125939"/>
                <a:gd name="connsiteX5" fmla="*/ 434233 w 1140362"/>
                <a:gd name="connsiteY5" fmla="*/ -1 h 1125939"/>
                <a:gd name="connsiteX6" fmla="*/ 575457 w 1140362"/>
                <a:gd name="connsiteY6" fmla="*/ 454220 h 1125939"/>
                <a:gd name="connsiteX7" fmla="*/ 1132634 w 1140362"/>
                <a:gd name="connsiteY7" fmla="*/ 753521 h 1125939"/>
                <a:gd name="connsiteX8" fmla="*/ 1140362 w 1140362"/>
                <a:gd name="connsiteY8" fmla="*/ 848412 h 1125939"/>
                <a:gd name="connsiteX0" fmla="*/ 1140362 w 1140362"/>
                <a:gd name="connsiteY0" fmla="*/ 848414 h 1125941"/>
                <a:gd name="connsiteX1" fmla="*/ 536811 w 1140362"/>
                <a:gd name="connsiteY1" fmla="*/ 526020 h 1125941"/>
                <a:gd name="connsiteX2" fmla="*/ 334912 w 1140362"/>
                <a:gd name="connsiteY2" fmla="*/ 1125941 h 1125941"/>
                <a:gd name="connsiteX3" fmla="*/ -1 w 1140362"/>
                <a:gd name="connsiteY3" fmla="*/ 1124865 h 1125941"/>
                <a:gd name="connsiteX4" fmla="*/ 154867 w 1140362"/>
                <a:gd name="connsiteY4" fmla="*/ 352210 h 1125941"/>
                <a:gd name="connsiteX5" fmla="*/ 434233 w 1140362"/>
                <a:gd name="connsiteY5" fmla="*/ 1 h 1125941"/>
                <a:gd name="connsiteX6" fmla="*/ 575457 w 1140362"/>
                <a:gd name="connsiteY6" fmla="*/ 454222 h 1125941"/>
                <a:gd name="connsiteX7" fmla="*/ 1132634 w 1140362"/>
                <a:gd name="connsiteY7" fmla="*/ 753523 h 1125941"/>
                <a:gd name="connsiteX8" fmla="*/ 1140362 w 1140362"/>
                <a:gd name="connsiteY8" fmla="*/ 848414 h 1125941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54867 w 1140362"/>
                <a:gd name="connsiteY4" fmla="*/ 179473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32634 w 1140362"/>
                <a:gd name="connsiteY7" fmla="*/ 580786 h 953204"/>
                <a:gd name="connsiteX8" fmla="*/ 1140362 w 1140362"/>
                <a:gd name="connsiteY8" fmla="*/ 675677 h 953204"/>
                <a:gd name="connsiteX0" fmla="*/ 1147396 w 1147396"/>
                <a:gd name="connsiteY0" fmla="*/ 675679 h 953206"/>
                <a:gd name="connsiteX1" fmla="*/ 543845 w 1147396"/>
                <a:gd name="connsiteY1" fmla="*/ 353285 h 953206"/>
                <a:gd name="connsiteX2" fmla="*/ 341946 w 1147396"/>
                <a:gd name="connsiteY2" fmla="*/ 953206 h 953206"/>
                <a:gd name="connsiteX3" fmla="*/ 7033 w 1147396"/>
                <a:gd name="connsiteY3" fmla="*/ 952130 h 953206"/>
                <a:gd name="connsiteX4" fmla="*/ 161901 w 1147396"/>
                <a:gd name="connsiteY4" fmla="*/ 179475 h 953206"/>
                <a:gd name="connsiteX5" fmla="*/ 403708 w 1147396"/>
                <a:gd name="connsiteY5" fmla="*/ 1 h 953206"/>
                <a:gd name="connsiteX6" fmla="*/ 582491 w 1147396"/>
                <a:gd name="connsiteY6" fmla="*/ 281487 h 953206"/>
                <a:gd name="connsiteX7" fmla="*/ 1139668 w 1147396"/>
                <a:gd name="connsiteY7" fmla="*/ 580788 h 953206"/>
                <a:gd name="connsiteX8" fmla="*/ 1147396 w 1147396"/>
                <a:gd name="connsiteY8" fmla="*/ 675679 h 953206"/>
                <a:gd name="connsiteX0" fmla="*/ 1144765 w 1144765"/>
                <a:gd name="connsiteY0" fmla="*/ 675677 h 953204"/>
                <a:gd name="connsiteX1" fmla="*/ 541214 w 1144765"/>
                <a:gd name="connsiteY1" fmla="*/ 353283 h 953204"/>
                <a:gd name="connsiteX2" fmla="*/ 339315 w 1144765"/>
                <a:gd name="connsiteY2" fmla="*/ 953204 h 953204"/>
                <a:gd name="connsiteX3" fmla="*/ 4402 w 1144765"/>
                <a:gd name="connsiteY3" fmla="*/ 952128 h 953204"/>
                <a:gd name="connsiteX4" fmla="*/ 159270 w 1144765"/>
                <a:gd name="connsiteY4" fmla="*/ 179473 h 953204"/>
                <a:gd name="connsiteX5" fmla="*/ 401077 w 1144765"/>
                <a:gd name="connsiteY5" fmla="*/ -1 h 953204"/>
                <a:gd name="connsiteX6" fmla="*/ 579860 w 1144765"/>
                <a:gd name="connsiteY6" fmla="*/ 281485 h 953204"/>
                <a:gd name="connsiteX7" fmla="*/ 1137037 w 1144765"/>
                <a:gd name="connsiteY7" fmla="*/ 580786 h 953204"/>
                <a:gd name="connsiteX8" fmla="*/ 1144765 w 1144765"/>
                <a:gd name="connsiteY8" fmla="*/ 675677 h 953204"/>
                <a:gd name="connsiteX0" fmla="*/ 1144949 w 1144949"/>
                <a:gd name="connsiteY0" fmla="*/ 675679 h 953206"/>
                <a:gd name="connsiteX1" fmla="*/ 541398 w 1144949"/>
                <a:gd name="connsiteY1" fmla="*/ 353285 h 953206"/>
                <a:gd name="connsiteX2" fmla="*/ 339499 w 1144949"/>
                <a:gd name="connsiteY2" fmla="*/ 953206 h 953206"/>
                <a:gd name="connsiteX3" fmla="*/ 4586 w 1144949"/>
                <a:gd name="connsiteY3" fmla="*/ 952130 h 953206"/>
                <a:gd name="connsiteX4" fmla="*/ 153190 w 1144949"/>
                <a:gd name="connsiteY4" fmla="*/ 232627 h 953206"/>
                <a:gd name="connsiteX5" fmla="*/ 401261 w 1144949"/>
                <a:gd name="connsiteY5" fmla="*/ 1 h 953206"/>
                <a:gd name="connsiteX6" fmla="*/ 580044 w 1144949"/>
                <a:gd name="connsiteY6" fmla="*/ 281487 h 953206"/>
                <a:gd name="connsiteX7" fmla="*/ 1137221 w 1144949"/>
                <a:gd name="connsiteY7" fmla="*/ 580788 h 953206"/>
                <a:gd name="connsiteX8" fmla="*/ 1144949 w 1144949"/>
                <a:gd name="connsiteY8" fmla="*/ 675679 h 953206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48603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32634 w 1140362"/>
                <a:gd name="connsiteY7" fmla="*/ 580786 h 953204"/>
                <a:gd name="connsiteX8" fmla="*/ 1140362 w 1140362"/>
                <a:gd name="connsiteY8" fmla="*/ 675677 h 953204"/>
                <a:gd name="connsiteX0" fmla="*/ 1140362 w 1140362"/>
                <a:gd name="connsiteY0" fmla="*/ 675679 h 953206"/>
                <a:gd name="connsiteX1" fmla="*/ 536811 w 1140362"/>
                <a:gd name="connsiteY1" fmla="*/ 353285 h 953206"/>
                <a:gd name="connsiteX2" fmla="*/ 334912 w 1140362"/>
                <a:gd name="connsiteY2" fmla="*/ 953206 h 953206"/>
                <a:gd name="connsiteX3" fmla="*/ -1 w 1140362"/>
                <a:gd name="connsiteY3" fmla="*/ 952130 h 953206"/>
                <a:gd name="connsiteX4" fmla="*/ 167381 w 1140362"/>
                <a:gd name="connsiteY4" fmla="*/ 232627 h 953206"/>
                <a:gd name="connsiteX5" fmla="*/ 396674 w 1140362"/>
                <a:gd name="connsiteY5" fmla="*/ 1 h 953206"/>
                <a:gd name="connsiteX6" fmla="*/ 575457 w 1140362"/>
                <a:gd name="connsiteY6" fmla="*/ 281487 h 953206"/>
                <a:gd name="connsiteX7" fmla="*/ 1132634 w 1140362"/>
                <a:gd name="connsiteY7" fmla="*/ 580788 h 953206"/>
                <a:gd name="connsiteX8" fmla="*/ 1140362 w 1140362"/>
                <a:gd name="connsiteY8" fmla="*/ 675679 h 953206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67381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13854 w 1140362"/>
                <a:gd name="connsiteY7" fmla="*/ 594078 h 953204"/>
                <a:gd name="connsiteX8" fmla="*/ 1140362 w 1140362"/>
                <a:gd name="connsiteY8" fmla="*/ 675677 h 953204"/>
                <a:gd name="connsiteX0" fmla="*/ 1140362 w 1140362"/>
                <a:gd name="connsiteY0" fmla="*/ 675679 h 953206"/>
                <a:gd name="connsiteX1" fmla="*/ 536811 w 1140362"/>
                <a:gd name="connsiteY1" fmla="*/ 353285 h 953206"/>
                <a:gd name="connsiteX2" fmla="*/ 334912 w 1140362"/>
                <a:gd name="connsiteY2" fmla="*/ 953206 h 953206"/>
                <a:gd name="connsiteX3" fmla="*/ -1 w 1140362"/>
                <a:gd name="connsiteY3" fmla="*/ 952130 h 953206"/>
                <a:gd name="connsiteX4" fmla="*/ 167381 w 1140362"/>
                <a:gd name="connsiteY4" fmla="*/ 232627 h 953206"/>
                <a:gd name="connsiteX5" fmla="*/ 396674 w 1140362"/>
                <a:gd name="connsiteY5" fmla="*/ 1 h 953206"/>
                <a:gd name="connsiteX6" fmla="*/ 575457 w 1140362"/>
                <a:gd name="connsiteY6" fmla="*/ 281487 h 953206"/>
                <a:gd name="connsiteX7" fmla="*/ 1113854 w 1140362"/>
                <a:gd name="connsiteY7" fmla="*/ 594080 h 953206"/>
                <a:gd name="connsiteX8" fmla="*/ 1140362 w 1140362"/>
                <a:gd name="connsiteY8" fmla="*/ 675679 h 953206"/>
                <a:gd name="connsiteX0" fmla="*/ 1140362 w 1140362"/>
                <a:gd name="connsiteY0" fmla="*/ 675677 h 953204"/>
                <a:gd name="connsiteX1" fmla="*/ 530551 w 1140362"/>
                <a:gd name="connsiteY1" fmla="*/ 335572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67381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13854 w 1140362"/>
                <a:gd name="connsiteY7" fmla="*/ 594078 h 953204"/>
                <a:gd name="connsiteX8" fmla="*/ 1140362 w 1140362"/>
                <a:gd name="connsiteY8" fmla="*/ 675677 h 953204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08616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08616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30760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83907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83907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32634 w 1140362"/>
                <a:gd name="connsiteY7" fmla="*/ 474498 h 829195"/>
                <a:gd name="connsiteX8" fmla="*/ 1140362 w 1140362"/>
                <a:gd name="connsiteY8" fmla="*/ 551668 h 829195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57333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30760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30760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  <a:gd name="connsiteX0" fmla="*/ 1991631 w 1991631"/>
                <a:gd name="connsiteY0" fmla="*/ 525094 h 969847"/>
                <a:gd name="connsiteX1" fmla="*/ 1381820 w 1991631"/>
                <a:gd name="connsiteY1" fmla="*/ 184989 h 969847"/>
                <a:gd name="connsiteX2" fmla="*/ 1186181 w 1991631"/>
                <a:gd name="connsiteY2" fmla="*/ 802621 h 969847"/>
                <a:gd name="connsiteX3" fmla="*/ 0 w 1991631"/>
                <a:gd name="connsiteY3" fmla="*/ 969847 h 969847"/>
                <a:gd name="connsiteX4" fmla="*/ 1018650 w 1991631"/>
                <a:gd name="connsiteY4" fmla="*/ 130760 h 969847"/>
                <a:gd name="connsiteX5" fmla="*/ 1266721 w 1991631"/>
                <a:gd name="connsiteY5" fmla="*/ 0 h 969847"/>
                <a:gd name="connsiteX6" fmla="*/ 1426726 w 1991631"/>
                <a:gd name="connsiteY6" fmla="*/ 130902 h 969847"/>
                <a:gd name="connsiteX7" fmla="*/ 1983903 w 1991631"/>
                <a:gd name="connsiteY7" fmla="*/ 447924 h 969847"/>
                <a:gd name="connsiteX8" fmla="*/ 1991631 w 1991631"/>
                <a:gd name="connsiteY8" fmla="*/ 525094 h 969847"/>
                <a:gd name="connsiteX0" fmla="*/ 1991631 w 1991631"/>
                <a:gd name="connsiteY0" fmla="*/ 525094 h 969847"/>
                <a:gd name="connsiteX1" fmla="*/ 1381820 w 1991631"/>
                <a:gd name="connsiteY1" fmla="*/ 184989 h 969847"/>
                <a:gd name="connsiteX2" fmla="*/ 1186181 w 1991631"/>
                <a:gd name="connsiteY2" fmla="*/ 802621 h 969847"/>
                <a:gd name="connsiteX3" fmla="*/ 0 w 1991631"/>
                <a:gd name="connsiteY3" fmla="*/ 969847 h 969847"/>
                <a:gd name="connsiteX4" fmla="*/ 1018650 w 1991631"/>
                <a:gd name="connsiteY4" fmla="*/ 130760 h 969847"/>
                <a:gd name="connsiteX5" fmla="*/ 1266721 w 1991631"/>
                <a:gd name="connsiteY5" fmla="*/ 0 h 969847"/>
                <a:gd name="connsiteX6" fmla="*/ 1426726 w 1991631"/>
                <a:gd name="connsiteY6" fmla="*/ 130902 h 969847"/>
                <a:gd name="connsiteX7" fmla="*/ 1983903 w 1991631"/>
                <a:gd name="connsiteY7" fmla="*/ 447924 h 969847"/>
                <a:gd name="connsiteX8" fmla="*/ 1991631 w 1991631"/>
                <a:gd name="connsiteY8" fmla="*/ 525094 h 969847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1211218 w 2016668"/>
                <a:gd name="connsiteY2" fmla="*/ 802621 h 965419"/>
                <a:gd name="connsiteX3" fmla="*/ 0 w 2016668"/>
                <a:gd name="connsiteY3" fmla="*/ 965419 h 965419"/>
                <a:gd name="connsiteX4" fmla="*/ 1043687 w 2016668"/>
                <a:gd name="connsiteY4" fmla="*/ 13076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2016668 w 2016668"/>
                <a:gd name="connsiteY0" fmla="*/ 525094 h 965492"/>
                <a:gd name="connsiteX1" fmla="*/ 1406857 w 2016668"/>
                <a:gd name="connsiteY1" fmla="*/ 184989 h 965492"/>
                <a:gd name="connsiteX2" fmla="*/ 1211218 w 2016668"/>
                <a:gd name="connsiteY2" fmla="*/ 802621 h 965492"/>
                <a:gd name="connsiteX3" fmla="*/ 0 w 2016668"/>
                <a:gd name="connsiteY3" fmla="*/ 965419 h 965492"/>
                <a:gd name="connsiteX4" fmla="*/ 1043687 w 2016668"/>
                <a:gd name="connsiteY4" fmla="*/ 130760 h 965492"/>
                <a:gd name="connsiteX5" fmla="*/ 1291758 w 2016668"/>
                <a:gd name="connsiteY5" fmla="*/ 0 h 965492"/>
                <a:gd name="connsiteX6" fmla="*/ 1451763 w 2016668"/>
                <a:gd name="connsiteY6" fmla="*/ 130902 h 965492"/>
                <a:gd name="connsiteX7" fmla="*/ 2008940 w 2016668"/>
                <a:gd name="connsiteY7" fmla="*/ 447924 h 965492"/>
                <a:gd name="connsiteX8" fmla="*/ 2016668 w 2016668"/>
                <a:gd name="connsiteY8" fmla="*/ 525094 h 965492"/>
                <a:gd name="connsiteX0" fmla="*/ 2016668 w 2016668"/>
                <a:gd name="connsiteY0" fmla="*/ 525094 h 984826"/>
                <a:gd name="connsiteX1" fmla="*/ 1406857 w 2016668"/>
                <a:gd name="connsiteY1" fmla="*/ 184989 h 984826"/>
                <a:gd name="connsiteX2" fmla="*/ 585278 w 2016668"/>
                <a:gd name="connsiteY2" fmla="*/ 957640 h 984826"/>
                <a:gd name="connsiteX3" fmla="*/ 0 w 2016668"/>
                <a:gd name="connsiteY3" fmla="*/ 965419 h 984826"/>
                <a:gd name="connsiteX4" fmla="*/ 1043687 w 2016668"/>
                <a:gd name="connsiteY4" fmla="*/ 130760 h 984826"/>
                <a:gd name="connsiteX5" fmla="*/ 1291758 w 2016668"/>
                <a:gd name="connsiteY5" fmla="*/ 0 h 984826"/>
                <a:gd name="connsiteX6" fmla="*/ 1451763 w 2016668"/>
                <a:gd name="connsiteY6" fmla="*/ 130902 h 984826"/>
                <a:gd name="connsiteX7" fmla="*/ 2008940 w 2016668"/>
                <a:gd name="connsiteY7" fmla="*/ 447924 h 984826"/>
                <a:gd name="connsiteX8" fmla="*/ 2016668 w 2016668"/>
                <a:gd name="connsiteY8" fmla="*/ 525094 h 984826"/>
                <a:gd name="connsiteX0" fmla="*/ 2016668 w 2016668"/>
                <a:gd name="connsiteY0" fmla="*/ 525094 h 966416"/>
                <a:gd name="connsiteX1" fmla="*/ 1406857 w 2016668"/>
                <a:gd name="connsiteY1" fmla="*/ 184989 h 966416"/>
                <a:gd name="connsiteX2" fmla="*/ 585278 w 2016668"/>
                <a:gd name="connsiteY2" fmla="*/ 957640 h 966416"/>
                <a:gd name="connsiteX3" fmla="*/ 0 w 2016668"/>
                <a:gd name="connsiteY3" fmla="*/ 965419 h 966416"/>
                <a:gd name="connsiteX4" fmla="*/ 1043687 w 2016668"/>
                <a:gd name="connsiteY4" fmla="*/ 130760 h 966416"/>
                <a:gd name="connsiteX5" fmla="*/ 1291758 w 2016668"/>
                <a:gd name="connsiteY5" fmla="*/ 0 h 966416"/>
                <a:gd name="connsiteX6" fmla="*/ 1451763 w 2016668"/>
                <a:gd name="connsiteY6" fmla="*/ 130902 h 966416"/>
                <a:gd name="connsiteX7" fmla="*/ 2008940 w 2016668"/>
                <a:gd name="connsiteY7" fmla="*/ 447924 h 966416"/>
                <a:gd name="connsiteX8" fmla="*/ 2016668 w 2016668"/>
                <a:gd name="connsiteY8" fmla="*/ 525094 h 966416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585278 w 2016668"/>
                <a:gd name="connsiteY2" fmla="*/ 957640 h 965419"/>
                <a:gd name="connsiteX3" fmla="*/ 0 w 2016668"/>
                <a:gd name="connsiteY3" fmla="*/ 965419 h 965419"/>
                <a:gd name="connsiteX4" fmla="*/ 1043687 w 2016668"/>
                <a:gd name="connsiteY4" fmla="*/ 13076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585278 w 2016668"/>
                <a:gd name="connsiteY2" fmla="*/ 957640 h 965419"/>
                <a:gd name="connsiteX3" fmla="*/ 0 w 2016668"/>
                <a:gd name="connsiteY3" fmla="*/ 965419 h 965419"/>
                <a:gd name="connsiteX4" fmla="*/ 1043687 w 2016668"/>
                <a:gd name="connsiteY4" fmla="*/ 13076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585278 w 2016668"/>
                <a:gd name="connsiteY2" fmla="*/ 957640 h 965419"/>
                <a:gd name="connsiteX3" fmla="*/ 0 w 2016668"/>
                <a:gd name="connsiteY3" fmla="*/ 965419 h 965419"/>
                <a:gd name="connsiteX4" fmla="*/ 1043687 w 2016668"/>
                <a:gd name="connsiteY4" fmla="*/ 13076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585278 w 2016668"/>
                <a:gd name="connsiteY2" fmla="*/ 957640 h 965419"/>
                <a:gd name="connsiteX3" fmla="*/ 0 w 2016668"/>
                <a:gd name="connsiteY3" fmla="*/ 965419 h 965419"/>
                <a:gd name="connsiteX4" fmla="*/ 749498 w 2016668"/>
                <a:gd name="connsiteY4" fmla="*/ 30349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1709961 w 1709961"/>
                <a:gd name="connsiteY0" fmla="*/ 525094 h 957641"/>
                <a:gd name="connsiteX1" fmla="*/ 1100150 w 1709961"/>
                <a:gd name="connsiteY1" fmla="*/ 184989 h 957641"/>
                <a:gd name="connsiteX2" fmla="*/ 278571 w 1709961"/>
                <a:gd name="connsiteY2" fmla="*/ 957640 h 957641"/>
                <a:gd name="connsiteX3" fmla="*/ 0 w 1709961"/>
                <a:gd name="connsiteY3" fmla="*/ 380798 h 957641"/>
                <a:gd name="connsiteX4" fmla="*/ 442791 w 1709961"/>
                <a:gd name="connsiteY4" fmla="*/ 303490 h 957641"/>
                <a:gd name="connsiteX5" fmla="*/ 985051 w 1709961"/>
                <a:gd name="connsiteY5" fmla="*/ 0 h 957641"/>
                <a:gd name="connsiteX6" fmla="*/ 1145056 w 1709961"/>
                <a:gd name="connsiteY6" fmla="*/ 130902 h 957641"/>
                <a:gd name="connsiteX7" fmla="*/ 1702233 w 1709961"/>
                <a:gd name="connsiteY7" fmla="*/ 447924 h 957641"/>
                <a:gd name="connsiteX8" fmla="*/ 1709961 w 1709961"/>
                <a:gd name="connsiteY8" fmla="*/ 525094 h 957641"/>
                <a:gd name="connsiteX0" fmla="*/ 1709961 w 1709961"/>
                <a:gd name="connsiteY0" fmla="*/ 525094 h 749484"/>
                <a:gd name="connsiteX1" fmla="*/ 1100150 w 1709961"/>
                <a:gd name="connsiteY1" fmla="*/ 184989 h 749484"/>
                <a:gd name="connsiteX2" fmla="*/ 40708 w 1709961"/>
                <a:gd name="connsiteY2" fmla="*/ 749484 h 749484"/>
                <a:gd name="connsiteX3" fmla="*/ 0 w 1709961"/>
                <a:gd name="connsiteY3" fmla="*/ 380798 h 749484"/>
                <a:gd name="connsiteX4" fmla="*/ 442791 w 1709961"/>
                <a:gd name="connsiteY4" fmla="*/ 303490 h 749484"/>
                <a:gd name="connsiteX5" fmla="*/ 985051 w 1709961"/>
                <a:gd name="connsiteY5" fmla="*/ 0 h 749484"/>
                <a:gd name="connsiteX6" fmla="*/ 1145056 w 1709961"/>
                <a:gd name="connsiteY6" fmla="*/ 130902 h 749484"/>
                <a:gd name="connsiteX7" fmla="*/ 1702233 w 1709961"/>
                <a:gd name="connsiteY7" fmla="*/ 447924 h 749484"/>
                <a:gd name="connsiteX8" fmla="*/ 1709961 w 1709961"/>
                <a:gd name="connsiteY8" fmla="*/ 525094 h 749484"/>
                <a:gd name="connsiteX0" fmla="*/ 1709961 w 1709961"/>
                <a:gd name="connsiteY0" fmla="*/ 525094 h 749484"/>
                <a:gd name="connsiteX1" fmla="*/ 1100150 w 1709961"/>
                <a:gd name="connsiteY1" fmla="*/ 184989 h 749484"/>
                <a:gd name="connsiteX2" fmla="*/ 40708 w 1709961"/>
                <a:gd name="connsiteY2" fmla="*/ 749484 h 749484"/>
                <a:gd name="connsiteX3" fmla="*/ 0 w 1709961"/>
                <a:gd name="connsiteY3" fmla="*/ 380798 h 749484"/>
                <a:gd name="connsiteX4" fmla="*/ 605533 w 1709961"/>
                <a:gd name="connsiteY4" fmla="*/ 117473 h 749484"/>
                <a:gd name="connsiteX5" fmla="*/ 985051 w 1709961"/>
                <a:gd name="connsiteY5" fmla="*/ 0 h 749484"/>
                <a:gd name="connsiteX6" fmla="*/ 1145056 w 1709961"/>
                <a:gd name="connsiteY6" fmla="*/ 130902 h 749484"/>
                <a:gd name="connsiteX7" fmla="*/ 1702233 w 1709961"/>
                <a:gd name="connsiteY7" fmla="*/ 447924 h 749484"/>
                <a:gd name="connsiteX8" fmla="*/ 1709961 w 1709961"/>
                <a:gd name="connsiteY8" fmla="*/ 525094 h 749484"/>
                <a:gd name="connsiteX0" fmla="*/ 1703702 w 1703702"/>
                <a:gd name="connsiteY0" fmla="*/ 525094 h 749484"/>
                <a:gd name="connsiteX1" fmla="*/ 1093891 w 1703702"/>
                <a:gd name="connsiteY1" fmla="*/ 184989 h 749484"/>
                <a:gd name="connsiteX2" fmla="*/ 34449 w 1703702"/>
                <a:gd name="connsiteY2" fmla="*/ 749484 h 749484"/>
                <a:gd name="connsiteX3" fmla="*/ 0 w 1703702"/>
                <a:gd name="connsiteY3" fmla="*/ 425087 h 749484"/>
                <a:gd name="connsiteX4" fmla="*/ 599274 w 1703702"/>
                <a:gd name="connsiteY4" fmla="*/ 117473 h 749484"/>
                <a:gd name="connsiteX5" fmla="*/ 978792 w 1703702"/>
                <a:gd name="connsiteY5" fmla="*/ 0 h 749484"/>
                <a:gd name="connsiteX6" fmla="*/ 1138797 w 1703702"/>
                <a:gd name="connsiteY6" fmla="*/ 130902 h 749484"/>
                <a:gd name="connsiteX7" fmla="*/ 1695974 w 1703702"/>
                <a:gd name="connsiteY7" fmla="*/ 447924 h 749484"/>
                <a:gd name="connsiteX8" fmla="*/ 1703702 w 1703702"/>
                <a:gd name="connsiteY8" fmla="*/ 525094 h 749484"/>
                <a:gd name="connsiteX0" fmla="*/ 1703702 w 1703702"/>
                <a:gd name="connsiteY0" fmla="*/ 525094 h 749484"/>
                <a:gd name="connsiteX1" fmla="*/ 1093891 w 1703702"/>
                <a:gd name="connsiteY1" fmla="*/ 184989 h 749484"/>
                <a:gd name="connsiteX2" fmla="*/ 34449 w 1703702"/>
                <a:gd name="connsiteY2" fmla="*/ 749484 h 749484"/>
                <a:gd name="connsiteX3" fmla="*/ 0 w 1703702"/>
                <a:gd name="connsiteY3" fmla="*/ 425087 h 749484"/>
                <a:gd name="connsiteX4" fmla="*/ 599274 w 1703702"/>
                <a:gd name="connsiteY4" fmla="*/ 117473 h 749484"/>
                <a:gd name="connsiteX5" fmla="*/ 978792 w 1703702"/>
                <a:gd name="connsiteY5" fmla="*/ 0 h 749484"/>
                <a:gd name="connsiteX6" fmla="*/ 1138797 w 1703702"/>
                <a:gd name="connsiteY6" fmla="*/ 130902 h 749484"/>
                <a:gd name="connsiteX7" fmla="*/ 1695974 w 1703702"/>
                <a:gd name="connsiteY7" fmla="*/ 447924 h 749484"/>
                <a:gd name="connsiteX8" fmla="*/ 1703702 w 1703702"/>
                <a:gd name="connsiteY8" fmla="*/ 525094 h 749484"/>
                <a:gd name="connsiteX0" fmla="*/ 1703710 w 1703710"/>
                <a:gd name="connsiteY0" fmla="*/ 525094 h 749484"/>
                <a:gd name="connsiteX1" fmla="*/ 1093899 w 1703710"/>
                <a:gd name="connsiteY1" fmla="*/ 184989 h 749484"/>
                <a:gd name="connsiteX2" fmla="*/ 34457 w 1703710"/>
                <a:gd name="connsiteY2" fmla="*/ 749484 h 749484"/>
                <a:gd name="connsiteX3" fmla="*/ 1 w 1703710"/>
                <a:gd name="connsiteY3" fmla="*/ 394088 h 749484"/>
                <a:gd name="connsiteX4" fmla="*/ 599282 w 1703710"/>
                <a:gd name="connsiteY4" fmla="*/ 117473 h 749484"/>
                <a:gd name="connsiteX5" fmla="*/ 978800 w 1703710"/>
                <a:gd name="connsiteY5" fmla="*/ 0 h 749484"/>
                <a:gd name="connsiteX6" fmla="*/ 1138805 w 1703710"/>
                <a:gd name="connsiteY6" fmla="*/ 130902 h 749484"/>
                <a:gd name="connsiteX7" fmla="*/ 1695982 w 1703710"/>
                <a:gd name="connsiteY7" fmla="*/ 447924 h 749484"/>
                <a:gd name="connsiteX8" fmla="*/ 1703710 w 1703710"/>
                <a:gd name="connsiteY8" fmla="*/ 525094 h 749484"/>
                <a:gd name="connsiteX0" fmla="*/ 1713068 w 1713068"/>
                <a:gd name="connsiteY0" fmla="*/ 525094 h 758343"/>
                <a:gd name="connsiteX1" fmla="*/ 1103257 w 1713068"/>
                <a:gd name="connsiteY1" fmla="*/ 184989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927988 w 1713068"/>
                <a:gd name="connsiteY1" fmla="*/ 238141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1003092 w 1713068"/>
                <a:gd name="connsiteY1" fmla="*/ 233718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1003092 w 1713068"/>
                <a:gd name="connsiteY1" fmla="*/ 233718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1003092 w 1713068"/>
                <a:gd name="connsiteY1" fmla="*/ 233718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1021860 w 1713068"/>
                <a:gd name="connsiteY1" fmla="*/ 269155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500246 w 1705340"/>
                <a:gd name="connsiteY0" fmla="*/ 910415 h 910414"/>
                <a:gd name="connsiteX1" fmla="*/ 1021860 w 1705340"/>
                <a:gd name="connsiteY1" fmla="*/ 269155 h 910414"/>
                <a:gd name="connsiteX2" fmla="*/ 0 w 1705340"/>
                <a:gd name="connsiteY2" fmla="*/ 758343 h 910414"/>
                <a:gd name="connsiteX3" fmla="*/ 9359 w 1705340"/>
                <a:gd name="connsiteY3" fmla="*/ 394088 h 910414"/>
                <a:gd name="connsiteX4" fmla="*/ 608640 w 1705340"/>
                <a:gd name="connsiteY4" fmla="*/ 117473 h 910414"/>
                <a:gd name="connsiteX5" fmla="*/ 988158 w 1705340"/>
                <a:gd name="connsiteY5" fmla="*/ 0 h 910414"/>
                <a:gd name="connsiteX6" fmla="*/ 1148163 w 1705340"/>
                <a:gd name="connsiteY6" fmla="*/ 130902 h 910414"/>
                <a:gd name="connsiteX7" fmla="*/ 1705340 w 1705340"/>
                <a:gd name="connsiteY7" fmla="*/ 447924 h 910414"/>
                <a:gd name="connsiteX8" fmla="*/ 1500246 w 1705340"/>
                <a:gd name="connsiteY8" fmla="*/ 910415 h 910414"/>
                <a:gd name="connsiteX0" fmla="*/ 1500246 w 1705340"/>
                <a:gd name="connsiteY0" fmla="*/ 910415 h 910416"/>
                <a:gd name="connsiteX1" fmla="*/ 1021860 w 1705340"/>
                <a:gd name="connsiteY1" fmla="*/ 269155 h 910416"/>
                <a:gd name="connsiteX2" fmla="*/ 0 w 1705340"/>
                <a:gd name="connsiteY2" fmla="*/ 758343 h 910416"/>
                <a:gd name="connsiteX3" fmla="*/ 9359 w 1705340"/>
                <a:gd name="connsiteY3" fmla="*/ 394088 h 910416"/>
                <a:gd name="connsiteX4" fmla="*/ 608640 w 1705340"/>
                <a:gd name="connsiteY4" fmla="*/ 117473 h 910416"/>
                <a:gd name="connsiteX5" fmla="*/ 988158 w 1705340"/>
                <a:gd name="connsiteY5" fmla="*/ 0 h 910416"/>
                <a:gd name="connsiteX6" fmla="*/ 1148163 w 1705340"/>
                <a:gd name="connsiteY6" fmla="*/ 130902 h 910416"/>
                <a:gd name="connsiteX7" fmla="*/ 1705340 w 1705340"/>
                <a:gd name="connsiteY7" fmla="*/ 447924 h 910416"/>
                <a:gd name="connsiteX8" fmla="*/ 1500246 w 1705340"/>
                <a:gd name="connsiteY8" fmla="*/ 910415 h 910416"/>
                <a:gd name="connsiteX0" fmla="*/ 1525284 w 1705340"/>
                <a:gd name="connsiteY0" fmla="*/ 910414 h 910414"/>
                <a:gd name="connsiteX1" fmla="*/ 1021860 w 1705340"/>
                <a:gd name="connsiteY1" fmla="*/ 269155 h 910414"/>
                <a:gd name="connsiteX2" fmla="*/ 0 w 1705340"/>
                <a:gd name="connsiteY2" fmla="*/ 758343 h 910414"/>
                <a:gd name="connsiteX3" fmla="*/ 9359 w 1705340"/>
                <a:gd name="connsiteY3" fmla="*/ 394088 h 910414"/>
                <a:gd name="connsiteX4" fmla="*/ 608640 w 1705340"/>
                <a:gd name="connsiteY4" fmla="*/ 117473 h 910414"/>
                <a:gd name="connsiteX5" fmla="*/ 988158 w 1705340"/>
                <a:gd name="connsiteY5" fmla="*/ 0 h 910414"/>
                <a:gd name="connsiteX6" fmla="*/ 1148163 w 1705340"/>
                <a:gd name="connsiteY6" fmla="*/ 130902 h 910414"/>
                <a:gd name="connsiteX7" fmla="*/ 1705340 w 1705340"/>
                <a:gd name="connsiteY7" fmla="*/ 447924 h 910414"/>
                <a:gd name="connsiteX8" fmla="*/ 1525284 w 1705340"/>
                <a:gd name="connsiteY8" fmla="*/ 910414 h 910414"/>
                <a:gd name="connsiteX0" fmla="*/ 1525284 w 1580148"/>
                <a:gd name="connsiteY0" fmla="*/ 910414 h 912196"/>
                <a:gd name="connsiteX1" fmla="*/ 1021860 w 1580148"/>
                <a:gd name="connsiteY1" fmla="*/ 269155 h 912196"/>
                <a:gd name="connsiteX2" fmla="*/ 0 w 1580148"/>
                <a:gd name="connsiteY2" fmla="*/ 758343 h 912196"/>
                <a:gd name="connsiteX3" fmla="*/ 9359 w 1580148"/>
                <a:gd name="connsiteY3" fmla="*/ 394088 h 912196"/>
                <a:gd name="connsiteX4" fmla="*/ 608640 w 1580148"/>
                <a:gd name="connsiteY4" fmla="*/ 117473 h 912196"/>
                <a:gd name="connsiteX5" fmla="*/ 988158 w 1580148"/>
                <a:gd name="connsiteY5" fmla="*/ 0 h 912196"/>
                <a:gd name="connsiteX6" fmla="*/ 1148163 w 1580148"/>
                <a:gd name="connsiteY6" fmla="*/ 130902 h 912196"/>
                <a:gd name="connsiteX7" fmla="*/ 1580147 w 1580148"/>
                <a:gd name="connsiteY7" fmla="*/ 899681 h 912196"/>
                <a:gd name="connsiteX8" fmla="*/ 1525284 w 1580148"/>
                <a:gd name="connsiteY8" fmla="*/ 910414 h 912196"/>
                <a:gd name="connsiteX0" fmla="*/ 1525284 w 1580148"/>
                <a:gd name="connsiteY0" fmla="*/ 910414 h 912194"/>
                <a:gd name="connsiteX1" fmla="*/ 1021860 w 1580148"/>
                <a:gd name="connsiteY1" fmla="*/ 269155 h 912194"/>
                <a:gd name="connsiteX2" fmla="*/ 0 w 1580148"/>
                <a:gd name="connsiteY2" fmla="*/ 758343 h 912194"/>
                <a:gd name="connsiteX3" fmla="*/ 9359 w 1580148"/>
                <a:gd name="connsiteY3" fmla="*/ 394088 h 912194"/>
                <a:gd name="connsiteX4" fmla="*/ 608640 w 1580148"/>
                <a:gd name="connsiteY4" fmla="*/ 117473 h 912194"/>
                <a:gd name="connsiteX5" fmla="*/ 988158 w 1580148"/>
                <a:gd name="connsiteY5" fmla="*/ 0 h 912194"/>
                <a:gd name="connsiteX6" fmla="*/ 1110608 w 1580148"/>
                <a:gd name="connsiteY6" fmla="*/ 241625 h 912194"/>
                <a:gd name="connsiteX7" fmla="*/ 1580147 w 1580148"/>
                <a:gd name="connsiteY7" fmla="*/ 899681 h 912194"/>
                <a:gd name="connsiteX8" fmla="*/ 1525284 w 1580148"/>
                <a:gd name="connsiteY8" fmla="*/ 910414 h 912194"/>
                <a:gd name="connsiteX0" fmla="*/ 1525284 w 1580148"/>
                <a:gd name="connsiteY0" fmla="*/ 910414 h 912196"/>
                <a:gd name="connsiteX1" fmla="*/ 1021860 w 1580148"/>
                <a:gd name="connsiteY1" fmla="*/ 269155 h 912196"/>
                <a:gd name="connsiteX2" fmla="*/ 0 w 1580148"/>
                <a:gd name="connsiteY2" fmla="*/ 758343 h 912196"/>
                <a:gd name="connsiteX3" fmla="*/ 9359 w 1580148"/>
                <a:gd name="connsiteY3" fmla="*/ 394088 h 912196"/>
                <a:gd name="connsiteX4" fmla="*/ 608640 w 1580148"/>
                <a:gd name="connsiteY4" fmla="*/ 117473 h 912196"/>
                <a:gd name="connsiteX5" fmla="*/ 988158 w 1580148"/>
                <a:gd name="connsiteY5" fmla="*/ 0 h 912196"/>
                <a:gd name="connsiteX6" fmla="*/ 1098082 w 1580148"/>
                <a:gd name="connsiteY6" fmla="*/ 228344 h 912196"/>
                <a:gd name="connsiteX7" fmla="*/ 1580147 w 1580148"/>
                <a:gd name="connsiteY7" fmla="*/ 899681 h 912196"/>
                <a:gd name="connsiteX8" fmla="*/ 1525284 w 1580148"/>
                <a:gd name="connsiteY8" fmla="*/ 910414 h 912196"/>
                <a:gd name="connsiteX0" fmla="*/ 1525284 w 1580148"/>
                <a:gd name="connsiteY0" fmla="*/ 910414 h 912194"/>
                <a:gd name="connsiteX1" fmla="*/ 1021860 w 1580148"/>
                <a:gd name="connsiteY1" fmla="*/ 269155 h 912194"/>
                <a:gd name="connsiteX2" fmla="*/ 0 w 1580148"/>
                <a:gd name="connsiteY2" fmla="*/ 758343 h 912194"/>
                <a:gd name="connsiteX3" fmla="*/ 9359 w 1580148"/>
                <a:gd name="connsiteY3" fmla="*/ 394088 h 912194"/>
                <a:gd name="connsiteX4" fmla="*/ 608640 w 1580148"/>
                <a:gd name="connsiteY4" fmla="*/ 117473 h 912194"/>
                <a:gd name="connsiteX5" fmla="*/ 988158 w 1580148"/>
                <a:gd name="connsiteY5" fmla="*/ 0 h 912194"/>
                <a:gd name="connsiteX6" fmla="*/ 1098082 w 1580148"/>
                <a:gd name="connsiteY6" fmla="*/ 228344 h 912194"/>
                <a:gd name="connsiteX7" fmla="*/ 1580147 w 1580148"/>
                <a:gd name="connsiteY7" fmla="*/ 899681 h 912194"/>
                <a:gd name="connsiteX8" fmla="*/ 1525284 w 1580148"/>
                <a:gd name="connsiteY8" fmla="*/ 910414 h 912194"/>
                <a:gd name="connsiteX0" fmla="*/ 1525284 w 1580148"/>
                <a:gd name="connsiteY0" fmla="*/ 910414 h 912196"/>
                <a:gd name="connsiteX1" fmla="*/ 1021860 w 1580148"/>
                <a:gd name="connsiteY1" fmla="*/ 269155 h 912196"/>
                <a:gd name="connsiteX2" fmla="*/ 0 w 1580148"/>
                <a:gd name="connsiteY2" fmla="*/ 758343 h 912196"/>
                <a:gd name="connsiteX3" fmla="*/ 9359 w 1580148"/>
                <a:gd name="connsiteY3" fmla="*/ 394088 h 912196"/>
                <a:gd name="connsiteX4" fmla="*/ 608640 w 1580148"/>
                <a:gd name="connsiteY4" fmla="*/ 117473 h 912196"/>
                <a:gd name="connsiteX5" fmla="*/ 988158 w 1580148"/>
                <a:gd name="connsiteY5" fmla="*/ 0 h 912196"/>
                <a:gd name="connsiteX6" fmla="*/ 1098082 w 1580148"/>
                <a:gd name="connsiteY6" fmla="*/ 228344 h 912196"/>
                <a:gd name="connsiteX7" fmla="*/ 1580147 w 1580148"/>
                <a:gd name="connsiteY7" fmla="*/ 899681 h 912196"/>
                <a:gd name="connsiteX8" fmla="*/ 1525284 w 1580148"/>
                <a:gd name="connsiteY8" fmla="*/ 910414 h 912196"/>
                <a:gd name="connsiteX0" fmla="*/ 1525284 w 1580148"/>
                <a:gd name="connsiteY0" fmla="*/ 910414 h 912194"/>
                <a:gd name="connsiteX1" fmla="*/ 1021860 w 1580148"/>
                <a:gd name="connsiteY1" fmla="*/ 269155 h 912194"/>
                <a:gd name="connsiteX2" fmla="*/ 0 w 1580148"/>
                <a:gd name="connsiteY2" fmla="*/ 758343 h 912194"/>
                <a:gd name="connsiteX3" fmla="*/ 9359 w 1580148"/>
                <a:gd name="connsiteY3" fmla="*/ 394088 h 912194"/>
                <a:gd name="connsiteX4" fmla="*/ 608640 w 1580148"/>
                <a:gd name="connsiteY4" fmla="*/ 117473 h 912194"/>
                <a:gd name="connsiteX5" fmla="*/ 988158 w 1580148"/>
                <a:gd name="connsiteY5" fmla="*/ 0 h 912194"/>
                <a:gd name="connsiteX6" fmla="*/ 1098082 w 1580148"/>
                <a:gd name="connsiteY6" fmla="*/ 228344 h 912194"/>
                <a:gd name="connsiteX7" fmla="*/ 1580147 w 1580148"/>
                <a:gd name="connsiteY7" fmla="*/ 899681 h 912194"/>
                <a:gd name="connsiteX8" fmla="*/ 1525284 w 1580148"/>
                <a:gd name="connsiteY8" fmla="*/ 910414 h 912194"/>
                <a:gd name="connsiteX0" fmla="*/ 1525284 w 1580148"/>
                <a:gd name="connsiteY0" fmla="*/ 910414 h 912196"/>
                <a:gd name="connsiteX1" fmla="*/ 1021860 w 1580148"/>
                <a:gd name="connsiteY1" fmla="*/ 269155 h 912196"/>
                <a:gd name="connsiteX2" fmla="*/ 0 w 1580148"/>
                <a:gd name="connsiteY2" fmla="*/ 758343 h 912196"/>
                <a:gd name="connsiteX3" fmla="*/ 9359 w 1580148"/>
                <a:gd name="connsiteY3" fmla="*/ 394088 h 912196"/>
                <a:gd name="connsiteX4" fmla="*/ 608640 w 1580148"/>
                <a:gd name="connsiteY4" fmla="*/ 117473 h 912196"/>
                <a:gd name="connsiteX5" fmla="*/ 988158 w 1580148"/>
                <a:gd name="connsiteY5" fmla="*/ 0 h 912196"/>
                <a:gd name="connsiteX6" fmla="*/ 1098082 w 1580148"/>
                <a:gd name="connsiteY6" fmla="*/ 228344 h 912196"/>
                <a:gd name="connsiteX7" fmla="*/ 1580147 w 1580148"/>
                <a:gd name="connsiteY7" fmla="*/ 899681 h 912196"/>
                <a:gd name="connsiteX8" fmla="*/ 1525284 w 1580148"/>
                <a:gd name="connsiteY8" fmla="*/ 910414 h 912196"/>
                <a:gd name="connsiteX0" fmla="*/ 1525284 w 1580148"/>
                <a:gd name="connsiteY0" fmla="*/ 879411 h 881191"/>
                <a:gd name="connsiteX1" fmla="*/ 1021860 w 1580148"/>
                <a:gd name="connsiteY1" fmla="*/ 238152 h 881191"/>
                <a:gd name="connsiteX2" fmla="*/ 0 w 1580148"/>
                <a:gd name="connsiteY2" fmla="*/ 727340 h 881191"/>
                <a:gd name="connsiteX3" fmla="*/ 9359 w 1580148"/>
                <a:gd name="connsiteY3" fmla="*/ 363085 h 881191"/>
                <a:gd name="connsiteX4" fmla="*/ 608640 w 1580148"/>
                <a:gd name="connsiteY4" fmla="*/ 86470 h 881191"/>
                <a:gd name="connsiteX5" fmla="*/ 1044491 w 1580148"/>
                <a:gd name="connsiteY5" fmla="*/ 0 h 881191"/>
                <a:gd name="connsiteX6" fmla="*/ 1098082 w 1580148"/>
                <a:gd name="connsiteY6" fmla="*/ 197341 h 881191"/>
                <a:gd name="connsiteX7" fmla="*/ 1580147 w 1580148"/>
                <a:gd name="connsiteY7" fmla="*/ 868678 h 881191"/>
                <a:gd name="connsiteX8" fmla="*/ 1525284 w 1580148"/>
                <a:gd name="connsiteY8" fmla="*/ 879411 h 881191"/>
                <a:gd name="connsiteX0" fmla="*/ 1525284 w 1580148"/>
                <a:gd name="connsiteY0" fmla="*/ 887314 h 889096"/>
                <a:gd name="connsiteX1" fmla="*/ 1021860 w 1580148"/>
                <a:gd name="connsiteY1" fmla="*/ 246055 h 889096"/>
                <a:gd name="connsiteX2" fmla="*/ 0 w 1580148"/>
                <a:gd name="connsiteY2" fmla="*/ 735243 h 889096"/>
                <a:gd name="connsiteX3" fmla="*/ 9359 w 1580148"/>
                <a:gd name="connsiteY3" fmla="*/ 370988 h 889096"/>
                <a:gd name="connsiteX4" fmla="*/ 608640 w 1580148"/>
                <a:gd name="connsiteY4" fmla="*/ 94373 h 889096"/>
                <a:gd name="connsiteX5" fmla="*/ 1044491 w 1580148"/>
                <a:gd name="connsiteY5" fmla="*/ 7903 h 889096"/>
                <a:gd name="connsiteX6" fmla="*/ 1098082 w 1580148"/>
                <a:gd name="connsiteY6" fmla="*/ 205244 h 889096"/>
                <a:gd name="connsiteX7" fmla="*/ 1580147 w 1580148"/>
                <a:gd name="connsiteY7" fmla="*/ 876581 h 889096"/>
                <a:gd name="connsiteX8" fmla="*/ 1525284 w 1580148"/>
                <a:gd name="connsiteY8" fmla="*/ 887314 h 889096"/>
                <a:gd name="connsiteX0" fmla="*/ 1525284 w 1580148"/>
                <a:gd name="connsiteY0" fmla="*/ 863524 h 865304"/>
                <a:gd name="connsiteX1" fmla="*/ 1021860 w 1580148"/>
                <a:gd name="connsiteY1" fmla="*/ 222265 h 865304"/>
                <a:gd name="connsiteX2" fmla="*/ 0 w 1580148"/>
                <a:gd name="connsiteY2" fmla="*/ 711453 h 865304"/>
                <a:gd name="connsiteX3" fmla="*/ 9359 w 1580148"/>
                <a:gd name="connsiteY3" fmla="*/ 347198 h 865304"/>
                <a:gd name="connsiteX4" fmla="*/ 608640 w 1580148"/>
                <a:gd name="connsiteY4" fmla="*/ 70583 h 865304"/>
                <a:gd name="connsiteX5" fmla="*/ 1031974 w 1580148"/>
                <a:gd name="connsiteY5" fmla="*/ 10686 h 865304"/>
                <a:gd name="connsiteX6" fmla="*/ 1098082 w 1580148"/>
                <a:gd name="connsiteY6" fmla="*/ 181454 h 865304"/>
                <a:gd name="connsiteX7" fmla="*/ 1580147 w 1580148"/>
                <a:gd name="connsiteY7" fmla="*/ 852791 h 865304"/>
                <a:gd name="connsiteX8" fmla="*/ 1525284 w 1580148"/>
                <a:gd name="connsiteY8" fmla="*/ 863524 h 865304"/>
                <a:gd name="connsiteX0" fmla="*/ 1525284 w 1580148"/>
                <a:gd name="connsiteY0" fmla="*/ 867311 h 869093"/>
                <a:gd name="connsiteX1" fmla="*/ 1021860 w 1580148"/>
                <a:gd name="connsiteY1" fmla="*/ 226052 h 869093"/>
                <a:gd name="connsiteX2" fmla="*/ 0 w 1580148"/>
                <a:gd name="connsiteY2" fmla="*/ 715240 h 869093"/>
                <a:gd name="connsiteX3" fmla="*/ 9359 w 1580148"/>
                <a:gd name="connsiteY3" fmla="*/ 350985 h 869093"/>
                <a:gd name="connsiteX4" fmla="*/ 608640 w 1580148"/>
                <a:gd name="connsiteY4" fmla="*/ 74370 h 869093"/>
                <a:gd name="connsiteX5" fmla="*/ 1031974 w 1580148"/>
                <a:gd name="connsiteY5" fmla="*/ 14473 h 869093"/>
                <a:gd name="connsiteX6" fmla="*/ 1098082 w 1580148"/>
                <a:gd name="connsiteY6" fmla="*/ 185241 h 869093"/>
                <a:gd name="connsiteX7" fmla="*/ 1580147 w 1580148"/>
                <a:gd name="connsiteY7" fmla="*/ 856578 h 869093"/>
                <a:gd name="connsiteX8" fmla="*/ 1525284 w 1580148"/>
                <a:gd name="connsiteY8" fmla="*/ 867311 h 869093"/>
                <a:gd name="connsiteX0" fmla="*/ 1525284 w 1580148"/>
                <a:gd name="connsiteY0" fmla="*/ 875763 h 877543"/>
                <a:gd name="connsiteX1" fmla="*/ 1021860 w 1580148"/>
                <a:gd name="connsiteY1" fmla="*/ 234504 h 877543"/>
                <a:gd name="connsiteX2" fmla="*/ 0 w 1580148"/>
                <a:gd name="connsiteY2" fmla="*/ 723692 h 877543"/>
                <a:gd name="connsiteX3" fmla="*/ 9359 w 1580148"/>
                <a:gd name="connsiteY3" fmla="*/ 359437 h 877543"/>
                <a:gd name="connsiteX4" fmla="*/ 702524 w 1580148"/>
                <a:gd name="connsiteY4" fmla="*/ 38535 h 877543"/>
                <a:gd name="connsiteX5" fmla="*/ 1031974 w 1580148"/>
                <a:gd name="connsiteY5" fmla="*/ 22925 h 877543"/>
                <a:gd name="connsiteX6" fmla="*/ 1098082 w 1580148"/>
                <a:gd name="connsiteY6" fmla="*/ 193693 h 877543"/>
                <a:gd name="connsiteX7" fmla="*/ 1580147 w 1580148"/>
                <a:gd name="connsiteY7" fmla="*/ 865030 h 877543"/>
                <a:gd name="connsiteX8" fmla="*/ 1525284 w 1580148"/>
                <a:gd name="connsiteY8" fmla="*/ 875763 h 877543"/>
                <a:gd name="connsiteX0" fmla="*/ 1525284 w 1580148"/>
                <a:gd name="connsiteY0" fmla="*/ 875763 h 877545"/>
                <a:gd name="connsiteX1" fmla="*/ 1021860 w 1580148"/>
                <a:gd name="connsiteY1" fmla="*/ 234504 h 877545"/>
                <a:gd name="connsiteX2" fmla="*/ 0 w 1580148"/>
                <a:gd name="connsiteY2" fmla="*/ 723692 h 877545"/>
                <a:gd name="connsiteX3" fmla="*/ 9359 w 1580148"/>
                <a:gd name="connsiteY3" fmla="*/ 359437 h 877545"/>
                <a:gd name="connsiteX4" fmla="*/ 702524 w 1580148"/>
                <a:gd name="connsiteY4" fmla="*/ 38535 h 877545"/>
                <a:gd name="connsiteX5" fmla="*/ 1031974 w 1580148"/>
                <a:gd name="connsiteY5" fmla="*/ 22925 h 877545"/>
                <a:gd name="connsiteX6" fmla="*/ 1098082 w 1580148"/>
                <a:gd name="connsiteY6" fmla="*/ 193693 h 877545"/>
                <a:gd name="connsiteX7" fmla="*/ 1580147 w 1580148"/>
                <a:gd name="connsiteY7" fmla="*/ 865030 h 877545"/>
                <a:gd name="connsiteX8" fmla="*/ 1525284 w 1580148"/>
                <a:gd name="connsiteY8" fmla="*/ 875763 h 877545"/>
                <a:gd name="connsiteX0" fmla="*/ 1525284 w 1580148"/>
                <a:gd name="connsiteY0" fmla="*/ 878306 h 880086"/>
                <a:gd name="connsiteX1" fmla="*/ 1021860 w 1580148"/>
                <a:gd name="connsiteY1" fmla="*/ 237047 h 880086"/>
                <a:gd name="connsiteX2" fmla="*/ 0 w 1580148"/>
                <a:gd name="connsiteY2" fmla="*/ 726235 h 880086"/>
                <a:gd name="connsiteX3" fmla="*/ 9359 w 1580148"/>
                <a:gd name="connsiteY3" fmla="*/ 361980 h 880086"/>
                <a:gd name="connsiteX4" fmla="*/ 721297 w 1580148"/>
                <a:gd name="connsiteY4" fmla="*/ 36655 h 880086"/>
                <a:gd name="connsiteX5" fmla="*/ 1031974 w 1580148"/>
                <a:gd name="connsiteY5" fmla="*/ 25468 h 880086"/>
                <a:gd name="connsiteX6" fmla="*/ 1098082 w 1580148"/>
                <a:gd name="connsiteY6" fmla="*/ 196236 h 880086"/>
                <a:gd name="connsiteX7" fmla="*/ 1580147 w 1580148"/>
                <a:gd name="connsiteY7" fmla="*/ 867573 h 880086"/>
                <a:gd name="connsiteX8" fmla="*/ 1525284 w 1580148"/>
                <a:gd name="connsiteY8" fmla="*/ 878306 h 880086"/>
                <a:gd name="connsiteX0" fmla="*/ 1525284 w 1580148"/>
                <a:gd name="connsiteY0" fmla="*/ 878306 h 880088"/>
                <a:gd name="connsiteX1" fmla="*/ 1021860 w 1580148"/>
                <a:gd name="connsiteY1" fmla="*/ 237047 h 880088"/>
                <a:gd name="connsiteX2" fmla="*/ 0 w 1580148"/>
                <a:gd name="connsiteY2" fmla="*/ 726235 h 880088"/>
                <a:gd name="connsiteX3" fmla="*/ 9359 w 1580148"/>
                <a:gd name="connsiteY3" fmla="*/ 361980 h 880088"/>
                <a:gd name="connsiteX4" fmla="*/ 721297 w 1580148"/>
                <a:gd name="connsiteY4" fmla="*/ 36655 h 880088"/>
                <a:gd name="connsiteX5" fmla="*/ 1031974 w 1580148"/>
                <a:gd name="connsiteY5" fmla="*/ 25468 h 880088"/>
                <a:gd name="connsiteX6" fmla="*/ 1098082 w 1580148"/>
                <a:gd name="connsiteY6" fmla="*/ 196236 h 880088"/>
                <a:gd name="connsiteX7" fmla="*/ 1580147 w 1580148"/>
                <a:gd name="connsiteY7" fmla="*/ 867573 h 880088"/>
                <a:gd name="connsiteX8" fmla="*/ 1525284 w 1580148"/>
                <a:gd name="connsiteY8" fmla="*/ 878306 h 880088"/>
                <a:gd name="connsiteX0" fmla="*/ 1525284 w 1580148"/>
                <a:gd name="connsiteY0" fmla="*/ 878306 h 880086"/>
                <a:gd name="connsiteX1" fmla="*/ 1021860 w 1580148"/>
                <a:gd name="connsiteY1" fmla="*/ 237047 h 880086"/>
                <a:gd name="connsiteX2" fmla="*/ 0 w 1580148"/>
                <a:gd name="connsiteY2" fmla="*/ 726235 h 880086"/>
                <a:gd name="connsiteX3" fmla="*/ 9359 w 1580148"/>
                <a:gd name="connsiteY3" fmla="*/ 361980 h 880086"/>
                <a:gd name="connsiteX4" fmla="*/ 740074 w 1580148"/>
                <a:gd name="connsiteY4" fmla="*/ 36656 h 880086"/>
                <a:gd name="connsiteX5" fmla="*/ 1031974 w 1580148"/>
                <a:gd name="connsiteY5" fmla="*/ 25468 h 880086"/>
                <a:gd name="connsiteX6" fmla="*/ 1098082 w 1580148"/>
                <a:gd name="connsiteY6" fmla="*/ 196236 h 880086"/>
                <a:gd name="connsiteX7" fmla="*/ 1580147 w 1580148"/>
                <a:gd name="connsiteY7" fmla="*/ 867573 h 880086"/>
                <a:gd name="connsiteX8" fmla="*/ 1525284 w 1580148"/>
                <a:gd name="connsiteY8" fmla="*/ 878306 h 880086"/>
                <a:gd name="connsiteX0" fmla="*/ 1525284 w 1580148"/>
                <a:gd name="connsiteY0" fmla="*/ 898540 h 900322"/>
                <a:gd name="connsiteX1" fmla="*/ 1021860 w 1580148"/>
                <a:gd name="connsiteY1" fmla="*/ 257281 h 900322"/>
                <a:gd name="connsiteX2" fmla="*/ 0 w 1580148"/>
                <a:gd name="connsiteY2" fmla="*/ 746469 h 900322"/>
                <a:gd name="connsiteX3" fmla="*/ 9359 w 1580148"/>
                <a:gd name="connsiteY3" fmla="*/ 382214 h 900322"/>
                <a:gd name="connsiteX4" fmla="*/ 740074 w 1580148"/>
                <a:gd name="connsiteY4" fmla="*/ 56890 h 900322"/>
                <a:gd name="connsiteX5" fmla="*/ 1031974 w 1580148"/>
                <a:gd name="connsiteY5" fmla="*/ 45702 h 900322"/>
                <a:gd name="connsiteX6" fmla="*/ 1098082 w 1580148"/>
                <a:gd name="connsiteY6" fmla="*/ 216470 h 900322"/>
                <a:gd name="connsiteX7" fmla="*/ 1580147 w 1580148"/>
                <a:gd name="connsiteY7" fmla="*/ 887807 h 900322"/>
                <a:gd name="connsiteX8" fmla="*/ 1525284 w 1580148"/>
                <a:gd name="connsiteY8" fmla="*/ 898540 h 900322"/>
                <a:gd name="connsiteX0" fmla="*/ 1525284 w 1580148"/>
                <a:gd name="connsiteY0" fmla="*/ 892594 h 894374"/>
                <a:gd name="connsiteX1" fmla="*/ 1021860 w 1580148"/>
                <a:gd name="connsiteY1" fmla="*/ 251335 h 894374"/>
                <a:gd name="connsiteX2" fmla="*/ 0 w 1580148"/>
                <a:gd name="connsiteY2" fmla="*/ 740523 h 894374"/>
                <a:gd name="connsiteX3" fmla="*/ 9359 w 1580148"/>
                <a:gd name="connsiteY3" fmla="*/ 376268 h 894374"/>
                <a:gd name="connsiteX4" fmla="*/ 683734 w 1580148"/>
                <a:gd name="connsiteY4" fmla="*/ 59805 h 894374"/>
                <a:gd name="connsiteX5" fmla="*/ 1031974 w 1580148"/>
                <a:gd name="connsiteY5" fmla="*/ 39756 h 894374"/>
                <a:gd name="connsiteX6" fmla="*/ 1098082 w 1580148"/>
                <a:gd name="connsiteY6" fmla="*/ 210524 h 894374"/>
                <a:gd name="connsiteX7" fmla="*/ 1580147 w 1580148"/>
                <a:gd name="connsiteY7" fmla="*/ 881861 h 894374"/>
                <a:gd name="connsiteX8" fmla="*/ 1525284 w 1580148"/>
                <a:gd name="connsiteY8" fmla="*/ 892594 h 894374"/>
                <a:gd name="connsiteX0" fmla="*/ 1525284 w 1580148"/>
                <a:gd name="connsiteY0" fmla="*/ 874954 h 876736"/>
                <a:gd name="connsiteX1" fmla="*/ 1021860 w 1580148"/>
                <a:gd name="connsiteY1" fmla="*/ 233695 h 876736"/>
                <a:gd name="connsiteX2" fmla="*/ 0 w 1580148"/>
                <a:gd name="connsiteY2" fmla="*/ 722883 h 876736"/>
                <a:gd name="connsiteX3" fmla="*/ 9359 w 1580148"/>
                <a:gd name="connsiteY3" fmla="*/ 358628 h 876736"/>
                <a:gd name="connsiteX4" fmla="*/ 683734 w 1580148"/>
                <a:gd name="connsiteY4" fmla="*/ 42165 h 876736"/>
                <a:gd name="connsiteX5" fmla="*/ 1031974 w 1580148"/>
                <a:gd name="connsiteY5" fmla="*/ 22116 h 876736"/>
                <a:gd name="connsiteX6" fmla="*/ 1098082 w 1580148"/>
                <a:gd name="connsiteY6" fmla="*/ 192884 h 876736"/>
                <a:gd name="connsiteX7" fmla="*/ 1580147 w 1580148"/>
                <a:gd name="connsiteY7" fmla="*/ 864221 h 876736"/>
                <a:gd name="connsiteX8" fmla="*/ 1525284 w 1580148"/>
                <a:gd name="connsiteY8" fmla="*/ 874954 h 876736"/>
                <a:gd name="connsiteX0" fmla="*/ 1525284 w 1580148"/>
                <a:gd name="connsiteY0" fmla="*/ 891941 h 893721"/>
                <a:gd name="connsiteX1" fmla="*/ 1021860 w 1580148"/>
                <a:gd name="connsiteY1" fmla="*/ 250682 h 893721"/>
                <a:gd name="connsiteX2" fmla="*/ 0 w 1580148"/>
                <a:gd name="connsiteY2" fmla="*/ 739870 h 893721"/>
                <a:gd name="connsiteX3" fmla="*/ 9359 w 1580148"/>
                <a:gd name="connsiteY3" fmla="*/ 375615 h 893721"/>
                <a:gd name="connsiteX4" fmla="*/ 683734 w 1580148"/>
                <a:gd name="connsiteY4" fmla="*/ 59152 h 893721"/>
                <a:gd name="connsiteX5" fmla="*/ 1013198 w 1580148"/>
                <a:gd name="connsiteY5" fmla="*/ 12531 h 893721"/>
                <a:gd name="connsiteX6" fmla="*/ 1098082 w 1580148"/>
                <a:gd name="connsiteY6" fmla="*/ 209871 h 893721"/>
                <a:gd name="connsiteX7" fmla="*/ 1580147 w 1580148"/>
                <a:gd name="connsiteY7" fmla="*/ 881208 h 893721"/>
                <a:gd name="connsiteX8" fmla="*/ 1525284 w 1580148"/>
                <a:gd name="connsiteY8" fmla="*/ 891941 h 893721"/>
                <a:gd name="connsiteX0" fmla="*/ 1531543 w 1586407"/>
                <a:gd name="connsiteY0" fmla="*/ 891941 h 893723"/>
                <a:gd name="connsiteX1" fmla="*/ 1028119 w 1586407"/>
                <a:gd name="connsiteY1" fmla="*/ 250682 h 893723"/>
                <a:gd name="connsiteX2" fmla="*/ 0 w 1586407"/>
                <a:gd name="connsiteY2" fmla="*/ 770871 h 893723"/>
                <a:gd name="connsiteX3" fmla="*/ 15618 w 1586407"/>
                <a:gd name="connsiteY3" fmla="*/ 375615 h 893723"/>
                <a:gd name="connsiteX4" fmla="*/ 689993 w 1586407"/>
                <a:gd name="connsiteY4" fmla="*/ 59152 h 893723"/>
                <a:gd name="connsiteX5" fmla="*/ 1019457 w 1586407"/>
                <a:gd name="connsiteY5" fmla="*/ 12531 h 893723"/>
                <a:gd name="connsiteX6" fmla="*/ 1104341 w 1586407"/>
                <a:gd name="connsiteY6" fmla="*/ 209871 h 893723"/>
                <a:gd name="connsiteX7" fmla="*/ 1586406 w 1586407"/>
                <a:gd name="connsiteY7" fmla="*/ 881208 h 893723"/>
                <a:gd name="connsiteX8" fmla="*/ 1531543 w 1586407"/>
                <a:gd name="connsiteY8" fmla="*/ 891941 h 893723"/>
                <a:gd name="connsiteX0" fmla="*/ 1531543 w 1586407"/>
                <a:gd name="connsiteY0" fmla="*/ 891941 h 893721"/>
                <a:gd name="connsiteX1" fmla="*/ 1028119 w 1586407"/>
                <a:gd name="connsiteY1" fmla="*/ 250682 h 893721"/>
                <a:gd name="connsiteX2" fmla="*/ 0 w 1586407"/>
                <a:gd name="connsiteY2" fmla="*/ 770871 h 893721"/>
                <a:gd name="connsiteX3" fmla="*/ 15618 w 1586407"/>
                <a:gd name="connsiteY3" fmla="*/ 375615 h 893721"/>
                <a:gd name="connsiteX4" fmla="*/ 689993 w 1586407"/>
                <a:gd name="connsiteY4" fmla="*/ 59152 h 893721"/>
                <a:gd name="connsiteX5" fmla="*/ 1019457 w 1586407"/>
                <a:gd name="connsiteY5" fmla="*/ 12531 h 893721"/>
                <a:gd name="connsiteX6" fmla="*/ 1104341 w 1586407"/>
                <a:gd name="connsiteY6" fmla="*/ 209871 h 893721"/>
                <a:gd name="connsiteX7" fmla="*/ 1586406 w 1586407"/>
                <a:gd name="connsiteY7" fmla="*/ 881208 h 893721"/>
                <a:gd name="connsiteX8" fmla="*/ 1531543 w 1586407"/>
                <a:gd name="connsiteY8" fmla="*/ 891941 h 893721"/>
                <a:gd name="connsiteX0" fmla="*/ 1540969 w 1595833"/>
                <a:gd name="connsiteY0" fmla="*/ 894768 h 896550"/>
                <a:gd name="connsiteX1" fmla="*/ 1037545 w 1595833"/>
                <a:gd name="connsiteY1" fmla="*/ 253509 h 896550"/>
                <a:gd name="connsiteX2" fmla="*/ 9426 w 1595833"/>
                <a:gd name="connsiteY2" fmla="*/ 773698 h 896550"/>
                <a:gd name="connsiteX3" fmla="*/ 1 w 1595833"/>
                <a:gd name="connsiteY3" fmla="*/ 449310 h 896550"/>
                <a:gd name="connsiteX4" fmla="*/ 699419 w 1595833"/>
                <a:gd name="connsiteY4" fmla="*/ 61979 h 896550"/>
                <a:gd name="connsiteX5" fmla="*/ 1028883 w 1595833"/>
                <a:gd name="connsiteY5" fmla="*/ 15358 h 896550"/>
                <a:gd name="connsiteX6" fmla="*/ 1113767 w 1595833"/>
                <a:gd name="connsiteY6" fmla="*/ 212698 h 896550"/>
                <a:gd name="connsiteX7" fmla="*/ 1595832 w 1595833"/>
                <a:gd name="connsiteY7" fmla="*/ 884035 h 896550"/>
                <a:gd name="connsiteX8" fmla="*/ 1540969 w 1595833"/>
                <a:gd name="connsiteY8" fmla="*/ 894768 h 896550"/>
                <a:gd name="connsiteX0" fmla="*/ 1540969 w 1595833"/>
                <a:gd name="connsiteY0" fmla="*/ 894768 h 896548"/>
                <a:gd name="connsiteX1" fmla="*/ 1037545 w 1595833"/>
                <a:gd name="connsiteY1" fmla="*/ 253509 h 896548"/>
                <a:gd name="connsiteX2" fmla="*/ 9426 w 1595833"/>
                <a:gd name="connsiteY2" fmla="*/ 773698 h 896548"/>
                <a:gd name="connsiteX3" fmla="*/ 1 w 1595833"/>
                <a:gd name="connsiteY3" fmla="*/ 449310 h 896548"/>
                <a:gd name="connsiteX4" fmla="*/ 699419 w 1595833"/>
                <a:gd name="connsiteY4" fmla="*/ 61979 h 896548"/>
                <a:gd name="connsiteX5" fmla="*/ 1028883 w 1595833"/>
                <a:gd name="connsiteY5" fmla="*/ 15358 h 896548"/>
                <a:gd name="connsiteX6" fmla="*/ 1113767 w 1595833"/>
                <a:gd name="connsiteY6" fmla="*/ 212698 h 896548"/>
                <a:gd name="connsiteX7" fmla="*/ 1595832 w 1595833"/>
                <a:gd name="connsiteY7" fmla="*/ 884035 h 896548"/>
                <a:gd name="connsiteX8" fmla="*/ 1540969 w 1595833"/>
                <a:gd name="connsiteY8" fmla="*/ 894768 h 896548"/>
                <a:gd name="connsiteX0" fmla="*/ 1540969 w 1595833"/>
                <a:gd name="connsiteY0" fmla="*/ 894768 h 896550"/>
                <a:gd name="connsiteX1" fmla="*/ 1037545 w 1595833"/>
                <a:gd name="connsiteY1" fmla="*/ 253509 h 896550"/>
                <a:gd name="connsiteX2" fmla="*/ 9426 w 1595833"/>
                <a:gd name="connsiteY2" fmla="*/ 773698 h 896550"/>
                <a:gd name="connsiteX3" fmla="*/ 1 w 1595833"/>
                <a:gd name="connsiteY3" fmla="*/ 449310 h 896550"/>
                <a:gd name="connsiteX4" fmla="*/ 699419 w 1595833"/>
                <a:gd name="connsiteY4" fmla="*/ 61979 h 896550"/>
                <a:gd name="connsiteX5" fmla="*/ 1028883 w 1595833"/>
                <a:gd name="connsiteY5" fmla="*/ 15358 h 896550"/>
                <a:gd name="connsiteX6" fmla="*/ 1113767 w 1595833"/>
                <a:gd name="connsiteY6" fmla="*/ 212698 h 896550"/>
                <a:gd name="connsiteX7" fmla="*/ 1595832 w 1595833"/>
                <a:gd name="connsiteY7" fmla="*/ 884035 h 896550"/>
                <a:gd name="connsiteX8" fmla="*/ 1540969 w 1595833"/>
                <a:gd name="connsiteY8" fmla="*/ 894768 h 896550"/>
                <a:gd name="connsiteX0" fmla="*/ 1540969 w 1595833"/>
                <a:gd name="connsiteY0" fmla="*/ 894768 h 896548"/>
                <a:gd name="connsiteX1" fmla="*/ 1037545 w 1595833"/>
                <a:gd name="connsiteY1" fmla="*/ 253509 h 896548"/>
                <a:gd name="connsiteX2" fmla="*/ 9426 w 1595833"/>
                <a:gd name="connsiteY2" fmla="*/ 773698 h 896548"/>
                <a:gd name="connsiteX3" fmla="*/ 1 w 1595833"/>
                <a:gd name="connsiteY3" fmla="*/ 449310 h 896548"/>
                <a:gd name="connsiteX4" fmla="*/ 699419 w 1595833"/>
                <a:gd name="connsiteY4" fmla="*/ 61979 h 896548"/>
                <a:gd name="connsiteX5" fmla="*/ 1028883 w 1595833"/>
                <a:gd name="connsiteY5" fmla="*/ 15358 h 896548"/>
                <a:gd name="connsiteX6" fmla="*/ 1113767 w 1595833"/>
                <a:gd name="connsiteY6" fmla="*/ 212698 h 896548"/>
                <a:gd name="connsiteX7" fmla="*/ 1595832 w 1595833"/>
                <a:gd name="connsiteY7" fmla="*/ 884035 h 896548"/>
                <a:gd name="connsiteX8" fmla="*/ 1540969 w 1595833"/>
                <a:gd name="connsiteY8" fmla="*/ 894768 h 896548"/>
                <a:gd name="connsiteX0" fmla="*/ 1540969 w 1595833"/>
                <a:gd name="connsiteY0" fmla="*/ 894768 h 896550"/>
                <a:gd name="connsiteX1" fmla="*/ 1037545 w 1595833"/>
                <a:gd name="connsiteY1" fmla="*/ 253509 h 896550"/>
                <a:gd name="connsiteX2" fmla="*/ 9426 w 1595833"/>
                <a:gd name="connsiteY2" fmla="*/ 773698 h 896550"/>
                <a:gd name="connsiteX3" fmla="*/ 1 w 1595833"/>
                <a:gd name="connsiteY3" fmla="*/ 449310 h 896550"/>
                <a:gd name="connsiteX4" fmla="*/ 699419 w 1595833"/>
                <a:gd name="connsiteY4" fmla="*/ 61979 h 896550"/>
                <a:gd name="connsiteX5" fmla="*/ 1028883 w 1595833"/>
                <a:gd name="connsiteY5" fmla="*/ 15358 h 896550"/>
                <a:gd name="connsiteX6" fmla="*/ 1113767 w 1595833"/>
                <a:gd name="connsiteY6" fmla="*/ 212698 h 896550"/>
                <a:gd name="connsiteX7" fmla="*/ 1595832 w 1595833"/>
                <a:gd name="connsiteY7" fmla="*/ 884035 h 896550"/>
                <a:gd name="connsiteX8" fmla="*/ 1540969 w 1595833"/>
                <a:gd name="connsiteY8" fmla="*/ 894768 h 896550"/>
                <a:gd name="connsiteX0" fmla="*/ 1540969 w 1595833"/>
                <a:gd name="connsiteY0" fmla="*/ 1451706 h 1453486"/>
                <a:gd name="connsiteX1" fmla="*/ 1037545 w 1595833"/>
                <a:gd name="connsiteY1" fmla="*/ 810447 h 1453486"/>
                <a:gd name="connsiteX2" fmla="*/ 9426 w 1595833"/>
                <a:gd name="connsiteY2" fmla="*/ 1330636 h 1453486"/>
                <a:gd name="connsiteX3" fmla="*/ 1 w 1595833"/>
                <a:gd name="connsiteY3" fmla="*/ 1006248 h 1453486"/>
                <a:gd name="connsiteX4" fmla="*/ 699419 w 1595833"/>
                <a:gd name="connsiteY4" fmla="*/ 618917 h 1453486"/>
                <a:gd name="connsiteX5" fmla="*/ 1485813 w 1595833"/>
                <a:gd name="connsiteY5" fmla="*/ 958 h 1453486"/>
                <a:gd name="connsiteX6" fmla="*/ 1113767 w 1595833"/>
                <a:gd name="connsiteY6" fmla="*/ 769636 h 1453486"/>
                <a:gd name="connsiteX7" fmla="*/ 1595832 w 1595833"/>
                <a:gd name="connsiteY7" fmla="*/ 1440973 h 1453486"/>
                <a:gd name="connsiteX8" fmla="*/ 1540969 w 1595833"/>
                <a:gd name="connsiteY8" fmla="*/ 1451706 h 1453486"/>
                <a:gd name="connsiteX0" fmla="*/ 1540969 w 1965134"/>
                <a:gd name="connsiteY0" fmla="*/ 1451706 h 1451706"/>
                <a:gd name="connsiteX1" fmla="*/ 1037545 w 1965134"/>
                <a:gd name="connsiteY1" fmla="*/ 810447 h 1451706"/>
                <a:gd name="connsiteX2" fmla="*/ 9426 w 1965134"/>
                <a:gd name="connsiteY2" fmla="*/ 1330636 h 1451706"/>
                <a:gd name="connsiteX3" fmla="*/ 1 w 1965134"/>
                <a:gd name="connsiteY3" fmla="*/ 1006248 h 1451706"/>
                <a:gd name="connsiteX4" fmla="*/ 699419 w 1965134"/>
                <a:gd name="connsiteY4" fmla="*/ 618917 h 1451706"/>
                <a:gd name="connsiteX5" fmla="*/ 1485813 w 1965134"/>
                <a:gd name="connsiteY5" fmla="*/ 958 h 1451706"/>
                <a:gd name="connsiteX6" fmla="*/ 1113767 w 1965134"/>
                <a:gd name="connsiteY6" fmla="*/ 769636 h 1451706"/>
                <a:gd name="connsiteX7" fmla="*/ 1965133 w 1965134"/>
                <a:gd name="connsiteY7" fmla="*/ 360311 h 1451706"/>
                <a:gd name="connsiteX8" fmla="*/ 1540969 w 1965134"/>
                <a:gd name="connsiteY8" fmla="*/ 1451706 h 1451706"/>
                <a:gd name="connsiteX0" fmla="*/ 1540969 w 1965134"/>
                <a:gd name="connsiteY0" fmla="*/ 1471219 h 1471219"/>
                <a:gd name="connsiteX1" fmla="*/ 1037545 w 1965134"/>
                <a:gd name="connsiteY1" fmla="*/ 829960 h 1471219"/>
                <a:gd name="connsiteX2" fmla="*/ 9426 w 1965134"/>
                <a:gd name="connsiteY2" fmla="*/ 1350149 h 1471219"/>
                <a:gd name="connsiteX3" fmla="*/ 1 w 1965134"/>
                <a:gd name="connsiteY3" fmla="*/ 1025761 h 1471219"/>
                <a:gd name="connsiteX4" fmla="*/ 699419 w 1965134"/>
                <a:gd name="connsiteY4" fmla="*/ 638430 h 1471219"/>
                <a:gd name="connsiteX5" fmla="*/ 1485813 w 1965134"/>
                <a:gd name="connsiteY5" fmla="*/ 20471 h 1471219"/>
                <a:gd name="connsiteX6" fmla="*/ 1614514 w 1965134"/>
                <a:gd name="connsiteY6" fmla="*/ 169094 h 1471219"/>
                <a:gd name="connsiteX7" fmla="*/ 1965133 w 1965134"/>
                <a:gd name="connsiteY7" fmla="*/ 379824 h 1471219"/>
                <a:gd name="connsiteX8" fmla="*/ 1540969 w 1965134"/>
                <a:gd name="connsiteY8" fmla="*/ 1471219 h 1471219"/>
                <a:gd name="connsiteX0" fmla="*/ 1540969 w 1965134"/>
                <a:gd name="connsiteY0" fmla="*/ 1563247 h 1563247"/>
                <a:gd name="connsiteX1" fmla="*/ 1037545 w 1965134"/>
                <a:gd name="connsiteY1" fmla="*/ 921988 h 1563247"/>
                <a:gd name="connsiteX2" fmla="*/ 9426 w 1965134"/>
                <a:gd name="connsiteY2" fmla="*/ 1442177 h 1563247"/>
                <a:gd name="connsiteX3" fmla="*/ 1 w 1965134"/>
                <a:gd name="connsiteY3" fmla="*/ 1117789 h 1563247"/>
                <a:gd name="connsiteX4" fmla="*/ 699419 w 1965134"/>
                <a:gd name="connsiteY4" fmla="*/ 730458 h 1563247"/>
                <a:gd name="connsiteX5" fmla="*/ 1492073 w 1965134"/>
                <a:gd name="connsiteY5" fmla="*/ 15065 h 1563247"/>
                <a:gd name="connsiteX6" fmla="*/ 1614514 w 1965134"/>
                <a:gd name="connsiteY6" fmla="*/ 261122 h 1563247"/>
                <a:gd name="connsiteX7" fmla="*/ 1965133 w 1965134"/>
                <a:gd name="connsiteY7" fmla="*/ 471852 h 1563247"/>
                <a:gd name="connsiteX8" fmla="*/ 1540969 w 1965134"/>
                <a:gd name="connsiteY8" fmla="*/ 1563247 h 1563247"/>
                <a:gd name="connsiteX0" fmla="*/ 1872713 w 1965134"/>
                <a:gd name="connsiteY0" fmla="*/ 575588 h 1442177"/>
                <a:gd name="connsiteX1" fmla="*/ 1037545 w 1965134"/>
                <a:gd name="connsiteY1" fmla="*/ 921988 h 1442177"/>
                <a:gd name="connsiteX2" fmla="*/ 9426 w 1965134"/>
                <a:gd name="connsiteY2" fmla="*/ 1442177 h 1442177"/>
                <a:gd name="connsiteX3" fmla="*/ 1 w 1965134"/>
                <a:gd name="connsiteY3" fmla="*/ 1117789 h 1442177"/>
                <a:gd name="connsiteX4" fmla="*/ 699419 w 1965134"/>
                <a:gd name="connsiteY4" fmla="*/ 730458 h 1442177"/>
                <a:gd name="connsiteX5" fmla="*/ 1492073 w 1965134"/>
                <a:gd name="connsiteY5" fmla="*/ 15065 h 1442177"/>
                <a:gd name="connsiteX6" fmla="*/ 1614514 w 1965134"/>
                <a:gd name="connsiteY6" fmla="*/ 261122 h 1442177"/>
                <a:gd name="connsiteX7" fmla="*/ 1965133 w 1965134"/>
                <a:gd name="connsiteY7" fmla="*/ 471852 h 1442177"/>
                <a:gd name="connsiteX8" fmla="*/ 1872713 w 1965134"/>
                <a:gd name="connsiteY8" fmla="*/ 575588 h 1442177"/>
                <a:gd name="connsiteX0" fmla="*/ 1872713 w 1965134"/>
                <a:gd name="connsiteY0" fmla="*/ 575588 h 1442177"/>
                <a:gd name="connsiteX1" fmla="*/ 1538290 w 1965134"/>
                <a:gd name="connsiteY1" fmla="*/ 262072 h 1442177"/>
                <a:gd name="connsiteX2" fmla="*/ 9426 w 1965134"/>
                <a:gd name="connsiteY2" fmla="*/ 1442177 h 1442177"/>
                <a:gd name="connsiteX3" fmla="*/ 1 w 1965134"/>
                <a:gd name="connsiteY3" fmla="*/ 1117789 h 1442177"/>
                <a:gd name="connsiteX4" fmla="*/ 699419 w 1965134"/>
                <a:gd name="connsiteY4" fmla="*/ 730458 h 1442177"/>
                <a:gd name="connsiteX5" fmla="*/ 1492073 w 1965134"/>
                <a:gd name="connsiteY5" fmla="*/ 15065 h 1442177"/>
                <a:gd name="connsiteX6" fmla="*/ 1614514 w 1965134"/>
                <a:gd name="connsiteY6" fmla="*/ 261122 h 1442177"/>
                <a:gd name="connsiteX7" fmla="*/ 1965133 w 1965134"/>
                <a:gd name="connsiteY7" fmla="*/ 471852 h 1442177"/>
                <a:gd name="connsiteX8" fmla="*/ 1872713 w 1965134"/>
                <a:gd name="connsiteY8" fmla="*/ 575588 h 1442177"/>
                <a:gd name="connsiteX0" fmla="*/ 1872713 w 1965134"/>
                <a:gd name="connsiteY0" fmla="*/ 575588 h 1123292"/>
                <a:gd name="connsiteX1" fmla="*/ 1538290 w 1965134"/>
                <a:gd name="connsiteY1" fmla="*/ 262072 h 1123292"/>
                <a:gd name="connsiteX2" fmla="*/ 604061 w 1965134"/>
                <a:gd name="connsiteY2" fmla="*/ 1123292 h 1123292"/>
                <a:gd name="connsiteX3" fmla="*/ 1 w 1965134"/>
                <a:gd name="connsiteY3" fmla="*/ 1117789 h 1123292"/>
                <a:gd name="connsiteX4" fmla="*/ 699419 w 1965134"/>
                <a:gd name="connsiteY4" fmla="*/ 730458 h 1123292"/>
                <a:gd name="connsiteX5" fmla="*/ 1492073 w 1965134"/>
                <a:gd name="connsiteY5" fmla="*/ 15065 h 1123292"/>
                <a:gd name="connsiteX6" fmla="*/ 1614514 w 1965134"/>
                <a:gd name="connsiteY6" fmla="*/ 261122 h 1123292"/>
                <a:gd name="connsiteX7" fmla="*/ 1965133 w 1965134"/>
                <a:gd name="connsiteY7" fmla="*/ 471852 h 1123292"/>
                <a:gd name="connsiteX8" fmla="*/ 1872713 w 1965134"/>
                <a:gd name="connsiteY8" fmla="*/ 575588 h 1123292"/>
                <a:gd name="connsiteX0" fmla="*/ 1672414 w 1764835"/>
                <a:gd name="connsiteY0" fmla="*/ 575588 h 1139935"/>
                <a:gd name="connsiteX1" fmla="*/ 1337991 w 1764835"/>
                <a:gd name="connsiteY1" fmla="*/ 262072 h 1139935"/>
                <a:gd name="connsiteX2" fmla="*/ 403762 w 1764835"/>
                <a:gd name="connsiteY2" fmla="*/ 1123292 h 1139935"/>
                <a:gd name="connsiteX3" fmla="*/ 0 w 1764835"/>
                <a:gd name="connsiteY3" fmla="*/ 1139935 h 1139935"/>
                <a:gd name="connsiteX4" fmla="*/ 499120 w 1764835"/>
                <a:gd name="connsiteY4" fmla="*/ 730458 h 1139935"/>
                <a:gd name="connsiteX5" fmla="*/ 1291774 w 1764835"/>
                <a:gd name="connsiteY5" fmla="*/ 15065 h 1139935"/>
                <a:gd name="connsiteX6" fmla="*/ 1414215 w 1764835"/>
                <a:gd name="connsiteY6" fmla="*/ 261122 h 1139935"/>
                <a:gd name="connsiteX7" fmla="*/ 1764834 w 1764835"/>
                <a:gd name="connsiteY7" fmla="*/ 471852 h 1139935"/>
                <a:gd name="connsiteX8" fmla="*/ 1672414 w 1764835"/>
                <a:gd name="connsiteY8" fmla="*/ 575588 h 1139935"/>
                <a:gd name="connsiteX0" fmla="*/ 1672414 w 1764835"/>
                <a:gd name="connsiteY0" fmla="*/ 575588 h 1139935"/>
                <a:gd name="connsiteX1" fmla="*/ 1337991 w 1764835"/>
                <a:gd name="connsiteY1" fmla="*/ 262072 h 1139935"/>
                <a:gd name="connsiteX2" fmla="*/ 403762 w 1764835"/>
                <a:gd name="connsiteY2" fmla="*/ 1123292 h 1139935"/>
                <a:gd name="connsiteX3" fmla="*/ 0 w 1764835"/>
                <a:gd name="connsiteY3" fmla="*/ 1139935 h 1139935"/>
                <a:gd name="connsiteX4" fmla="*/ 499120 w 1764835"/>
                <a:gd name="connsiteY4" fmla="*/ 730458 h 1139935"/>
                <a:gd name="connsiteX5" fmla="*/ 1291774 w 1764835"/>
                <a:gd name="connsiteY5" fmla="*/ 15065 h 1139935"/>
                <a:gd name="connsiteX6" fmla="*/ 1414215 w 1764835"/>
                <a:gd name="connsiteY6" fmla="*/ 261122 h 1139935"/>
                <a:gd name="connsiteX7" fmla="*/ 1764834 w 1764835"/>
                <a:gd name="connsiteY7" fmla="*/ 471852 h 1139935"/>
                <a:gd name="connsiteX8" fmla="*/ 1672414 w 1764835"/>
                <a:gd name="connsiteY8" fmla="*/ 575588 h 1139935"/>
                <a:gd name="connsiteX0" fmla="*/ 1672414 w 1764835"/>
                <a:gd name="connsiteY0" fmla="*/ 571946 h 1136293"/>
                <a:gd name="connsiteX1" fmla="*/ 1337991 w 1764835"/>
                <a:gd name="connsiteY1" fmla="*/ 258430 h 1136293"/>
                <a:gd name="connsiteX2" fmla="*/ 403762 w 1764835"/>
                <a:gd name="connsiteY2" fmla="*/ 1119650 h 1136293"/>
                <a:gd name="connsiteX3" fmla="*/ 0 w 1764835"/>
                <a:gd name="connsiteY3" fmla="*/ 1136293 h 1136293"/>
                <a:gd name="connsiteX4" fmla="*/ 398970 w 1764835"/>
                <a:gd name="connsiteY4" fmla="*/ 651524 h 1136293"/>
                <a:gd name="connsiteX5" fmla="*/ 1291774 w 1764835"/>
                <a:gd name="connsiteY5" fmla="*/ 11423 h 1136293"/>
                <a:gd name="connsiteX6" fmla="*/ 1414215 w 1764835"/>
                <a:gd name="connsiteY6" fmla="*/ 257480 h 1136293"/>
                <a:gd name="connsiteX7" fmla="*/ 1764834 w 1764835"/>
                <a:gd name="connsiteY7" fmla="*/ 468210 h 1136293"/>
                <a:gd name="connsiteX8" fmla="*/ 1672414 w 1764835"/>
                <a:gd name="connsiteY8" fmla="*/ 571946 h 1136293"/>
                <a:gd name="connsiteX0" fmla="*/ 1672414 w 1764835"/>
                <a:gd name="connsiteY0" fmla="*/ 571946 h 1136293"/>
                <a:gd name="connsiteX1" fmla="*/ 1337991 w 1764835"/>
                <a:gd name="connsiteY1" fmla="*/ 258430 h 1136293"/>
                <a:gd name="connsiteX2" fmla="*/ 403762 w 1764835"/>
                <a:gd name="connsiteY2" fmla="*/ 1119650 h 1136293"/>
                <a:gd name="connsiteX3" fmla="*/ 0 w 1764835"/>
                <a:gd name="connsiteY3" fmla="*/ 1136293 h 1136293"/>
                <a:gd name="connsiteX4" fmla="*/ 398970 w 1764835"/>
                <a:gd name="connsiteY4" fmla="*/ 651524 h 1136293"/>
                <a:gd name="connsiteX5" fmla="*/ 1291774 w 1764835"/>
                <a:gd name="connsiteY5" fmla="*/ 11423 h 1136293"/>
                <a:gd name="connsiteX6" fmla="*/ 1414215 w 1764835"/>
                <a:gd name="connsiteY6" fmla="*/ 257480 h 1136293"/>
                <a:gd name="connsiteX7" fmla="*/ 1764834 w 1764835"/>
                <a:gd name="connsiteY7" fmla="*/ 468210 h 1136293"/>
                <a:gd name="connsiteX8" fmla="*/ 1672414 w 1764835"/>
                <a:gd name="connsiteY8" fmla="*/ 571946 h 1136293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403762 w 1764835"/>
                <a:gd name="connsiteY2" fmla="*/ 1109653 h 1126296"/>
                <a:gd name="connsiteX3" fmla="*/ 0 w 1764835"/>
                <a:gd name="connsiteY3" fmla="*/ 1126296 h 1126296"/>
                <a:gd name="connsiteX4" fmla="*/ 398970 w 1764835"/>
                <a:gd name="connsiteY4" fmla="*/ 641527 h 1126296"/>
                <a:gd name="connsiteX5" fmla="*/ 1029826 w 1764835"/>
                <a:gd name="connsiteY5" fmla="*/ 170489 h 1126296"/>
                <a:gd name="connsiteX6" fmla="*/ 1291774 w 1764835"/>
                <a:gd name="connsiteY6" fmla="*/ 1426 h 1126296"/>
                <a:gd name="connsiteX7" fmla="*/ 1414215 w 1764835"/>
                <a:gd name="connsiteY7" fmla="*/ 247483 h 1126296"/>
                <a:gd name="connsiteX8" fmla="*/ 1764834 w 1764835"/>
                <a:gd name="connsiteY8" fmla="*/ 458213 h 1126296"/>
                <a:gd name="connsiteX9" fmla="*/ 1672414 w 1764835"/>
                <a:gd name="connsiteY9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291091 w 1764835"/>
                <a:gd name="connsiteY2" fmla="*/ 1087514 h 1126296"/>
                <a:gd name="connsiteX3" fmla="*/ 0 w 1764835"/>
                <a:gd name="connsiteY3" fmla="*/ 1126296 h 1126296"/>
                <a:gd name="connsiteX4" fmla="*/ 398970 w 1764835"/>
                <a:gd name="connsiteY4" fmla="*/ 641527 h 1126296"/>
                <a:gd name="connsiteX5" fmla="*/ 1029826 w 1764835"/>
                <a:gd name="connsiteY5" fmla="*/ 170489 h 1126296"/>
                <a:gd name="connsiteX6" fmla="*/ 1291774 w 1764835"/>
                <a:gd name="connsiteY6" fmla="*/ 1426 h 1126296"/>
                <a:gd name="connsiteX7" fmla="*/ 1414215 w 1764835"/>
                <a:gd name="connsiteY7" fmla="*/ 247483 h 1126296"/>
                <a:gd name="connsiteX8" fmla="*/ 1764834 w 1764835"/>
                <a:gd name="connsiteY8" fmla="*/ 458213 h 1126296"/>
                <a:gd name="connsiteX9" fmla="*/ 1672414 w 1764835"/>
                <a:gd name="connsiteY9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378718 w 1764835"/>
                <a:gd name="connsiteY2" fmla="*/ 1100807 h 1126296"/>
                <a:gd name="connsiteX3" fmla="*/ 0 w 1764835"/>
                <a:gd name="connsiteY3" fmla="*/ 1126296 h 1126296"/>
                <a:gd name="connsiteX4" fmla="*/ 398970 w 1764835"/>
                <a:gd name="connsiteY4" fmla="*/ 641527 h 1126296"/>
                <a:gd name="connsiteX5" fmla="*/ 1029826 w 1764835"/>
                <a:gd name="connsiteY5" fmla="*/ 170489 h 1126296"/>
                <a:gd name="connsiteX6" fmla="*/ 1291774 w 1764835"/>
                <a:gd name="connsiteY6" fmla="*/ 1426 h 1126296"/>
                <a:gd name="connsiteX7" fmla="*/ 1414215 w 1764835"/>
                <a:gd name="connsiteY7" fmla="*/ 247483 h 1126296"/>
                <a:gd name="connsiteX8" fmla="*/ 1764834 w 1764835"/>
                <a:gd name="connsiteY8" fmla="*/ 458213 h 1126296"/>
                <a:gd name="connsiteX9" fmla="*/ 1672414 w 1764835"/>
                <a:gd name="connsiteY9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378718 w 1764835"/>
                <a:gd name="connsiteY2" fmla="*/ 1100807 h 1126296"/>
                <a:gd name="connsiteX3" fmla="*/ 0 w 1764835"/>
                <a:gd name="connsiteY3" fmla="*/ 1126296 h 1126296"/>
                <a:gd name="connsiteX4" fmla="*/ 398970 w 1764835"/>
                <a:gd name="connsiteY4" fmla="*/ 641527 h 1126296"/>
                <a:gd name="connsiteX5" fmla="*/ 1029826 w 1764835"/>
                <a:gd name="connsiteY5" fmla="*/ 170489 h 1126296"/>
                <a:gd name="connsiteX6" fmla="*/ 1291774 w 1764835"/>
                <a:gd name="connsiteY6" fmla="*/ 1426 h 1126296"/>
                <a:gd name="connsiteX7" fmla="*/ 1414215 w 1764835"/>
                <a:gd name="connsiteY7" fmla="*/ 247483 h 1126296"/>
                <a:gd name="connsiteX8" fmla="*/ 1764834 w 1764835"/>
                <a:gd name="connsiteY8" fmla="*/ 458213 h 1126296"/>
                <a:gd name="connsiteX9" fmla="*/ 1672414 w 1764835"/>
                <a:gd name="connsiteY9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904637 w 1764835"/>
                <a:gd name="connsiteY2" fmla="*/ 551381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948449 w 1764835"/>
                <a:gd name="connsiteY2" fmla="*/ 61339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948449 w 1764835"/>
                <a:gd name="connsiteY2" fmla="*/ 61339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948449 w 1764835"/>
                <a:gd name="connsiteY2" fmla="*/ 61339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860820 w 1764835"/>
                <a:gd name="connsiteY2" fmla="*/ 67540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337991 w 1764835"/>
                <a:gd name="connsiteY1" fmla="*/ 248433 h 1126296"/>
                <a:gd name="connsiteX2" fmla="*/ 860820 w 1764835"/>
                <a:gd name="connsiteY2" fmla="*/ 67540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369286 w 1764835"/>
                <a:gd name="connsiteY1" fmla="*/ 283870 h 1126296"/>
                <a:gd name="connsiteX2" fmla="*/ 860820 w 1764835"/>
                <a:gd name="connsiteY2" fmla="*/ 67540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406841 w 1764835"/>
                <a:gd name="connsiteY1" fmla="*/ 283875 h 1126296"/>
                <a:gd name="connsiteX2" fmla="*/ 860820 w 1764835"/>
                <a:gd name="connsiteY2" fmla="*/ 67540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406841 w 1764835"/>
                <a:gd name="connsiteY1" fmla="*/ 283875 h 1126296"/>
                <a:gd name="connsiteX2" fmla="*/ 860820 w 1764835"/>
                <a:gd name="connsiteY2" fmla="*/ 67540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363025 w 1764835"/>
                <a:gd name="connsiteY1" fmla="*/ 283879 h 1126296"/>
                <a:gd name="connsiteX2" fmla="*/ 860820 w 1764835"/>
                <a:gd name="connsiteY2" fmla="*/ 67540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672414 w 1764835"/>
                <a:gd name="connsiteY0" fmla="*/ 561949 h 1126296"/>
                <a:gd name="connsiteX1" fmla="*/ 1363025 w 1764835"/>
                <a:gd name="connsiteY1" fmla="*/ 283879 h 1126296"/>
                <a:gd name="connsiteX2" fmla="*/ 860820 w 1764835"/>
                <a:gd name="connsiteY2" fmla="*/ 67540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672414 w 1764835"/>
                <a:gd name="connsiteY10" fmla="*/ 561949 h 1126296"/>
                <a:gd name="connsiteX0" fmla="*/ 1722487 w 1764835"/>
                <a:gd name="connsiteY0" fmla="*/ 548668 h 1126296"/>
                <a:gd name="connsiteX1" fmla="*/ 1363025 w 1764835"/>
                <a:gd name="connsiteY1" fmla="*/ 283879 h 1126296"/>
                <a:gd name="connsiteX2" fmla="*/ 860820 w 1764835"/>
                <a:gd name="connsiteY2" fmla="*/ 675402 h 1126296"/>
                <a:gd name="connsiteX3" fmla="*/ 378718 w 1764835"/>
                <a:gd name="connsiteY3" fmla="*/ 1100807 h 1126296"/>
                <a:gd name="connsiteX4" fmla="*/ 0 w 1764835"/>
                <a:gd name="connsiteY4" fmla="*/ 1126296 h 1126296"/>
                <a:gd name="connsiteX5" fmla="*/ 398970 w 1764835"/>
                <a:gd name="connsiteY5" fmla="*/ 641527 h 1126296"/>
                <a:gd name="connsiteX6" fmla="*/ 1029826 w 1764835"/>
                <a:gd name="connsiteY6" fmla="*/ 170489 h 1126296"/>
                <a:gd name="connsiteX7" fmla="*/ 1291774 w 1764835"/>
                <a:gd name="connsiteY7" fmla="*/ 1426 h 1126296"/>
                <a:gd name="connsiteX8" fmla="*/ 1414215 w 1764835"/>
                <a:gd name="connsiteY8" fmla="*/ 247483 h 1126296"/>
                <a:gd name="connsiteX9" fmla="*/ 1764834 w 1764835"/>
                <a:gd name="connsiteY9" fmla="*/ 458213 h 1126296"/>
                <a:gd name="connsiteX10" fmla="*/ 1722487 w 1764835"/>
                <a:gd name="connsiteY10" fmla="*/ 548668 h 1126296"/>
                <a:gd name="connsiteX0" fmla="*/ 1722487 w 1722486"/>
                <a:gd name="connsiteY0" fmla="*/ 548668 h 1126296"/>
                <a:gd name="connsiteX1" fmla="*/ 1363025 w 1722486"/>
                <a:gd name="connsiteY1" fmla="*/ 283879 h 1126296"/>
                <a:gd name="connsiteX2" fmla="*/ 860820 w 1722486"/>
                <a:gd name="connsiteY2" fmla="*/ 675402 h 1126296"/>
                <a:gd name="connsiteX3" fmla="*/ 378718 w 1722486"/>
                <a:gd name="connsiteY3" fmla="*/ 1100807 h 1126296"/>
                <a:gd name="connsiteX4" fmla="*/ 0 w 1722486"/>
                <a:gd name="connsiteY4" fmla="*/ 1126296 h 1126296"/>
                <a:gd name="connsiteX5" fmla="*/ 398970 w 1722486"/>
                <a:gd name="connsiteY5" fmla="*/ 641527 h 1126296"/>
                <a:gd name="connsiteX6" fmla="*/ 1029826 w 1722486"/>
                <a:gd name="connsiteY6" fmla="*/ 170489 h 1126296"/>
                <a:gd name="connsiteX7" fmla="*/ 1291774 w 1722486"/>
                <a:gd name="connsiteY7" fmla="*/ 1426 h 1126296"/>
                <a:gd name="connsiteX8" fmla="*/ 1414215 w 1722486"/>
                <a:gd name="connsiteY8" fmla="*/ 247483 h 1126296"/>
                <a:gd name="connsiteX9" fmla="*/ 1721018 w 1722486"/>
                <a:gd name="connsiteY9" fmla="*/ 453788 h 1126296"/>
                <a:gd name="connsiteX10" fmla="*/ 1722487 w 1722486"/>
                <a:gd name="connsiteY10" fmla="*/ 548668 h 1126296"/>
                <a:gd name="connsiteX0" fmla="*/ 1722487 w 1722486"/>
                <a:gd name="connsiteY0" fmla="*/ 548668 h 1126296"/>
                <a:gd name="connsiteX1" fmla="*/ 1363025 w 1722486"/>
                <a:gd name="connsiteY1" fmla="*/ 283879 h 1126296"/>
                <a:gd name="connsiteX2" fmla="*/ 860820 w 1722486"/>
                <a:gd name="connsiteY2" fmla="*/ 675402 h 1126296"/>
                <a:gd name="connsiteX3" fmla="*/ 378718 w 1722486"/>
                <a:gd name="connsiteY3" fmla="*/ 1100807 h 1126296"/>
                <a:gd name="connsiteX4" fmla="*/ 0 w 1722486"/>
                <a:gd name="connsiteY4" fmla="*/ 1126296 h 1126296"/>
                <a:gd name="connsiteX5" fmla="*/ 398970 w 1722486"/>
                <a:gd name="connsiteY5" fmla="*/ 641527 h 1126296"/>
                <a:gd name="connsiteX6" fmla="*/ 1029826 w 1722486"/>
                <a:gd name="connsiteY6" fmla="*/ 170489 h 1126296"/>
                <a:gd name="connsiteX7" fmla="*/ 1291774 w 1722486"/>
                <a:gd name="connsiteY7" fmla="*/ 1426 h 1126296"/>
                <a:gd name="connsiteX8" fmla="*/ 1414215 w 1722486"/>
                <a:gd name="connsiteY8" fmla="*/ 247483 h 1126296"/>
                <a:gd name="connsiteX9" fmla="*/ 1721018 w 1722486"/>
                <a:gd name="connsiteY9" fmla="*/ 453788 h 1126296"/>
                <a:gd name="connsiteX10" fmla="*/ 1722487 w 1722486"/>
                <a:gd name="connsiteY10" fmla="*/ 548668 h 1126296"/>
                <a:gd name="connsiteX0" fmla="*/ 1722487 w 1722486"/>
                <a:gd name="connsiteY0" fmla="*/ 548668 h 1126296"/>
                <a:gd name="connsiteX1" fmla="*/ 1363025 w 1722486"/>
                <a:gd name="connsiteY1" fmla="*/ 283879 h 1126296"/>
                <a:gd name="connsiteX2" fmla="*/ 942192 w 1722486"/>
                <a:gd name="connsiteY2" fmla="*/ 639970 h 1126296"/>
                <a:gd name="connsiteX3" fmla="*/ 378718 w 1722486"/>
                <a:gd name="connsiteY3" fmla="*/ 1100807 h 1126296"/>
                <a:gd name="connsiteX4" fmla="*/ 0 w 1722486"/>
                <a:gd name="connsiteY4" fmla="*/ 1126296 h 1126296"/>
                <a:gd name="connsiteX5" fmla="*/ 398970 w 1722486"/>
                <a:gd name="connsiteY5" fmla="*/ 641527 h 1126296"/>
                <a:gd name="connsiteX6" fmla="*/ 1029826 w 1722486"/>
                <a:gd name="connsiteY6" fmla="*/ 170489 h 1126296"/>
                <a:gd name="connsiteX7" fmla="*/ 1291774 w 1722486"/>
                <a:gd name="connsiteY7" fmla="*/ 1426 h 1126296"/>
                <a:gd name="connsiteX8" fmla="*/ 1414215 w 1722486"/>
                <a:gd name="connsiteY8" fmla="*/ 247483 h 1126296"/>
                <a:gd name="connsiteX9" fmla="*/ 1721018 w 1722486"/>
                <a:gd name="connsiteY9" fmla="*/ 453788 h 1126296"/>
                <a:gd name="connsiteX10" fmla="*/ 1722487 w 1722486"/>
                <a:gd name="connsiteY10" fmla="*/ 548668 h 1126296"/>
                <a:gd name="connsiteX0" fmla="*/ 1722487 w 1722486"/>
                <a:gd name="connsiteY0" fmla="*/ 548668 h 1126296"/>
                <a:gd name="connsiteX1" fmla="*/ 1363025 w 1722486"/>
                <a:gd name="connsiteY1" fmla="*/ 283879 h 1126296"/>
                <a:gd name="connsiteX2" fmla="*/ 942192 w 1722486"/>
                <a:gd name="connsiteY2" fmla="*/ 639970 h 1126296"/>
                <a:gd name="connsiteX3" fmla="*/ 378718 w 1722486"/>
                <a:gd name="connsiteY3" fmla="*/ 1100807 h 1126296"/>
                <a:gd name="connsiteX4" fmla="*/ 0 w 1722486"/>
                <a:gd name="connsiteY4" fmla="*/ 1126296 h 1126296"/>
                <a:gd name="connsiteX5" fmla="*/ 398970 w 1722486"/>
                <a:gd name="connsiteY5" fmla="*/ 641527 h 1126296"/>
                <a:gd name="connsiteX6" fmla="*/ 1029826 w 1722486"/>
                <a:gd name="connsiteY6" fmla="*/ 170489 h 1126296"/>
                <a:gd name="connsiteX7" fmla="*/ 1291774 w 1722486"/>
                <a:gd name="connsiteY7" fmla="*/ 1426 h 1126296"/>
                <a:gd name="connsiteX8" fmla="*/ 1414215 w 1722486"/>
                <a:gd name="connsiteY8" fmla="*/ 247483 h 1126296"/>
                <a:gd name="connsiteX9" fmla="*/ 1721018 w 1722486"/>
                <a:gd name="connsiteY9" fmla="*/ 453788 h 1126296"/>
                <a:gd name="connsiteX10" fmla="*/ 1722487 w 1722486"/>
                <a:gd name="connsiteY10" fmla="*/ 548668 h 1126296"/>
                <a:gd name="connsiteX0" fmla="*/ 1722487 w 1722486"/>
                <a:gd name="connsiteY0" fmla="*/ 548668 h 1127380"/>
                <a:gd name="connsiteX1" fmla="*/ 1363025 w 1722486"/>
                <a:gd name="connsiteY1" fmla="*/ 283879 h 1127380"/>
                <a:gd name="connsiteX2" fmla="*/ 942192 w 1722486"/>
                <a:gd name="connsiteY2" fmla="*/ 639970 h 1127380"/>
                <a:gd name="connsiteX3" fmla="*/ 359941 w 1722486"/>
                <a:gd name="connsiteY3" fmla="*/ 1127380 h 1127380"/>
                <a:gd name="connsiteX4" fmla="*/ 0 w 1722486"/>
                <a:gd name="connsiteY4" fmla="*/ 1126296 h 1127380"/>
                <a:gd name="connsiteX5" fmla="*/ 398970 w 1722486"/>
                <a:gd name="connsiteY5" fmla="*/ 641527 h 1127380"/>
                <a:gd name="connsiteX6" fmla="*/ 1029826 w 1722486"/>
                <a:gd name="connsiteY6" fmla="*/ 170489 h 1127380"/>
                <a:gd name="connsiteX7" fmla="*/ 1291774 w 1722486"/>
                <a:gd name="connsiteY7" fmla="*/ 1426 h 1127380"/>
                <a:gd name="connsiteX8" fmla="*/ 1414215 w 1722486"/>
                <a:gd name="connsiteY8" fmla="*/ 247483 h 1127380"/>
                <a:gd name="connsiteX9" fmla="*/ 1721018 w 1722486"/>
                <a:gd name="connsiteY9" fmla="*/ 453788 h 1127380"/>
                <a:gd name="connsiteX10" fmla="*/ 1722487 w 1722486"/>
                <a:gd name="connsiteY10" fmla="*/ 548668 h 1127380"/>
                <a:gd name="connsiteX0" fmla="*/ 1722487 w 1722486"/>
                <a:gd name="connsiteY0" fmla="*/ 548668 h 1127380"/>
                <a:gd name="connsiteX1" fmla="*/ 1363025 w 1722486"/>
                <a:gd name="connsiteY1" fmla="*/ 283879 h 1127380"/>
                <a:gd name="connsiteX2" fmla="*/ 942192 w 1722486"/>
                <a:gd name="connsiteY2" fmla="*/ 639970 h 1127380"/>
                <a:gd name="connsiteX3" fmla="*/ 359941 w 1722486"/>
                <a:gd name="connsiteY3" fmla="*/ 1127380 h 1127380"/>
                <a:gd name="connsiteX4" fmla="*/ 0 w 1722486"/>
                <a:gd name="connsiteY4" fmla="*/ 1126296 h 1127380"/>
                <a:gd name="connsiteX5" fmla="*/ 398970 w 1722486"/>
                <a:gd name="connsiteY5" fmla="*/ 641527 h 1127380"/>
                <a:gd name="connsiteX6" fmla="*/ 1029826 w 1722486"/>
                <a:gd name="connsiteY6" fmla="*/ 170489 h 1127380"/>
                <a:gd name="connsiteX7" fmla="*/ 1291774 w 1722486"/>
                <a:gd name="connsiteY7" fmla="*/ 1426 h 1127380"/>
                <a:gd name="connsiteX8" fmla="*/ 1414215 w 1722486"/>
                <a:gd name="connsiteY8" fmla="*/ 247483 h 1127380"/>
                <a:gd name="connsiteX9" fmla="*/ 1721018 w 1722486"/>
                <a:gd name="connsiteY9" fmla="*/ 453788 h 1127380"/>
                <a:gd name="connsiteX10" fmla="*/ 1722487 w 1722486"/>
                <a:gd name="connsiteY10" fmla="*/ 548668 h 1127380"/>
                <a:gd name="connsiteX0" fmla="*/ 1722487 w 1722486"/>
                <a:gd name="connsiteY0" fmla="*/ 548668 h 1127380"/>
                <a:gd name="connsiteX1" fmla="*/ 1363025 w 1722486"/>
                <a:gd name="connsiteY1" fmla="*/ 283879 h 1127380"/>
                <a:gd name="connsiteX2" fmla="*/ 873337 w 1722486"/>
                <a:gd name="connsiteY2" fmla="*/ 670977 h 1127380"/>
                <a:gd name="connsiteX3" fmla="*/ 359941 w 1722486"/>
                <a:gd name="connsiteY3" fmla="*/ 1127380 h 1127380"/>
                <a:gd name="connsiteX4" fmla="*/ 0 w 1722486"/>
                <a:gd name="connsiteY4" fmla="*/ 1126296 h 1127380"/>
                <a:gd name="connsiteX5" fmla="*/ 398970 w 1722486"/>
                <a:gd name="connsiteY5" fmla="*/ 641527 h 1127380"/>
                <a:gd name="connsiteX6" fmla="*/ 1029826 w 1722486"/>
                <a:gd name="connsiteY6" fmla="*/ 170489 h 1127380"/>
                <a:gd name="connsiteX7" fmla="*/ 1291774 w 1722486"/>
                <a:gd name="connsiteY7" fmla="*/ 1426 h 1127380"/>
                <a:gd name="connsiteX8" fmla="*/ 1414215 w 1722486"/>
                <a:gd name="connsiteY8" fmla="*/ 247483 h 1127380"/>
                <a:gd name="connsiteX9" fmla="*/ 1721018 w 1722486"/>
                <a:gd name="connsiteY9" fmla="*/ 453788 h 1127380"/>
                <a:gd name="connsiteX10" fmla="*/ 1722487 w 1722486"/>
                <a:gd name="connsiteY10" fmla="*/ 548668 h 1127380"/>
                <a:gd name="connsiteX0" fmla="*/ 1722487 w 1722486"/>
                <a:gd name="connsiteY0" fmla="*/ 548668 h 1126296"/>
                <a:gd name="connsiteX1" fmla="*/ 1363025 w 1722486"/>
                <a:gd name="connsiteY1" fmla="*/ 283879 h 1126296"/>
                <a:gd name="connsiteX2" fmla="*/ 873337 w 1722486"/>
                <a:gd name="connsiteY2" fmla="*/ 670977 h 1126296"/>
                <a:gd name="connsiteX3" fmla="*/ 391235 w 1722486"/>
                <a:gd name="connsiteY3" fmla="*/ 1122956 h 1126296"/>
                <a:gd name="connsiteX4" fmla="*/ 0 w 1722486"/>
                <a:gd name="connsiteY4" fmla="*/ 1126296 h 1126296"/>
                <a:gd name="connsiteX5" fmla="*/ 398970 w 1722486"/>
                <a:gd name="connsiteY5" fmla="*/ 641527 h 1126296"/>
                <a:gd name="connsiteX6" fmla="*/ 1029826 w 1722486"/>
                <a:gd name="connsiteY6" fmla="*/ 170489 h 1126296"/>
                <a:gd name="connsiteX7" fmla="*/ 1291774 w 1722486"/>
                <a:gd name="connsiteY7" fmla="*/ 1426 h 1126296"/>
                <a:gd name="connsiteX8" fmla="*/ 1414215 w 1722486"/>
                <a:gd name="connsiteY8" fmla="*/ 247483 h 1126296"/>
                <a:gd name="connsiteX9" fmla="*/ 1721018 w 1722486"/>
                <a:gd name="connsiteY9" fmla="*/ 453788 h 1126296"/>
                <a:gd name="connsiteX10" fmla="*/ 1722487 w 1722486"/>
                <a:gd name="connsiteY10" fmla="*/ 548668 h 1126296"/>
                <a:gd name="connsiteX0" fmla="*/ 1722487 w 1722486"/>
                <a:gd name="connsiteY0" fmla="*/ 548668 h 1126296"/>
                <a:gd name="connsiteX1" fmla="*/ 1363025 w 1722486"/>
                <a:gd name="connsiteY1" fmla="*/ 283879 h 1126296"/>
                <a:gd name="connsiteX2" fmla="*/ 873337 w 1722486"/>
                <a:gd name="connsiteY2" fmla="*/ 670977 h 1126296"/>
                <a:gd name="connsiteX3" fmla="*/ 391235 w 1722486"/>
                <a:gd name="connsiteY3" fmla="*/ 1122956 h 1126296"/>
                <a:gd name="connsiteX4" fmla="*/ 0 w 1722486"/>
                <a:gd name="connsiteY4" fmla="*/ 1126296 h 1126296"/>
                <a:gd name="connsiteX5" fmla="*/ 398970 w 1722486"/>
                <a:gd name="connsiteY5" fmla="*/ 641527 h 1126296"/>
                <a:gd name="connsiteX6" fmla="*/ 1029826 w 1722486"/>
                <a:gd name="connsiteY6" fmla="*/ 170489 h 1126296"/>
                <a:gd name="connsiteX7" fmla="*/ 1291774 w 1722486"/>
                <a:gd name="connsiteY7" fmla="*/ 1426 h 1126296"/>
                <a:gd name="connsiteX8" fmla="*/ 1414215 w 1722486"/>
                <a:gd name="connsiteY8" fmla="*/ 247483 h 1126296"/>
                <a:gd name="connsiteX9" fmla="*/ 1721018 w 1722486"/>
                <a:gd name="connsiteY9" fmla="*/ 453788 h 1126296"/>
                <a:gd name="connsiteX10" fmla="*/ 1722487 w 1722486"/>
                <a:gd name="connsiteY10" fmla="*/ 548668 h 1126296"/>
                <a:gd name="connsiteX0" fmla="*/ 1722487 w 1722486"/>
                <a:gd name="connsiteY0" fmla="*/ 548668 h 1126296"/>
                <a:gd name="connsiteX1" fmla="*/ 1363025 w 1722486"/>
                <a:gd name="connsiteY1" fmla="*/ 283879 h 1126296"/>
                <a:gd name="connsiteX2" fmla="*/ 873337 w 1722486"/>
                <a:gd name="connsiteY2" fmla="*/ 670977 h 1126296"/>
                <a:gd name="connsiteX3" fmla="*/ 391235 w 1722486"/>
                <a:gd name="connsiteY3" fmla="*/ 1122956 h 1126296"/>
                <a:gd name="connsiteX4" fmla="*/ 0 w 1722486"/>
                <a:gd name="connsiteY4" fmla="*/ 1126296 h 1126296"/>
                <a:gd name="connsiteX5" fmla="*/ 398970 w 1722486"/>
                <a:gd name="connsiteY5" fmla="*/ 641527 h 1126296"/>
                <a:gd name="connsiteX6" fmla="*/ 1029826 w 1722486"/>
                <a:gd name="connsiteY6" fmla="*/ 170489 h 1126296"/>
                <a:gd name="connsiteX7" fmla="*/ 1291774 w 1722486"/>
                <a:gd name="connsiteY7" fmla="*/ 1426 h 1126296"/>
                <a:gd name="connsiteX8" fmla="*/ 1414215 w 1722486"/>
                <a:gd name="connsiteY8" fmla="*/ 247483 h 1126296"/>
                <a:gd name="connsiteX9" fmla="*/ 1721018 w 1722486"/>
                <a:gd name="connsiteY9" fmla="*/ 453788 h 1126296"/>
                <a:gd name="connsiteX10" fmla="*/ 1722487 w 1722486"/>
                <a:gd name="connsiteY10" fmla="*/ 548668 h 1126296"/>
                <a:gd name="connsiteX0" fmla="*/ 1735004 w 1735003"/>
                <a:gd name="connsiteY0" fmla="*/ 548668 h 1135153"/>
                <a:gd name="connsiteX1" fmla="*/ 1375542 w 1735003"/>
                <a:gd name="connsiteY1" fmla="*/ 283879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11487 w 1735003"/>
                <a:gd name="connsiteY5" fmla="*/ 641527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75542 w 1735003"/>
                <a:gd name="connsiteY1" fmla="*/ 283879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11487 w 1735003"/>
                <a:gd name="connsiteY5" fmla="*/ 641527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75542 w 1735003"/>
                <a:gd name="connsiteY1" fmla="*/ 283879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11487 w 1735003"/>
                <a:gd name="connsiteY5" fmla="*/ 641527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75542 w 1735003"/>
                <a:gd name="connsiteY1" fmla="*/ 283879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618044 w 1735003"/>
                <a:gd name="connsiteY5" fmla="*/ 530803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75542 w 1735003"/>
                <a:gd name="connsiteY1" fmla="*/ 283879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618044 w 1735003"/>
                <a:gd name="connsiteY5" fmla="*/ 530803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75542 w 1735003"/>
                <a:gd name="connsiteY1" fmla="*/ 283879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618044 w 1735003"/>
                <a:gd name="connsiteY5" fmla="*/ 530803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75542 w 1735003"/>
                <a:gd name="connsiteY1" fmla="*/ 283879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86599 w 1735003"/>
                <a:gd name="connsiteY5" fmla="*/ 597238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75542 w 1735003"/>
                <a:gd name="connsiteY1" fmla="*/ 283879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86599 w 1735003"/>
                <a:gd name="connsiteY5" fmla="*/ 597238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86599 w 1735003"/>
                <a:gd name="connsiteY5" fmla="*/ 597238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86599 w 1735003"/>
                <a:gd name="connsiteY5" fmla="*/ 597238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885854 w 1735003"/>
                <a:gd name="connsiteY2" fmla="*/ 670977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86599 w 1735003"/>
                <a:gd name="connsiteY5" fmla="*/ 597238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948445 w 1735003"/>
                <a:gd name="connsiteY2" fmla="*/ 653261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86599 w 1735003"/>
                <a:gd name="connsiteY5" fmla="*/ 597238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948445 w 1735003"/>
                <a:gd name="connsiteY2" fmla="*/ 653261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86599 w 1735003"/>
                <a:gd name="connsiteY5" fmla="*/ 597238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948445 w 1735003"/>
                <a:gd name="connsiteY2" fmla="*/ 653261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486599 w 1735003"/>
                <a:gd name="connsiteY5" fmla="*/ 597238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948445 w 1735003"/>
                <a:gd name="connsiteY2" fmla="*/ 653261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567972 w 1735003"/>
                <a:gd name="connsiteY5" fmla="*/ 539662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948445 w 1735003"/>
                <a:gd name="connsiteY2" fmla="*/ 653261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567972 w 1735003"/>
                <a:gd name="connsiteY5" fmla="*/ 539662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873333 w 1735003"/>
                <a:gd name="connsiteY2" fmla="*/ 684262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567972 w 1735003"/>
                <a:gd name="connsiteY5" fmla="*/ 539662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873333 w 1735003"/>
                <a:gd name="connsiteY2" fmla="*/ 684262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567972 w 1735003"/>
                <a:gd name="connsiteY5" fmla="*/ 539662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873333 w 1735003"/>
                <a:gd name="connsiteY2" fmla="*/ 684262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567972 w 1735003"/>
                <a:gd name="connsiteY5" fmla="*/ 539662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873333 w 1735003"/>
                <a:gd name="connsiteY2" fmla="*/ 684262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567972 w 1735003"/>
                <a:gd name="connsiteY5" fmla="*/ 539662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  <a:gd name="connsiteX0" fmla="*/ 1735004 w 1735003"/>
                <a:gd name="connsiteY0" fmla="*/ 548668 h 1135153"/>
                <a:gd name="connsiteX1" fmla="*/ 1381799 w 1735003"/>
                <a:gd name="connsiteY1" fmla="*/ 248448 h 1135153"/>
                <a:gd name="connsiteX2" fmla="*/ 873333 w 1735003"/>
                <a:gd name="connsiteY2" fmla="*/ 684262 h 1135153"/>
                <a:gd name="connsiteX3" fmla="*/ 403752 w 1735003"/>
                <a:gd name="connsiteY3" fmla="*/ 1122956 h 1135153"/>
                <a:gd name="connsiteX4" fmla="*/ 0 w 1735003"/>
                <a:gd name="connsiteY4" fmla="*/ 1135153 h 1135153"/>
                <a:gd name="connsiteX5" fmla="*/ 567972 w 1735003"/>
                <a:gd name="connsiteY5" fmla="*/ 539662 h 1135153"/>
                <a:gd name="connsiteX6" fmla="*/ 1042343 w 1735003"/>
                <a:gd name="connsiteY6" fmla="*/ 170489 h 1135153"/>
                <a:gd name="connsiteX7" fmla="*/ 1304291 w 1735003"/>
                <a:gd name="connsiteY7" fmla="*/ 1426 h 1135153"/>
                <a:gd name="connsiteX8" fmla="*/ 1426732 w 1735003"/>
                <a:gd name="connsiteY8" fmla="*/ 247483 h 1135153"/>
                <a:gd name="connsiteX9" fmla="*/ 1733535 w 1735003"/>
                <a:gd name="connsiteY9" fmla="*/ 453788 h 1135153"/>
                <a:gd name="connsiteX10" fmla="*/ 1735004 w 1735003"/>
                <a:gd name="connsiteY10" fmla="*/ 548668 h 113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5003" h="1135153">
                  <a:moveTo>
                    <a:pt x="1735004" y="548668"/>
                  </a:moveTo>
                  <a:cubicBezTo>
                    <a:pt x="1614030" y="409721"/>
                    <a:pt x="1441116" y="427809"/>
                    <a:pt x="1381799" y="248448"/>
                  </a:cubicBezTo>
                  <a:cubicBezTo>
                    <a:pt x="1272613" y="437138"/>
                    <a:pt x="1142750" y="516366"/>
                    <a:pt x="873333" y="684262"/>
                  </a:cubicBezTo>
                  <a:cubicBezTo>
                    <a:pt x="603916" y="852158"/>
                    <a:pt x="435596" y="925274"/>
                    <a:pt x="403752" y="1122956"/>
                  </a:cubicBezTo>
                  <a:lnTo>
                    <a:pt x="0" y="1135153"/>
                  </a:lnTo>
                  <a:cubicBezTo>
                    <a:pt x="41965" y="750798"/>
                    <a:pt x="287838" y="678296"/>
                    <a:pt x="567972" y="539662"/>
                  </a:cubicBezTo>
                  <a:cubicBezTo>
                    <a:pt x="848106" y="401028"/>
                    <a:pt x="893542" y="277172"/>
                    <a:pt x="1042343" y="170489"/>
                  </a:cubicBezTo>
                  <a:cubicBezTo>
                    <a:pt x="1191144" y="63806"/>
                    <a:pt x="1240226" y="-11406"/>
                    <a:pt x="1304291" y="1426"/>
                  </a:cubicBezTo>
                  <a:cubicBezTo>
                    <a:pt x="1368356" y="14258"/>
                    <a:pt x="1355191" y="172089"/>
                    <a:pt x="1426732" y="247483"/>
                  </a:cubicBezTo>
                  <a:cubicBezTo>
                    <a:pt x="1498273" y="322877"/>
                    <a:pt x="1597160" y="374304"/>
                    <a:pt x="1733535" y="453788"/>
                  </a:cubicBezTo>
                  <a:cubicBezTo>
                    <a:pt x="1733585" y="492291"/>
                    <a:pt x="1734954" y="510165"/>
                    <a:pt x="1735004" y="5486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134" name="직사각형 133"/>
            <p:cNvSpPr/>
            <p:nvPr/>
          </p:nvSpPr>
          <p:spPr bwMode="auto">
            <a:xfrm>
              <a:off x="3716974" y="4346606"/>
              <a:ext cx="1848915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5" name="직사각형 134"/>
            <p:cNvSpPr/>
            <p:nvPr/>
          </p:nvSpPr>
          <p:spPr bwMode="auto">
            <a:xfrm>
              <a:off x="3718357" y="3639784"/>
              <a:ext cx="1848915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6" name="직사각형 135"/>
            <p:cNvSpPr/>
            <p:nvPr/>
          </p:nvSpPr>
          <p:spPr bwMode="auto">
            <a:xfrm>
              <a:off x="3717033" y="4315831"/>
              <a:ext cx="1842728" cy="536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7" name="직사각형 136"/>
            <p:cNvSpPr/>
            <p:nvPr/>
          </p:nvSpPr>
          <p:spPr bwMode="auto">
            <a:xfrm>
              <a:off x="3699810" y="3643836"/>
              <a:ext cx="1842728" cy="536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38" name="직선 연결선 137"/>
            <p:cNvCxnSpPr/>
            <p:nvPr/>
          </p:nvCxnSpPr>
          <p:spPr bwMode="auto">
            <a:xfrm flipV="1">
              <a:off x="3717032" y="3699803"/>
              <a:ext cx="1368210" cy="217789"/>
            </a:xfrm>
            <a:prstGeom prst="line">
              <a:avLst/>
            </a:prstGeom>
            <a:noFill/>
            <a:ln w="28575" cap="flat" cmpd="sng" algn="ctr">
              <a:solidFill>
                <a:srgbClr val="FFFF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직선 연결선 138"/>
            <p:cNvCxnSpPr/>
            <p:nvPr/>
          </p:nvCxnSpPr>
          <p:spPr bwMode="auto">
            <a:xfrm>
              <a:off x="4221088" y="3699802"/>
              <a:ext cx="1324035" cy="260475"/>
            </a:xfrm>
            <a:prstGeom prst="line">
              <a:avLst/>
            </a:prstGeom>
            <a:noFill/>
            <a:ln w="28575" cap="flat" cmpd="sng" algn="ctr">
              <a:solidFill>
                <a:srgbClr val="FFFF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그룹 30"/>
          <p:cNvGrpSpPr/>
          <p:nvPr/>
        </p:nvGrpSpPr>
        <p:grpSpPr>
          <a:xfrm>
            <a:off x="1475665" y="5429745"/>
            <a:ext cx="601486" cy="519535"/>
            <a:chOff x="523258" y="5801617"/>
            <a:chExt cx="601486" cy="519535"/>
          </a:xfrm>
        </p:grpSpPr>
        <p:sp>
          <p:nvSpPr>
            <p:cNvPr id="128" name="직사각형 127"/>
            <p:cNvSpPr/>
            <p:nvPr/>
          </p:nvSpPr>
          <p:spPr bwMode="auto">
            <a:xfrm>
              <a:off x="523258" y="5801617"/>
              <a:ext cx="601486" cy="5195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9" name="타원 128"/>
            <p:cNvSpPr/>
            <p:nvPr/>
          </p:nvSpPr>
          <p:spPr bwMode="auto">
            <a:xfrm>
              <a:off x="623506" y="5870037"/>
              <a:ext cx="405942" cy="405943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2627793" y="5449716"/>
            <a:ext cx="601486" cy="519535"/>
            <a:chOff x="523258" y="4793504"/>
            <a:chExt cx="601486" cy="519535"/>
          </a:xfrm>
        </p:grpSpPr>
        <p:sp>
          <p:nvSpPr>
            <p:cNvPr id="124" name="직사각형 123"/>
            <p:cNvSpPr/>
            <p:nvPr/>
          </p:nvSpPr>
          <p:spPr bwMode="auto">
            <a:xfrm>
              <a:off x="523258" y="4793504"/>
              <a:ext cx="601486" cy="5195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5" name="타원 124"/>
            <p:cNvSpPr/>
            <p:nvPr/>
          </p:nvSpPr>
          <p:spPr bwMode="auto">
            <a:xfrm>
              <a:off x="623506" y="4856973"/>
              <a:ext cx="405942" cy="4059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6" name="타원 125"/>
            <p:cNvSpPr/>
            <p:nvPr/>
          </p:nvSpPr>
          <p:spPr bwMode="auto">
            <a:xfrm>
              <a:off x="667274" y="4924916"/>
              <a:ext cx="288032" cy="2598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7" name="자유형 126"/>
            <p:cNvSpPr/>
            <p:nvPr/>
          </p:nvSpPr>
          <p:spPr bwMode="auto">
            <a:xfrm>
              <a:off x="663815" y="4856973"/>
              <a:ext cx="365636" cy="408554"/>
            </a:xfrm>
            <a:custGeom>
              <a:avLst/>
              <a:gdLst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16587 w 495244"/>
                <a:gd name="connsiteY0" fmla="*/ 109365 h 540988"/>
                <a:gd name="connsiteX1" fmla="*/ 109456 w 495244"/>
                <a:gd name="connsiteY1" fmla="*/ 28403 h 540988"/>
                <a:gd name="connsiteX2" fmla="*/ 264237 w 495244"/>
                <a:gd name="connsiteY2" fmla="*/ 2209 h 540988"/>
                <a:gd name="connsiteX3" fmla="*/ 411874 w 495244"/>
                <a:gd name="connsiteY3" fmla="*/ 78409 h 540988"/>
                <a:gd name="connsiteX4" fmla="*/ 495218 w 495244"/>
                <a:gd name="connsiteY4" fmla="*/ 264147 h 540988"/>
                <a:gd name="connsiteX5" fmla="*/ 419018 w 495244"/>
                <a:gd name="connsiteY5" fmla="*/ 457028 h 540988"/>
                <a:gd name="connsiteX6" fmla="*/ 264237 w 495244"/>
                <a:gd name="connsiteY6" fmla="*/ 535609 h 540988"/>
                <a:gd name="connsiteX7" fmla="*/ 109456 w 495244"/>
                <a:gd name="connsiteY7" fmla="*/ 523703 h 540988"/>
                <a:gd name="connsiteX8" fmla="*/ 4681 w 495244"/>
                <a:gd name="connsiteY8" fmla="*/ 440359 h 540988"/>
                <a:gd name="connsiteX9" fmla="*/ 33256 w 495244"/>
                <a:gd name="connsiteY9" fmla="*/ 368922 h 540988"/>
                <a:gd name="connsiteX10" fmla="*/ 297574 w 495244"/>
                <a:gd name="connsiteY10" fmla="*/ 435597 h 540988"/>
                <a:gd name="connsiteX11" fmla="*/ 399968 w 495244"/>
                <a:gd name="connsiteY11" fmla="*/ 211759 h 540988"/>
                <a:gd name="connsiteX12" fmla="*/ 238043 w 495244"/>
                <a:gd name="connsiteY12" fmla="*/ 92697 h 540988"/>
                <a:gd name="connsiteX13" fmla="*/ 16587 w 495244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405365 w 509395"/>
                <a:gd name="connsiteY11" fmla="*/ 244894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374729 w 509395"/>
                <a:gd name="connsiteY11" fmla="*/ 260357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51752 w 508953"/>
                <a:gd name="connsiteY12" fmla="*/ 9269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5187 w 508953"/>
                <a:gd name="connsiteY12" fmla="*/ 123623 h 540988"/>
                <a:gd name="connsiteX13" fmla="*/ 30296 w 508953"/>
                <a:gd name="connsiteY13" fmla="*/ 109365 h 540988"/>
                <a:gd name="connsiteX0" fmla="*/ 29418 w 508075"/>
                <a:gd name="connsiteY0" fmla="*/ 109365 h 540988"/>
                <a:gd name="connsiteX1" fmla="*/ 122287 w 508075"/>
                <a:gd name="connsiteY1" fmla="*/ 28403 h 540988"/>
                <a:gd name="connsiteX2" fmla="*/ 277068 w 508075"/>
                <a:gd name="connsiteY2" fmla="*/ 2209 h 540988"/>
                <a:gd name="connsiteX3" fmla="*/ 424705 w 508075"/>
                <a:gd name="connsiteY3" fmla="*/ 78409 h 540988"/>
                <a:gd name="connsiteX4" fmla="*/ 508049 w 508075"/>
                <a:gd name="connsiteY4" fmla="*/ 264147 h 540988"/>
                <a:gd name="connsiteX5" fmla="*/ 431849 w 508075"/>
                <a:gd name="connsiteY5" fmla="*/ 457028 h 540988"/>
                <a:gd name="connsiteX6" fmla="*/ 277068 w 508075"/>
                <a:gd name="connsiteY6" fmla="*/ 535609 h 540988"/>
                <a:gd name="connsiteX7" fmla="*/ 122287 w 508075"/>
                <a:gd name="connsiteY7" fmla="*/ 523703 h 540988"/>
                <a:gd name="connsiteX8" fmla="*/ 17512 w 508075"/>
                <a:gd name="connsiteY8" fmla="*/ 440359 h 540988"/>
                <a:gd name="connsiteX9" fmla="*/ 26392 w 508075"/>
                <a:gd name="connsiteY9" fmla="*/ 391011 h 540988"/>
                <a:gd name="connsiteX10" fmla="*/ 271016 w 508075"/>
                <a:gd name="connsiteY10" fmla="*/ 380372 h 540988"/>
                <a:gd name="connsiteX11" fmla="*/ 353713 w 508075"/>
                <a:gd name="connsiteY11" fmla="*/ 240476 h 540988"/>
                <a:gd name="connsiteX12" fmla="*/ 244309 w 508075"/>
                <a:gd name="connsiteY12" fmla="*/ 123623 h 540988"/>
                <a:gd name="connsiteX13" fmla="*/ 29418 w 508075"/>
                <a:gd name="connsiteY13" fmla="*/ 109365 h 540988"/>
                <a:gd name="connsiteX0" fmla="*/ 16298 w 494955"/>
                <a:gd name="connsiteY0" fmla="*/ 109365 h 540988"/>
                <a:gd name="connsiteX1" fmla="*/ 109167 w 494955"/>
                <a:gd name="connsiteY1" fmla="*/ 28403 h 540988"/>
                <a:gd name="connsiteX2" fmla="*/ 263948 w 494955"/>
                <a:gd name="connsiteY2" fmla="*/ 2209 h 540988"/>
                <a:gd name="connsiteX3" fmla="*/ 411585 w 494955"/>
                <a:gd name="connsiteY3" fmla="*/ 78409 h 540988"/>
                <a:gd name="connsiteX4" fmla="*/ 494929 w 494955"/>
                <a:gd name="connsiteY4" fmla="*/ 264147 h 540988"/>
                <a:gd name="connsiteX5" fmla="*/ 418729 w 494955"/>
                <a:gd name="connsiteY5" fmla="*/ 457028 h 540988"/>
                <a:gd name="connsiteX6" fmla="*/ 263948 w 494955"/>
                <a:gd name="connsiteY6" fmla="*/ 535609 h 540988"/>
                <a:gd name="connsiteX7" fmla="*/ 109167 w 494955"/>
                <a:gd name="connsiteY7" fmla="*/ 523703 h 540988"/>
                <a:gd name="connsiteX8" fmla="*/ 4392 w 494955"/>
                <a:gd name="connsiteY8" fmla="*/ 440359 h 540988"/>
                <a:gd name="connsiteX9" fmla="*/ 257896 w 494955"/>
                <a:gd name="connsiteY9" fmla="*/ 380372 h 540988"/>
                <a:gd name="connsiteX10" fmla="*/ 340593 w 494955"/>
                <a:gd name="connsiteY10" fmla="*/ 240476 h 540988"/>
                <a:gd name="connsiteX11" fmla="*/ 231189 w 494955"/>
                <a:gd name="connsiteY11" fmla="*/ 123623 h 540988"/>
                <a:gd name="connsiteX12" fmla="*/ 16298 w 494955"/>
                <a:gd name="connsiteY12" fmla="*/ 109365 h 540988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177"/>
                <a:gd name="connsiteX1" fmla="*/ 96417 w 482205"/>
                <a:gd name="connsiteY1" fmla="*/ 28403 h 540177"/>
                <a:gd name="connsiteX2" fmla="*/ 251198 w 482205"/>
                <a:gd name="connsiteY2" fmla="*/ 2209 h 540177"/>
                <a:gd name="connsiteX3" fmla="*/ 398835 w 482205"/>
                <a:gd name="connsiteY3" fmla="*/ 78409 h 540177"/>
                <a:gd name="connsiteX4" fmla="*/ 482179 w 482205"/>
                <a:gd name="connsiteY4" fmla="*/ 264147 h 540177"/>
                <a:gd name="connsiteX5" fmla="*/ 405979 w 482205"/>
                <a:gd name="connsiteY5" fmla="*/ 457028 h 540177"/>
                <a:gd name="connsiteX6" fmla="*/ 251198 w 482205"/>
                <a:gd name="connsiteY6" fmla="*/ 535609 h 540177"/>
                <a:gd name="connsiteX7" fmla="*/ 96417 w 482205"/>
                <a:gd name="connsiteY7" fmla="*/ 523703 h 540177"/>
                <a:gd name="connsiteX8" fmla="*/ 35408 w 482205"/>
                <a:gd name="connsiteY8" fmla="*/ 464658 h 540177"/>
                <a:gd name="connsiteX9" fmla="*/ 245146 w 482205"/>
                <a:gd name="connsiteY9" fmla="*/ 380372 h 540177"/>
                <a:gd name="connsiteX10" fmla="*/ 327843 w 482205"/>
                <a:gd name="connsiteY10" fmla="*/ 240476 h 540177"/>
                <a:gd name="connsiteX11" fmla="*/ 218439 w 482205"/>
                <a:gd name="connsiteY11" fmla="*/ 123623 h 540177"/>
                <a:gd name="connsiteX12" fmla="*/ 3548 w 482205"/>
                <a:gd name="connsiteY12" fmla="*/ 109365 h 540177"/>
                <a:gd name="connsiteX0" fmla="*/ 3548 w 482205"/>
                <a:gd name="connsiteY0" fmla="*/ 109365 h 540177"/>
                <a:gd name="connsiteX1" fmla="*/ 96417 w 482205"/>
                <a:gd name="connsiteY1" fmla="*/ 28403 h 540177"/>
                <a:gd name="connsiteX2" fmla="*/ 251198 w 482205"/>
                <a:gd name="connsiteY2" fmla="*/ 2209 h 540177"/>
                <a:gd name="connsiteX3" fmla="*/ 398835 w 482205"/>
                <a:gd name="connsiteY3" fmla="*/ 78409 h 540177"/>
                <a:gd name="connsiteX4" fmla="*/ 482179 w 482205"/>
                <a:gd name="connsiteY4" fmla="*/ 264147 h 540177"/>
                <a:gd name="connsiteX5" fmla="*/ 405979 w 482205"/>
                <a:gd name="connsiteY5" fmla="*/ 457028 h 540177"/>
                <a:gd name="connsiteX6" fmla="*/ 251198 w 482205"/>
                <a:gd name="connsiteY6" fmla="*/ 535609 h 540177"/>
                <a:gd name="connsiteX7" fmla="*/ 96417 w 482205"/>
                <a:gd name="connsiteY7" fmla="*/ 523703 h 540177"/>
                <a:gd name="connsiteX8" fmla="*/ 35408 w 482205"/>
                <a:gd name="connsiteY8" fmla="*/ 464658 h 540177"/>
                <a:gd name="connsiteX9" fmla="*/ 245146 w 482205"/>
                <a:gd name="connsiteY9" fmla="*/ 380372 h 540177"/>
                <a:gd name="connsiteX10" fmla="*/ 308148 w 482205"/>
                <a:gd name="connsiteY10" fmla="*/ 251521 h 540177"/>
                <a:gd name="connsiteX11" fmla="*/ 218439 w 482205"/>
                <a:gd name="connsiteY11" fmla="*/ 123623 h 540177"/>
                <a:gd name="connsiteX12" fmla="*/ 3548 w 482205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5663 w 482722"/>
                <a:gd name="connsiteY9" fmla="*/ 380372 h 540177"/>
                <a:gd name="connsiteX10" fmla="*/ 308665 w 482722"/>
                <a:gd name="connsiteY10" fmla="*/ 251521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5663 w 482722"/>
                <a:gd name="connsiteY9" fmla="*/ 380372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35635"/>
                <a:gd name="connsiteX1" fmla="*/ 96934 w 482722"/>
                <a:gd name="connsiteY1" fmla="*/ 28403 h 535635"/>
                <a:gd name="connsiteX2" fmla="*/ 251715 w 482722"/>
                <a:gd name="connsiteY2" fmla="*/ 2209 h 535635"/>
                <a:gd name="connsiteX3" fmla="*/ 399352 w 482722"/>
                <a:gd name="connsiteY3" fmla="*/ 78409 h 535635"/>
                <a:gd name="connsiteX4" fmla="*/ 482696 w 482722"/>
                <a:gd name="connsiteY4" fmla="*/ 264147 h 535635"/>
                <a:gd name="connsiteX5" fmla="*/ 406496 w 482722"/>
                <a:gd name="connsiteY5" fmla="*/ 457028 h 535635"/>
                <a:gd name="connsiteX6" fmla="*/ 251715 w 482722"/>
                <a:gd name="connsiteY6" fmla="*/ 535609 h 535635"/>
                <a:gd name="connsiteX7" fmla="*/ 35925 w 482722"/>
                <a:gd name="connsiteY7" fmla="*/ 464658 h 535635"/>
                <a:gd name="connsiteX8" fmla="*/ 241286 w 482722"/>
                <a:gd name="connsiteY8" fmla="*/ 369327 h 535635"/>
                <a:gd name="connsiteX9" fmla="*/ 302100 w 482722"/>
                <a:gd name="connsiteY9" fmla="*/ 238267 h 535635"/>
                <a:gd name="connsiteX10" fmla="*/ 229898 w 482722"/>
                <a:gd name="connsiteY10" fmla="*/ 143504 h 535635"/>
                <a:gd name="connsiteX11" fmla="*/ 4065 w 482722"/>
                <a:gd name="connsiteY11" fmla="*/ 109365 h 535635"/>
                <a:gd name="connsiteX0" fmla="*/ 4065 w 482722"/>
                <a:gd name="connsiteY0" fmla="*/ 109365 h 535700"/>
                <a:gd name="connsiteX1" fmla="*/ 96934 w 482722"/>
                <a:gd name="connsiteY1" fmla="*/ 28403 h 535700"/>
                <a:gd name="connsiteX2" fmla="*/ 251715 w 482722"/>
                <a:gd name="connsiteY2" fmla="*/ 2209 h 535700"/>
                <a:gd name="connsiteX3" fmla="*/ 399352 w 482722"/>
                <a:gd name="connsiteY3" fmla="*/ 78409 h 535700"/>
                <a:gd name="connsiteX4" fmla="*/ 482696 w 482722"/>
                <a:gd name="connsiteY4" fmla="*/ 264147 h 535700"/>
                <a:gd name="connsiteX5" fmla="*/ 406496 w 482722"/>
                <a:gd name="connsiteY5" fmla="*/ 457028 h 535700"/>
                <a:gd name="connsiteX6" fmla="*/ 251715 w 482722"/>
                <a:gd name="connsiteY6" fmla="*/ 535609 h 535700"/>
                <a:gd name="connsiteX7" fmla="*/ 35925 w 482722"/>
                <a:gd name="connsiteY7" fmla="*/ 464658 h 535700"/>
                <a:gd name="connsiteX8" fmla="*/ 241286 w 482722"/>
                <a:gd name="connsiteY8" fmla="*/ 369327 h 535700"/>
                <a:gd name="connsiteX9" fmla="*/ 302100 w 482722"/>
                <a:gd name="connsiteY9" fmla="*/ 238267 h 535700"/>
                <a:gd name="connsiteX10" fmla="*/ 229898 w 482722"/>
                <a:gd name="connsiteY10" fmla="*/ 143504 h 535700"/>
                <a:gd name="connsiteX11" fmla="*/ 4065 w 482722"/>
                <a:gd name="connsiteY11" fmla="*/ 109365 h 535700"/>
                <a:gd name="connsiteX0" fmla="*/ 4065 w 482725"/>
                <a:gd name="connsiteY0" fmla="*/ 109365 h 544467"/>
                <a:gd name="connsiteX1" fmla="*/ 96934 w 482725"/>
                <a:gd name="connsiteY1" fmla="*/ 28403 h 544467"/>
                <a:gd name="connsiteX2" fmla="*/ 251715 w 482725"/>
                <a:gd name="connsiteY2" fmla="*/ 2209 h 544467"/>
                <a:gd name="connsiteX3" fmla="*/ 399352 w 482725"/>
                <a:gd name="connsiteY3" fmla="*/ 78409 h 544467"/>
                <a:gd name="connsiteX4" fmla="*/ 482696 w 482725"/>
                <a:gd name="connsiteY4" fmla="*/ 264147 h 544467"/>
                <a:gd name="connsiteX5" fmla="*/ 406496 w 482725"/>
                <a:gd name="connsiteY5" fmla="*/ 457028 h 544467"/>
                <a:gd name="connsiteX6" fmla="*/ 227644 w 482725"/>
                <a:gd name="connsiteY6" fmla="*/ 544445 h 544467"/>
                <a:gd name="connsiteX7" fmla="*/ 35925 w 482725"/>
                <a:gd name="connsiteY7" fmla="*/ 464658 h 544467"/>
                <a:gd name="connsiteX8" fmla="*/ 241286 w 482725"/>
                <a:gd name="connsiteY8" fmla="*/ 369327 h 544467"/>
                <a:gd name="connsiteX9" fmla="*/ 302100 w 482725"/>
                <a:gd name="connsiteY9" fmla="*/ 238267 h 544467"/>
                <a:gd name="connsiteX10" fmla="*/ 229898 w 482725"/>
                <a:gd name="connsiteY10" fmla="*/ 143504 h 544467"/>
                <a:gd name="connsiteX11" fmla="*/ 4065 w 482725"/>
                <a:gd name="connsiteY11" fmla="*/ 109365 h 54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2725" h="544467">
                  <a:moveTo>
                    <a:pt x="4065" y="109365"/>
                  </a:moveTo>
                  <a:cubicBezTo>
                    <a:pt x="-18096" y="90182"/>
                    <a:pt x="55659" y="46262"/>
                    <a:pt x="96934" y="28403"/>
                  </a:cubicBezTo>
                  <a:cubicBezTo>
                    <a:pt x="138209" y="10544"/>
                    <a:pt x="201312" y="-6125"/>
                    <a:pt x="251715" y="2209"/>
                  </a:cubicBezTo>
                  <a:cubicBezTo>
                    <a:pt x="302118" y="10543"/>
                    <a:pt x="360855" y="34753"/>
                    <a:pt x="399352" y="78409"/>
                  </a:cubicBezTo>
                  <a:cubicBezTo>
                    <a:pt x="437849" y="122065"/>
                    <a:pt x="481505" y="201044"/>
                    <a:pt x="482696" y="264147"/>
                  </a:cubicBezTo>
                  <a:cubicBezTo>
                    <a:pt x="483887" y="327250"/>
                    <a:pt x="449005" y="410312"/>
                    <a:pt x="406496" y="457028"/>
                  </a:cubicBezTo>
                  <a:cubicBezTo>
                    <a:pt x="363987" y="503744"/>
                    <a:pt x="289406" y="543173"/>
                    <a:pt x="227644" y="544445"/>
                  </a:cubicBezTo>
                  <a:cubicBezTo>
                    <a:pt x="165882" y="545717"/>
                    <a:pt x="33651" y="493844"/>
                    <a:pt x="35925" y="464658"/>
                  </a:cubicBezTo>
                  <a:cubicBezTo>
                    <a:pt x="38199" y="435472"/>
                    <a:pt x="196924" y="407059"/>
                    <a:pt x="241286" y="369327"/>
                  </a:cubicBezTo>
                  <a:cubicBezTo>
                    <a:pt x="285648" y="331595"/>
                    <a:pt x="303998" y="275904"/>
                    <a:pt x="302100" y="238267"/>
                  </a:cubicBezTo>
                  <a:cubicBezTo>
                    <a:pt x="300202" y="200630"/>
                    <a:pt x="279570" y="164988"/>
                    <a:pt x="229898" y="143504"/>
                  </a:cubicBezTo>
                  <a:cubicBezTo>
                    <a:pt x="180226" y="122020"/>
                    <a:pt x="26226" y="128549"/>
                    <a:pt x="4065" y="109365"/>
                  </a:cubicBezTo>
                  <a:close/>
                </a:path>
              </a:pathLst>
            </a:cu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2653215" y="5969252"/>
            <a:ext cx="201622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000" b="0" dirty="0" smtClean="0">
                <a:latin typeface="Calibri" panose="020F0502020204030204" pitchFamily="34" charset="0"/>
                <a:cs typeface="Calibri" pitchFamily="34" charset="0"/>
              </a:rPr>
              <a:t>Peripheral calcification: maximal </a:t>
            </a:r>
            <a:r>
              <a:rPr lang="en-US" altLang="ko-KR" sz="1000" b="0" dirty="0">
                <a:latin typeface="Calibri" panose="020F0502020204030204" pitchFamily="34" charset="0"/>
                <a:cs typeface="Calibri" pitchFamily="34" charset="0"/>
              </a:rPr>
              <a:t>encircling ≥ </a:t>
            </a:r>
            <a:r>
              <a:rPr lang="en-US" altLang="ko-KR" sz="1000" b="0" dirty="0" smtClean="0">
                <a:latin typeface="Calibri" panose="020F0502020204030204" pitchFamily="34" charset="0"/>
                <a:cs typeface="Calibri" pitchFamily="34" charset="0"/>
              </a:rPr>
              <a:t>180⁰ and CSA ≥ 50%</a:t>
            </a: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1124649" y="5949280"/>
            <a:ext cx="14311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000" b="0" dirty="0" smtClean="0">
                <a:latin typeface="Calibri" panose="020F0502020204030204" pitchFamily="34" charset="0"/>
                <a:cs typeface="Calibri" pitchFamily="34" charset="0"/>
              </a:rPr>
              <a:t>Central calcification </a:t>
            </a:r>
            <a:r>
              <a:rPr lang="en-US" altLang="ko-KR" sz="1000" b="0" dirty="0">
                <a:latin typeface="Calibri" panose="020F0502020204030204" pitchFamily="34" charset="0"/>
                <a:cs typeface="Calibri" pitchFamily="34" charset="0"/>
              </a:rPr>
              <a:t>(</a:t>
            </a:r>
            <a:r>
              <a:rPr lang="en-US" altLang="ko-KR" sz="1000" b="0" dirty="0" smtClean="0">
                <a:latin typeface="Calibri" panose="020F0502020204030204" pitchFamily="34" charset="0"/>
                <a:cs typeface="Calibri" pitchFamily="34" charset="0"/>
              </a:rPr>
              <a:t>360⁰ and CSA = 100%)</a:t>
            </a: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788033" y="5981218"/>
            <a:ext cx="192165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000" b="0" dirty="0" smtClean="0">
                <a:latin typeface="Calibri" panose="020F0502020204030204" pitchFamily="34" charset="0"/>
                <a:cs typeface="Calibri" pitchFamily="34" charset="0"/>
              </a:rPr>
              <a:t>Mild calcification with encircling &lt; 180⁰ or CSA &lt; </a:t>
            </a:r>
            <a:r>
              <a:rPr lang="en-US" altLang="ko-KR" sz="1000" b="0" dirty="0">
                <a:latin typeface="Calibri" panose="020F0502020204030204" pitchFamily="34" charset="0"/>
                <a:cs typeface="Calibri" pitchFamily="34" charset="0"/>
              </a:rPr>
              <a:t>50</a:t>
            </a:r>
            <a:r>
              <a:rPr lang="en-US" altLang="ko-KR" sz="1000" b="0" dirty="0" smtClean="0">
                <a:latin typeface="Calibri" panose="020F0502020204030204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4716016" y="538455"/>
            <a:ext cx="1859078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000" b="0" dirty="0" smtClean="0">
                <a:latin typeface="Calibri" pitchFamily="34" charset="0"/>
                <a:cs typeface="Calibri" pitchFamily="34" charset="0"/>
              </a:rPr>
              <a:t>Tapered proximal entry site</a:t>
            </a:r>
          </a:p>
        </p:txBody>
      </p:sp>
      <p:grpSp>
        <p:nvGrpSpPr>
          <p:cNvPr id="52" name="그룹 51"/>
          <p:cNvGrpSpPr/>
          <p:nvPr/>
        </p:nvGrpSpPr>
        <p:grpSpPr>
          <a:xfrm>
            <a:off x="5081001" y="5465196"/>
            <a:ext cx="601486" cy="519535"/>
            <a:chOff x="3789040" y="4808984"/>
            <a:chExt cx="601486" cy="519535"/>
          </a:xfrm>
        </p:grpSpPr>
        <p:sp>
          <p:nvSpPr>
            <p:cNvPr id="120" name="직사각형 119"/>
            <p:cNvSpPr/>
            <p:nvPr/>
          </p:nvSpPr>
          <p:spPr bwMode="auto">
            <a:xfrm>
              <a:off x="3789040" y="4808984"/>
              <a:ext cx="601486" cy="5195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1" name="타원 120"/>
            <p:cNvSpPr/>
            <p:nvPr/>
          </p:nvSpPr>
          <p:spPr bwMode="auto">
            <a:xfrm>
              <a:off x="3889288" y="4872453"/>
              <a:ext cx="405942" cy="4059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2" name="타원 121"/>
            <p:cNvSpPr/>
            <p:nvPr/>
          </p:nvSpPr>
          <p:spPr bwMode="auto">
            <a:xfrm>
              <a:off x="3931660" y="4916850"/>
              <a:ext cx="303800" cy="3038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3" name="자유형 122"/>
            <p:cNvSpPr/>
            <p:nvPr/>
          </p:nvSpPr>
          <p:spPr bwMode="auto">
            <a:xfrm>
              <a:off x="4143616" y="4940396"/>
              <a:ext cx="164214" cy="326750"/>
            </a:xfrm>
            <a:custGeom>
              <a:avLst/>
              <a:gdLst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16587 w 495244"/>
                <a:gd name="connsiteY0" fmla="*/ 109365 h 540988"/>
                <a:gd name="connsiteX1" fmla="*/ 109456 w 495244"/>
                <a:gd name="connsiteY1" fmla="*/ 28403 h 540988"/>
                <a:gd name="connsiteX2" fmla="*/ 264237 w 495244"/>
                <a:gd name="connsiteY2" fmla="*/ 2209 h 540988"/>
                <a:gd name="connsiteX3" fmla="*/ 411874 w 495244"/>
                <a:gd name="connsiteY3" fmla="*/ 78409 h 540988"/>
                <a:gd name="connsiteX4" fmla="*/ 495218 w 495244"/>
                <a:gd name="connsiteY4" fmla="*/ 264147 h 540988"/>
                <a:gd name="connsiteX5" fmla="*/ 419018 w 495244"/>
                <a:gd name="connsiteY5" fmla="*/ 457028 h 540988"/>
                <a:gd name="connsiteX6" fmla="*/ 264237 w 495244"/>
                <a:gd name="connsiteY6" fmla="*/ 535609 h 540988"/>
                <a:gd name="connsiteX7" fmla="*/ 109456 w 495244"/>
                <a:gd name="connsiteY7" fmla="*/ 523703 h 540988"/>
                <a:gd name="connsiteX8" fmla="*/ 4681 w 495244"/>
                <a:gd name="connsiteY8" fmla="*/ 440359 h 540988"/>
                <a:gd name="connsiteX9" fmla="*/ 33256 w 495244"/>
                <a:gd name="connsiteY9" fmla="*/ 368922 h 540988"/>
                <a:gd name="connsiteX10" fmla="*/ 297574 w 495244"/>
                <a:gd name="connsiteY10" fmla="*/ 435597 h 540988"/>
                <a:gd name="connsiteX11" fmla="*/ 399968 w 495244"/>
                <a:gd name="connsiteY11" fmla="*/ 211759 h 540988"/>
                <a:gd name="connsiteX12" fmla="*/ 238043 w 495244"/>
                <a:gd name="connsiteY12" fmla="*/ 92697 h 540988"/>
                <a:gd name="connsiteX13" fmla="*/ 16587 w 495244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405365 w 509395"/>
                <a:gd name="connsiteY11" fmla="*/ 244894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374729 w 509395"/>
                <a:gd name="connsiteY11" fmla="*/ 260357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51752 w 508953"/>
                <a:gd name="connsiteY12" fmla="*/ 9269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5187 w 508953"/>
                <a:gd name="connsiteY12" fmla="*/ 123623 h 540988"/>
                <a:gd name="connsiteX13" fmla="*/ 30296 w 508953"/>
                <a:gd name="connsiteY13" fmla="*/ 109365 h 540988"/>
                <a:gd name="connsiteX0" fmla="*/ 29418 w 508075"/>
                <a:gd name="connsiteY0" fmla="*/ 109365 h 540988"/>
                <a:gd name="connsiteX1" fmla="*/ 122287 w 508075"/>
                <a:gd name="connsiteY1" fmla="*/ 28403 h 540988"/>
                <a:gd name="connsiteX2" fmla="*/ 277068 w 508075"/>
                <a:gd name="connsiteY2" fmla="*/ 2209 h 540988"/>
                <a:gd name="connsiteX3" fmla="*/ 424705 w 508075"/>
                <a:gd name="connsiteY3" fmla="*/ 78409 h 540988"/>
                <a:gd name="connsiteX4" fmla="*/ 508049 w 508075"/>
                <a:gd name="connsiteY4" fmla="*/ 264147 h 540988"/>
                <a:gd name="connsiteX5" fmla="*/ 431849 w 508075"/>
                <a:gd name="connsiteY5" fmla="*/ 457028 h 540988"/>
                <a:gd name="connsiteX6" fmla="*/ 277068 w 508075"/>
                <a:gd name="connsiteY6" fmla="*/ 535609 h 540988"/>
                <a:gd name="connsiteX7" fmla="*/ 122287 w 508075"/>
                <a:gd name="connsiteY7" fmla="*/ 523703 h 540988"/>
                <a:gd name="connsiteX8" fmla="*/ 17512 w 508075"/>
                <a:gd name="connsiteY8" fmla="*/ 440359 h 540988"/>
                <a:gd name="connsiteX9" fmla="*/ 26392 w 508075"/>
                <a:gd name="connsiteY9" fmla="*/ 391011 h 540988"/>
                <a:gd name="connsiteX10" fmla="*/ 271016 w 508075"/>
                <a:gd name="connsiteY10" fmla="*/ 380372 h 540988"/>
                <a:gd name="connsiteX11" fmla="*/ 353713 w 508075"/>
                <a:gd name="connsiteY11" fmla="*/ 240476 h 540988"/>
                <a:gd name="connsiteX12" fmla="*/ 244309 w 508075"/>
                <a:gd name="connsiteY12" fmla="*/ 123623 h 540988"/>
                <a:gd name="connsiteX13" fmla="*/ 29418 w 508075"/>
                <a:gd name="connsiteY13" fmla="*/ 109365 h 540988"/>
                <a:gd name="connsiteX0" fmla="*/ 16298 w 494955"/>
                <a:gd name="connsiteY0" fmla="*/ 109365 h 540988"/>
                <a:gd name="connsiteX1" fmla="*/ 109167 w 494955"/>
                <a:gd name="connsiteY1" fmla="*/ 28403 h 540988"/>
                <a:gd name="connsiteX2" fmla="*/ 263948 w 494955"/>
                <a:gd name="connsiteY2" fmla="*/ 2209 h 540988"/>
                <a:gd name="connsiteX3" fmla="*/ 411585 w 494955"/>
                <a:gd name="connsiteY3" fmla="*/ 78409 h 540988"/>
                <a:gd name="connsiteX4" fmla="*/ 494929 w 494955"/>
                <a:gd name="connsiteY4" fmla="*/ 264147 h 540988"/>
                <a:gd name="connsiteX5" fmla="*/ 418729 w 494955"/>
                <a:gd name="connsiteY5" fmla="*/ 457028 h 540988"/>
                <a:gd name="connsiteX6" fmla="*/ 263948 w 494955"/>
                <a:gd name="connsiteY6" fmla="*/ 535609 h 540988"/>
                <a:gd name="connsiteX7" fmla="*/ 109167 w 494955"/>
                <a:gd name="connsiteY7" fmla="*/ 523703 h 540988"/>
                <a:gd name="connsiteX8" fmla="*/ 4392 w 494955"/>
                <a:gd name="connsiteY8" fmla="*/ 440359 h 540988"/>
                <a:gd name="connsiteX9" fmla="*/ 257896 w 494955"/>
                <a:gd name="connsiteY9" fmla="*/ 380372 h 540988"/>
                <a:gd name="connsiteX10" fmla="*/ 340593 w 494955"/>
                <a:gd name="connsiteY10" fmla="*/ 240476 h 540988"/>
                <a:gd name="connsiteX11" fmla="*/ 231189 w 494955"/>
                <a:gd name="connsiteY11" fmla="*/ 123623 h 540988"/>
                <a:gd name="connsiteX12" fmla="*/ 16298 w 494955"/>
                <a:gd name="connsiteY12" fmla="*/ 109365 h 540988"/>
                <a:gd name="connsiteX0" fmla="*/ 3548 w 482205"/>
                <a:gd name="connsiteY0" fmla="*/ 109365 h 543737"/>
                <a:gd name="connsiteX1" fmla="*/ 96417 w 482205"/>
                <a:gd name="connsiteY1" fmla="*/ 28403 h 543737"/>
                <a:gd name="connsiteX2" fmla="*/ 251198 w 482205"/>
                <a:gd name="connsiteY2" fmla="*/ 2209 h 543737"/>
                <a:gd name="connsiteX3" fmla="*/ 398835 w 482205"/>
                <a:gd name="connsiteY3" fmla="*/ 78409 h 543737"/>
                <a:gd name="connsiteX4" fmla="*/ 482179 w 482205"/>
                <a:gd name="connsiteY4" fmla="*/ 264147 h 543737"/>
                <a:gd name="connsiteX5" fmla="*/ 405979 w 482205"/>
                <a:gd name="connsiteY5" fmla="*/ 457028 h 543737"/>
                <a:gd name="connsiteX6" fmla="*/ 251198 w 482205"/>
                <a:gd name="connsiteY6" fmla="*/ 535609 h 543737"/>
                <a:gd name="connsiteX7" fmla="*/ 96417 w 482205"/>
                <a:gd name="connsiteY7" fmla="*/ 523703 h 543737"/>
                <a:gd name="connsiteX8" fmla="*/ 245146 w 482205"/>
                <a:gd name="connsiteY8" fmla="*/ 380372 h 543737"/>
                <a:gd name="connsiteX9" fmla="*/ 327843 w 482205"/>
                <a:gd name="connsiteY9" fmla="*/ 240476 h 543737"/>
                <a:gd name="connsiteX10" fmla="*/ 218439 w 482205"/>
                <a:gd name="connsiteY10" fmla="*/ 123623 h 543737"/>
                <a:gd name="connsiteX11" fmla="*/ 3548 w 482205"/>
                <a:gd name="connsiteY11" fmla="*/ 109365 h 543737"/>
                <a:gd name="connsiteX0" fmla="*/ 3548 w 482205"/>
                <a:gd name="connsiteY0" fmla="*/ 109365 h 537771"/>
                <a:gd name="connsiteX1" fmla="*/ 96417 w 482205"/>
                <a:gd name="connsiteY1" fmla="*/ 28403 h 537771"/>
                <a:gd name="connsiteX2" fmla="*/ 251198 w 482205"/>
                <a:gd name="connsiteY2" fmla="*/ 2209 h 537771"/>
                <a:gd name="connsiteX3" fmla="*/ 398835 w 482205"/>
                <a:gd name="connsiteY3" fmla="*/ 78409 h 537771"/>
                <a:gd name="connsiteX4" fmla="*/ 482179 w 482205"/>
                <a:gd name="connsiteY4" fmla="*/ 264147 h 537771"/>
                <a:gd name="connsiteX5" fmla="*/ 405979 w 482205"/>
                <a:gd name="connsiteY5" fmla="*/ 457028 h 537771"/>
                <a:gd name="connsiteX6" fmla="*/ 251198 w 482205"/>
                <a:gd name="connsiteY6" fmla="*/ 535609 h 537771"/>
                <a:gd name="connsiteX7" fmla="*/ 245146 w 482205"/>
                <a:gd name="connsiteY7" fmla="*/ 380372 h 537771"/>
                <a:gd name="connsiteX8" fmla="*/ 327843 w 482205"/>
                <a:gd name="connsiteY8" fmla="*/ 240476 h 537771"/>
                <a:gd name="connsiteX9" fmla="*/ 218439 w 482205"/>
                <a:gd name="connsiteY9" fmla="*/ 123623 h 537771"/>
                <a:gd name="connsiteX10" fmla="*/ 3548 w 482205"/>
                <a:gd name="connsiteY10" fmla="*/ 109365 h 537771"/>
                <a:gd name="connsiteX0" fmla="*/ 122263 w 386029"/>
                <a:gd name="connsiteY0" fmla="*/ 123832 h 537980"/>
                <a:gd name="connsiteX1" fmla="*/ 241 w 386029"/>
                <a:gd name="connsiteY1" fmla="*/ 28612 h 537980"/>
                <a:gd name="connsiteX2" fmla="*/ 155022 w 386029"/>
                <a:gd name="connsiteY2" fmla="*/ 2418 h 537980"/>
                <a:gd name="connsiteX3" fmla="*/ 302659 w 386029"/>
                <a:gd name="connsiteY3" fmla="*/ 78618 h 537980"/>
                <a:gd name="connsiteX4" fmla="*/ 386003 w 386029"/>
                <a:gd name="connsiteY4" fmla="*/ 264356 h 537980"/>
                <a:gd name="connsiteX5" fmla="*/ 309803 w 386029"/>
                <a:gd name="connsiteY5" fmla="*/ 457237 h 537980"/>
                <a:gd name="connsiteX6" fmla="*/ 155022 w 386029"/>
                <a:gd name="connsiteY6" fmla="*/ 535818 h 537980"/>
                <a:gd name="connsiteX7" fmla="*/ 148970 w 386029"/>
                <a:gd name="connsiteY7" fmla="*/ 380581 h 537980"/>
                <a:gd name="connsiteX8" fmla="*/ 231667 w 386029"/>
                <a:gd name="connsiteY8" fmla="*/ 240685 h 537980"/>
                <a:gd name="connsiteX9" fmla="*/ 122263 w 386029"/>
                <a:gd name="connsiteY9" fmla="*/ 123832 h 537980"/>
                <a:gd name="connsiteX0" fmla="*/ 4506 w 268272"/>
                <a:gd name="connsiteY0" fmla="*/ 122332 h 536480"/>
                <a:gd name="connsiteX1" fmla="*/ 37265 w 268272"/>
                <a:gd name="connsiteY1" fmla="*/ 918 h 536480"/>
                <a:gd name="connsiteX2" fmla="*/ 184902 w 268272"/>
                <a:gd name="connsiteY2" fmla="*/ 77118 h 536480"/>
                <a:gd name="connsiteX3" fmla="*/ 268246 w 268272"/>
                <a:gd name="connsiteY3" fmla="*/ 262856 h 536480"/>
                <a:gd name="connsiteX4" fmla="*/ 192046 w 268272"/>
                <a:gd name="connsiteY4" fmla="*/ 455737 h 536480"/>
                <a:gd name="connsiteX5" fmla="*/ 37265 w 268272"/>
                <a:gd name="connsiteY5" fmla="*/ 534318 h 536480"/>
                <a:gd name="connsiteX6" fmla="*/ 31213 w 268272"/>
                <a:gd name="connsiteY6" fmla="*/ 379081 h 536480"/>
                <a:gd name="connsiteX7" fmla="*/ 113910 w 268272"/>
                <a:gd name="connsiteY7" fmla="*/ 239185 h 536480"/>
                <a:gd name="connsiteX8" fmla="*/ 4506 w 268272"/>
                <a:gd name="connsiteY8" fmla="*/ 122332 h 536480"/>
                <a:gd name="connsiteX0" fmla="*/ 18418 w 282184"/>
                <a:gd name="connsiteY0" fmla="*/ 102932 h 517080"/>
                <a:gd name="connsiteX1" fmla="*/ 18353 w 282184"/>
                <a:gd name="connsiteY1" fmla="*/ 1399 h 517080"/>
                <a:gd name="connsiteX2" fmla="*/ 198814 w 282184"/>
                <a:gd name="connsiteY2" fmla="*/ 57718 h 517080"/>
                <a:gd name="connsiteX3" fmla="*/ 282158 w 282184"/>
                <a:gd name="connsiteY3" fmla="*/ 243456 h 517080"/>
                <a:gd name="connsiteX4" fmla="*/ 205958 w 282184"/>
                <a:gd name="connsiteY4" fmla="*/ 436337 h 517080"/>
                <a:gd name="connsiteX5" fmla="*/ 51177 w 282184"/>
                <a:gd name="connsiteY5" fmla="*/ 514918 h 517080"/>
                <a:gd name="connsiteX6" fmla="*/ 45125 w 282184"/>
                <a:gd name="connsiteY6" fmla="*/ 359681 h 517080"/>
                <a:gd name="connsiteX7" fmla="*/ 127822 w 282184"/>
                <a:gd name="connsiteY7" fmla="*/ 219785 h 517080"/>
                <a:gd name="connsiteX8" fmla="*/ 18418 w 282184"/>
                <a:gd name="connsiteY8" fmla="*/ 102932 h 517080"/>
                <a:gd name="connsiteX0" fmla="*/ 44318 w 270882"/>
                <a:gd name="connsiteY0" fmla="*/ 121506 h 517982"/>
                <a:gd name="connsiteX1" fmla="*/ 7051 w 270882"/>
                <a:gd name="connsiteY1" fmla="*/ 2301 h 517982"/>
                <a:gd name="connsiteX2" fmla="*/ 187512 w 270882"/>
                <a:gd name="connsiteY2" fmla="*/ 58620 h 517982"/>
                <a:gd name="connsiteX3" fmla="*/ 270856 w 270882"/>
                <a:gd name="connsiteY3" fmla="*/ 244358 h 517982"/>
                <a:gd name="connsiteX4" fmla="*/ 194656 w 270882"/>
                <a:gd name="connsiteY4" fmla="*/ 437239 h 517982"/>
                <a:gd name="connsiteX5" fmla="*/ 39875 w 270882"/>
                <a:gd name="connsiteY5" fmla="*/ 515820 h 517982"/>
                <a:gd name="connsiteX6" fmla="*/ 33823 w 270882"/>
                <a:gd name="connsiteY6" fmla="*/ 360583 h 517982"/>
                <a:gd name="connsiteX7" fmla="*/ 116520 w 270882"/>
                <a:gd name="connsiteY7" fmla="*/ 220687 h 517982"/>
                <a:gd name="connsiteX8" fmla="*/ 44318 w 270882"/>
                <a:gd name="connsiteY8" fmla="*/ 121506 h 517982"/>
                <a:gd name="connsiteX0" fmla="*/ 44318 w 270882"/>
                <a:gd name="connsiteY0" fmla="*/ 121506 h 525858"/>
                <a:gd name="connsiteX1" fmla="*/ 7051 w 270882"/>
                <a:gd name="connsiteY1" fmla="*/ 2301 h 525858"/>
                <a:gd name="connsiteX2" fmla="*/ 187512 w 270882"/>
                <a:gd name="connsiteY2" fmla="*/ 58620 h 525858"/>
                <a:gd name="connsiteX3" fmla="*/ 270856 w 270882"/>
                <a:gd name="connsiteY3" fmla="*/ 244358 h 525858"/>
                <a:gd name="connsiteX4" fmla="*/ 194656 w 270882"/>
                <a:gd name="connsiteY4" fmla="*/ 437239 h 525858"/>
                <a:gd name="connsiteX5" fmla="*/ 39875 w 270882"/>
                <a:gd name="connsiteY5" fmla="*/ 515820 h 525858"/>
                <a:gd name="connsiteX6" fmla="*/ 116520 w 270882"/>
                <a:gd name="connsiteY6" fmla="*/ 220687 h 525858"/>
                <a:gd name="connsiteX7" fmla="*/ 44318 w 270882"/>
                <a:gd name="connsiteY7" fmla="*/ 121506 h 525858"/>
                <a:gd name="connsiteX0" fmla="*/ 44795 w 271359"/>
                <a:gd name="connsiteY0" fmla="*/ 121506 h 522743"/>
                <a:gd name="connsiteX1" fmla="*/ 7528 w 271359"/>
                <a:gd name="connsiteY1" fmla="*/ 2301 h 522743"/>
                <a:gd name="connsiteX2" fmla="*/ 187989 w 271359"/>
                <a:gd name="connsiteY2" fmla="*/ 58620 h 522743"/>
                <a:gd name="connsiteX3" fmla="*/ 271333 w 271359"/>
                <a:gd name="connsiteY3" fmla="*/ 244358 h 522743"/>
                <a:gd name="connsiteX4" fmla="*/ 195133 w 271359"/>
                <a:gd name="connsiteY4" fmla="*/ 437239 h 522743"/>
                <a:gd name="connsiteX5" fmla="*/ 40352 w 271359"/>
                <a:gd name="connsiteY5" fmla="*/ 515820 h 522743"/>
                <a:gd name="connsiteX6" fmla="*/ 143257 w 271359"/>
                <a:gd name="connsiteY6" fmla="*/ 271494 h 522743"/>
                <a:gd name="connsiteX7" fmla="*/ 44795 w 271359"/>
                <a:gd name="connsiteY7" fmla="*/ 121506 h 522743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8027"/>
                <a:gd name="connsiteX1" fmla="*/ 7528 w 271359"/>
                <a:gd name="connsiteY1" fmla="*/ 2301 h 518027"/>
                <a:gd name="connsiteX2" fmla="*/ 187989 w 271359"/>
                <a:gd name="connsiteY2" fmla="*/ 58620 h 518027"/>
                <a:gd name="connsiteX3" fmla="*/ 271333 w 271359"/>
                <a:gd name="connsiteY3" fmla="*/ 244358 h 518027"/>
                <a:gd name="connsiteX4" fmla="*/ 195133 w 271359"/>
                <a:gd name="connsiteY4" fmla="*/ 437239 h 518027"/>
                <a:gd name="connsiteX5" fmla="*/ 40352 w 271359"/>
                <a:gd name="connsiteY5" fmla="*/ 515820 h 518027"/>
                <a:gd name="connsiteX6" fmla="*/ 107546 w 271359"/>
                <a:gd name="connsiteY6" fmla="*/ 359576 h 518027"/>
                <a:gd name="connsiteX7" fmla="*/ 143257 w 271359"/>
                <a:gd name="connsiteY7" fmla="*/ 271494 h 518027"/>
                <a:gd name="connsiteX8" fmla="*/ 44795 w 271359"/>
                <a:gd name="connsiteY8" fmla="*/ 121506 h 518027"/>
                <a:gd name="connsiteX0" fmla="*/ 44795 w 271359"/>
                <a:gd name="connsiteY0" fmla="*/ 121506 h 517183"/>
                <a:gd name="connsiteX1" fmla="*/ 7528 w 271359"/>
                <a:gd name="connsiteY1" fmla="*/ 2301 h 517183"/>
                <a:gd name="connsiteX2" fmla="*/ 187989 w 271359"/>
                <a:gd name="connsiteY2" fmla="*/ 58620 h 517183"/>
                <a:gd name="connsiteX3" fmla="*/ 271333 w 271359"/>
                <a:gd name="connsiteY3" fmla="*/ 244358 h 517183"/>
                <a:gd name="connsiteX4" fmla="*/ 195133 w 271359"/>
                <a:gd name="connsiteY4" fmla="*/ 437239 h 517183"/>
                <a:gd name="connsiteX5" fmla="*/ 40352 w 271359"/>
                <a:gd name="connsiteY5" fmla="*/ 515820 h 517183"/>
                <a:gd name="connsiteX6" fmla="*/ 107546 w 271359"/>
                <a:gd name="connsiteY6" fmla="*/ 379457 h 517183"/>
                <a:gd name="connsiteX7" fmla="*/ 143257 w 271359"/>
                <a:gd name="connsiteY7" fmla="*/ 271494 h 517183"/>
                <a:gd name="connsiteX8" fmla="*/ 44795 w 271359"/>
                <a:gd name="connsiteY8" fmla="*/ 121506 h 517183"/>
                <a:gd name="connsiteX0" fmla="*/ 44795 w 260426"/>
                <a:gd name="connsiteY0" fmla="*/ 121660 h 517276"/>
                <a:gd name="connsiteX1" fmla="*/ 7528 w 260426"/>
                <a:gd name="connsiteY1" fmla="*/ 2455 h 517276"/>
                <a:gd name="connsiteX2" fmla="*/ 187989 w 260426"/>
                <a:gd name="connsiteY2" fmla="*/ 58774 h 517276"/>
                <a:gd name="connsiteX3" fmla="*/ 260392 w 260426"/>
                <a:gd name="connsiteY3" fmla="*/ 259975 h 517276"/>
                <a:gd name="connsiteX4" fmla="*/ 195133 w 260426"/>
                <a:gd name="connsiteY4" fmla="*/ 437393 h 517276"/>
                <a:gd name="connsiteX5" fmla="*/ 40352 w 260426"/>
                <a:gd name="connsiteY5" fmla="*/ 515974 h 517276"/>
                <a:gd name="connsiteX6" fmla="*/ 107546 w 260426"/>
                <a:gd name="connsiteY6" fmla="*/ 379611 h 517276"/>
                <a:gd name="connsiteX7" fmla="*/ 143257 w 260426"/>
                <a:gd name="connsiteY7" fmla="*/ 271648 h 517276"/>
                <a:gd name="connsiteX8" fmla="*/ 44795 w 260426"/>
                <a:gd name="connsiteY8" fmla="*/ 121660 h 517276"/>
                <a:gd name="connsiteX0" fmla="*/ 44210 w 259964"/>
                <a:gd name="connsiteY0" fmla="*/ 120953 h 516569"/>
                <a:gd name="connsiteX1" fmla="*/ 6943 w 259964"/>
                <a:gd name="connsiteY1" fmla="*/ 1748 h 516569"/>
                <a:gd name="connsiteX2" fmla="*/ 178650 w 259964"/>
                <a:gd name="connsiteY2" fmla="*/ 64694 h 516569"/>
                <a:gd name="connsiteX3" fmla="*/ 259807 w 259964"/>
                <a:gd name="connsiteY3" fmla="*/ 259268 h 516569"/>
                <a:gd name="connsiteX4" fmla="*/ 194548 w 259964"/>
                <a:gd name="connsiteY4" fmla="*/ 436686 h 516569"/>
                <a:gd name="connsiteX5" fmla="*/ 39767 w 259964"/>
                <a:gd name="connsiteY5" fmla="*/ 515267 h 516569"/>
                <a:gd name="connsiteX6" fmla="*/ 106961 w 259964"/>
                <a:gd name="connsiteY6" fmla="*/ 378904 h 516569"/>
                <a:gd name="connsiteX7" fmla="*/ 142672 w 259964"/>
                <a:gd name="connsiteY7" fmla="*/ 270941 h 516569"/>
                <a:gd name="connsiteX8" fmla="*/ 44210 w 259964"/>
                <a:gd name="connsiteY8" fmla="*/ 120953 h 516569"/>
                <a:gd name="connsiteX0" fmla="*/ 68893 w 256198"/>
                <a:gd name="connsiteY0" fmla="*/ 127905 h 516895"/>
                <a:gd name="connsiteX1" fmla="*/ 3177 w 256198"/>
                <a:gd name="connsiteY1" fmla="*/ 2074 h 516895"/>
                <a:gd name="connsiteX2" fmla="*/ 174884 w 256198"/>
                <a:gd name="connsiteY2" fmla="*/ 65020 h 516895"/>
                <a:gd name="connsiteX3" fmla="*/ 256041 w 256198"/>
                <a:gd name="connsiteY3" fmla="*/ 259594 h 516895"/>
                <a:gd name="connsiteX4" fmla="*/ 190782 w 256198"/>
                <a:gd name="connsiteY4" fmla="*/ 437012 h 516895"/>
                <a:gd name="connsiteX5" fmla="*/ 36001 w 256198"/>
                <a:gd name="connsiteY5" fmla="*/ 515593 h 516895"/>
                <a:gd name="connsiteX6" fmla="*/ 103195 w 256198"/>
                <a:gd name="connsiteY6" fmla="*/ 379230 h 516895"/>
                <a:gd name="connsiteX7" fmla="*/ 138906 w 256198"/>
                <a:gd name="connsiteY7" fmla="*/ 271267 h 516895"/>
                <a:gd name="connsiteX8" fmla="*/ 68893 w 256198"/>
                <a:gd name="connsiteY8" fmla="*/ 127905 h 516895"/>
                <a:gd name="connsiteX0" fmla="*/ 70234 w 257539"/>
                <a:gd name="connsiteY0" fmla="*/ 127905 h 516895"/>
                <a:gd name="connsiteX1" fmla="*/ 4518 w 257539"/>
                <a:gd name="connsiteY1" fmla="*/ 2074 h 516895"/>
                <a:gd name="connsiteX2" fmla="*/ 176225 w 257539"/>
                <a:gd name="connsiteY2" fmla="*/ 65020 h 516895"/>
                <a:gd name="connsiteX3" fmla="*/ 257382 w 257539"/>
                <a:gd name="connsiteY3" fmla="*/ 259594 h 516895"/>
                <a:gd name="connsiteX4" fmla="*/ 192123 w 257539"/>
                <a:gd name="connsiteY4" fmla="*/ 437012 h 516895"/>
                <a:gd name="connsiteX5" fmla="*/ 37342 w 257539"/>
                <a:gd name="connsiteY5" fmla="*/ 515593 h 516895"/>
                <a:gd name="connsiteX6" fmla="*/ 104536 w 257539"/>
                <a:gd name="connsiteY6" fmla="*/ 379230 h 516895"/>
                <a:gd name="connsiteX7" fmla="*/ 140247 w 257539"/>
                <a:gd name="connsiteY7" fmla="*/ 271267 h 516895"/>
                <a:gd name="connsiteX8" fmla="*/ 70234 w 257539"/>
                <a:gd name="connsiteY8" fmla="*/ 127905 h 516895"/>
                <a:gd name="connsiteX0" fmla="*/ 83808 w 255794"/>
                <a:gd name="connsiteY0" fmla="*/ 125585 h 516785"/>
                <a:gd name="connsiteX1" fmla="*/ 2773 w 255794"/>
                <a:gd name="connsiteY1" fmla="*/ 1964 h 516785"/>
                <a:gd name="connsiteX2" fmla="*/ 174480 w 255794"/>
                <a:gd name="connsiteY2" fmla="*/ 64910 h 516785"/>
                <a:gd name="connsiteX3" fmla="*/ 255637 w 255794"/>
                <a:gd name="connsiteY3" fmla="*/ 259484 h 516785"/>
                <a:gd name="connsiteX4" fmla="*/ 190378 w 255794"/>
                <a:gd name="connsiteY4" fmla="*/ 436902 h 516785"/>
                <a:gd name="connsiteX5" fmla="*/ 35597 w 255794"/>
                <a:gd name="connsiteY5" fmla="*/ 515483 h 516785"/>
                <a:gd name="connsiteX6" fmla="*/ 102791 w 255794"/>
                <a:gd name="connsiteY6" fmla="*/ 379120 h 516785"/>
                <a:gd name="connsiteX7" fmla="*/ 138502 w 255794"/>
                <a:gd name="connsiteY7" fmla="*/ 271157 h 516785"/>
                <a:gd name="connsiteX8" fmla="*/ 83808 w 255794"/>
                <a:gd name="connsiteY8" fmla="*/ 125585 h 516785"/>
                <a:gd name="connsiteX0" fmla="*/ 50939 w 222925"/>
                <a:gd name="connsiteY0" fmla="*/ 90540 h 481740"/>
                <a:gd name="connsiteX1" fmla="*/ 64004 w 222925"/>
                <a:gd name="connsiteY1" fmla="*/ 6680 h 481740"/>
                <a:gd name="connsiteX2" fmla="*/ 141611 w 222925"/>
                <a:gd name="connsiteY2" fmla="*/ 29865 h 481740"/>
                <a:gd name="connsiteX3" fmla="*/ 222768 w 222925"/>
                <a:gd name="connsiteY3" fmla="*/ 224439 h 481740"/>
                <a:gd name="connsiteX4" fmla="*/ 157509 w 222925"/>
                <a:gd name="connsiteY4" fmla="*/ 401857 h 481740"/>
                <a:gd name="connsiteX5" fmla="*/ 2728 w 222925"/>
                <a:gd name="connsiteY5" fmla="*/ 480438 h 481740"/>
                <a:gd name="connsiteX6" fmla="*/ 69922 w 222925"/>
                <a:gd name="connsiteY6" fmla="*/ 344075 h 481740"/>
                <a:gd name="connsiteX7" fmla="*/ 105633 w 222925"/>
                <a:gd name="connsiteY7" fmla="*/ 236112 h 481740"/>
                <a:gd name="connsiteX8" fmla="*/ 50939 w 222925"/>
                <a:gd name="connsiteY8" fmla="*/ 90540 h 481740"/>
                <a:gd name="connsiteX0" fmla="*/ 50939 w 222802"/>
                <a:gd name="connsiteY0" fmla="*/ 86451 h 477651"/>
                <a:gd name="connsiteX1" fmla="*/ 64004 w 222802"/>
                <a:gd name="connsiteY1" fmla="*/ 2591 h 477651"/>
                <a:gd name="connsiteX2" fmla="*/ 141611 w 222802"/>
                <a:gd name="connsiteY2" fmla="*/ 25776 h 477651"/>
                <a:gd name="connsiteX3" fmla="*/ 166210 w 222802"/>
                <a:gd name="connsiteY3" fmla="*/ 70489 h 477651"/>
                <a:gd name="connsiteX4" fmla="*/ 222768 w 222802"/>
                <a:gd name="connsiteY4" fmla="*/ 220350 h 477651"/>
                <a:gd name="connsiteX5" fmla="*/ 157509 w 222802"/>
                <a:gd name="connsiteY5" fmla="*/ 397768 h 477651"/>
                <a:gd name="connsiteX6" fmla="*/ 2728 w 222802"/>
                <a:gd name="connsiteY6" fmla="*/ 476349 h 477651"/>
                <a:gd name="connsiteX7" fmla="*/ 69922 w 222802"/>
                <a:gd name="connsiteY7" fmla="*/ 339986 h 477651"/>
                <a:gd name="connsiteX8" fmla="*/ 105633 w 222802"/>
                <a:gd name="connsiteY8" fmla="*/ 232023 h 477651"/>
                <a:gd name="connsiteX9" fmla="*/ 50939 w 222802"/>
                <a:gd name="connsiteY9" fmla="*/ 86451 h 477651"/>
                <a:gd name="connsiteX0" fmla="*/ 50939 w 222925"/>
                <a:gd name="connsiteY0" fmla="*/ 90539 h 481739"/>
                <a:gd name="connsiteX1" fmla="*/ 64004 w 222925"/>
                <a:gd name="connsiteY1" fmla="*/ 6679 h 481739"/>
                <a:gd name="connsiteX2" fmla="*/ 141611 w 222925"/>
                <a:gd name="connsiteY2" fmla="*/ 29864 h 481739"/>
                <a:gd name="connsiteX3" fmla="*/ 222768 w 222925"/>
                <a:gd name="connsiteY3" fmla="*/ 224438 h 481739"/>
                <a:gd name="connsiteX4" fmla="*/ 157509 w 222925"/>
                <a:gd name="connsiteY4" fmla="*/ 401856 h 481739"/>
                <a:gd name="connsiteX5" fmla="*/ 2728 w 222925"/>
                <a:gd name="connsiteY5" fmla="*/ 480437 h 481739"/>
                <a:gd name="connsiteX6" fmla="*/ 69922 w 222925"/>
                <a:gd name="connsiteY6" fmla="*/ 344074 h 481739"/>
                <a:gd name="connsiteX7" fmla="*/ 105633 w 222925"/>
                <a:gd name="connsiteY7" fmla="*/ 236111 h 481739"/>
                <a:gd name="connsiteX8" fmla="*/ 50939 w 222925"/>
                <a:gd name="connsiteY8" fmla="*/ 90539 h 481739"/>
                <a:gd name="connsiteX0" fmla="*/ 50939 w 222925"/>
                <a:gd name="connsiteY0" fmla="*/ 66096 h 457296"/>
                <a:gd name="connsiteX1" fmla="*/ 105582 w 222925"/>
                <a:gd name="connsiteY1" fmla="*/ 55133 h 457296"/>
                <a:gd name="connsiteX2" fmla="*/ 141611 w 222925"/>
                <a:gd name="connsiteY2" fmla="*/ 5421 h 457296"/>
                <a:gd name="connsiteX3" fmla="*/ 222768 w 222925"/>
                <a:gd name="connsiteY3" fmla="*/ 199995 h 457296"/>
                <a:gd name="connsiteX4" fmla="*/ 157509 w 222925"/>
                <a:gd name="connsiteY4" fmla="*/ 377413 h 457296"/>
                <a:gd name="connsiteX5" fmla="*/ 2728 w 222925"/>
                <a:gd name="connsiteY5" fmla="*/ 455994 h 457296"/>
                <a:gd name="connsiteX6" fmla="*/ 69922 w 222925"/>
                <a:gd name="connsiteY6" fmla="*/ 319631 h 457296"/>
                <a:gd name="connsiteX7" fmla="*/ 105633 w 222925"/>
                <a:gd name="connsiteY7" fmla="*/ 211668 h 457296"/>
                <a:gd name="connsiteX8" fmla="*/ 50939 w 222925"/>
                <a:gd name="connsiteY8" fmla="*/ 66096 h 457296"/>
                <a:gd name="connsiteX0" fmla="*/ 50939 w 224033"/>
                <a:gd name="connsiteY0" fmla="*/ 24264 h 415464"/>
                <a:gd name="connsiteX1" fmla="*/ 105582 w 224033"/>
                <a:gd name="connsiteY1" fmla="*/ 13301 h 415464"/>
                <a:gd name="connsiteX2" fmla="*/ 222768 w 224033"/>
                <a:gd name="connsiteY2" fmla="*/ 158163 h 415464"/>
                <a:gd name="connsiteX3" fmla="*/ 157509 w 224033"/>
                <a:gd name="connsiteY3" fmla="*/ 335581 h 415464"/>
                <a:gd name="connsiteX4" fmla="*/ 2728 w 224033"/>
                <a:gd name="connsiteY4" fmla="*/ 414162 h 415464"/>
                <a:gd name="connsiteX5" fmla="*/ 69922 w 224033"/>
                <a:gd name="connsiteY5" fmla="*/ 277799 h 415464"/>
                <a:gd name="connsiteX6" fmla="*/ 105633 w 224033"/>
                <a:gd name="connsiteY6" fmla="*/ 169836 h 415464"/>
                <a:gd name="connsiteX7" fmla="*/ 50939 w 224033"/>
                <a:gd name="connsiteY7" fmla="*/ 24264 h 415464"/>
                <a:gd name="connsiteX0" fmla="*/ 50939 w 224033"/>
                <a:gd name="connsiteY0" fmla="*/ 17039 h 408239"/>
                <a:gd name="connsiteX1" fmla="*/ 105582 w 224033"/>
                <a:gd name="connsiteY1" fmla="*/ 6076 h 408239"/>
                <a:gd name="connsiteX2" fmla="*/ 222768 w 224033"/>
                <a:gd name="connsiteY2" fmla="*/ 150938 h 408239"/>
                <a:gd name="connsiteX3" fmla="*/ 157509 w 224033"/>
                <a:gd name="connsiteY3" fmla="*/ 328356 h 408239"/>
                <a:gd name="connsiteX4" fmla="*/ 2728 w 224033"/>
                <a:gd name="connsiteY4" fmla="*/ 406937 h 408239"/>
                <a:gd name="connsiteX5" fmla="*/ 69922 w 224033"/>
                <a:gd name="connsiteY5" fmla="*/ 270574 h 408239"/>
                <a:gd name="connsiteX6" fmla="*/ 105633 w 224033"/>
                <a:gd name="connsiteY6" fmla="*/ 162611 h 408239"/>
                <a:gd name="connsiteX7" fmla="*/ 50939 w 224033"/>
                <a:gd name="connsiteY7" fmla="*/ 17039 h 408239"/>
                <a:gd name="connsiteX0" fmla="*/ 50939 w 223778"/>
                <a:gd name="connsiteY0" fmla="*/ 23454 h 414654"/>
                <a:gd name="connsiteX1" fmla="*/ 112147 w 223778"/>
                <a:gd name="connsiteY1" fmla="*/ 5864 h 414654"/>
                <a:gd name="connsiteX2" fmla="*/ 222768 w 223778"/>
                <a:gd name="connsiteY2" fmla="*/ 157353 h 414654"/>
                <a:gd name="connsiteX3" fmla="*/ 157509 w 223778"/>
                <a:gd name="connsiteY3" fmla="*/ 334771 h 414654"/>
                <a:gd name="connsiteX4" fmla="*/ 2728 w 223778"/>
                <a:gd name="connsiteY4" fmla="*/ 413352 h 414654"/>
                <a:gd name="connsiteX5" fmla="*/ 69922 w 223778"/>
                <a:gd name="connsiteY5" fmla="*/ 276989 h 414654"/>
                <a:gd name="connsiteX6" fmla="*/ 105633 w 223778"/>
                <a:gd name="connsiteY6" fmla="*/ 169026 h 414654"/>
                <a:gd name="connsiteX7" fmla="*/ 50939 w 223778"/>
                <a:gd name="connsiteY7" fmla="*/ 23454 h 414654"/>
                <a:gd name="connsiteX0" fmla="*/ 105633 w 223778"/>
                <a:gd name="connsiteY0" fmla="*/ 163191 h 408819"/>
                <a:gd name="connsiteX1" fmla="*/ 112147 w 223778"/>
                <a:gd name="connsiteY1" fmla="*/ 29 h 408819"/>
                <a:gd name="connsiteX2" fmla="*/ 222768 w 223778"/>
                <a:gd name="connsiteY2" fmla="*/ 151518 h 408819"/>
                <a:gd name="connsiteX3" fmla="*/ 157509 w 223778"/>
                <a:gd name="connsiteY3" fmla="*/ 328936 h 408819"/>
                <a:gd name="connsiteX4" fmla="*/ 2728 w 223778"/>
                <a:gd name="connsiteY4" fmla="*/ 407517 h 408819"/>
                <a:gd name="connsiteX5" fmla="*/ 69922 w 223778"/>
                <a:gd name="connsiteY5" fmla="*/ 271154 h 408819"/>
                <a:gd name="connsiteX6" fmla="*/ 105633 w 223778"/>
                <a:gd name="connsiteY6" fmla="*/ 163191 h 408819"/>
                <a:gd name="connsiteX0" fmla="*/ 105633 w 223778"/>
                <a:gd name="connsiteY0" fmla="*/ 169016 h 414644"/>
                <a:gd name="connsiteX1" fmla="*/ 112147 w 223778"/>
                <a:gd name="connsiteY1" fmla="*/ 5854 h 414644"/>
                <a:gd name="connsiteX2" fmla="*/ 222768 w 223778"/>
                <a:gd name="connsiteY2" fmla="*/ 157343 h 414644"/>
                <a:gd name="connsiteX3" fmla="*/ 157509 w 223778"/>
                <a:gd name="connsiteY3" fmla="*/ 334761 h 414644"/>
                <a:gd name="connsiteX4" fmla="*/ 2728 w 223778"/>
                <a:gd name="connsiteY4" fmla="*/ 413342 h 414644"/>
                <a:gd name="connsiteX5" fmla="*/ 69922 w 223778"/>
                <a:gd name="connsiteY5" fmla="*/ 276979 h 414644"/>
                <a:gd name="connsiteX6" fmla="*/ 105633 w 223778"/>
                <a:gd name="connsiteY6" fmla="*/ 169016 h 414644"/>
                <a:gd name="connsiteX0" fmla="*/ 109988 w 228133"/>
                <a:gd name="connsiteY0" fmla="*/ 169016 h 421538"/>
                <a:gd name="connsiteX1" fmla="*/ 116502 w 228133"/>
                <a:gd name="connsiteY1" fmla="*/ 5854 h 421538"/>
                <a:gd name="connsiteX2" fmla="*/ 227123 w 228133"/>
                <a:gd name="connsiteY2" fmla="*/ 157343 h 421538"/>
                <a:gd name="connsiteX3" fmla="*/ 161864 w 228133"/>
                <a:gd name="connsiteY3" fmla="*/ 334761 h 421538"/>
                <a:gd name="connsiteX4" fmla="*/ 7083 w 228133"/>
                <a:gd name="connsiteY4" fmla="*/ 413342 h 421538"/>
                <a:gd name="connsiteX5" fmla="*/ 74277 w 228133"/>
                <a:gd name="connsiteY5" fmla="*/ 276979 h 421538"/>
                <a:gd name="connsiteX6" fmla="*/ 109988 w 228133"/>
                <a:gd name="connsiteY6" fmla="*/ 169016 h 421538"/>
                <a:gd name="connsiteX0" fmla="*/ 109988 w 223849"/>
                <a:gd name="connsiteY0" fmla="*/ 163256 h 415896"/>
                <a:gd name="connsiteX1" fmla="*/ 116502 w 223849"/>
                <a:gd name="connsiteY1" fmla="*/ 94 h 415896"/>
                <a:gd name="connsiteX2" fmla="*/ 222747 w 223849"/>
                <a:gd name="connsiteY2" fmla="*/ 142747 h 415896"/>
                <a:gd name="connsiteX3" fmla="*/ 161864 w 223849"/>
                <a:gd name="connsiteY3" fmla="*/ 329001 h 415896"/>
                <a:gd name="connsiteX4" fmla="*/ 7083 w 223849"/>
                <a:gd name="connsiteY4" fmla="*/ 407582 h 415896"/>
                <a:gd name="connsiteX5" fmla="*/ 74277 w 223849"/>
                <a:gd name="connsiteY5" fmla="*/ 271219 h 415896"/>
                <a:gd name="connsiteX6" fmla="*/ 109988 w 223849"/>
                <a:gd name="connsiteY6" fmla="*/ 163256 h 415896"/>
                <a:gd name="connsiteX0" fmla="*/ 109988 w 223849"/>
                <a:gd name="connsiteY0" fmla="*/ 175285 h 427925"/>
                <a:gd name="connsiteX1" fmla="*/ 116502 w 223849"/>
                <a:gd name="connsiteY1" fmla="*/ 12123 h 427925"/>
                <a:gd name="connsiteX2" fmla="*/ 222747 w 223849"/>
                <a:gd name="connsiteY2" fmla="*/ 154776 h 427925"/>
                <a:gd name="connsiteX3" fmla="*/ 161864 w 223849"/>
                <a:gd name="connsiteY3" fmla="*/ 341030 h 427925"/>
                <a:gd name="connsiteX4" fmla="*/ 7083 w 223849"/>
                <a:gd name="connsiteY4" fmla="*/ 419611 h 427925"/>
                <a:gd name="connsiteX5" fmla="*/ 74277 w 223849"/>
                <a:gd name="connsiteY5" fmla="*/ 283248 h 427925"/>
                <a:gd name="connsiteX6" fmla="*/ 109988 w 223849"/>
                <a:gd name="connsiteY6" fmla="*/ 175285 h 427925"/>
                <a:gd name="connsiteX0" fmla="*/ 102951 w 216812"/>
                <a:gd name="connsiteY0" fmla="*/ 175285 h 440075"/>
                <a:gd name="connsiteX1" fmla="*/ 109465 w 216812"/>
                <a:gd name="connsiteY1" fmla="*/ 12123 h 440075"/>
                <a:gd name="connsiteX2" fmla="*/ 215710 w 216812"/>
                <a:gd name="connsiteY2" fmla="*/ 154776 h 440075"/>
                <a:gd name="connsiteX3" fmla="*/ 154827 w 216812"/>
                <a:gd name="connsiteY3" fmla="*/ 341030 h 440075"/>
                <a:gd name="connsiteX4" fmla="*/ 46 w 216812"/>
                <a:gd name="connsiteY4" fmla="*/ 419611 h 440075"/>
                <a:gd name="connsiteX5" fmla="*/ 67240 w 216812"/>
                <a:gd name="connsiteY5" fmla="*/ 283248 h 440075"/>
                <a:gd name="connsiteX6" fmla="*/ 102951 w 216812"/>
                <a:gd name="connsiteY6" fmla="*/ 175285 h 440075"/>
                <a:gd name="connsiteX0" fmla="*/ 61354 w 216794"/>
                <a:gd name="connsiteY0" fmla="*/ 163256 h 428046"/>
                <a:gd name="connsiteX1" fmla="*/ 109447 w 216794"/>
                <a:gd name="connsiteY1" fmla="*/ 94 h 428046"/>
                <a:gd name="connsiteX2" fmla="*/ 215692 w 216794"/>
                <a:gd name="connsiteY2" fmla="*/ 142747 h 428046"/>
                <a:gd name="connsiteX3" fmla="*/ 154809 w 216794"/>
                <a:gd name="connsiteY3" fmla="*/ 329001 h 428046"/>
                <a:gd name="connsiteX4" fmla="*/ 28 w 216794"/>
                <a:gd name="connsiteY4" fmla="*/ 407582 h 428046"/>
                <a:gd name="connsiteX5" fmla="*/ 67222 w 216794"/>
                <a:gd name="connsiteY5" fmla="*/ 271219 h 428046"/>
                <a:gd name="connsiteX6" fmla="*/ 61354 w 216794"/>
                <a:gd name="connsiteY6" fmla="*/ 163256 h 428046"/>
                <a:gd name="connsiteX0" fmla="*/ 64245 w 219685"/>
                <a:gd name="connsiteY0" fmla="*/ 163256 h 408441"/>
                <a:gd name="connsiteX1" fmla="*/ 112338 w 219685"/>
                <a:gd name="connsiteY1" fmla="*/ 94 h 408441"/>
                <a:gd name="connsiteX2" fmla="*/ 218583 w 219685"/>
                <a:gd name="connsiteY2" fmla="*/ 142747 h 408441"/>
                <a:gd name="connsiteX3" fmla="*/ 157700 w 219685"/>
                <a:gd name="connsiteY3" fmla="*/ 329001 h 408441"/>
                <a:gd name="connsiteX4" fmla="*/ 2919 w 219685"/>
                <a:gd name="connsiteY4" fmla="*/ 407582 h 408441"/>
                <a:gd name="connsiteX5" fmla="*/ 56983 w 219685"/>
                <a:gd name="connsiteY5" fmla="*/ 284473 h 408441"/>
                <a:gd name="connsiteX6" fmla="*/ 64245 w 219685"/>
                <a:gd name="connsiteY6" fmla="*/ 163256 h 408441"/>
                <a:gd name="connsiteX0" fmla="*/ 64245 w 219685"/>
                <a:gd name="connsiteY0" fmla="*/ 176025 h 421210"/>
                <a:gd name="connsiteX1" fmla="*/ 112338 w 219685"/>
                <a:gd name="connsiteY1" fmla="*/ 12863 h 421210"/>
                <a:gd name="connsiteX2" fmla="*/ 218583 w 219685"/>
                <a:gd name="connsiteY2" fmla="*/ 155516 h 421210"/>
                <a:gd name="connsiteX3" fmla="*/ 157700 w 219685"/>
                <a:gd name="connsiteY3" fmla="*/ 341770 h 421210"/>
                <a:gd name="connsiteX4" fmla="*/ 2919 w 219685"/>
                <a:gd name="connsiteY4" fmla="*/ 420351 h 421210"/>
                <a:gd name="connsiteX5" fmla="*/ 56983 w 219685"/>
                <a:gd name="connsiteY5" fmla="*/ 297242 h 421210"/>
                <a:gd name="connsiteX6" fmla="*/ 64245 w 219685"/>
                <a:gd name="connsiteY6" fmla="*/ 176025 h 421210"/>
                <a:gd name="connsiteX0" fmla="*/ 61361 w 216801"/>
                <a:gd name="connsiteY0" fmla="*/ 176025 h 435452"/>
                <a:gd name="connsiteX1" fmla="*/ 109454 w 216801"/>
                <a:gd name="connsiteY1" fmla="*/ 12863 h 435452"/>
                <a:gd name="connsiteX2" fmla="*/ 215699 w 216801"/>
                <a:gd name="connsiteY2" fmla="*/ 155516 h 435452"/>
                <a:gd name="connsiteX3" fmla="*/ 154816 w 216801"/>
                <a:gd name="connsiteY3" fmla="*/ 341770 h 435452"/>
                <a:gd name="connsiteX4" fmla="*/ 35 w 216801"/>
                <a:gd name="connsiteY4" fmla="*/ 420351 h 435452"/>
                <a:gd name="connsiteX5" fmla="*/ 54099 w 216801"/>
                <a:gd name="connsiteY5" fmla="*/ 297242 h 435452"/>
                <a:gd name="connsiteX6" fmla="*/ 61361 w 216801"/>
                <a:gd name="connsiteY6" fmla="*/ 176025 h 43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801" h="435452">
                  <a:moveTo>
                    <a:pt x="61361" y="176025"/>
                  </a:moveTo>
                  <a:cubicBezTo>
                    <a:pt x="70587" y="128629"/>
                    <a:pt x="72788" y="69297"/>
                    <a:pt x="109454" y="12863"/>
                  </a:cubicBezTo>
                  <a:cubicBezTo>
                    <a:pt x="146120" y="-43571"/>
                    <a:pt x="208139" y="100698"/>
                    <a:pt x="215699" y="155516"/>
                  </a:cubicBezTo>
                  <a:cubicBezTo>
                    <a:pt x="223259" y="210334"/>
                    <a:pt x="190760" y="297631"/>
                    <a:pt x="154816" y="341770"/>
                  </a:cubicBezTo>
                  <a:cubicBezTo>
                    <a:pt x="118872" y="385909"/>
                    <a:pt x="1502" y="469743"/>
                    <a:pt x="35" y="420351"/>
                  </a:cubicBezTo>
                  <a:cubicBezTo>
                    <a:pt x="-1432" y="370959"/>
                    <a:pt x="43878" y="337963"/>
                    <a:pt x="54099" y="297242"/>
                  </a:cubicBezTo>
                  <a:cubicBezTo>
                    <a:pt x="64320" y="256521"/>
                    <a:pt x="52135" y="223421"/>
                    <a:pt x="61361" y="176025"/>
                  </a:cubicBezTo>
                  <a:close/>
                </a:path>
              </a:pathLst>
            </a:cu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7025217" y="5465196"/>
            <a:ext cx="601486" cy="519535"/>
            <a:chOff x="5229200" y="4808984"/>
            <a:chExt cx="601486" cy="519535"/>
          </a:xfrm>
        </p:grpSpPr>
        <p:sp>
          <p:nvSpPr>
            <p:cNvPr id="117" name="직사각형 116"/>
            <p:cNvSpPr/>
            <p:nvPr/>
          </p:nvSpPr>
          <p:spPr bwMode="auto">
            <a:xfrm>
              <a:off x="5229200" y="4808984"/>
              <a:ext cx="601486" cy="5195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8" name="타원 117"/>
            <p:cNvSpPr/>
            <p:nvPr/>
          </p:nvSpPr>
          <p:spPr bwMode="auto">
            <a:xfrm>
              <a:off x="5329448" y="4872453"/>
              <a:ext cx="405942" cy="4059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9" name="타원 118"/>
            <p:cNvSpPr/>
            <p:nvPr/>
          </p:nvSpPr>
          <p:spPr bwMode="auto">
            <a:xfrm>
              <a:off x="5387568" y="4921473"/>
              <a:ext cx="303800" cy="3038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5" name="직사각형 54"/>
          <p:cNvSpPr/>
          <p:nvPr/>
        </p:nvSpPr>
        <p:spPr bwMode="auto">
          <a:xfrm>
            <a:off x="4601376" y="8096309"/>
            <a:ext cx="288032" cy="288032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6" name="그룹 55"/>
          <p:cNvGrpSpPr/>
          <p:nvPr/>
        </p:nvGrpSpPr>
        <p:grpSpPr>
          <a:xfrm>
            <a:off x="1497566" y="4101626"/>
            <a:ext cx="1872266" cy="1023502"/>
            <a:chOff x="498582" y="3368824"/>
            <a:chExt cx="1872266" cy="1023502"/>
          </a:xfrm>
        </p:grpSpPr>
        <p:sp>
          <p:nvSpPr>
            <p:cNvPr id="93" name="직사각형 92"/>
            <p:cNvSpPr/>
            <p:nvPr/>
          </p:nvSpPr>
          <p:spPr bwMode="auto">
            <a:xfrm>
              <a:off x="515723" y="3650358"/>
              <a:ext cx="1811008" cy="70873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4" name="자유형 93"/>
            <p:cNvSpPr/>
            <p:nvPr/>
          </p:nvSpPr>
          <p:spPr>
            <a:xfrm rot="16200000">
              <a:off x="1078301" y="3030096"/>
              <a:ext cx="713696" cy="1795983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0 w 1526737"/>
                <a:gd name="connsiteY12" fmla="*/ 3335108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04559 w 1526737"/>
                <a:gd name="connsiteY14" fmla="*/ 3840018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7298 w 1526737"/>
                <a:gd name="connsiteY12" fmla="*/ 3370545 h 4076605"/>
                <a:gd name="connsiteX13" fmla="*/ 1496836 w 1526737"/>
                <a:gd name="connsiteY13" fmla="*/ 3705273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36 w 1526737"/>
                <a:gd name="connsiteY13" fmla="*/ 3705273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7 w 1526737"/>
                <a:gd name="connsiteY9" fmla="*/ 997941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002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66581 w 1526737"/>
                <a:gd name="connsiteY7" fmla="*/ 667647 h 4076605"/>
                <a:gd name="connsiteX8" fmla="*/ 1498300 w 1526737"/>
                <a:gd name="connsiteY8" fmla="*/ 816850 h 4076605"/>
                <a:gd name="connsiteX9" fmla="*/ 1526707 w 1526737"/>
                <a:gd name="connsiteY9" fmla="*/ 997941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21047 w 1526737"/>
                <a:gd name="connsiteY12" fmla="*/ 3339549 h 4076605"/>
                <a:gd name="connsiteX13" fmla="*/ 1496843 w 1526737"/>
                <a:gd name="connsiteY13" fmla="*/ 3691991 h 4076605"/>
                <a:gd name="connsiteX14" fmla="*/ 1510825 w 1526737"/>
                <a:gd name="connsiteY14" fmla="*/ 3840022 h 4076605"/>
                <a:gd name="connsiteX0" fmla="*/ 1510825 w 1526737"/>
                <a:gd name="connsiteY0" fmla="*/ 3844447 h 4081030"/>
                <a:gd name="connsiteX1" fmla="*/ 963598 w 1526737"/>
                <a:gd name="connsiteY1" fmla="*/ 3530907 h 4081030"/>
                <a:gd name="connsiteX2" fmla="*/ 786734 w 1526737"/>
                <a:gd name="connsiteY2" fmla="*/ 4077680 h 4081030"/>
                <a:gd name="connsiteX3" fmla="*/ 351681 w 1526737"/>
                <a:gd name="connsiteY3" fmla="*/ 4081030 h 4081030"/>
                <a:gd name="connsiteX4" fmla="*/ 613777 w 1526737"/>
                <a:gd name="connsiteY4" fmla="*/ 2246265 h 4081030"/>
                <a:gd name="connsiteX5" fmla="*/ 0 w 1526737"/>
                <a:gd name="connsiteY5" fmla="*/ 15488 h 4081030"/>
                <a:gd name="connsiteX6" fmla="*/ 591957 w 1526737"/>
                <a:gd name="connsiteY6" fmla="*/ 1 h 4081030"/>
                <a:gd name="connsiteX7" fmla="*/ 866581 w 1526737"/>
                <a:gd name="connsiteY7" fmla="*/ 672072 h 4081030"/>
                <a:gd name="connsiteX8" fmla="*/ 1498300 w 1526737"/>
                <a:gd name="connsiteY8" fmla="*/ 821275 h 4081030"/>
                <a:gd name="connsiteX9" fmla="*/ 1526707 w 1526737"/>
                <a:gd name="connsiteY9" fmla="*/ 1002366 h 4081030"/>
                <a:gd name="connsiteX10" fmla="*/ 923127 w 1526737"/>
                <a:gd name="connsiteY10" fmla="*/ 881548 h 4081030"/>
                <a:gd name="connsiteX11" fmla="*/ 1142692 w 1526737"/>
                <a:gd name="connsiteY11" fmla="*/ 2141240 h 4081030"/>
                <a:gd name="connsiteX12" fmla="*/ 1021047 w 1526737"/>
                <a:gd name="connsiteY12" fmla="*/ 3343974 h 4081030"/>
                <a:gd name="connsiteX13" fmla="*/ 1496843 w 1526737"/>
                <a:gd name="connsiteY13" fmla="*/ 3696416 h 4081030"/>
                <a:gd name="connsiteX14" fmla="*/ 1510825 w 1526737"/>
                <a:gd name="connsiteY14" fmla="*/ 3844447 h 4081030"/>
                <a:gd name="connsiteX0" fmla="*/ 1510825 w 1526737"/>
                <a:gd name="connsiteY0" fmla="*/ 3851104 h 4087687"/>
                <a:gd name="connsiteX1" fmla="*/ 963598 w 1526737"/>
                <a:gd name="connsiteY1" fmla="*/ 3537564 h 4087687"/>
                <a:gd name="connsiteX2" fmla="*/ 786734 w 1526737"/>
                <a:gd name="connsiteY2" fmla="*/ 4084337 h 4087687"/>
                <a:gd name="connsiteX3" fmla="*/ 351681 w 1526737"/>
                <a:gd name="connsiteY3" fmla="*/ 4087687 h 4087687"/>
                <a:gd name="connsiteX4" fmla="*/ 613777 w 1526737"/>
                <a:gd name="connsiteY4" fmla="*/ 2252922 h 4087687"/>
                <a:gd name="connsiteX5" fmla="*/ 0 w 1526737"/>
                <a:gd name="connsiteY5" fmla="*/ 0 h 4087687"/>
                <a:gd name="connsiteX6" fmla="*/ 591957 w 1526737"/>
                <a:gd name="connsiteY6" fmla="*/ 6658 h 4087687"/>
                <a:gd name="connsiteX7" fmla="*/ 866581 w 1526737"/>
                <a:gd name="connsiteY7" fmla="*/ 678729 h 4087687"/>
                <a:gd name="connsiteX8" fmla="*/ 1498300 w 1526737"/>
                <a:gd name="connsiteY8" fmla="*/ 827932 h 4087687"/>
                <a:gd name="connsiteX9" fmla="*/ 1526707 w 1526737"/>
                <a:gd name="connsiteY9" fmla="*/ 1009023 h 4087687"/>
                <a:gd name="connsiteX10" fmla="*/ 923127 w 1526737"/>
                <a:gd name="connsiteY10" fmla="*/ 888205 h 4087687"/>
                <a:gd name="connsiteX11" fmla="*/ 1142692 w 1526737"/>
                <a:gd name="connsiteY11" fmla="*/ 2147897 h 4087687"/>
                <a:gd name="connsiteX12" fmla="*/ 1021047 w 1526737"/>
                <a:gd name="connsiteY12" fmla="*/ 3350631 h 4087687"/>
                <a:gd name="connsiteX13" fmla="*/ 1496843 w 1526737"/>
                <a:gd name="connsiteY13" fmla="*/ 3703073 h 4087687"/>
                <a:gd name="connsiteX14" fmla="*/ 1510825 w 1526737"/>
                <a:gd name="connsiteY14" fmla="*/ 3851104 h 4087687"/>
                <a:gd name="connsiteX0" fmla="*/ 1542121 w 1558033"/>
                <a:gd name="connsiteY0" fmla="*/ 3851098 h 4087681"/>
                <a:gd name="connsiteX1" fmla="*/ 994894 w 1558033"/>
                <a:gd name="connsiteY1" fmla="*/ 3537558 h 4087681"/>
                <a:gd name="connsiteX2" fmla="*/ 818030 w 1558033"/>
                <a:gd name="connsiteY2" fmla="*/ 4084331 h 4087681"/>
                <a:gd name="connsiteX3" fmla="*/ 382977 w 1558033"/>
                <a:gd name="connsiteY3" fmla="*/ 4087681 h 4087681"/>
                <a:gd name="connsiteX4" fmla="*/ 645073 w 1558033"/>
                <a:gd name="connsiteY4" fmla="*/ 2252916 h 4087681"/>
                <a:gd name="connsiteX5" fmla="*/ -1 w 1558033"/>
                <a:gd name="connsiteY5" fmla="*/ -1 h 4087681"/>
                <a:gd name="connsiteX6" fmla="*/ 623253 w 1558033"/>
                <a:gd name="connsiteY6" fmla="*/ 6652 h 4087681"/>
                <a:gd name="connsiteX7" fmla="*/ 897877 w 1558033"/>
                <a:gd name="connsiteY7" fmla="*/ 678723 h 4087681"/>
                <a:gd name="connsiteX8" fmla="*/ 1529596 w 1558033"/>
                <a:gd name="connsiteY8" fmla="*/ 827926 h 4087681"/>
                <a:gd name="connsiteX9" fmla="*/ 1558003 w 1558033"/>
                <a:gd name="connsiteY9" fmla="*/ 1009017 h 4087681"/>
                <a:gd name="connsiteX10" fmla="*/ 954423 w 1558033"/>
                <a:gd name="connsiteY10" fmla="*/ 888199 h 4087681"/>
                <a:gd name="connsiteX11" fmla="*/ 1173988 w 1558033"/>
                <a:gd name="connsiteY11" fmla="*/ 2147891 h 4087681"/>
                <a:gd name="connsiteX12" fmla="*/ 1052343 w 1558033"/>
                <a:gd name="connsiteY12" fmla="*/ 3350625 h 4087681"/>
                <a:gd name="connsiteX13" fmla="*/ 1528139 w 1558033"/>
                <a:gd name="connsiteY13" fmla="*/ 3703067 h 4087681"/>
                <a:gd name="connsiteX14" fmla="*/ 1542121 w 1558033"/>
                <a:gd name="connsiteY14" fmla="*/ 3851098 h 4087681"/>
                <a:gd name="connsiteX0" fmla="*/ 1523342 w 1539254"/>
                <a:gd name="connsiteY0" fmla="*/ 3846671 h 4083254"/>
                <a:gd name="connsiteX1" fmla="*/ 976115 w 1539254"/>
                <a:gd name="connsiteY1" fmla="*/ 3533131 h 4083254"/>
                <a:gd name="connsiteX2" fmla="*/ 799251 w 1539254"/>
                <a:gd name="connsiteY2" fmla="*/ 4079904 h 4083254"/>
                <a:gd name="connsiteX3" fmla="*/ 364198 w 1539254"/>
                <a:gd name="connsiteY3" fmla="*/ 4083254 h 4083254"/>
                <a:gd name="connsiteX4" fmla="*/ 626294 w 1539254"/>
                <a:gd name="connsiteY4" fmla="*/ 2248489 h 4083254"/>
                <a:gd name="connsiteX5" fmla="*/ 0 w 1539254"/>
                <a:gd name="connsiteY5" fmla="*/ 0 h 4083254"/>
                <a:gd name="connsiteX6" fmla="*/ 604474 w 1539254"/>
                <a:gd name="connsiteY6" fmla="*/ 2225 h 4083254"/>
                <a:gd name="connsiteX7" fmla="*/ 879098 w 1539254"/>
                <a:gd name="connsiteY7" fmla="*/ 674296 h 4083254"/>
                <a:gd name="connsiteX8" fmla="*/ 1510817 w 1539254"/>
                <a:gd name="connsiteY8" fmla="*/ 823499 h 4083254"/>
                <a:gd name="connsiteX9" fmla="*/ 1539224 w 1539254"/>
                <a:gd name="connsiteY9" fmla="*/ 1004590 h 4083254"/>
                <a:gd name="connsiteX10" fmla="*/ 935644 w 1539254"/>
                <a:gd name="connsiteY10" fmla="*/ 883772 h 4083254"/>
                <a:gd name="connsiteX11" fmla="*/ 1155209 w 1539254"/>
                <a:gd name="connsiteY11" fmla="*/ 2143464 h 4083254"/>
                <a:gd name="connsiteX12" fmla="*/ 1033564 w 1539254"/>
                <a:gd name="connsiteY12" fmla="*/ 3346198 h 4083254"/>
                <a:gd name="connsiteX13" fmla="*/ 1509360 w 1539254"/>
                <a:gd name="connsiteY13" fmla="*/ 3698640 h 4083254"/>
                <a:gd name="connsiteX14" fmla="*/ 1523342 w 1539254"/>
                <a:gd name="connsiteY14" fmla="*/ 3846671 h 4083254"/>
                <a:gd name="connsiteX0" fmla="*/ 1523342 w 1539254"/>
                <a:gd name="connsiteY0" fmla="*/ 3846671 h 4097620"/>
                <a:gd name="connsiteX1" fmla="*/ 976115 w 1539254"/>
                <a:gd name="connsiteY1" fmla="*/ 3533131 h 4097620"/>
                <a:gd name="connsiteX2" fmla="*/ 818030 w 1539254"/>
                <a:gd name="connsiteY2" fmla="*/ 4097620 h 4097620"/>
                <a:gd name="connsiteX3" fmla="*/ 364198 w 1539254"/>
                <a:gd name="connsiteY3" fmla="*/ 4083254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  <a:gd name="connsiteX0" fmla="*/ 1523342 w 1539254"/>
                <a:gd name="connsiteY0" fmla="*/ 3846671 h 4097620"/>
                <a:gd name="connsiteX1" fmla="*/ 988635 w 1539254"/>
                <a:gd name="connsiteY1" fmla="*/ 3550846 h 4097620"/>
                <a:gd name="connsiteX2" fmla="*/ 818030 w 1539254"/>
                <a:gd name="connsiteY2" fmla="*/ 4097620 h 4097620"/>
                <a:gd name="connsiteX3" fmla="*/ 364198 w 1539254"/>
                <a:gd name="connsiteY3" fmla="*/ 4083254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  <a:gd name="connsiteX0" fmla="*/ 1523342 w 1539254"/>
                <a:gd name="connsiteY0" fmla="*/ 3846671 h 4097620"/>
                <a:gd name="connsiteX1" fmla="*/ 988635 w 1539254"/>
                <a:gd name="connsiteY1" fmla="*/ 3550846 h 4097620"/>
                <a:gd name="connsiteX2" fmla="*/ 818030 w 1539254"/>
                <a:gd name="connsiteY2" fmla="*/ 4097620 h 4097620"/>
                <a:gd name="connsiteX3" fmla="*/ 339160 w 1539254"/>
                <a:gd name="connsiteY3" fmla="*/ 4096541 h 4097620"/>
                <a:gd name="connsiteX4" fmla="*/ 626294 w 1539254"/>
                <a:gd name="connsiteY4" fmla="*/ 2248489 h 4097620"/>
                <a:gd name="connsiteX5" fmla="*/ 0 w 1539254"/>
                <a:gd name="connsiteY5" fmla="*/ 0 h 4097620"/>
                <a:gd name="connsiteX6" fmla="*/ 604474 w 1539254"/>
                <a:gd name="connsiteY6" fmla="*/ 2225 h 4097620"/>
                <a:gd name="connsiteX7" fmla="*/ 879098 w 1539254"/>
                <a:gd name="connsiteY7" fmla="*/ 674296 h 4097620"/>
                <a:gd name="connsiteX8" fmla="*/ 1510817 w 1539254"/>
                <a:gd name="connsiteY8" fmla="*/ 823499 h 4097620"/>
                <a:gd name="connsiteX9" fmla="*/ 1539224 w 1539254"/>
                <a:gd name="connsiteY9" fmla="*/ 1004590 h 4097620"/>
                <a:gd name="connsiteX10" fmla="*/ 935644 w 1539254"/>
                <a:gd name="connsiteY10" fmla="*/ 883772 h 4097620"/>
                <a:gd name="connsiteX11" fmla="*/ 1155209 w 1539254"/>
                <a:gd name="connsiteY11" fmla="*/ 2143464 h 4097620"/>
                <a:gd name="connsiteX12" fmla="*/ 1033564 w 1539254"/>
                <a:gd name="connsiteY12" fmla="*/ 3346198 h 4097620"/>
                <a:gd name="connsiteX13" fmla="*/ 1509360 w 1539254"/>
                <a:gd name="connsiteY13" fmla="*/ 3698640 h 4097620"/>
                <a:gd name="connsiteX14" fmla="*/ 1523342 w 1539254"/>
                <a:gd name="connsiteY14" fmla="*/ 3846671 h 4097620"/>
                <a:gd name="connsiteX0" fmla="*/ 2462239 w 2478151"/>
                <a:gd name="connsiteY0" fmla="*/ 3873246 h 4124195"/>
                <a:gd name="connsiteX1" fmla="*/ 1927532 w 2478151"/>
                <a:gd name="connsiteY1" fmla="*/ 3577421 h 4124195"/>
                <a:gd name="connsiteX2" fmla="*/ 1756927 w 2478151"/>
                <a:gd name="connsiteY2" fmla="*/ 4124195 h 4124195"/>
                <a:gd name="connsiteX3" fmla="*/ 1278057 w 2478151"/>
                <a:gd name="connsiteY3" fmla="*/ 4123116 h 4124195"/>
                <a:gd name="connsiteX4" fmla="*/ 1565191 w 2478151"/>
                <a:gd name="connsiteY4" fmla="*/ 2275064 h 4124195"/>
                <a:gd name="connsiteX5" fmla="*/ 0 w 2478151"/>
                <a:gd name="connsiteY5" fmla="*/ 0 h 4124195"/>
                <a:gd name="connsiteX6" fmla="*/ 1543371 w 2478151"/>
                <a:gd name="connsiteY6" fmla="*/ 28800 h 4124195"/>
                <a:gd name="connsiteX7" fmla="*/ 1817995 w 2478151"/>
                <a:gd name="connsiteY7" fmla="*/ 700871 h 4124195"/>
                <a:gd name="connsiteX8" fmla="*/ 2449714 w 2478151"/>
                <a:gd name="connsiteY8" fmla="*/ 850074 h 4124195"/>
                <a:gd name="connsiteX9" fmla="*/ 2478121 w 2478151"/>
                <a:gd name="connsiteY9" fmla="*/ 1031165 h 4124195"/>
                <a:gd name="connsiteX10" fmla="*/ 1874541 w 2478151"/>
                <a:gd name="connsiteY10" fmla="*/ 910347 h 4124195"/>
                <a:gd name="connsiteX11" fmla="*/ 2094106 w 2478151"/>
                <a:gd name="connsiteY11" fmla="*/ 2170039 h 4124195"/>
                <a:gd name="connsiteX12" fmla="*/ 1972461 w 2478151"/>
                <a:gd name="connsiteY12" fmla="*/ 3372773 h 4124195"/>
                <a:gd name="connsiteX13" fmla="*/ 2448257 w 2478151"/>
                <a:gd name="connsiteY13" fmla="*/ 3725215 h 4124195"/>
                <a:gd name="connsiteX14" fmla="*/ 2462239 w 2478151"/>
                <a:gd name="connsiteY14" fmla="*/ 3873246 h 4124195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576552 w 2489512"/>
                <a:gd name="connsiteY4" fmla="*/ 2275064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576552 w 2489512"/>
                <a:gd name="connsiteY4" fmla="*/ 2275064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576552 w 2489512"/>
                <a:gd name="connsiteY4" fmla="*/ 2275064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5101 w 2491013"/>
                <a:gd name="connsiteY0" fmla="*/ 3873246 h 4158548"/>
                <a:gd name="connsiteX1" fmla="*/ 1940394 w 2491013"/>
                <a:gd name="connsiteY1" fmla="*/ 3577421 h 4158548"/>
                <a:gd name="connsiteX2" fmla="*/ 1769789 w 2491013"/>
                <a:gd name="connsiteY2" fmla="*/ 4124195 h 4158548"/>
                <a:gd name="connsiteX3" fmla="*/ 1501 w 2491013"/>
                <a:gd name="connsiteY3" fmla="*/ 4158548 h 4158548"/>
                <a:gd name="connsiteX4" fmla="*/ 1440349 w 2491013"/>
                <a:gd name="connsiteY4" fmla="*/ 2199773 h 4158548"/>
                <a:gd name="connsiteX5" fmla="*/ 12862 w 2491013"/>
                <a:gd name="connsiteY5" fmla="*/ 0 h 4158548"/>
                <a:gd name="connsiteX6" fmla="*/ 1556233 w 2491013"/>
                <a:gd name="connsiteY6" fmla="*/ 28800 h 4158548"/>
                <a:gd name="connsiteX7" fmla="*/ 1830857 w 2491013"/>
                <a:gd name="connsiteY7" fmla="*/ 700871 h 4158548"/>
                <a:gd name="connsiteX8" fmla="*/ 2462576 w 2491013"/>
                <a:gd name="connsiteY8" fmla="*/ 850074 h 4158548"/>
                <a:gd name="connsiteX9" fmla="*/ 2490983 w 2491013"/>
                <a:gd name="connsiteY9" fmla="*/ 1031165 h 4158548"/>
                <a:gd name="connsiteX10" fmla="*/ 1887403 w 2491013"/>
                <a:gd name="connsiteY10" fmla="*/ 910347 h 4158548"/>
                <a:gd name="connsiteX11" fmla="*/ 2106968 w 2491013"/>
                <a:gd name="connsiteY11" fmla="*/ 2170039 h 4158548"/>
                <a:gd name="connsiteX12" fmla="*/ 1985323 w 2491013"/>
                <a:gd name="connsiteY12" fmla="*/ 3372773 h 4158548"/>
                <a:gd name="connsiteX13" fmla="*/ 2461119 w 2491013"/>
                <a:gd name="connsiteY13" fmla="*/ 3725215 h 4158548"/>
                <a:gd name="connsiteX14" fmla="*/ 2475101 w 2491013"/>
                <a:gd name="connsiteY14" fmla="*/ 3873246 h 4158548"/>
                <a:gd name="connsiteX0" fmla="*/ 2475090 w 2491002"/>
                <a:gd name="connsiteY0" fmla="*/ 3873246 h 4158548"/>
                <a:gd name="connsiteX1" fmla="*/ 1940383 w 2491002"/>
                <a:gd name="connsiteY1" fmla="*/ 3577421 h 4158548"/>
                <a:gd name="connsiteX2" fmla="*/ 1769778 w 2491002"/>
                <a:gd name="connsiteY2" fmla="*/ 4124195 h 4158548"/>
                <a:gd name="connsiteX3" fmla="*/ 1490 w 2491002"/>
                <a:gd name="connsiteY3" fmla="*/ 4158548 h 4158548"/>
                <a:gd name="connsiteX4" fmla="*/ 1440338 w 2491002"/>
                <a:gd name="connsiteY4" fmla="*/ 2199773 h 4158548"/>
                <a:gd name="connsiteX5" fmla="*/ 12851 w 2491002"/>
                <a:gd name="connsiteY5" fmla="*/ 0 h 4158548"/>
                <a:gd name="connsiteX6" fmla="*/ 1556222 w 2491002"/>
                <a:gd name="connsiteY6" fmla="*/ 28800 h 4158548"/>
                <a:gd name="connsiteX7" fmla="*/ 1830846 w 2491002"/>
                <a:gd name="connsiteY7" fmla="*/ 700871 h 4158548"/>
                <a:gd name="connsiteX8" fmla="*/ 2462565 w 2491002"/>
                <a:gd name="connsiteY8" fmla="*/ 850074 h 4158548"/>
                <a:gd name="connsiteX9" fmla="*/ 2490972 w 2491002"/>
                <a:gd name="connsiteY9" fmla="*/ 1031165 h 4158548"/>
                <a:gd name="connsiteX10" fmla="*/ 1887392 w 2491002"/>
                <a:gd name="connsiteY10" fmla="*/ 910347 h 4158548"/>
                <a:gd name="connsiteX11" fmla="*/ 2106957 w 2491002"/>
                <a:gd name="connsiteY11" fmla="*/ 2170039 h 4158548"/>
                <a:gd name="connsiteX12" fmla="*/ 1985312 w 2491002"/>
                <a:gd name="connsiteY12" fmla="*/ 3372773 h 4158548"/>
                <a:gd name="connsiteX13" fmla="*/ 2461108 w 2491002"/>
                <a:gd name="connsiteY13" fmla="*/ 3725215 h 4158548"/>
                <a:gd name="connsiteX14" fmla="*/ 2475090 w 249100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554732 w 2489512"/>
                <a:gd name="connsiteY6" fmla="*/ 28800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73246 h 4158548"/>
                <a:gd name="connsiteX1" fmla="*/ 1938893 w 2489512"/>
                <a:gd name="connsiteY1" fmla="*/ 3577421 h 4158548"/>
                <a:gd name="connsiteX2" fmla="*/ 1768288 w 2489512"/>
                <a:gd name="connsiteY2" fmla="*/ 4124195 h 4158548"/>
                <a:gd name="connsiteX3" fmla="*/ 0 w 2489512"/>
                <a:gd name="connsiteY3" fmla="*/ 4158548 h 4158548"/>
                <a:gd name="connsiteX4" fmla="*/ 1438848 w 2489512"/>
                <a:gd name="connsiteY4" fmla="*/ 2199773 h 4158548"/>
                <a:gd name="connsiteX5" fmla="*/ 11361 w 2489512"/>
                <a:gd name="connsiteY5" fmla="*/ 0 h 4158548"/>
                <a:gd name="connsiteX6" fmla="*/ 1241767 w 2489512"/>
                <a:gd name="connsiteY6" fmla="*/ 46517 h 4158548"/>
                <a:gd name="connsiteX7" fmla="*/ 1829356 w 2489512"/>
                <a:gd name="connsiteY7" fmla="*/ 700871 h 4158548"/>
                <a:gd name="connsiteX8" fmla="*/ 2461075 w 2489512"/>
                <a:gd name="connsiteY8" fmla="*/ 850074 h 4158548"/>
                <a:gd name="connsiteX9" fmla="*/ 2489482 w 2489512"/>
                <a:gd name="connsiteY9" fmla="*/ 1031165 h 4158548"/>
                <a:gd name="connsiteX10" fmla="*/ 1885902 w 2489512"/>
                <a:gd name="connsiteY10" fmla="*/ 910347 h 4158548"/>
                <a:gd name="connsiteX11" fmla="*/ 2105467 w 2489512"/>
                <a:gd name="connsiteY11" fmla="*/ 2170039 h 4158548"/>
                <a:gd name="connsiteX12" fmla="*/ 1983822 w 2489512"/>
                <a:gd name="connsiteY12" fmla="*/ 3372773 h 4158548"/>
                <a:gd name="connsiteX13" fmla="*/ 2459618 w 2489512"/>
                <a:gd name="connsiteY13" fmla="*/ 3725215 h 4158548"/>
                <a:gd name="connsiteX14" fmla="*/ 2473600 w 2489512"/>
                <a:gd name="connsiteY14" fmla="*/ 3873246 h 4158548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1241767 w 2489512"/>
                <a:gd name="connsiteY6" fmla="*/ 33230 h 4145261"/>
                <a:gd name="connsiteX7" fmla="*/ 1829356 w 2489512"/>
                <a:gd name="connsiteY7" fmla="*/ 687584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885902 w 2489512"/>
                <a:gd name="connsiteY10" fmla="*/ 897060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1222991 w 2489512"/>
                <a:gd name="connsiteY6" fmla="*/ 19942 h 4145261"/>
                <a:gd name="connsiteX7" fmla="*/ 1829356 w 2489512"/>
                <a:gd name="connsiteY7" fmla="*/ 687584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885902 w 2489512"/>
                <a:gd name="connsiteY10" fmla="*/ 897060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829356 w 2489512"/>
                <a:gd name="connsiteY7" fmla="*/ 687584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885902 w 2489512"/>
                <a:gd name="connsiteY10" fmla="*/ 897060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885902 w 2489512"/>
                <a:gd name="connsiteY10" fmla="*/ 897060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983822 w 2489512"/>
                <a:gd name="connsiteY12" fmla="*/ 335948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938893 w 2489512"/>
                <a:gd name="connsiteY1" fmla="*/ 356413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1768288 w 2489512"/>
                <a:gd name="connsiteY2" fmla="*/ 4110908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829393 w 2489512"/>
                <a:gd name="connsiteY2" fmla="*/ 4137483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829393 w 2489512"/>
                <a:gd name="connsiteY2" fmla="*/ 4137483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438848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07850 w 2489512"/>
                <a:gd name="connsiteY4" fmla="*/ 2217489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07850 w 2489512"/>
                <a:gd name="connsiteY4" fmla="*/ 2217489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05467 w 2489512"/>
                <a:gd name="connsiteY11" fmla="*/ 2156752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092949 w 2489512"/>
                <a:gd name="connsiteY11" fmla="*/ 2192184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02153 w 2489512"/>
                <a:gd name="connsiteY12" fmla="*/ 3266476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594630 w 2489512"/>
                <a:gd name="connsiteY1" fmla="*/ 3440124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2473600 w 2489512"/>
                <a:gd name="connsiteY0" fmla="*/ 3859959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2473600 w 2489512"/>
                <a:gd name="connsiteY14" fmla="*/ 3859959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459618 w 2489512"/>
                <a:gd name="connsiteY13" fmla="*/ 3711928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733448 w 2489512"/>
                <a:gd name="connsiteY12" fmla="*/ 3332911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08113 w 2489512"/>
                <a:gd name="connsiteY12" fmla="*/ 3589790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52763 w 2489512"/>
                <a:gd name="connsiteY13" fmla="*/ 4114959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363037 w 2489512"/>
                <a:gd name="connsiteY1" fmla="*/ 3710289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77800 w 2489512"/>
                <a:gd name="connsiteY13" fmla="*/ 4128245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406850 w 2489512"/>
                <a:gd name="connsiteY1" fmla="*/ 3719148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77800 w 2489512"/>
                <a:gd name="connsiteY13" fmla="*/ 4128245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406850 w 2489512"/>
                <a:gd name="connsiteY1" fmla="*/ 3719148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460060 w 2489512"/>
                <a:gd name="connsiteY7" fmla="*/ 643296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77800 w 2489512"/>
                <a:gd name="connsiteY13" fmla="*/ 4128245 h 4145261"/>
                <a:gd name="connsiteX14" fmla="*/ 1947820 w 2489512"/>
                <a:gd name="connsiteY14" fmla="*/ 4143410 h 4145261"/>
                <a:gd name="connsiteX0" fmla="*/ 1947820 w 2489512"/>
                <a:gd name="connsiteY0" fmla="*/ 4143410 h 4145261"/>
                <a:gd name="connsiteX1" fmla="*/ 1406850 w 2489512"/>
                <a:gd name="connsiteY1" fmla="*/ 3719148 h 4145261"/>
                <a:gd name="connsiteX2" fmla="*/ 741762 w 2489512"/>
                <a:gd name="connsiteY2" fmla="*/ 4137483 h 4145261"/>
                <a:gd name="connsiteX3" fmla="*/ 0 w 2489512"/>
                <a:gd name="connsiteY3" fmla="*/ 4145261 h 4145261"/>
                <a:gd name="connsiteX4" fmla="*/ 1682961 w 2489512"/>
                <a:gd name="connsiteY4" fmla="*/ 2186486 h 4145261"/>
                <a:gd name="connsiteX5" fmla="*/ 80214 w 2489512"/>
                <a:gd name="connsiteY5" fmla="*/ 0 h 4145261"/>
                <a:gd name="connsiteX6" fmla="*/ 884990 w 2489512"/>
                <a:gd name="connsiteY6" fmla="*/ 11083 h 4145261"/>
                <a:gd name="connsiteX7" fmla="*/ 1240984 w 2489512"/>
                <a:gd name="connsiteY7" fmla="*/ 426279 h 4145261"/>
                <a:gd name="connsiteX8" fmla="*/ 2461075 w 2489512"/>
                <a:gd name="connsiteY8" fmla="*/ 836787 h 4145261"/>
                <a:gd name="connsiteX9" fmla="*/ 2489482 w 2489512"/>
                <a:gd name="connsiteY9" fmla="*/ 1017878 h 4145261"/>
                <a:gd name="connsiteX10" fmla="*/ 1566676 w 2489512"/>
                <a:gd name="connsiteY10" fmla="*/ 835054 h 4145261"/>
                <a:gd name="connsiteX11" fmla="*/ 2186839 w 2489512"/>
                <a:gd name="connsiteY11" fmla="*/ 2174469 h 4145261"/>
                <a:gd name="connsiteX12" fmla="*/ 1514372 w 2489512"/>
                <a:gd name="connsiteY12" fmla="*/ 3625222 h 4145261"/>
                <a:gd name="connsiteX13" fmla="*/ 2077800 w 2489512"/>
                <a:gd name="connsiteY13" fmla="*/ 4128245 h 4145261"/>
                <a:gd name="connsiteX14" fmla="*/ 1947820 w 2489512"/>
                <a:gd name="connsiteY14" fmla="*/ 4143410 h 4145261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40984 w 2489512"/>
                <a:gd name="connsiteY7" fmla="*/ 428481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40984 w 2489512"/>
                <a:gd name="connsiteY7" fmla="*/ 428481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66021 w 2489512"/>
                <a:gd name="connsiteY7" fmla="*/ 441768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66021 w 2489512"/>
                <a:gd name="connsiteY7" fmla="*/ 441768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47245 w 2489512"/>
                <a:gd name="connsiteY7" fmla="*/ 432911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512"/>
                <a:gd name="connsiteY0" fmla="*/ 4145612 h 4147463"/>
                <a:gd name="connsiteX1" fmla="*/ 1406850 w 2489512"/>
                <a:gd name="connsiteY1" fmla="*/ 3721350 h 4147463"/>
                <a:gd name="connsiteX2" fmla="*/ 741762 w 2489512"/>
                <a:gd name="connsiteY2" fmla="*/ 4139685 h 4147463"/>
                <a:gd name="connsiteX3" fmla="*/ 0 w 2489512"/>
                <a:gd name="connsiteY3" fmla="*/ 4147463 h 4147463"/>
                <a:gd name="connsiteX4" fmla="*/ 1682961 w 2489512"/>
                <a:gd name="connsiteY4" fmla="*/ 2188688 h 4147463"/>
                <a:gd name="connsiteX5" fmla="*/ 80214 w 2489512"/>
                <a:gd name="connsiteY5" fmla="*/ 2202 h 4147463"/>
                <a:gd name="connsiteX6" fmla="*/ 697212 w 2489512"/>
                <a:gd name="connsiteY6" fmla="*/ 0 h 4147463"/>
                <a:gd name="connsiteX7" fmla="*/ 1247245 w 2489512"/>
                <a:gd name="connsiteY7" fmla="*/ 432911 h 4147463"/>
                <a:gd name="connsiteX8" fmla="*/ 2461075 w 2489512"/>
                <a:gd name="connsiteY8" fmla="*/ 838989 h 4147463"/>
                <a:gd name="connsiteX9" fmla="*/ 2489482 w 2489512"/>
                <a:gd name="connsiteY9" fmla="*/ 1020080 h 4147463"/>
                <a:gd name="connsiteX10" fmla="*/ 1566676 w 2489512"/>
                <a:gd name="connsiteY10" fmla="*/ 837256 h 4147463"/>
                <a:gd name="connsiteX11" fmla="*/ 2186839 w 2489512"/>
                <a:gd name="connsiteY11" fmla="*/ 2176671 h 4147463"/>
                <a:gd name="connsiteX12" fmla="*/ 1514372 w 2489512"/>
                <a:gd name="connsiteY12" fmla="*/ 3627424 h 4147463"/>
                <a:gd name="connsiteX13" fmla="*/ 2077800 w 2489512"/>
                <a:gd name="connsiteY13" fmla="*/ 4130447 h 4147463"/>
                <a:gd name="connsiteX14" fmla="*/ 1947820 w 2489512"/>
                <a:gd name="connsiteY14" fmla="*/ 4145612 h 4147463"/>
                <a:gd name="connsiteX0" fmla="*/ 1947820 w 2489491"/>
                <a:gd name="connsiteY0" fmla="*/ 4145612 h 4147463"/>
                <a:gd name="connsiteX1" fmla="*/ 1406850 w 2489491"/>
                <a:gd name="connsiteY1" fmla="*/ 3721350 h 4147463"/>
                <a:gd name="connsiteX2" fmla="*/ 741762 w 2489491"/>
                <a:gd name="connsiteY2" fmla="*/ 4139685 h 4147463"/>
                <a:gd name="connsiteX3" fmla="*/ 0 w 2489491"/>
                <a:gd name="connsiteY3" fmla="*/ 4147463 h 4147463"/>
                <a:gd name="connsiteX4" fmla="*/ 1682961 w 2489491"/>
                <a:gd name="connsiteY4" fmla="*/ 2188688 h 4147463"/>
                <a:gd name="connsiteX5" fmla="*/ 80214 w 2489491"/>
                <a:gd name="connsiteY5" fmla="*/ 2202 h 4147463"/>
                <a:gd name="connsiteX6" fmla="*/ 697212 w 2489491"/>
                <a:gd name="connsiteY6" fmla="*/ 0 h 4147463"/>
                <a:gd name="connsiteX7" fmla="*/ 1247245 w 2489491"/>
                <a:gd name="connsiteY7" fmla="*/ 432911 h 4147463"/>
                <a:gd name="connsiteX8" fmla="*/ 2436039 w 2489491"/>
                <a:gd name="connsiteY8" fmla="*/ 524535 h 4147463"/>
                <a:gd name="connsiteX9" fmla="*/ 2489482 w 2489491"/>
                <a:gd name="connsiteY9" fmla="*/ 1020080 h 4147463"/>
                <a:gd name="connsiteX10" fmla="*/ 1566676 w 2489491"/>
                <a:gd name="connsiteY10" fmla="*/ 837256 h 4147463"/>
                <a:gd name="connsiteX11" fmla="*/ 2186839 w 2489491"/>
                <a:gd name="connsiteY11" fmla="*/ 2176671 h 4147463"/>
                <a:gd name="connsiteX12" fmla="*/ 1514372 w 2489491"/>
                <a:gd name="connsiteY12" fmla="*/ 3627424 h 4147463"/>
                <a:gd name="connsiteX13" fmla="*/ 2077800 w 2489491"/>
                <a:gd name="connsiteY13" fmla="*/ 4130447 h 4147463"/>
                <a:gd name="connsiteX14" fmla="*/ 1947820 w 2489491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566676 w 2441795"/>
                <a:gd name="connsiteY10" fmla="*/ 837256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22560 w 2441795"/>
                <a:gd name="connsiteY10" fmla="*/ 549375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22560 w 2441795"/>
                <a:gd name="connsiteY10" fmla="*/ 549375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22560 w 2441795"/>
                <a:gd name="connsiteY10" fmla="*/ 549375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22560 w 2441795"/>
                <a:gd name="connsiteY10" fmla="*/ 549375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47245 w 2441795"/>
                <a:gd name="connsiteY7" fmla="*/ 432911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47595 w 2441795"/>
                <a:gd name="connsiteY10" fmla="*/ 580378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5612 h 4147463"/>
                <a:gd name="connsiteX1" fmla="*/ 1406850 w 2441795"/>
                <a:gd name="connsiteY1" fmla="*/ 3721350 h 4147463"/>
                <a:gd name="connsiteX2" fmla="*/ 741762 w 2441795"/>
                <a:gd name="connsiteY2" fmla="*/ 4139685 h 4147463"/>
                <a:gd name="connsiteX3" fmla="*/ 0 w 2441795"/>
                <a:gd name="connsiteY3" fmla="*/ 4147463 h 4147463"/>
                <a:gd name="connsiteX4" fmla="*/ 1682961 w 2441795"/>
                <a:gd name="connsiteY4" fmla="*/ 2188688 h 4147463"/>
                <a:gd name="connsiteX5" fmla="*/ 80214 w 2441795"/>
                <a:gd name="connsiteY5" fmla="*/ 2202 h 4147463"/>
                <a:gd name="connsiteX6" fmla="*/ 697212 w 2441795"/>
                <a:gd name="connsiteY6" fmla="*/ 0 h 4147463"/>
                <a:gd name="connsiteX7" fmla="*/ 1222207 w 2441795"/>
                <a:gd name="connsiteY7" fmla="*/ 455055 h 4147463"/>
                <a:gd name="connsiteX8" fmla="*/ 2436039 w 2441795"/>
                <a:gd name="connsiteY8" fmla="*/ 524535 h 4147463"/>
                <a:gd name="connsiteX9" fmla="*/ 2420630 w 2441795"/>
                <a:gd name="connsiteY9" fmla="*/ 634763 h 4147463"/>
                <a:gd name="connsiteX10" fmla="*/ 1347595 w 2441795"/>
                <a:gd name="connsiteY10" fmla="*/ 580378 h 4147463"/>
                <a:gd name="connsiteX11" fmla="*/ 2186839 w 2441795"/>
                <a:gd name="connsiteY11" fmla="*/ 2176671 h 4147463"/>
                <a:gd name="connsiteX12" fmla="*/ 1514372 w 2441795"/>
                <a:gd name="connsiteY12" fmla="*/ 3627424 h 4147463"/>
                <a:gd name="connsiteX13" fmla="*/ 2077800 w 2441795"/>
                <a:gd name="connsiteY13" fmla="*/ 4130447 h 4147463"/>
                <a:gd name="connsiteX14" fmla="*/ 1947820 w 2441795"/>
                <a:gd name="connsiteY14" fmla="*/ 4145612 h 4147463"/>
                <a:gd name="connsiteX0" fmla="*/ 1947820 w 2441795"/>
                <a:gd name="connsiteY0" fmla="*/ 4143410 h 4145261"/>
                <a:gd name="connsiteX1" fmla="*/ 1406850 w 2441795"/>
                <a:gd name="connsiteY1" fmla="*/ 3719148 h 4145261"/>
                <a:gd name="connsiteX2" fmla="*/ 741762 w 2441795"/>
                <a:gd name="connsiteY2" fmla="*/ 4137483 h 4145261"/>
                <a:gd name="connsiteX3" fmla="*/ 0 w 2441795"/>
                <a:gd name="connsiteY3" fmla="*/ 4145261 h 4145261"/>
                <a:gd name="connsiteX4" fmla="*/ 1682961 w 2441795"/>
                <a:gd name="connsiteY4" fmla="*/ 2186486 h 4145261"/>
                <a:gd name="connsiteX5" fmla="*/ 80214 w 2441795"/>
                <a:gd name="connsiteY5" fmla="*/ 0 h 4145261"/>
                <a:gd name="connsiteX6" fmla="*/ 565766 w 2441795"/>
                <a:gd name="connsiteY6" fmla="*/ 28800 h 4145261"/>
                <a:gd name="connsiteX7" fmla="*/ 1222207 w 2441795"/>
                <a:gd name="connsiteY7" fmla="*/ 452853 h 4145261"/>
                <a:gd name="connsiteX8" fmla="*/ 2436039 w 2441795"/>
                <a:gd name="connsiteY8" fmla="*/ 522333 h 4145261"/>
                <a:gd name="connsiteX9" fmla="*/ 2420630 w 2441795"/>
                <a:gd name="connsiteY9" fmla="*/ 632561 h 4145261"/>
                <a:gd name="connsiteX10" fmla="*/ 1347595 w 2441795"/>
                <a:gd name="connsiteY10" fmla="*/ 578176 h 4145261"/>
                <a:gd name="connsiteX11" fmla="*/ 2186839 w 2441795"/>
                <a:gd name="connsiteY11" fmla="*/ 2174469 h 4145261"/>
                <a:gd name="connsiteX12" fmla="*/ 1514372 w 2441795"/>
                <a:gd name="connsiteY12" fmla="*/ 3625222 h 4145261"/>
                <a:gd name="connsiteX13" fmla="*/ 2077800 w 2441795"/>
                <a:gd name="connsiteY13" fmla="*/ 4128245 h 4145261"/>
                <a:gd name="connsiteX14" fmla="*/ 1947820 w 2441795"/>
                <a:gd name="connsiteY14" fmla="*/ 4143410 h 4145261"/>
                <a:gd name="connsiteX0" fmla="*/ 1947820 w 2441795"/>
                <a:gd name="connsiteY0" fmla="*/ 4114609 h 4116460"/>
                <a:gd name="connsiteX1" fmla="*/ 1406850 w 2441795"/>
                <a:gd name="connsiteY1" fmla="*/ 3690347 h 4116460"/>
                <a:gd name="connsiteX2" fmla="*/ 741762 w 2441795"/>
                <a:gd name="connsiteY2" fmla="*/ 4108682 h 4116460"/>
                <a:gd name="connsiteX3" fmla="*/ 0 w 2441795"/>
                <a:gd name="connsiteY3" fmla="*/ 4116460 h 4116460"/>
                <a:gd name="connsiteX4" fmla="*/ 1682961 w 2441795"/>
                <a:gd name="connsiteY4" fmla="*/ 2157685 h 4116460"/>
                <a:gd name="connsiteX5" fmla="*/ 505845 w 2441795"/>
                <a:gd name="connsiteY5" fmla="*/ 356520 h 4116460"/>
                <a:gd name="connsiteX6" fmla="*/ 565766 w 2441795"/>
                <a:gd name="connsiteY6" fmla="*/ -1 h 4116460"/>
                <a:gd name="connsiteX7" fmla="*/ 1222207 w 2441795"/>
                <a:gd name="connsiteY7" fmla="*/ 424052 h 4116460"/>
                <a:gd name="connsiteX8" fmla="*/ 2436039 w 2441795"/>
                <a:gd name="connsiteY8" fmla="*/ 493532 h 4116460"/>
                <a:gd name="connsiteX9" fmla="*/ 2420630 w 2441795"/>
                <a:gd name="connsiteY9" fmla="*/ 603760 h 4116460"/>
                <a:gd name="connsiteX10" fmla="*/ 1347595 w 2441795"/>
                <a:gd name="connsiteY10" fmla="*/ 549375 h 4116460"/>
                <a:gd name="connsiteX11" fmla="*/ 2186839 w 2441795"/>
                <a:gd name="connsiteY11" fmla="*/ 2145668 h 4116460"/>
                <a:gd name="connsiteX12" fmla="*/ 1514372 w 2441795"/>
                <a:gd name="connsiteY12" fmla="*/ 3596421 h 4116460"/>
                <a:gd name="connsiteX13" fmla="*/ 2077800 w 2441795"/>
                <a:gd name="connsiteY13" fmla="*/ 4099444 h 4116460"/>
                <a:gd name="connsiteX14" fmla="*/ 1947820 w 2441795"/>
                <a:gd name="connsiteY14" fmla="*/ 4114609 h 4116460"/>
                <a:gd name="connsiteX0" fmla="*/ 1947820 w 2441795"/>
                <a:gd name="connsiteY0" fmla="*/ 4114611 h 4116462"/>
                <a:gd name="connsiteX1" fmla="*/ 1406850 w 2441795"/>
                <a:gd name="connsiteY1" fmla="*/ 3690349 h 4116462"/>
                <a:gd name="connsiteX2" fmla="*/ 741762 w 2441795"/>
                <a:gd name="connsiteY2" fmla="*/ 4108684 h 4116462"/>
                <a:gd name="connsiteX3" fmla="*/ 0 w 2441795"/>
                <a:gd name="connsiteY3" fmla="*/ 4116462 h 4116462"/>
                <a:gd name="connsiteX4" fmla="*/ 1682961 w 2441795"/>
                <a:gd name="connsiteY4" fmla="*/ 2157687 h 4116462"/>
                <a:gd name="connsiteX5" fmla="*/ 505845 w 2441795"/>
                <a:gd name="connsiteY5" fmla="*/ 356522 h 4116462"/>
                <a:gd name="connsiteX6" fmla="*/ 565766 w 2441795"/>
                <a:gd name="connsiteY6" fmla="*/ 1 h 4116462"/>
                <a:gd name="connsiteX7" fmla="*/ 1222207 w 2441795"/>
                <a:gd name="connsiteY7" fmla="*/ 424054 h 4116462"/>
                <a:gd name="connsiteX8" fmla="*/ 2436039 w 2441795"/>
                <a:gd name="connsiteY8" fmla="*/ 493534 h 4116462"/>
                <a:gd name="connsiteX9" fmla="*/ 2420630 w 2441795"/>
                <a:gd name="connsiteY9" fmla="*/ 603762 h 4116462"/>
                <a:gd name="connsiteX10" fmla="*/ 1347595 w 2441795"/>
                <a:gd name="connsiteY10" fmla="*/ 549377 h 4116462"/>
                <a:gd name="connsiteX11" fmla="*/ 2186839 w 2441795"/>
                <a:gd name="connsiteY11" fmla="*/ 2145670 h 4116462"/>
                <a:gd name="connsiteX12" fmla="*/ 1514372 w 2441795"/>
                <a:gd name="connsiteY12" fmla="*/ 3596423 h 4116462"/>
                <a:gd name="connsiteX13" fmla="*/ 2077800 w 2441795"/>
                <a:gd name="connsiteY13" fmla="*/ 4099446 h 4116462"/>
                <a:gd name="connsiteX14" fmla="*/ 1947820 w 2441795"/>
                <a:gd name="connsiteY14" fmla="*/ 4114611 h 4116462"/>
                <a:gd name="connsiteX0" fmla="*/ 1947820 w 2441795"/>
                <a:gd name="connsiteY0" fmla="*/ 4123466 h 4125317"/>
                <a:gd name="connsiteX1" fmla="*/ 1406850 w 2441795"/>
                <a:gd name="connsiteY1" fmla="*/ 3699204 h 4125317"/>
                <a:gd name="connsiteX2" fmla="*/ 741762 w 2441795"/>
                <a:gd name="connsiteY2" fmla="*/ 4117539 h 4125317"/>
                <a:gd name="connsiteX3" fmla="*/ 0 w 2441795"/>
                <a:gd name="connsiteY3" fmla="*/ 4125317 h 4125317"/>
                <a:gd name="connsiteX4" fmla="*/ 1682961 w 2441795"/>
                <a:gd name="connsiteY4" fmla="*/ 2166542 h 4125317"/>
                <a:gd name="connsiteX5" fmla="*/ 505845 w 2441795"/>
                <a:gd name="connsiteY5" fmla="*/ 365377 h 4125317"/>
                <a:gd name="connsiteX6" fmla="*/ 521948 w 2441795"/>
                <a:gd name="connsiteY6" fmla="*/ -1 h 4125317"/>
                <a:gd name="connsiteX7" fmla="*/ 1222207 w 2441795"/>
                <a:gd name="connsiteY7" fmla="*/ 432909 h 4125317"/>
                <a:gd name="connsiteX8" fmla="*/ 2436039 w 2441795"/>
                <a:gd name="connsiteY8" fmla="*/ 502389 h 4125317"/>
                <a:gd name="connsiteX9" fmla="*/ 2420630 w 2441795"/>
                <a:gd name="connsiteY9" fmla="*/ 612617 h 4125317"/>
                <a:gd name="connsiteX10" fmla="*/ 1347595 w 2441795"/>
                <a:gd name="connsiteY10" fmla="*/ 558232 h 4125317"/>
                <a:gd name="connsiteX11" fmla="*/ 2186839 w 2441795"/>
                <a:gd name="connsiteY11" fmla="*/ 2154525 h 4125317"/>
                <a:gd name="connsiteX12" fmla="*/ 1514372 w 2441795"/>
                <a:gd name="connsiteY12" fmla="*/ 3605278 h 4125317"/>
                <a:gd name="connsiteX13" fmla="*/ 2077800 w 2441795"/>
                <a:gd name="connsiteY13" fmla="*/ 4108301 h 4125317"/>
                <a:gd name="connsiteX14" fmla="*/ 1947820 w 2441795"/>
                <a:gd name="connsiteY14" fmla="*/ 4123466 h 4125317"/>
                <a:gd name="connsiteX0" fmla="*/ 1947820 w 2441795"/>
                <a:gd name="connsiteY0" fmla="*/ 4123468 h 4125319"/>
                <a:gd name="connsiteX1" fmla="*/ 1406850 w 2441795"/>
                <a:gd name="connsiteY1" fmla="*/ 3699206 h 4125319"/>
                <a:gd name="connsiteX2" fmla="*/ 741762 w 2441795"/>
                <a:gd name="connsiteY2" fmla="*/ 4117541 h 4125319"/>
                <a:gd name="connsiteX3" fmla="*/ 0 w 2441795"/>
                <a:gd name="connsiteY3" fmla="*/ 4125319 h 4125319"/>
                <a:gd name="connsiteX4" fmla="*/ 1682961 w 2441795"/>
                <a:gd name="connsiteY4" fmla="*/ 2166544 h 4125319"/>
                <a:gd name="connsiteX5" fmla="*/ 505845 w 2441795"/>
                <a:gd name="connsiteY5" fmla="*/ 365379 h 4125319"/>
                <a:gd name="connsiteX6" fmla="*/ 521948 w 2441795"/>
                <a:gd name="connsiteY6" fmla="*/ 1 h 4125319"/>
                <a:gd name="connsiteX7" fmla="*/ 1222207 w 2441795"/>
                <a:gd name="connsiteY7" fmla="*/ 432911 h 4125319"/>
                <a:gd name="connsiteX8" fmla="*/ 2436039 w 2441795"/>
                <a:gd name="connsiteY8" fmla="*/ 502391 h 4125319"/>
                <a:gd name="connsiteX9" fmla="*/ 2420630 w 2441795"/>
                <a:gd name="connsiteY9" fmla="*/ 612619 h 4125319"/>
                <a:gd name="connsiteX10" fmla="*/ 1347595 w 2441795"/>
                <a:gd name="connsiteY10" fmla="*/ 558234 h 4125319"/>
                <a:gd name="connsiteX11" fmla="*/ 2186839 w 2441795"/>
                <a:gd name="connsiteY11" fmla="*/ 2154527 h 4125319"/>
                <a:gd name="connsiteX12" fmla="*/ 1514372 w 2441795"/>
                <a:gd name="connsiteY12" fmla="*/ 3605280 h 4125319"/>
                <a:gd name="connsiteX13" fmla="*/ 2077800 w 2441795"/>
                <a:gd name="connsiteY13" fmla="*/ 4108303 h 4125319"/>
                <a:gd name="connsiteX14" fmla="*/ 1947820 w 2441795"/>
                <a:gd name="connsiteY14" fmla="*/ 4123468 h 4125319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682961 w 2441795"/>
                <a:gd name="connsiteY4" fmla="*/ 2184260 h 4143035"/>
                <a:gd name="connsiteX5" fmla="*/ 505845 w 2441795"/>
                <a:gd name="connsiteY5" fmla="*/ 383095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72243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947820 w 2441795"/>
                <a:gd name="connsiteY0" fmla="*/ 4141182 h 4143033"/>
                <a:gd name="connsiteX1" fmla="*/ 1406850 w 2441795"/>
                <a:gd name="connsiteY1" fmla="*/ 3716920 h 4143033"/>
                <a:gd name="connsiteX2" fmla="*/ 741762 w 2441795"/>
                <a:gd name="connsiteY2" fmla="*/ 4135255 h 4143033"/>
                <a:gd name="connsiteX3" fmla="*/ 0 w 2441795"/>
                <a:gd name="connsiteY3" fmla="*/ 4143033 h 4143033"/>
                <a:gd name="connsiteX4" fmla="*/ 1682961 w 2441795"/>
                <a:gd name="connsiteY4" fmla="*/ 2184258 h 4143033"/>
                <a:gd name="connsiteX5" fmla="*/ 505845 w 2441795"/>
                <a:gd name="connsiteY5" fmla="*/ 383093 h 4143033"/>
                <a:gd name="connsiteX6" fmla="*/ 515686 w 2441795"/>
                <a:gd name="connsiteY6" fmla="*/ -1 h 4143033"/>
                <a:gd name="connsiteX7" fmla="*/ 1222207 w 2441795"/>
                <a:gd name="connsiteY7" fmla="*/ 450625 h 4143033"/>
                <a:gd name="connsiteX8" fmla="*/ 2436039 w 2441795"/>
                <a:gd name="connsiteY8" fmla="*/ 520105 h 4143033"/>
                <a:gd name="connsiteX9" fmla="*/ 2420630 w 2441795"/>
                <a:gd name="connsiteY9" fmla="*/ 630333 h 4143033"/>
                <a:gd name="connsiteX10" fmla="*/ 1347595 w 2441795"/>
                <a:gd name="connsiteY10" fmla="*/ 575948 h 4143033"/>
                <a:gd name="connsiteX11" fmla="*/ 2186839 w 2441795"/>
                <a:gd name="connsiteY11" fmla="*/ 2114665 h 4143033"/>
                <a:gd name="connsiteX12" fmla="*/ 1514372 w 2441795"/>
                <a:gd name="connsiteY12" fmla="*/ 3622994 h 4143033"/>
                <a:gd name="connsiteX13" fmla="*/ 2077800 w 2441795"/>
                <a:gd name="connsiteY13" fmla="*/ 4126017 h 4143033"/>
                <a:gd name="connsiteX14" fmla="*/ 1947820 w 2441795"/>
                <a:gd name="connsiteY14" fmla="*/ 4141182 h 4143033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682961 w 2441795"/>
                <a:gd name="connsiteY4" fmla="*/ 2184260 h 4143035"/>
                <a:gd name="connsiteX5" fmla="*/ 505845 w 2441795"/>
                <a:gd name="connsiteY5" fmla="*/ 383095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14667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947820 w 2441795"/>
                <a:gd name="connsiteY0" fmla="*/ 4141182 h 4143033"/>
                <a:gd name="connsiteX1" fmla="*/ 1406850 w 2441795"/>
                <a:gd name="connsiteY1" fmla="*/ 3716920 h 4143033"/>
                <a:gd name="connsiteX2" fmla="*/ 741762 w 2441795"/>
                <a:gd name="connsiteY2" fmla="*/ 4135255 h 4143033"/>
                <a:gd name="connsiteX3" fmla="*/ 0 w 2441795"/>
                <a:gd name="connsiteY3" fmla="*/ 4143033 h 4143033"/>
                <a:gd name="connsiteX4" fmla="*/ 1726777 w 2441795"/>
                <a:gd name="connsiteY4" fmla="*/ 2131110 h 4143033"/>
                <a:gd name="connsiteX5" fmla="*/ 505845 w 2441795"/>
                <a:gd name="connsiteY5" fmla="*/ 383093 h 4143033"/>
                <a:gd name="connsiteX6" fmla="*/ 515686 w 2441795"/>
                <a:gd name="connsiteY6" fmla="*/ -1 h 4143033"/>
                <a:gd name="connsiteX7" fmla="*/ 1222207 w 2441795"/>
                <a:gd name="connsiteY7" fmla="*/ 450625 h 4143033"/>
                <a:gd name="connsiteX8" fmla="*/ 2436039 w 2441795"/>
                <a:gd name="connsiteY8" fmla="*/ 520105 h 4143033"/>
                <a:gd name="connsiteX9" fmla="*/ 2420630 w 2441795"/>
                <a:gd name="connsiteY9" fmla="*/ 630333 h 4143033"/>
                <a:gd name="connsiteX10" fmla="*/ 1347595 w 2441795"/>
                <a:gd name="connsiteY10" fmla="*/ 575948 h 4143033"/>
                <a:gd name="connsiteX11" fmla="*/ 2186839 w 2441795"/>
                <a:gd name="connsiteY11" fmla="*/ 2114665 h 4143033"/>
                <a:gd name="connsiteX12" fmla="*/ 1514372 w 2441795"/>
                <a:gd name="connsiteY12" fmla="*/ 3622994 h 4143033"/>
                <a:gd name="connsiteX13" fmla="*/ 2077800 w 2441795"/>
                <a:gd name="connsiteY13" fmla="*/ 4126017 h 4143033"/>
                <a:gd name="connsiteX14" fmla="*/ 1947820 w 2441795"/>
                <a:gd name="connsiteY14" fmla="*/ 4141182 h 4143033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726777 w 2441795"/>
                <a:gd name="connsiteY4" fmla="*/ 2131112 h 4143035"/>
                <a:gd name="connsiteX5" fmla="*/ 505845 w 2441795"/>
                <a:gd name="connsiteY5" fmla="*/ 383095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14667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947820 w 2441795"/>
                <a:gd name="connsiteY0" fmla="*/ 4141182 h 4143033"/>
                <a:gd name="connsiteX1" fmla="*/ 1406850 w 2441795"/>
                <a:gd name="connsiteY1" fmla="*/ 3716920 h 4143033"/>
                <a:gd name="connsiteX2" fmla="*/ 741762 w 2441795"/>
                <a:gd name="connsiteY2" fmla="*/ 4135255 h 4143033"/>
                <a:gd name="connsiteX3" fmla="*/ 0 w 2441795"/>
                <a:gd name="connsiteY3" fmla="*/ 4143033 h 4143033"/>
                <a:gd name="connsiteX4" fmla="*/ 1707998 w 2441795"/>
                <a:gd name="connsiteY4" fmla="*/ 2077963 h 4143033"/>
                <a:gd name="connsiteX5" fmla="*/ 505845 w 2441795"/>
                <a:gd name="connsiteY5" fmla="*/ 383093 h 4143033"/>
                <a:gd name="connsiteX6" fmla="*/ 515686 w 2441795"/>
                <a:gd name="connsiteY6" fmla="*/ -1 h 4143033"/>
                <a:gd name="connsiteX7" fmla="*/ 1222207 w 2441795"/>
                <a:gd name="connsiteY7" fmla="*/ 450625 h 4143033"/>
                <a:gd name="connsiteX8" fmla="*/ 2436039 w 2441795"/>
                <a:gd name="connsiteY8" fmla="*/ 520105 h 4143033"/>
                <a:gd name="connsiteX9" fmla="*/ 2420630 w 2441795"/>
                <a:gd name="connsiteY9" fmla="*/ 630333 h 4143033"/>
                <a:gd name="connsiteX10" fmla="*/ 1347595 w 2441795"/>
                <a:gd name="connsiteY10" fmla="*/ 575948 h 4143033"/>
                <a:gd name="connsiteX11" fmla="*/ 2186839 w 2441795"/>
                <a:gd name="connsiteY11" fmla="*/ 2114665 h 4143033"/>
                <a:gd name="connsiteX12" fmla="*/ 1514372 w 2441795"/>
                <a:gd name="connsiteY12" fmla="*/ 3622994 h 4143033"/>
                <a:gd name="connsiteX13" fmla="*/ 2077800 w 2441795"/>
                <a:gd name="connsiteY13" fmla="*/ 4126017 h 4143033"/>
                <a:gd name="connsiteX14" fmla="*/ 1947820 w 2441795"/>
                <a:gd name="connsiteY14" fmla="*/ 4141182 h 4143033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707998 w 2441795"/>
                <a:gd name="connsiteY4" fmla="*/ 2077965 h 4143035"/>
                <a:gd name="connsiteX5" fmla="*/ 505842 w 2441795"/>
                <a:gd name="connsiteY5" fmla="*/ 436247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14667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947820 w 2441795"/>
                <a:gd name="connsiteY0" fmla="*/ 4141182 h 4143033"/>
                <a:gd name="connsiteX1" fmla="*/ 1406850 w 2441795"/>
                <a:gd name="connsiteY1" fmla="*/ 3716920 h 4143033"/>
                <a:gd name="connsiteX2" fmla="*/ 741762 w 2441795"/>
                <a:gd name="connsiteY2" fmla="*/ 4135255 h 4143033"/>
                <a:gd name="connsiteX3" fmla="*/ 0 w 2441795"/>
                <a:gd name="connsiteY3" fmla="*/ 4143033 h 4143033"/>
                <a:gd name="connsiteX4" fmla="*/ 1720515 w 2441795"/>
                <a:gd name="connsiteY4" fmla="*/ 2126682 h 4143033"/>
                <a:gd name="connsiteX5" fmla="*/ 505842 w 2441795"/>
                <a:gd name="connsiteY5" fmla="*/ 436245 h 4143033"/>
                <a:gd name="connsiteX6" fmla="*/ 515686 w 2441795"/>
                <a:gd name="connsiteY6" fmla="*/ -1 h 4143033"/>
                <a:gd name="connsiteX7" fmla="*/ 1222207 w 2441795"/>
                <a:gd name="connsiteY7" fmla="*/ 450625 h 4143033"/>
                <a:gd name="connsiteX8" fmla="*/ 2436039 w 2441795"/>
                <a:gd name="connsiteY8" fmla="*/ 520105 h 4143033"/>
                <a:gd name="connsiteX9" fmla="*/ 2420630 w 2441795"/>
                <a:gd name="connsiteY9" fmla="*/ 630333 h 4143033"/>
                <a:gd name="connsiteX10" fmla="*/ 1347595 w 2441795"/>
                <a:gd name="connsiteY10" fmla="*/ 575948 h 4143033"/>
                <a:gd name="connsiteX11" fmla="*/ 2186839 w 2441795"/>
                <a:gd name="connsiteY11" fmla="*/ 2114665 h 4143033"/>
                <a:gd name="connsiteX12" fmla="*/ 1514372 w 2441795"/>
                <a:gd name="connsiteY12" fmla="*/ 3622994 h 4143033"/>
                <a:gd name="connsiteX13" fmla="*/ 2077800 w 2441795"/>
                <a:gd name="connsiteY13" fmla="*/ 4126017 h 4143033"/>
                <a:gd name="connsiteX14" fmla="*/ 1947820 w 2441795"/>
                <a:gd name="connsiteY14" fmla="*/ 4141182 h 4143033"/>
                <a:gd name="connsiteX0" fmla="*/ 1947820 w 2441795"/>
                <a:gd name="connsiteY0" fmla="*/ 4141184 h 4143035"/>
                <a:gd name="connsiteX1" fmla="*/ 1406850 w 2441795"/>
                <a:gd name="connsiteY1" fmla="*/ 3716922 h 4143035"/>
                <a:gd name="connsiteX2" fmla="*/ 741762 w 2441795"/>
                <a:gd name="connsiteY2" fmla="*/ 4135257 h 4143035"/>
                <a:gd name="connsiteX3" fmla="*/ 0 w 2441795"/>
                <a:gd name="connsiteY3" fmla="*/ 4143035 h 4143035"/>
                <a:gd name="connsiteX4" fmla="*/ 1720515 w 2441795"/>
                <a:gd name="connsiteY4" fmla="*/ 2126684 h 4143035"/>
                <a:gd name="connsiteX5" fmla="*/ 505842 w 2441795"/>
                <a:gd name="connsiteY5" fmla="*/ 436247 h 4143035"/>
                <a:gd name="connsiteX6" fmla="*/ 515686 w 2441795"/>
                <a:gd name="connsiteY6" fmla="*/ 1 h 4143035"/>
                <a:gd name="connsiteX7" fmla="*/ 1222207 w 2441795"/>
                <a:gd name="connsiteY7" fmla="*/ 450627 h 4143035"/>
                <a:gd name="connsiteX8" fmla="*/ 2436039 w 2441795"/>
                <a:gd name="connsiteY8" fmla="*/ 520107 h 4143035"/>
                <a:gd name="connsiteX9" fmla="*/ 2420630 w 2441795"/>
                <a:gd name="connsiteY9" fmla="*/ 630335 h 4143035"/>
                <a:gd name="connsiteX10" fmla="*/ 1347595 w 2441795"/>
                <a:gd name="connsiteY10" fmla="*/ 575950 h 4143035"/>
                <a:gd name="connsiteX11" fmla="*/ 2186839 w 2441795"/>
                <a:gd name="connsiteY11" fmla="*/ 2114667 h 4143035"/>
                <a:gd name="connsiteX12" fmla="*/ 1514372 w 2441795"/>
                <a:gd name="connsiteY12" fmla="*/ 3622996 h 4143035"/>
                <a:gd name="connsiteX13" fmla="*/ 2077800 w 2441795"/>
                <a:gd name="connsiteY13" fmla="*/ 4126019 h 4143035"/>
                <a:gd name="connsiteX14" fmla="*/ 1947820 w 2441795"/>
                <a:gd name="connsiteY14" fmla="*/ 4141184 h 4143035"/>
                <a:gd name="connsiteX0" fmla="*/ 1447076 w 1941051"/>
                <a:gd name="connsiteY0" fmla="*/ 4141182 h 4141183"/>
                <a:gd name="connsiteX1" fmla="*/ 906106 w 1941051"/>
                <a:gd name="connsiteY1" fmla="*/ 3716920 h 4141183"/>
                <a:gd name="connsiteX2" fmla="*/ 241018 w 1941051"/>
                <a:gd name="connsiteY2" fmla="*/ 4135255 h 4141183"/>
                <a:gd name="connsiteX3" fmla="*/ 0 w 1941051"/>
                <a:gd name="connsiteY3" fmla="*/ 3691282 h 4141183"/>
                <a:gd name="connsiteX4" fmla="*/ 1219771 w 1941051"/>
                <a:gd name="connsiteY4" fmla="*/ 2126682 h 4141183"/>
                <a:gd name="connsiteX5" fmla="*/ 5098 w 1941051"/>
                <a:gd name="connsiteY5" fmla="*/ 436245 h 4141183"/>
                <a:gd name="connsiteX6" fmla="*/ 14942 w 1941051"/>
                <a:gd name="connsiteY6" fmla="*/ -1 h 4141183"/>
                <a:gd name="connsiteX7" fmla="*/ 721463 w 1941051"/>
                <a:gd name="connsiteY7" fmla="*/ 450625 h 4141183"/>
                <a:gd name="connsiteX8" fmla="*/ 1935295 w 1941051"/>
                <a:gd name="connsiteY8" fmla="*/ 520105 h 4141183"/>
                <a:gd name="connsiteX9" fmla="*/ 1919886 w 1941051"/>
                <a:gd name="connsiteY9" fmla="*/ 630333 h 4141183"/>
                <a:gd name="connsiteX10" fmla="*/ 846851 w 1941051"/>
                <a:gd name="connsiteY10" fmla="*/ 575948 h 4141183"/>
                <a:gd name="connsiteX11" fmla="*/ 1686095 w 1941051"/>
                <a:gd name="connsiteY11" fmla="*/ 2114665 h 4141183"/>
                <a:gd name="connsiteX12" fmla="*/ 1013628 w 1941051"/>
                <a:gd name="connsiteY12" fmla="*/ 3622994 h 4141183"/>
                <a:gd name="connsiteX13" fmla="*/ 1577056 w 1941051"/>
                <a:gd name="connsiteY13" fmla="*/ 4126017 h 4141183"/>
                <a:gd name="connsiteX14" fmla="*/ 1447076 w 1941051"/>
                <a:gd name="connsiteY14" fmla="*/ 4141182 h 4141183"/>
                <a:gd name="connsiteX0" fmla="*/ 1447076 w 1941051"/>
                <a:gd name="connsiteY0" fmla="*/ 4141184 h 4141183"/>
                <a:gd name="connsiteX1" fmla="*/ 906106 w 1941051"/>
                <a:gd name="connsiteY1" fmla="*/ 3716922 h 4141183"/>
                <a:gd name="connsiteX2" fmla="*/ 241018 w 1941051"/>
                <a:gd name="connsiteY2" fmla="*/ 4135257 h 4141183"/>
                <a:gd name="connsiteX3" fmla="*/ 0 w 1941051"/>
                <a:gd name="connsiteY3" fmla="*/ 3691284 h 4141183"/>
                <a:gd name="connsiteX4" fmla="*/ 1219771 w 1941051"/>
                <a:gd name="connsiteY4" fmla="*/ 2126684 h 4141183"/>
                <a:gd name="connsiteX5" fmla="*/ 5098 w 1941051"/>
                <a:gd name="connsiteY5" fmla="*/ 436247 h 4141183"/>
                <a:gd name="connsiteX6" fmla="*/ 14942 w 1941051"/>
                <a:gd name="connsiteY6" fmla="*/ 1 h 4141183"/>
                <a:gd name="connsiteX7" fmla="*/ 721463 w 1941051"/>
                <a:gd name="connsiteY7" fmla="*/ 450627 h 4141183"/>
                <a:gd name="connsiteX8" fmla="*/ 1935295 w 1941051"/>
                <a:gd name="connsiteY8" fmla="*/ 520107 h 4141183"/>
                <a:gd name="connsiteX9" fmla="*/ 1919886 w 1941051"/>
                <a:gd name="connsiteY9" fmla="*/ 630335 h 4141183"/>
                <a:gd name="connsiteX10" fmla="*/ 846851 w 1941051"/>
                <a:gd name="connsiteY10" fmla="*/ 575950 h 4141183"/>
                <a:gd name="connsiteX11" fmla="*/ 1686095 w 1941051"/>
                <a:gd name="connsiteY11" fmla="*/ 2114667 h 4141183"/>
                <a:gd name="connsiteX12" fmla="*/ 1013628 w 1941051"/>
                <a:gd name="connsiteY12" fmla="*/ 3622996 h 4141183"/>
                <a:gd name="connsiteX13" fmla="*/ 1577056 w 1941051"/>
                <a:gd name="connsiteY13" fmla="*/ 4126019 h 4141183"/>
                <a:gd name="connsiteX14" fmla="*/ 1447076 w 1941051"/>
                <a:gd name="connsiteY14" fmla="*/ 4141184 h 4141183"/>
                <a:gd name="connsiteX0" fmla="*/ 1447076 w 1941051"/>
                <a:gd name="connsiteY0" fmla="*/ 4141182 h 4141183"/>
                <a:gd name="connsiteX1" fmla="*/ 906106 w 1941051"/>
                <a:gd name="connsiteY1" fmla="*/ 3716920 h 4141183"/>
                <a:gd name="connsiteX2" fmla="*/ 34461 w 1941051"/>
                <a:gd name="connsiteY2" fmla="*/ 4099824 h 4141183"/>
                <a:gd name="connsiteX3" fmla="*/ 0 w 1941051"/>
                <a:gd name="connsiteY3" fmla="*/ 3691282 h 4141183"/>
                <a:gd name="connsiteX4" fmla="*/ 1219771 w 1941051"/>
                <a:gd name="connsiteY4" fmla="*/ 2126682 h 4141183"/>
                <a:gd name="connsiteX5" fmla="*/ 5098 w 1941051"/>
                <a:gd name="connsiteY5" fmla="*/ 436245 h 4141183"/>
                <a:gd name="connsiteX6" fmla="*/ 14942 w 1941051"/>
                <a:gd name="connsiteY6" fmla="*/ -1 h 4141183"/>
                <a:gd name="connsiteX7" fmla="*/ 721463 w 1941051"/>
                <a:gd name="connsiteY7" fmla="*/ 450625 h 4141183"/>
                <a:gd name="connsiteX8" fmla="*/ 1935295 w 1941051"/>
                <a:gd name="connsiteY8" fmla="*/ 520105 h 4141183"/>
                <a:gd name="connsiteX9" fmla="*/ 1919886 w 1941051"/>
                <a:gd name="connsiteY9" fmla="*/ 630333 h 4141183"/>
                <a:gd name="connsiteX10" fmla="*/ 846851 w 1941051"/>
                <a:gd name="connsiteY10" fmla="*/ 575948 h 4141183"/>
                <a:gd name="connsiteX11" fmla="*/ 1686095 w 1941051"/>
                <a:gd name="connsiteY11" fmla="*/ 2114665 h 4141183"/>
                <a:gd name="connsiteX12" fmla="*/ 1013628 w 1941051"/>
                <a:gd name="connsiteY12" fmla="*/ 3622994 h 4141183"/>
                <a:gd name="connsiteX13" fmla="*/ 1577056 w 1941051"/>
                <a:gd name="connsiteY13" fmla="*/ 4126017 h 4141183"/>
                <a:gd name="connsiteX14" fmla="*/ 1447076 w 1941051"/>
                <a:gd name="connsiteY14" fmla="*/ 4141182 h 4141183"/>
                <a:gd name="connsiteX0" fmla="*/ 1447076 w 1941051"/>
                <a:gd name="connsiteY0" fmla="*/ 4141184 h 4141183"/>
                <a:gd name="connsiteX1" fmla="*/ 906106 w 1941051"/>
                <a:gd name="connsiteY1" fmla="*/ 3716922 h 4141183"/>
                <a:gd name="connsiteX2" fmla="*/ 34461 w 1941051"/>
                <a:gd name="connsiteY2" fmla="*/ 4099826 h 4141183"/>
                <a:gd name="connsiteX3" fmla="*/ 0 w 1941051"/>
                <a:gd name="connsiteY3" fmla="*/ 3691284 h 4141183"/>
                <a:gd name="connsiteX4" fmla="*/ 1219771 w 1941051"/>
                <a:gd name="connsiteY4" fmla="*/ 2126684 h 4141183"/>
                <a:gd name="connsiteX5" fmla="*/ 5098 w 1941051"/>
                <a:gd name="connsiteY5" fmla="*/ 436247 h 4141183"/>
                <a:gd name="connsiteX6" fmla="*/ 14942 w 1941051"/>
                <a:gd name="connsiteY6" fmla="*/ 1 h 4141183"/>
                <a:gd name="connsiteX7" fmla="*/ 721463 w 1941051"/>
                <a:gd name="connsiteY7" fmla="*/ 450627 h 4141183"/>
                <a:gd name="connsiteX8" fmla="*/ 1935295 w 1941051"/>
                <a:gd name="connsiteY8" fmla="*/ 520107 h 4141183"/>
                <a:gd name="connsiteX9" fmla="*/ 1919886 w 1941051"/>
                <a:gd name="connsiteY9" fmla="*/ 630335 h 4141183"/>
                <a:gd name="connsiteX10" fmla="*/ 846851 w 1941051"/>
                <a:gd name="connsiteY10" fmla="*/ 575950 h 4141183"/>
                <a:gd name="connsiteX11" fmla="*/ 1686095 w 1941051"/>
                <a:gd name="connsiteY11" fmla="*/ 2114667 h 4141183"/>
                <a:gd name="connsiteX12" fmla="*/ 1013628 w 1941051"/>
                <a:gd name="connsiteY12" fmla="*/ 3622996 h 4141183"/>
                <a:gd name="connsiteX13" fmla="*/ 1577056 w 1941051"/>
                <a:gd name="connsiteY13" fmla="*/ 4126019 h 4141183"/>
                <a:gd name="connsiteX14" fmla="*/ 1447076 w 1941051"/>
                <a:gd name="connsiteY14" fmla="*/ 4141184 h 4141183"/>
                <a:gd name="connsiteX0" fmla="*/ 1447076 w 1941051"/>
                <a:gd name="connsiteY0" fmla="*/ 4141182 h 4141183"/>
                <a:gd name="connsiteX1" fmla="*/ 906106 w 1941051"/>
                <a:gd name="connsiteY1" fmla="*/ 3716920 h 4141183"/>
                <a:gd name="connsiteX2" fmla="*/ 34461 w 1941051"/>
                <a:gd name="connsiteY2" fmla="*/ 4099824 h 4141183"/>
                <a:gd name="connsiteX3" fmla="*/ 0 w 1941051"/>
                <a:gd name="connsiteY3" fmla="*/ 3691282 h 4141183"/>
                <a:gd name="connsiteX4" fmla="*/ 1219771 w 1941051"/>
                <a:gd name="connsiteY4" fmla="*/ 2126682 h 4141183"/>
                <a:gd name="connsiteX5" fmla="*/ 5098 w 1941051"/>
                <a:gd name="connsiteY5" fmla="*/ 436245 h 4141183"/>
                <a:gd name="connsiteX6" fmla="*/ 14942 w 1941051"/>
                <a:gd name="connsiteY6" fmla="*/ -1 h 4141183"/>
                <a:gd name="connsiteX7" fmla="*/ 721463 w 1941051"/>
                <a:gd name="connsiteY7" fmla="*/ 450625 h 4141183"/>
                <a:gd name="connsiteX8" fmla="*/ 1935295 w 1941051"/>
                <a:gd name="connsiteY8" fmla="*/ 520105 h 4141183"/>
                <a:gd name="connsiteX9" fmla="*/ 1919886 w 1941051"/>
                <a:gd name="connsiteY9" fmla="*/ 630333 h 4141183"/>
                <a:gd name="connsiteX10" fmla="*/ 846851 w 1941051"/>
                <a:gd name="connsiteY10" fmla="*/ 575948 h 4141183"/>
                <a:gd name="connsiteX11" fmla="*/ 1686095 w 1941051"/>
                <a:gd name="connsiteY11" fmla="*/ 2114665 h 4141183"/>
                <a:gd name="connsiteX12" fmla="*/ 1013628 w 1941051"/>
                <a:gd name="connsiteY12" fmla="*/ 3622994 h 4141183"/>
                <a:gd name="connsiteX13" fmla="*/ 1577056 w 1941051"/>
                <a:gd name="connsiteY13" fmla="*/ 4126017 h 4141183"/>
                <a:gd name="connsiteX14" fmla="*/ 1447076 w 1941051"/>
                <a:gd name="connsiteY14" fmla="*/ 4141182 h 4141183"/>
                <a:gd name="connsiteX0" fmla="*/ 1447076 w 1941051"/>
                <a:gd name="connsiteY0" fmla="*/ 4141184 h 4141183"/>
                <a:gd name="connsiteX1" fmla="*/ 906106 w 1941051"/>
                <a:gd name="connsiteY1" fmla="*/ 3716922 h 4141183"/>
                <a:gd name="connsiteX2" fmla="*/ 34461 w 1941051"/>
                <a:gd name="connsiteY2" fmla="*/ 4099826 h 4141183"/>
                <a:gd name="connsiteX3" fmla="*/ 0 w 1941051"/>
                <a:gd name="connsiteY3" fmla="*/ 3691284 h 4141183"/>
                <a:gd name="connsiteX4" fmla="*/ 1219771 w 1941051"/>
                <a:gd name="connsiteY4" fmla="*/ 2126684 h 4141183"/>
                <a:gd name="connsiteX5" fmla="*/ 61430 w 1941051"/>
                <a:gd name="connsiteY5" fmla="*/ 507109 h 4141183"/>
                <a:gd name="connsiteX6" fmla="*/ 14942 w 1941051"/>
                <a:gd name="connsiteY6" fmla="*/ 1 h 4141183"/>
                <a:gd name="connsiteX7" fmla="*/ 721463 w 1941051"/>
                <a:gd name="connsiteY7" fmla="*/ 450627 h 4141183"/>
                <a:gd name="connsiteX8" fmla="*/ 1935295 w 1941051"/>
                <a:gd name="connsiteY8" fmla="*/ 520107 h 4141183"/>
                <a:gd name="connsiteX9" fmla="*/ 1919886 w 1941051"/>
                <a:gd name="connsiteY9" fmla="*/ 630335 h 4141183"/>
                <a:gd name="connsiteX10" fmla="*/ 846851 w 1941051"/>
                <a:gd name="connsiteY10" fmla="*/ 575950 h 4141183"/>
                <a:gd name="connsiteX11" fmla="*/ 1686095 w 1941051"/>
                <a:gd name="connsiteY11" fmla="*/ 2114667 h 4141183"/>
                <a:gd name="connsiteX12" fmla="*/ 1013628 w 1941051"/>
                <a:gd name="connsiteY12" fmla="*/ 3622996 h 4141183"/>
                <a:gd name="connsiteX13" fmla="*/ 1577056 w 1941051"/>
                <a:gd name="connsiteY13" fmla="*/ 4126019 h 4141183"/>
                <a:gd name="connsiteX14" fmla="*/ 1447076 w 1941051"/>
                <a:gd name="connsiteY14" fmla="*/ 4141184 h 4141183"/>
                <a:gd name="connsiteX0" fmla="*/ 1447076 w 1941051"/>
                <a:gd name="connsiteY0" fmla="*/ 4141182 h 4141183"/>
                <a:gd name="connsiteX1" fmla="*/ 906106 w 1941051"/>
                <a:gd name="connsiteY1" fmla="*/ 3716920 h 4141183"/>
                <a:gd name="connsiteX2" fmla="*/ 34461 w 1941051"/>
                <a:gd name="connsiteY2" fmla="*/ 4099824 h 4141183"/>
                <a:gd name="connsiteX3" fmla="*/ 0 w 1941051"/>
                <a:gd name="connsiteY3" fmla="*/ 3691282 h 4141183"/>
                <a:gd name="connsiteX4" fmla="*/ 1219771 w 1941051"/>
                <a:gd name="connsiteY4" fmla="*/ 2126682 h 4141183"/>
                <a:gd name="connsiteX5" fmla="*/ 5097 w 1941051"/>
                <a:gd name="connsiteY5" fmla="*/ 493820 h 4141183"/>
                <a:gd name="connsiteX6" fmla="*/ 14942 w 1941051"/>
                <a:gd name="connsiteY6" fmla="*/ -1 h 4141183"/>
                <a:gd name="connsiteX7" fmla="*/ 721463 w 1941051"/>
                <a:gd name="connsiteY7" fmla="*/ 450625 h 4141183"/>
                <a:gd name="connsiteX8" fmla="*/ 1935295 w 1941051"/>
                <a:gd name="connsiteY8" fmla="*/ 520105 h 4141183"/>
                <a:gd name="connsiteX9" fmla="*/ 1919886 w 1941051"/>
                <a:gd name="connsiteY9" fmla="*/ 630333 h 4141183"/>
                <a:gd name="connsiteX10" fmla="*/ 846851 w 1941051"/>
                <a:gd name="connsiteY10" fmla="*/ 575948 h 4141183"/>
                <a:gd name="connsiteX11" fmla="*/ 1686095 w 1941051"/>
                <a:gd name="connsiteY11" fmla="*/ 2114665 h 4141183"/>
                <a:gd name="connsiteX12" fmla="*/ 1013628 w 1941051"/>
                <a:gd name="connsiteY12" fmla="*/ 3622994 h 4141183"/>
                <a:gd name="connsiteX13" fmla="*/ 1577056 w 1941051"/>
                <a:gd name="connsiteY13" fmla="*/ 4126017 h 4141183"/>
                <a:gd name="connsiteX14" fmla="*/ 1447076 w 1941051"/>
                <a:gd name="connsiteY14" fmla="*/ 4141182 h 4141183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223609 w 1944889"/>
                <a:gd name="connsiteY4" fmla="*/ 2091252 h 4105752"/>
                <a:gd name="connsiteX5" fmla="*/ 8935 w 1944889"/>
                <a:gd name="connsiteY5" fmla="*/ 458390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594903 h 4105752"/>
                <a:gd name="connsiteX10" fmla="*/ 850689 w 1944889"/>
                <a:gd name="connsiteY10" fmla="*/ 540518 h 4105752"/>
                <a:gd name="connsiteX11" fmla="*/ 1689933 w 1944889"/>
                <a:gd name="connsiteY11" fmla="*/ 2079235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8935 w 1944889"/>
                <a:gd name="connsiteY5" fmla="*/ 458390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594903 h 4105752"/>
                <a:gd name="connsiteX10" fmla="*/ 850689 w 1944889"/>
                <a:gd name="connsiteY10" fmla="*/ 540518 h 4105752"/>
                <a:gd name="connsiteX11" fmla="*/ 1689933 w 1944889"/>
                <a:gd name="connsiteY11" fmla="*/ 2079235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8935 w 1944889"/>
                <a:gd name="connsiteY5" fmla="*/ 458390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59490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59490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3 w 1944889"/>
                <a:gd name="connsiteY8" fmla="*/ 484675 h 4105752"/>
                <a:gd name="connsiteX9" fmla="*/ 1923724 w 1944889"/>
                <a:gd name="connsiteY9" fmla="*/ 63476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725301 w 1944889"/>
                <a:gd name="connsiteY7" fmla="*/ 415195 h 4105752"/>
                <a:gd name="connsiteX8" fmla="*/ 1939132 w 1944889"/>
                <a:gd name="connsiteY8" fmla="*/ 511250 h 4105752"/>
                <a:gd name="connsiteX9" fmla="*/ 1923724 w 1944889"/>
                <a:gd name="connsiteY9" fmla="*/ 63476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09944 w 1944889"/>
                <a:gd name="connsiteY1" fmla="*/ 3681490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687744 w 1944889"/>
                <a:gd name="connsiteY7" fmla="*/ 379764 h 4105752"/>
                <a:gd name="connsiteX8" fmla="*/ 1939132 w 1944889"/>
                <a:gd name="connsiteY8" fmla="*/ 511250 h 4105752"/>
                <a:gd name="connsiteX9" fmla="*/ 1923724 w 1944889"/>
                <a:gd name="connsiteY9" fmla="*/ 63476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50914 w 1944889"/>
                <a:gd name="connsiteY0" fmla="*/ 4105752 h 4105752"/>
                <a:gd name="connsiteX1" fmla="*/ 947501 w 1944889"/>
                <a:gd name="connsiteY1" fmla="*/ 3663773 h 4105752"/>
                <a:gd name="connsiteX2" fmla="*/ 38299 w 1944889"/>
                <a:gd name="connsiteY2" fmla="*/ 4064394 h 4105752"/>
                <a:gd name="connsiteX3" fmla="*/ 3838 w 1944889"/>
                <a:gd name="connsiteY3" fmla="*/ 3655852 h 4105752"/>
                <a:gd name="connsiteX4" fmla="*/ 1154756 w 1944889"/>
                <a:gd name="connsiteY4" fmla="*/ 2095681 h 4105752"/>
                <a:gd name="connsiteX5" fmla="*/ 15193 w 1944889"/>
                <a:gd name="connsiteY5" fmla="*/ 529254 h 4105752"/>
                <a:gd name="connsiteX6" fmla="*/ 0 w 1944889"/>
                <a:gd name="connsiteY6" fmla="*/ 0 h 4105752"/>
                <a:gd name="connsiteX7" fmla="*/ 687744 w 1944889"/>
                <a:gd name="connsiteY7" fmla="*/ 379764 h 4105752"/>
                <a:gd name="connsiteX8" fmla="*/ 1939132 w 1944889"/>
                <a:gd name="connsiteY8" fmla="*/ 511250 h 4105752"/>
                <a:gd name="connsiteX9" fmla="*/ 1923724 w 1944889"/>
                <a:gd name="connsiteY9" fmla="*/ 634763 h 4105752"/>
                <a:gd name="connsiteX10" fmla="*/ 850689 w 1944889"/>
                <a:gd name="connsiteY10" fmla="*/ 540518 h 4105752"/>
                <a:gd name="connsiteX11" fmla="*/ 1708708 w 1944889"/>
                <a:gd name="connsiteY11" fmla="*/ 2079236 h 4105752"/>
                <a:gd name="connsiteX12" fmla="*/ 1017466 w 1944889"/>
                <a:gd name="connsiteY12" fmla="*/ 3587564 h 4105752"/>
                <a:gd name="connsiteX13" fmla="*/ 1580894 w 1944889"/>
                <a:gd name="connsiteY13" fmla="*/ 4090587 h 4105752"/>
                <a:gd name="connsiteX14" fmla="*/ 1450914 w 1944889"/>
                <a:gd name="connsiteY14" fmla="*/ 4105752 h 4105752"/>
                <a:gd name="connsiteX0" fmla="*/ 1407097 w 1944889"/>
                <a:gd name="connsiteY0" fmla="*/ 4101324 h 4103102"/>
                <a:gd name="connsiteX1" fmla="*/ 947501 w 1944889"/>
                <a:gd name="connsiteY1" fmla="*/ 3663773 h 4103102"/>
                <a:gd name="connsiteX2" fmla="*/ 38299 w 1944889"/>
                <a:gd name="connsiteY2" fmla="*/ 4064394 h 4103102"/>
                <a:gd name="connsiteX3" fmla="*/ 3838 w 1944889"/>
                <a:gd name="connsiteY3" fmla="*/ 3655852 h 4103102"/>
                <a:gd name="connsiteX4" fmla="*/ 1154756 w 1944889"/>
                <a:gd name="connsiteY4" fmla="*/ 2095681 h 4103102"/>
                <a:gd name="connsiteX5" fmla="*/ 15193 w 1944889"/>
                <a:gd name="connsiteY5" fmla="*/ 529254 h 4103102"/>
                <a:gd name="connsiteX6" fmla="*/ 0 w 1944889"/>
                <a:gd name="connsiteY6" fmla="*/ 0 h 4103102"/>
                <a:gd name="connsiteX7" fmla="*/ 687744 w 1944889"/>
                <a:gd name="connsiteY7" fmla="*/ 379764 h 4103102"/>
                <a:gd name="connsiteX8" fmla="*/ 1939132 w 1944889"/>
                <a:gd name="connsiteY8" fmla="*/ 511250 h 4103102"/>
                <a:gd name="connsiteX9" fmla="*/ 1923724 w 1944889"/>
                <a:gd name="connsiteY9" fmla="*/ 634763 h 4103102"/>
                <a:gd name="connsiteX10" fmla="*/ 850689 w 1944889"/>
                <a:gd name="connsiteY10" fmla="*/ 540518 h 4103102"/>
                <a:gd name="connsiteX11" fmla="*/ 1708708 w 1944889"/>
                <a:gd name="connsiteY11" fmla="*/ 2079236 h 4103102"/>
                <a:gd name="connsiteX12" fmla="*/ 1017466 w 1944889"/>
                <a:gd name="connsiteY12" fmla="*/ 3587564 h 4103102"/>
                <a:gd name="connsiteX13" fmla="*/ 1580894 w 1944889"/>
                <a:gd name="connsiteY13" fmla="*/ 4090587 h 4103102"/>
                <a:gd name="connsiteX14" fmla="*/ 1407097 w 1944889"/>
                <a:gd name="connsiteY14" fmla="*/ 4101324 h 4103102"/>
                <a:gd name="connsiteX0" fmla="*/ 1407097 w 1944889"/>
                <a:gd name="connsiteY0" fmla="*/ 4101324 h 4111416"/>
                <a:gd name="connsiteX1" fmla="*/ 947501 w 1944889"/>
                <a:gd name="connsiteY1" fmla="*/ 3663773 h 4111416"/>
                <a:gd name="connsiteX2" fmla="*/ 38299 w 1944889"/>
                <a:gd name="connsiteY2" fmla="*/ 4064394 h 4111416"/>
                <a:gd name="connsiteX3" fmla="*/ 3838 w 1944889"/>
                <a:gd name="connsiteY3" fmla="*/ 3655852 h 4111416"/>
                <a:gd name="connsiteX4" fmla="*/ 1154756 w 1944889"/>
                <a:gd name="connsiteY4" fmla="*/ 2095681 h 4111416"/>
                <a:gd name="connsiteX5" fmla="*/ 15193 w 1944889"/>
                <a:gd name="connsiteY5" fmla="*/ 529254 h 4111416"/>
                <a:gd name="connsiteX6" fmla="*/ 0 w 1944889"/>
                <a:gd name="connsiteY6" fmla="*/ 0 h 4111416"/>
                <a:gd name="connsiteX7" fmla="*/ 687744 w 1944889"/>
                <a:gd name="connsiteY7" fmla="*/ 379764 h 4111416"/>
                <a:gd name="connsiteX8" fmla="*/ 1939132 w 1944889"/>
                <a:gd name="connsiteY8" fmla="*/ 511250 h 4111416"/>
                <a:gd name="connsiteX9" fmla="*/ 1923724 w 1944889"/>
                <a:gd name="connsiteY9" fmla="*/ 634763 h 4111416"/>
                <a:gd name="connsiteX10" fmla="*/ 850689 w 1944889"/>
                <a:gd name="connsiteY10" fmla="*/ 540518 h 4111416"/>
                <a:gd name="connsiteX11" fmla="*/ 1708708 w 1944889"/>
                <a:gd name="connsiteY11" fmla="*/ 2079236 h 4111416"/>
                <a:gd name="connsiteX12" fmla="*/ 1017466 w 1944889"/>
                <a:gd name="connsiteY12" fmla="*/ 3587564 h 4111416"/>
                <a:gd name="connsiteX13" fmla="*/ 1580894 w 1944889"/>
                <a:gd name="connsiteY13" fmla="*/ 4090587 h 4111416"/>
                <a:gd name="connsiteX14" fmla="*/ 1407097 w 1944889"/>
                <a:gd name="connsiteY14" fmla="*/ 4101324 h 4111416"/>
                <a:gd name="connsiteX0" fmla="*/ 1407099 w 1944889"/>
                <a:gd name="connsiteY0" fmla="*/ 4083613 h 4106318"/>
                <a:gd name="connsiteX1" fmla="*/ 947501 w 1944889"/>
                <a:gd name="connsiteY1" fmla="*/ 3663773 h 4106318"/>
                <a:gd name="connsiteX2" fmla="*/ 38299 w 1944889"/>
                <a:gd name="connsiteY2" fmla="*/ 4064394 h 4106318"/>
                <a:gd name="connsiteX3" fmla="*/ 3838 w 1944889"/>
                <a:gd name="connsiteY3" fmla="*/ 3655852 h 4106318"/>
                <a:gd name="connsiteX4" fmla="*/ 1154756 w 1944889"/>
                <a:gd name="connsiteY4" fmla="*/ 2095681 h 4106318"/>
                <a:gd name="connsiteX5" fmla="*/ 15193 w 1944889"/>
                <a:gd name="connsiteY5" fmla="*/ 529254 h 4106318"/>
                <a:gd name="connsiteX6" fmla="*/ 0 w 1944889"/>
                <a:gd name="connsiteY6" fmla="*/ 0 h 4106318"/>
                <a:gd name="connsiteX7" fmla="*/ 687744 w 1944889"/>
                <a:gd name="connsiteY7" fmla="*/ 379764 h 4106318"/>
                <a:gd name="connsiteX8" fmla="*/ 1939132 w 1944889"/>
                <a:gd name="connsiteY8" fmla="*/ 511250 h 4106318"/>
                <a:gd name="connsiteX9" fmla="*/ 1923724 w 1944889"/>
                <a:gd name="connsiteY9" fmla="*/ 634763 h 4106318"/>
                <a:gd name="connsiteX10" fmla="*/ 850689 w 1944889"/>
                <a:gd name="connsiteY10" fmla="*/ 540518 h 4106318"/>
                <a:gd name="connsiteX11" fmla="*/ 1708708 w 1944889"/>
                <a:gd name="connsiteY11" fmla="*/ 2079236 h 4106318"/>
                <a:gd name="connsiteX12" fmla="*/ 1017466 w 1944889"/>
                <a:gd name="connsiteY12" fmla="*/ 3587564 h 4106318"/>
                <a:gd name="connsiteX13" fmla="*/ 1580894 w 1944889"/>
                <a:gd name="connsiteY13" fmla="*/ 4090587 h 4106318"/>
                <a:gd name="connsiteX14" fmla="*/ 1407099 w 1944889"/>
                <a:gd name="connsiteY14" fmla="*/ 4083613 h 4106318"/>
                <a:gd name="connsiteX0" fmla="*/ 1407099 w 1944889"/>
                <a:gd name="connsiteY0" fmla="*/ 4083613 h 4106318"/>
                <a:gd name="connsiteX1" fmla="*/ 947501 w 1944889"/>
                <a:gd name="connsiteY1" fmla="*/ 3663773 h 4106318"/>
                <a:gd name="connsiteX2" fmla="*/ 38299 w 1944889"/>
                <a:gd name="connsiteY2" fmla="*/ 4064394 h 4106318"/>
                <a:gd name="connsiteX3" fmla="*/ 3838 w 1944889"/>
                <a:gd name="connsiteY3" fmla="*/ 3655852 h 4106318"/>
                <a:gd name="connsiteX4" fmla="*/ 1154756 w 1944889"/>
                <a:gd name="connsiteY4" fmla="*/ 2095681 h 4106318"/>
                <a:gd name="connsiteX5" fmla="*/ 15193 w 1944889"/>
                <a:gd name="connsiteY5" fmla="*/ 529254 h 4106318"/>
                <a:gd name="connsiteX6" fmla="*/ 0 w 1944889"/>
                <a:gd name="connsiteY6" fmla="*/ 0 h 4106318"/>
                <a:gd name="connsiteX7" fmla="*/ 687744 w 1944889"/>
                <a:gd name="connsiteY7" fmla="*/ 379764 h 4106318"/>
                <a:gd name="connsiteX8" fmla="*/ 1939132 w 1944889"/>
                <a:gd name="connsiteY8" fmla="*/ 511250 h 4106318"/>
                <a:gd name="connsiteX9" fmla="*/ 1923724 w 1944889"/>
                <a:gd name="connsiteY9" fmla="*/ 634763 h 4106318"/>
                <a:gd name="connsiteX10" fmla="*/ 850689 w 1944889"/>
                <a:gd name="connsiteY10" fmla="*/ 540518 h 4106318"/>
                <a:gd name="connsiteX11" fmla="*/ 1708708 w 1944889"/>
                <a:gd name="connsiteY11" fmla="*/ 2079236 h 4106318"/>
                <a:gd name="connsiteX12" fmla="*/ 1048761 w 1944889"/>
                <a:gd name="connsiteY12" fmla="*/ 3560989 h 4106318"/>
                <a:gd name="connsiteX13" fmla="*/ 1580894 w 1944889"/>
                <a:gd name="connsiteY13" fmla="*/ 4090587 h 4106318"/>
                <a:gd name="connsiteX14" fmla="*/ 1407099 w 1944889"/>
                <a:gd name="connsiteY14" fmla="*/ 4083613 h 4106318"/>
                <a:gd name="connsiteX0" fmla="*/ 1407099 w 1944889"/>
                <a:gd name="connsiteY0" fmla="*/ 4083613 h 4091240"/>
                <a:gd name="connsiteX1" fmla="*/ 947501 w 1944889"/>
                <a:gd name="connsiteY1" fmla="*/ 3663773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85049 w 1944889"/>
                <a:gd name="connsiteY1" fmla="*/ 3637202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85049 w 1944889"/>
                <a:gd name="connsiteY1" fmla="*/ 3637202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85049 w 1944889"/>
                <a:gd name="connsiteY1" fmla="*/ 3637202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85049 w 1944889"/>
                <a:gd name="connsiteY1" fmla="*/ 3637202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4889"/>
                <a:gd name="connsiteY0" fmla="*/ 4083613 h 4091240"/>
                <a:gd name="connsiteX1" fmla="*/ 978785 w 1944889"/>
                <a:gd name="connsiteY1" fmla="*/ 3650493 h 4091240"/>
                <a:gd name="connsiteX2" fmla="*/ 38299 w 1944889"/>
                <a:gd name="connsiteY2" fmla="*/ 4064394 h 4091240"/>
                <a:gd name="connsiteX3" fmla="*/ 3838 w 1944889"/>
                <a:gd name="connsiteY3" fmla="*/ 3655852 h 4091240"/>
                <a:gd name="connsiteX4" fmla="*/ 1154756 w 1944889"/>
                <a:gd name="connsiteY4" fmla="*/ 2095681 h 4091240"/>
                <a:gd name="connsiteX5" fmla="*/ 15193 w 1944889"/>
                <a:gd name="connsiteY5" fmla="*/ 529254 h 4091240"/>
                <a:gd name="connsiteX6" fmla="*/ 0 w 1944889"/>
                <a:gd name="connsiteY6" fmla="*/ 0 h 4091240"/>
                <a:gd name="connsiteX7" fmla="*/ 687744 w 1944889"/>
                <a:gd name="connsiteY7" fmla="*/ 379764 h 4091240"/>
                <a:gd name="connsiteX8" fmla="*/ 1939132 w 1944889"/>
                <a:gd name="connsiteY8" fmla="*/ 511250 h 4091240"/>
                <a:gd name="connsiteX9" fmla="*/ 1923724 w 1944889"/>
                <a:gd name="connsiteY9" fmla="*/ 634763 h 4091240"/>
                <a:gd name="connsiteX10" fmla="*/ 850689 w 1944889"/>
                <a:gd name="connsiteY10" fmla="*/ 540518 h 4091240"/>
                <a:gd name="connsiteX11" fmla="*/ 1708708 w 1944889"/>
                <a:gd name="connsiteY11" fmla="*/ 2079236 h 4091240"/>
                <a:gd name="connsiteX12" fmla="*/ 1048761 w 1944889"/>
                <a:gd name="connsiteY12" fmla="*/ 3560989 h 4091240"/>
                <a:gd name="connsiteX13" fmla="*/ 1580894 w 1944889"/>
                <a:gd name="connsiteY13" fmla="*/ 4090587 h 4091240"/>
                <a:gd name="connsiteX14" fmla="*/ 1407099 w 1944889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54756 w 1948685"/>
                <a:gd name="connsiteY4" fmla="*/ 2095681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8 w 1948685"/>
                <a:gd name="connsiteY11" fmla="*/ 2079236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54756 w 1948685"/>
                <a:gd name="connsiteY4" fmla="*/ 2095681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8 w 1948685"/>
                <a:gd name="connsiteY11" fmla="*/ 2079236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54756 w 1948685"/>
                <a:gd name="connsiteY4" fmla="*/ 2095681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54756 w 1948685"/>
                <a:gd name="connsiteY4" fmla="*/ 2095681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29713 w 1948685"/>
                <a:gd name="connsiteY4" fmla="*/ 2015964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29713 w 1948685"/>
                <a:gd name="connsiteY4" fmla="*/ 2015964 h 4091240"/>
                <a:gd name="connsiteX5" fmla="*/ 15193 w 1948685"/>
                <a:gd name="connsiteY5" fmla="*/ 529254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8 w 1948685"/>
                <a:gd name="connsiteY3" fmla="*/ 3655852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38299 w 1948685"/>
                <a:gd name="connsiteY2" fmla="*/ 4064394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25772 w 1948685"/>
                <a:gd name="connsiteY2" fmla="*/ 3980248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25772 w 1948685"/>
                <a:gd name="connsiteY2" fmla="*/ 3980248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48761 w 1948685"/>
                <a:gd name="connsiteY12" fmla="*/ 356098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91240"/>
                <a:gd name="connsiteX1" fmla="*/ 978785 w 1948685"/>
                <a:gd name="connsiteY1" fmla="*/ 3650493 h 4091240"/>
                <a:gd name="connsiteX2" fmla="*/ 25772 w 1948685"/>
                <a:gd name="connsiteY2" fmla="*/ 3980248 h 4091240"/>
                <a:gd name="connsiteX3" fmla="*/ 3831 w 1948685"/>
                <a:gd name="connsiteY3" fmla="*/ 3540706 h 4091240"/>
                <a:gd name="connsiteX4" fmla="*/ 1129713 w 1948685"/>
                <a:gd name="connsiteY4" fmla="*/ 2015964 h 4091240"/>
                <a:gd name="connsiteX5" fmla="*/ 15187 w 1948685"/>
                <a:gd name="connsiteY5" fmla="*/ 564690 h 4091240"/>
                <a:gd name="connsiteX6" fmla="*/ 0 w 1948685"/>
                <a:gd name="connsiteY6" fmla="*/ 0 h 4091240"/>
                <a:gd name="connsiteX7" fmla="*/ 687744 w 1948685"/>
                <a:gd name="connsiteY7" fmla="*/ 379764 h 4091240"/>
                <a:gd name="connsiteX8" fmla="*/ 1939132 w 1948685"/>
                <a:gd name="connsiteY8" fmla="*/ 511250 h 4091240"/>
                <a:gd name="connsiteX9" fmla="*/ 1942501 w 1948685"/>
                <a:gd name="connsiteY9" fmla="*/ 652478 h 4091240"/>
                <a:gd name="connsiteX10" fmla="*/ 850689 w 1948685"/>
                <a:gd name="connsiteY10" fmla="*/ 540518 h 4091240"/>
                <a:gd name="connsiteX11" fmla="*/ 1708702 w 1948685"/>
                <a:gd name="connsiteY11" fmla="*/ 1955225 h 4091240"/>
                <a:gd name="connsiteX12" fmla="*/ 1055022 w 1948685"/>
                <a:gd name="connsiteY12" fmla="*/ 3574279 h 4091240"/>
                <a:gd name="connsiteX13" fmla="*/ 1580894 w 1948685"/>
                <a:gd name="connsiteY13" fmla="*/ 4090587 h 4091240"/>
                <a:gd name="connsiteX14" fmla="*/ 1407099 w 1948685"/>
                <a:gd name="connsiteY14" fmla="*/ 4083613 h 4091240"/>
                <a:gd name="connsiteX0" fmla="*/ 1407099 w 1948685"/>
                <a:gd name="connsiteY0" fmla="*/ 4083613 h 4083624"/>
                <a:gd name="connsiteX1" fmla="*/ 978785 w 1948685"/>
                <a:gd name="connsiteY1" fmla="*/ 3650493 h 4083624"/>
                <a:gd name="connsiteX2" fmla="*/ 25772 w 1948685"/>
                <a:gd name="connsiteY2" fmla="*/ 3980248 h 4083624"/>
                <a:gd name="connsiteX3" fmla="*/ 3831 w 1948685"/>
                <a:gd name="connsiteY3" fmla="*/ 3540706 h 4083624"/>
                <a:gd name="connsiteX4" fmla="*/ 1129713 w 1948685"/>
                <a:gd name="connsiteY4" fmla="*/ 2015964 h 4083624"/>
                <a:gd name="connsiteX5" fmla="*/ 15187 w 1948685"/>
                <a:gd name="connsiteY5" fmla="*/ 564690 h 4083624"/>
                <a:gd name="connsiteX6" fmla="*/ 0 w 1948685"/>
                <a:gd name="connsiteY6" fmla="*/ 0 h 4083624"/>
                <a:gd name="connsiteX7" fmla="*/ 687744 w 1948685"/>
                <a:gd name="connsiteY7" fmla="*/ 379764 h 4083624"/>
                <a:gd name="connsiteX8" fmla="*/ 1939132 w 1948685"/>
                <a:gd name="connsiteY8" fmla="*/ 511250 h 4083624"/>
                <a:gd name="connsiteX9" fmla="*/ 1942501 w 1948685"/>
                <a:gd name="connsiteY9" fmla="*/ 652478 h 4083624"/>
                <a:gd name="connsiteX10" fmla="*/ 850689 w 1948685"/>
                <a:gd name="connsiteY10" fmla="*/ 540518 h 4083624"/>
                <a:gd name="connsiteX11" fmla="*/ 1708702 w 1948685"/>
                <a:gd name="connsiteY11" fmla="*/ 1955225 h 4083624"/>
                <a:gd name="connsiteX12" fmla="*/ 1055022 w 1948685"/>
                <a:gd name="connsiteY12" fmla="*/ 3574279 h 4083624"/>
                <a:gd name="connsiteX13" fmla="*/ 1424413 w 1948685"/>
                <a:gd name="connsiteY13" fmla="*/ 3944435 h 4083624"/>
                <a:gd name="connsiteX14" fmla="*/ 1407099 w 1948685"/>
                <a:gd name="connsiteY14" fmla="*/ 4083613 h 4083624"/>
                <a:gd name="connsiteX0" fmla="*/ 1294434 w 1948685"/>
                <a:gd name="connsiteY0" fmla="*/ 3972888 h 3980248"/>
                <a:gd name="connsiteX1" fmla="*/ 978785 w 1948685"/>
                <a:gd name="connsiteY1" fmla="*/ 3650493 h 3980248"/>
                <a:gd name="connsiteX2" fmla="*/ 25772 w 1948685"/>
                <a:gd name="connsiteY2" fmla="*/ 3980248 h 3980248"/>
                <a:gd name="connsiteX3" fmla="*/ 3831 w 1948685"/>
                <a:gd name="connsiteY3" fmla="*/ 3540706 h 3980248"/>
                <a:gd name="connsiteX4" fmla="*/ 1129713 w 1948685"/>
                <a:gd name="connsiteY4" fmla="*/ 2015964 h 3980248"/>
                <a:gd name="connsiteX5" fmla="*/ 15187 w 1948685"/>
                <a:gd name="connsiteY5" fmla="*/ 564690 h 3980248"/>
                <a:gd name="connsiteX6" fmla="*/ 0 w 1948685"/>
                <a:gd name="connsiteY6" fmla="*/ 0 h 3980248"/>
                <a:gd name="connsiteX7" fmla="*/ 687744 w 1948685"/>
                <a:gd name="connsiteY7" fmla="*/ 379764 h 3980248"/>
                <a:gd name="connsiteX8" fmla="*/ 1939132 w 1948685"/>
                <a:gd name="connsiteY8" fmla="*/ 511250 h 3980248"/>
                <a:gd name="connsiteX9" fmla="*/ 1942501 w 1948685"/>
                <a:gd name="connsiteY9" fmla="*/ 652478 h 3980248"/>
                <a:gd name="connsiteX10" fmla="*/ 850689 w 1948685"/>
                <a:gd name="connsiteY10" fmla="*/ 540518 h 3980248"/>
                <a:gd name="connsiteX11" fmla="*/ 1708702 w 1948685"/>
                <a:gd name="connsiteY11" fmla="*/ 1955225 h 3980248"/>
                <a:gd name="connsiteX12" fmla="*/ 1055022 w 1948685"/>
                <a:gd name="connsiteY12" fmla="*/ 3574279 h 3980248"/>
                <a:gd name="connsiteX13" fmla="*/ 1424413 w 1948685"/>
                <a:gd name="connsiteY13" fmla="*/ 3944435 h 3980248"/>
                <a:gd name="connsiteX14" fmla="*/ 1294434 w 1948685"/>
                <a:gd name="connsiteY14" fmla="*/ 3972888 h 3980248"/>
                <a:gd name="connsiteX0" fmla="*/ 1294434 w 1948685"/>
                <a:gd name="connsiteY0" fmla="*/ 3972888 h 3980523"/>
                <a:gd name="connsiteX1" fmla="*/ 978785 w 1948685"/>
                <a:gd name="connsiteY1" fmla="*/ 3650493 h 3980523"/>
                <a:gd name="connsiteX2" fmla="*/ 25772 w 1948685"/>
                <a:gd name="connsiteY2" fmla="*/ 3980248 h 3980523"/>
                <a:gd name="connsiteX3" fmla="*/ 3831 w 1948685"/>
                <a:gd name="connsiteY3" fmla="*/ 3540706 h 3980523"/>
                <a:gd name="connsiteX4" fmla="*/ 1129713 w 1948685"/>
                <a:gd name="connsiteY4" fmla="*/ 2015964 h 3980523"/>
                <a:gd name="connsiteX5" fmla="*/ 15187 w 1948685"/>
                <a:gd name="connsiteY5" fmla="*/ 564690 h 3980523"/>
                <a:gd name="connsiteX6" fmla="*/ 0 w 1948685"/>
                <a:gd name="connsiteY6" fmla="*/ 0 h 3980523"/>
                <a:gd name="connsiteX7" fmla="*/ 687744 w 1948685"/>
                <a:gd name="connsiteY7" fmla="*/ 379764 h 3980523"/>
                <a:gd name="connsiteX8" fmla="*/ 1939132 w 1948685"/>
                <a:gd name="connsiteY8" fmla="*/ 511250 h 3980523"/>
                <a:gd name="connsiteX9" fmla="*/ 1942501 w 1948685"/>
                <a:gd name="connsiteY9" fmla="*/ 652478 h 3980523"/>
                <a:gd name="connsiteX10" fmla="*/ 850689 w 1948685"/>
                <a:gd name="connsiteY10" fmla="*/ 540518 h 3980523"/>
                <a:gd name="connsiteX11" fmla="*/ 1708702 w 1948685"/>
                <a:gd name="connsiteY11" fmla="*/ 1955225 h 3980523"/>
                <a:gd name="connsiteX12" fmla="*/ 1055022 w 1948685"/>
                <a:gd name="connsiteY12" fmla="*/ 3574279 h 3980523"/>
                <a:gd name="connsiteX13" fmla="*/ 1430672 w 1948685"/>
                <a:gd name="connsiteY13" fmla="*/ 3979871 h 3980523"/>
                <a:gd name="connsiteX14" fmla="*/ 1294434 w 1948685"/>
                <a:gd name="connsiteY14" fmla="*/ 3972888 h 3980523"/>
                <a:gd name="connsiteX0" fmla="*/ 1294434 w 1948685"/>
                <a:gd name="connsiteY0" fmla="*/ 3972888 h 3980523"/>
                <a:gd name="connsiteX1" fmla="*/ 978785 w 1948685"/>
                <a:gd name="connsiteY1" fmla="*/ 3650493 h 3980523"/>
                <a:gd name="connsiteX2" fmla="*/ 25772 w 1948685"/>
                <a:gd name="connsiteY2" fmla="*/ 3980248 h 3980523"/>
                <a:gd name="connsiteX3" fmla="*/ 3831 w 1948685"/>
                <a:gd name="connsiteY3" fmla="*/ 3540706 h 3980523"/>
                <a:gd name="connsiteX4" fmla="*/ 1129713 w 1948685"/>
                <a:gd name="connsiteY4" fmla="*/ 2015964 h 3980523"/>
                <a:gd name="connsiteX5" fmla="*/ 15187 w 1948685"/>
                <a:gd name="connsiteY5" fmla="*/ 564690 h 3980523"/>
                <a:gd name="connsiteX6" fmla="*/ 0 w 1948685"/>
                <a:gd name="connsiteY6" fmla="*/ 0 h 3980523"/>
                <a:gd name="connsiteX7" fmla="*/ 687744 w 1948685"/>
                <a:gd name="connsiteY7" fmla="*/ 379764 h 3980523"/>
                <a:gd name="connsiteX8" fmla="*/ 1939132 w 1948685"/>
                <a:gd name="connsiteY8" fmla="*/ 511250 h 3980523"/>
                <a:gd name="connsiteX9" fmla="*/ 1942501 w 1948685"/>
                <a:gd name="connsiteY9" fmla="*/ 652478 h 3980523"/>
                <a:gd name="connsiteX10" fmla="*/ 850689 w 1948685"/>
                <a:gd name="connsiteY10" fmla="*/ 540518 h 3980523"/>
                <a:gd name="connsiteX11" fmla="*/ 1708702 w 1948685"/>
                <a:gd name="connsiteY11" fmla="*/ 1955225 h 3980523"/>
                <a:gd name="connsiteX12" fmla="*/ 1067544 w 1948685"/>
                <a:gd name="connsiteY12" fmla="*/ 3560996 h 3980523"/>
                <a:gd name="connsiteX13" fmla="*/ 1430672 w 1948685"/>
                <a:gd name="connsiteY13" fmla="*/ 3979871 h 3980523"/>
                <a:gd name="connsiteX14" fmla="*/ 1294434 w 1948685"/>
                <a:gd name="connsiteY14" fmla="*/ 3972888 h 3980523"/>
                <a:gd name="connsiteX0" fmla="*/ 1281918 w 1948685"/>
                <a:gd name="connsiteY0" fmla="*/ 3990608 h 3990745"/>
                <a:gd name="connsiteX1" fmla="*/ 978785 w 1948685"/>
                <a:gd name="connsiteY1" fmla="*/ 3650493 h 3990745"/>
                <a:gd name="connsiteX2" fmla="*/ 25772 w 1948685"/>
                <a:gd name="connsiteY2" fmla="*/ 3980248 h 3990745"/>
                <a:gd name="connsiteX3" fmla="*/ 3831 w 1948685"/>
                <a:gd name="connsiteY3" fmla="*/ 3540706 h 3990745"/>
                <a:gd name="connsiteX4" fmla="*/ 1129713 w 1948685"/>
                <a:gd name="connsiteY4" fmla="*/ 2015964 h 3990745"/>
                <a:gd name="connsiteX5" fmla="*/ 15187 w 1948685"/>
                <a:gd name="connsiteY5" fmla="*/ 564690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08702 w 1948685"/>
                <a:gd name="connsiteY11" fmla="*/ 1955225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25772 w 1948685"/>
                <a:gd name="connsiteY2" fmla="*/ 3980248 h 3990747"/>
                <a:gd name="connsiteX3" fmla="*/ 3831 w 1948685"/>
                <a:gd name="connsiteY3" fmla="*/ 3540706 h 3990747"/>
                <a:gd name="connsiteX4" fmla="*/ 1129713 w 1948685"/>
                <a:gd name="connsiteY4" fmla="*/ 2015964 h 3990747"/>
                <a:gd name="connsiteX5" fmla="*/ 15187 w 1948685"/>
                <a:gd name="connsiteY5" fmla="*/ 564690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08702 w 1948685"/>
                <a:gd name="connsiteY11" fmla="*/ 1955225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745"/>
                <a:gd name="connsiteX1" fmla="*/ 978780 w 1948685"/>
                <a:gd name="connsiteY1" fmla="*/ 3637210 h 3990745"/>
                <a:gd name="connsiteX2" fmla="*/ 25772 w 1948685"/>
                <a:gd name="connsiteY2" fmla="*/ 3980248 h 3990745"/>
                <a:gd name="connsiteX3" fmla="*/ 3831 w 1948685"/>
                <a:gd name="connsiteY3" fmla="*/ 3540706 h 3990745"/>
                <a:gd name="connsiteX4" fmla="*/ 1129713 w 1948685"/>
                <a:gd name="connsiteY4" fmla="*/ 2015964 h 3990745"/>
                <a:gd name="connsiteX5" fmla="*/ 15187 w 1948685"/>
                <a:gd name="connsiteY5" fmla="*/ 564690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08702 w 1948685"/>
                <a:gd name="connsiteY11" fmla="*/ 1955225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25772 w 1948685"/>
                <a:gd name="connsiteY2" fmla="*/ 3980248 h 3990747"/>
                <a:gd name="connsiteX3" fmla="*/ 3831 w 1948685"/>
                <a:gd name="connsiteY3" fmla="*/ 3540706 h 3990747"/>
                <a:gd name="connsiteX4" fmla="*/ 1129713 w 1948685"/>
                <a:gd name="connsiteY4" fmla="*/ 20159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08702 w 1948685"/>
                <a:gd name="connsiteY11" fmla="*/ 1955225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745"/>
                <a:gd name="connsiteX1" fmla="*/ 978780 w 1948685"/>
                <a:gd name="connsiteY1" fmla="*/ 3637210 h 3990745"/>
                <a:gd name="connsiteX2" fmla="*/ 25772 w 1948685"/>
                <a:gd name="connsiteY2" fmla="*/ 3980248 h 3990745"/>
                <a:gd name="connsiteX3" fmla="*/ 3831 w 1948685"/>
                <a:gd name="connsiteY3" fmla="*/ 3540706 h 3990745"/>
                <a:gd name="connsiteX4" fmla="*/ 1129713 w 1948685"/>
                <a:gd name="connsiteY4" fmla="*/ 2015964 h 3990745"/>
                <a:gd name="connsiteX5" fmla="*/ 2664 w 1948685"/>
                <a:gd name="connsiteY5" fmla="*/ 604556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08702 w 1948685"/>
                <a:gd name="connsiteY11" fmla="*/ 1955225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25772 w 1948685"/>
                <a:gd name="connsiteY2" fmla="*/ 3980248 h 3990747"/>
                <a:gd name="connsiteX3" fmla="*/ 3831 w 1948685"/>
                <a:gd name="connsiteY3" fmla="*/ 3540706 h 3990747"/>
                <a:gd name="connsiteX4" fmla="*/ 1129713 w 1948685"/>
                <a:gd name="connsiteY4" fmla="*/ 20159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14953 w 1948685"/>
                <a:gd name="connsiteY11" fmla="*/ 2026088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745"/>
                <a:gd name="connsiteX1" fmla="*/ 978780 w 1948685"/>
                <a:gd name="connsiteY1" fmla="*/ 3637210 h 3990745"/>
                <a:gd name="connsiteX2" fmla="*/ 25772 w 1948685"/>
                <a:gd name="connsiteY2" fmla="*/ 3980248 h 3990745"/>
                <a:gd name="connsiteX3" fmla="*/ 22608 w 1948685"/>
                <a:gd name="connsiteY3" fmla="*/ 3212963 h 3990745"/>
                <a:gd name="connsiteX4" fmla="*/ 1129713 w 1948685"/>
                <a:gd name="connsiteY4" fmla="*/ 2015964 h 3990745"/>
                <a:gd name="connsiteX5" fmla="*/ 2664 w 1948685"/>
                <a:gd name="connsiteY5" fmla="*/ 604556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14953 w 1948685"/>
                <a:gd name="connsiteY11" fmla="*/ 2026088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25772 w 1948685"/>
                <a:gd name="connsiteY2" fmla="*/ 3980248 h 3990747"/>
                <a:gd name="connsiteX3" fmla="*/ 22608 w 1948685"/>
                <a:gd name="connsiteY3" fmla="*/ 3212963 h 3990747"/>
                <a:gd name="connsiteX4" fmla="*/ 1104670 w 1948685"/>
                <a:gd name="connsiteY4" fmla="*/ 17856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14953 w 1948685"/>
                <a:gd name="connsiteY11" fmla="*/ 2026088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96864 w 1963631"/>
                <a:gd name="connsiteY0" fmla="*/ 3990608 h 3990745"/>
                <a:gd name="connsiteX1" fmla="*/ 993726 w 1963631"/>
                <a:gd name="connsiteY1" fmla="*/ 3637210 h 3990745"/>
                <a:gd name="connsiteX2" fmla="*/ 40718 w 1963631"/>
                <a:gd name="connsiteY2" fmla="*/ 3980248 h 3990745"/>
                <a:gd name="connsiteX3" fmla="*/ 0 w 1963631"/>
                <a:gd name="connsiteY3" fmla="*/ 3181960 h 3990745"/>
                <a:gd name="connsiteX4" fmla="*/ 1119616 w 1963631"/>
                <a:gd name="connsiteY4" fmla="*/ 1785664 h 3990745"/>
                <a:gd name="connsiteX5" fmla="*/ 17610 w 1963631"/>
                <a:gd name="connsiteY5" fmla="*/ 604556 h 3990745"/>
                <a:gd name="connsiteX6" fmla="*/ 14946 w 1963631"/>
                <a:gd name="connsiteY6" fmla="*/ 0 h 3990745"/>
                <a:gd name="connsiteX7" fmla="*/ 702690 w 1963631"/>
                <a:gd name="connsiteY7" fmla="*/ 379764 h 3990745"/>
                <a:gd name="connsiteX8" fmla="*/ 1954078 w 1963631"/>
                <a:gd name="connsiteY8" fmla="*/ 511250 h 3990745"/>
                <a:gd name="connsiteX9" fmla="*/ 1957447 w 1963631"/>
                <a:gd name="connsiteY9" fmla="*/ 652478 h 3990745"/>
                <a:gd name="connsiteX10" fmla="*/ 865635 w 1963631"/>
                <a:gd name="connsiteY10" fmla="*/ 540518 h 3990745"/>
                <a:gd name="connsiteX11" fmla="*/ 1729899 w 1963631"/>
                <a:gd name="connsiteY11" fmla="*/ 2026088 h 3990745"/>
                <a:gd name="connsiteX12" fmla="*/ 1082490 w 1963631"/>
                <a:gd name="connsiteY12" fmla="*/ 3560996 h 3990745"/>
                <a:gd name="connsiteX13" fmla="*/ 1445618 w 1963631"/>
                <a:gd name="connsiteY13" fmla="*/ 3979871 h 3990745"/>
                <a:gd name="connsiteX14" fmla="*/ 1296864 w 1963631"/>
                <a:gd name="connsiteY14" fmla="*/ 3990608 h 3990745"/>
                <a:gd name="connsiteX0" fmla="*/ 1296864 w 1963631"/>
                <a:gd name="connsiteY0" fmla="*/ 3990608 h 3990747"/>
                <a:gd name="connsiteX1" fmla="*/ 993726 w 1963631"/>
                <a:gd name="connsiteY1" fmla="*/ 3637210 h 3990747"/>
                <a:gd name="connsiteX2" fmla="*/ 40718 w 1963631"/>
                <a:gd name="connsiteY2" fmla="*/ 3980248 h 3990747"/>
                <a:gd name="connsiteX3" fmla="*/ 0 w 1963631"/>
                <a:gd name="connsiteY3" fmla="*/ 3181960 h 3990747"/>
                <a:gd name="connsiteX4" fmla="*/ 1119616 w 1963631"/>
                <a:gd name="connsiteY4" fmla="*/ 1785664 h 3990747"/>
                <a:gd name="connsiteX5" fmla="*/ 17610 w 1963631"/>
                <a:gd name="connsiteY5" fmla="*/ 604556 h 3990747"/>
                <a:gd name="connsiteX6" fmla="*/ 14946 w 1963631"/>
                <a:gd name="connsiteY6" fmla="*/ 0 h 3990747"/>
                <a:gd name="connsiteX7" fmla="*/ 702690 w 1963631"/>
                <a:gd name="connsiteY7" fmla="*/ 379764 h 3990747"/>
                <a:gd name="connsiteX8" fmla="*/ 1954078 w 1963631"/>
                <a:gd name="connsiteY8" fmla="*/ 511250 h 3990747"/>
                <a:gd name="connsiteX9" fmla="*/ 1957447 w 1963631"/>
                <a:gd name="connsiteY9" fmla="*/ 652478 h 3990747"/>
                <a:gd name="connsiteX10" fmla="*/ 865635 w 1963631"/>
                <a:gd name="connsiteY10" fmla="*/ 540518 h 3990747"/>
                <a:gd name="connsiteX11" fmla="*/ 1729899 w 1963631"/>
                <a:gd name="connsiteY11" fmla="*/ 2026088 h 3990747"/>
                <a:gd name="connsiteX12" fmla="*/ 1082490 w 1963631"/>
                <a:gd name="connsiteY12" fmla="*/ 3560996 h 3990747"/>
                <a:gd name="connsiteX13" fmla="*/ 1445618 w 1963631"/>
                <a:gd name="connsiteY13" fmla="*/ 3979871 h 3990747"/>
                <a:gd name="connsiteX14" fmla="*/ 1296864 w 1963631"/>
                <a:gd name="connsiteY14" fmla="*/ 3990608 h 3990747"/>
                <a:gd name="connsiteX0" fmla="*/ 1281918 w 1948685"/>
                <a:gd name="connsiteY0" fmla="*/ 3990608 h 3990745"/>
                <a:gd name="connsiteX1" fmla="*/ 978780 w 1948685"/>
                <a:gd name="connsiteY1" fmla="*/ 3637210 h 3990745"/>
                <a:gd name="connsiteX2" fmla="*/ 25772 w 1948685"/>
                <a:gd name="connsiteY2" fmla="*/ 3980248 h 3990745"/>
                <a:gd name="connsiteX3" fmla="*/ 16350 w 1948685"/>
                <a:gd name="connsiteY3" fmla="*/ 3057950 h 3990745"/>
                <a:gd name="connsiteX4" fmla="*/ 1104670 w 1948685"/>
                <a:gd name="connsiteY4" fmla="*/ 1785664 h 3990745"/>
                <a:gd name="connsiteX5" fmla="*/ 2664 w 1948685"/>
                <a:gd name="connsiteY5" fmla="*/ 604556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14953 w 1948685"/>
                <a:gd name="connsiteY11" fmla="*/ 2026088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978780 w 1948685"/>
                <a:gd name="connsiteY1" fmla="*/ 3637210 h 3990747"/>
                <a:gd name="connsiteX2" fmla="*/ 32025 w 1948685"/>
                <a:gd name="connsiteY2" fmla="*/ 3506355 h 3990747"/>
                <a:gd name="connsiteX3" fmla="*/ 16350 w 1948685"/>
                <a:gd name="connsiteY3" fmla="*/ 3057950 h 3990747"/>
                <a:gd name="connsiteX4" fmla="*/ 1104670 w 1948685"/>
                <a:gd name="connsiteY4" fmla="*/ 17856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14953 w 1948685"/>
                <a:gd name="connsiteY11" fmla="*/ 2026088 h 3990747"/>
                <a:gd name="connsiteX12" fmla="*/ 1067544 w 1948685"/>
                <a:gd name="connsiteY12" fmla="*/ 3560996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745"/>
                <a:gd name="connsiteX1" fmla="*/ 841075 w 1948685"/>
                <a:gd name="connsiteY1" fmla="*/ 3278466 h 3990745"/>
                <a:gd name="connsiteX2" fmla="*/ 32025 w 1948685"/>
                <a:gd name="connsiteY2" fmla="*/ 3506355 h 3990745"/>
                <a:gd name="connsiteX3" fmla="*/ 16350 w 1948685"/>
                <a:gd name="connsiteY3" fmla="*/ 3057950 h 3990745"/>
                <a:gd name="connsiteX4" fmla="*/ 1104670 w 1948685"/>
                <a:gd name="connsiteY4" fmla="*/ 1785664 h 3990745"/>
                <a:gd name="connsiteX5" fmla="*/ 2664 w 1948685"/>
                <a:gd name="connsiteY5" fmla="*/ 604556 h 3990745"/>
                <a:gd name="connsiteX6" fmla="*/ 0 w 1948685"/>
                <a:gd name="connsiteY6" fmla="*/ 0 h 3990745"/>
                <a:gd name="connsiteX7" fmla="*/ 687744 w 1948685"/>
                <a:gd name="connsiteY7" fmla="*/ 379764 h 3990745"/>
                <a:gd name="connsiteX8" fmla="*/ 1939132 w 1948685"/>
                <a:gd name="connsiteY8" fmla="*/ 511250 h 3990745"/>
                <a:gd name="connsiteX9" fmla="*/ 1942501 w 1948685"/>
                <a:gd name="connsiteY9" fmla="*/ 652478 h 3990745"/>
                <a:gd name="connsiteX10" fmla="*/ 850689 w 1948685"/>
                <a:gd name="connsiteY10" fmla="*/ 540518 h 3990745"/>
                <a:gd name="connsiteX11" fmla="*/ 1714953 w 1948685"/>
                <a:gd name="connsiteY11" fmla="*/ 2026088 h 3990745"/>
                <a:gd name="connsiteX12" fmla="*/ 1067544 w 1948685"/>
                <a:gd name="connsiteY12" fmla="*/ 3560996 h 3990745"/>
                <a:gd name="connsiteX13" fmla="*/ 1430672 w 1948685"/>
                <a:gd name="connsiteY13" fmla="*/ 3979871 h 3990745"/>
                <a:gd name="connsiteX14" fmla="*/ 1281918 w 1948685"/>
                <a:gd name="connsiteY14" fmla="*/ 3990608 h 3990745"/>
                <a:gd name="connsiteX0" fmla="*/ 1281918 w 1948685"/>
                <a:gd name="connsiteY0" fmla="*/ 3990608 h 3990747"/>
                <a:gd name="connsiteX1" fmla="*/ 841075 w 1948685"/>
                <a:gd name="connsiteY1" fmla="*/ 3278466 h 3990747"/>
                <a:gd name="connsiteX2" fmla="*/ 32025 w 1948685"/>
                <a:gd name="connsiteY2" fmla="*/ 3506355 h 3990747"/>
                <a:gd name="connsiteX3" fmla="*/ 16350 w 1948685"/>
                <a:gd name="connsiteY3" fmla="*/ 3057950 h 3990747"/>
                <a:gd name="connsiteX4" fmla="*/ 1104670 w 1948685"/>
                <a:gd name="connsiteY4" fmla="*/ 1785664 h 3990747"/>
                <a:gd name="connsiteX5" fmla="*/ 2664 w 1948685"/>
                <a:gd name="connsiteY5" fmla="*/ 604556 h 3990747"/>
                <a:gd name="connsiteX6" fmla="*/ 0 w 1948685"/>
                <a:gd name="connsiteY6" fmla="*/ 0 h 3990747"/>
                <a:gd name="connsiteX7" fmla="*/ 687744 w 1948685"/>
                <a:gd name="connsiteY7" fmla="*/ 379764 h 3990747"/>
                <a:gd name="connsiteX8" fmla="*/ 1939132 w 1948685"/>
                <a:gd name="connsiteY8" fmla="*/ 511250 h 3990747"/>
                <a:gd name="connsiteX9" fmla="*/ 1942501 w 1948685"/>
                <a:gd name="connsiteY9" fmla="*/ 652478 h 3990747"/>
                <a:gd name="connsiteX10" fmla="*/ 850689 w 1948685"/>
                <a:gd name="connsiteY10" fmla="*/ 540518 h 3990747"/>
                <a:gd name="connsiteX11" fmla="*/ 1714953 w 1948685"/>
                <a:gd name="connsiteY11" fmla="*/ 2026088 h 3990747"/>
                <a:gd name="connsiteX12" fmla="*/ 923574 w 1948685"/>
                <a:gd name="connsiteY12" fmla="*/ 3242118 h 3990747"/>
                <a:gd name="connsiteX13" fmla="*/ 1430672 w 1948685"/>
                <a:gd name="connsiteY13" fmla="*/ 3979871 h 3990747"/>
                <a:gd name="connsiteX14" fmla="*/ 1281918 w 1948685"/>
                <a:gd name="connsiteY14" fmla="*/ 3990608 h 3990747"/>
                <a:gd name="connsiteX0" fmla="*/ 1281918 w 1948685"/>
                <a:gd name="connsiteY0" fmla="*/ 3990608 h 3990609"/>
                <a:gd name="connsiteX1" fmla="*/ 841075 w 1948685"/>
                <a:gd name="connsiteY1" fmla="*/ 3278466 h 3990609"/>
                <a:gd name="connsiteX2" fmla="*/ 32025 w 1948685"/>
                <a:gd name="connsiteY2" fmla="*/ 3506355 h 3990609"/>
                <a:gd name="connsiteX3" fmla="*/ 16350 w 1948685"/>
                <a:gd name="connsiteY3" fmla="*/ 3057950 h 3990609"/>
                <a:gd name="connsiteX4" fmla="*/ 1104670 w 1948685"/>
                <a:gd name="connsiteY4" fmla="*/ 1785664 h 3990609"/>
                <a:gd name="connsiteX5" fmla="*/ 2664 w 1948685"/>
                <a:gd name="connsiteY5" fmla="*/ 604556 h 3990609"/>
                <a:gd name="connsiteX6" fmla="*/ 0 w 1948685"/>
                <a:gd name="connsiteY6" fmla="*/ 0 h 3990609"/>
                <a:gd name="connsiteX7" fmla="*/ 687744 w 1948685"/>
                <a:gd name="connsiteY7" fmla="*/ 379764 h 3990609"/>
                <a:gd name="connsiteX8" fmla="*/ 1939132 w 1948685"/>
                <a:gd name="connsiteY8" fmla="*/ 511250 h 3990609"/>
                <a:gd name="connsiteX9" fmla="*/ 1942501 w 1948685"/>
                <a:gd name="connsiteY9" fmla="*/ 652478 h 3990609"/>
                <a:gd name="connsiteX10" fmla="*/ 850689 w 1948685"/>
                <a:gd name="connsiteY10" fmla="*/ 540518 h 3990609"/>
                <a:gd name="connsiteX11" fmla="*/ 1714953 w 1948685"/>
                <a:gd name="connsiteY11" fmla="*/ 2026088 h 3990609"/>
                <a:gd name="connsiteX12" fmla="*/ 923574 w 1948685"/>
                <a:gd name="connsiteY12" fmla="*/ 3242118 h 3990609"/>
                <a:gd name="connsiteX13" fmla="*/ 1092672 w 1948685"/>
                <a:gd name="connsiteY13" fmla="*/ 3497116 h 3990609"/>
                <a:gd name="connsiteX14" fmla="*/ 1281918 w 1948685"/>
                <a:gd name="connsiteY14" fmla="*/ 3990608 h 3990609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2025 w 1948685"/>
                <a:gd name="connsiteY2" fmla="*/ 3506355 h 3507993"/>
                <a:gd name="connsiteX3" fmla="*/ 16350 w 1948685"/>
                <a:gd name="connsiteY3" fmla="*/ 3057950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714953 w 1948685"/>
                <a:gd name="connsiteY11" fmla="*/ 2026088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2025 w 1948685"/>
                <a:gd name="connsiteY2" fmla="*/ 3506355 h 3507993"/>
                <a:gd name="connsiteX3" fmla="*/ 16350 w 1948685"/>
                <a:gd name="connsiteY3" fmla="*/ 3057950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2025 w 1948685"/>
                <a:gd name="connsiteY2" fmla="*/ 3506355 h 3507993"/>
                <a:gd name="connsiteX3" fmla="*/ 16350 w 1948685"/>
                <a:gd name="connsiteY3" fmla="*/ 3057950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2025 w 1948685"/>
                <a:gd name="connsiteY2" fmla="*/ 3506355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8283 w 1948685"/>
                <a:gd name="connsiteY2" fmla="*/ 3351341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23574 w 1948685"/>
                <a:gd name="connsiteY12" fmla="*/ 3242118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278466 h 3507993"/>
                <a:gd name="connsiteX2" fmla="*/ 38283 w 1948685"/>
                <a:gd name="connsiteY2" fmla="*/ 3351341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026017 h 3507993"/>
                <a:gd name="connsiteX2" fmla="*/ 38283 w 1948685"/>
                <a:gd name="connsiteY2" fmla="*/ 3351341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41075 w 1948685"/>
                <a:gd name="connsiteY1" fmla="*/ 3026017 h 3507993"/>
                <a:gd name="connsiteX2" fmla="*/ 50800 w 1948685"/>
                <a:gd name="connsiteY2" fmla="*/ 3262762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53592 w 1948685"/>
                <a:gd name="connsiteY1" fmla="*/ 3048163 h 3507993"/>
                <a:gd name="connsiteX2" fmla="*/ 50800 w 1948685"/>
                <a:gd name="connsiteY2" fmla="*/ 3262762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993"/>
                <a:gd name="connsiteX1" fmla="*/ 853592 w 1948685"/>
                <a:gd name="connsiteY1" fmla="*/ 3048163 h 3507993"/>
                <a:gd name="connsiteX2" fmla="*/ 50800 w 1948685"/>
                <a:gd name="connsiteY2" fmla="*/ 3262762 h 3507993"/>
                <a:gd name="connsiteX3" fmla="*/ 35128 w 1948685"/>
                <a:gd name="connsiteY3" fmla="*/ 2880792 h 3507993"/>
                <a:gd name="connsiteX4" fmla="*/ 1104670 w 1948685"/>
                <a:gd name="connsiteY4" fmla="*/ 1785664 h 3507993"/>
                <a:gd name="connsiteX5" fmla="*/ 2664 w 1948685"/>
                <a:gd name="connsiteY5" fmla="*/ 604556 h 3507993"/>
                <a:gd name="connsiteX6" fmla="*/ 0 w 1948685"/>
                <a:gd name="connsiteY6" fmla="*/ 0 h 3507993"/>
                <a:gd name="connsiteX7" fmla="*/ 687744 w 1948685"/>
                <a:gd name="connsiteY7" fmla="*/ 379764 h 3507993"/>
                <a:gd name="connsiteX8" fmla="*/ 1939132 w 1948685"/>
                <a:gd name="connsiteY8" fmla="*/ 511250 h 3507993"/>
                <a:gd name="connsiteX9" fmla="*/ 1942501 w 1948685"/>
                <a:gd name="connsiteY9" fmla="*/ 652478 h 3507993"/>
                <a:gd name="connsiteX10" fmla="*/ 850689 w 1948685"/>
                <a:gd name="connsiteY10" fmla="*/ 540518 h 3507993"/>
                <a:gd name="connsiteX11" fmla="*/ 1658621 w 1948685"/>
                <a:gd name="connsiteY11" fmla="*/ 1786925 h 3507993"/>
                <a:gd name="connsiteX12" fmla="*/ 986165 w 1948685"/>
                <a:gd name="connsiteY12" fmla="*/ 2976383 h 3507993"/>
                <a:gd name="connsiteX13" fmla="*/ 1092672 w 1948685"/>
                <a:gd name="connsiteY13" fmla="*/ 3497116 h 3507993"/>
                <a:gd name="connsiteX14" fmla="*/ 975211 w 1948685"/>
                <a:gd name="connsiteY14" fmla="*/ 3507855 h 3507993"/>
                <a:gd name="connsiteX0" fmla="*/ 975211 w 1948685"/>
                <a:gd name="connsiteY0" fmla="*/ 3507855 h 3507859"/>
                <a:gd name="connsiteX1" fmla="*/ 853592 w 1948685"/>
                <a:gd name="connsiteY1" fmla="*/ 3048163 h 3507859"/>
                <a:gd name="connsiteX2" fmla="*/ 50800 w 1948685"/>
                <a:gd name="connsiteY2" fmla="*/ 3262762 h 3507859"/>
                <a:gd name="connsiteX3" fmla="*/ 35128 w 1948685"/>
                <a:gd name="connsiteY3" fmla="*/ 2880792 h 3507859"/>
                <a:gd name="connsiteX4" fmla="*/ 1104670 w 1948685"/>
                <a:gd name="connsiteY4" fmla="*/ 1785664 h 3507859"/>
                <a:gd name="connsiteX5" fmla="*/ 2664 w 1948685"/>
                <a:gd name="connsiteY5" fmla="*/ 604556 h 3507859"/>
                <a:gd name="connsiteX6" fmla="*/ 0 w 1948685"/>
                <a:gd name="connsiteY6" fmla="*/ 0 h 3507859"/>
                <a:gd name="connsiteX7" fmla="*/ 687744 w 1948685"/>
                <a:gd name="connsiteY7" fmla="*/ 379764 h 3507859"/>
                <a:gd name="connsiteX8" fmla="*/ 1939132 w 1948685"/>
                <a:gd name="connsiteY8" fmla="*/ 511250 h 3507859"/>
                <a:gd name="connsiteX9" fmla="*/ 1942501 w 1948685"/>
                <a:gd name="connsiteY9" fmla="*/ 652478 h 3507859"/>
                <a:gd name="connsiteX10" fmla="*/ 850689 w 1948685"/>
                <a:gd name="connsiteY10" fmla="*/ 540518 h 3507859"/>
                <a:gd name="connsiteX11" fmla="*/ 1658621 w 1948685"/>
                <a:gd name="connsiteY11" fmla="*/ 1786925 h 3507859"/>
                <a:gd name="connsiteX12" fmla="*/ 986165 w 1948685"/>
                <a:gd name="connsiteY12" fmla="*/ 2976383 h 3507859"/>
                <a:gd name="connsiteX13" fmla="*/ 1080152 w 1948685"/>
                <a:gd name="connsiteY13" fmla="*/ 3271242 h 3507859"/>
                <a:gd name="connsiteX14" fmla="*/ 975211 w 1948685"/>
                <a:gd name="connsiteY14" fmla="*/ 3507855 h 3507859"/>
                <a:gd name="connsiteX0" fmla="*/ 950174 w 1948685"/>
                <a:gd name="connsiteY0" fmla="*/ 3259835 h 3271707"/>
                <a:gd name="connsiteX1" fmla="*/ 853592 w 1948685"/>
                <a:gd name="connsiteY1" fmla="*/ 3048163 h 3271707"/>
                <a:gd name="connsiteX2" fmla="*/ 50800 w 1948685"/>
                <a:gd name="connsiteY2" fmla="*/ 3262762 h 3271707"/>
                <a:gd name="connsiteX3" fmla="*/ 35128 w 1948685"/>
                <a:gd name="connsiteY3" fmla="*/ 2880792 h 3271707"/>
                <a:gd name="connsiteX4" fmla="*/ 1104670 w 1948685"/>
                <a:gd name="connsiteY4" fmla="*/ 1785664 h 3271707"/>
                <a:gd name="connsiteX5" fmla="*/ 2664 w 1948685"/>
                <a:gd name="connsiteY5" fmla="*/ 604556 h 3271707"/>
                <a:gd name="connsiteX6" fmla="*/ 0 w 1948685"/>
                <a:gd name="connsiteY6" fmla="*/ 0 h 3271707"/>
                <a:gd name="connsiteX7" fmla="*/ 687744 w 1948685"/>
                <a:gd name="connsiteY7" fmla="*/ 379764 h 3271707"/>
                <a:gd name="connsiteX8" fmla="*/ 1939132 w 1948685"/>
                <a:gd name="connsiteY8" fmla="*/ 511250 h 3271707"/>
                <a:gd name="connsiteX9" fmla="*/ 1942501 w 1948685"/>
                <a:gd name="connsiteY9" fmla="*/ 652478 h 3271707"/>
                <a:gd name="connsiteX10" fmla="*/ 850689 w 1948685"/>
                <a:gd name="connsiteY10" fmla="*/ 540518 h 3271707"/>
                <a:gd name="connsiteX11" fmla="*/ 1658621 w 1948685"/>
                <a:gd name="connsiteY11" fmla="*/ 1786925 h 3271707"/>
                <a:gd name="connsiteX12" fmla="*/ 986165 w 1948685"/>
                <a:gd name="connsiteY12" fmla="*/ 2976383 h 3271707"/>
                <a:gd name="connsiteX13" fmla="*/ 1080152 w 1948685"/>
                <a:gd name="connsiteY13" fmla="*/ 3271242 h 3271707"/>
                <a:gd name="connsiteX14" fmla="*/ 950174 w 1948685"/>
                <a:gd name="connsiteY14" fmla="*/ 3259835 h 3271707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986165 w 1948685"/>
                <a:gd name="connsiteY12" fmla="*/ 2976383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986165 w 1948685"/>
                <a:gd name="connsiteY12" fmla="*/ 2976383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992417 w 1948685"/>
                <a:gd name="connsiteY12" fmla="*/ 2958672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853592 w 1948685"/>
                <a:gd name="connsiteY1" fmla="*/ 3048163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941217 w 1948685"/>
                <a:gd name="connsiteY1" fmla="*/ 3008308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941217 w 1948685"/>
                <a:gd name="connsiteY1" fmla="*/ 3008308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939"/>
                <a:gd name="connsiteX1" fmla="*/ 941217 w 1948685"/>
                <a:gd name="connsiteY1" fmla="*/ 3008308 h 3273939"/>
                <a:gd name="connsiteX2" fmla="*/ 50800 w 1948685"/>
                <a:gd name="connsiteY2" fmla="*/ 3262762 h 3273939"/>
                <a:gd name="connsiteX3" fmla="*/ 35128 w 1948685"/>
                <a:gd name="connsiteY3" fmla="*/ 2880792 h 3273939"/>
                <a:gd name="connsiteX4" fmla="*/ 1104670 w 1948685"/>
                <a:gd name="connsiteY4" fmla="*/ 1785664 h 3273939"/>
                <a:gd name="connsiteX5" fmla="*/ 2664 w 1948685"/>
                <a:gd name="connsiteY5" fmla="*/ 604556 h 3273939"/>
                <a:gd name="connsiteX6" fmla="*/ 0 w 1948685"/>
                <a:gd name="connsiteY6" fmla="*/ 0 h 3273939"/>
                <a:gd name="connsiteX7" fmla="*/ 687744 w 1948685"/>
                <a:gd name="connsiteY7" fmla="*/ 379764 h 3273939"/>
                <a:gd name="connsiteX8" fmla="*/ 1939132 w 1948685"/>
                <a:gd name="connsiteY8" fmla="*/ 511250 h 3273939"/>
                <a:gd name="connsiteX9" fmla="*/ 1942501 w 1948685"/>
                <a:gd name="connsiteY9" fmla="*/ 652478 h 3273939"/>
                <a:gd name="connsiteX10" fmla="*/ 850689 w 1948685"/>
                <a:gd name="connsiteY10" fmla="*/ 540518 h 3273939"/>
                <a:gd name="connsiteX11" fmla="*/ 1658621 w 1948685"/>
                <a:gd name="connsiteY11" fmla="*/ 1786925 h 3273939"/>
                <a:gd name="connsiteX12" fmla="*/ 1055011 w 1948685"/>
                <a:gd name="connsiteY12" fmla="*/ 2940960 h 3273939"/>
                <a:gd name="connsiteX13" fmla="*/ 1080152 w 1948685"/>
                <a:gd name="connsiteY13" fmla="*/ 3271242 h 3273939"/>
                <a:gd name="connsiteX14" fmla="*/ 931391 w 1948685"/>
                <a:gd name="connsiteY14" fmla="*/ 3273127 h 3273939"/>
                <a:gd name="connsiteX0" fmla="*/ 931391 w 1948685"/>
                <a:gd name="connsiteY0" fmla="*/ 3273127 h 3273266"/>
                <a:gd name="connsiteX1" fmla="*/ 941217 w 1948685"/>
                <a:gd name="connsiteY1" fmla="*/ 3008308 h 3273266"/>
                <a:gd name="connsiteX2" fmla="*/ 50800 w 1948685"/>
                <a:gd name="connsiteY2" fmla="*/ 3262762 h 3273266"/>
                <a:gd name="connsiteX3" fmla="*/ 35128 w 1948685"/>
                <a:gd name="connsiteY3" fmla="*/ 2880792 h 3273266"/>
                <a:gd name="connsiteX4" fmla="*/ 1104670 w 1948685"/>
                <a:gd name="connsiteY4" fmla="*/ 1785664 h 3273266"/>
                <a:gd name="connsiteX5" fmla="*/ 2664 w 1948685"/>
                <a:gd name="connsiteY5" fmla="*/ 604556 h 3273266"/>
                <a:gd name="connsiteX6" fmla="*/ 0 w 1948685"/>
                <a:gd name="connsiteY6" fmla="*/ 0 h 3273266"/>
                <a:gd name="connsiteX7" fmla="*/ 687744 w 1948685"/>
                <a:gd name="connsiteY7" fmla="*/ 379764 h 3273266"/>
                <a:gd name="connsiteX8" fmla="*/ 1939132 w 1948685"/>
                <a:gd name="connsiteY8" fmla="*/ 511250 h 3273266"/>
                <a:gd name="connsiteX9" fmla="*/ 1942501 w 1948685"/>
                <a:gd name="connsiteY9" fmla="*/ 652478 h 3273266"/>
                <a:gd name="connsiteX10" fmla="*/ 850689 w 1948685"/>
                <a:gd name="connsiteY10" fmla="*/ 540518 h 3273266"/>
                <a:gd name="connsiteX11" fmla="*/ 1658621 w 1948685"/>
                <a:gd name="connsiteY11" fmla="*/ 1786925 h 3273266"/>
                <a:gd name="connsiteX12" fmla="*/ 1055011 w 1948685"/>
                <a:gd name="connsiteY12" fmla="*/ 2940960 h 3273266"/>
                <a:gd name="connsiteX13" fmla="*/ 1061375 w 1948685"/>
                <a:gd name="connsiteY13" fmla="*/ 3262388 h 3273266"/>
                <a:gd name="connsiteX14" fmla="*/ 931391 w 1948685"/>
                <a:gd name="connsiteY14" fmla="*/ 3273127 h 3273266"/>
                <a:gd name="connsiteX0" fmla="*/ 931391 w 1948685"/>
                <a:gd name="connsiteY0" fmla="*/ 3273127 h 3273264"/>
                <a:gd name="connsiteX1" fmla="*/ 941217 w 1948685"/>
                <a:gd name="connsiteY1" fmla="*/ 3008308 h 3273264"/>
                <a:gd name="connsiteX2" fmla="*/ 50800 w 1948685"/>
                <a:gd name="connsiteY2" fmla="*/ 3262762 h 3273264"/>
                <a:gd name="connsiteX3" fmla="*/ 35128 w 1948685"/>
                <a:gd name="connsiteY3" fmla="*/ 2880792 h 3273264"/>
                <a:gd name="connsiteX4" fmla="*/ 1104670 w 1948685"/>
                <a:gd name="connsiteY4" fmla="*/ 1785664 h 3273264"/>
                <a:gd name="connsiteX5" fmla="*/ 2664 w 1948685"/>
                <a:gd name="connsiteY5" fmla="*/ 604556 h 3273264"/>
                <a:gd name="connsiteX6" fmla="*/ 0 w 1948685"/>
                <a:gd name="connsiteY6" fmla="*/ 0 h 3273264"/>
                <a:gd name="connsiteX7" fmla="*/ 687744 w 1948685"/>
                <a:gd name="connsiteY7" fmla="*/ 379764 h 3273264"/>
                <a:gd name="connsiteX8" fmla="*/ 1939132 w 1948685"/>
                <a:gd name="connsiteY8" fmla="*/ 511250 h 3273264"/>
                <a:gd name="connsiteX9" fmla="*/ 1942501 w 1948685"/>
                <a:gd name="connsiteY9" fmla="*/ 652478 h 3273264"/>
                <a:gd name="connsiteX10" fmla="*/ 850689 w 1948685"/>
                <a:gd name="connsiteY10" fmla="*/ 540518 h 3273264"/>
                <a:gd name="connsiteX11" fmla="*/ 1658621 w 1948685"/>
                <a:gd name="connsiteY11" fmla="*/ 1786925 h 3273264"/>
                <a:gd name="connsiteX12" fmla="*/ 1086310 w 1948685"/>
                <a:gd name="connsiteY12" fmla="*/ 2927678 h 3273264"/>
                <a:gd name="connsiteX13" fmla="*/ 1061375 w 1948685"/>
                <a:gd name="connsiteY13" fmla="*/ 3262388 h 3273264"/>
                <a:gd name="connsiteX14" fmla="*/ 931391 w 1948685"/>
                <a:gd name="connsiteY14" fmla="*/ 3273127 h 3273264"/>
                <a:gd name="connsiteX0" fmla="*/ 931391 w 1948685"/>
                <a:gd name="connsiteY0" fmla="*/ 3273127 h 3273266"/>
                <a:gd name="connsiteX1" fmla="*/ 941217 w 1948685"/>
                <a:gd name="connsiteY1" fmla="*/ 3008308 h 3273266"/>
                <a:gd name="connsiteX2" fmla="*/ 50800 w 1948685"/>
                <a:gd name="connsiteY2" fmla="*/ 3262762 h 3273266"/>
                <a:gd name="connsiteX3" fmla="*/ 35128 w 1948685"/>
                <a:gd name="connsiteY3" fmla="*/ 2880792 h 3273266"/>
                <a:gd name="connsiteX4" fmla="*/ 1104670 w 1948685"/>
                <a:gd name="connsiteY4" fmla="*/ 1785664 h 3273266"/>
                <a:gd name="connsiteX5" fmla="*/ 2664 w 1948685"/>
                <a:gd name="connsiteY5" fmla="*/ 604556 h 3273266"/>
                <a:gd name="connsiteX6" fmla="*/ 0 w 1948685"/>
                <a:gd name="connsiteY6" fmla="*/ 0 h 3273266"/>
                <a:gd name="connsiteX7" fmla="*/ 687744 w 1948685"/>
                <a:gd name="connsiteY7" fmla="*/ 379764 h 3273266"/>
                <a:gd name="connsiteX8" fmla="*/ 1939132 w 1948685"/>
                <a:gd name="connsiteY8" fmla="*/ 511250 h 3273266"/>
                <a:gd name="connsiteX9" fmla="*/ 1942501 w 1948685"/>
                <a:gd name="connsiteY9" fmla="*/ 652478 h 3273266"/>
                <a:gd name="connsiteX10" fmla="*/ 850689 w 1948685"/>
                <a:gd name="connsiteY10" fmla="*/ 540518 h 3273266"/>
                <a:gd name="connsiteX11" fmla="*/ 1658621 w 1948685"/>
                <a:gd name="connsiteY11" fmla="*/ 1786925 h 3273266"/>
                <a:gd name="connsiteX12" fmla="*/ 1086310 w 1948685"/>
                <a:gd name="connsiteY12" fmla="*/ 2927678 h 3273266"/>
                <a:gd name="connsiteX13" fmla="*/ 1061375 w 1948685"/>
                <a:gd name="connsiteY13" fmla="*/ 3262388 h 3273266"/>
                <a:gd name="connsiteX14" fmla="*/ 931391 w 1948685"/>
                <a:gd name="connsiteY14" fmla="*/ 3273127 h 3273266"/>
                <a:gd name="connsiteX0" fmla="*/ 931391 w 1948685"/>
                <a:gd name="connsiteY0" fmla="*/ 3273127 h 3273264"/>
                <a:gd name="connsiteX1" fmla="*/ 941217 w 1948685"/>
                <a:gd name="connsiteY1" fmla="*/ 3008308 h 3273264"/>
                <a:gd name="connsiteX2" fmla="*/ 50800 w 1948685"/>
                <a:gd name="connsiteY2" fmla="*/ 3262762 h 3273264"/>
                <a:gd name="connsiteX3" fmla="*/ 35128 w 1948685"/>
                <a:gd name="connsiteY3" fmla="*/ 2880792 h 3273264"/>
                <a:gd name="connsiteX4" fmla="*/ 1104670 w 1948685"/>
                <a:gd name="connsiteY4" fmla="*/ 1785664 h 3273264"/>
                <a:gd name="connsiteX5" fmla="*/ 2664 w 1948685"/>
                <a:gd name="connsiteY5" fmla="*/ 604556 h 3273264"/>
                <a:gd name="connsiteX6" fmla="*/ 0 w 1948685"/>
                <a:gd name="connsiteY6" fmla="*/ 0 h 3273264"/>
                <a:gd name="connsiteX7" fmla="*/ 687744 w 1948685"/>
                <a:gd name="connsiteY7" fmla="*/ 379764 h 3273264"/>
                <a:gd name="connsiteX8" fmla="*/ 1939132 w 1948685"/>
                <a:gd name="connsiteY8" fmla="*/ 511250 h 3273264"/>
                <a:gd name="connsiteX9" fmla="*/ 1942501 w 1948685"/>
                <a:gd name="connsiteY9" fmla="*/ 652478 h 3273264"/>
                <a:gd name="connsiteX10" fmla="*/ 850689 w 1948685"/>
                <a:gd name="connsiteY10" fmla="*/ 540518 h 3273264"/>
                <a:gd name="connsiteX11" fmla="*/ 1658621 w 1948685"/>
                <a:gd name="connsiteY11" fmla="*/ 1786925 h 3273264"/>
                <a:gd name="connsiteX12" fmla="*/ 1086310 w 1948685"/>
                <a:gd name="connsiteY12" fmla="*/ 2927678 h 3273264"/>
                <a:gd name="connsiteX13" fmla="*/ 1080156 w 1948685"/>
                <a:gd name="connsiteY13" fmla="*/ 3262392 h 3273264"/>
                <a:gd name="connsiteX14" fmla="*/ 931391 w 1948685"/>
                <a:gd name="connsiteY14" fmla="*/ 3273127 h 3273264"/>
                <a:gd name="connsiteX0" fmla="*/ 931391 w 1948685"/>
                <a:gd name="connsiteY0" fmla="*/ 3273127 h 3273266"/>
                <a:gd name="connsiteX1" fmla="*/ 941217 w 1948685"/>
                <a:gd name="connsiteY1" fmla="*/ 3008308 h 3273266"/>
                <a:gd name="connsiteX2" fmla="*/ 50800 w 1948685"/>
                <a:gd name="connsiteY2" fmla="*/ 3262762 h 3273266"/>
                <a:gd name="connsiteX3" fmla="*/ 35128 w 1948685"/>
                <a:gd name="connsiteY3" fmla="*/ 2880792 h 3273266"/>
                <a:gd name="connsiteX4" fmla="*/ 1104670 w 1948685"/>
                <a:gd name="connsiteY4" fmla="*/ 1785664 h 3273266"/>
                <a:gd name="connsiteX5" fmla="*/ 2664 w 1948685"/>
                <a:gd name="connsiteY5" fmla="*/ 604556 h 3273266"/>
                <a:gd name="connsiteX6" fmla="*/ 0 w 1948685"/>
                <a:gd name="connsiteY6" fmla="*/ 0 h 3273266"/>
                <a:gd name="connsiteX7" fmla="*/ 687744 w 1948685"/>
                <a:gd name="connsiteY7" fmla="*/ 379764 h 3273266"/>
                <a:gd name="connsiteX8" fmla="*/ 1939132 w 1948685"/>
                <a:gd name="connsiteY8" fmla="*/ 511250 h 3273266"/>
                <a:gd name="connsiteX9" fmla="*/ 1942501 w 1948685"/>
                <a:gd name="connsiteY9" fmla="*/ 652478 h 3273266"/>
                <a:gd name="connsiteX10" fmla="*/ 850689 w 1948685"/>
                <a:gd name="connsiteY10" fmla="*/ 540518 h 3273266"/>
                <a:gd name="connsiteX11" fmla="*/ 1658621 w 1948685"/>
                <a:gd name="connsiteY11" fmla="*/ 1786925 h 3273266"/>
                <a:gd name="connsiteX12" fmla="*/ 1086310 w 1948685"/>
                <a:gd name="connsiteY12" fmla="*/ 2927678 h 3273266"/>
                <a:gd name="connsiteX13" fmla="*/ 1080156 w 1948685"/>
                <a:gd name="connsiteY13" fmla="*/ 3262392 h 3273266"/>
                <a:gd name="connsiteX14" fmla="*/ 931391 w 1948685"/>
                <a:gd name="connsiteY14" fmla="*/ 3273127 h 3273266"/>
                <a:gd name="connsiteX0" fmla="*/ 925125 w 1948685"/>
                <a:gd name="connsiteY0" fmla="*/ 3246557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2664 w 1948685"/>
                <a:gd name="connsiteY5" fmla="*/ 604556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80156 w 1948685"/>
                <a:gd name="connsiteY13" fmla="*/ 3262392 h 3262761"/>
                <a:gd name="connsiteX14" fmla="*/ 925125 w 1948685"/>
                <a:gd name="connsiteY14" fmla="*/ 3246557 h 3262761"/>
                <a:gd name="connsiteX0" fmla="*/ 925125 w 1948685"/>
                <a:gd name="connsiteY0" fmla="*/ 3246557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70 w 1948685"/>
                <a:gd name="connsiteY4" fmla="*/ 1785664 h 3262763"/>
                <a:gd name="connsiteX5" fmla="*/ 2664 w 1948685"/>
                <a:gd name="connsiteY5" fmla="*/ 604556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86417 w 1948685"/>
                <a:gd name="connsiteY13" fmla="*/ 3226966 h 3262763"/>
                <a:gd name="connsiteX14" fmla="*/ 925125 w 1948685"/>
                <a:gd name="connsiteY14" fmla="*/ 3246557 h 3262763"/>
                <a:gd name="connsiteX0" fmla="*/ 925125 w 1948685"/>
                <a:gd name="connsiteY0" fmla="*/ 3246557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2664 w 1948685"/>
                <a:gd name="connsiteY5" fmla="*/ 604556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61379 w 1948685"/>
                <a:gd name="connsiteY13" fmla="*/ 3240254 h 3262761"/>
                <a:gd name="connsiteX14" fmla="*/ 925125 w 1948685"/>
                <a:gd name="connsiteY14" fmla="*/ 3246557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70 w 1948685"/>
                <a:gd name="connsiteY4" fmla="*/ 1785664 h 3262763"/>
                <a:gd name="connsiteX5" fmla="*/ 2664 w 1948685"/>
                <a:gd name="connsiteY5" fmla="*/ 604556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61379 w 1948685"/>
                <a:gd name="connsiteY13" fmla="*/ 3240254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2664 w 1948685"/>
                <a:gd name="connsiteY5" fmla="*/ 604556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61379 w 1948685"/>
                <a:gd name="connsiteY13" fmla="*/ 3240254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70 w 1948685"/>
                <a:gd name="connsiteY4" fmla="*/ 1785664 h 3262763"/>
                <a:gd name="connsiteX5" fmla="*/ 2664 w 1948685"/>
                <a:gd name="connsiteY5" fmla="*/ 604556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2664 w 1948685"/>
                <a:gd name="connsiteY5" fmla="*/ 604556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70 w 1948685"/>
                <a:gd name="connsiteY4" fmla="*/ 1785664 h 3262763"/>
                <a:gd name="connsiteX5" fmla="*/ 2664 w 1948685"/>
                <a:gd name="connsiteY5" fmla="*/ 604556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04670 w 1948685"/>
                <a:gd name="connsiteY4" fmla="*/ 1785664 h 3262761"/>
                <a:gd name="connsiteX5" fmla="*/ 71516 w 1948685"/>
                <a:gd name="connsiteY5" fmla="*/ 786143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085884 w 1948685"/>
                <a:gd name="connsiteY4" fmla="*/ 1829960 h 3262763"/>
                <a:gd name="connsiteX5" fmla="*/ 71516 w 1948685"/>
                <a:gd name="connsiteY5" fmla="*/ 786143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085884 w 1948685"/>
                <a:gd name="connsiteY4" fmla="*/ 1829960 h 3262761"/>
                <a:gd name="connsiteX5" fmla="*/ 71516 w 1948685"/>
                <a:gd name="connsiteY5" fmla="*/ 786143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04657 w 1948685"/>
                <a:gd name="connsiteY4" fmla="*/ 1936260 h 3262763"/>
                <a:gd name="connsiteX5" fmla="*/ 71516 w 1948685"/>
                <a:gd name="connsiteY5" fmla="*/ 786143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29696 w 1948685"/>
                <a:gd name="connsiteY4" fmla="*/ 1834395 h 3262761"/>
                <a:gd name="connsiteX5" fmla="*/ 71516 w 1948685"/>
                <a:gd name="connsiteY5" fmla="*/ 786143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62763"/>
                <a:gd name="connsiteX1" fmla="*/ 941217 w 1948685"/>
                <a:gd name="connsiteY1" fmla="*/ 3008308 h 3262763"/>
                <a:gd name="connsiteX2" fmla="*/ 50800 w 1948685"/>
                <a:gd name="connsiteY2" fmla="*/ 3262762 h 3262763"/>
                <a:gd name="connsiteX3" fmla="*/ 35128 w 1948685"/>
                <a:gd name="connsiteY3" fmla="*/ 2880792 h 3262763"/>
                <a:gd name="connsiteX4" fmla="*/ 1129696 w 1948685"/>
                <a:gd name="connsiteY4" fmla="*/ 1834395 h 3262763"/>
                <a:gd name="connsiteX5" fmla="*/ 71516 w 1948685"/>
                <a:gd name="connsiteY5" fmla="*/ 786143 h 3262763"/>
                <a:gd name="connsiteX6" fmla="*/ 0 w 1948685"/>
                <a:gd name="connsiteY6" fmla="*/ 0 h 3262763"/>
                <a:gd name="connsiteX7" fmla="*/ 687744 w 1948685"/>
                <a:gd name="connsiteY7" fmla="*/ 379764 h 3262763"/>
                <a:gd name="connsiteX8" fmla="*/ 1939132 w 1948685"/>
                <a:gd name="connsiteY8" fmla="*/ 511250 h 3262763"/>
                <a:gd name="connsiteX9" fmla="*/ 1942501 w 1948685"/>
                <a:gd name="connsiteY9" fmla="*/ 652478 h 3262763"/>
                <a:gd name="connsiteX10" fmla="*/ 850689 w 1948685"/>
                <a:gd name="connsiteY10" fmla="*/ 540518 h 3262763"/>
                <a:gd name="connsiteX11" fmla="*/ 1658621 w 1948685"/>
                <a:gd name="connsiteY11" fmla="*/ 1786925 h 3262763"/>
                <a:gd name="connsiteX12" fmla="*/ 1086310 w 1948685"/>
                <a:gd name="connsiteY12" fmla="*/ 2927678 h 3262763"/>
                <a:gd name="connsiteX13" fmla="*/ 1030076 w 1948685"/>
                <a:gd name="connsiteY13" fmla="*/ 3240259 h 3262763"/>
                <a:gd name="connsiteX14" fmla="*/ 906344 w 1948685"/>
                <a:gd name="connsiteY14" fmla="*/ 3242134 h 3262763"/>
                <a:gd name="connsiteX0" fmla="*/ 906344 w 1948685"/>
                <a:gd name="connsiteY0" fmla="*/ 3242134 h 3262761"/>
                <a:gd name="connsiteX1" fmla="*/ 941217 w 1948685"/>
                <a:gd name="connsiteY1" fmla="*/ 3008308 h 3262761"/>
                <a:gd name="connsiteX2" fmla="*/ 50800 w 1948685"/>
                <a:gd name="connsiteY2" fmla="*/ 3262762 h 3262761"/>
                <a:gd name="connsiteX3" fmla="*/ 35128 w 1948685"/>
                <a:gd name="connsiteY3" fmla="*/ 2880792 h 3262761"/>
                <a:gd name="connsiteX4" fmla="*/ 1129696 w 1948685"/>
                <a:gd name="connsiteY4" fmla="*/ 1834395 h 3262761"/>
                <a:gd name="connsiteX5" fmla="*/ 71516 w 1948685"/>
                <a:gd name="connsiteY5" fmla="*/ 786143 h 3262761"/>
                <a:gd name="connsiteX6" fmla="*/ 0 w 1948685"/>
                <a:gd name="connsiteY6" fmla="*/ 0 h 3262761"/>
                <a:gd name="connsiteX7" fmla="*/ 687744 w 1948685"/>
                <a:gd name="connsiteY7" fmla="*/ 379764 h 3262761"/>
                <a:gd name="connsiteX8" fmla="*/ 1939132 w 1948685"/>
                <a:gd name="connsiteY8" fmla="*/ 511250 h 3262761"/>
                <a:gd name="connsiteX9" fmla="*/ 1942501 w 1948685"/>
                <a:gd name="connsiteY9" fmla="*/ 652478 h 3262761"/>
                <a:gd name="connsiteX10" fmla="*/ 850689 w 1948685"/>
                <a:gd name="connsiteY10" fmla="*/ 540518 h 3262761"/>
                <a:gd name="connsiteX11" fmla="*/ 1658621 w 1948685"/>
                <a:gd name="connsiteY11" fmla="*/ 1786925 h 3262761"/>
                <a:gd name="connsiteX12" fmla="*/ 1086310 w 1948685"/>
                <a:gd name="connsiteY12" fmla="*/ 2927678 h 3262761"/>
                <a:gd name="connsiteX13" fmla="*/ 1030076 w 1948685"/>
                <a:gd name="connsiteY13" fmla="*/ 3240259 h 3262761"/>
                <a:gd name="connsiteX14" fmla="*/ 906344 w 1948685"/>
                <a:gd name="connsiteY14" fmla="*/ 3242134 h 3262761"/>
                <a:gd name="connsiteX0" fmla="*/ 906344 w 1948685"/>
                <a:gd name="connsiteY0" fmla="*/ 3242134 h 3249479"/>
                <a:gd name="connsiteX1" fmla="*/ 941217 w 1948685"/>
                <a:gd name="connsiteY1" fmla="*/ 3008308 h 3249479"/>
                <a:gd name="connsiteX2" fmla="*/ 25756 w 1948685"/>
                <a:gd name="connsiteY2" fmla="*/ 3249480 h 3249479"/>
                <a:gd name="connsiteX3" fmla="*/ 35128 w 1948685"/>
                <a:gd name="connsiteY3" fmla="*/ 2880792 h 3249479"/>
                <a:gd name="connsiteX4" fmla="*/ 1129696 w 1948685"/>
                <a:gd name="connsiteY4" fmla="*/ 1834395 h 3249479"/>
                <a:gd name="connsiteX5" fmla="*/ 71516 w 1948685"/>
                <a:gd name="connsiteY5" fmla="*/ 786143 h 3249479"/>
                <a:gd name="connsiteX6" fmla="*/ 0 w 1948685"/>
                <a:gd name="connsiteY6" fmla="*/ 0 h 3249479"/>
                <a:gd name="connsiteX7" fmla="*/ 687744 w 1948685"/>
                <a:gd name="connsiteY7" fmla="*/ 379764 h 3249479"/>
                <a:gd name="connsiteX8" fmla="*/ 1939132 w 1948685"/>
                <a:gd name="connsiteY8" fmla="*/ 511250 h 3249479"/>
                <a:gd name="connsiteX9" fmla="*/ 1942501 w 1948685"/>
                <a:gd name="connsiteY9" fmla="*/ 652478 h 3249479"/>
                <a:gd name="connsiteX10" fmla="*/ 850689 w 1948685"/>
                <a:gd name="connsiteY10" fmla="*/ 540518 h 3249479"/>
                <a:gd name="connsiteX11" fmla="*/ 1658621 w 1948685"/>
                <a:gd name="connsiteY11" fmla="*/ 1786925 h 3249479"/>
                <a:gd name="connsiteX12" fmla="*/ 1086310 w 1948685"/>
                <a:gd name="connsiteY12" fmla="*/ 2927678 h 3249479"/>
                <a:gd name="connsiteX13" fmla="*/ 1030076 w 1948685"/>
                <a:gd name="connsiteY13" fmla="*/ 3240259 h 3249479"/>
                <a:gd name="connsiteX14" fmla="*/ 906344 w 1948685"/>
                <a:gd name="connsiteY14" fmla="*/ 3242134 h 3249479"/>
                <a:gd name="connsiteX0" fmla="*/ 880658 w 1922999"/>
                <a:gd name="connsiteY0" fmla="*/ 3140268 h 3147615"/>
                <a:gd name="connsiteX1" fmla="*/ 915531 w 1922999"/>
                <a:gd name="connsiteY1" fmla="*/ 2906442 h 3147615"/>
                <a:gd name="connsiteX2" fmla="*/ 70 w 1922999"/>
                <a:gd name="connsiteY2" fmla="*/ 3147614 h 3147615"/>
                <a:gd name="connsiteX3" fmla="*/ 9442 w 1922999"/>
                <a:gd name="connsiteY3" fmla="*/ 2778926 h 3147615"/>
                <a:gd name="connsiteX4" fmla="*/ 1104010 w 1922999"/>
                <a:gd name="connsiteY4" fmla="*/ 1732529 h 3147615"/>
                <a:gd name="connsiteX5" fmla="*/ 45830 w 1922999"/>
                <a:gd name="connsiteY5" fmla="*/ 684277 h 3147615"/>
                <a:gd name="connsiteX6" fmla="*/ 11869 w 1922999"/>
                <a:gd name="connsiteY6" fmla="*/ 0 h 3147615"/>
                <a:gd name="connsiteX7" fmla="*/ 662058 w 1922999"/>
                <a:gd name="connsiteY7" fmla="*/ 277898 h 3147615"/>
                <a:gd name="connsiteX8" fmla="*/ 1913446 w 1922999"/>
                <a:gd name="connsiteY8" fmla="*/ 409384 h 3147615"/>
                <a:gd name="connsiteX9" fmla="*/ 1916815 w 1922999"/>
                <a:gd name="connsiteY9" fmla="*/ 550612 h 3147615"/>
                <a:gd name="connsiteX10" fmla="*/ 825003 w 1922999"/>
                <a:gd name="connsiteY10" fmla="*/ 438652 h 3147615"/>
                <a:gd name="connsiteX11" fmla="*/ 1632935 w 1922999"/>
                <a:gd name="connsiteY11" fmla="*/ 1685059 h 3147615"/>
                <a:gd name="connsiteX12" fmla="*/ 1060624 w 1922999"/>
                <a:gd name="connsiteY12" fmla="*/ 2825812 h 3147615"/>
                <a:gd name="connsiteX13" fmla="*/ 1004390 w 1922999"/>
                <a:gd name="connsiteY13" fmla="*/ 3138393 h 3147615"/>
                <a:gd name="connsiteX14" fmla="*/ 880658 w 1922999"/>
                <a:gd name="connsiteY14" fmla="*/ 3140268 h 3147615"/>
                <a:gd name="connsiteX0" fmla="*/ 880658 w 1922999"/>
                <a:gd name="connsiteY0" fmla="*/ 3140268 h 3147613"/>
                <a:gd name="connsiteX1" fmla="*/ 915531 w 1922999"/>
                <a:gd name="connsiteY1" fmla="*/ 2906442 h 3147613"/>
                <a:gd name="connsiteX2" fmla="*/ 70 w 1922999"/>
                <a:gd name="connsiteY2" fmla="*/ 3147614 h 3147613"/>
                <a:gd name="connsiteX3" fmla="*/ 9442 w 1922999"/>
                <a:gd name="connsiteY3" fmla="*/ 2778926 h 3147613"/>
                <a:gd name="connsiteX4" fmla="*/ 1104010 w 1922999"/>
                <a:gd name="connsiteY4" fmla="*/ 1732529 h 3147613"/>
                <a:gd name="connsiteX5" fmla="*/ 8275 w 1922999"/>
                <a:gd name="connsiteY5" fmla="*/ 662132 h 3147613"/>
                <a:gd name="connsiteX6" fmla="*/ 11869 w 1922999"/>
                <a:gd name="connsiteY6" fmla="*/ 0 h 3147613"/>
                <a:gd name="connsiteX7" fmla="*/ 662058 w 1922999"/>
                <a:gd name="connsiteY7" fmla="*/ 277898 h 3147613"/>
                <a:gd name="connsiteX8" fmla="*/ 1913446 w 1922999"/>
                <a:gd name="connsiteY8" fmla="*/ 409384 h 3147613"/>
                <a:gd name="connsiteX9" fmla="*/ 1916815 w 1922999"/>
                <a:gd name="connsiteY9" fmla="*/ 550612 h 3147613"/>
                <a:gd name="connsiteX10" fmla="*/ 825003 w 1922999"/>
                <a:gd name="connsiteY10" fmla="*/ 438652 h 3147613"/>
                <a:gd name="connsiteX11" fmla="*/ 1632935 w 1922999"/>
                <a:gd name="connsiteY11" fmla="*/ 1685059 h 3147613"/>
                <a:gd name="connsiteX12" fmla="*/ 1060624 w 1922999"/>
                <a:gd name="connsiteY12" fmla="*/ 2825812 h 3147613"/>
                <a:gd name="connsiteX13" fmla="*/ 1004390 w 1922999"/>
                <a:gd name="connsiteY13" fmla="*/ 3138393 h 3147613"/>
                <a:gd name="connsiteX14" fmla="*/ 880658 w 1922999"/>
                <a:gd name="connsiteY14" fmla="*/ 3140268 h 3147613"/>
                <a:gd name="connsiteX0" fmla="*/ 880658 w 1922999"/>
                <a:gd name="connsiteY0" fmla="*/ 3140268 h 3147615"/>
                <a:gd name="connsiteX1" fmla="*/ 915531 w 1922999"/>
                <a:gd name="connsiteY1" fmla="*/ 2906442 h 3147615"/>
                <a:gd name="connsiteX2" fmla="*/ 70 w 1922999"/>
                <a:gd name="connsiteY2" fmla="*/ 3147614 h 3147615"/>
                <a:gd name="connsiteX3" fmla="*/ 9442 w 1922999"/>
                <a:gd name="connsiteY3" fmla="*/ 2778926 h 3147615"/>
                <a:gd name="connsiteX4" fmla="*/ 1104010 w 1922999"/>
                <a:gd name="connsiteY4" fmla="*/ 1732529 h 3147615"/>
                <a:gd name="connsiteX5" fmla="*/ 8275 w 1922999"/>
                <a:gd name="connsiteY5" fmla="*/ 662132 h 3147615"/>
                <a:gd name="connsiteX6" fmla="*/ 11869 w 1922999"/>
                <a:gd name="connsiteY6" fmla="*/ 0 h 3147615"/>
                <a:gd name="connsiteX7" fmla="*/ 662058 w 1922999"/>
                <a:gd name="connsiteY7" fmla="*/ 277898 h 3147615"/>
                <a:gd name="connsiteX8" fmla="*/ 1913446 w 1922999"/>
                <a:gd name="connsiteY8" fmla="*/ 409384 h 3147615"/>
                <a:gd name="connsiteX9" fmla="*/ 1916815 w 1922999"/>
                <a:gd name="connsiteY9" fmla="*/ 550612 h 3147615"/>
                <a:gd name="connsiteX10" fmla="*/ 825003 w 1922999"/>
                <a:gd name="connsiteY10" fmla="*/ 438652 h 3147615"/>
                <a:gd name="connsiteX11" fmla="*/ 1632935 w 1922999"/>
                <a:gd name="connsiteY11" fmla="*/ 1685059 h 3147615"/>
                <a:gd name="connsiteX12" fmla="*/ 1060624 w 1922999"/>
                <a:gd name="connsiteY12" fmla="*/ 2825812 h 3147615"/>
                <a:gd name="connsiteX13" fmla="*/ 1004390 w 1922999"/>
                <a:gd name="connsiteY13" fmla="*/ 3138393 h 3147615"/>
                <a:gd name="connsiteX14" fmla="*/ 880658 w 1922999"/>
                <a:gd name="connsiteY14" fmla="*/ 3140268 h 3147615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825003 w 1922999"/>
                <a:gd name="connsiteY10" fmla="*/ 341214 h 3050176"/>
                <a:gd name="connsiteX11" fmla="*/ 1632935 w 1922999"/>
                <a:gd name="connsiteY11" fmla="*/ 1587621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825003 w 1922999"/>
                <a:gd name="connsiteY10" fmla="*/ 341214 h 3050176"/>
                <a:gd name="connsiteX11" fmla="*/ 1632935 w 1922999"/>
                <a:gd name="connsiteY11" fmla="*/ 1587621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1012778 w 1922999"/>
                <a:gd name="connsiteY10" fmla="*/ 509519 h 3050176"/>
                <a:gd name="connsiteX11" fmla="*/ 1632935 w 1922999"/>
                <a:gd name="connsiteY11" fmla="*/ 1587621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1012778 w 1922999"/>
                <a:gd name="connsiteY10" fmla="*/ 509519 h 3050176"/>
                <a:gd name="connsiteX11" fmla="*/ 1670483 w 1922999"/>
                <a:gd name="connsiteY11" fmla="*/ 1636342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662058 w 1922999"/>
                <a:gd name="connsiteY7" fmla="*/ 180460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1012778 w 1922999"/>
                <a:gd name="connsiteY10" fmla="*/ 509519 h 3050176"/>
                <a:gd name="connsiteX11" fmla="*/ 1670483 w 1922999"/>
                <a:gd name="connsiteY11" fmla="*/ 1636342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22999"/>
                <a:gd name="connsiteY0" fmla="*/ 3042830 h 3050176"/>
                <a:gd name="connsiteX1" fmla="*/ 915531 w 1922999"/>
                <a:gd name="connsiteY1" fmla="*/ 2809004 h 3050176"/>
                <a:gd name="connsiteX2" fmla="*/ 70 w 1922999"/>
                <a:gd name="connsiteY2" fmla="*/ 3050176 h 3050176"/>
                <a:gd name="connsiteX3" fmla="*/ 9442 w 1922999"/>
                <a:gd name="connsiteY3" fmla="*/ 2681488 h 3050176"/>
                <a:gd name="connsiteX4" fmla="*/ 1104010 w 1922999"/>
                <a:gd name="connsiteY4" fmla="*/ 1635091 h 3050176"/>
                <a:gd name="connsiteX5" fmla="*/ 8275 w 1922999"/>
                <a:gd name="connsiteY5" fmla="*/ 564694 h 3050176"/>
                <a:gd name="connsiteX6" fmla="*/ 30647 w 1922999"/>
                <a:gd name="connsiteY6" fmla="*/ 0 h 3050176"/>
                <a:gd name="connsiteX7" fmla="*/ 787243 w 1922999"/>
                <a:gd name="connsiteY7" fmla="*/ 304476 h 3050176"/>
                <a:gd name="connsiteX8" fmla="*/ 1913446 w 1922999"/>
                <a:gd name="connsiteY8" fmla="*/ 311946 h 3050176"/>
                <a:gd name="connsiteX9" fmla="*/ 1916815 w 1922999"/>
                <a:gd name="connsiteY9" fmla="*/ 453174 h 3050176"/>
                <a:gd name="connsiteX10" fmla="*/ 1012778 w 1922999"/>
                <a:gd name="connsiteY10" fmla="*/ 509519 h 3050176"/>
                <a:gd name="connsiteX11" fmla="*/ 1670483 w 1922999"/>
                <a:gd name="connsiteY11" fmla="*/ 1636342 h 3050176"/>
                <a:gd name="connsiteX12" fmla="*/ 1060624 w 1922999"/>
                <a:gd name="connsiteY12" fmla="*/ 2728374 h 3050176"/>
                <a:gd name="connsiteX13" fmla="*/ 1004390 w 1922999"/>
                <a:gd name="connsiteY13" fmla="*/ 3040955 h 3050176"/>
                <a:gd name="connsiteX14" fmla="*/ 880658 w 1922999"/>
                <a:gd name="connsiteY14" fmla="*/ 3042830 h 3050176"/>
                <a:gd name="connsiteX0" fmla="*/ 880658 w 1916057"/>
                <a:gd name="connsiteY0" fmla="*/ 3042830 h 3050176"/>
                <a:gd name="connsiteX1" fmla="*/ 915531 w 1916057"/>
                <a:gd name="connsiteY1" fmla="*/ 2809004 h 3050176"/>
                <a:gd name="connsiteX2" fmla="*/ 70 w 1916057"/>
                <a:gd name="connsiteY2" fmla="*/ 3050176 h 3050176"/>
                <a:gd name="connsiteX3" fmla="*/ 9442 w 1916057"/>
                <a:gd name="connsiteY3" fmla="*/ 2681488 h 3050176"/>
                <a:gd name="connsiteX4" fmla="*/ 1104010 w 1916057"/>
                <a:gd name="connsiteY4" fmla="*/ 1635091 h 3050176"/>
                <a:gd name="connsiteX5" fmla="*/ 8275 w 1916057"/>
                <a:gd name="connsiteY5" fmla="*/ 564694 h 3050176"/>
                <a:gd name="connsiteX6" fmla="*/ 30647 w 1916057"/>
                <a:gd name="connsiteY6" fmla="*/ 0 h 3050176"/>
                <a:gd name="connsiteX7" fmla="*/ 787243 w 1916057"/>
                <a:gd name="connsiteY7" fmla="*/ 304476 h 3050176"/>
                <a:gd name="connsiteX8" fmla="*/ 1913446 w 1916057"/>
                <a:gd name="connsiteY8" fmla="*/ 311946 h 3050176"/>
                <a:gd name="connsiteX9" fmla="*/ 1841701 w 1916057"/>
                <a:gd name="connsiteY9" fmla="*/ 497469 h 3050176"/>
                <a:gd name="connsiteX10" fmla="*/ 1012778 w 1916057"/>
                <a:gd name="connsiteY10" fmla="*/ 509519 h 3050176"/>
                <a:gd name="connsiteX11" fmla="*/ 1670483 w 1916057"/>
                <a:gd name="connsiteY11" fmla="*/ 1636342 h 3050176"/>
                <a:gd name="connsiteX12" fmla="*/ 1060624 w 1916057"/>
                <a:gd name="connsiteY12" fmla="*/ 2728374 h 3050176"/>
                <a:gd name="connsiteX13" fmla="*/ 1004390 w 1916057"/>
                <a:gd name="connsiteY13" fmla="*/ 3040955 h 3050176"/>
                <a:gd name="connsiteX14" fmla="*/ 880658 w 1916057"/>
                <a:gd name="connsiteY14" fmla="*/ 3042830 h 3050176"/>
                <a:gd name="connsiteX0" fmla="*/ 880658 w 1841718"/>
                <a:gd name="connsiteY0" fmla="*/ 3042830 h 3050176"/>
                <a:gd name="connsiteX1" fmla="*/ 915531 w 1841718"/>
                <a:gd name="connsiteY1" fmla="*/ 2809004 h 3050176"/>
                <a:gd name="connsiteX2" fmla="*/ 70 w 1841718"/>
                <a:gd name="connsiteY2" fmla="*/ 3050176 h 3050176"/>
                <a:gd name="connsiteX3" fmla="*/ 9442 w 1841718"/>
                <a:gd name="connsiteY3" fmla="*/ 2681488 h 3050176"/>
                <a:gd name="connsiteX4" fmla="*/ 1104010 w 1841718"/>
                <a:gd name="connsiteY4" fmla="*/ 1635091 h 3050176"/>
                <a:gd name="connsiteX5" fmla="*/ 8275 w 1841718"/>
                <a:gd name="connsiteY5" fmla="*/ 564694 h 3050176"/>
                <a:gd name="connsiteX6" fmla="*/ 30647 w 1841718"/>
                <a:gd name="connsiteY6" fmla="*/ 0 h 3050176"/>
                <a:gd name="connsiteX7" fmla="*/ 787243 w 1841718"/>
                <a:gd name="connsiteY7" fmla="*/ 304476 h 3050176"/>
                <a:gd name="connsiteX8" fmla="*/ 1807039 w 1841718"/>
                <a:gd name="connsiteY8" fmla="*/ 360665 h 3050176"/>
                <a:gd name="connsiteX9" fmla="*/ 1841701 w 1841718"/>
                <a:gd name="connsiteY9" fmla="*/ 497469 h 3050176"/>
                <a:gd name="connsiteX10" fmla="*/ 1012778 w 1841718"/>
                <a:gd name="connsiteY10" fmla="*/ 509519 h 3050176"/>
                <a:gd name="connsiteX11" fmla="*/ 1670483 w 1841718"/>
                <a:gd name="connsiteY11" fmla="*/ 1636342 h 3050176"/>
                <a:gd name="connsiteX12" fmla="*/ 1060624 w 1841718"/>
                <a:gd name="connsiteY12" fmla="*/ 2728374 h 3050176"/>
                <a:gd name="connsiteX13" fmla="*/ 1004390 w 1841718"/>
                <a:gd name="connsiteY13" fmla="*/ 3040955 h 3050176"/>
                <a:gd name="connsiteX14" fmla="*/ 880658 w 1841718"/>
                <a:gd name="connsiteY14" fmla="*/ 3042830 h 3050176"/>
                <a:gd name="connsiteX0" fmla="*/ 893144 w 1854204"/>
                <a:gd name="connsiteY0" fmla="*/ 3042830 h 3364637"/>
                <a:gd name="connsiteX1" fmla="*/ 928017 w 1854204"/>
                <a:gd name="connsiteY1" fmla="*/ 2809004 h 3364637"/>
                <a:gd name="connsiteX2" fmla="*/ 33 w 1854204"/>
                <a:gd name="connsiteY2" fmla="*/ 3364636 h 3364637"/>
                <a:gd name="connsiteX3" fmla="*/ 21928 w 1854204"/>
                <a:gd name="connsiteY3" fmla="*/ 2681488 h 3364637"/>
                <a:gd name="connsiteX4" fmla="*/ 1116496 w 1854204"/>
                <a:gd name="connsiteY4" fmla="*/ 1635091 h 3364637"/>
                <a:gd name="connsiteX5" fmla="*/ 20761 w 1854204"/>
                <a:gd name="connsiteY5" fmla="*/ 564694 h 3364637"/>
                <a:gd name="connsiteX6" fmla="*/ 43133 w 1854204"/>
                <a:gd name="connsiteY6" fmla="*/ 0 h 3364637"/>
                <a:gd name="connsiteX7" fmla="*/ 799729 w 1854204"/>
                <a:gd name="connsiteY7" fmla="*/ 304476 h 3364637"/>
                <a:gd name="connsiteX8" fmla="*/ 1819525 w 1854204"/>
                <a:gd name="connsiteY8" fmla="*/ 360665 h 3364637"/>
                <a:gd name="connsiteX9" fmla="*/ 1854187 w 1854204"/>
                <a:gd name="connsiteY9" fmla="*/ 497469 h 3364637"/>
                <a:gd name="connsiteX10" fmla="*/ 1025264 w 1854204"/>
                <a:gd name="connsiteY10" fmla="*/ 509519 h 3364637"/>
                <a:gd name="connsiteX11" fmla="*/ 1682969 w 1854204"/>
                <a:gd name="connsiteY11" fmla="*/ 1636342 h 3364637"/>
                <a:gd name="connsiteX12" fmla="*/ 1073110 w 1854204"/>
                <a:gd name="connsiteY12" fmla="*/ 2728374 h 3364637"/>
                <a:gd name="connsiteX13" fmla="*/ 1016876 w 1854204"/>
                <a:gd name="connsiteY13" fmla="*/ 3040955 h 3364637"/>
                <a:gd name="connsiteX14" fmla="*/ 893144 w 1854204"/>
                <a:gd name="connsiteY14" fmla="*/ 3042830 h 3364637"/>
                <a:gd name="connsiteX0" fmla="*/ 893144 w 1854204"/>
                <a:gd name="connsiteY0" fmla="*/ 3042830 h 3364635"/>
                <a:gd name="connsiteX1" fmla="*/ 928017 w 1854204"/>
                <a:gd name="connsiteY1" fmla="*/ 2809004 h 3364635"/>
                <a:gd name="connsiteX2" fmla="*/ 33 w 1854204"/>
                <a:gd name="connsiteY2" fmla="*/ 3364636 h 3364635"/>
                <a:gd name="connsiteX3" fmla="*/ 21928 w 1854204"/>
                <a:gd name="connsiteY3" fmla="*/ 2681488 h 3364635"/>
                <a:gd name="connsiteX4" fmla="*/ 1116496 w 1854204"/>
                <a:gd name="connsiteY4" fmla="*/ 1635091 h 3364635"/>
                <a:gd name="connsiteX5" fmla="*/ 20761 w 1854204"/>
                <a:gd name="connsiteY5" fmla="*/ 564694 h 3364635"/>
                <a:gd name="connsiteX6" fmla="*/ 43133 w 1854204"/>
                <a:gd name="connsiteY6" fmla="*/ 0 h 3364635"/>
                <a:gd name="connsiteX7" fmla="*/ 799729 w 1854204"/>
                <a:gd name="connsiteY7" fmla="*/ 304476 h 3364635"/>
                <a:gd name="connsiteX8" fmla="*/ 1819525 w 1854204"/>
                <a:gd name="connsiteY8" fmla="*/ 360665 h 3364635"/>
                <a:gd name="connsiteX9" fmla="*/ 1854187 w 1854204"/>
                <a:gd name="connsiteY9" fmla="*/ 497469 h 3364635"/>
                <a:gd name="connsiteX10" fmla="*/ 1025264 w 1854204"/>
                <a:gd name="connsiteY10" fmla="*/ 509519 h 3364635"/>
                <a:gd name="connsiteX11" fmla="*/ 1682969 w 1854204"/>
                <a:gd name="connsiteY11" fmla="*/ 1636342 h 3364635"/>
                <a:gd name="connsiteX12" fmla="*/ 1073110 w 1854204"/>
                <a:gd name="connsiteY12" fmla="*/ 2728374 h 3364635"/>
                <a:gd name="connsiteX13" fmla="*/ 1016876 w 1854204"/>
                <a:gd name="connsiteY13" fmla="*/ 3040955 h 3364635"/>
                <a:gd name="connsiteX14" fmla="*/ 893144 w 1854204"/>
                <a:gd name="connsiteY14" fmla="*/ 3042830 h 3364635"/>
                <a:gd name="connsiteX0" fmla="*/ 893157 w 1854217"/>
                <a:gd name="connsiteY0" fmla="*/ 3042830 h 3364637"/>
                <a:gd name="connsiteX1" fmla="*/ 928030 w 1854217"/>
                <a:gd name="connsiteY1" fmla="*/ 2809004 h 3364637"/>
                <a:gd name="connsiteX2" fmla="*/ 46 w 1854217"/>
                <a:gd name="connsiteY2" fmla="*/ 3364636 h 3364637"/>
                <a:gd name="connsiteX3" fmla="*/ 15682 w 1854217"/>
                <a:gd name="connsiteY3" fmla="*/ 2770066 h 3364637"/>
                <a:gd name="connsiteX4" fmla="*/ 1116509 w 1854217"/>
                <a:gd name="connsiteY4" fmla="*/ 1635091 h 3364637"/>
                <a:gd name="connsiteX5" fmla="*/ 20774 w 1854217"/>
                <a:gd name="connsiteY5" fmla="*/ 564694 h 3364637"/>
                <a:gd name="connsiteX6" fmla="*/ 43146 w 1854217"/>
                <a:gd name="connsiteY6" fmla="*/ 0 h 3364637"/>
                <a:gd name="connsiteX7" fmla="*/ 799742 w 1854217"/>
                <a:gd name="connsiteY7" fmla="*/ 304476 h 3364637"/>
                <a:gd name="connsiteX8" fmla="*/ 1819538 w 1854217"/>
                <a:gd name="connsiteY8" fmla="*/ 360665 h 3364637"/>
                <a:gd name="connsiteX9" fmla="*/ 1854200 w 1854217"/>
                <a:gd name="connsiteY9" fmla="*/ 497469 h 3364637"/>
                <a:gd name="connsiteX10" fmla="*/ 1025277 w 1854217"/>
                <a:gd name="connsiteY10" fmla="*/ 509519 h 3364637"/>
                <a:gd name="connsiteX11" fmla="*/ 1682982 w 1854217"/>
                <a:gd name="connsiteY11" fmla="*/ 1636342 h 3364637"/>
                <a:gd name="connsiteX12" fmla="*/ 1073123 w 1854217"/>
                <a:gd name="connsiteY12" fmla="*/ 2728374 h 3364637"/>
                <a:gd name="connsiteX13" fmla="*/ 1016889 w 1854217"/>
                <a:gd name="connsiteY13" fmla="*/ 3040955 h 3364637"/>
                <a:gd name="connsiteX14" fmla="*/ 893157 w 1854217"/>
                <a:gd name="connsiteY14" fmla="*/ 3042830 h 3364637"/>
                <a:gd name="connsiteX0" fmla="*/ 893157 w 1854217"/>
                <a:gd name="connsiteY0" fmla="*/ 3042830 h 3364635"/>
                <a:gd name="connsiteX1" fmla="*/ 928030 w 1854217"/>
                <a:gd name="connsiteY1" fmla="*/ 2809004 h 3364635"/>
                <a:gd name="connsiteX2" fmla="*/ 46 w 1854217"/>
                <a:gd name="connsiteY2" fmla="*/ 3364636 h 3364635"/>
                <a:gd name="connsiteX3" fmla="*/ 15682 w 1854217"/>
                <a:gd name="connsiteY3" fmla="*/ 2770066 h 3364635"/>
                <a:gd name="connsiteX4" fmla="*/ 1116509 w 1854217"/>
                <a:gd name="connsiteY4" fmla="*/ 1635091 h 3364635"/>
                <a:gd name="connsiteX5" fmla="*/ 20774 w 1854217"/>
                <a:gd name="connsiteY5" fmla="*/ 564694 h 3364635"/>
                <a:gd name="connsiteX6" fmla="*/ 43146 w 1854217"/>
                <a:gd name="connsiteY6" fmla="*/ 0 h 3364635"/>
                <a:gd name="connsiteX7" fmla="*/ 799742 w 1854217"/>
                <a:gd name="connsiteY7" fmla="*/ 304476 h 3364635"/>
                <a:gd name="connsiteX8" fmla="*/ 1819538 w 1854217"/>
                <a:gd name="connsiteY8" fmla="*/ 360665 h 3364635"/>
                <a:gd name="connsiteX9" fmla="*/ 1854200 w 1854217"/>
                <a:gd name="connsiteY9" fmla="*/ 497469 h 3364635"/>
                <a:gd name="connsiteX10" fmla="*/ 1025277 w 1854217"/>
                <a:gd name="connsiteY10" fmla="*/ 509519 h 3364635"/>
                <a:gd name="connsiteX11" fmla="*/ 1682982 w 1854217"/>
                <a:gd name="connsiteY11" fmla="*/ 1636342 h 3364635"/>
                <a:gd name="connsiteX12" fmla="*/ 1073123 w 1854217"/>
                <a:gd name="connsiteY12" fmla="*/ 2728374 h 3364635"/>
                <a:gd name="connsiteX13" fmla="*/ 1016889 w 1854217"/>
                <a:gd name="connsiteY13" fmla="*/ 3040955 h 3364635"/>
                <a:gd name="connsiteX14" fmla="*/ 893157 w 1854217"/>
                <a:gd name="connsiteY14" fmla="*/ 3042830 h 3364635"/>
                <a:gd name="connsiteX0" fmla="*/ 893157 w 1854217"/>
                <a:gd name="connsiteY0" fmla="*/ 3042830 h 3364637"/>
                <a:gd name="connsiteX1" fmla="*/ 928030 w 1854217"/>
                <a:gd name="connsiteY1" fmla="*/ 2809004 h 3364637"/>
                <a:gd name="connsiteX2" fmla="*/ 46 w 1854217"/>
                <a:gd name="connsiteY2" fmla="*/ 3364636 h 3364637"/>
                <a:gd name="connsiteX3" fmla="*/ 15682 w 1854217"/>
                <a:gd name="connsiteY3" fmla="*/ 2770066 h 3364637"/>
                <a:gd name="connsiteX4" fmla="*/ 789176 w 1854217"/>
                <a:gd name="connsiteY4" fmla="*/ 2176483 h 3364637"/>
                <a:gd name="connsiteX5" fmla="*/ 1116509 w 1854217"/>
                <a:gd name="connsiteY5" fmla="*/ 1635091 h 3364637"/>
                <a:gd name="connsiteX6" fmla="*/ 20774 w 1854217"/>
                <a:gd name="connsiteY6" fmla="*/ 564694 h 3364637"/>
                <a:gd name="connsiteX7" fmla="*/ 43146 w 1854217"/>
                <a:gd name="connsiteY7" fmla="*/ 0 h 3364637"/>
                <a:gd name="connsiteX8" fmla="*/ 799742 w 1854217"/>
                <a:gd name="connsiteY8" fmla="*/ 304476 h 3364637"/>
                <a:gd name="connsiteX9" fmla="*/ 1819538 w 1854217"/>
                <a:gd name="connsiteY9" fmla="*/ 360665 h 3364637"/>
                <a:gd name="connsiteX10" fmla="*/ 1854200 w 1854217"/>
                <a:gd name="connsiteY10" fmla="*/ 497469 h 3364637"/>
                <a:gd name="connsiteX11" fmla="*/ 1025277 w 1854217"/>
                <a:gd name="connsiteY11" fmla="*/ 509519 h 3364637"/>
                <a:gd name="connsiteX12" fmla="*/ 1682982 w 1854217"/>
                <a:gd name="connsiteY12" fmla="*/ 1636342 h 3364637"/>
                <a:gd name="connsiteX13" fmla="*/ 1073123 w 1854217"/>
                <a:gd name="connsiteY13" fmla="*/ 2728374 h 3364637"/>
                <a:gd name="connsiteX14" fmla="*/ 1016889 w 1854217"/>
                <a:gd name="connsiteY14" fmla="*/ 3040955 h 3364637"/>
                <a:gd name="connsiteX15" fmla="*/ 893157 w 1854217"/>
                <a:gd name="connsiteY15" fmla="*/ 3042830 h 3364637"/>
                <a:gd name="connsiteX0" fmla="*/ 893157 w 1854217"/>
                <a:gd name="connsiteY0" fmla="*/ 3042830 h 3364635"/>
                <a:gd name="connsiteX1" fmla="*/ 928030 w 1854217"/>
                <a:gd name="connsiteY1" fmla="*/ 2809004 h 3364635"/>
                <a:gd name="connsiteX2" fmla="*/ 46 w 1854217"/>
                <a:gd name="connsiteY2" fmla="*/ 3364636 h 3364635"/>
                <a:gd name="connsiteX3" fmla="*/ 15682 w 1854217"/>
                <a:gd name="connsiteY3" fmla="*/ 2770066 h 3364635"/>
                <a:gd name="connsiteX4" fmla="*/ 732841 w 1854217"/>
                <a:gd name="connsiteY4" fmla="*/ 2384642 h 3364635"/>
                <a:gd name="connsiteX5" fmla="*/ 1116509 w 1854217"/>
                <a:gd name="connsiteY5" fmla="*/ 1635091 h 3364635"/>
                <a:gd name="connsiteX6" fmla="*/ 20774 w 1854217"/>
                <a:gd name="connsiteY6" fmla="*/ 564694 h 3364635"/>
                <a:gd name="connsiteX7" fmla="*/ 43146 w 1854217"/>
                <a:gd name="connsiteY7" fmla="*/ 0 h 3364635"/>
                <a:gd name="connsiteX8" fmla="*/ 799742 w 1854217"/>
                <a:gd name="connsiteY8" fmla="*/ 304476 h 3364635"/>
                <a:gd name="connsiteX9" fmla="*/ 1819538 w 1854217"/>
                <a:gd name="connsiteY9" fmla="*/ 360665 h 3364635"/>
                <a:gd name="connsiteX10" fmla="*/ 1854200 w 1854217"/>
                <a:gd name="connsiteY10" fmla="*/ 497469 h 3364635"/>
                <a:gd name="connsiteX11" fmla="*/ 1025277 w 1854217"/>
                <a:gd name="connsiteY11" fmla="*/ 509519 h 3364635"/>
                <a:gd name="connsiteX12" fmla="*/ 1682982 w 1854217"/>
                <a:gd name="connsiteY12" fmla="*/ 1636342 h 3364635"/>
                <a:gd name="connsiteX13" fmla="*/ 1073123 w 1854217"/>
                <a:gd name="connsiteY13" fmla="*/ 2728374 h 3364635"/>
                <a:gd name="connsiteX14" fmla="*/ 1016889 w 1854217"/>
                <a:gd name="connsiteY14" fmla="*/ 3040955 h 3364635"/>
                <a:gd name="connsiteX15" fmla="*/ 893157 w 1854217"/>
                <a:gd name="connsiteY15" fmla="*/ 3042830 h 3364635"/>
                <a:gd name="connsiteX0" fmla="*/ 893157 w 1854217"/>
                <a:gd name="connsiteY0" fmla="*/ 3042830 h 3364637"/>
                <a:gd name="connsiteX1" fmla="*/ 928030 w 1854217"/>
                <a:gd name="connsiteY1" fmla="*/ 2809004 h 3364637"/>
                <a:gd name="connsiteX2" fmla="*/ 46 w 1854217"/>
                <a:gd name="connsiteY2" fmla="*/ 3364636 h 3364637"/>
                <a:gd name="connsiteX3" fmla="*/ 15682 w 1854217"/>
                <a:gd name="connsiteY3" fmla="*/ 2770066 h 3364637"/>
                <a:gd name="connsiteX4" fmla="*/ 732841 w 1854217"/>
                <a:gd name="connsiteY4" fmla="*/ 2384642 h 3364637"/>
                <a:gd name="connsiteX5" fmla="*/ 1116509 w 1854217"/>
                <a:gd name="connsiteY5" fmla="*/ 1635091 h 3364637"/>
                <a:gd name="connsiteX6" fmla="*/ 20774 w 1854217"/>
                <a:gd name="connsiteY6" fmla="*/ 564694 h 3364637"/>
                <a:gd name="connsiteX7" fmla="*/ 43146 w 1854217"/>
                <a:gd name="connsiteY7" fmla="*/ 0 h 3364637"/>
                <a:gd name="connsiteX8" fmla="*/ 799742 w 1854217"/>
                <a:gd name="connsiteY8" fmla="*/ 304476 h 3364637"/>
                <a:gd name="connsiteX9" fmla="*/ 1819538 w 1854217"/>
                <a:gd name="connsiteY9" fmla="*/ 360665 h 3364637"/>
                <a:gd name="connsiteX10" fmla="*/ 1854200 w 1854217"/>
                <a:gd name="connsiteY10" fmla="*/ 497469 h 3364637"/>
                <a:gd name="connsiteX11" fmla="*/ 1025277 w 1854217"/>
                <a:gd name="connsiteY11" fmla="*/ 509519 h 3364637"/>
                <a:gd name="connsiteX12" fmla="*/ 1682982 w 1854217"/>
                <a:gd name="connsiteY12" fmla="*/ 1636342 h 3364637"/>
                <a:gd name="connsiteX13" fmla="*/ 1073123 w 1854217"/>
                <a:gd name="connsiteY13" fmla="*/ 2728374 h 3364637"/>
                <a:gd name="connsiteX14" fmla="*/ 1016889 w 1854217"/>
                <a:gd name="connsiteY14" fmla="*/ 3040955 h 3364637"/>
                <a:gd name="connsiteX15" fmla="*/ 893157 w 1854217"/>
                <a:gd name="connsiteY15" fmla="*/ 3042830 h 3364637"/>
                <a:gd name="connsiteX0" fmla="*/ 893157 w 1854217"/>
                <a:gd name="connsiteY0" fmla="*/ 3042830 h 3364635"/>
                <a:gd name="connsiteX1" fmla="*/ 928030 w 1854217"/>
                <a:gd name="connsiteY1" fmla="*/ 2809004 h 3364635"/>
                <a:gd name="connsiteX2" fmla="*/ 46 w 1854217"/>
                <a:gd name="connsiteY2" fmla="*/ 3364636 h 3364635"/>
                <a:gd name="connsiteX3" fmla="*/ 15682 w 1854217"/>
                <a:gd name="connsiteY3" fmla="*/ 2770066 h 3364635"/>
                <a:gd name="connsiteX4" fmla="*/ 732841 w 1854217"/>
                <a:gd name="connsiteY4" fmla="*/ 2384642 h 3364635"/>
                <a:gd name="connsiteX5" fmla="*/ 1116509 w 1854217"/>
                <a:gd name="connsiteY5" fmla="*/ 1635091 h 3364635"/>
                <a:gd name="connsiteX6" fmla="*/ 20774 w 1854217"/>
                <a:gd name="connsiteY6" fmla="*/ 564694 h 3364635"/>
                <a:gd name="connsiteX7" fmla="*/ 43146 w 1854217"/>
                <a:gd name="connsiteY7" fmla="*/ 0 h 3364635"/>
                <a:gd name="connsiteX8" fmla="*/ 799742 w 1854217"/>
                <a:gd name="connsiteY8" fmla="*/ 304476 h 3364635"/>
                <a:gd name="connsiteX9" fmla="*/ 1819538 w 1854217"/>
                <a:gd name="connsiteY9" fmla="*/ 360665 h 3364635"/>
                <a:gd name="connsiteX10" fmla="*/ 1854200 w 1854217"/>
                <a:gd name="connsiteY10" fmla="*/ 497469 h 3364635"/>
                <a:gd name="connsiteX11" fmla="*/ 1025277 w 1854217"/>
                <a:gd name="connsiteY11" fmla="*/ 509519 h 3364635"/>
                <a:gd name="connsiteX12" fmla="*/ 1682982 w 1854217"/>
                <a:gd name="connsiteY12" fmla="*/ 1636342 h 3364635"/>
                <a:gd name="connsiteX13" fmla="*/ 1073123 w 1854217"/>
                <a:gd name="connsiteY13" fmla="*/ 2728374 h 3364635"/>
                <a:gd name="connsiteX14" fmla="*/ 1016889 w 1854217"/>
                <a:gd name="connsiteY14" fmla="*/ 3040955 h 3364635"/>
                <a:gd name="connsiteX15" fmla="*/ 893157 w 1854217"/>
                <a:gd name="connsiteY15" fmla="*/ 3042830 h 3364635"/>
                <a:gd name="connsiteX0" fmla="*/ 896259 w 1857319"/>
                <a:gd name="connsiteY0" fmla="*/ 3042830 h 3364637"/>
                <a:gd name="connsiteX1" fmla="*/ 931132 w 1857319"/>
                <a:gd name="connsiteY1" fmla="*/ 2809004 h 3364637"/>
                <a:gd name="connsiteX2" fmla="*/ 3148 w 1857319"/>
                <a:gd name="connsiteY2" fmla="*/ 3364636 h 3364637"/>
                <a:gd name="connsiteX3" fmla="*/ -1 w 1857319"/>
                <a:gd name="connsiteY3" fmla="*/ 2836505 h 3364637"/>
                <a:gd name="connsiteX4" fmla="*/ 735943 w 1857319"/>
                <a:gd name="connsiteY4" fmla="*/ 2384642 h 3364637"/>
                <a:gd name="connsiteX5" fmla="*/ 1119611 w 1857319"/>
                <a:gd name="connsiteY5" fmla="*/ 1635091 h 3364637"/>
                <a:gd name="connsiteX6" fmla="*/ 23876 w 1857319"/>
                <a:gd name="connsiteY6" fmla="*/ 564694 h 3364637"/>
                <a:gd name="connsiteX7" fmla="*/ 46248 w 1857319"/>
                <a:gd name="connsiteY7" fmla="*/ 0 h 3364637"/>
                <a:gd name="connsiteX8" fmla="*/ 802844 w 1857319"/>
                <a:gd name="connsiteY8" fmla="*/ 304476 h 3364637"/>
                <a:gd name="connsiteX9" fmla="*/ 1822640 w 1857319"/>
                <a:gd name="connsiteY9" fmla="*/ 360665 h 3364637"/>
                <a:gd name="connsiteX10" fmla="*/ 1857302 w 1857319"/>
                <a:gd name="connsiteY10" fmla="*/ 497469 h 3364637"/>
                <a:gd name="connsiteX11" fmla="*/ 1028379 w 1857319"/>
                <a:gd name="connsiteY11" fmla="*/ 509519 h 3364637"/>
                <a:gd name="connsiteX12" fmla="*/ 1686084 w 1857319"/>
                <a:gd name="connsiteY12" fmla="*/ 1636342 h 3364637"/>
                <a:gd name="connsiteX13" fmla="*/ 1076225 w 1857319"/>
                <a:gd name="connsiteY13" fmla="*/ 2728374 h 3364637"/>
                <a:gd name="connsiteX14" fmla="*/ 1019991 w 1857319"/>
                <a:gd name="connsiteY14" fmla="*/ 3040955 h 3364637"/>
                <a:gd name="connsiteX15" fmla="*/ 896259 w 1857319"/>
                <a:gd name="connsiteY15" fmla="*/ 3042830 h 3364637"/>
                <a:gd name="connsiteX0" fmla="*/ 896259 w 1857319"/>
                <a:gd name="connsiteY0" fmla="*/ 3042830 h 3364635"/>
                <a:gd name="connsiteX1" fmla="*/ 931132 w 1857319"/>
                <a:gd name="connsiteY1" fmla="*/ 2809004 h 3364635"/>
                <a:gd name="connsiteX2" fmla="*/ 3148 w 1857319"/>
                <a:gd name="connsiteY2" fmla="*/ 3364636 h 3364635"/>
                <a:gd name="connsiteX3" fmla="*/ -1 w 1857319"/>
                <a:gd name="connsiteY3" fmla="*/ 2836505 h 3364635"/>
                <a:gd name="connsiteX4" fmla="*/ 735943 w 1857319"/>
                <a:gd name="connsiteY4" fmla="*/ 2384642 h 3364635"/>
                <a:gd name="connsiteX5" fmla="*/ 1119611 w 1857319"/>
                <a:gd name="connsiteY5" fmla="*/ 1635091 h 3364635"/>
                <a:gd name="connsiteX6" fmla="*/ 23876 w 1857319"/>
                <a:gd name="connsiteY6" fmla="*/ 564694 h 3364635"/>
                <a:gd name="connsiteX7" fmla="*/ 46248 w 1857319"/>
                <a:gd name="connsiteY7" fmla="*/ 0 h 3364635"/>
                <a:gd name="connsiteX8" fmla="*/ 802844 w 1857319"/>
                <a:gd name="connsiteY8" fmla="*/ 304476 h 3364635"/>
                <a:gd name="connsiteX9" fmla="*/ 1822640 w 1857319"/>
                <a:gd name="connsiteY9" fmla="*/ 360665 h 3364635"/>
                <a:gd name="connsiteX10" fmla="*/ 1857302 w 1857319"/>
                <a:gd name="connsiteY10" fmla="*/ 497469 h 3364635"/>
                <a:gd name="connsiteX11" fmla="*/ 1028379 w 1857319"/>
                <a:gd name="connsiteY11" fmla="*/ 509519 h 3364635"/>
                <a:gd name="connsiteX12" fmla="*/ 1686084 w 1857319"/>
                <a:gd name="connsiteY12" fmla="*/ 1636342 h 3364635"/>
                <a:gd name="connsiteX13" fmla="*/ 1076225 w 1857319"/>
                <a:gd name="connsiteY13" fmla="*/ 2728374 h 3364635"/>
                <a:gd name="connsiteX14" fmla="*/ 1019991 w 1857319"/>
                <a:gd name="connsiteY14" fmla="*/ 3040955 h 3364635"/>
                <a:gd name="connsiteX15" fmla="*/ 896259 w 1857319"/>
                <a:gd name="connsiteY15" fmla="*/ 3042830 h 3364635"/>
                <a:gd name="connsiteX0" fmla="*/ 896259 w 1857319"/>
                <a:gd name="connsiteY0" fmla="*/ 3042830 h 3364637"/>
                <a:gd name="connsiteX1" fmla="*/ 931132 w 1857319"/>
                <a:gd name="connsiteY1" fmla="*/ 2809004 h 3364637"/>
                <a:gd name="connsiteX2" fmla="*/ 3148 w 1857319"/>
                <a:gd name="connsiteY2" fmla="*/ 3364636 h 3364637"/>
                <a:gd name="connsiteX3" fmla="*/ -1 w 1857319"/>
                <a:gd name="connsiteY3" fmla="*/ 2836505 h 3364637"/>
                <a:gd name="connsiteX4" fmla="*/ 735943 w 1857319"/>
                <a:gd name="connsiteY4" fmla="*/ 2384642 h 3364637"/>
                <a:gd name="connsiteX5" fmla="*/ 1119611 w 1857319"/>
                <a:gd name="connsiteY5" fmla="*/ 1635091 h 3364637"/>
                <a:gd name="connsiteX6" fmla="*/ 11352 w 1857319"/>
                <a:gd name="connsiteY6" fmla="*/ 551414 h 3364637"/>
                <a:gd name="connsiteX7" fmla="*/ 46248 w 1857319"/>
                <a:gd name="connsiteY7" fmla="*/ 0 h 3364637"/>
                <a:gd name="connsiteX8" fmla="*/ 802844 w 1857319"/>
                <a:gd name="connsiteY8" fmla="*/ 304476 h 3364637"/>
                <a:gd name="connsiteX9" fmla="*/ 1822640 w 1857319"/>
                <a:gd name="connsiteY9" fmla="*/ 360665 h 3364637"/>
                <a:gd name="connsiteX10" fmla="*/ 1857302 w 1857319"/>
                <a:gd name="connsiteY10" fmla="*/ 497469 h 3364637"/>
                <a:gd name="connsiteX11" fmla="*/ 1028379 w 1857319"/>
                <a:gd name="connsiteY11" fmla="*/ 509519 h 3364637"/>
                <a:gd name="connsiteX12" fmla="*/ 1686084 w 1857319"/>
                <a:gd name="connsiteY12" fmla="*/ 1636342 h 3364637"/>
                <a:gd name="connsiteX13" fmla="*/ 1076225 w 1857319"/>
                <a:gd name="connsiteY13" fmla="*/ 2728374 h 3364637"/>
                <a:gd name="connsiteX14" fmla="*/ 1019991 w 1857319"/>
                <a:gd name="connsiteY14" fmla="*/ 3040955 h 3364637"/>
                <a:gd name="connsiteX15" fmla="*/ 896259 w 1857319"/>
                <a:gd name="connsiteY15" fmla="*/ 3042830 h 3364637"/>
                <a:gd name="connsiteX0" fmla="*/ 896259 w 1857319"/>
                <a:gd name="connsiteY0" fmla="*/ 3042830 h 3364635"/>
                <a:gd name="connsiteX1" fmla="*/ 931132 w 1857319"/>
                <a:gd name="connsiteY1" fmla="*/ 2809004 h 3364635"/>
                <a:gd name="connsiteX2" fmla="*/ 3148 w 1857319"/>
                <a:gd name="connsiteY2" fmla="*/ 3364636 h 3364635"/>
                <a:gd name="connsiteX3" fmla="*/ -1 w 1857319"/>
                <a:gd name="connsiteY3" fmla="*/ 2836505 h 3364635"/>
                <a:gd name="connsiteX4" fmla="*/ 735943 w 1857319"/>
                <a:gd name="connsiteY4" fmla="*/ 2384642 h 3364635"/>
                <a:gd name="connsiteX5" fmla="*/ 1100832 w 1857319"/>
                <a:gd name="connsiteY5" fmla="*/ 1528797 h 3364635"/>
                <a:gd name="connsiteX6" fmla="*/ 11352 w 1857319"/>
                <a:gd name="connsiteY6" fmla="*/ 551414 h 3364635"/>
                <a:gd name="connsiteX7" fmla="*/ 46248 w 1857319"/>
                <a:gd name="connsiteY7" fmla="*/ 0 h 3364635"/>
                <a:gd name="connsiteX8" fmla="*/ 802844 w 1857319"/>
                <a:gd name="connsiteY8" fmla="*/ 304476 h 3364635"/>
                <a:gd name="connsiteX9" fmla="*/ 1822640 w 1857319"/>
                <a:gd name="connsiteY9" fmla="*/ 360665 h 3364635"/>
                <a:gd name="connsiteX10" fmla="*/ 1857302 w 1857319"/>
                <a:gd name="connsiteY10" fmla="*/ 497469 h 3364635"/>
                <a:gd name="connsiteX11" fmla="*/ 1028379 w 1857319"/>
                <a:gd name="connsiteY11" fmla="*/ 509519 h 3364635"/>
                <a:gd name="connsiteX12" fmla="*/ 1686084 w 1857319"/>
                <a:gd name="connsiteY12" fmla="*/ 1636342 h 3364635"/>
                <a:gd name="connsiteX13" fmla="*/ 1076225 w 1857319"/>
                <a:gd name="connsiteY13" fmla="*/ 2728374 h 3364635"/>
                <a:gd name="connsiteX14" fmla="*/ 1019991 w 1857319"/>
                <a:gd name="connsiteY14" fmla="*/ 3040955 h 3364635"/>
                <a:gd name="connsiteX15" fmla="*/ 896259 w 1857319"/>
                <a:gd name="connsiteY15" fmla="*/ 3042830 h 3364635"/>
                <a:gd name="connsiteX0" fmla="*/ 896259 w 1857319"/>
                <a:gd name="connsiteY0" fmla="*/ 3042830 h 3364637"/>
                <a:gd name="connsiteX1" fmla="*/ 931132 w 1857319"/>
                <a:gd name="connsiteY1" fmla="*/ 2809004 h 3364637"/>
                <a:gd name="connsiteX2" fmla="*/ 3148 w 1857319"/>
                <a:gd name="connsiteY2" fmla="*/ 3364636 h 3364637"/>
                <a:gd name="connsiteX3" fmla="*/ -1 w 1857319"/>
                <a:gd name="connsiteY3" fmla="*/ 2836505 h 3364637"/>
                <a:gd name="connsiteX4" fmla="*/ 735943 w 1857319"/>
                <a:gd name="connsiteY4" fmla="*/ 2384642 h 3364637"/>
                <a:gd name="connsiteX5" fmla="*/ 1100832 w 1857319"/>
                <a:gd name="connsiteY5" fmla="*/ 1528797 h 3364637"/>
                <a:gd name="connsiteX6" fmla="*/ 11352 w 1857319"/>
                <a:gd name="connsiteY6" fmla="*/ 551414 h 3364637"/>
                <a:gd name="connsiteX7" fmla="*/ 46248 w 1857319"/>
                <a:gd name="connsiteY7" fmla="*/ 0 h 3364637"/>
                <a:gd name="connsiteX8" fmla="*/ 802844 w 1857319"/>
                <a:gd name="connsiteY8" fmla="*/ 304476 h 3364637"/>
                <a:gd name="connsiteX9" fmla="*/ 1822640 w 1857319"/>
                <a:gd name="connsiteY9" fmla="*/ 360665 h 3364637"/>
                <a:gd name="connsiteX10" fmla="*/ 1857302 w 1857319"/>
                <a:gd name="connsiteY10" fmla="*/ 497469 h 3364637"/>
                <a:gd name="connsiteX11" fmla="*/ 1028379 w 1857319"/>
                <a:gd name="connsiteY11" fmla="*/ 509519 h 3364637"/>
                <a:gd name="connsiteX12" fmla="*/ 1686084 w 1857319"/>
                <a:gd name="connsiteY12" fmla="*/ 1636342 h 3364637"/>
                <a:gd name="connsiteX13" fmla="*/ 1076225 w 1857319"/>
                <a:gd name="connsiteY13" fmla="*/ 2728374 h 3364637"/>
                <a:gd name="connsiteX14" fmla="*/ 1019991 w 1857319"/>
                <a:gd name="connsiteY14" fmla="*/ 3040955 h 3364637"/>
                <a:gd name="connsiteX15" fmla="*/ 896259 w 1857319"/>
                <a:gd name="connsiteY15" fmla="*/ 3042830 h 3364637"/>
                <a:gd name="connsiteX0" fmla="*/ 896259 w 1857319"/>
                <a:gd name="connsiteY0" fmla="*/ 3042830 h 3364635"/>
                <a:gd name="connsiteX1" fmla="*/ 931132 w 1857319"/>
                <a:gd name="connsiteY1" fmla="*/ 2809004 h 3364635"/>
                <a:gd name="connsiteX2" fmla="*/ 3148 w 1857319"/>
                <a:gd name="connsiteY2" fmla="*/ 3364636 h 3364635"/>
                <a:gd name="connsiteX3" fmla="*/ -1 w 1857319"/>
                <a:gd name="connsiteY3" fmla="*/ 2836505 h 3364635"/>
                <a:gd name="connsiteX4" fmla="*/ 729684 w 1857319"/>
                <a:gd name="connsiteY4" fmla="*/ 2464364 h 3364635"/>
                <a:gd name="connsiteX5" fmla="*/ 1100832 w 1857319"/>
                <a:gd name="connsiteY5" fmla="*/ 1528797 h 3364635"/>
                <a:gd name="connsiteX6" fmla="*/ 11352 w 1857319"/>
                <a:gd name="connsiteY6" fmla="*/ 551414 h 3364635"/>
                <a:gd name="connsiteX7" fmla="*/ 46248 w 1857319"/>
                <a:gd name="connsiteY7" fmla="*/ 0 h 3364635"/>
                <a:gd name="connsiteX8" fmla="*/ 802844 w 1857319"/>
                <a:gd name="connsiteY8" fmla="*/ 304476 h 3364635"/>
                <a:gd name="connsiteX9" fmla="*/ 1822640 w 1857319"/>
                <a:gd name="connsiteY9" fmla="*/ 360665 h 3364635"/>
                <a:gd name="connsiteX10" fmla="*/ 1857302 w 1857319"/>
                <a:gd name="connsiteY10" fmla="*/ 497469 h 3364635"/>
                <a:gd name="connsiteX11" fmla="*/ 1028379 w 1857319"/>
                <a:gd name="connsiteY11" fmla="*/ 509519 h 3364635"/>
                <a:gd name="connsiteX12" fmla="*/ 1686084 w 1857319"/>
                <a:gd name="connsiteY12" fmla="*/ 1636342 h 3364635"/>
                <a:gd name="connsiteX13" fmla="*/ 1076225 w 1857319"/>
                <a:gd name="connsiteY13" fmla="*/ 2728374 h 3364635"/>
                <a:gd name="connsiteX14" fmla="*/ 1019991 w 1857319"/>
                <a:gd name="connsiteY14" fmla="*/ 3040955 h 3364635"/>
                <a:gd name="connsiteX15" fmla="*/ 896259 w 1857319"/>
                <a:gd name="connsiteY15" fmla="*/ 3042830 h 3364635"/>
                <a:gd name="connsiteX0" fmla="*/ 896259 w 1857319"/>
                <a:gd name="connsiteY0" fmla="*/ 3042830 h 3364637"/>
                <a:gd name="connsiteX1" fmla="*/ 931132 w 1857319"/>
                <a:gd name="connsiteY1" fmla="*/ 2809004 h 3364637"/>
                <a:gd name="connsiteX2" fmla="*/ 3148 w 1857319"/>
                <a:gd name="connsiteY2" fmla="*/ 3364636 h 3364637"/>
                <a:gd name="connsiteX3" fmla="*/ -1 w 1857319"/>
                <a:gd name="connsiteY3" fmla="*/ 2836505 h 3364637"/>
                <a:gd name="connsiteX4" fmla="*/ 729684 w 1857319"/>
                <a:gd name="connsiteY4" fmla="*/ 2464364 h 3364637"/>
                <a:gd name="connsiteX5" fmla="*/ 1100832 w 1857319"/>
                <a:gd name="connsiteY5" fmla="*/ 1528797 h 3364637"/>
                <a:gd name="connsiteX6" fmla="*/ 11352 w 1857319"/>
                <a:gd name="connsiteY6" fmla="*/ 551414 h 3364637"/>
                <a:gd name="connsiteX7" fmla="*/ 46248 w 1857319"/>
                <a:gd name="connsiteY7" fmla="*/ 0 h 3364637"/>
                <a:gd name="connsiteX8" fmla="*/ 802844 w 1857319"/>
                <a:gd name="connsiteY8" fmla="*/ 304476 h 3364637"/>
                <a:gd name="connsiteX9" fmla="*/ 1822640 w 1857319"/>
                <a:gd name="connsiteY9" fmla="*/ 360665 h 3364637"/>
                <a:gd name="connsiteX10" fmla="*/ 1857302 w 1857319"/>
                <a:gd name="connsiteY10" fmla="*/ 497469 h 3364637"/>
                <a:gd name="connsiteX11" fmla="*/ 1028379 w 1857319"/>
                <a:gd name="connsiteY11" fmla="*/ 509519 h 3364637"/>
                <a:gd name="connsiteX12" fmla="*/ 1686084 w 1857319"/>
                <a:gd name="connsiteY12" fmla="*/ 1636342 h 3364637"/>
                <a:gd name="connsiteX13" fmla="*/ 1076225 w 1857319"/>
                <a:gd name="connsiteY13" fmla="*/ 2728374 h 3364637"/>
                <a:gd name="connsiteX14" fmla="*/ 1019991 w 1857319"/>
                <a:gd name="connsiteY14" fmla="*/ 3040955 h 3364637"/>
                <a:gd name="connsiteX15" fmla="*/ 896259 w 1857319"/>
                <a:gd name="connsiteY15" fmla="*/ 3042830 h 3364637"/>
                <a:gd name="connsiteX0" fmla="*/ 896259 w 1857319"/>
                <a:gd name="connsiteY0" fmla="*/ 3042830 h 3284913"/>
                <a:gd name="connsiteX1" fmla="*/ 931132 w 1857319"/>
                <a:gd name="connsiteY1" fmla="*/ 2809004 h 3284913"/>
                <a:gd name="connsiteX2" fmla="*/ 15669 w 1857319"/>
                <a:gd name="connsiteY2" fmla="*/ 3284913 h 3284913"/>
                <a:gd name="connsiteX3" fmla="*/ -1 w 1857319"/>
                <a:gd name="connsiteY3" fmla="*/ 2836505 h 3284913"/>
                <a:gd name="connsiteX4" fmla="*/ 729684 w 1857319"/>
                <a:gd name="connsiteY4" fmla="*/ 2464364 h 3284913"/>
                <a:gd name="connsiteX5" fmla="*/ 1100832 w 1857319"/>
                <a:gd name="connsiteY5" fmla="*/ 1528797 h 3284913"/>
                <a:gd name="connsiteX6" fmla="*/ 11352 w 1857319"/>
                <a:gd name="connsiteY6" fmla="*/ 551414 h 3284913"/>
                <a:gd name="connsiteX7" fmla="*/ 46248 w 1857319"/>
                <a:gd name="connsiteY7" fmla="*/ 0 h 3284913"/>
                <a:gd name="connsiteX8" fmla="*/ 802844 w 1857319"/>
                <a:gd name="connsiteY8" fmla="*/ 304476 h 3284913"/>
                <a:gd name="connsiteX9" fmla="*/ 1822640 w 1857319"/>
                <a:gd name="connsiteY9" fmla="*/ 360665 h 3284913"/>
                <a:gd name="connsiteX10" fmla="*/ 1857302 w 1857319"/>
                <a:gd name="connsiteY10" fmla="*/ 497469 h 3284913"/>
                <a:gd name="connsiteX11" fmla="*/ 1028379 w 1857319"/>
                <a:gd name="connsiteY11" fmla="*/ 509519 h 3284913"/>
                <a:gd name="connsiteX12" fmla="*/ 1686084 w 1857319"/>
                <a:gd name="connsiteY12" fmla="*/ 1636342 h 3284913"/>
                <a:gd name="connsiteX13" fmla="*/ 1076225 w 1857319"/>
                <a:gd name="connsiteY13" fmla="*/ 2728374 h 3284913"/>
                <a:gd name="connsiteX14" fmla="*/ 1019991 w 1857319"/>
                <a:gd name="connsiteY14" fmla="*/ 3040955 h 3284913"/>
                <a:gd name="connsiteX15" fmla="*/ 896259 w 1857319"/>
                <a:gd name="connsiteY15" fmla="*/ 3042830 h 3284913"/>
                <a:gd name="connsiteX0" fmla="*/ 896259 w 1857319"/>
                <a:gd name="connsiteY0" fmla="*/ 3042830 h 3337716"/>
                <a:gd name="connsiteX1" fmla="*/ 931132 w 1857319"/>
                <a:gd name="connsiteY1" fmla="*/ 2809004 h 3337716"/>
                <a:gd name="connsiteX2" fmla="*/ 15669 w 1857319"/>
                <a:gd name="connsiteY2" fmla="*/ 3284913 h 3337716"/>
                <a:gd name="connsiteX3" fmla="*/ -1 w 1857319"/>
                <a:gd name="connsiteY3" fmla="*/ 2836505 h 3337716"/>
                <a:gd name="connsiteX4" fmla="*/ 729684 w 1857319"/>
                <a:gd name="connsiteY4" fmla="*/ 2464364 h 3337716"/>
                <a:gd name="connsiteX5" fmla="*/ 1100832 w 1857319"/>
                <a:gd name="connsiteY5" fmla="*/ 1528797 h 3337716"/>
                <a:gd name="connsiteX6" fmla="*/ 11352 w 1857319"/>
                <a:gd name="connsiteY6" fmla="*/ 551414 h 3337716"/>
                <a:gd name="connsiteX7" fmla="*/ 46248 w 1857319"/>
                <a:gd name="connsiteY7" fmla="*/ 0 h 3337716"/>
                <a:gd name="connsiteX8" fmla="*/ 802844 w 1857319"/>
                <a:gd name="connsiteY8" fmla="*/ 304476 h 3337716"/>
                <a:gd name="connsiteX9" fmla="*/ 1822640 w 1857319"/>
                <a:gd name="connsiteY9" fmla="*/ 360665 h 3337716"/>
                <a:gd name="connsiteX10" fmla="*/ 1857302 w 1857319"/>
                <a:gd name="connsiteY10" fmla="*/ 497469 h 3337716"/>
                <a:gd name="connsiteX11" fmla="*/ 1028379 w 1857319"/>
                <a:gd name="connsiteY11" fmla="*/ 509519 h 3337716"/>
                <a:gd name="connsiteX12" fmla="*/ 1686084 w 1857319"/>
                <a:gd name="connsiteY12" fmla="*/ 1636342 h 3337716"/>
                <a:gd name="connsiteX13" fmla="*/ 1076225 w 1857319"/>
                <a:gd name="connsiteY13" fmla="*/ 2728374 h 3337716"/>
                <a:gd name="connsiteX14" fmla="*/ 838473 w 1857319"/>
                <a:gd name="connsiteY14" fmla="*/ 3337694 h 3337716"/>
                <a:gd name="connsiteX15" fmla="*/ 896259 w 1857319"/>
                <a:gd name="connsiteY15" fmla="*/ 3042830 h 3337716"/>
                <a:gd name="connsiteX0" fmla="*/ 695962 w 1857319"/>
                <a:gd name="connsiteY0" fmla="*/ 3370572 h 3370614"/>
                <a:gd name="connsiteX1" fmla="*/ 931132 w 1857319"/>
                <a:gd name="connsiteY1" fmla="*/ 2809004 h 3370614"/>
                <a:gd name="connsiteX2" fmla="*/ 15669 w 1857319"/>
                <a:gd name="connsiteY2" fmla="*/ 3284913 h 3370614"/>
                <a:gd name="connsiteX3" fmla="*/ -1 w 1857319"/>
                <a:gd name="connsiteY3" fmla="*/ 2836505 h 3370614"/>
                <a:gd name="connsiteX4" fmla="*/ 729684 w 1857319"/>
                <a:gd name="connsiteY4" fmla="*/ 2464364 h 3370614"/>
                <a:gd name="connsiteX5" fmla="*/ 1100832 w 1857319"/>
                <a:gd name="connsiteY5" fmla="*/ 1528797 h 3370614"/>
                <a:gd name="connsiteX6" fmla="*/ 11352 w 1857319"/>
                <a:gd name="connsiteY6" fmla="*/ 551414 h 3370614"/>
                <a:gd name="connsiteX7" fmla="*/ 46248 w 1857319"/>
                <a:gd name="connsiteY7" fmla="*/ 0 h 3370614"/>
                <a:gd name="connsiteX8" fmla="*/ 802844 w 1857319"/>
                <a:gd name="connsiteY8" fmla="*/ 304476 h 3370614"/>
                <a:gd name="connsiteX9" fmla="*/ 1822640 w 1857319"/>
                <a:gd name="connsiteY9" fmla="*/ 360665 h 3370614"/>
                <a:gd name="connsiteX10" fmla="*/ 1857302 w 1857319"/>
                <a:gd name="connsiteY10" fmla="*/ 497469 h 3370614"/>
                <a:gd name="connsiteX11" fmla="*/ 1028379 w 1857319"/>
                <a:gd name="connsiteY11" fmla="*/ 509519 h 3370614"/>
                <a:gd name="connsiteX12" fmla="*/ 1686084 w 1857319"/>
                <a:gd name="connsiteY12" fmla="*/ 1636342 h 3370614"/>
                <a:gd name="connsiteX13" fmla="*/ 1076225 w 1857319"/>
                <a:gd name="connsiteY13" fmla="*/ 2728374 h 3370614"/>
                <a:gd name="connsiteX14" fmla="*/ 838473 w 1857319"/>
                <a:gd name="connsiteY14" fmla="*/ 3337694 h 3370614"/>
                <a:gd name="connsiteX15" fmla="*/ 695962 w 1857319"/>
                <a:gd name="connsiteY15" fmla="*/ 3370572 h 3370614"/>
                <a:gd name="connsiteX0" fmla="*/ 695962 w 1857319"/>
                <a:gd name="connsiteY0" fmla="*/ 3370572 h 3370646"/>
                <a:gd name="connsiteX1" fmla="*/ 931132 w 1857319"/>
                <a:gd name="connsiteY1" fmla="*/ 2809004 h 3370646"/>
                <a:gd name="connsiteX2" fmla="*/ 15669 w 1857319"/>
                <a:gd name="connsiteY2" fmla="*/ 3284913 h 3370646"/>
                <a:gd name="connsiteX3" fmla="*/ -1 w 1857319"/>
                <a:gd name="connsiteY3" fmla="*/ 2836505 h 3370646"/>
                <a:gd name="connsiteX4" fmla="*/ 729684 w 1857319"/>
                <a:gd name="connsiteY4" fmla="*/ 2464364 h 3370646"/>
                <a:gd name="connsiteX5" fmla="*/ 1100832 w 1857319"/>
                <a:gd name="connsiteY5" fmla="*/ 1528797 h 3370646"/>
                <a:gd name="connsiteX6" fmla="*/ 11352 w 1857319"/>
                <a:gd name="connsiteY6" fmla="*/ 551414 h 3370646"/>
                <a:gd name="connsiteX7" fmla="*/ 46248 w 1857319"/>
                <a:gd name="connsiteY7" fmla="*/ 0 h 3370646"/>
                <a:gd name="connsiteX8" fmla="*/ 802844 w 1857319"/>
                <a:gd name="connsiteY8" fmla="*/ 304476 h 3370646"/>
                <a:gd name="connsiteX9" fmla="*/ 1822640 w 1857319"/>
                <a:gd name="connsiteY9" fmla="*/ 360665 h 3370646"/>
                <a:gd name="connsiteX10" fmla="*/ 1857302 w 1857319"/>
                <a:gd name="connsiteY10" fmla="*/ 497469 h 3370646"/>
                <a:gd name="connsiteX11" fmla="*/ 1028379 w 1857319"/>
                <a:gd name="connsiteY11" fmla="*/ 509519 h 3370646"/>
                <a:gd name="connsiteX12" fmla="*/ 1686084 w 1857319"/>
                <a:gd name="connsiteY12" fmla="*/ 1636342 h 3370646"/>
                <a:gd name="connsiteX13" fmla="*/ 1076225 w 1857319"/>
                <a:gd name="connsiteY13" fmla="*/ 2728374 h 3370646"/>
                <a:gd name="connsiteX14" fmla="*/ 800916 w 1857319"/>
                <a:gd name="connsiteY14" fmla="*/ 3350981 h 3370646"/>
                <a:gd name="connsiteX15" fmla="*/ 695962 w 1857319"/>
                <a:gd name="connsiteY15" fmla="*/ 3370572 h 3370646"/>
                <a:gd name="connsiteX0" fmla="*/ 695962 w 1857319"/>
                <a:gd name="connsiteY0" fmla="*/ 3370572 h 3370644"/>
                <a:gd name="connsiteX1" fmla="*/ 931132 w 1857319"/>
                <a:gd name="connsiteY1" fmla="*/ 2809004 h 3370644"/>
                <a:gd name="connsiteX2" fmla="*/ 15669 w 1857319"/>
                <a:gd name="connsiteY2" fmla="*/ 3284913 h 3370644"/>
                <a:gd name="connsiteX3" fmla="*/ -1 w 1857319"/>
                <a:gd name="connsiteY3" fmla="*/ 2836505 h 3370644"/>
                <a:gd name="connsiteX4" fmla="*/ 729684 w 1857319"/>
                <a:gd name="connsiteY4" fmla="*/ 2464364 h 3370644"/>
                <a:gd name="connsiteX5" fmla="*/ 1100832 w 1857319"/>
                <a:gd name="connsiteY5" fmla="*/ 1528797 h 3370644"/>
                <a:gd name="connsiteX6" fmla="*/ 11352 w 1857319"/>
                <a:gd name="connsiteY6" fmla="*/ 551414 h 3370644"/>
                <a:gd name="connsiteX7" fmla="*/ 46248 w 1857319"/>
                <a:gd name="connsiteY7" fmla="*/ 0 h 3370644"/>
                <a:gd name="connsiteX8" fmla="*/ 802844 w 1857319"/>
                <a:gd name="connsiteY8" fmla="*/ 304476 h 3370644"/>
                <a:gd name="connsiteX9" fmla="*/ 1822640 w 1857319"/>
                <a:gd name="connsiteY9" fmla="*/ 360665 h 3370644"/>
                <a:gd name="connsiteX10" fmla="*/ 1857302 w 1857319"/>
                <a:gd name="connsiteY10" fmla="*/ 497469 h 3370644"/>
                <a:gd name="connsiteX11" fmla="*/ 1028379 w 1857319"/>
                <a:gd name="connsiteY11" fmla="*/ 509519 h 3370644"/>
                <a:gd name="connsiteX12" fmla="*/ 1686084 w 1857319"/>
                <a:gd name="connsiteY12" fmla="*/ 1636342 h 3370644"/>
                <a:gd name="connsiteX13" fmla="*/ 1132560 w 1857319"/>
                <a:gd name="connsiteY13" fmla="*/ 2692947 h 3370644"/>
                <a:gd name="connsiteX14" fmla="*/ 800916 w 1857319"/>
                <a:gd name="connsiteY14" fmla="*/ 3350981 h 3370644"/>
                <a:gd name="connsiteX15" fmla="*/ 695962 w 1857319"/>
                <a:gd name="connsiteY15" fmla="*/ 3370572 h 3370644"/>
                <a:gd name="connsiteX0" fmla="*/ 695962 w 1857319"/>
                <a:gd name="connsiteY0" fmla="*/ 3370572 h 3370646"/>
                <a:gd name="connsiteX1" fmla="*/ 931132 w 1857319"/>
                <a:gd name="connsiteY1" fmla="*/ 2809004 h 3370646"/>
                <a:gd name="connsiteX2" fmla="*/ 15669 w 1857319"/>
                <a:gd name="connsiteY2" fmla="*/ 3284913 h 3370646"/>
                <a:gd name="connsiteX3" fmla="*/ -1 w 1857319"/>
                <a:gd name="connsiteY3" fmla="*/ 2836505 h 3370646"/>
                <a:gd name="connsiteX4" fmla="*/ 729684 w 1857319"/>
                <a:gd name="connsiteY4" fmla="*/ 2464364 h 3370646"/>
                <a:gd name="connsiteX5" fmla="*/ 1100832 w 1857319"/>
                <a:gd name="connsiteY5" fmla="*/ 1528797 h 3370646"/>
                <a:gd name="connsiteX6" fmla="*/ 11352 w 1857319"/>
                <a:gd name="connsiteY6" fmla="*/ 551414 h 3370646"/>
                <a:gd name="connsiteX7" fmla="*/ 46248 w 1857319"/>
                <a:gd name="connsiteY7" fmla="*/ 0 h 3370646"/>
                <a:gd name="connsiteX8" fmla="*/ 802844 w 1857319"/>
                <a:gd name="connsiteY8" fmla="*/ 304476 h 3370646"/>
                <a:gd name="connsiteX9" fmla="*/ 1822640 w 1857319"/>
                <a:gd name="connsiteY9" fmla="*/ 360665 h 3370646"/>
                <a:gd name="connsiteX10" fmla="*/ 1857302 w 1857319"/>
                <a:gd name="connsiteY10" fmla="*/ 497469 h 3370646"/>
                <a:gd name="connsiteX11" fmla="*/ 1028379 w 1857319"/>
                <a:gd name="connsiteY11" fmla="*/ 509519 h 3370646"/>
                <a:gd name="connsiteX12" fmla="*/ 1686084 w 1857319"/>
                <a:gd name="connsiteY12" fmla="*/ 1636342 h 3370646"/>
                <a:gd name="connsiteX13" fmla="*/ 1132560 w 1857319"/>
                <a:gd name="connsiteY13" fmla="*/ 2692947 h 3370646"/>
                <a:gd name="connsiteX14" fmla="*/ 800916 w 1857319"/>
                <a:gd name="connsiteY14" fmla="*/ 3350981 h 3370646"/>
                <a:gd name="connsiteX15" fmla="*/ 695962 w 1857319"/>
                <a:gd name="connsiteY15" fmla="*/ 3370572 h 3370646"/>
                <a:gd name="connsiteX0" fmla="*/ 695962 w 1857319"/>
                <a:gd name="connsiteY0" fmla="*/ 3370572 h 3370817"/>
                <a:gd name="connsiteX1" fmla="*/ 931132 w 1857319"/>
                <a:gd name="connsiteY1" fmla="*/ 2809004 h 3370817"/>
                <a:gd name="connsiteX2" fmla="*/ 15669 w 1857319"/>
                <a:gd name="connsiteY2" fmla="*/ 3284913 h 3370817"/>
                <a:gd name="connsiteX3" fmla="*/ -1 w 1857319"/>
                <a:gd name="connsiteY3" fmla="*/ 2836505 h 3370817"/>
                <a:gd name="connsiteX4" fmla="*/ 729684 w 1857319"/>
                <a:gd name="connsiteY4" fmla="*/ 2464364 h 3370817"/>
                <a:gd name="connsiteX5" fmla="*/ 1100832 w 1857319"/>
                <a:gd name="connsiteY5" fmla="*/ 1528797 h 3370817"/>
                <a:gd name="connsiteX6" fmla="*/ 11352 w 1857319"/>
                <a:gd name="connsiteY6" fmla="*/ 551414 h 3370817"/>
                <a:gd name="connsiteX7" fmla="*/ 46248 w 1857319"/>
                <a:gd name="connsiteY7" fmla="*/ 0 h 3370817"/>
                <a:gd name="connsiteX8" fmla="*/ 802844 w 1857319"/>
                <a:gd name="connsiteY8" fmla="*/ 304476 h 3370817"/>
                <a:gd name="connsiteX9" fmla="*/ 1822640 w 1857319"/>
                <a:gd name="connsiteY9" fmla="*/ 360665 h 3370817"/>
                <a:gd name="connsiteX10" fmla="*/ 1857302 w 1857319"/>
                <a:gd name="connsiteY10" fmla="*/ 497469 h 3370817"/>
                <a:gd name="connsiteX11" fmla="*/ 1028379 w 1857319"/>
                <a:gd name="connsiteY11" fmla="*/ 509519 h 3370817"/>
                <a:gd name="connsiteX12" fmla="*/ 1686084 w 1857319"/>
                <a:gd name="connsiteY12" fmla="*/ 1636342 h 3370817"/>
                <a:gd name="connsiteX13" fmla="*/ 1132560 w 1857319"/>
                <a:gd name="connsiteY13" fmla="*/ 2692947 h 3370817"/>
                <a:gd name="connsiteX14" fmla="*/ 800909 w 1857319"/>
                <a:gd name="connsiteY14" fmla="*/ 3364273 h 3370817"/>
                <a:gd name="connsiteX15" fmla="*/ 695962 w 1857319"/>
                <a:gd name="connsiteY15" fmla="*/ 3370572 h 3370817"/>
                <a:gd name="connsiteX0" fmla="*/ 695962 w 1857319"/>
                <a:gd name="connsiteY0" fmla="*/ 3370572 h 3370819"/>
                <a:gd name="connsiteX1" fmla="*/ 931132 w 1857319"/>
                <a:gd name="connsiteY1" fmla="*/ 2809004 h 3370819"/>
                <a:gd name="connsiteX2" fmla="*/ 15669 w 1857319"/>
                <a:gd name="connsiteY2" fmla="*/ 3284913 h 3370819"/>
                <a:gd name="connsiteX3" fmla="*/ -1 w 1857319"/>
                <a:gd name="connsiteY3" fmla="*/ 2836505 h 3370819"/>
                <a:gd name="connsiteX4" fmla="*/ 729684 w 1857319"/>
                <a:gd name="connsiteY4" fmla="*/ 2464364 h 3370819"/>
                <a:gd name="connsiteX5" fmla="*/ 1100832 w 1857319"/>
                <a:gd name="connsiteY5" fmla="*/ 1528797 h 3370819"/>
                <a:gd name="connsiteX6" fmla="*/ 11352 w 1857319"/>
                <a:gd name="connsiteY6" fmla="*/ 551414 h 3370819"/>
                <a:gd name="connsiteX7" fmla="*/ 46248 w 1857319"/>
                <a:gd name="connsiteY7" fmla="*/ 0 h 3370819"/>
                <a:gd name="connsiteX8" fmla="*/ 802844 w 1857319"/>
                <a:gd name="connsiteY8" fmla="*/ 304476 h 3370819"/>
                <a:gd name="connsiteX9" fmla="*/ 1822640 w 1857319"/>
                <a:gd name="connsiteY9" fmla="*/ 360665 h 3370819"/>
                <a:gd name="connsiteX10" fmla="*/ 1857302 w 1857319"/>
                <a:gd name="connsiteY10" fmla="*/ 497469 h 3370819"/>
                <a:gd name="connsiteX11" fmla="*/ 1028379 w 1857319"/>
                <a:gd name="connsiteY11" fmla="*/ 509519 h 3370819"/>
                <a:gd name="connsiteX12" fmla="*/ 1686084 w 1857319"/>
                <a:gd name="connsiteY12" fmla="*/ 1636342 h 3370819"/>
                <a:gd name="connsiteX13" fmla="*/ 1132560 w 1857319"/>
                <a:gd name="connsiteY13" fmla="*/ 2692947 h 3370819"/>
                <a:gd name="connsiteX14" fmla="*/ 800909 w 1857319"/>
                <a:gd name="connsiteY14" fmla="*/ 3364273 h 3370819"/>
                <a:gd name="connsiteX15" fmla="*/ 695962 w 1857319"/>
                <a:gd name="connsiteY15" fmla="*/ 3370572 h 3370819"/>
                <a:gd name="connsiteX0" fmla="*/ 695962 w 1857319"/>
                <a:gd name="connsiteY0" fmla="*/ 3330712 h 3330957"/>
                <a:gd name="connsiteX1" fmla="*/ 931132 w 1857319"/>
                <a:gd name="connsiteY1" fmla="*/ 2769144 h 3330957"/>
                <a:gd name="connsiteX2" fmla="*/ 15669 w 1857319"/>
                <a:gd name="connsiteY2" fmla="*/ 3245053 h 3330957"/>
                <a:gd name="connsiteX3" fmla="*/ -1 w 1857319"/>
                <a:gd name="connsiteY3" fmla="*/ 2796645 h 3330957"/>
                <a:gd name="connsiteX4" fmla="*/ 729684 w 1857319"/>
                <a:gd name="connsiteY4" fmla="*/ 2424504 h 3330957"/>
                <a:gd name="connsiteX5" fmla="*/ 1100832 w 1857319"/>
                <a:gd name="connsiteY5" fmla="*/ 1488937 h 3330957"/>
                <a:gd name="connsiteX6" fmla="*/ 11352 w 1857319"/>
                <a:gd name="connsiteY6" fmla="*/ 511554 h 3330957"/>
                <a:gd name="connsiteX7" fmla="*/ 33727 w 1857319"/>
                <a:gd name="connsiteY7" fmla="*/ 0 h 3330957"/>
                <a:gd name="connsiteX8" fmla="*/ 802844 w 1857319"/>
                <a:gd name="connsiteY8" fmla="*/ 264616 h 3330957"/>
                <a:gd name="connsiteX9" fmla="*/ 1822640 w 1857319"/>
                <a:gd name="connsiteY9" fmla="*/ 320805 h 3330957"/>
                <a:gd name="connsiteX10" fmla="*/ 1857302 w 1857319"/>
                <a:gd name="connsiteY10" fmla="*/ 457609 h 3330957"/>
                <a:gd name="connsiteX11" fmla="*/ 1028379 w 1857319"/>
                <a:gd name="connsiteY11" fmla="*/ 469659 h 3330957"/>
                <a:gd name="connsiteX12" fmla="*/ 1686084 w 1857319"/>
                <a:gd name="connsiteY12" fmla="*/ 1596482 h 3330957"/>
                <a:gd name="connsiteX13" fmla="*/ 1132560 w 1857319"/>
                <a:gd name="connsiteY13" fmla="*/ 2653087 h 3330957"/>
                <a:gd name="connsiteX14" fmla="*/ 800909 w 1857319"/>
                <a:gd name="connsiteY14" fmla="*/ 3324413 h 3330957"/>
                <a:gd name="connsiteX15" fmla="*/ 695962 w 1857319"/>
                <a:gd name="connsiteY15" fmla="*/ 3330712 h 3330957"/>
                <a:gd name="connsiteX0" fmla="*/ 695962 w 1857322"/>
                <a:gd name="connsiteY0" fmla="*/ 3330712 h 3330959"/>
                <a:gd name="connsiteX1" fmla="*/ 931132 w 1857322"/>
                <a:gd name="connsiteY1" fmla="*/ 2769144 h 3330959"/>
                <a:gd name="connsiteX2" fmla="*/ 15669 w 1857322"/>
                <a:gd name="connsiteY2" fmla="*/ 3245053 h 3330959"/>
                <a:gd name="connsiteX3" fmla="*/ -1 w 1857322"/>
                <a:gd name="connsiteY3" fmla="*/ 2796645 h 3330959"/>
                <a:gd name="connsiteX4" fmla="*/ 729684 w 1857322"/>
                <a:gd name="connsiteY4" fmla="*/ 2424504 h 3330959"/>
                <a:gd name="connsiteX5" fmla="*/ 1100832 w 1857322"/>
                <a:gd name="connsiteY5" fmla="*/ 1488937 h 3330959"/>
                <a:gd name="connsiteX6" fmla="*/ 11352 w 1857322"/>
                <a:gd name="connsiteY6" fmla="*/ 511554 h 3330959"/>
                <a:gd name="connsiteX7" fmla="*/ 33727 w 1857322"/>
                <a:gd name="connsiteY7" fmla="*/ 0 h 3330959"/>
                <a:gd name="connsiteX8" fmla="*/ 802844 w 1857322"/>
                <a:gd name="connsiteY8" fmla="*/ 264616 h 3330959"/>
                <a:gd name="connsiteX9" fmla="*/ 1822640 w 1857322"/>
                <a:gd name="connsiteY9" fmla="*/ 320805 h 3330959"/>
                <a:gd name="connsiteX10" fmla="*/ 1857303 w 1857322"/>
                <a:gd name="connsiteY10" fmla="*/ 546188 h 3330959"/>
                <a:gd name="connsiteX11" fmla="*/ 1028379 w 1857322"/>
                <a:gd name="connsiteY11" fmla="*/ 469659 h 3330959"/>
                <a:gd name="connsiteX12" fmla="*/ 1686084 w 1857322"/>
                <a:gd name="connsiteY12" fmla="*/ 1596482 h 3330959"/>
                <a:gd name="connsiteX13" fmla="*/ 1132560 w 1857322"/>
                <a:gd name="connsiteY13" fmla="*/ 2653087 h 3330959"/>
                <a:gd name="connsiteX14" fmla="*/ 800909 w 1857322"/>
                <a:gd name="connsiteY14" fmla="*/ 3324413 h 3330959"/>
                <a:gd name="connsiteX15" fmla="*/ 695962 w 1857322"/>
                <a:gd name="connsiteY15" fmla="*/ 3330712 h 3330959"/>
                <a:gd name="connsiteX0" fmla="*/ 695962 w 1857333"/>
                <a:gd name="connsiteY0" fmla="*/ 3330712 h 3330957"/>
                <a:gd name="connsiteX1" fmla="*/ 931132 w 1857333"/>
                <a:gd name="connsiteY1" fmla="*/ 2769144 h 3330957"/>
                <a:gd name="connsiteX2" fmla="*/ 15669 w 1857333"/>
                <a:gd name="connsiteY2" fmla="*/ 3245053 h 3330957"/>
                <a:gd name="connsiteX3" fmla="*/ -1 w 1857333"/>
                <a:gd name="connsiteY3" fmla="*/ 2796645 h 3330957"/>
                <a:gd name="connsiteX4" fmla="*/ 729684 w 1857333"/>
                <a:gd name="connsiteY4" fmla="*/ 2424504 h 3330957"/>
                <a:gd name="connsiteX5" fmla="*/ 1100832 w 1857333"/>
                <a:gd name="connsiteY5" fmla="*/ 1488937 h 3330957"/>
                <a:gd name="connsiteX6" fmla="*/ 11352 w 1857333"/>
                <a:gd name="connsiteY6" fmla="*/ 511554 h 3330957"/>
                <a:gd name="connsiteX7" fmla="*/ 33727 w 1857333"/>
                <a:gd name="connsiteY7" fmla="*/ 0 h 3330957"/>
                <a:gd name="connsiteX8" fmla="*/ 802844 w 1857333"/>
                <a:gd name="connsiteY8" fmla="*/ 264616 h 3330957"/>
                <a:gd name="connsiteX9" fmla="*/ 1828902 w 1857333"/>
                <a:gd name="connsiteY9" fmla="*/ 435958 h 3330957"/>
                <a:gd name="connsiteX10" fmla="*/ 1857303 w 1857333"/>
                <a:gd name="connsiteY10" fmla="*/ 546188 h 3330957"/>
                <a:gd name="connsiteX11" fmla="*/ 1028379 w 1857333"/>
                <a:gd name="connsiteY11" fmla="*/ 469659 h 3330957"/>
                <a:gd name="connsiteX12" fmla="*/ 1686084 w 1857333"/>
                <a:gd name="connsiteY12" fmla="*/ 1596482 h 3330957"/>
                <a:gd name="connsiteX13" fmla="*/ 1132560 w 1857333"/>
                <a:gd name="connsiteY13" fmla="*/ 2653087 h 3330957"/>
                <a:gd name="connsiteX14" fmla="*/ 800909 w 1857333"/>
                <a:gd name="connsiteY14" fmla="*/ 3324413 h 3330957"/>
                <a:gd name="connsiteX15" fmla="*/ 695962 w 1857333"/>
                <a:gd name="connsiteY15" fmla="*/ 3330712 h 3330957"/>
                <a:gd name="connsiteX0" fmla="*/ 695962 w 1873099"/>
                <a:gd name="connsiteY0" fmla="*/ 3330712 h 3330959"/>
                <a:gd name="connsiteX1" fmla="*/ 931132 w 1873099"/>
                <a:gd name="connsiteY1" fmla="*/ 2769144 h 3330959"/>
                <a:gd name="connsiteX2" fmla="*/ 15669 w 1873099"/>
                <a:gd name="connsiteY2" fmla="*/ 3245053 h 3330959"/>
                <a:gd name="connsiteX3" fmla="*/ -1 w 1873099"/>
                <a:gd name="connsiteY3" fmla="*/ 2796645 h 3330959"/>
                <a:gd name="connsiteX4" fmla="*/ 729684 w 1873099"/>
                <a:gd name="connsiteY4" fmla="*/ 2424504 h 3330959"/>
                <a:gd name="connsiteX5" fmla="*/ 1100832 w 1873099"/>
                <a:gd name="connsiteY5" fmla="*/ 1488937 h 3330959"/>
                <a:gd name="connsiteX6" fmla="*/ 11352 w 1873099"/>
                <a:gd name="connsiteY6" fmla="*/ 511554 h 3330959"/>
                <a:gd name="connsiteX7" fmla="*/ 33727 w 1873099"/>
                <a:gd name="connsiteY7" fmla="*/ 0 h 3330959"/>
                <a:gd name="connsiteX8" fmla="*/ 802844 w 1873099"/>
                <a:gd name="connsiteY8" fmla="*/ 264616 h 3330959"/>
                <a:gd name="connsiteX9" fmla="*/ 1866458 w 1873099"/>
                <a:gd name="connsiteY9" fmla="*/ 449250 h 3330959"/>
                <a:gd name="connsiteX10" fmla="*/ 1857303 w 1873099"/>
                <a:gd name="connsiteY10" fmla="*/ 546188 h 3330959"/>
                <a:gd name="connsiteX11" fmla="*/ 1028379 w 1873099"/>
                <a:gd name="connsiteY11" fmla="*/ 469659 h 3330959"/>
                <a:gd name="connsiteX12" fmla="*/ 1686084 w 1873099"/>
                <a:gd name="connsiteY12" fmla="*/ 1596482 h 3330959"/>
                <a:gd name="connsiteX13" fmla="*/ 1132560 w 1873099"/>
                <a:gd name="connsiteY13" fmla="*/ 2653087 h 3330959"/>
                <a:gd name="connsiteX14" fmla="*/ 800909 w 1873099"/>
                <a:gd name="connsiteY14" fmla="*/ 3324413 h 3330959"/>
                <a:gd name="connsiteX15" fmla="*/ 695962 w 1873099"/>
                <a:gd name="connsiteY15" fmla="*/ 3330712 h 3330959"/>
                <a:gd name="connsiteX0" fmla="*/ 695962 w 1876009"/>
                <a:gd name="connsiteY0" fmla="*/ 3330712 h 3330957"/>
                <a:gd name="connsiteX1" fmla="*/ 931132 w 1876009"/>
                <a:gd name="connsiteY1" fmla="*/ 2769144 h 3330957"/>
                <a:gd name="connsiteX2" fmla="*/ 15669 w 1876009"/>
                <a:gd name="connsiteY2" fmla="*/ 3245053 h 3330957"/>
                <a:gd name="connsiteX3" fmla="*/ -1 w 1876009"/>
                <a:gd name="connsiteY3" fmla="*/ 2796645 h 3330957"/>
                <a:gd name="connsiteX4" fmla="*/ 729684 w 1876009"/>
                <a:gd name="connsiteY4" fmla="*/ 2424504 h 3330957"/>
                <a:gd name="connsiteX5" fmla="*/ 1100832 w 1876009"/>
                <a:gd name="connsiteY5" fmla="*/ 1488937 h 3330957"/>
                <a:gd name="connsiteX6" fmla="*/ 11352 w 1876009"/>
                <a:gd name="connsiteY6" fmla="*/ 511554 h 3330957"/>
                <a:gd name="connsiteX7" fmla="*/ 33727 w 1876009"/>
                <a:gd name="connsiteY7" fmla="*/ 0 h 3330957"/>
                <a:gd name="connsiteX8" fmla="*/ 802844 w 1876009"/>
                <a:gd name="connsiteY8" fmla="*/ 264616 h 3330957"/>
                <a:gd name="connsiteX9" fmla="*/ 1866458 w 1876009"/>
                <a:gd name="connsiteY9" fmla="*/ 449250 h 3330957"/>
                <a:gd name="connsiteX10" fmla="*/ 1869824 w 1876009"/>
                <a:gd name="connsiteY10" fmla="*/ 581620 h 3330957"/>
                <a:gd name="connsiteX11" fmla="*/ 1028379 w 1876009"/>
                <a:gd name="connsiteY11" fmla="*/ 469659 h 3330957"/>
                <a:gd name="connsiteX12" fmla="*/ 1686084 w 1876009"/>
                <a:gd name="connsiteY12" fmla="*/ 1596482 h 3330957"/>
                <a:gd name="connsiteX13" fmla="*/ 1132560 w 1876009"/>
                <a:gd name="connsiteY13" fmla="*/ 2653087 h 3330957"/>
                <a:gd name="connsiteX14" fmla="*/ 800909 w 1876009"/>
                <a:gd name="connsiteY14" fmla="*/ 3324413 h 3330957"/>
                <a:gd name="connsiteX15" fmla="*/ 695962 w 1876009"/>
                <a:gd name="connsiteY15" fmla="*/ 3330712 h 3330957"/>
                <a:gd name="connsiteX0" fmla="*/ 695962 w 1876009"/>
                <a:gd name="connsiteY0" fmla="*/ 3330712 h 3338354"/>
                <a:gd name="connsiteX1" fmla="*/ 931132 w 1876009"/>
                <a:gd name="connsiteY1" fmla="*/ 2769144 h 3338354"/>
                <a:gd name="connsiteX2" fmla="*/ 15669 w 1876009"/>
                <a:gd name="connsiteY2" fmla="*/ 3245053 h 3338354"/>
                <a:gd name="connsiteX3" fmla="*/ -1 w 1876009"/>
                <a:gd name="connsiteY3" fmla="*/ 2796645 h 3338354"/>
                <a:gd name="connsiteX4" fmla="*/ 729684 w 1876009"/>
                <a:gd name="connsiteY4" fmla="*/ 2424504 h 3338354"/>
                <a:gd name="connsiteX5" fmla="*/ 1100832 w 1876009"/>
                <a:gd name="connsiteY5" fmla="*/ 1488937 h 3338354"/>
                <a:gd name="connsiteX6" fmla="*/ 11352 w 1876009"/>
                <a:gd name="connsiteY6" fmla="*/ 511554 h 3338354"/>
                <a:gd name="connsiteX7" fmla="*/ 33727 w 1876009"/>
                <a:gd name="connsiteY7" fmla="*/ 0 h 3338354"/>
                <a:gd name="connsiteX8" fmla="*/ 802844 w 1876009"/>
                <a:gd name="connsiteY8" fmla="*/ 264616 h 3338354"/>
                <a:gd name="connsiteX9" fmla="*/ 1866458 w 1876009"/>
                <a:gd name="connsiteY9" fmla="*/ 449250 h 3338354"/>
                <a:gd name="connsiteX10" fmla="*/ 1869824 w 1876009"/>
                <a:gd name="connsiteY10" fmla="*/ 581620 h 3338354"/>
                <a:gd name="connsiteX11" fmla="*/ 1028379 w 1876009"/>
                <a:gd name="connsiteY11" fmla="*/ 469659 h 3338354"/>
                <a:gd name="connsiteX12" fmla="*/ 1686084 w 1876009"/>
                <a:gd name="connsiteY12" fmla="*/ 1596482 h 3338354"/>
                <a:gd name="connsiteX13" fmla="*/ 1132560 w 1876009"/>
                <a:gd name="connsiteY13" fmla="*/ 2653087 h 3338354"/>
                <a:gd name="connsiteX14" fmla="*/ 1570802 w 1876009"/>
                <a:gd name="connsiteY14" fmla="*/ 3337701 h 3338354"/>
                <a:gd name="connsiteX15" fmla="*/ 695962 w 1876009"/>
                <a:gd name="connsiteY15" fmla="*/ 3330712 h 3338354"/>
                <a:gd name="connsiteX0" fmla="*/ 1453339 w 1876009"/>
                <a:gd name="connsiteY0" fmla="*/ 3339573 h 3340389"/>
                <a:gd name="connsiteX1" fmla="*/ 931132 w 1876009"/>
                <a:gd name="connsiteY1" fmla="*/ 2769144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32560 w 1876009"/>
                <a:gd name="connsiteY13" fmla="*/ 265308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1006236 w 1876009"/>
                <a:gd name="connsiteY1" fmla="*/ 2738145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32560 w 1876009"/>
                <a:gd name="connsiteY13" fmla="*/ 265308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1006236 w 1876009"/>
                <a:gd name="connsiteY1" fmla="*/ 2738145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1006236 w 1876009"/>
                <a:gd name="connsiteY1" fmla="*/ 2738145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00832 w 1876009"/>
                <a:gd name="connsiteY5" fmla="*/ 1488937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94716 w 1876009"/>
                <a:gd name="connsiteY5" fmla="*/ 1475654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194716 w 1876009"/>
                <a:gd name="connsiteY5" fmla="*/ 1475654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294860 w 1876009"/>
                <a:gd name="connsiteY5" fmla="*/ 1546523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294860 w 1876009"/>
                <a:gd name="connsiteY5" fmla="*/ 1546523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29684 w 1876009"/>
                <a:gd name="connsiteY4" fmla="*/ 2424504 h 3340389"/>
                <a:gd name="connsiteX5" fmla="*/ 1294860 w 1876009"/>
                <a:gd name="connsiteY5" fmla="*/ 1546523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98531 w 1876009"/>
                <a:gd name="connsiteY4" fmla="*/ 2428937 h 3340389"/>
                <a:gd name="connsiteX5" fmla="*/ 1294860 w 1876009"/>
                <a:gd name="connsiteY5" fmla="*/ 1546523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98531 w 1876009"/>
                <a:gd name="connsiteY4" fmla="*/ 2428937 h 3340389"/>
                <a:gd name="connsiteX5" fmla="*/ 1294860 w 1876009"/>
                <a:gd name="connsiteY5" fmla="*/ 1546523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98531 w 1876009"/>
                <a:gd name="connsiteY4" fmla="*/ 2428937 h 3340389"/>
                <a:gd name="connsiteX5" fmla="*/ 1294860 w 1876009"/>
                <a:gd name="connsiteY5" fmla="*/ 1546523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98531 w 1876009"/>
                <a:gd name="connsiteY4" fmla="*/ 2428937 h 3340389"/>
                <a:gd name="connsiteX5" fmla="*/ 1294860 w 1876009"/>
                <a:gd name="connsiteY5" fmla="*/ 1546523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98531 w 1876009"/>
                <a:gd name="connsiteY4" fmla="*/ 2428937 h 3340389"/>
                <a:gd name="connsiteX5" fmla="*/ 1313630 w 1876009"/>
                <a:gd name="connsiteY5" fmla="*/ 1471235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98531 w 1876009"/>
                <a:gd name="connsiteY4" fmla="*/ 2428937 h 3340389"/>
                <a:gd name="connsiteX5" fmla="*/ 1313630 w 1876009"/>
                <a:gd name="connsiteY5" fmla="*/ 1471235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68 w 1876009"/>
                <a:gd name="connsiteY4" fmla="*/ 2455515 h 3340389"/>
                <a:gd name="connsiteX5" fmla="*/ 1313630 w 1876009"/>
                <a:gd name="connsiteY5" fmla="*/ 1471235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68 w 1876009"/>
                <a:gd name="connsiteY4" fmla="*/ 2455515 h 3340389"/>
                <a:gd name="connsiteX5" fmla="*/ 1313630 w 1876009"/>
                <a:gd name="connsiteY5" fmla="*/ 1471235 h 3340389"/>
                <a:gd name="connsiteX6" fmla="*/ 11352 w 1876009"/>
                <a:gd name="connsiteY6" fmla="*/ 511554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68 w 1876009"/>
                <a:gd name="connsiteY4" fmla="*/ 2455515 h 3340389"/>
                <a:gd name="connsiteX5" fmla="*/ 1313630 w 1876009"/>
                <a:gd name="connsiteY5" fmla="*/ 1471235 h 3340389"/>
                <a:gd name="connsiteX6" fmla="*/ 17605 w 1876009"/>
                <a:gd name="connsiteY6" fmla="*/ 471700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68 w 1876009"/>
                <a:gd name="connsiteY4" fmla="*/ 2455515 h 3340389"/>
                <a:gd name="connsiteX5" fmla="*/ 1313630 w 1876009"/>
                <a:gd name="connsiteY5" fmla="*/ 1471235 h 3340389"/>
                <a:gd name="connsiteX6" fmla="*/ 17605 w 1876009"/>
                <a:gd name="connsiteY6" fmla="*/ 471700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68 w 1876009"/>
                <a:gd name="connsiteY4" fmla="*/ 2455515 h 3340389"/>
                <a:gd name="connsiteX5" fmla="*/ 1313630 w 1876009"/>
                <a:gd name="connsiteY5" fmla="*/ 1471235 h 3340389"/>
                <a:gd name="connsiteX6" fmla="*/ 17605 w 1876009"/>
                <a:gd name="connsiteY6" fmla="*/ 471700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68 w 1876009"/>
                <a:gd name="connsiteY4" fmla="*/ 2455515 h 3340389"/>
                <a:gd name="connsiteX5" fmla="*/ 1294846 w 1876009"/>
                <a:gd name="connsiteY5" fmla="*/ 1488956 h 3340389"/>
                <a:gd name="connsiteX6" fmla="*/ 17605 w 1876009"/>
                <a:gd name="connsiteY6" fmla="*/ 471700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  <a:gd name="connsiteX0" fmla="*/ 1453339 w 1876009"/>
                <a:gd name="connsiteY0" fmla="*/ 3339573 h 3340389"/>
                <a:gd name="connsiteX1" fmla="*/ 981193 w 1876009"/>
                <a:gd name="connsiteY1" fmla="*/ 2764723 h 3340389"/>
                <a:gd name="connsiteX2" fmla="*/ 15669 w 1876009"/>
                <a:gd name="connsiteY2" fmla="*/ 3245053 h 3340389"/>
                <a:gd name="connsiteX3" fmla="*/ -1 w 1876009"/>
                <a:gd name="connsiteY3" fmla="*/ 2796645 h 3340389"/>
                <a:gd name="connsiteX4" fmla="*/ 760968 w 1876009"/>
                <a:gd name="connsiteY4" fmla="*/ 2455515 h 3340389"/>
                <a:gd name="connsiteX5" fmla="*/ 1294846 w 1876009"/>
                <a:gd name="connsiteY5" fmla="*/ 1488956 h 3340389"/>
                <a:gd name="connsiteX6" fmla="*/ 17605 w 1876009"/>
                <a:gd name="connsiteY6" fmla="*/ 471700 h 3340389"/>
                <a:gd name="connsiteX7" fmla="*/ 33727 w 1876009"/>
                <a:gd name="connsiteY7" fmla="*/ 0 h 3340389"/>
                <a:gd name="connsiteX8" fmla="*/ 802844 w 1876009"/>
                <a:gd name="connsiteY8" fmla="*/ 264616 h 3340389"/>
                <a:gd name="connsiteX9" fmla="*/ 1866458 w 1876009"/>
                <a:gd name="connsiteY9" fmla="*/ 449250 h 3340389"/>
                <a:gd name="connsiteX10" fmla="*/ 1869824 w 1876009"/>
                <a:gd name="connsiteY10" fmla="*/ 581620 h 3340389"/>
                <a:gd name="connsiteX11" fmla="*/ 1028379 w 1876009"/>
                <a:gd name="connsiteY11" fmla="*/ 469659 h 3340389"/>
                <a:gd name="connsiteX12" fmla="*/ 1686084 w 1876009"/>
                <a:gd name="connsiteY12" fmla="*/ 1596482 h 3340389"/>
                <a:gd name="connsiteX13" fmla="*/ 1157598 w 1876009"/>
                <a:gd name="connsiteY13" fmla="*/ 2630947 h 3340389"/>
                <a:gd name="connsiteX14" fmla="*/ 1570802 w 1876009"/>
                <a:gd name="connsiteY14" fmla="*/ 3337701 h 3340389"/>
                <a:gd name="connsiteX15" fmla="*/ 1453339 w 1876009"/>
                <a:gd name="connsiteY15" fmla="*/ 3339573 h 334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76009" h="3340389">
                  <a:moveTo>
                    <a:pt x="1453339" y="3339573"/>
                  </a:moveTo>
                  <a:cubicBezTo>
                    <a:pt x="1369919" y="3196207"/>
                    <a:pt x="1027998" y="2895368"/>
                    <a:pt x="981193" y="2764723"/>
                  </a:cubicBezTo>
                  <a:cubicBezTo>
                    <a:pt x="700611" y="2901380"/>
                    <a:pt x="283537" y="2972407"/>
                    <a:pt x="15669" y="3245053"/>
                  </a:cubicBezTo>
                  <a:cubicBezTo>
                    <a:pt x="14614" y="2989291"/>
                    <a:pt x="1054" y="3052407"/>
                    <a:pt x="-1" y="2796645"/>
                  </a:cubicBezTo>
                  <a:cubicBezTo>
                    <a:pt x="131521" y="2598620"/>
                    <a:pt x="401189" y="2615893"/>
                    <a:pt x="760968" y="2455515"/>
                  </a:cubicBezTo>
                  <a:cubicBezTo>
                    <a:pt x="1120747" y="2295137"/>
                    <a:pt x="1356132" y="1943612"/>
                    <a:pt x="1294846" y="1488956"/>
                  </a:cubicBezTo>
                  <a:cubicBezTo>
                    <a:pt x="1233560" y="1034300"/>
                    <a:pt x="536861" y="602715"/>
                    <a:pt x="17605" y="471700"/>
                  </a:cubicBezTo>
                  <a:lnTo>
                    <a:pt x="33727" y="0"/>
                  </a:lnTo>
                  <a:cubicBezTo>
                    <a:pt x="322951" y="43642"/>
                    <a:pt x="538518" y="151594"/>
                    <a:pt x="802844" y="264616"/>
                  </a:cubicBezTo>
                  <a:cubicBezTo>
                    <a:pt x="1079684" y="324497"/>
                    <a:pt x="1604515" y="416358"/>
                    <a:pt x="1866458" y="449250"/>
                  </a:cubicBezTo>
                  <a:cubicBezTo>
                    <a:pt x="1885367" y="539211"/>
                    <a:pt x="1870476" y="520262"/>
                    <a:pt x="1869824" y="581620"/>
                  </a:cubicBezTo>
                  <a:cubicBezTo>
                    <a:pt x="1575968" y="521465"/>
                    <a:pt x="1099677" y="470551"/>
                    <a:pt x="1028379" y="469659"/>
                  </a:cubicBezTo>
                  <a:cubicBezTo>
                    <a:pt x="1356589" y="712120"/>
                    <a:pt x="1664548" y="1236267"/>
                    <a:pt x="1686084" y="1596482"/>
                  </a:cubicBezTo>
                  <a:cubicBezTo>
                    <a:pt x="1707621" y="1956697"/>
                    <a:pt x="1365614" y="2481114"/>
                    <a:pt x="1157598" y="2630947"/>
                  </a:cubicBezTo>
                  <a:cubicBezTo>
                    <a:pt x="1100769" y="2808503"/>
                    <a:pt x="1597189" y="3258240"/>
                    <a:pt x="1570802" y="3337701"/>
                  </a:cubicBezTo>
                  <a:cubicBezTo>
                    <a:pt x="1470703" y="3340773"/>
                    <a:pt x="1515885" y="3340935"/>
                    <a:pt x="1453339" y="333957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95" name="자유형 94"/>
            <p:cNvSpPr/>
            <p:nvPr/>
          </p:nvSpPr>
          <p:spPr>
            <a:xfrm rot="16200000">
              <a:off x="356589" y="3738764"/>
              <a:ext cx="741846" cy="357655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9347 w 1526737"/>
                <a:gd name="connsiteY0" fmla="*/ 3727412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0" fmla="*/ 1008504 w 1526737"/>
                <a:gd name="connsiteY0" fmla="*/ 3366106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0" fmla="*/ 1008504 w 1526737"/>
                <a:gd name="connsiteY0" fmla="*/ 3366106 h 4076605"/>
                <a:gd name="connsiteX1" fmla="*/ 786734 w 1526737"/>
                <a:gd name="connsiteY1" fmla="*/ 4073255 h 4076605"/>
                <a:gd name="connsiteX2" fmla="*/ 351681 w 1526737"/>
                <a:gd name="connsiteY2" fmla="*/ 4076605 h 4076605"/>
                <a:gd name="connsiteX3" fmla="*/ 613777 w 1526737"/>
                <a:gd name="connsiteY3" fmla="*/ 2241840 h 4076605"/>
                <a:gd name="connsiteX4" fmla="*/ 0 w 1526737"/>
                <a:gd name="connsiteY4" fmla="*/ 11063 h 4076605"/>
                <a:gd name="connsiteX5" fmla="*/ 560664 w 1526737"/>
                <a:gd name="connsiteY5" fmla="*/ 0 h 4076605"/>
                <a:gd name="connsiteX6" fmla="*/ 854062 w 1526737"/>
                <a:gd name="connsiteY6" fmla="*/ 680930 h 4076605"/>
                <a:gd name="connsiteX7" fmla="*/ 1498300 w 1526737"/>
                <a:gd name="connsiteY7" fmla="*/ 816850 h 4076605"/>
                <a:gd name="connsiteX8" fmla="*/ 1526709 w 1526737"/>
                <a:gd name="connsiteY8" fmla="*/ 966934 h 4076605"/>
                <a:gd name="connsiteX9" fmla="*/ 923127 w 1526737"/>
                <a:gd name="connsiteY9" fmla="*/ 877123 h 4076605"/>
                <a:gd name="connsiteX10" fmla="*/ 1142692 w 1526737"/>
                <a:gd name="connsiteY10" fmla="*/ 2136815 h 4076605"/>
                <a:gd name="connsiteX11" fmla="*/ 1008504 w 1526737"/>
                <a:gd name="connsiteY11" fmla="*/ 3366106 h 4076605"/>
                <a:gd name="connsiteX0" fmla="*/ 1008504 w 1526737"/>
                <a:gd name="connsiteY0" fmla="*/ 3366106 h 4113326"/>
                <a:gd name="connsiteX1" fmla="*/ 351681 w 1526737"/>
                <a:gd name="connsiteY1" fmla="*/ 4076605 h 4113326"/>
                <a:gd name="connsiteX2" fmla="*/ 613777 w 1526737"/>
                <a:gd name="connsiteY2" fmla="*/ 2241840 h 4113326"/>
                <a:gd name="connsiteX3" fmla="*/ 0 w 1526737"/>
                <a:gd name="connsiteY3" fmla="*/ 11063 h 4113326"/>
                <a:gd name="connsiteX4" fmla="*/ 560664 w 1526737"/>
                <a:gd name="connsiteY4" fmla="*/ 0 h 4113326"/>
                <a:gd name="connsiteX5" fmla="*/ 854062 w 1526737"/>
                <a:gd name="connsiteY5" fmla="*/ 680930 h 4113326"/>
                <a:gd name="connsiteX6" fmla="*/ 1498300 w 1526737"/>
                <a:gd name="connsiteY6" fmla="*/ 816850 h 4113326"/>
                <a:gd name="connsiteX7" fmla="*/ 1526709 w 1526737"/>
                <a:gd name="connsiteY7" fmla="*/ 966934 h 4113326"/>
                <a:gd name="connsiteX8" fmla="*/ 923127 w 1526737"/>
                <a:gd name="connsiteY8" fmla="*/ 877123 h 4113326"/>
                <a:gd name="connsiteX9" fmla="*/ 1142692 w 1526737"/>
                <a:gd name="connsiteY9" fmla="*/ 2136815 h 4113326"/>
                <a:gd name="connsiteX10" fmla="*/ 1008504 w 1526737"/>
                <a:gd name="connsiteY10" fmla="*/ 3366106 h 4113326"/>
                <a:gd name="connsiteX0" fmla="*/ 1142692 w 1526737"/>
                <a:gd name="connsiteY0" fmla="*/ 2136815 h 4076793"/>
                <a:gd name="connsiteX1" fmla="*/ 351681 w 1526737"/>
                <a:gd name="connsiteY1" fmla="*/ 4076605 h 4076793"/>
                <a:gd name="connsiteX2" fmla="*/ 613777 w 1526737"/>
                <a:gd name="connsiteY2" fmla="*/ 2241840 h 4076793"/>
                <a:gd name="connsiteX3" fmla="*/ 0 w 1526737"/>
                <a:gd name="connsiteY3" fmla="*/ 11063 h 4076793"/>
                <a:gd name="connsiteX4" fmla="*/ 560664 w 1526737"/>
                <a:gd name="connsiteY4" fmla="*/ 0 h 4076793"/>
                <a:gd name="connsiteX5" fmla="*/ 854062 w 1526737"/>
                <a:gd name="connsiteY5" fmla="*/ 680930 h 4076793"/>
                <a:gd name="connsiteX6" fmla="*/ 1498300 w 1526737"/>
                <a:gd name="connsiteY6" fmla="*/ 816850 h 4076793"/>
                <a:gd name="connsiteX7" fmla="*/ 1526709 w 1526737"/>
                <a:gd name="connsiteY7" fmla="*/ 966934 h 4076793"/>
                <a:gd name="connsiteX8" fmla="*/ 923127 w 1526737"/>
                <a:gd name="connsiteY8" fmla="*/ 877123 h 4076793"/>
                <a:gd name="connsiteX9" fmla="*/ 1142692 w 1526737"/>
                <a:gd name="connsiteY9" fmla="*/ 2136815 h 4076793"/>
                <a:gd name="connsiteX0" fmla="*/ 1142692 w 1526737"/>
                <a:gd name="connsiteY0" fmla="*/ 2136815 h 2424287"/>
                <a:gd name="connsiteX1" fmla="*/ 613777 w 1526737"/>
                <a:gd name="connsiteY1" fmla="*/ 2241840 h 2424287"/>
                <a:gd name="connsiteX2" fmla="*/ 0 w 1526737"/>
                <a:gd name="connsiteY2" fmla="*/ 11063 h 2424287"/>
                <a:gd name="connsiteX3" fmla="*/ 560664 w 1526737"/>
                <a:gd name="connsiteY3" fmla="*/ 0 h 2424287"/>
                <a:gd name="connsiteX4" fmla="*/ 854062 w 1526737"/>
                <a:gd name="connsiteY4" fmla="*/ 680930 h 2424287"/>
                <a:gd name="connsiteX5" fmla="*/ 1498300 w 1526737"/>
                <a:gd name="connsiteY5" fmla="*/ 816850 h 2424287"/>
                <a:gd name="connsiteX6" fmla="*/ 1526709 w 1526737"/>
                <a:gd name="connsiteY6" fmla="*/ 966934 h 2424287"/>
                <a:gd name="connsiteX7" fmla="*/ 923127 w 1526737"/>
                <a:gd name="connsiteY7" fmla="*/ 877123 h 2424287"/>
                <a:gd name="connsiteX8" fmla="*/ 1142692 w 1526737"/>
                <a:gd name="connsiteY8" fmla="*/ 2136815 h 2424287"/>
                <a:gd name="connsiteX0" fmla="*/ 1142692 w 1526737"/>
                <a:gd name="connsiteY0" fmla="*/ 2136815 h 2321821"/>
                <a:gd name="connsiteX1" fmla="*/ 1095800 w 1526737"/>
                <a:gd name="connsiteY1" fmla="*/ 1628780 h 2321821"/>
                <a:gd name="connsiteX2" fmla="*/ 613777 w 1526737"/>
                <a:gd name="connsiteY2" fmla="*/ 2241840 h 2321821"/>
                <a:gd name="connsiteX3" fmla="*/ 0 w 1526737"/>
                <a:gd name="connsiteY3" fmla="*/ 11063 h 2321821"/>
                <a:gd name="connsiteX4" fmla="*/ 560664 w 1526737"/>
                <a:gd name="connsiteY4" fmla="*/ 0 h 2321821"/>
                <a:gd name="connsiteX5" fmla="*/ 854062 w 1526737"/>
                <a:gd name="connsiteY5" fmla="*/ 680930 h 2321821"/>
                <a:gd name="connsiteX6" fmla="*/ 1498300 w 1526737"/>
                <a:gd name="connsiteY6" fmla="*/ 816850 h 2321821"/>
                <a:gd name="connsiteX7" fmla="*/ 1526709 w 1526737"/>
                <a:gd name="connsiteY7" fmla="*/ 966934 h 2321821"/>
                <a:gd name="connsiteX8" fmla="*/ 923127 w 1526737"/>
                <a:gd name="connsiteY8" fmla="*/ 877123 h 2321821"/>
                <a:gd name="connsiteX9" fmla="*/ 1142692 w 1526737"/>
                <a:gd name="connsiteY9" fmla="*/ 2136815 h 2321821"/>
                <a:gd name="connsiteX0" fmla="*/ 923127 w 1526737"/>
                <a:gd name="connsiteY0" fmla="*/ 877123 h 2321819"/>
                <a:gd name="connsiteX1" fmla="*/ 1095800 w 1526737"/>
                <a:gd name="connsiteY1" fmla="*/ 1628780 h 2321819"/>
                <a:gd name="connsiteX2" fmla="*/ 613777 w 1526737"/>
                <a:gd name="connsiteY2" fmla="*/ 2241840 h 2321819"/>
                <a:gd name="connsiteX3" fmla="*/ 0 w 1526737"/>
                <a:gd name="connsiteY3" fmla="*/ 11063 h 2321819"/>
                <a:gd name="connsiteX4" fmla="*/ 560664 w 1526737"/>
                <a:gd name="connsiteY4" fmla="*/ 0 h 2321819"/>
                <a:gd name="connsiteX5" fmla="*/ 854062 w 1526737"/>
                <a:gd name="connsiteY5" fmla="*/ 680930 h 2321819"/>
                <a:gd name="connsiteX6" fmla="*/ 1498300 w 1526737"/>
                <a:gd name="connsiteY6" fmla="*/ 816850 h 2321819"/>
                <a:gd name="connsiteX7" fmla="*/ 1526709 w 1526737"/>
                <a:gd name="connsiteY7" fmla="*/ 966934 h 2321819"/>
                <a:gd name="connsiteX8" fmla="*/ 923127 w 1526737"/>
                <a:gd name="connsiteY8" fmla="*/ 877123 h 2321819"/>
                <a:gd name="connsiteX0" fmla="*/ 923127 w 1526737"/>
                <a:gd name="connsiteY0" fmla="*/ 877123 h 1881910"/>
                <a:gd name="connsiteX1" fmla="*/ 1095800 w 1526737"/>
                <a:gd name="connsiteY1" fmla="*/ 1628780 h 1881910"/>
                <a:gd name="connsiteX2" fmla="*/ 554267 w 1526737"/>
                <a:gd name="connsiteY2" fmla="*/ 1745916 h 1881910"/>
                <a:gd name="connsiteX3" fmla="*/ 0 w 1526737"/>
                <a:gd name="connsiteY3" fmla="*/ 11063 h 1881910"/>
                <a:gd name="connsiteX4" fmla="*/ 560664 w 1526737"/>
                <a:gd name="connsiteY4" fmla="*/ 0 h 1881910"/>
                <a:gd name="connsiteX5" fmla="*/ 854062 w 1526737"/>
                <a:gd name="connsiteY5" fmla="*/ 680930 h 1881910"/>
                <a:gd name="connsiteX6" fmla="*/ 1498300 w 1526737"/>
                <a:gd name="connsiteY6" fmla="*/ 816850 h 1881910"/>
                <a:gd name="connsiteX7" fmla="*/ 1526709 w 1526737"/>
                <a:gd name="connsiteY7" fmla="*/ 966934 h 1881910"/>
                <a:gd name="connsiteX8" fmla="*/ 923127 w 1526737"/>
                <a:gd name="connsiteY8" fmla="*/ 877123 h 1881910"/>
                <a:gd name="connsiteX0" fmla="*/ 923127 w 1526737"/>
                <a:gd name="connsiteY0" fmla="*/ 877123 h 1881910"/>
                <a:gd name="connsiteX1" fmla="*/ 1095800 w 1526737"/>
                <a:gd name="connsiteY1" fmla="*/ 1628780 h 1881910"/>
                <a:gd name="connsiteX2" fmla="*/ 554267 w 1526737"/>
                <a:gd name="connsiteY2" fmla="*/ 1745916 h 1881910"/>
                <a:gd name="connsiteX3" fmla="*/ 0 w 1526737"/>
                <a:gd name="connsiteY3" fmla="*/ 11063 h 1881910"/>
                <a:gd name="connsiteX4" fmla="*/ 560664 w 1526737"/>
                <a:gd name="connsiteY4" fmla="*/ 0 h 1881910"/>
                <a:gd name="connsiteX5" fmla="*/ 854062 w 1526737"/>
                <a:gd name="connsiteY5" fmla="*/ 680930 h 1881910"/>
                <a:gd name="connsiteX6" fmla="*/ 1498300 w 1526737"/>
                <a:gd name="connsiteY6" fmla="*/ 816850 h 1881910"/>
                <a:gd name="connsiteX7" fmla="*/ 1526709 w 1526737"/>
                <a:gd name="connsiteY7" fmla="*/ 966934 h 1881910"/>
                <a:gd name="connsiteX8" fmla="*/ 923127 w 1526737"/>
                <a:gd name="connsiteY8" fmla="*/ 877123 h 1881910"/>
                <a:gd name="connsiteX0" fmla="*/ 923127 w 1526737"/>
                <a:gd name="connsiteY0" fmla="*/ 877123 h 1866864"/>
                <a:gd name="connsiteX1" fmla="*/ 1095800 w 1526737"/>
                <a:gd name="connsiteY1" fmla="*/ 1628780 h 1866864"/>
                <a:gd name="connsiteX2" fmla="*/ 613773 w 1526737"/>
                <a:gd name="connsiteY2" fmla="*/ 1727206 h 1866864"/>
                <a:gd name="connsiteX3" fmla="*/ 0 w 1526737"/>
                <a:gd name="connsiteY3" fmla="*/ 11063 h 1866864"/>
                <a:gd name="connsiteX4" fmla="*/ 560664 w 1526737"/>
                <a:gd name="connsiteY4" fmla="*/ 0 h 1866864"/>
                <a:gd name="connsiteX5" fmla="*/ 854062 w 1526737"/>
                <a:gd name="connsiteY5" fmla="*/ 680930 h 1866864"/>
                <a:gd name="connsiteX6" fmla="*/ 1498300 w 1526737"/>
                <a:gd name="connsiteY6" fmla="*/ 816850 h 1866864"/>
                <a:gd name="connsiteX7" fmla="*/ 1526709 w 1526737"/>
                <a:gd name="connsiteY7" fmla="*/ 966934 h 1866864"/>
                <a:gd name="connsiteX8" fmla="*/ 923127 w 1526737"/>
                <a:gd name="connsiteY8" fmla="*/ 877123 h 1866864"/>
                <a:gd name="connsiteX0" fmla="*/ 923127 w 1526737"/>
                <a:gd name="connsiteY0" fmla="*/ 877123 h 1808454"/>
                <a:gd name="connsiteX1" fmla="*/ 937108 w 1526737"/>
                <a:gd name="connsiteY1" fmla="*/ 1132857 h 1808454"/>
                <a:gd name="connsiteX2" fmla="*/ 613773 w 1526737"/>
                <a:gd name="connsiteY2" fmla="*/ 1727206 h 1808454"/>
                <a:gd name="connsiteX3" fmla="*/ 0 w 1526737"/>
                <a:gd name="connsiteY3" fmla="*/ 11063 h 1808454"/>
                <a:gd name="connsiteX4" fmla="*/ 560664 w 1526737"/>
                <a:gd name="connsiteY4" fmla="*/ 0 h 1808454"/>
                <a:gd name="connsiteX5" fmla="*/ 854062 w 1526737"/>
                <a:gd name="connsiteY5" fmla="*/ 680930 h 1808454"/>
                <a:gd name="connsiteX6" fmla="*/ 1498300 w 1526737"/>
                <a:gd name="connsiteY6" fmla="*/ 816850 h 1808454"/>
                <a:gd name="connsiteX7" fmla="*/ 1526709 w 1526737"/>
                <a:gd name="connsiteY7" fmla="*/ 966934 h 1808454"/>
                <a:gd name="connsiteX8" fmla="*/ 923127 w 1526737"/>
                <a:gd name="connsiteY8" fmla="*/ 877123 h 1808454"/>
                <a:gd name="connsiteX0" fmla="*/ 923127 w 1526737"/>
                <a:gd name="connsiteY0" fmla="*/ 877123 h 1743350"/>
                <a:gd name="connsiteX1" fmla="*/ 613773 w 1526737"/>
                <a:gd name="connsiteY1" fmla="*/ 1727206 h 1743350"/>
                <a:gd name="connsiteX2" fmla="*/ 0 w 1526737"/>
                <a:gd name="connsiteY2" fmla="*/ 11063 h 1743350"/>
                <a:gd name="connsiteX3" fmla="*/ 560664 w 1526737"/>
                <a:gd name="connsiteY3" fmla="*/ 0 h 1743350"/>
                <a:gd name="connsiteX4" fmla="*/ 854062 w 1526737"/>
                <a:gd name="connsiteY4" fmla="*/ 680930 h 1743350"/>
                <a:gd name="connsiteX5" fmla="*/ 1498300 w 1526737"/>
                <a:gd name="connsiteY5" fmla="*/ 816850 h 1743350"/>
                <a:gd name="connsiteX6" fmla="*/ 1526709 w 1526737"/>
                <a:gd name="connsiteY6" fmla="*/ 966934 h 1743350"/>
                <a:gd name="connsiteX7" fmla="*/ 923127 w 1526737"/>
                <a:gd name="connsiteY7" fmla="*/ 877123 h 1743350"/>
                <a:gd name="connsiteX0" fmla="*/ 923127 w 1526737"/>
                <a:gd name="connsiteY0" fmla="*/ 877123 h 1008405"/>
                <a:gd name="connsiteX1" fmla="*/ 402186 w 1526737"/>
                <a:gd name="connsiteY1" fmla="*/ 927168 h 1008405"/>
                <a:gd name="connsiteX2" fmla="*/ 0 w 1526737"/>
                <a:gd name="connsiteY2" fmla="*/ 11063 h 1008405"/>
                <a:gd name="connsiteX3" fmla="*/ 560664 w 1526737"/>
                <a:gd name="connsiteY3" fmla="*/ 0 h 1008405"/>
                <a:gd name="connsiteX4" fmla="*/ 854062 w 1526737"/>
                <a:gd name="connsiteY4" fmla="*/ 680930 h 1008405"/>
                <a:gd name="connsiteX5" fmla="*/ 1498300 w 1526737"/>
                <a:gd name="connsiteY5" fmla="*/ 816850 h 1008405"/>
                <a:gd name="connsiteX6" fmla="*/ 1526709 w 1526737"/>
                <a:gd name="connsiteY6" fmla="*/ 966934 h 1008405"/>
                <a:gd name="connsiteX7" fmla="*/ 923127 w 1526737"/>
                <a:gd name="connsiteY7" fmla="*/ 877123 h 1008405"/>
                <a:gd name="connsiteX0" fmla="*/ 923127 w 1526737"/>
                <a:gd name="connsiteY0" fmla="*/ 877123 h 1008403"/>
                <a:gd name="connsiteX1" fmla="*/ 402186 w 1526737"/>
                <a:gd name="connsiteY1" fmla="*/ 927168 h 1008403"/>
                <a:gd name="connsiteX2" fmla="*/ 0 w 1526737"/>
                <a:gd name="connsiteY2" fmla="*/ 11063 h 1008403"/>
                <a:gd name="connsiteX3" fmla="*/ 560664 w 1526737"/>
                <a:gd name="connsiteY3" fmla="*/ 0 h 1008403"/>
                <a:gd name="connsiteX4" fmla="*/ 854062 w 1526737"/>
                <a:gd name="connsiteY4" fmla="*/ 680930 h 1008403"/>
                <a:gd name="connsiteX5" fmla="*/ 1498300 w 1526737"/>
                <a:gd name="connsiteY5" fmla="*/ 816850 h 1008403"/>
                <a:gd name="connsiteX6" fmla="*/ 1526709 w 1526737"/>
                <a:gd name="connsiteY6" fmla="*/ 966934 h 1008403"/>
                <a:gd name="connsiteX7" fmla="*/ 923127 w 1526737"/>
                <a:gd name="connsiteY7" fmla="*/ 877123 h 1008403"/>
                <a:gd name="connsiteX0" fmla="*/ 923127 w 1526737"/>
                <a:gd name="connsiteY0" fmla="*/ 877123 h 986278"/>
                <a:gd name="connsiteX1" fmla="*/ 402186 w 1526737"/>
                <a:gd name="connsiteY1" fmla="*/ 927168 h 986278"/>
                <a:gd name="connsiteX2" fmla="*/ 0 w 1526737"/>
                <a:gd name="connsiteY2" fmla="*/ 11063 h 986278"/>
                <a:gd name="connsiteX3" fmla="*/ 560664 w 1526737"/>
                <a:gd name="connsiteY3" fmla="*/ 0 h 986278"/>
                <a:gd name="connsiteX4" fmla="*/ 854062 w 1526737"/>
                <a:gd name="connsiteY4" fmla="*/ 680930 h 986278"/>
                <a:gd name="connsiteX5" fmla="*/ 1498300 w 1526737"/>
                <a:gd name="connsiteY5" fmla="*/ 816850 h 986278"/>
                <a:gd name="connsiteX6" fmla="*/ 1526709 w 1526737"/>
                <a:gd name="connsiteY6" fmla="*/ 966934 h 986278"/>
                <a:gd name="connsiteX7" fmla="*/ 923127 w 1526737"/>
                <a:gd name="connsiteY7" fmla="*/ 877123 h 986278"/>
                <a:gd name="connsiteX0" fmla="*/ 949574 w 1526737"/>
                <a:gd name="connsiteY0" fmla="*/ 905194 h 992997"/>
                <a:gd name="connsiteX1" fmla="*/ 402186 w 1526737"/>
                <a:gd name="connsiteY1" fmla="*/ 927168 h 992997"/>
                <a:gd name="connsiteX2" fmla="*/ 0 w 1526737"/>
                <a:gd name="connsiteY2" fmla="*/ 11063 h 992997"/>
                <a:gd name="connsiteX3" fmla="*/ 560664 w 1526737"/>
                <a:gd name="connsiteY3" fmla="*/ 0 h 992997"/>
                <a:gd name="connsiteX4" fmla="*/ 854062 w 1526737"/>
                <a:gd name="connsiteY4" fmla="*/ 680930 h 992997"/>
                <a:gd name="connsiteX5" fmla="*/ 1498300 w 1526737"/>
                <a:gd name="connsiteY5" fmla="*/ 816850 h 992997"/>
                <a:gd name="connsiteX6" fmla="*/ 1526709 w 1526737"/>
                <a:gd name="connsiteY6" fmla="*/ 966934 h 992997"/>
                <a:gd name="connsiteX7" fmla="*/ 949574 w 1526737"/>
                <a:gd name="connsiteY7" fmla="*/ 905194 h 992997"/>
                <a:gd name="connsiteX0" fmla="*/ 949574 w 1653176"/>
                <a:gd name="connsiteY0" fmla="*/ 905194 h 997557"/>
                <a:gd name="connsiteX1" fmla="*/ 402186 w 1653176"/>
                <a:gd name="connsiteY1" fmla="*/ 927168 h 997557"/>
                <a:gd name="connsiteX2" fmla="*/ 0 w 1653176"/>
                <a:gd name="connsiteY2" fmla="*/ 11063 h 997557"/>
                <a:gd name="connsiteX3" fmla="*/ 560664 w 1653176"/>
                <a:gd name="connsiteY3" fmla="*/ 0 h 997557"/>
                <a:gd name="connsiteX4" fmla="*/ 854062 w 1653176"/>
                <a:gd name="connsiteY4" fmla="*/ 680930 h 997557"/>
                <a:gd name="connsiteX5" fmla="*/ 1498300 w 1653176"/>
                <a:gd name="connsiteY5" fmla="*/ 816850 h 997557"/>
                <a:gd name="connsiteX6" fmla="*/ 1526709 w 1653176"/>
                <a:gd name="connsiteY6" fmla="*/ 966934 h 997557"/>
                <a:gd name="connsiteX7" fmla="*/ 1626580 w 1653176"/>
                <a:gd name="connsiteY7" fmla="*/ 993936 h 997557"/>
                <a:gd name="connsiteX8" fmla="*/ 949574 w 1653176"/>
                <a:gd name="connsiteY8" fmla="*/ 905194 h 997557"/>
                <a:gd name="connsiteX0" fmla="*/ 949574 w 1526737"/>
                <a:gd name="connsiteY0" fmla="*/ 905194 h 984008"/>
                <a:gd name="connsiteX1" fmla="*/ 402186 w 1526737"/>
                <a:gd name="connsiteY1" fmla="*/ 927168 h 984008"/>
                <a:gd name="connsiteX2" fmla="*/ 0 w 1526737"/>
                <a:gd name="connsiteY2" fmla="*/ 11063 h 984008"/>
                <a:gd name="connsiteX3" fmla="*/ 560664 w 1526737"/>
                <a:gd name="connsiteY3" fmla="*/ 0 h 984008"/>
                <a:gd name="connsiteX4" fmla="*/ 854062 w 1526737"/>
                <a:gd name="connsiteY4" fmla="*/ 680930 h 984008"/>
                <a:gd name="connsiteX5" fmla="*/ 1498300 w 1526737"/>
                <a:gd name="connsiteY5" fmla="*/ 816850 h 984008"/>
                <a:gd name="connsiteX6" fmla="*/ 1526709 w 1526737"/>
                <a:gd name="connsiteY6" fmla="*/ 966934 h 984008"/>
                <a:gd name="connsiteX7" fmla="*/ 949574 w 1526737"/>
                <a:gd name="connsiteY7" fmla="*/ 905194 h 984008"/>
                <a:gd name="connsiteX0" fmla="*/ 949574 w 1639115"/>
                <a:gd name="connsiteY0" fmla="*/ 905194 h 1010458"/>
                <a:gd name="connsiteX1" fmla="*/ 402186 w 1639115"/>
                <a:gd name="connsiteY1" fmla="*/ 927168 h 1010458"/>
                <a:gd name="connsiteX2" fmla="*/ 0 w 1639115"/>
                <a:gd name="connsiteY2" fmla="*/ 11063 h 1010458"/>
                <a:gd name="connsiteX3" fmla="*/ 560664 w 1639115"/>
                <a:gd name="connsiteY3" fmla="*/ 0 h 1010458"/>
                <a:gd name="connsiteX4" fmla="*/ 854062 w 1639115"/>
                <a:gd name="connsiteY4" fmla="*/ 680930 h 1010458"/>
                <a:gd name="connsiteX5" fmla="*/ 1498300 w 1639115"/>
                <a:gd name="connsiteY5" fmla="*/ 816850 h 1010458"/>
                <a:gd name="connsiteX6" fmla="*/ 1639113 w 1639115"/>
                <a:gd name="connsiteY6" fmla="*/ 1009046 h 1010458"/>
                <a:gd name="connsiteX7" fmla="*/ 949574 w 1639115"/>
                <a:gd name="connsiteY7" fmla="*/ 905194 h 1010458"/>
                <a:gd name="connsiteX0" fmla="*/ 949574 w 1646262"/>
                <a:gd name="connsiteY0" fmla="*/ 905194 h 1010458"/>
                <a:gd name="connsiteX1" fmla="*/ 402186 w 1646262"/>
                <a:gd name="connsiteY1" fmla="*/ 927168 h 1010458"/>
                <a:gd name="connsiteX2" fmla="*/ 0 w 1646262"/>
                <a:gd name="connsiteY2" fmla="*/ 11063 h 1010458"/>
                <a:gd name="connsiteX3" fmla="*/ 560664 w 1646262"/>
                <a:gd name="connsiteY3" fmla="*/ 0 h 1010458"/>
                <a:gd name="connsiteX4" fmla="*/ 854062 w 1646262"/>
                <a:gd name="connsiteY4" fmla="*/ 680930 h 1010458"/>
                <a:gd name="connsiteX5" fmla="*/ 1637155 w 1646262"/>
                <a:gd name="connsiteY5" fmla="*/ 891708 h 1010458"/>
                <a:gd name="connsiteX6" fmla="*/ 1639113 w 1646262"/>
                <a:gd name="connsiteY6" fmla="*/ 1009046 h 1010458"/>
                <a:gd name="connsiteX7" fmla="*/ 949574 w 1646262"/>
                <a:gd name="connsiteY7" fmla="*/ 905194 h 1010458"/>
                <a:gd name="connsiteX0" fmla="*/ 949574 w 1646262"/>
                <a:gd name="connsiteY0" fmla="*/ 905194 h 1010458"/>
                <a:gd name="connsiteX1" fmla="*/ 402186 w 1646262"/>
                <a:gd name="connsiteY1" fmla="*/ 927168 h 1010458"/>
                <a:gd name="connsiteX2" fmla="*/ 0 w 1646262"/>
                <a:gd name="connsiteY2" fmla="*/ 11063 h 1010458"/>
                <a:gd name="connsiteX3" fmla="*/ 560664 w 1646262"/>
                <a:gd name="connsiteY3" fmla="*/ 0 h 1010458"/>
                <a:gd name="connsiteX4" fmla="*/ 887125 w 1646262"/>
                <a:gd name="connsiteY4" fmla="*/ 751108 h 1010458"/>
                <a:gd name="connsiteX5" fmla="*/ 1637155 w 1646262"/>
                <a:gd name="connsiteY5" fmla="*/ 891708 h 1010458"/>
                <a:gd name="connsiteX6" fmla="*/ 1639113 w 1646262"/>
                <a:gd name="connsiteY6" fmla="*/ 1009046 h 1010458"/>
                <a:gd name="connsiteX7" fmla="*/ 949574 w 1646262"/>
                <a:gd name="connsiteY7" fmla="*/ 905194 h 1010458"/>
                <a:gd name="connsiteX0" fmla="*/ 949574 w 1659021"/>
                <a:gd name="connsiteY0" fmla="*/ 905194 h 1001202"/>
                <a:gd name="connsiteX1" fmla="*/ 402186 w 1659021"/>
                <a:gd name="connsiteY1" fmla="*/ 927168 h 1001202"/>
                <a:gd name="connsiteX2" fmla="*/ 0 w 1659021"/>
                <a:gd name="connsiteY2" fmla="*/ 11063 h 1001202"/>
                <a:gd name="connsiteX3" fmla="*/ 560664 w 1659021"/>
                <a:gd name="connsiteY3" fmla="*/ 0 h 1001202"/>
                <a:gd name="connsiteX4" fmla="*/ 887125 w 1659021"/>
                <a:gd name="connsiteY4" fmla="*/ 751108 h 1001202"/>
                <a:gd name="connsiteX5" fmla="*/ 1637155 w 1659021"/>
                <a:gd name="connsiteY5" fmla="*/ 891708 h 1001202"/>
                <a:gd name="connsiteX6" fmla="*/ 1658949 w 1659021"/>
                <a:gd name="connsiteY6" fmla="*/ 999687 h 1001202"/>
                <a:gd name="connsiteX7" fmla="*/ 949574 w 1659021"/>
                <a:gd name="connsiteY7" fmla="*/ 905194 h 1001202"/>
                <a:gd name="connsiteX0" fmla="*/ 969408 w 1659021"/>
                <a:gd name="connsiteY0" fmla="*/ 886480 h 1000976"/>
                <a:gd name="connsiteX1" fmla="*/ 402186 w 1659021"/>
                <a:gd name="connsiteY1" fmla="*/ 927168 h 1000976"/>
                <a:gd name="connsiteX2" fmla="*/ 0 w 1659021"/>
                <a:gd name="connsiteY2" fmla="*/ 11063 h 1000976"/>
                <a:gd name="connsiteX3" fmla="*/ 560664 w 1659021"/>
                <a:gd name="connsiteY3" fmla="*/ 0 h 1000976"/>
                <a:gd name="connsiteX4" fmla="*/ 887125 w 1659021"/>
                <a:gd name="connsiteY4" fmla="*/ 751108 h 1000976"/>
                <a:gd name="connsiteX5" fmla="*/ 1637155 w 1659021"/>
                <a:gd name="connsiteY5" fmla="*/ 891708 h 1000976"/>
                <a:gd name="connsiteX6" fmla="*/ 1658949 w 1659021"/>
                <a:gd name="connsiteY6" fmla="*/ 999687 h 1000976"/>
                <a:gd name="connsiteX7" fmla="*/ 969408 w 1659021"/>
                <a:gd name="connsiteY7" fmla="*/ 886480 h 1000976"/>
                <a:gd name="connsiteX0" fmla="*/ 969408 w 1659021"/>
                <a:gd name="connsiteY0" fmla="*/ 886480 h 1001043"/>
                <a:gd name="connsiteX1" fmla="*/ 382348 w 1659021"/>
                <a:gd name="connsiteY1" fmla="*/ 889744 h 1001043"/>
                <a:gd name="connsiteX2" fmla="*/ 0 w 1659021"/>
                <a:gd name="connsiteY2" fmla="*/ 11063 h 1001043"/>
                <a:gd name="connsiteX3" fmla="*/ 560664 w 1659021"/>
                <a:gd name="connsiteY3" fmla="*/ 0 h 1001043"/>
                <a:gd name="connsiteX4" fmla="*/ 887125 w 1659021"/>
                <a:gd name="connsiteY4" fmla="*/ 751108 h 1001043"/>
                <a:gd name="connsiteX5" fmla="*/ 1637155 w 1659021"/>
                <a:gd name="connsiteY5" fmla="*/ 891708 h 1001043"/>
                <a:gd name="connsiteX6" fmla="*/ 1658949 w 1659021"/>
                <a:gd name="connsiteY6" fmla="*/ 999687 h 1001043"/>
                <a:gd name="connsiteX7" fmla="*/ 969408 w 1659021"/>
                <a:gd name="connsiteY7" fmla="*/ 886480 h 1001043"/>
                <a:gd name="connsiteX0" fmla="*/ 916511 w 1606124"/>
                <a:gd name="connsiteY0" fmla="*/ 886480 h 1001043"/>
                <a:gd name="connsiteX1" fmla="*/ 329451 w 1606124"/>
                <a:gd name="connsiteY1" fmla="*/ 889744 h 1001043"/>
                <a:gd name="connsiteX2" fmla="*/ -1 w 1606124"/>
                <a:gd name="connsiteY2" fmla="*/ 11068 h 1001043"/>
                <a:gd name="connsiteX3" fmla="*/ 507767 w 1606124"/>
                <a:gd name="connsiteY3" fmla="*/ 0 h 1001043"/>
                <a:gd name="connsiteX4" fmla="*/ 834228 w 1606124"/>
                <a:gd name="connsiteY4" fmla="*/ 751108 h 1001043"/>
                <a:gd name="connsiteX5" fmla="*/ 1584258 w 1606124"/>
                <a:gd name="connsiteY5" fmla="*/ 891708 h 1001043"/>
                <a:gd name="connsiteX6" fmla="*/ 1606052 w 1606124"/>
                <a:gd name="connsiteY6" fmla="*/ 999687 h 1001043"/>
                <a:gd name="connsiteX7" fmla="*/ 916511 w 1606124"/>
                <a:gd name="connsiteY7" fmla="*/ 886480 h 1001043"/>
                <a:gd name="connsiteX0" fmla="*/ 916511 w 1606124"/>
                <a:gd name="connsiteY0" fmla="*/ 886480 h 1001043"/>
                <a:gd name="connsiteX1" fmla="*/ 329451 w 1606124"/>
                <a:gd name="connsiteY1" fmla="*/ 889744 h 1001043"/>
                <a:gd name="connsiteX2" fmla="*/ -1 w 1606124"/>
                <a:gd name="connsiteY2" fmla="*/ 11068 h 1001043"/>
                <a:gd name="connsiteX3" fmla="*/ 507767 w 1606124"/>
                <a:gd name="connsiteY3" fmla="*/ 0 h 1001043"/>
                <a:gd name="connsiteX4" fmla="*/ 834228 w 1606124"/>
                <a:gd name="connsiteY4" fmla="*/ 751108 h 1001043"/>
                <a:gd name="connsiteX5" fmla="*/ 1584258 w 1606124"/>
                <a:gd name="connsiteY5" fmla="*/ 891708 h 1001043"/>
                <a:gd name="connsiteX6" fmla="*/ 1606052 w 1606124"/>
                <a:gd name="connsiteY6" fmla="*/ 999687 h 1001043"/>
                <a:gd name="connsiteX7" fmla="*/ 916511 w 1606124"/>
                <a:gd name="connsiteY7" fmla="*/ 886480 h 1001043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834228 w 1606124"/>
                <a:gd name="connsiteY4" fmla="*/ 751108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86480 h 1001078"/>
                <a:gd name="connsiteX1" fmla="*/ 342674 w 1606124"/>
                <a:gd name="connsiteY1" fmla="*/ 871034 h 1001078"/>
                <a:gd name="connsiteX2" fmla="*/ -1 w 1606124"/>
                <a:gd name="connsiteY2" fmla="*/ 11068 h 1001078"/>
                <a:gd name="connsiteX3" fmla="*/ 507767 w 1606124"/>
                <a:gd name="connsiteY3" fmla="*/ 0 h 1001078"/>
                <a:gd name="connsiteX4" fmla="*/ 787941 w 1606124"/>
                <a:gd name="connsiteY4" fmla="*/ 737076 h 1001078"/>
                <a:gd name="connsiteX5" fmla="*/ 1584258 w 1606124"/>
                <a:gd name="connsiteY5" fmla="*/ 891708 h 1001078"/>
                <a:gd name="connsiteX6" fmla="*/ 1606052 w 1606124"/>
                <a:gd name="connsiteY6" fmla="*/ 999687 h 1001078"/>
                <a:gd name="connsiteX7" fmla="*/ 916511 w 1606124"/>
                <a:gd name="connsiteY7" fmla="*/ 886480 h 1001078"/>
                <a:gd name="connsiteX0" fmla="*/ 916511 w 1606124"/>
                <a:gd name="connsiteY0" fmla="*/ 895832 h 1010430"/>
                <a:gd name="connsiteX1" fmla="*/ 342674 w 1606124"/>
                <a:gd name="connsiteY1" fmla="*/ 880386 h 1010430"/>
                <a:gd name="connsiteX2" fmla="*/ -1 w 1606124"/>
                <a:gd name="connsiteY2" fmla="*/ 20420 h 1010430"/>
                <a:gd name="connsiteX3" fmla="*/ 487928 w 1606124"/>
                <a:gd name="connsiteY3" fmla="*/ -1 h 1010430"/>
                <a:gd name="connsiteX4" fmla="*/ 787941 w 1606124"/>
                <a:gd name="connsiteY4" fmla="*/ 746428 h 1010430"/>
                <a:gd name="connsiteX5" fmla="*/ 1584258 w 1606124"/>
                <a:gd name="connsiteY5" fmla="*/ 901060 h 1010430"/>
                <a:gd name="connsiteX6" fmla="*/ 1606052 w 1606124"/>
                <a:gd name="connsiteY6" fmla="*/ 1009039 h 1010430"/>
                <a:gd name="connsiteX7" fmla="*/ 916511 w 1606124"/>
                <a:gd name="connsiteY7" fmla="*/ 895832 h 1010430"/>
                <a:gd name="connsiteX0" fmla="*/ 916511 w 1606124"/>
                <a:gd name="connsiteY0" fmla="*/ 895834 h 1179985"/>
                <a:gd name="connsiteX1" fmla="*/ 98020 w 1606124"/>
                <a:gd name="connsiteY1" fmla="*/ 1175145 h 1179985"/>
                <a:gd name="connsiteX2" fmla="*/ -1 w 1606124"/>
                <a:gd name="connsiteY2" fmla="*/ 20422 h 1179985"/>
                <a:gd name="connsiteX3" fmla="*/ 487928 w 1606124"/>
                <a:gd name="connsiteY3" fmla="*/ 1 h 1179985"/>
                <a:gd name="connsiteX4" fmla="*/ 787941 w 1606124"/>
                <a:gd name="connsiteY4" fmla="*/ 746430 h 1179985"/>
                <a:gd name="connsiteX5" fmla="*/ 1584258 w 1606124"/>
                <a:gd name="connsiteY5" fmla="*/ 901062 h 1179985"/>
                <a:gd name="connsiteX6" fmla="*/ 1606052 w 1606124"/>
                <a:gd name="connsiteY6" fmla="*/ 1009041 h 1179985"/>
                <a:gd name="connsiteX7" fmla="*/ 916511 w 1606124"/>
                <a:gd name="connsiteY7" fmla="*/ 895834 h 1179985"/>
                <a:gd name="connsiteX0" fmla="*/ 1432266 w 2121879"/>
                <a:gd name="connsiteY0" fmla="*/ 895832 h 1179981"/>
                <a:gd name="connsiteX1" fmla="*/ 613775 w 2121879"/>
                <a:gd name="connsiteY1" fmla="*/ 1175143 h 1179981"/>
                <a:gd name="connsiteX2" fmla="*/ 1 w 2121879"/>
                <a:gd name="connsiteY2" fmla="*/ 895320 h 1179981"/>
                <a:gd name="connsiteX3" fmla="*/ 1003683 w 2121879"/>
                <a:gd name="connsiteY3" fmla="*/ -1 h 1179981"/>
                <a:gd name="connsiteX4" fmla="*/ 1303696 w 2121879"/>
                <a:gd name="connsiteY4" fmla="*/ 746428 h 1179981"/>
                <a:gd name="connsiteX5" fmla="*/ 2100013 w 2121879"/>
                <a:gd name="connsiteY5" fmla="*/ 901060 h 1179981"/>
                <a:gd name="connsiteX6" fmla="*/ 2121807 w 2121879"/>
                <a:gd name="connsiteY6" fmla="*/ 1009039 h 1179981"/>
                <a:gd name="connsiteX7" fmla="*/ 1432266 w 2121879"/>
                <a:gd name="connsiteY7" fmla="*/ 895832 h 1179981"/>
                <a:gd name="connsiteX0" fmla="*/ 1432266 w 2121879"/>
                <a:gd name="connsiteY0" fmla="*/ 895834 h 1179985"/>
                <a:gd name="connsiteX1" fmla="*/ 613775 w 2121879"/>
                <a:gd name="connsiteY1" fmla="*/ 1175145 h 1179985"/>
                <a:gd name="connsiteX2" fmla="*/ 1 w 2121879"/>
                <a:gd name="connsiteY2" fmla="*/ 895322 h 1179985"/>
                <a:gd name="connsiteX3" fmla="*/ 1003683 w 2121879"/>
                <a:gd name="connsiteY3" fmla="*/ 1 h 1179985"/>
                <a:gd name="connsiteX4" fmla="*/ 1303696 w 2121879"/>
                <a:gd name="connsiteY4" fmla="*/ 746430 h 1179985"/>
                <a:gd name="connsiteX5" fmla="*/ 2100013 w 2121879"/>
                <a:gd name="connsiteY5" fmla="*/ 901062 h 1179985"/>
                <a:gd name="connsiteX6" fmla="*/ 2121807 w 2121879"/>
                <a:gd name="connsiteY6" fmla="*/ 1009041 h 1179985"/>
                <a:gd name="connsiteX7" fmla="*/ 1432266 w 2121879"/>
                <a:gd name="connsiteY7" fmla="*/ 895834 h 1179985"/>
                <a:gd name="connsiteX0" fmla="*/ 1432266 w 2121879"/>
                <a:gd name="connsiteY0" fmla="*/ 895832 h 1179983"/>
                <a:gd name="connsiteX1" fmla="*/ 547654 w 2121879"/>
                <a:gd name="connsiteY1" fmla="*/ 1175144 h 1179983"/>
                <a:gd name="connsiteX2" fmla="*/ 1 w 2121879"/>
                <a:gd name="connsiteY2" fmla="*/ 895320 h 1179983"/>
                <a:gd name="connsiteX3" fmla="*/ 1003683 w 2121879"/>
                <a:gd name="connsiteY3" fmla="*/ -1 h 1179983"/>
                <a:gd name="connsiteX4" fmla="*/ 1303696 w 2121879"/>
                <a:gd name="connsiteY4" fmla="*/ 746428 h 1179983"/>
                <a:gd name="connsiteX5" fmla="*/ 2100013 w 2121879"/>
                <a:gd name="connsiteY5" fmla="*/ 901060 h 1179983"/>
                <a:gd name="connsiteX6" fmla="*/ 2121807 w 2121879"/>
                <a:gd name="connsiteY6" fmla="*/ 1009039 h 1179983"/>
                <a:gd name="connsiteX7" fmla="*/ 1432266 w 2121879"/>
                <a:gd name="connsiteY7" fmla="*/ 895832 h 1179983"/>
                <a:gd name="connsiteX0" fmla="*/ 1432266 w 2121879"/>
                <a:gd name="connsiteY0" fmla="*/ 895834 h 1179985"/>
                <a:gd name="connsiteX1" fmla="*/ 547654 w 2121879"/>
                <a:gd name="connsiteY1" fmla="*/ 1175146 h 1179985"/>
                <a:gd name="connsiteX2" fmla="*/ 1 w 2121879"/>
                <a:gd name="connsiteY2" fmla="*/ 895322 h 1179985"/>
                <a:gd name="connsiteX3" fmla="*/ 1003683 w 2121879"/>
                <a:gd name="connsiteY3" fmla="*/ 1 h 1179985"/>
                <a:gd name="connsiteX4" fmla="*/ 1303696 w 2121879"/>
                <a:gd name="connsiteY4" fmla="*/ 746430 h 1179985"/>
                <a:gd name="connsiteX5" fmla="*/ 2100013 w 2121879"/>
                <a:gd name="connsiteY5" fmla="*/ 901062 h 1179985"/>
                <a:gd name="connsiteX6" fmla="*/ 2121807 w 2121879"/>
                <a:gd name="connsiteY6" fmla="*/ 1009041 h 1179985"/>
                <a:gd name="connsiteX7" fmla="*/ 1432266 w 2121879"/>
                <a:gd name="connsiteY7" fmla="*/ 895834 h 1179985"/>
                <a:gd name="connsiteX0" fmla="*/ 1432266 w 2121879"/>
                <a:gd name="connsiteY0" fmla="*/ 465403 h 749554"/>
                <a:gd name="connsiteX1" fmla="*/ 547654 w 2121879"/>
                <a:gd name="connsiteY1" fmla="*/ 744715 h 749554"/>
                <a:gd name="connsiteX2" fmla="*/ 1 w 2121879"/>
                <a:gd name="connsiteY2" fmla="*/ 464891 h 749554"/>
                <a:gd name="connsiteX3" fmla="*/ 5251 w 2121879"/>
                <a:gd name="connsiteY3" fmla="*/ 0 h 749554"/>
                <a:gd name="connsiteX4" fmla="*/ 1303696 w 2121879"/>
                <a:gd name="connsiteY4" fmla="*/ 315999 h 749554"/>
                <a:gd name="connsiteX5" fmla="*/ 2100013 w 2121879"/>
                <a:gd name="connsiteY5" fmla="*/ 470631 h 749554"/>
                <a:gd name="connsiteX6" fmla="*/ 2121807 w 2121879"/>
                <a:gd name="connsiteY6" fmla="*/ 578610 h 749554"/>
                <a:gd name="connsiteX7" fmla="*/ 1432266 w 2121879"/>
                <a:gd name="connsiteY7" fmla="*/ 465403 h 749554"/>
                <a:gd name="connsiteX0" fmla="*/ 1432266 w 2121879"/>
                <a:gd name="connsiteY0" fmla="*/ 465403 h 749554"/>
                <a:gd name="connsiteX1" fmla="*/ 547654 w 2121879"/>
                <a:gd name="connsiteY1" fmla="*/ 744715 h 749554"/>
                <a:gd name="connsiteX2" fmla="*/ 1 w 2121879"/>
                <a:gd name="connsiteY2" fmla="*/ 464891 h 749554"/>
                <a:gd name="connsiteX3" fmla="*/ 5251 w 2121879"/>
                <a:gd name="connsiteY3" fmla="*/ 0 h 749554"/>
                <a:gd name="connsiteX4" fmla="*/ 1303696 w 2121879"/>
                <a:gd name="connsiteY4" fmla="*/ 315999 h 749554"/>
                <a:gd name="connsiteX5" fmla="*/ 2100013 w 2121879"/>
                <a:gd name="connsiteY5" fmla="*/ 470631 h 749554"/>
                <a:gd name="connsiteX6" fmla="*/ 2121807 w 2121879"/>
                <a:gd name="connsiteY6" fmla="*/ 578610 h 749554"/>
                <a:gd name="connsiteX7" fmla="*/ 1432266 w 2121879"/>
                <a:gd name="connsiteY7" fmla="*/ 465403 h 749554"/>
                <a:gd name="connsiteX0" fmla="*/ 1458714 w 2148327"/>
                <a:gd name="connsiteY0" fmla="*/ 465403 h 749554"/>
                <a:gd name="connsiteX1" fmla="*/ 574102 w 2148327"/>
                <a:gd name="connsiteY1" fmla="*/ 744715 h 749554"/>
                <a:gd name="connsiteX2" fmla="*/ 0 w 2148327"/>
                <a:gd name="connsiteY2" fmla="*/ 460212 h 749554"/>
                <a:gd name="connsiteX3" fmla="*/ 31699 w 2148327"/>
                <a:gd name="connsiteY3" fmla="*/ 0 h 749554"/>
                <a:gd name="connsiteX4" fmla="*/ 1330144 w 2148327"/>
                <a:gd name="connsiteY4" fmla="*/ 315999 h 749554"/>
                <a:gd name="connsiteX5" fmla="*/ 2126461 w 2148327"/>
                <a:gd name="connsiteY5" fmla="*/ 470631 h 749554"/>
                <a:gd name="connsiteX6" fmla="*/ 2148255 w 2148327"/>
                <a:gd name="connsiteY6" fmla="*/ 578610 h 749554"/>
                <a:gd name="connsiteX7" fmla="*/ 1458714 w 2148327"/>
                <a:gd name="connsiteY7" fmla="*/ 465403 h 749554"/>
                <a:gd name="connsiteX0" fmla="*/ 1458714 w 2148327"/>
                <a:gd name="connsiteY0" fmla="*/ 456041 h 740192"/>
                <a:gd name="connsiteX1" fmla="*/ 574102 w 2148327"/>
                <a:gd name="connsiteY1" fmla="*/ 735353 h 740192"/>
                <a:gd name="connsiteX2" fmla="*/ 0 w 2148327"/>
                <a:gd name="connsiteY2" fmla="*/ 450850 h 740192"/>
                <a:gd name="connsiteX3" fmla="*/ 5244 w 2148327"/>
                <a:gd name="connsiteY3" fmla="*/ 1 h 740192"/>
                <a:gd name="connsiteX4" fmla="*/ 1330144 w 2148327"/>
                <a:gd name="connsiteY4" fmla="*/ 306637 h 740192"/>
                <a:gd name="connsiteX5" fmla="*/ 2126461 w 2148327"/>
                <a:gd name="connsiteY5" fmla="*/ 461269 h 740192"/>
                <a:gd name="connsiteX6" fmla="*/ 2148255 w 2148327"/>
                <a:gd name="connsiteY6" fmla="*/ 569248 h 740192"/>
                <a:gd name="connsiteX7" fmla="*/ 1458714 w 2148327"/>
                <a:gd name="connsiteY7" fmla="*/ 456041 h 740192"/>
                <a:gd name="connsiteX0" fmla="*/ 1458714 w 2148327"/>
                <a:gd name="connsiteY0" fmla="*/ 456039 h 740190"/>
                <a:gd name="connsiteX1" fmla="*/ 574102 w 2148327"/>
                <a:gd name="connsiteY1" fmla="*/ 735351 h 740190"/>
                <a:gd name="connsiteX2" fmla="*/ 0 w 2148327"/>
                <a:gd name="connsiteY2" fmla="*/ 450848 h 740190"/>
                <a:gd name="connsiteX3" fmla="*/ 5244 w 2148327"/>
                <a:gd name="connsiteY3" fmla="*/ -1 h 740190"/>
                <a:gd name="connsiteX4" fmla="*/ 1330144 w 2148327"/>
                <a:gd name="connsiteY4" fmla="*/ 306635 h 740190"/>
                <a:gd name="connsiteX5" fmla="*/ 2126461 w 2148327"/>
                <a:gd name="connsiteY5" fmla="*/ 461267 h 740190"/>
                <a:gd name="connsiteX6" fmla="*/ 2148255 w 2148327"/>
                <a:gd name="connsiteY6" fmla="*/ 569246 h 740190"/>
                <a:gd name="connsiteX7" fmla="*/ 1458714 w 2148327"/>
                <a:gd name="connsiteY7" fmla="*/ 456039 h 740190"/>
                <a:gd name="connsiteX0" fmla="*/ 1458714 w 2148327"/>
                <a:gd name="connsiteY0" fmla="*/ 456041 h 740192"/>
                <a:gd name="connsiteX1" fmla="*/ 574102 w 2148327"/>
                <a:gd name="connsiteY1" fmla="*/ 735353 h 740192"/>
                <a:gd name="connsiteX2" fmla="*/ 0 w 2148327"/>
                <a:gd name="connsiteY2" fmla="*/ 450850 h 740192"/>
                <a:gd name="connsiteX3" fmla="*/ 5244 w 2148327"/>
                <a:gd name="connsiteY3" fmla="*/ 1 h 740192"/>
                <a:gd name="connsiteX4" fmla="*/ 1019369 w 2148327"/>
                <a:gd name="connsiteY4" fmla="*/ 339384 h 740192"/>
                <a:gd name="connsiteX5" fmla="*/ 2126461 w 2148327"/>
                <a:gd name="connsiteY5" fmla="*/ 461269 h 740192"/>
                <a:gd name="connsiteX6" fmla="*/ 2148255 w 2148327"/>
                <a:gd name="connsiteY6" fmla="*/ 569248 h 740192"/>
                <a:gd name="connsiteX7" fmla="*/ 1458714 w 2148327"/>
                <a:gd name="connsiteY7" fmla="*/ 456041 h 740192"/>
                <a:gd name="connsiteX0" fmla="*/ 1458714 w 2148327"/>
                <a:gd name="connsiteY0" fmla="*/ 456039 h 740190"/>
                <a:gd name="connsiteX1" fmla="*/ 574102 w 2148327"/>
                <a:gd name="connsiteY1" fmla="*/ 735351 h 740190"/>
                <a:gd name="connsiteX2" fmla="*/ 0 w 2148327"/>
                <a:gd name="connsiteY2" fmla="*/ 450848 h 740190"/>
                <a:gd name="connsiteX3" fmla="*/ 5244 w 2148327"/>
                <a:gd name="connsiteY3" fmla="*/ -1 h 740190"/>
                <a:gd name="connsiteX4" fmla="*/ 801171 w 2148327"/>
                <a:gd name="connsiteY4" fmla="*/ 292598 h 740190"/>
                <a:gd name="connsiteX5" fmla="*/ 2126461 w 2148327"/>
                <a:gd name="connsiteY5" fmla="*/ 461267 h 740190"/>
                <a:gd name="connsiteX6" fmla="*/ 2148255 w 2148327"/>
                <a:gd name="connsiteY6" fmla="*/ 569246 h 740190"/>
                <a:gd name="connsiteX7" fmla="*/ 1458714 w 2148327"/>
                <a:gd name="connsiteY7" fmla="*/ 456039 h 740190"/>
                <a:gd name="connsiteX0" fmla="*/ 1458714 w 2148327"/>
                <a:gd name="connsiteY0" fmla="*/ 456041 h 740192"/>
                <a:gd name="connsiteX1" fmla="*/ 574102 w 2148327"/>
                <a:gd name="connsiteY1" fmla="*/ 735353 h 740192"/>
                <a:gd name="connsiteX2" fmla="*/ 0 w 2148327"/>
                <a:gd name="connsiteY2" fmla="*/ 450850 h 740192"/>
                <a:gd name="connsiteX3" fmla="*/ 5244 w 2148327"/>
                <a:gd name="connsiteY3" fmla="*/ 1 h 740192"/>
                <a:gd name="connsiteX4" fmla="*/ 774715 w 2148327"/>
                <a:gd name="connsiteY4" fmla="*/ 283249 h 740192"/>
                <a:gd name="connsiteX5" fmla="*/ 2126461 w 2148327"/>
                <a:gd name="connsiteY5" fmla="*/ 461269 h 740192"/>
                <a:gd name="connsiteX6" fmla="*/ 2148255 w 2148327"/>
                <a:gd name="connsiteY6" fmla="*/ 569248 h 740192"/>
                <a:gd name="connsiteX7" fmla="*/ 1458714 w 2148327"/>
                <a:gd name="connsiteY7" fmla="*/ 456041 h 740192"/>
                <a:gd name="connsiteX0" fmla="*/ 1458714 w 2148327"/>
                <a:gd name="connsiteY0" fmla="*/ 456039 h 740190"/>
                <a:gd name="connsiteX1" fmla="*/ 574102 w 2148327"/>
                <a:gd name="connsiteY1" fmla="*/ 735351 h 740190"/>
                <a:gd name="connsiteX2" fmla="*/ 0 w 2148327"/>
                <a:gd name="connsiteY2" fmla="*/ 450848 h 740190"/>
                <a:gd name="connsiteX3" fmla="*/ 5244 w 2148327"/>
                <a:gd name="connsiteY3" fmla="*/ -1 h 740190"/>
                <a:gd name="connsiteX4" fmla="*/ 774715 w 2148327"/>
                <a:gd name="connsiteY4" fmla="*/ 283247 h 740190"/>
                <a:gd name="connsiteX5" fmla="*/ 2126461 w 2148327"/>
                <a:gd name="connsiteY5" fmla="*/ 461267 h 740190"/>
                <a:gd name="connsiteX6" fmla="*/ 2148255 w 2148327"/>
                <a:gd name="connsiteY6" fmla="*/ 569246 h 740190"/>
                <a:gd name="connsiteX7" fmla="*/ 1458714 w 2148327"/>
                <a:gd name="connsiteY7" fmla="*/ 456039 h 740190"/>
                <a:gd name="connsiteX0" fmla="*/ 1458714 w 2148260"/>
                <a:gd name="connsiteY0" fmla="*/ 456041 h 740192"/>
                <a:gd name="connsiteX1" fmla="*/ 574102 w 2148260"/>
                <a:gd name="connsiteY1" fmla="*/ 735353 h 740192"/>
                <a:gd name="connsiteX2" fmla="*/ 0 w 2148260"/>
                <a:gd name="connsiteY2" fmla="*/ 450850 h 740192"/>
                <a:gd name="connsiteX3" fmla="*/ 5244 w 2148260"/>
                <a:gd name="connsiteY3" fmla="*/ 1 h 740192"/>
                <a:gd name="connsiteX4" fmla="*/ 774715 w 2148260"/>
                <a:gd name="connsiteY4" fmla="*/ 283249 h 740192"/>
                <a:gd name="connsiteX5" fmla="*/ 2060336 w 2148260"/>
                <a:gd name="connsiteY5" fmla="*/ 475304 h 740192"/>
                <a:gd name="connsiteX6" fmla="*/ 2148255 w 2148260"/>
                <a:gd name="connsiteY6" fmla="*/ 569248 h 740192"/>
                <a:gd name="connsiteX7" fmla="*/ 1458714 w 2148260"/>
                <a:gd name="connsiteY7" fmla="*/ 456041 h 740192"/>
                <a:gd name="connsiteX0" fmla="*/ 1458714 w 2069442"/>
                <a:gd name="connsiteY0" fmla="*/ 456039 h 740202"/>
                <a:gd name="connsiteX1" fmla="*/ 574102 w 2069442"/>
                <a:gd name="connsiteY1" fmla="*/ 735351 h 740202"/>
                <a:gd name="connsiteX2" fmla="*/ 0 w 2069442"/>
                <a:gd name="connsiteY2" fmla="*/ 450848 h 740202"/>
                <a:gd name="connsiteX3" fmla="*/ 5244 w 2069442"/>
                <a:gd name="connsiteY3" fmla="*/ -1 h 740202"/>
                <a:gd name="connsiteX4" fmla="*/ 774715 w 2069442"/>
                <a:gd name="connsiteY4" fmla="*/ 283247 h 740202"/>
                <a:gd name="connsiteX5" fmla="*/ 2060336 w 2069442"/>
                <a:gd name="connsiteY5" fmla="*/ 475302 h 740202"/>
                <a:gd name="connsiteX6" fmla="*/ 2062298 w 2069442"/>
                <a:gd name="connsiteY6" fmla="*/ 564566 h 740202"/>
                <a:gd name="connsiteX7" fmla="*/ 1458714 w 2069442"/>
                <a:gd name="connsiteY7" fmla="*/ 456039 h 740202"/>
                <a:gd name="connsiteX0" fmla="*/ 1081824 w 2069442"/>
                <a:gd name="connsiteY0" fmla="*/ 442004 h 740006"/>
                <a:gd name="connsiteX1" fmla="*/ 574102 w 2069442"/>
                <a:gd name="connsiteY1" fmla="*/ 735353 h 740006"/>
                <a:gd name="connsiteX2" fmla="*/ 0 w 2069442"/>
                <a:gd name="connsiteY2" fmla="*/ 450850 h 740006"/>
                <a:gd name="connsiteX3" fmla="*/ 5244 w 2069442"/>
                <a:gd name="connsiteY3" fmla="*/ 1 h 740006"/>
                <a:gd name="connsiteX4" fmla="*/ 774715 w 2069442"/>
                <a:gd name="connsiteY4" fmla="*/ 283249 h 740006"/>
                <a:gd name="connsiteX5" fmla="*/ 2060336 w 2069442"/>
                <a:gd name="connsiteY5" fmla="*/ 475304 h 740006"/>
                <a:gd name="connsiteX6" fmla="*/ 2062298 w 2069442"/>
                <a:gd name="connsiteY6" fmla="*/ 564568 h 740006"/>
                <a:gd name="connsiteX7" fmla="*/ 1081824 w 2069442"/>
                <a:gd name="connsiteY7" fmla="*/ 442004 h 740006"/>
                <a:gd name="connsiteX0" fmla="*/ 1009090 w 2069442"/>
                <a:gd name="connsiteY0" fmla="*/ 432646 h 739878"/>
                <a:gd name="connsiteX1" fmla="*/ 574102 w 2069442"/>
                <a:gd name="connsiteY1" fmla="*/ 735351 h 739878"/>
                <a:gd name="connsiteX2" fmla="*/ 0 w 2069442"/>
                <a:gd name="connsiteY2" fmla="*/ 450848 h 739878"/>
                <a:gd name="connsiteX3" fmla="*/ 5244 w 2069442"/>
                <a:gd name="connsiteY3" fmla="*/ -1 h 739878"/>
                <a:gd name="connsiteX4" fmla="*/ 774715 w 2069442"/>
                <a:gd name="connsiteY4" fmla="*/ 283247 h 739878"/>
                <a:gd name="connsiteX5" fmla="*/ 2060336 w 2069442"/>
                <a:gd name="connsiteY5" fmla="*/ 475302 h 739878"/>
                <a:gd name="connsiteX6" fmla="*/ 2062298 w 2069442"/>
                <a:gd name="connsiteY6" fmla="*/ 564566 h 739878"/>
                <a:gd name="connsiteX7" fmla="*/ 1009090 w 2069442"/>
                <a:gd name="connsiteY7" fmla="*/ 432646 h 739878"/>
                <a:gd name="connsiteX0" fmla="*/ 1009090 w 2069442"/>
                <a:gd name="connsiteY0" fmla="*/ 432648 h 739882"/>
                <a:gd name="connsiteX1" fmla="*/ 574102 w 2069442"/>
                <a:gd name="connsiteY1" fmla="*/ 735353 h 739882"/>
                <a:gd name="connsiteX2" fmla="*/ 0 w 2069442"/>
                <a:gd name="connsiteY2" fmla="*/ 450850 h 739882"/>
                <a:gd name="connsiteX3" fmla="*/ 5244 w 2069442"/>
                <a:gd name="connsiteY3" fmla="*/ 1 h 739882"/>
                <a:gd name="connsiteX4" fmla="*/ 774715 w 2069442"/>
                <a:gd name="connsiteY4" fmla="*/ 283249 h 739882"/>
                <a:gd name="connsiteX5" fmla="*/ 2060336 w 2069442"/>
                <a:gd name="connsiteY5" fmla="*/ 475304 h 739882"/>
                <a:gd name="connsiteX6" fmla="*/ 2062298 w 2069442"/>
                <a:gd name="connsiteY6" fmla="*/ 564568 h 739882"/>
                <a:gd name="connsiteX7" fmla="*/ 1009090 w 2069442"/>
                <a:gd name="connsiteY7" fmla="*/ 432648 h 739882"/>
                <a:gd name="connsiteX0" fmla="*/ 1009090 w 2069442"/>
                <a:gd name="connsiteY0" fmla="*/ 432646 h 740629"/>
                <a:gd name="connsiteX1" fmla="*/ 574102 w 2069442"/>
                <a:gd name="connsiteY1" fmla="*/ 735351 h 740629"/>
                <a:gd name="connsiteX2" fmla="*/ 0 w 2069442"/>
                <a:gd name="connsiteY2" fmla="*/ 450848 h 740629"/>
                <a:gd name="connsiteX3" fmla="*/ 5244 w 2069442"/>
                <a:gd name="connsiteY3" fmla="*/ -1 h 740629"/>
                <a:gd name="connsiteX4" fmla="*/ 774715 w 2069442"/>
                <a:gd name="connsiteY4" fmla="*/ 283247 h 740629"/>
                <a:gd name="connsiteX5" fmla="*/ 2060336 w 2069442"/>
                <a:gd name="connsiteY5" fmla="*/ 475302 h 740629"/>
                <a:gd name="connsiteX6" fmla="*/ 2062298 w 2069442"/>
                <a:gd name="connsiteY6" fmla="*/ 564566 h 740629"/>
                <a:gd name="connsiteX7" fmla="*/ 1009090 w 2069442"/>
                <a:gd name="connsiteY7" fmla="*/ 432646 h 740629"/>
                <a:gd name="connsiteX0" fmla="*/ 1009090 w 2065160"/>
                <a:gd name="connsiteY0" fmla="*/ 432648 h 739912"/>
                <a:gd name="connsiteX1" fmla="*/ 574102 w 2065160"/>
                <a:gd name="connsiteY1" fmla="*/ 735353 h 739912"/>
                <a:gd name="connsiteX2" fmla="*/ 0 w 2065160"/>
                <a:gd name="connsiteY2" fmla="*/ 450850 h 739912"/>
                <a:gd name="connsiteX3" fmla="*/ 5244 w 2065160"/>
                <a:gd name="connsiteY3" fmla="*/ 1 h 739912"/>
                <a:gd name="connsiteX4" fmla="*/ 774715 w 2065160"/>
                <a:gd name="connsiteY4" fmla="*/ 283249 h 739912"/>
                <a:gd name="connsiteX5" fmla="*/ 2060336 w 2065160"/>
                <a:gd name="connsiteY5" fmla="*/ 475304 h 739912"/>
                <a:gd name="connsiteX6" fmla="*/ 2035848 w 2065160"/>
                <a:gd name="connsiteY6" fmla="*/ 550533 h 739912"/>
                <a:gd name="connsiteX7" fmla="*/ 1009090 w 2065160"/>
                <a:gd name="connsiteY7" fmla="*/ 432648 h 739912"/>
                <a:gd name="connsiteX0" fmla="*/ 1009090 w 2065160"/>
                <a:gd name="connsiteY0" fmla="*/ 432646 h 684472"/>
                <a:gd name="connsiteX1" fmla="*/ 501368 w 2065160"/>
                <a:gd name="connsiteY1" fmla="*/ 679209 h 684472"/>
                <a:gd name="connsiteX2" fmla="*/ 0 w 2065160"/>
                <a:gd name="connsiteY2" fmla="*/ 450848 h 684472"/>
                <a:gd name="connsiteX3" fmla="*/ 5244 w 2065160"/>
                <a:gd name="connsiteY3" fmla="*/ -1 h 684472"/>
                <a:gd name="connsiteX4" fmla="*/ 774715 w 2065160"/>
                <a:gd name="connsiteY4" fmla="*/ 283247 h 684472"/>
                <a:gd name="connsiteX5" fmla="*/ 2060336 w 2065160"/>
                <a:gd name="connsiteY5" fmla="*/ 475302 h 684472"/>
                <a:gd name="connsiteX6" fmla="*/ 2035848 w 2065160"/>
                <a:gd name="connsiteY6" fmla="*/ 550531 h 684472"/>
                <a:gd name="connsiteX7" fmla="*/ 1009090 w 2065160"/>
                <a:gd name="connsiteY7" fmla="*/ 432646 h 684472"/>
                <a:gd name="connsiteX0" fmla="*/ 1009090 w 2065160"/>
                <a:gd name="connsiteY0" fmla="*/ 432648 h 684476"/>
                <a:gd name="connsiteX1" fmla="*/ 501368 w 2065160"/>
                <a:gd name="connsiteY1" fmla="*/ 679211 h 684476"/>
                <a:gd name="connsiteX2" fmla="*/ 0 w 2065160"/>
                <a:gd name="connsiteY2" fmla="*/ 450850 h 684476"/>
                <a:gd name="connsiteX3" fmla="*/ 5244 w 2065160"/>
                <a:gd name="connsiteY3" fmla="*/ 1 h 684476"/>
                <a:gd name="connsiteX4" fmla="*/ 774715 w 2065160"/>
                <a:gd name="connsiteY4" fmla="*/ 283249 h 684476"/>
                <a:gd name="connsiteX5" fmla="*/ 2060336 w 2065160"/>
                <a:gd name="connsiteY5" fmla="*/ 475304 h 684476"/>
                <a:gd name="connsiteX6" fmla="*/ 2035848 w 2065160"/>
                <a:gd name="connsiteY6" fmla="*/ 550533 h 684476"/>
                <a:gd name="connsiteX7" fmla="*/ 1009090 w 2065160"/>
                <a:gd name="connsiteY7" fmla="*/ 432648 h 684476"/>
                <a:gd name="connsiteX0" fmla="*/ 1009090 w 2065160"/>
                <a:gd name="connsiteY0" fmla="*/ 432646 h 684472"/>
                <a:gd name="connsiteX1" fmla="*/ 501368 w 2065160"/>
                <a:gd name="connsiteY1" fmla="*/ 679209 h 684472"/>
                <a:gd name="connsiteX2" fmla="*/ 0 w 2065160"/>
                <a:gd name="connsiteY2" fmla="*/ 450848 h 684472"/>
                <a:gd name="connsiteX3" fmla="*/ 5244 w 2065160"/>
                <a:gd name="connsiteY3" fmla="*/ -1 h 684472"/>
                <a:gd name="connsiteX4" fmla="*/ 774715 w 2065160"/>
                <a:gd name="connsiteY4" fmla="*/ 283247 h 684472"/>
                <a:gd name="connsiteX5" fmla="*/ 2060336 w 2065160"/>
                <a:gd name="connsiteY5" fmla="*/ 475302 h 684472"/>
                <a:gd name="connsiteX6" fmla="*/ 2035848 w 2065160"/>
                <a:gd name="connsiteY6" fmla="*/ 550531 h 684472"/>
                <a:gd name="connsiteX7" fmla="*/ 1009090 w 2065160"/>
                <a:gd name="connsiteY7" fmla="*/ 432646 h 684472"/>
                <a:gd name="connsiteX0" fmla="*/ 1009090 w 2065160"/>
                <a:gd name="connsiteY0" fmla="*/ 432648 h 684476"/>
                <a:gd name="connsiteX1" fmla="*/ 501368 w 2065160"/>
                <a:gd name="connsiteY1" fmla="*/ 679211 h 684476"/>
                <a:gd name="connsiteX2" fmla="*/ 0 w 2065160"/>
                <a:gd name="connsiteY2" fmla="*/ 450850 h 684476"/>
                <a:gd name="connsiteX3" fmla="*/ 5244 w 2065160"/>
                <a:gd name="connsiteY3" fmla="*/ 1 h 684476"/>
                <a:gd name="connsiteX4" fmla="*/ 787932 w 2065160"/>
                <a:gd name="connsiteY4" fmla="*/ 255182 h 684476"/>
                <a:gd name="connsiteX5" fmla="*/ 2060336 w 2065160"/>
                <a:gd name="connsiteY5" fmla="*/ 475304 h 684476"/>
                <a:gd name="connsiteX6" fmla="*/ 2035848 w 2065160"/>
                <a:gd name="connsiteY6" fmla="*/ 550533 h 684476"/>
                <a:gd name="connsiteX7" fmla="*/ 1009090 w 2065160"/>
                <a:gd name="connsiteY7" fmla="*/ 432648 h 684476"/>
                <a:gd name="connsiteX0" fmla="*/ 1009090 w 2065160"/>
                <a:gd name="connsiteY0" fmla="*/ 432646 h 684472"/>
                <a:gd name="connsiteX1" fmla="*/ 501368 w 2065160"/>
                <a:gd name="connsiteY1" fmla="*/ 679209 h 684472"/>
                <a:gd name="connsiteX2" fmla="*/ 0 w 2065160"/>
                <a:gd name="connsiteY2" fmla="*/ 450848 h 684472"/>
                <a:gd name="connsiteX3" fmla="*/ 5244 w 2065160"/>
                <a:gd name="connsiteY3" fmla="*/ -1 h 684472"/>
                <a:gd name="connsiteX4" fmla="*/ 787932 w 2065160"/>
                <a:gd name="connsiteY4" fmla="*/ 255180 h 684472"/>
                <a:gd name="connsiteX5" fmla="*/ 2060336 w 2065160"/>
                <a:gd name="connsiteY5" fmla="*/ 475302 h 684472"/>
                <a:gd name="connsiteX6" fmla="*/ 2035848 w 2065160"/>
                <a:gd name="connsiteY6" fmla="*/ 550531 h 684472"/>
                <a:gd name="connsiteX7" fmla="*/ 1009090 w 2065160"/>
                <a:gd name="connsiteY7" fmla="*/ 432646 h 684472"/>
                <a:gd name="connsiteX0" fmla="*/ 1009090 w 2065160"/>
                <a:gd name="connsiteY0" fmla="*/ 432648 h 680362"/>
                <a:gd name="connsiteX1" fmla="*/ 760872 w 2065160"/>
                <a:gd name="connsiteY1" fmla="*/ 534763 h 680362"/>
                <a:gd name="connsiteX2" fmla="*/ 501368 w 2065160"/>
                <a:gd name="connsiteY2" fmla="*/ 679211 h 680362"/>
                <a:gd name="connsiteX3" fmla="*/ 0 w 2065160"/>
                <a:gd name="connsiteY3" fmla="*/ 450850 h 680362"/>
                <a:gd name="connsiteX4" fmla="*/ 5244 w 2065160"/>
                <a:gd name="connsiteY4" fmla="*/ 1 h 680362"/>
                <a:gd name="connsiteX5" fmla="*/ 787932 w 2065160"/>
                <a:gd name="connsiteY5" fmla="*/ 255182 h 680362"/>
                <a:gd name="connsiteX6" fmla="*/ 2060336 w 2065160"/>
                <a:gd name="connsiteY6" fmla="*/ 475304 h 680362"/>
                <a:gd name="connsiteX7" fmla="*/ 2035848 w 2065160"/>
                <a:gd name="connsiteY7" fmla="*/ 550533 h 680362"/>
                <a:gd name="connsiteX8" fmla="*/ 1009090 w 2065160"/>
                <a:gd name="connsiteY8" fmla="*/ 432648 h 680362"/>
                <a:gd name="connsiteX0" fmla="*/ 1009090 w 2065160"/>
                <a:gd name="connsiteY0" fmla="*/ 432646 h 685211"/>
                <a:gd name="connsiteX1" fmla="*/ 853433 w 2065160"/>
                <a:gd name="connsiteY1" fmla="*/ 642374 h 685211"/>
                <a:gd name="connsiteX2" fmla="*/ 501368 w 2065160"/>
                <a:gd name="connsiteY2" fmla="*/ 679209 h 685211"/>
                <a:gd name="connsiteX3" fmla="*/ 0 w 2065160"/>
                <a:gd name="connsiteY3" fmla="*/ 450848 h 685211"/>
                <a:gd name="connsiteX4" fmla="*/ 5244 w 2065160"/>
                <a:gd name="connsiteY4" fmla="*/ -1 h 685211"/>
                <a:gd name="connsiteX5" fmla="*/ 787932 w 2065160"/>
                <a:gd name="connsiteY5" fmla="*/ 255180 h 685211"/>
                <a:gd name="connsiteX6" fmla="*/ 2060336 w 2065160"/>
                <a:gd name="connsiteY6" fmla="*/ 475302 h 685211"/>
                <a:gd name="connsiteX7" fmla="*/ 2035848 w 2065160"/>
                <a:gd name="connsiteY7" fmla="*/ 550531 h 685211"/>
                <a:gd name="connsiteX8" fmla="*/ 1009090 w 2065160"/>
                <a:gd name="connsiteY8" fmla="*/ 432646 h 685211"/>
                <a:gd name="connsiteX0" fmla="*/ 1009090 w 2065160"/>
                <a:gd name="connsiteY0" fmla="*/ 432648 h 685213"/>
                <a:gd name="connsiteX1" fmla="*/ 853433 w 2065160"/>
                <a:gd name="connsiteY1" fmla="*/ 642376 h 685213"/>
                <a:gd name="connsiteX2" fmla="*/ 501368 w 2065160"/>
                <a:gd name="connsiteY2" fmla="*/ 679211 h 685213"/>
                <a:gd name="connsiteX3" fmla="*/ 0 w 2065160"/>
                <a:gd name="connsiteY3" fmla="*/ 450850 h 685213"/>
                <a:gd name="connsiteX4" fmla="*/ 5244 w 2065160"/>
                <a:gd name="connsiteY4" fmla="*/ 1 h 685213"/>
                <a:gd name="connsiteX5" fmla="*/ 787932 w 2065160"/>
                <a:gd name="connsiteY5" fmla="*/ 255182 h 685213"/>
                <a:gd name="connsiteX6" fmla="*/ 2060336 w 2065160"/>
                <a:gd name="connsiteY6" fmla="*/ 475304 h 685213"/>
                <a:gd name="connsiteX7" fmla="*/ 2035848 w 2065160"/>
                <a:gd name="connsiteY7" fmla="*/ 550533 h 685213"/>
                <a:gd name="connsiteX8" fmla="*/ 1009090 w 2065160"/>
                <a:gd name="connsiteY8" fmla="*/ 432648 h 685213"/>
                <a:gd name="connsiteX0" fmla="*/ 1009090 w 2065160"/>
                <a:gd name="connsiteY0" fmla="*/ 432646 h 701385"/>
                <a:gd name="connsiteX1" fmla="*/ 893106 w 2065160"/>
                <a:gd name="connsiteY1" fmla="*/ 679802 h 701385"/>
                <a:gd name="connsiteX2" fmla="*/ 501368 w 2065160"/>
                <a:gd name="connsiteY2" fmla="*/ 679209 h 701385"/>
                <a:gd name="connsiteX3" fmla="*/ 0 w 2065160"/>
                <a:gd name="connsiteY3" fmla="*/ 450848 h 701385"/>
                <a:gd name="connsiteX4" fmla="*/ 5244 w 2065160"/>
                <a:gd name="connsiteY4" fmla="*/ -1 h 701385"/>
                <a:gd name="connsiteX5" fmla="*/ 787932 w 2065160"/>
                <a:gd name="connsiteY5" fmla="*/ 255180 h 701385"/>
                <a:gd name="connsiteX6" fmla="*/ 2060336 w 2065160"/>
                <a:gd name="connsiteY6" fmla="*/ 475302 h 701385"/>
                <a:gd name="connsiteX7" fmla="*/ 2035848 w 2065160"/>
                <a:gd name="connsiteY7" fmla="*/ 550531 h 701385"/>
                <a:gd name="connsiteX8" fmla="*/ 1009090 w 2065160"/>
                <a:gd name="connsiteY8" fmla="*/ 432646 h 701385"/>
                <a:gd name="connsiteX0" fmla="*/ 1009090 w 2065160"/>
                <a:gd name="connsiteY0" fmla="*/ 432648 h 701385"/>
                <a:gd name="connsiteX1" fmla="*/ 893106 w 2065160"/>
                <a:gd name="connsiteY1" fmla="*/ 679804 h 701385"/>
                <a:gd name="connsiteX2" fmla="*/ 501368 w 2065160"/>
                <a:gd name="connsiteY2" fmla="*/ 679211 h 701385"/>
                <a:gd name="connsiteX3" fmla="*/ 0 w 2065160"/>
                <a:gd name="connsiteY3" fmla="*/ 450850 h 701385"/>
                <a:gd name="connsiteX4" fmla="*/ 5244 w 2065160"/>
                <a:gd name="connsiteY4" fmla="*/ 1 h 701385"/>
                <a:gd name="connsiteX5" fmla="*/ 787932 w 2065160"/>
                <a:gd name="connsiteY5" fmla="*/ 255182 h 701385"/>
                <a:gd name="connsiteX6" fmla="*/ 2060336 w 2065160"/>
                <a:gd name="connsiteY6" fmla="*/ 475304 h 701385"/>
                <a:gd name="connsiteX7" fmla="*/ 2035848 w 2065160"/>
                <a:gd name="connsiteY7" fmla="*/ 550533 h 701385"/>
                <a:gd name="connsiteX8" fmla="*/ 1009090 w 2065160"/>
                <a:gd name="connsiteY8" fmla="*/ 432648 h 701385"/>
                <a:gd name="connsiteX0" fmla="*/ 1009090 w 2065160"/>
                <a:gd name="connsiteY0" fmla="*/ 432646 h 740423"/>
                <a:gd name="connsiteX1" fmla="*/ 893106 w 2065160"/>
                <a:gd name="connsiteY1" fmla="*/ 679802 h 740423"/>
                <a:gd name="connsiteX2" fmla="*/ 501368 w 2065160"/>
                <a:gd name="connsiteY2" fmla="*/ 679209 h 740423"/>
                <a:gd name="connsiteX3" fmla="*/ 0 w 2065160"/>
                <a:gd name="connsiteY3" fmla="*/ 450848 h 740423"/>
                <a:gd name="connsiteX4" fmla="*/ 5244 w 2065160"/>
                <a:gd name="connsiteY4" fmla="*/ -1 h 740423"/>
                <a:gd name="connsiteX5" fmla="*/ 787932 w 2065160"/>
                <a:gd name="connsiteY5" fmla="*/ 255180 h 740423"/>
                <a:gd name="connsiteX6" fmla="*/ 2060336 w 2065160"/>
                <a:gd name="connsiteY6" fmla="*/ 475302 h 740423"/>
                <a:gd name="connsiteX7" fmla="*/ 2035848 w 2065160"/>
                <a:gd name="connsiteY7" fmla="*/ 550531 h 740423"/>
                <a:gd name="connsiteX8" fmla="*/ 1009090 w 2065160"/>
                <a:gd name="connsiteY8" fmla="*/ 432646 h 740423"/>
                <a:gd name="connsiteX0" fmla="*/ 1009090 w 2065160"/>
                <a:gd name="connsiteY0" fmla="*/ 432648 h 713073"/>
                <a:gd name="connsiteX1" fmla="*/ 893106 w 2065160"/>
                <a:gd name="connsiteY1" fmla="*/ 679804 h 713073"/>
                <a:gd name="connsiteX2" fmla="*/ 501368 w 2065160"/>
                <a:gd name="connsiteY2" fmla="*/ 679211 h 713073"/>
                <a:gd name="connsiteX3" fmla="*/ 0 w 2065160"/>
                <a:gd name="connsiteY3" fmla="*/ 450850 h 713073"/>
                <a:gd name="connsiteX4" fmla="*/ 5244 w 2065160"/>
                <a:gd name="connsiteY4" fmla="*/ 1 h 713073"/>
                <a:gd name="connsiteX5" fmla="*/ 787932 w 2065160"/>
                <a:gd name="connsiteY5" fmla="*/ 255182 h 713073"/>
                <a:gd name="connsiteX6" fmla="*/ 2060336 w 2065160"/>
                <a:gd name="connsiteY6" fmla="*/ 475304 h 713073"/>
                <a:gd name="connsiteX7" fmla="*/ 2035848 w 2065160"/>
                <a:gd name="connsiteY7" fmla="*/ 550533 h 713073"/>
                <a:gd name="connsiteX8" fmla="*/ 1009090 w 2065160"/>
                <a:gd name="connsiteY8" fmla="*/ 432648 h 713073"/>
                <a:gd name="connsiteX0" fmla="*/ 1009090 w 2065160"/>
                <a:gd name="connsiteY0" fmla="*/ 432646 h 708523"/>
                <a:gd name="connsiteX1" fmla="*/ 893106 w 2065160"/>
                <a:gd name="connsiteY1" fmla="*/ 679802 h 708523"/>
                <a:gd name="connsiteX2" fmla="*/ 514594 w 2065160"/>
                <a:gd name="connsiteY2" fmla="*/ 669850 h 708523"/>
                <a:gd name="connsiteX3" fmla="*/ 0 w 2065160"/>
                <a:gd name="connsiteY3" fmla="*/ 450848 h 708523"/>
                <a:gd name="connsiteX4" fmla="*/ 5244 w 2065160"/>
                <a:gd name="connsiteY4" fmla="*/ -1 h 708523"/>
                <a:gd name="connsiteX5" fmla="*/ 787932 w 2065160"/>
                <a:gd name="connsiteY5" fmla="*/ 255180 h 708523"/>
                <a:gd name="connsiteX6" fmla="*/ 2060336 w 2065160"/>
                <a:gd name="connsiteY6" fmla="*/ 475302 h 708523"/>
                <a:gd name="connsiteX7" fmla="*/ 2035848 w 2065160"/>
                <a:gd name="connsiteY7" fmla="*/ 550531 h 708523"/>
                <a:gd name="connsiteX8" fmla="*/ 1009090 w 2065160"/>
                <a:gd name="connsiteY8" fmla="*/ 432646 h 708523"/>
                <a:gd name="connsiteX0" fmla="*/ 1009090 w 2065160"/>
                <a:gd name="connsiteY0" fmla="*/ 432648 h 701542"/>
                <a:gd name="connsiteX1" fmla="*/ 893106 w 2065160"/>
                <a:gd name="connsiteY1" fmla="*/ 679804 h 701542"/>
                <a:gd name="connsiteX2" fmla="*/ 474920 w 2065160"/>
                <a:gd name="connsiteY2" fmla="*/ 651138 h 701542"/>
                <a:gd name="connsiteX3" fmla="*/ 0 w 2065160"/>
                <a:gd name="connsiteY3" fmla="*/ 450850 h 701542"/>
                <a:gd name="connsiteX4" fmla="*/ 5244 w 2065160"/>
                <a:gd name="connsiteY4" fmla="*/ 1 h 701542"/>
                <a:gd name="connsiteX5" fmla="*/ 787932 w 2065160"/>
                <a:gd name="connsiteY5" fmla="*/ 255182 h 701542"/>
                <a:gd name="connsiteX6" fmla="*/ 2060336 w 2065160"/>
                <a:gd name="connsiteY6" fmla="*/ 475304 h 701542"/>
                <a:gd name="connsiteX7" fmla="*/ 2035848 w 2065160"/>
                <a:gd name="connsiteY7" fmla="*/ 550533 h 701542"/>
                <a:gd name="connsiteX8" fmla="*/ 1009090 w 2065160"/>
                <a:gd name="connsiteY8" fmla="*/ 432648 h 701542"/>
                <a:gd name="connsiteX0" fmla="*/ 1009090 w 2065160"/>
                <a:gd name="connsiteY0" fmla="*/ 432646 h 698954"/>
                <a:gd name="connsiteX1" fmla="*/ 893106 w 2065160"/>
                <a:gd name="connsiteY1" fmla="*/ 679802 h 698954"/>
                <a:gd name="connsiteX2" fmla="*/ 507973 w 2065160"/>
                <a:gd name="connsiteY2" fmla="*/ 641785 h 698954"/>
                <a:gd name="connsiteX3" fmla="*/ 0 w 2065160"/>
                <a:gd name="connsiteY3" fmla="*/ 450848 h 698954"/>
                <a:gd name="connsiteX4" fmla="*/ 5244 w 2065160"/>
                <a:gd name="connsiteY4" fmla="*/ -1 h 698954"/>
                <a:gd name="connsiteX5" fmla="*/ 787932 w 2065160"/>
                <a:gd name="connsiteY5" fmla="*/ 255180 h 698954"/>
                <a:gd name="connsiteX6" fmla="*/ 2060336 w 2065160"/>
                <a:gd name="connsiteY6" fmla="*/ 475302 h 698954"/>
                <a:gd name="connsiteX7" fmla="*/ 2035848 w 2065160"/>
                <a:gd name="connsiteY7" fmla="*/ 550531 h 698954"/>
                <a:gd name="connsiteX8" fmla="*/ 1009090 w 2065160"/>
                <a:gd name="connsiteY8" fmla="*/ 432646 h 698954"/>
                <a:gd name="connsiteX0" fmla="*/ 1003845 w 2059915"/>
                <a:gd name="connsiteY0" fmla="*/ 432648 h 698139"/>
                <a:gd name="connsiteX1" fmla="*/ 887861 w 2059915"/>
                <a:gd name="connsiteY1" fmla="*/ 679804 h 698139"/>
                <a:gd name="connsiteX2" fmla="*/ 502728 w 2059915"/>
                <a:gd name="connsiteY2" fmla="*/ 641787 h 698139"/>
                <a:gd name="connsiteX3" fmla="*/ 1366 w 2059915"/>
                <a:gd name="connsiteY3" fmla="*/ 413421 h 698139"/>
                <a:gd name="connsiteX4" fmla="*/ -1 w 2059915"/>
                <a:gd name="connsiteY4" fmla="*/ 1 h 698139"/>
                <a:gd name="connsiteX5" fmla="*/ 782687 w 2059915"/>
                <a:gd name="connsiteY5" fmla="*/ 255182 h 698139"/>
                <a:gd name="connsiteX6" fmla="*/ 2055091 w 2059915"/>
                <a:gd name="connsiteY6" fmla="*/ 475304 h 698139"/>
                <a:gd name="connsiteX7" fmla="*/ 2030603 w 2059915"/>
                <a:gd name="connsiteY7" fmla="*/ 550533 h 698139"/>
                <a:gd name="connsiteX8" fmla="*/ 1003845 w 2059915"/>
                <a:gd name="connsiteY8" fmla="*/ 432648 h 698139"/>
                <a:gd name="connsiteX0" fmla="*/ 1003845 w 2059915"/>
                <a:gd name="connsiteY0" fmla="*/ 432646 h 694518"/>
                <a:gd name="connsiteX1" fmla="*/ 887861 w 2059915"/>
                <a:gd name="connsiteY1" fmla="*/ 679802 h 694518"/>
                <a:gd name="connsiteX2" fmla="*/ 529178 w 2059915"/>
                <a:gd name="connsiteY2" fmla="*/ 623071 h 694518"/>
                <a:gd name="connsiteX3" fmla="*/ 1366 w 2059915"/>
                <a:gd name="connsiteY3" fmla="*/ 413419 h 694518"/>
                <a:gd name="connsiteX4" fmla="*/ -1 w 2059915"/>
                <a:gd name="connsiteY4" fmla="*/ -1 h 694518"/>
                <a:gd name="connsiteX5" fmla="*/ 782687 w 2059915"/>
                <a:gd name="connsiteY5" fmla="*/ 255180 h 694518"/>
                <a:gd name="connsiteX6" fmla="*/ 2055091 w 2059915"/>
                <a:gd name="connsiteY6" fmla="*/ 475302 h 694518"/>
                <a:gd name="connsiteX7" fmla="*/ 2030603 w 2059915"/>
                <a:gd name="connsiteY7" fmla="*/ 550531 h 694518"/>
                <a:gd name="connsiteX8" fmla="*/ 1003845 w 2059915"/>
                <a:gd name="connsiteY8" fmla="*/ 432646 h 694518"/>
                <a:gd name="connsiteX0" fmla="*/ 1003845 w 2059915"/>
                <a:gd name="connsiteY0" fmla="*/ 432648 h 702707"/>
                <a:gd name="connsiteX1" fmla="*/ 973813 w 2059915"/>
                <a:gd name="connsiteY1" fmla="*/ 689159 h 702707"/>
                <a:gd name="connsiteX2" fmla="*/ 529178 w 2059915"/>
                <a:gd name="connsiteY2" fmla="*/ 623073 h 702707"/>
                <a:gd name="connsiteX3" fmla="*/ 1366 w 2059915"/>
                <a:gd name="connsiteY3" fmla="*/ 413421 h 702707"/>
                <a:gd name="connsiteX4" fmla="*/ -1 w 2059915"/>
                <a:gd name="connsiteY4" fmla="*/ 1 h 702707"/>
                <a:gd name="connsiteX5" fmla="*/ 782687 w 2059915"/>
                <a:gd name="connsiteY5" fmla="*/ 255182 h 702707"/>
                <a:gd name="connsiteX6" fmla="*/ 2055091 w 2059915"/>
                <a:gd name="connsiteY6" fmla="*/ 475304 h 702707"/>
                <a:gd name="connsiteX7" fmla="*/ 2030603 w 2059915"/>
                <a:gd name="connsiteY7" fmla="*/ 550533 h 702707"/>
                <a:gd name="connsiteX8" fmla="*/ 1003845 w 2059915"/>
                <a:gd name="connsiteY8" fmla="*/ 432648 h 70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9915" h="702707">
                  <a:moveTo>
                    <a:pt x="1003845" y="432648"/>
                  </a:moveTo>
                  <a:cubicBezTo>
                    <a:pt x="827713" y="455752"/>
                    <a:pt x="1058433" y="648065"/>
                    <a:pt x="973813" y="689159"/>
                  </a:cubicBezTo>
                  <a:cubicBezTo>
                    <a:pt x="889193" y="730253"/>
                    <a:pt x="691253" y="669029"/>
                    <a:pt x="529178" y="623073"/>
                  </a:cubicBezTo>
                  <a:cubicBezTo>
                    <a:pt x="367104" y="577117"/>
                    <a:pt x="306481" y="502329"/>
                    <a:pt x="1366" y="413421"/>
                  </a:cubicBezTo>
                  <a:cubicBezTo>
                    <a:pt x="910" y="275614"/>
                    <a:pt x="455" y="137808"/>
                    <a:pt x="-1" y="1"/>
                  </a:cubicBezTo>
                  <a:cubicBezTo>
                    <a:pt x="309863" y="68835"/>
                    <a:pt x="526197" y="143407"/>
                    <a:pt x="782687" y="255182"/>
                  </a:cubicBezTo>
                  <a:cubicBezTo>
                    <a:pt x="1021972" y="346066"/>
                    <a:pt x="1793148" y="442412"/>
                    <a:pt x="2055091" y="475304"/>
                  </a:cubicBezTo>
                  <a:cubicBezTo>
                    <a:pt x="2074000" y="565265"/>
                    <a:pt x="2031255" y="489175"/>
                    <a:pt x="2030603" y="550533"/>
                  </a:cubicBezTo>
                  <a:cubicBezTo>
                    <a:pt x="1939149" y="565257"/>
                    <a:pt x="1179977" y="409544"/>
                    <a:pt x="1003845" y="43264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96" name="자유형 95"/>
            <p:cNvSpPr/>
            <p:nvPr/>
          </p:nvSpPr>
          <p:spPr>
            <a:xfrm rot="16200000">
              <a:off x="1799198" y="3751089"/>
              <a:ext cx="607106" cy="482034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318021 h 2715903"/>
                <a:gd name="connsiteX1" fmla="*/ 733517 w 856097"/>
                <a:gd name="connsiteY1" fmla="*/ 261052 h 2715903"/>
                <a:gd name="connsiteX2" fmla="*/ 0 w 856097"/>
                <a:gd name="connsiteY2" fmla="*/ 36631 h 2715903"/>
                <a:gd name="connsiteX3" fmla="*/ 177152 w 856097"/>
                <a:gd name="connsiteY3" fmla="*/ 1121805 h 2715903"/>
                <a:gd name="connsiteX4" fmla="*/ 70757 w 856097"/>
                <a:gd name="connsiteY4" fmla="*/ 2081880 h 2715903"/>
                <a:gd name="connsiteX5" fmla="*/ 793354 w 856097"/>
                <a:gd name="connsiteY5" fmla="*/ 2715903 h 2715903"/>
                <a:gd name="connsiteX0" fmla="*/ 899130 w 899130"/>
                <a:gd name="connsiteY0" fmla="*/ 190690 h 2715903"/>
                <a:gd name="connsiteX1" fmla="*/ 733517 w 899130"/>
                <a:gd name="connsiteY1" fmla="*/ 261052 h 2715903"/>
                <a:gd name="connsiteX2" fmla="*/ 0 w 899130"/>
                <a:gd name="connsiteY2" fmla="*/ 36631 h 2715903"/>
                <a:gd name="connsiteX3" fmla="*/ 177152 w 899130"/>
                <a:gd name="connsiteY3" fmla="*/ 1121805 h 2715903"/>
                <a:gd name="connsiteX4" fmla="*/ 70757 w 899130"/>
                <a:gd name="connsiteY4" fmla="*/ 2081880 h 2715903"/>
                <a:gd name="connsiteX5" fmla="*/ 793354 w 899130"/>
                <a:gd name="connsiteY5" fmla="*/ 2715903 h 2715903"/>
                <a:gd name="connsiteX0" fmla="*/ 899130 w 899130"/>
                <a:gd name="connsiteY0" fmla="*/ 189946 h 2715159"/>
                <a:gd name="connsiteX1" fmla="*/ 843053 w 899130"/>
                <a:gd name="connsiteY1" fmla="*/ 340581 h 2715159"/>
                <a:gd name="connsiteX2" fmla="*/ 733517 w 899130"/>
                <a:gd name="connsiteY2" fmla="*/ 260308 h 2715159"/>
                <a:gd name="connsiteX3" fmla="*/ 0 w 899130"/>
                <a:gd name="connsiteY3" fmla="*/ 35887 h 2715159"/>
                <a:gd name="connsiteX4" fmla="*/ 177152 w 899130"/>
                <a:gd name="connsiteY4" fmla="*/ 1121061 h 2715159"/>
                <a:gd name="connsiteX5" fmla="*/ 70757 w 899130"/>
                <a:gd name="connsiteY5" fmla="*/ 2081136 h 2715159"/>
                <a:gd name="connsiteX6" fmla="*/ 793354 w 899130"/>
                <a:gd name="connsiteY6" fmla="*/ 2715159 h 2715159"/>
                <a:gd name="connsiteX0" fmla="*/ 899130 w 899130"/>
                <a:gd name="connsiteY0" fmla="*/ 189946 h 2715159"/>
                <a:gd name="connsiteX1" fmla="*/ 803934 w 899130"/>
                <a:gd name="connsiteY1" fmla="*/ 152354 h 2715159"/>
                <a:gd name="connsiteX2" fmla="*/ 843053 w 899130"/>
                <a:gd name="connsiteY2" fmla="*/ 340581 h 2715159"/>
                <a:gd name="connsiteX3" fmla="*/ 733517 w 899130"/>
                <a:gd name="connsiteY3" fmla="*/ 260308 h 2715159"/>
                <a:gd name="connsiteX4" fmla="*/ 0 w 899130"/>
                <a:gd name="connsiteY4" fmla="*/ 35887 h 2715159"/>
                <a:gd name="connsiteX5" fmla="*/ 177152 w 899130"/>
                <a:gd name="connsiteY5" fmla="*/ 1121061 h 2715159"/>
                <a:gd name="connsiteX6" fmla="*/ 70757 w 899130"/>
                <a:gd name="connsiteY6" fmla="*/ 2081136 h 2715159"/>
                <a:gd name="connsiteX7" fmla="*/ 793354 w 899130"/>
                <a:gd name="connsiteY7" fmla="*/ 2715159 h 2715159"/>
                <a:gd name="connsiteX0" fmla="*/ 10 w 922963"/>
                <a:gd name="connsiteY0" fmla="*/ 0 h 2965332"/>
                <a:gd name="connsiteX1" fmla="*/ 878905 w 922963"/>
                <a:gd name="connsiteY1" fmla="*/ 402527 h 2965332"/>
                <a:gd name="connsiteX2" fmla="*/ 918024 w 922963"/>
                <a:gd name="connsiteY2" fmla="*/ 590754 h 2965332"/>
                <a:gd name="connsiteX3" fmla="*/ 808488 w 922963"/>
                <a:gd name="connsiteY3" fmla="*/ 510481 h 2965332"/>
                <a:gd name="connsiteX4" fmla="*/ 74971 w 922963"/>
                <a:gd name="connsiteY4" fmla="*/ 286060 h 2965332"/>
                <a:gd name="connsiteX5" fmla="*/ 252123 w 922963"/>
                <a:gd name="connsiteY5" fmla="*/ 1371234 h 2965332"/>
                <a:gd name="connsiteX6" fmla="*/ 145728 w 922963"/>
                <a:gd name="connsiteY6" fmla="*/ 2331309 h 2965332"/>
                <a:gd name="connsiteX7" fmla="*/ 868325 w 922963"/>
                <a:gd name="connsiteY7" fmla="*/ 2965332 h 2965332"/>
                <a:gd name="connsiteX0" fmla="*/ 10 w 992419"/>
                <a:gd name="connsiteY0" fmla="*/ 0 h 2965332"/>
                <a:gd name="connsiteX1" fmla="*/ 992355 w 992419"/>
                <a:gd name="connsiteY1" fmla="*/ 457888 h 2965332"/>
                <a:gd name="connsiteX2" fmla="*/ 918024 w 992419"/>
                <a:gd name="connsiteY2" fmla="*/ 590754 h 2965332"/>
                <a:gd name="connsiteX3" fmla="*/ 808488 w 992419"/>
                <a:gd name="connsiteY3" fmla="*/ 510481 h 2965332"/>
                <a:gd name="connsiteX4" fmla="*/ 74971 w 992419"/>
                <a:gd name="connsiteY4" fmla="*/ 286060 h 2965332"/>
                <a:gd name="connsiteX5" fmla="*/ 252123 w 992419"/>
                <a:gd name="connsiteY5" fmla="*/ 1371234 h 2965332"/>
                <a:gd name="connsiteX6" fmla="*/ 145728 w 992419"/>
                <a:gd name="connsiteY6" fmla="*/ 2331309 h 2965332"/>
                <a:gd name="connsiteX7" fmla="*/ 868325 w 992419"/>
                <a:gd name="connsiteY7" fmla="*/ 2965332 h 2965332"/>
                <a:gd name="connsiteX0" fmla="*/ 7 w 1356216"/>
                <a:gd name="connsiteY0" fmla="*/ 0 h 3596446"/>
                <a:gd name="connsiteX1" fmla="*/ 1356169 w 1356216"/>
                <a:gd name="connsiteY1" fmla="*/ 1089002 h 3596446"/>
                <a:gd name="connsiteX2" fmla="*/ 1281838 w 1356216"/>
                <a:gd name="connsiteY2" fmla="*/ 1221868 h 3596446"/>
                <a:gd name="connsiteX3" fmla="*/ 1172302 w 1356216"/>
                <a:gd name="connsiteY3" fmla="*/ 1141595 h 3596446"/>
                <a:gd name="connsiteX4" fmla="*/ 438785 w 1356216"/>
                <a:gd name="connsiteY4" fmla="*/ 917174 h 3596446"/>
                <a:gd name="connsiteX5" fmla="*/ 615937 w 1356216"/>
                <a:gd name="connsiteY5" fmla="*/ 2002348 h 3596446"/>
                <a:gd name="connsiteX6" fmla="*/ 509542 w 1356216"/>
                <a:gd name="connsiteY6" fmla="*/ 2962423 h 3596446"/>
                <a:gd name="connsiteX7" fmla="*/ 1232139 w 1356216"/>
                <a:gd name="connsiteY7" fmla="*/ 3596446 h 3596446"/>
                <a:gd name="connsiteX0" fmla="*/ 0 w 1374580"/>
                <a:gd name="connsiteY0" fmla="*/ 0 h 3596446"/>
                <a:gd name="connsiteX1" fmla="*/ 820215 w 1374580"/>
                <a:gd name="connsiteY1" fmla="*/ 718089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74580"/>
                <a:gd name="connsiteY0" fmla="*/ 0 h 3596446"/>
                <a:gd name="connsiteX1" fmla="*/ 440749 w 1374580"/>
                <a:gd name="connsiteY1" fmla="*/ 712556 h 3596446"/>
                <a:gd name="connsiteX2" fmla="*/ 1356162 w 1374580"/>
                <a:gd name="connsiteY2" fmla="*/ 1089002 h 3596446"/>
                <a:gd name="connsiteX3" fmla="*/ 1281831 w 1374580"/>
                <a:gd name="connsiteY3" fmla="*/ 1221868 h 3596446"/>
                <a:gd name="connsiteX4" fmla="*/ 1172295 w 1374580"/>
                <a:gd name="connsiteY4" fmla="*/ 1141595 h 3596446"/>
                <a:gd name="connsiteX5" fmla="*/ 438778 w 1374580"/>
                <a:gd name="connsiteY5" fmla="*/ 917174 h 3596446"/>
                <a:gd name="connsiteX6" fmla="*/ 615930 w 1374580"/>
                <a:gd name="connsiteY6" fmla="*/ 2002348 h 3596446"/>
                <a:gd name="connsiteX7" fmla="*/ 509535 w 1374580"/>
                <a:gd name="connsiteY7" fmla="*/ 2962423 h 3596446"/>
                <a:gd name="connsiteX8" fmla="*/ 1232132 w 1374580"/>
                <a:gd name="connsiteY8" fmla="*/ 3596446 h 3596446"/>
                <a:gd name="connsiteX0" fmla="*/ 0 w 1381283"/>
                <a:gd name="connsiteY0" fmla="*/ 0 h 3596446"/>
                <a:gd name="connsiteX1" fmla="*/ 440749 w 1381283"/>
                <a:gd name="connsiteY1" fmla="*/ 712556 h 3596446"/>
                <a:gd name="connsiteX2" fmla="*/ 1356162 w 1381283"/>
                <a:gd name="connsiteY2" fmla="*/ 1089002 h 3596446"/>
                <a:gd name="connsiteX3" fmla="*/ 1324864 w 1381283"/>
                <a:gd name="connsiteY3" fmla="*/ 1216335 h 3596446"/>
                <a:gd name="connsiteX4" fmla="*/ 1172295 w 1381283"/>
                <a:gd name="connsiteY4" fmla="*/ 1141595 h 3596446"/>
                <a:gd name="connsiteX5" fmla="*/ 438778 w 1381283"/>
                <a:gd name="connsiteY5" fmla="*/ 917174 h 3596446"/>
                <a:gd name="connsiteX6" fmla="*/ 615930 w 1381283"/>
                <a:gd name="connsiteY6" fmla="*/ 2002348 h 3596446"/>
                <a:gd name="connsiteX7" fmla="*/ 509535 w 1381283"/>
                <a:gd name="connsiteY7" fmla="*/ 2962423 h 3596446"/>
                <a:gd name="connsiteX8" fmla="*/ 1232132 w 1381283"/>
                <a:gd name="connsiteY8" fmla="*/ 3596446 h 3596446"/>
                <a:gd name="connsiteX0" fmla="*/ 95171 w 1476454"/>
                <a:gd name="connsiteY0" fmla="*/ 7782 h 3604228"/>
                <a:gd name="connsiteX1" fmla="*/ 19535 w 1476454"/>
                <a:gd name="connsiteY1" fmla="*/ 75380 h 3604228"/>
                <a:gd name="connsiteX2" fmla="*/ 535920 w 1476454"/>
                <a:gd name="connsiteY2" fmla="*/ 720338 h 3604228"/>
                <a:gd name="connsiteX3" fmla="*/ 1451333 w 1476454"/>
                <a:gd name="connsiteY3" fmla="*/ 1096784 h 3604228"/>
                <a:gd name="connsiteX4" fmla="*/ 1420035 w 1476454"/>
                <a:gd name="connsiteY4" fmla="*/ 1224117 h 3604228"/>
                <a:gd name="connsiteX5" fmla="*/ 1267466 w 1476454"/>
                <a:gd name="connsiteY5" fmla="*/ 1149377 h 3604228"/>
                <a:gd name="connsiteX6" fmla="*/ 533949 w 1476454"/>
                <a:gd name="connsiteY6" fmla="*/ 924956 h 3604228"/>
                <a:gd name="connsiteX7" fmla="*/ 711101 w 1476454"/>
                <a:gd name="connsiteY7" fmla="*/ 2010130 h 3604228"/>
                <a:gd name="connsiteX8" fmla="*/ 604706 w 1476454"/>
                <a:gd name="connsiteY8" fmla="*/ 2970205 h 3604228"/>
                <a:gd name="connsiteX9" fmla="*/ 1327303 w 1476454"/>
                <a:gd name="connsiteY9" fmla="*/ 3604228 h 3604228"/>
                <a:gd name="connsiteX0" fmla="*/ 0 w 1381283"/>
                <a:gd name="connsiteY0" fmla="*/ 0 h 3596446"/>
                <a:gd name="connsiteX1" fmla="*/ 80844 w 1381283"/>
                <a:gd name="connsiteY1" fmla="*/ 98049 h 3596446"/>
                <a:gd name="connsiteX2" fmla="*/ 440749 w 1381283"/>
                <a:gd name="connsiteY2" fmla="*/ 712556 h 3596446"/>
                <a:gd name="connsiteX3" fmla="*/ 1356162 w 1381283"/>
                <a:gd name="connsiteY3" fmla="*/ 1089002 h 3596446"/>
                <a:gd name="connsiteX4" fmla="*/ 1324864 w 1381283"/>
                <a:gd name="connsiteY4" fmla="*/ 1216335 h 3596446"/>
                <a:gd name="connsiteX5" fmla="*/ 1172295 w 1381283"/>
                <a:gd name="connsiteY5" fmla="*/ 1141595 h 3596446"/>
                <a:gd name="connsiteX6" fmla="*/ 438778 w 1381283"/>
                <a:gd name="connsiteY6" fmla="*/ 917174 h 3596446"/>
                <a:gd name="connsiteX7" fmla="*/ 615930 w 1381283"/>
                <a:gd name="connsiteY7" fmla="*/ 2002348 h 3596446"/>
                <a:gd name="connsiteX8" fmla="*/ 509535 w 1381283"/>
                <a:gd name="connsiteY8" fmla="*/ 2962423 h 3596446"/>
                <a:gd name="connsiteX9" fmla="*/ 1232132 w 1381283"/>
                <a:gd name="connsiteY9" fmla="*/ 3596446 h 3596446"/>
                <a:gd name="connsiteX0" fmla="*/ -1 w 2316255"/>
                <a:gd name="connsiteY0" fmla="*/ 128236 h 3533685"/>
                <a:gd name="connsiteX1" fmla="*/ 1015816 w 2316255"/>
                <a:gd name="connsiteY1" fmla="*/ 35288 h 3533685"/>
                <a:gd name="connsiteX2" fmla="*/ 1375721 w 2316255"/>
                <a:gd name="connsiteY2" fmla="*/ 649795 h 3533685"/>
                <a:gd name="connsiteX3" fmla="*/ 2291134 w 2316255"/>
                <a:gd name="connsiteY3" fmla="*/ 1026241 h 3533685"/>
                <a:gd name="connsiteX4" fmla="*/ 2259836 w 2316255"/>
                <a:gd name="connsiteY4" fmla="*/ 1153574 h 3533685"/>
                <a:gd name="connsiteX5" fmla="*/ 2107267 w 2316255"/>
                <a:gd name="connsiteY5" fmla="*/ 1078834 h 3533685"/>
                <a:gd name="connsiteX6" fmla="*/ 1373750 w 2316255"/>
                <a:gd name="connsiteY6" fmla="*/ 854413 h 3533685"/>
                <a:gd name="connsiteX7" fmla="*/ 1550902 w 2316255"/>
                <a:gd name="connsiteY7" fmla="*/ 1939587 h 3533685"/>
                <a:gd name="connsiteX8" fmla="*/ 1444507 w 2316255"/>
                <a:gd name="connsiteY8" fmla="*/ 2899662 h 3533685"/>
                <a:gd name="connsiteX9" fmla="*/ 2167104 w 2316255"/>
                <a:gd name="connsiteY9" fmla="*/ 3533685 h 3533685"/>
                <a:gd name="connsiteX0" fmla="*/ 1 w 2316257"/>
                <a:gd name="connsiteY0" fmla="*/ 129481 h 3534930"/>
                <a:gd name="connsiteX1" fmla="*/ 194295 w 2316257"/>
                <a:gd name="connsiteY1" fmla="*/ 72511 h 3534930"/>
                <a:gd name="connsiteX2" fmla="*/ 1015818 w 2316257"/>
                <a:gd name="connsiteY2" fmla="*/ 36533 h 3534930"/>
                <a:gd name="connsiteX3" fmla="*/ 1375723 w 2316257"/>
                <a:gd name="connsiteY3" fmla="*/ 651040 h 3534930"/>
                <a:gd name="connsiteX4" fmla="*/ 2291136 w 2316257"/>
                <a:gd name="connsiteY4" fmla="*/ 1027486 h 3534930"/>
                <a:gd name="connsiteX5" fmla="*/ 2259838 w 2316257"/>
                <a:gd name="connsiteY5" fmla="*/ 1154819 h 3534930"/>
                <a:gd name="connsiteX6" fmla="*/ 2107269 w 2316257"/>
                <a:gd name="connsiteY6" fmla="*/ 1080079 h 3534930"/>
                <a:gd name="connsiteX7" fmla="*/ 1373752 w 2316257"/>
                <a:gd name="connsiteY7" fmla="*/ 855658 h 3534930"/>
                <a:gd name="connsiteX8" fmla="*/ 1550904 w 2316257"/>
                <a:gd name="connsiteY8" fmla="*/ 1940832 h 3534930"/>
                <a:gd name="connsiteX9" fmla="*/ 1444509 w 2316257"/>
                <a:gd name="connsiteY9" fmla="*/ 2900907 h 3534930"/>
                <a:gd name="connsiteX10" fmla="*/ 2167106 w 2316257"/>
                <a:gd name="connsiteY10" fmla="*/ 3534930 h 3534930"/>
                <a:gd name="connsiteX0" fmla="*/ -1 w 2316255"/>
                <a:gd name="connsiteY0" fmla="*/ 129116 h 3983415"/>
                <a:gd name="connsiteX1" fmla="*/ 116054 w 2316255"/>
                <a:gd name="connsiteY1" fmla="*/ 3983399 h 3983415"/>
                <a:gd name="connsiteX2" fmla="*/ 194293 w 2316255"/>
                <a:gd name="connsiteY2" fmla="*/ 72146 h 3983415"/>
                <a:gd name="connsiteX3" fmla="*/ 1015816 w 2316255"/>
                <a:gd name="connsiteY3" fmla="*/ 36168 h 3983415"/>
                <a:gd name="connsiteX4" fmla="*/ 1375721 w 2316255"/>
                <a:gd name="connsiteY4" fmla="*/ 650675 h 3983415"/>
                <a:gd name="connsiteX5" fmla="*/ 2291134 w 2316255"/>
                <a:gd name="connsiteY5" fmla="*/ 1027121 h 3983415"/>
                <a:gd name="connsiteX6" fmla="*/ 2259836 w 2316255"/>
                <a:gd name="connsiteY6" fmla="*/ 1154454 h 3983415"/>
                <a:gd name="connsiteX7" fmla="*/ 2107267 w 2316255"/>
                <a:gd name="connsiteY7" fmla="*/ 1079714 h 3983415"/>
                <a:gd name="connsiteX8" fmla="*/ 1373750 w 2316255"/>
                <a:gd name="connsiteY8" fmla="*/ 855293 h 3983415"/>
                <a:gd name="connsiteX9" fmla="*/ 1550902 w 2316255"/>
                <a:gd name="connsiteY9" fmla="*/ 1940467 h 3983415"/>
                <a:gd name="connsiteX10" fmla="*/ 1444507 w 2316255"/>
                <a:gd name="connsiteY10" fmla="*/ 2900542 h 3983415"/>
                <a:gd name="connsiteX11" fmla="*/ 2167104 w 2316255"/>
                <a:gd name="connsiteY11" fmla="*/ 3534565 h 3983415"/>
                <a:gd name="connsiteX0" fmla="*/ 604462 w 2212644"/>
                <a:gd name="connsiteY0" fmla="*/ 4106797 h 4106797"/>
                <a:gd name="connsiteX1" fmla="*/ 12443 w 2212644"/>
                <a:gd name="connsiteY1" fmla="*/ 3983399 h 4106797"/>
                <a:gd name="connsiteX2" fmla="*/ 90682 w 2212644"/>
                <a:gd name="connsiteY2" fmla="*/ 72146 h 4106797"/>
                <a:gd name="connsiteX3" fmla="*/ 912205 w 2212644"/>
                <a:gd name="connsiteY3" fmla="*/ 36168 h 4106797"/>
                <a:gd name="connsiteX4" fmla="*/ 1272110 w 2212644"/>
                <a:gd name="connsiteY4" fmla="*/ 650675 h 4106797"/>
                <a:gd name="connsiteX5" fmla="*/ 2187523 w 2212644"/>
                <a:gd name="connsiteY5" fmla="*/ 1027121 h 4106797"/>
                <a:gd name="connsiteX6" fmla="*/ 2156225 w 2212644"/>
                <a:gd name="connsiteY6" fmla="*/ 1154454 h 4106797"/>
                <a:gd name="connsiteX7" fmla="*/ 2003656 w 2212644"/>
                <a:gd name="connsiteY7" fmla="*/ 1079714 h 4106797"/>
                <a:gd name="connsiteX8" fmla="*/ 1270139 w 2212644"/>
                <a:gd name="connsiteY8" fmla="*/ 855293 h 4106797"/>
                <a:gd name="connsiteX9" fmla="*/ 1447291 w 2212644"/>
                <a:gd name="connsiteY9" fmla="*/ 1940467 h 4106797"/>
                <a:gd name="connsiteX10" fmla="*/ 1340896 w 2212644"/>
                <a:gd name="connsiteY10" fmla="*/ 2900542 h 4106797"/>
                <a:gd name="connsiteX11" fmla="*/ 2063493 w 2212644"/>
                <a:gd name="connsiteY11" fmla="*/ 3534565 h 4106797"/>
                <a:gd name="connsiteX0" fmla="*/ 601976 w 2210158"/>
                <a:gd name="connsiteY0" fmla="*/ 4280551 h 4280551"/>
                <a:gd name="connsiteX1" fmla="*/ 9957 w 2210158"/>
                <a:gd name="connsiteY1" fmla="*/ 4157153 h 4280551"/>
                <a:gd name="connsiteX2" fmla="*/ 608494 w 2210158"/>
                <a:gd name="connsiteY2" fmla="*/ 2258272 h 4280551"/>
                <a:gd name="connsiteX3" fmla="*/ 88196 w 2210158"/>
                <a:gd name="connsiteY3" fmla="*/ 245900 h 4280551"/>
                <a:gd name="connsiteX4" fmla="*/ 909719 w 2210158"/>
                <a:gd name="connsiteY4" fmla="*/ 209922 h 4280551"/>
                <a:gd name="connsiteX5" fmla="*/ 1269624 w 2210158"/>
                <a:gd name="connsiteY5" fmla="*/ 824429 h 4280551"/>
                <a:gd name="connsiteX6" fmla="*/ 2185037 w 2210158"/>
                <a:gd name="connsiteY6" fmla="*/ 1200875 h 4280551"/>
                <a:gd name="connsiteX7" fmla="*/ 2153739 w 2210158"/>
                <a:gd name="connsiteY7" fmla="*/ 1328208 h 4280551"/>
                <a:gd name="connsiteX8" fmla="*/ 2001170 w 2210158"/>
                <a:gd name="connsiteY8" fmla="*/ 1253468 h 4280551"/>
                <a:gd name="connsiteX9" fmla="*/ 1267653 w 2210158"/>
                <a:gd name="connsiteY9" fmla="*/ 1029047 h 4280551"/>
                <a:gd name="connsiteX10" fmla="*/ 1444805 w 2210158"/>
                <a:gd name="connsiteY10" fmla="*/ 2114221 h 4280551"/>
                <a:gd name="connsiteX11" fmla="*/ 1338410 w 2210158"/>
                <a:gd name="connsiteY11" fmla="*/ 3074296 h 4280551"/>
                <a:gd name="connsiteX12" fmla="*/ 2061007 w 2210158"/>
                <a:gd name="connsiteY12" fmla="*/ 3708319 h 4280551"/>
                <a:gd name="connsiteX0" fmla="*/ 1333523 w 2210158"/>
                <a:gd name="connsiteY0" fmla="*/ 3297896 h 4157230"/>
                <a:gd name="connsiteX1" fmla="*/ 9957 w 2210158"/>
                <a:gd name="connsiteY1" fmla="*/ 4157153 h 4157230"/>
                <a:gd name="connsiteX2" fmla="*/ 608494 w 2210158"/>
                <a:gd name="connsiteY2" fmla="*/ 2258272 h 4157230"/>
                <a:gd name="connsiteX3" fmla="*/ 88196 w 2210158"/>
                <a:gd name="connsiteY3" fmla="*/ 245900 h 4157230"/>
                <a:gd name="connsiteX4" fmla="*/ 909719 w 2210158"/>
                <a:gd name="connsiteY4" fmla="*/ 209922 h 4157230"/>
                <a:gd name="connsiteX5" fmla="*/ 1269624 w 2210158"/>
                <a:gd name="connsiteY5" fmla="*/ 824429 h 4157230"/>
                <a:gd name="connsiteX6" fmla="*/ 2185037 w 2210158"/>
                <a:gd name="connsiteY6" fmla="*/ 1200875 h 4157230"/>
                <a:gd name="connsiteX7" fmla="*/ 2153739 w 2210158"/>
                <a:gd name="connsiteY7" fmla="*/ 1328208 h 4157230"/>
                <a:gd name="connsiteX8" fmla="*/ 2001170 w 2210158"/>
                <a:gd name="connsiteY8" fmla="*/ 1253468 h 4157230"/>
                <a:gd name="connsiteX9" fmla="*/ 1267653 w 2210158"/>
                <a:gd name="connsiteY9" fmla="*/ 1029047 h 4157230"/>
                <a:gd name="connsiteX10" fmla="*/ 1444805 w 2210158"/>
                <a:gd name="connsiteY10" fmla="*/ 2114221 h 4157230"/>
                <a:gd name="connsiteX11" fmla="*/ 1338410 w 2210158"/>
                <a:gd name="connsiteY11" fmla="*/ 3074296 h 4157230"/>
                <a:gd name="connsiteX12" fmla="*/ 2061007 w 2210158"/>
                <a:gd name="connsiteY12" fmla="*/ 3708319 h 4157230"/>
                <a:gd name="connsiteX0" fmla="*/ 1333523 w 2210158"/>
                <a:gd name="connsiteY0" fmla="*/ 3297896 h 4363575"/>
                <a:gd name="connsiteX1" fmla="*/ 659347 w 2210158"/>
                <a:gd name="connsiteY1" fmla="*/ 4270642 h 4363575"/>
                <a:gd name="connsiteX2" fmla="*/ 9957 w 2210158"/>
                <a:gd name="connsiteY2" fmla="*/ 4157153 h 4363575"/>
                <a:gd name="connsiteX3" fmla="*/ 608494 w 2210158"/>
                <a:gd name="connsiteY3" fmla="*/ 2258272 h 4363575"/>
                <a:gd name="connsiteX4" fmla="*/ 88196 w 2210158"/>
                <a:gd name="connsiteY4" fmla="*/ 245900 h 4363575"/>
                <a:gd name="connsiteX5" fmla="*/ 909719 w 2210158"/>
                <a:gd name="connsiteY5" fmla="*/ 209922 h 4363575"/>
                <a:gd name="connsiteX6" fmla="*/ 1269624 w 2210158"/>
                <a:gd name="connsiteY6" fmla="*/ 824429 h 4363575"/>
                <a:gd name="connsiteX7" fmla="*/ 2185037 w 2210158"/>
                <a:gd name="connsiteY7" fmla="*/ 1200875 h 4363575"/>
                <a:gd name="connsiteX8" fmla="*/ 2153739 w 2210158"/>
                <a:gd name="connsiteY8" fmla="*/ 1328208 h 4363575"/>
                <a:gd name="connsiteX9" fmla="*/ 2001170 w 2210158"/>
                <a:gd name="connsiteY9" fmla="*/ 1253468 h 4363575"/>
                <a:gd name="connsiteX10" fmla="*/ 1267653 w 2210158"/>
                <a:gd name="connsiteY10" fmla="*/ 1029047 h 4363575"/>
                <a:gd name="connsiteX11" fmla="*/ 1444805 w 2210158"/>
                <a:gd name="connsiteY11" fmla="*/ 2114221 h 4363575"/>
                <a:gd name="connsiteX12" fmla="*/ 1338410 w 2210158"/>
                <a:gd name="connsiteY12" fmla="*/ 3074296 h 4363575"/>
                <a:gd name="connsiteX13" fmla="*/ 2061007 w 2210158"/>
                <a:gd name="connsiteY13" fmla="*/ 3708319 h 4363575"/>
                <a:gd name="connsiteX0" fmla="*/ 1333523 w 2210158"/>
                <a:gd name="connsiteY0" fmla="*/ 3297896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0" fmla="*/ 1979005 w 2210158"/>
                <a:gd name="connsiteY0" fmla="*/ 3807220 h 4356083"/>
                <a:gd name="connsiteX1" fmla="*/ 1246152 w 2210158"/>
                <a:gd name="connsiteY1" fmla="*/ 3346111 h 4356083"/>
                <a:gd name="connsiteX2" fmla="*/ 659347 w 2210158"/>
                <a:gd name="connsiteY2" fmla="*/ 4270642 h 4356083"/>
                <a:gd name="connsiteX3" fmla="*/ 9957 w 2210158"/>
                <a:gd name="connsiteY3" fmla="*/ 4157153 h 4356083"/>
                <a:gd name="connsiteX4" fmla="*/ 608494 w 2210158"/>
                <a:gd name="connsiteY4" fmla="*/ 2258272 h 4356083"/>
                <a:gd name="connsiteX5" fmla="*/ 88196 w 2210158"/>
                <a:gd name="connsiteY5" fmla="*/ 245900 h 4356083"/>
                <a:gd name="connsiteX6" fmla="*/ 909719 w 2210158"/>
                <a:gd name="connsiteY6" fmla="*/ 209922 h 4356083"/>
                <a:gd name="connsiteX7" fmla="*/ 1269624 w 2210158"/>
                <a:gd name="connsiteY7" fmla="*/ 824429 h 4356083"/>
                <a:gd name="connsiteX8" fmla="*/ 2185037 w 2210158"/>
                <a:gd name="connsiteY8" fmla="*/ 1200875 h 4356083"/>
                <a:gd name="connsiteX9" fmla="*/ 2153739 w 2210158"/>
                <a:gd name="connsiteY9" fmla="*/ 1328208 h 4356083"/>
                <a:gd name="connsiteX10" fmla="*/ 2001170 w 2210158"/>
                <a:gd name="connsiteY10" fmla="*/ 1253468 h 4356083"/>
                <a:gd name="connsiteX11" fmla="*/ 1267653 w 2210158"/>
                <a:gd name="connsiteY11" fmla="*/ 1029047 h 4356083"/>
                <a:gd name="connsiteX12" fmla="*/ 1444805 w 2210158"/>
                <a:gd name="connsiteY12" fmla="*/ 2114221 h 4356083"/>
                <a:gd name="connsiteX13" fmla="*/ 1338410 w 2210158"/>
                <a:gd name="connsiteY13" fmla="*/ 3074296 h 4356083"/>
                <a:gd name="connsiteX14" fmla="*/ 2061007 w 2210158"/>
                <a:gd name="connsiteY14" fmla="*/ 3708319 h 4356083"/>
                <a:gd name="connsiteX15" fmla="*/ 1979005 w 2210158"/>
                <a:gd name="connsiteY15" fmla="*/ 3807220 h 4356083"/>
                <a:gd name="connsiteX0" fmla="*/ 1979005 w 2210158"/>
                <a:gd name="connsiteY0" fmla="*/ 3836959 h 4385822"/>
                <a:gd name="connsiteX1" fmla="*/ 1246152 w 2210158"/>
                <a:gd name="connsiteY1" fmla="*/ 3375850 h 4385822"/>
                <a:gd name="connsiteX2" fmla="*/ 659347 w 2210158"/>
                <a:gd name="connsiteY2" fmla="*/ 4300381 h 4385822"/>
                <a:gd name="connsiteX3" fmla="*/ 9957 w 2210158"/>
                <a:gd name="connsiteY3" fmla="*/ 4186892 h 4385822"/>
                <a:gd name="connsiteX4" fmla="*/ 608494 w 2210158"/>
                <a:gd name="connsiteY4" fmla="*/ 2288011 h 4385822"/>
                <a:gd name="connsiteX5" fmla="*/ 88196 w 2210158"/>
                <a:gd name="connsiteY5" fmla="*/ 275639 h 4385822"/>
                <a:gd name="connsiteX6" fmla="*/ 925367 w 2210158"/>
                <a:gd name="connsiteY6" fmla="*/ 159389 h 4385822"/>
                <a:gd name="connsiteX7" fmla="*/ 1269624 w 2210158"/>
                <a:gd name="connsiteY7" fmla="*/ 854168 h 4385822"/>
                <a:gd name="connsiteX8" fmla="*/ 2185037 w 2210158"/>
                <a:gd name="connsiteY8" fmla="*/ 1230614 h 4385822"/>
                <a:gd name="connsiteX9" fmla="*/ 2153739 w 2210158"/>
                <a:gd name="connsiteY9" fmla="*/ 1357947 h 4385822"/>
                <a:gd name="connsiteX10" fmla="*/ 2001170 w 2210158"/>
                <a:gd name="connsiteY10" fmla="*/ 1283207 h 4385822"/>
                <a:gd name="connsiteX11" fmla="*/ 1267653 w 2210158"/>
                <a:gd name="connsiteY11" fmla="*/ 1058786 h 4385822"/>
                <a:gd name="connsiteX12" fmla="*/ 1444805 w 2210158"/>
                <a:gd name="connsiteY12" fmla="*/ 2143960 h 4385822"/>
                <a:gd name="connsiteX13" fmla="*/ 1338410 w 2210158"/>
                <a:gd name="connsiteY13" fmla="*/ 3104035 h 4385822"/>
                <a:gd name="connsiteX14" fmla="*/ 2061007 w 2210158"/>
                <a:gd name="connsiteY14" fmla="*/ 3738058 h 4385822"/>
                <a:gd name="connsiteX15" fmla="*/ 1979005 w 2210158"/>
                <a:gd name="connsiteY15" fmla="*/ 3836959 h 438582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69624 w 2210158"/>
                <a:gd name="connsiteY7" fmla="*/ 865938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48729 h 4397592"/>
                <a:gd name="connsiteX1" fmla="*/ 1246152 w 2210158"/>
                <a:gd name="connsiteY1" fmla="*/ 3387620 h 4397592"/>
                <a:gd name="connsiteX2" fmla="*/ 659347 w 2210158"/>
                <a:gd name="connsiteY2" fmla="*/ 4312151 h 4397592"/>
                <a:gd name="connsiteX3" fmla="*/ 9957 w 2210158"/>
                <a:gd name="connsiteY3" fmla="*/ 4198662 h 4397592"/>
                <a:gd name="connsiteX4" fmla="*/ 608494 w 2210158"/>
                <a:gd name="connsiteY4" fmla="*/ 2299781 h 4397592"/>
                <a:gd name="connsiteX5" fmla="*/ 88196 w 2210158"/>
                <a:gd name="connsiteY5" fmla="*/ 287409 h 4397592"/>
                <a:gd name="connsiteX6" fmla="*/ 921456 w 2210158"/>
                <a:gd name="connsiteY6" fmla="*/ 143480 h 4397592"/>
                <a:gd name="connsiteX7" fmla="*/ 1226590 w 2210158"/>
                <a:gd name="connsiteY7" fmla="*/ 871476 h 4397592"/>
                <a:gd name="connsiteX8" fmla="*/ 2185037 w 2210158"/>
                <a:gd name="connsiteY8" fmla="*/ 1242384 h 4397592"/>
                <a:gd name="connsiteX9" fmla="*/ 2153739 w 2210158"/>
                <a:gd name="connsiteY9" fmla="*/ 1369717 h 4397592"/>
                <a:gd name="connsiteX10" fmla="*/ 2001170 w 2210158"/>
                <a:gd name="connsiteY10" fmla="*/ 1294977 h 4397592"/>
                <a:gd name="connsiteX11" fmla="*/ 1267653 w 2210158"/>
                <a:gd name="connsiteY11" fmla="*/ 1070556 h 4397592"/>
                <a:gd name="connsiteX12" fmla="*/ 1444805 w 2210158"/>
                <a:gd name="connsiteY12" fmla="*/ 2155730 h 4397592"/>
                <a:gd name="connsiteX13" fmla="*/ 1338410 w 2210158"/>
                <a:gd name="connsiteY13" fmla="*/ 3115805 h 4397592"/>
                <a:gd name="connsiteX14" fmla="*/ 2061007 w 2210158"/>
                <a:gd name="connsiteY14" fmla="*/ 3749828 h 4397592"/>
                <a:gd name="connsiteX15" fmla="*/ 1979005 w 2210158"/>
                <a:gd name="connsiteY15" fmla="*/ 3848729 h 4397592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210158"/>
                <a:gd name="connsiteY0" fmla="*/ 3822473 h 4371336"/>
                <a:gd name="connsiteX1" fmla="*/ 1246152 w 2210158"/>
                <a:gd name="connsiteY1" fmla="*/ 3361364 h 4371336"/>
                <a:gd name="connsiteX2" fmla="*/ 659347 w 2210158"/>
                <a:gd name="connsiteY2" fmla="*/ 4285895 h 4371336"/>
                <a:gd name="connsiteX3" fmla="*/ 9957 w 2210158"/>
                <a:gd name="connsiteY3" fmla="*/ 4172406 h 4371336"/>
                <a:gd name="connsiteX4" fmla="*/ 608494 w 2210158"/>
                <a:gd name="connsiteY4" fmla="*/ 2273525 h 4371336"/>
                <a:gd name="connsiteX5" fmla="*/ 88196 w 2210158"/>
                <a:gd name="connsiteY5" fmla="*/ 261153 h 4371336"/>
                <a:gd name="connsiteX6" fmla="*/ 921456 w 2210158"/>
                <a:gd name="connsiteY6" fmla="*/ 117224 h 4371336"/>
                <a:gd name="connsiteX7" fmla="*/ 1226590 w 2210158"/>
                <a:gd name="connsiteY7" fmla="*/ 845220 h 4371336"/>
                <a:gd name="connsiteX8" fmla="*/ 2185037 w 2210158"/>
                <a:gd name="connsiteY8" fmla="*/ 1216128 h 4371336"/>
                <a:gd name="connsiteX9" fmla="*/ 2153739 w 2210158"/>
                <a:gd name="connsiteY9" fmla="*/ 1343461 h 4371336"/>
                <a:gd name="connsiteX10" fmla="*/ 2001170 w 2210158"/>
                <a:gd name="connsiteY10" fmla="*/ 1268721 h 4371336"/>
                <a:gd name="connsiteX11" fmla="*/ 1267653 w 2210158"/>
                <a:gd name="connsiteY11" fmla="*/ 1044300 h 4371336"/>
                <a:gd name="connsiteX12" fmla="*/ 1444805 w 2210158"/>
                <a:gd name="connsiteY12" fmla="*/ 2129474 h 4371336"/>
                <a:gd name="connsiteX13" fmla="*/ 1338410 w 2210158"/>
                <a:gd name="connsiteY13" fmla="*/ 3089549 h 4371336"/>
                <a:gd name="connsiteX14" fmla="*/ 2061007 w 2210158"/>
                <a:gd name="connsiteY14" fmla="*/ 3723572 h 4371336"/>
                <a:gd name="connsiteX15" fmla="*/ 1979005 w 2210158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98234"/>
                <a:gd name="connsiteY0" fmla="*/ 3822473 h 4371336"/>
                <a:gd name="connsiteX1" fmla="*/ 1246152 w 2198234"/>
                <a:gd name="connsiteY1" fmla="*/ 3361364 h 4371336"/>
                <a:gd name="connsiteX2" fmla="*/ 659347 w 2198234"/>
                <a:gd name="connsiteY2" fmla="*/ 4285895 h 4371336"/>
                <a:gd name="connsiteX3" fmla="*/ 9957 w 2198234"/>
                <a:gd name="connsiteY3" fmla="*/ 4172406 h 4371336"/>
                <a:gd name="connsiteX4" fmla="*/ 608494 w 2198234"/>
                <a:gd name="connsiteY4" fmla="*/ 2273525 h 4371336"/>
                <a:gd name="connsiteX5" fmla="*/ 88196 w 2198234"/>
                <a:gd name="connsiteY5" fmla="*/ 261153 h 4371336"/>
                <a:gd name="connsiteX6" fmla="*/ 921456 w 2198234"/>
                <a:gd name="connsiteY6" fmla="*/ 117224 h 4371336"/>
                <a:gd name="connsiteX7" fmla="*/ 1226590 w 2198234"/>
                <a:gd name="connsiteY7" fmla="*/ 845220 h 4371336"/>
                <a:gd name="connsiteX8" fmla="*/ 2169389 w 2198234"/>
                <a:gd name="connsiteY8" fmla="*/ 1193983 h 4371336"/>
                <a:gd name="connsiteX9" fmla="*/ 2153739 w 2198234"/>
                <a:gd name="connsiteY9" fmla="*/ 1343461 h 4371336"/>
                <a:gd name="connsiteX10" fmla="*/ 2001170 w 2198234"/>
                <a:gd name="connsiteY10" fmla="*/ 1268721 h 4371336"/>
                <a:gd name="connsiteX11" fmla="*/ 1267653 w 2198234"/>
                <a:gd name="connsiteY11" fmla="*/ 1044300 h 4371336"/>
                <a:gd name="connsiteX12" fmla="*/ 1444805 w 2198234"/>
                <a:gd name="connsiteY12" fmla="*/ 2129474 h 4371336"/>
                <a:gd name="connsiteX13" fmla="*/ 1338410 w 2198234"/>
                <a:gd name="connsiteY13" fmla="*/ 3089549 h 4371336"/>
                <a:gd name="connsiteX14" fmla="*/ 2061007 w 2198234"/>
                <a:gd name="connsiteY14" fmla="*/ 3723572 h 4371336"/>
                <a:gd name="connsiteX15" fmla="*/ 1979005 w 2198234"/>
                <a:gd name="connsiteY15" fmla="*/ 3822473 h 4371336"/>
                <a:gd name="connsiteX0" fmla="*/ 1979005 w 2182614"/>
                <a:gd name="connsiteY0" fmla="*/ 3822473 h 4371336"/>
                <a:gd name="connsiteX1" fmla="*/ 1246152 w 2182614"/>
                <a:gd name="connsiteY1" fmla="*/ 3361364 h 4371336"/>
                <a:gd name="connsiteX2" fmla="*/ 659347 w 2182614"/>
                <a:gd name="connsiteY2" fmla="*/ 4285895 h 4371336"/>
                <a:gd name="connsiteX3" fmla="*/ 9957 w 2182614"/>
                <a:gd name="connsiteY3" fmla="*/ 4172406 h 4371336"/>
                <a:gd name="connsiteX4" fmla="*/ 608494 w 2182614"/>
                <a:gd name="connsiteY4" fmla="*/ 2273525 h 4371336"/>
                <a:gd name="connsiteX5" fmla="*/ 88196 w 2182614"/>
                <a:gd name="connsiteY5" fmla="*/ 261153 h 4371336"/>
                <a:gd name="connsiteX6" fmla="*/ 921456 w 2182614"/>
                <a:gd name="connsiteY6" fmla="*/ 117224 h 4371336"/>
                <a:gd name="connsiteX7" fmla="*/ 1226590 w 2182614"/>
                <a:gd name="connsiteY7" fmla="*/ 845220 h 4371336"/>
                <a:gd name="connsiteX8" fmla="*/ 2145918 w 2182614"/>
                <a:gd name="connsiteY8" fmla="*/ 1160767 h 4371336"/>
                <a:gd name="connsiteX9" fmla="*/ 2153739 w 2182614"/>
                <a:gd name="connsiteY9" fmla="*/ 1343461 h 4371336"/>
                <a:gd name="connsiteX10" fmla="*/ 2001170 w 2182614"/>
                <a:gd name="connsiteY10" fmla="*/ 1268721 h 4371336"/>
                <a:gd name="connsiteX11" fmla="*/ 1267653 w 2182614"/>
                <a:gd name="connsiteY11" fmla="*/ 1044300 h 4371336"/>
                <a:gd name="connsiteX12" fmla="*/ 1444805 w 2182614"/>
                <a:gd name="connsiteY12" fmla="*/ 2129474 h 4371336"/>
                <a:gd name="connsiteX13" fmla="*/ 1338410 w 2182614"/>
                <a:gd name="connsiteY13" fmla="*/ 3089549 h 4371336"/>
                <a:gd name="connsiteX14" fmla="*/ 2061007 w 2182614"/>
                <a:gd name="connsiteY14" fmla="*/ 3723572 h 4371336"/>
                <a:gd name="connsiteX15" fmla="*/ 1979005 w 2182614"/>
                <a:gd name="connsiteY15" fmla="*/ 3822473 h 4371336"/>
                <a:gd name="connsiteX0" fmla="*/ 1979005 w 2166864"/>
                <a:gd name="connsiteY0" fmla="*/ 3822473 h 4371336"/>
                <a:gd name="connsiteX1" fmla="*/ 1246152 w 2166864"/>
                <a:gd name="connsiteY1" fmla="*/ 3361364 h 4371336"/>
                <a:gd name="connsiteX2" fmla="*/ 659347 w 2166864"/>
                <a:gd name="connsiteY2" fmla="*/ 4285895 h 4371336"/>
                <a:gd name="connsiteX3" fmla="*/ 9957 w 2166864"/>
                <a:gd name="connsiteY3" fmla="*/ 4172406 h 4371336"/>
                <a:gd name="connsiteX4" fmla="*/ 608494 w 2166864"/>
                <a:gd name="connsiteY4" fmla="*/ 2273525 h 4371336"/>
                <a:gd name="connsiteX5" fmla="*/ 88196 w 2166864"/>
                <a:gd name="connsiteY5" fmla="*/ 261153 h 4371336"/>
                <a:gd name="connsiteX6" fmla="*/ 921456 w 2166864"/>
                <a:gd name="connsiteY6" fmla="*/ 117224 h 4371336"/>
                <a:gd name="connsiteX7" fmla="*/ 1226590 w 2166864"/>
                <a:gd name="connsiteY7" fmla="*/ 845220 h 4371336"/>
                <a:gd name="connsiteX8" fmla="*/ 2145918 w 2166864"/>
                <a:gd name="connsiteY8" fmla="*/ 1160767 h 4371336"/>
                <a:gd name="connsiteX9" fmla="*/ 2153739 w 2166864"/>
                <a:gd name="connsiteY9" fmla="*/ 1343461 h 4371336"/>
                <a:gd name="connsiteX10" fmla="*/ 2001170 w 2166864"/>
                <a:gd name="connsiteY10" fmla="*/ 1268721 h 4371336"/>
                <a:gd name="connsiteX11" fmla="*/ 1267653 w 2166864"/>
                <a:gd name="connsiteY11" fmla="*/ 1044300 h 4371336"/>
                <a:gd name="connsiteX12" fmla="*/ 1444805 w 2166864"/>
                <a:gd name="connsiteY12" fmla="*/ 2129474 h 4371336"/>
                <a:gd name="connsiteX13" fmla="*/ 1338410 w 2166864"/>
                <a:gd name="connsiteY13" fmla="*/ 3089549 h 4371336"/>
                <a:gd name="connsiteX14" fmla="*/ 2061007 w 2166864"/>
                <a:gd name="connsiteY14" fmla="*/ 3723572 h 4371336"/>
                <a:gd name="connsiteX15" fmla="*/ 1979005 w 2166864"/>
                <a:gd name="connsiteY15" fmla="*/ 3822473 h 4371336"/>
                <a:gd name="connsiteX0" fmla="*/ 1979005 w 2158379"/>
                <a:gd name="connsiteY0" fmla="*/ 3822473 h 4371336"/>
                <a:gd name="connsiteX1" fmla="*/ 1246152 w 2158379"/>
                <a:gd name="connsiteY1" fmla="*/ 3361364 h 4371336"/>
                <a:gd name="connsiteX2" fmla="*/ 659347 w 2158379"/>
                <a:gd name="connsiteY2" fmla="*/ 4285895 h 4371336"/>
                <a:gd name="connsiteX3" fmla="*/ 9957 w 2158379"/>
                <a:gd name="connsiteY3" fmla="*/ 4172406 h 4371336"/>
                <a:gd name="connsiteX4" fmla="*/ 608494 w 2158379"/>
                <a:gd name="connsiteY4" fmla="*/ 2273525 h 4371336"/>
                <a:gd name="connsiteX5" fmla="*/ 88196 w 2158379"/>
                <a:gd name="connsiteY5" fmla="*/ 261153 h 4371336"/>
                <a:gd name="connsiteX6" fmla="*/ 921456 w 2158379"/>
                <a:gd name="connsiteY6" fmla="*/ 117224 h 4371336"/>
                <a:gd name="connsiteX7" fmla="*/ 1226590 w 2158379"/>
                <a:gd name="connsiteY7" fmla="*/ 845220 h 4371336"/>
                <a:gd name="connsiteX8" fmla="*/ 2145918 w 2158379"/>
                <a:gd name="connsiteY8" fmla="*/ 1160767 h 4371336"/>
                <a:gd name="connsiteX9" fmla="*/ 2138090 w 2158379"/>
                <a:gd name="connsiteY9" fmla="*/ 1346232 h 4371336"/>
                <a:gd name="connsiteX10" fmla="*/ 2001170 w 2158379"/>
                <a:gd name="connsiteY10" fmla="*/ 1268721 h 4371336"/>
                <a:gd name="connsiteX11" fmla="*/ 1267653 w 2158379"/>
                <a:gd name="connsiteY11" fmla="*/ 1044300 h 4371336"/>
                <a:gd name="connsiteX12" fmla="*/ 1444805 w 2158379"/>
                <a:gd name="connsiteY12" fmla="*/ 2129474 h 4371336"/>
                <a:gd name="connsiteX13" fmla="*/ 1338410 w 2158379"/>
                <a:gd name="connsiteY13" fmla="*/ 3089549 h 4371336"/>
                <a:gd name="connsiteX14" fmla="*/ 2061007 w 2158379"/>
                <a:gd name="connsiteY14" fmla="*/ 3723572 h 4371336"/>
                <a:gd name="connsiteX15" fmla="*/ 1979005 w 2158379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2001170 w 2156049"/>
                <a:gd name="connsiteY10" fmla="*/ 1268721 h 4371336"/>
                <a:gd name="connsiteX11" fmla="*/ 1267653 w 2156049"/>
                <a:gd name="connsiteY11" fmla="*/ 1044300 h 4371336"/>
                <a:gd name="connsiteX12" fmla="*/ 1444805 w 2156049"/>
                <a:gd name="connsiteY12" fmla="*/ 2129474 h 4371336"/>
                <a:gd name="connsiteX13" fmla="*/ 1338410 w 2156049"/>
                <a:gd name="connsiteY13" fmla="*/ 3089549 h 4371336"/>
                <a:gd name="connsiteX14" fmla="*/ 2061007 w 2156049"/>
                <a:gd name="connsiteY14" fmla="*/ 3723572 h 4371336"/>
                <a:gd name="connsiteX15" fmla="*/ 1979005 w 2156049"/>
                <a:gd name="connsiteY15" fmla="*/ 3822473 h 4371336"/>
                <a:gd name="connsiteX0" fmla="*/ 1979005 w 2156051"/>
                <a:gd name="connsiteY0" fmla="*/ 3822473 h 4371336"/>
                <a:gd name="connsiteX1" fmla="*/ 1246152 w 2156051"/>
                <a:gd name="connsiteY1" fmla="*/ 3361364 h 4371336"/>
                <a:gd name="connsiteX2" fmla="*/ 659347 w 2156051"/>
                <a:gd name="connsiteY2" fmla="*/ 4285895 h 4371336"/>
                <a:gd name="connsiteX3" fmla="*/ 9957 w 2156051"/>
                <a:gd name="connsiteY3" fmla="*/ 4172406 h 4371336"/>
                <a:gd name="connsiteX4" fmla="*/ 608494 w 2156051"/>
                <a:gd name="connsiteY4" fmla="*/ 2273525 h 4371336"/>
                <a:gd name="connsiteX5" fmla="*/ 88196 w 2156051"/>
                <a:gd name="connsiteY5" fmla="*/ 261153 h 4371336"/>
                <a:gd name="connsiteX6" fmla="*/ 921456 w 2156051"/>
                <a:gd name="connsiteY6" fmla="*/ 117224 h 4371336"/>
                <a:gd name="connsiteX7" fmla="*/ 1226590 w 2156051"/>
                <a:gd name="connsiteY7" fmla="*/ 845220 h 4371336"/>
                <a:gd name="connsiteX8" fmla="*/ 2145918 w 2156051"/>
                <a:gd name="connsiteY8" fmla="*/ 1160767 h 4371336"/>
                <a:gd name="connsiteX9" fmla="*/ 2138090 w 2156051"/>
                <a:gd name="connsiteY9" fmla="*/ 1346232 h 4371336"/>
                <a:gd name="connsiteX10" fmla="*/ 2001170 w 2156051"/>
                <a:gd name="connsiteY10" fmla="*/ 1268721 h 4371336"/>
                <a:gd name="connsiteX11" fmla="*/ 1267653 w 2156051"/>
                <a:gd name="connsiteY11" fmla="*/ 1044300 h 4371336"/>
                <a:gd name="connsiteX12" fmla="*/ 1444805 w 2156051"/>
                <a:gd name="connsiteY12" fmla="*/ 2129474 h 4371336"/>
                <a:gd name="connsiteX13" fmla="*/ 1338410 w 2156051"/>
                <a:gd name="connsiteY13" fmla="*/ 3089549 h 4371336"/>
                <a:gd name="connsiteX14" fmla="*/ 2061007 w 2156051"/>
                <a:gd name="connsiteY14" fmla="*/ 3723572 h 4371336"/>
                <a:gd name="connsiteX15" fmla="*/ 1979005 w 2156051"/>
                <a:gd name="connsiteY15" fmla="*/ 3822473 h 4371336"/>
                <a:gd name="connsiteX0" fmla="*/ 1979005 w 2156049"/>
                <a:gd name="connsiteY0" fmla="*/ 3822473 h 4371336"/>
                <a:gd name="connsiteX1" fmla="*/ 1246152 w 2156049"/>
                <a:gd name="connsiteY1" fmla="*/ 3361364 h 4371336"/>
                <a:gd name="connsiteX2" fmla="*/ 659347 w 2156049"/>
                <a:gd name="connsiteY2" fmla="*/ 4285895 h 4371336"/>
                <a:gd name="connsiteX3" fmla="*/ 9957 w 2156049"/>
                <a:gd name="connsiteY3" fmla="*/ 4172406 h 4371336"/>
                <a:gd name="connsiteX4" fmla="*/ 608494 w 2156049"/>
                <a:gd name="connsiteY4" fmla="*/ 2273525 h 4371336"/>
                <a:gd name="connsiteX5" fmla="*/ 88196 w 2156049"/>
                <a:gd name="connsiteY5" fmla="*/ 261153 h 4371336"/>
                <a:gd name="connsiteX6" fmla="*/ 921456 w 2156049"/>
                <a:gd name="connsiteY6" fmla="*/ 117224 h 4371336"/>
                <a:gd name="connsiteX7" fmla="*/ 1226590 w 2156049"/>
                <a:gd name="connsiteY7" fmla="*/ 845220 h 4371336"/>
                <a:gd name="connsiteX8" fmla="*/ 2145918 w 2156049"/>
                <a:gd name="connsiteY8" fmla="*/ 1160767 h 4371336"/>
                <a:gd name="connsiteX9" fmla="*/ 2138090 w 2156049"/>
                <a:gd name="connsiteY9" fmla="*/ 1346232 h 4371336"/>
                <a:gd name="connsiteX10" fmla="*/ 1267653 w 2156049"/>
                <a:gd name="connsiteY10" fmla="*/ 1044300 h 4371336"/>
                <a:gd name="connsiteX11" fmla="*/ 1444805 w 2156049"/>
                <a:gd name="connsiteY11" fmla="*/ 2129474 h 4371336"/>
                <a:gd name="connsiteX12" fmla="*/ 1338410 w 2156049"/>
                <a:gd name="connsiteY12" fmla="*/ 3089549 h 4371336"/>
                <a:gd name="connsiteX13" fmla="*/ 2061007 w 2156049"/>
                <a:gd name="connsiteY13" fmla="*/ 3723572 h 4371336"/>
                <a:gd name="connsiteX14" fmla="*/ 1979005 w 2156049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7653 w 2166098"/>
                <a:gd name="connsiteY10" fmla="*/ 1044300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66098"/>
                <a:gd name="connsiteY0" fmla="*/ 3822473 h 4371336"/>
                <a:gd name="connsiteX1" fmla="*/ 1246152 w 2166098"/>
                <a:gd name="connsiteY1" fmla="*/ 3361364 h 4371336"/>
                <a:gd name="connsiteX2" fmla="*/ 659347 w 2166098"/>
                <a:gd name="connsiteY2" fmla="*/ 4285895 h 4371336"/>
                <a:gd name="connsiteX3" fmla="*/ 9957 w 2166098"/>
                <a:gd name="connsiteY3" fmla="*/ 4172406 h 4371336"/>
                <a:gd name="connsiteX4" fmla="*/ 608494 w 2166098"/>
                <a:gd name="connsiteY4" fmla="*/ 2273525 h 4371336"/>
                <a:gd name="connsiteX5" fmla="*/ 88196 w 2166098"/>
                <a:gd name="connsiteY5" fmla="*/ 261153 h 4371336"/>
                <a:gd name="connsiteX6" fmla="*/ 921456 w 2166098"/>
                <a:gd name="connsiteY6" fmla="*/ 117224 h 4371336"/>
                <a:gd name="connsiteX7" fmla="*/ 1226590 w 2166098"/>
                <a:gd name="connsiteY7" fmla="*/ 845220 h 4371336"/>
                <a:gd name="connsiteX8" fmla="*/ 2145918 w 2166098"/>
                <a:gd name="connsiteY8" fmla="*/ 1160767 h 4371336"/>
                <a:gd name="connsiteX9" fmla="*/ 2157649 w 2166098"/>
                <a:gd name="connsiteY9" fmla="*/ 1343464 h 4371336"/>
                <a:gd name="connsiteX10" fmla="*/ 1263741 w 2166098"/>
                <a:gd name="connsiteY10" fmla="*/ 1016623 h 4371336"/>
                <a:gd name="connsiteX11" fmla="*/ 1444805 w 2166098"/>
                <a:gd name="connsiteY11" fmla="*/ 2129474 h 4371336"/>
                <a:gd name="connsiteX12" fmla="*/ 1338410 w 2166098"/>
                <a:gd name="connsiteY12" fmla="*/ 3089549 h 4371336"/>
                <a:gd name="connsiteX13" fmla="*/ 2061007 w 2166098"/>
                <a:gd name="connsiteY13" fmla="*/ 3723572 h 4371336"/>
                <a:gd name="connsiteX14" fmla="*/ 1979005 w 2166098"/>
                <a:gd name="connsiteY14" fmla="*/ 3822473 h 4371336"/>
                <a:gd name="connsiteX0" fmla="*/ 1979005 w 2157447"/>
                <a:gd name="connsiteY0" fmla="*/ 3822473 h 4371336"/>
                <a:gd name="connsiteX1" fmla="*/ 1246152 w 2157447"/>
                <a:gd name="connsiteY1" fmla="*/ 3361364 h 4371336"/>
                <a:gd name="connsiteX2" fmla="*/ 659347 w 2157447"/>
                <a:gd name="connsiteY2" fmla="*/ 4285895 h 4371336"/>
                <a:gd name="connsiteX3" fmla="*/ 9957 w 2157447"/>
                <a:gd name="connsiteY3" fmla="*/ 4172406 h 4371336"/>
                <a:gd name="connsiteX4" fmla="*/ 608494 w 2157447"/>
                <a:gd name="connsiteY4" fmla="*/ 2273525 h 4371336"/>
                <a:gd name="connsiteX5" fmla="*/ 88196 w 2157447"/>
                <a:gd name="connsiteY5" fmla="*/ 261153 h 4371336"/>
                <a:gd name="connsiteX6" fmla="*/ 921456 w 2157447"/>
                <a:gd name="connsiteY6" fmla="*/ 117224 h 4371336"/>
                <a:gd name="connsiteX7" fmla="*/ 1226590 w 2157447"/>
                <a:gd name="connsiteY7" fmla="*/ 845220 h 4371336"/>
                <a:gd name="connsiteX8" fmla="*/ 2145918 w 2157447"/>
                <a:gd name="connsiteY8" fmla="*/ 1160767 h 4371336"/>
                <a:gd name="connsiteX9" fmla="*/ 2142000 w 2157447"/>
                <a:gd name="connsiteY9" fmla="*/ 1307482 h 4371336"/>
                <a:gd name="connsiteX10" fmla="*/ 1263741 w 2157447"/>
                <a:gd name="connsiteY10" fmla="*/ 1016623 h 4371336"/>
                <a:gd name="connsiteX11" fmla="*/ 1444805 w 2157447"/>
                <a:gd name="connsiteY11" fmla="*/ 2129474 h 4371336"/>
                <a:gd name="connsiteX12" fmla="*/ 1338410 w 2157447"/>
                <a:gd name="connsiteY12" fmla="*/ 3089549 h 4371336"/>
                <a:gd name="connsiteX13" fmla="*/ 2061007 w 2157447"/>
                <a:gd name="connsiteY13" fmla="*/ 3723572 h 4371336"/>
                <a:gd name="connsiteX14" fmla="*/ 1979005 w 2157447"/>
                <a:gd name="connsiteY14" fmla="*/ 3822473 h 4371336"/>
                <a:gd name="connsiteX0" fmla="*/ 1979005 w 2163475"/>
                <a:gd name="connsiteY0" fmla="*/ 3822473 h 4371336"/>
                <a:gd name="connsiteX1" fmla="*/ 1246152 w 2163475"/>
                <a:gd name="connsiteY1" fmla="*/ 3361364 h 4371336"/>
                <a:gd name="connsiteX2" fmla="*/ 659347 w 2163475"/>
                <a:gd name="connsiteY2" fmla="*/ 4285895 h 4371336"/>
                <a:gd name="connsiteX3" fmla="*/ 9957 w 2163475"/>
                <a:gd name="connsiteY3" fmla="*/ 4172406 h 4371336"/>
                <a:gd name="connsiteX4" fmla="*/ 608494 w 2163475"/>
                <a:gd name="connsiteY4" fmla="*/ 2273525 h 4371336"/>
                <a:gd name="connsiteX5" fmla="*/ 88196 w 2163475"/>
                <a:gd name="connsiteY5" fmla="*/ 261153 h 4371336"/>
                <a:gd name="connsiteX6" fmla="*/ 921456 w 2163475"/>
                <a:gd name="connsiteY6" fmla="*/ 117224 h 4371336"/>
                <a:gd name="connsiteX7" fmla="*/ 1226590 w 2163475"/>
                <a:gd name="connsiteY7" fmla="*/ 845220 h 4371336"/>
                <a:gd name="connsiteX8" fmla="*/ 2145918 w 2163475"/>
                <a:gd name="connsiteY8" fmla="*/ 1160767 h 4371336"/>
                <a:gd name="connsiteX9" fmla="*/ 2153735 w 2163475"/>
                <a:gd name="connsiteY9" fmla="*/ 1301950 h 4371336"/>
                <a:gd name="connsiteX10" fmla="*/ 1263741 w 2163475"/>
                <a:gd name="connsiteY10" fmla="*/ 1016623 h 4371336"/>
                <a:gd name="connsiteX11" fmla="*/ 1444805 w 2163475"/>
                <a:gd name="connsiteY11" fmla="*/ 2129474 h 4371336"/>
                <a:gd name="connsiteX12" fmla="*/ 1338410 w 2163475"/>
                <a:gd name="connsiteY12" fmla="*/ 3089549 h 4371336"/>
                <a:gd name="connsiteX13" fmla="*/ 2061007 w 2163475"/>
                <a:gd name="connsiteY13" fmla="*/ 3723572 h 4371336"/>
                <a:gd name="connsiteX14" fmla="*/ 1979005 w 2163475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129474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61007 w 2157193"/>
                <a:gd name="connsiteY13" fmla="*/ 3723572 h 4371336"/>
                <a:gd name="connsiteX14" fmla="*/ 1979005 w 2157193"/>
                <a:gd name="connsiteY14" fmla="*/ 3822473 h 4371336"/>
                <a:gd name="connsiteX0" fmla="*/ 1979005 w 2157193"/>
                <a:gd name="connsiteY0" fmla="*/ 3822473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1979005 w 2157193"/>
                <a:gd name="connsiteY14" fmla="*/ 3822473 h 4371336"/>
                <a:gd name="connsiteX0" fmla="*/ 2061159 w 2157193"/>
                <a:gd name="connsiteY0" fmla="*/ 3803096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1159 w 2157193"/>
                <a:gd name="connsiteY14" fmla="*/ 3803096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68984 w 2157193"/>
                <a:gd name="connsiteY0" fmla="*/ 3756040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68984 w 2157193"/>
                <a:gd name="connsiteY14" fmla="*/ 3756040 h 4371336"/>
                <a:gd name="connsiteX0" fmla="*/ 2084632 w 2157193"/>
                <a:gd name="connsiteY0" fmla="*/ 3744968 h 4371336"/>
                <a:gd name="connsiteX1" fmla="*/ 1246152 w 2157193"/>
                <a:gd name="connsiteY1" fmla="*/ 3361364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84479 w 2157193"/>
                <a:gd name="connsiteY13" fmla="*/ 3629459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84632 w 2157193"/>
                <a:gd name="connsiteY0" fmla="*/ 3744968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84632 w 2157193"/>
                <a:gd name="connsiteY14" fmla="*/ 3744968 h 4371336"/>
                <a:gd name="connsiteX0" fmla="*/ 2092455 w 2157193"/>
                <a:gd name="connsiteY0" fmla="*/ 3697911 h 4371336"/>
                <a:gd name="connsiteX1" fmla="*/ 1277448 w 2157193"/>
                <a:gd name="connsiteY1" fmla="*/ 3297699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371336"/>
                <a:gd name="connsiteX1" fmla="*/ 1300920 w 2157193"/>
                <a:gd name="connsiteY1" fmla="*/ 3253411 h 4371336"/>
                <a:gd name="connsiteX2" fmla="*/ 659347 w 2157193"/>
                <a:gd name="connsiteY2" fmla="*/ 4285895 h 4371336"/>
                <a:gd name="connsiteX3" fmla="*/ 9957 w 2157193"/>
                <a:gd name="connsiteY3" fmla="*/ 4172406 h 4371336"/>
                <a:gd name="connsiteX4" fmla="*/ 608494 w 2157193"/>
                <a:gd name="connsiteY4" fmla="*/ 2273525 h 4371336"/>
                <a:gd name="connsiteX5" fmla="*/ 88196 w 2157193"/>
                <a:gd name="connsiteY5" fmla="*/ 261153 h 4371336"/>
                <a:gd name="connsiteX6" fmla="*/ 921456 w 2157193"/>
                <a:gd name="connsiteY6" fmla="*/ 117224 h 4371336"/>
                <a:gd name="connsiteX7" fmla="*/ 1226590 w 2157193"/>
                <a:gd name="connsiteY7" fmla="*/ 845220 h 4371336"/>
                <a:gd name="connsiteX8" fmla="*/ 2145918 w 2157193"/>
                <a:gd name="connsiteY8" fmla="*/ 1160767 h 4371336"/>
                <a:gd name="connsiteX9" fmla="*/ 2153735 w 2157193"/>
                <a:gd name="connsiteY9" fmla="*/ 1301950 h 4371336"/>
                <a:gd name="connsiteX10" fmla="*/ 1263741 w 2157193"/>
                <a:gd name="connsiteY10" fmla="*/ 1016623 h 4371336"/>
                <a:gd name="connsiteX11" fmla="*/ 1444805 w 2157193"/>
                <a:gd name="connsiteY11" fmla="*/ 2093489 h 4371336"/>
                <a:gd name="connsiteX12" fmla="*/ 1338410 w 2157193"/>
                <a:gd name="connsiteY12" fmla="*/ 3089549 h 4371336"/>
                <a:gd name="connsiteX13" fmla="*/ 2092304 w 2157193"/>
                <a:gd name="connsiteY13" fmla="*/ 3582403 h 4371336"/>
                <a:gd name="connsiteX14" fmla="*/ 2092455 w 2157193"/>
                <a:gd name="connsiteY14" fmla="*/ 3697911 h 4371336"/>
                <a:gd name="connsiteX0" fmla="*/ 2092455 w 2157193"/>
                <a:gd name="connsiteY0" fmla="*/ 3697911 h 4406120"/>
                <a:gd name="connsiteX1" fmla="*/ 1300920 w 2157193"/>
                <a:gd name="connsiteY1" fmla="*/ 3253411 h 4406120"/>
                <a:gd name="connsiteX2" fmla="*/ 847124 w 2157193"/>
                <a:gd name="connsiteY2" fmla="*/ 4338488 h 4406120"/>
                <a:gd name="connsiteX3" fmla="*/ 9957 w 2157193"/>
                <a:gd name="connsiteY3" fmla="*/ 4172406 h 4406120"/>
                <a:gd name="connsiteX4" fmla="*/ 608494 w 2157193"/>
                <a:gd name="connsiteY4" fmla="*/ 2273525 h 4406120"/>
                <a:gd name="connsiteX5" fmla="*/ 88196 w 2157193"/>
                <a:gd name="connsiteY5" fmla="*/ 261153 h 4406120"/>
                <a:gd name="connsiteX6" fmla="*/ 921456 w 2157193"/>
                <a:gd name="connsiteY6" fmla="*/ 117224 h 4406120"/>
                <a:gd name="connsiteX7" fmla="*/ 1226590 w 2157193"/>
                <a:gd name="connsiteY7" fmla="*/ 845220 h 4406120"/>
                <a:gd name="connsiteX8" fmla="*/ 2145918 w 2157193"/>
                <a:gd name="connsiteY8" fmla="*/ 1160767 h 4406120"/>
                <a:gd name="connsiteX9" fmla="*/ 2153735 w 2157193"/>
                <a:gd name="connsiteY9" fmla="*/ 1301950 h 4406120"/>
                <a:gd name="connsiteX10" fmla="*/ 1263741 w 2157193"/>
                <a:gd name="connsiteY10" fmla="*/ 1016623 h 4406120"/>
                <a:gd name="connsiteX11" fmla="*/ 1444805 w 2157193"/>
                <a:gd name="connsiteY11" fmla="*/ 2093489 h 4406120"/>
                <a:gd name="connsiteX12" fmla="*/ 1338410 w 2157193"/>
                <a:gd name="connsiteY12" fmla="*/ 3089549 h 4406120"/>
                <a:gd name="connsiteX13" fmla="*/ 2092304 w 2157193"/>
                <a:gd name="connsiteY13" fmla="*/ 3582403 h 4406120"/>
                <a:gd name="connsiteX14" fmla="*/ 2092455 w 2157193"/>
                <a:gd name="connsiteY14" fmla="*/ 3697911 h 4406120"/>
                <a:gd name="connsiteX0" fmla="*/ 2092455 w 2157193"/>
                <a:gd name="connsiteY0" fmla="*/ 3697911 h 4406119"/>
                <a:gd name="connsiteX1" fmla="*/ 1300920 w 2157193"/>
                <a:gd name="connsiteY1" fmla="*/ 3253411 h 4406119"/>
                <a:gd name="connsiteX2" fmla="*/ 847124 w 2157193"/>
                <a:gd name="connsiteY2" fmla="*/ 4338488 h 4406119"/>
                <a:gd name="connsiteX3" fmla="*/ 9957 w 2157193"/>
                <a:gd name="connsiteY3" fmla="*/ 4172406 h 4406119"/>
                <a:gd name="connsiteX4" fmla="*/ 608494 w 2157193"/>
                <a:gd name="connsiteY4" fmla="*/ 2273525 h 4406119"/>
                <a:gd name="connsiteX5" fmla="*/ 88196 w 2157193"/>
                <a:gd name="connsiteY5" fmla="*/ 261153 h 4406119"/>
                <a:gd name="connsiteX6" fmla="*/ 921456 w 2157193"/>
                <a:gd name="connsiteY6" fmla="*/ 117224 h 4406119"/>
                <a:gd name="connsiteX7" fmla="*/ 1226590 w 2157193"/>
                <a:gd name="connsiteY7" fmla="*/ 845220 h 4406119"/>
                <a:gd name="connsiteX8" fmla="*/ 2145918 w 2157193"/>
                <a:gd name="connsiteY8" fmla="*/ 1160767 h 4406119"/>
                <a:gd name="connsiteX9" fmla="*/ 2153735 w 2157193"/>
                <a:gd name="connsiteY9" fmla="*/ 1301950 h 4406119"/>
                <a:gd name="connsiteX10" fmla="*/ 1263741 w 2157193"/>
                <a:gd name="connsiteY10" fmla="*/ 1016623 h 4406119"/>
                <a:gd name="connsiteX11" fmla="*/ 1444805 w 2157193"/>
                <a:gd name="connsiteY11" fmla="*/ 2093489 h 4406119"/>
                <a:gd name="connsiteX12" fmla="*/ 1338410 w 2157193"/>
                <a:gd name="connsiteY12" fmla="*/ 3089549 h 4406119"/>
                <a:gd name="connsiteX13" fmla="*/ 2092304 w 2157193"/>
                <a:gd name="connsiteY13" fmla="*/ 3582403 h 4406119"/>
                <a:gd name="connsiteX14" fmla="*/ 2092455 w 2157193"/>
                <a:gd name="connsiteY14" fmla="*/ 3697911 h 4406119"/>
                <a:gd name="connsiteX0" fmla="*/ 2092455 w 2157193"/>
                <a:gd name="connsiteY0" fmla="*/ 3697911 h 4357286"/>
                <a:gd name="connsiteX1" fmla="*/ 1300920 w 2157193"/>
                <a:gd name="connsiteY1" fmla="*/ 3253411 h 4357286"/>
                <a:gd name="connsiteX2" fmla="*/ 847124 w 2157193"/>
                <a:gd name="connsiteY2" fmla="*/ 4338488 h 4357286"/>
                <a:gd name="connsiteX3" fmla="*/ 9957 w 2157193"/>
                <a:gd name="connsiteY3" fmla="*/ 4172406 h 4357286"/>
                <a:gd name="connsiteX4" fmla="*/ 608494 w 2157193"/>
                <a:gd name="connsiteY4" fmla="*/ 2273525 h 4357286"/>
                <a:gd name="connsiteX5" fmla="*/ 88196 w 2157193"/>
                <a:gd name="connsiteY5" fmla="*/ 261153 h 4357286"/>
                <a:gd name="connsiteX6" fmla="*/ 921456 w 2157193"/>
                <a:gd name="connsiteY6" fmla="*/ 117224 h 4357286"/>
                <a:gd name="connsiteX7" fmla="*/ 1226590 w 2157193"/>
                <a:gd name="connsiteY7" fmla="*/ 845220 h 4357286"/>
                <a:gd name="connsiteX8" fmla="*/ 2145918 w 2157193"/>
                <a:gd name="connsiteY8" fmla="*/ 1160767 h 4357286"/>
                <a:gd name="connsiteX9" fmla="*/ 2153735 w 2157193"/>
                <a:gd name="connsiteY9" fmla="*/ 1301950 h 4357286"/>
                <a:gd name="connsiteX10" fmla="*/ 1263741 w 2157193"/>
                <a:gd name="connsiteY10" fmla="*/ 1016623 h 4357286"/>
                <a:gd name="connsiteX11" fmla="*/ 1444805 w 2157193"/>
                <a:gd name="connsiteY11" fmla="*/ 2093489 h 4357286"/>
                <a:gd name="connsiteX12" fmla="*/ 1338410 w 2157193"/>
                <a:gd name="connsiteY12" fmla="*/ 3089549 h 4357286"/>
                <a:gd name="connsiteX13" fmla="*/ 2092304 w 2157193"/>
                <a:gd name="connsiteY13" fmla="*/ 3582403 h 4357286"/>
                <a:gd name="connsiteX14" fmla="*/ 2092455 w 2157193"/>
                <a:gd name="connsiteY14" fmla="*/ 3697911 h 4357286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5 w 2157193"/>
                <a:gd name="connsiteY11" fmla="*/ 2093489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92455 w 2157193"/>
                <a:gd name="connsiteY0" fmla="*/ 3697911 h 4357288"/>
                <a:gd name="connsiteX1" fmla="*/ 1300920 w 2157193"/>
                <a:gd name="connsiteY1" fmla="*/ 3253411 h 4357288"/>
                <a:gd name="connsiteX2" fmla="*/ 964480 w 2157193"/>
                <a:gd name="connsiteY2" fmla="*/ 4338491 h 4357288"/>
                <a:gd name="connsiteX3" fmla="*/ 9957 w 2157193"/>
                <a:gd name="connsiteY3" fmla="*/ 4172406 h 4357288"/>
                <a:gd name="connsiteX4" fmla="*/ 608494 w 2157193"/>
                <a:gd name="connsiteY4" fmla="*/ 2273525 h 4357288"/>
                <a:gd name="connsiteX5" fmla="*/ 88196 w 2157193"/>
                <a:gd name="connsiteY5" fmla="*/ 261153 h 4357288"/>
                <a:gd name="connsiteX6" fmla="*/ 921456 w 2157193"/>
                <a:gd name="connsiteY6" fmla="*/ 117224 h 4357288"/>
                <a:gd name="connsiteX7" fmla="*/ 1226590 w 2157193"/>
                <a:gd name="connsiteY7" fmla="*/ 845220 h 4357288"/>
                <a:gd name="connsiteX8" fmla="*/ 2145918 w 2157193"/>
                <a:gd name="connsiteY8" fmla="*/ 1160767 h 4357288"/>
                <a:gd name="connsiteX9" fmla="*/ 2153735 w 2157193"/>
                <a:gd name="connsiteY9" fmla="*/ 1301950 h 4357288"/>
                <a:gd name="connsiteX10" fmla="*/ 1263741 w 2157193"/>
                <a:gd name="connsiteY10" fmla="*/ 1016623 h 4357288"/>
                <a:gd name="connsiteX11" fmla="*/ 1444804 w 2157193"/>
                <a:gd name="connsiteY11" fmla="*/ 2132245 h 4357288"/>
                <a:gd name="connsiteX12" fmla="*/ 1338410 w 2157193"/>
                <a:gd name="connsiteY12" fmla="*/ 3089549 h 4357288"/>
                <a:gd name="connsiteX13" fmla="*/ 2092304 w 2157193"/>
                <a:gd name="connsiteY13" fmla="*/ 3582403 h 4357288"/>
                <a:gd name="connsiteX14" fmla="*/ 2092455 w 2157193"/>
                <a:gd name="connsiteY14" fmla="*/ 3697911 h 4357288"/>
                <a:gd name="connsiteX0" fmla="*/ 2050032 w 2114770"/>
                <a:gd name="connsiteY0" fmla="*/ 3697911 h 4431527"/>
                <a:gd name="connsiteX1" fmla="*/ 1258497 w 2114770"/>
                <a:gd name="connsiteY1" fmla="*/ 3253411 h 4431527"/>
                <a:gd name="connsiteX2" fmla="*/ 922057 w 2114770"/>
                <a:gd name="connsiteY2" fmla="*/ 4338491 h 4431527"/>
                <a:gd name="connsiteX3" fmla="*/ 10561 w 2114770"/>
                <a:gd name="connsiteY3" fmla="*/ 4310811 h 4431527"/>
                <a:gd name="connsiteX4" fmla="*/ 566071 w 2114770"/>
                <a:gd name="connsiteY4" fmla="*/ 2273525 h 4431527"/>
                <a:gd name="connsiteX5" fmla="*/ 45773 w 2114770"/>
                <a:gd name="connsiteY5" fmla="*/ 261153 h 4431527"/>
                <a:gd name="connsiteX6" fmla="*/ 879033 w 2114770"/>
                <a:gd name="connsiteY6" fmla="*/ 117224 h 4431527"/>
                <a:gd name="connsiteX7" fmla="*/ 1184167 w 2114770"/>
                <a:gd name="connsiteY7" fmla="*/ 845220 h 4431527"/>
                <a:gd name="connsiteX8" fmla="*/ 2103495 w 2114770"/>
                <a:gd name="connsiteY8" fmla="*/ 1160767 h 4431527"/>
                <a:gd name="connsiteX9" fmla="*/ 2111312 w 2114770"/>
                <a:gd name="connsiteY9" fmla="*/ 1301950 h 4431527"/>
                <a:gd name="connsiteX10" fmla="*/ 1221318 w 2114770"/>
                <a:gd name="connsiteY10" fmla="*/ 1016623 h 4431527"/>
                <a:gd name="connsiteX11" fmla="*/ 1402381 w 2114770"/>
                <a:gd name="connsiteY11" fmla="*/ 2132245 h 4431527"/>
                <a:gd name="connsiteX12" fmla="*/ 1295987 w 2114770"/>
                <a:gd name="connsiteY12" fmla="*/ 3089549 h 4431527"/>
                <a:gd name="connsiteX13" fmla="*/ 2049881 w 2114770"/>
                <a:gd name="connsiteY13" fmla="*/ 3582403 h 4431527"/>
                <a:gd name="connsiteX14" fmla="*/ 2050032 w 2114770"/>
                <a:gd name="connsiteY14" fmla="*/ 3697911 h 4431527"/>
                <a:gd name="connsiteX0" fmla="*/ 2050032 w 2114770"/>
                <a:gd name="connsiteY0" fmla="*/ 3697911 h 4340964"/>
                <a:gd name="connsiteX1" fmla="*/ 1258497 w 2114770"/>
                <a:gd name="connsiteY1" fmla="*/ 3253411 h 4340964"/>
                <a:gd name="connsiteX2" fmla="*/ 922057 w 2114770"/>
                <a:gd name="connsiteY2" fmla="*/ 4338491 h 4340964"/>
                <a:gd name="connsiteX3" fmla="*/ 10561 w 2114770"/>
                <a:gd name="connsiteY3" fmla="*/ 4310811 h 4340964"/>
                <a:gd name="connsiteX4" fmla="*/ 566071 w 2114770"/>
                <a:gd name="connsiteY4" fmla="*/ 2273525 h 4340964"/>
                <a:gd name="connsiteX5" fmla="*/ 45773 w 2114770"/>
                <a:gd name="connsiteY5" fmla="*/ 261153 h 4340964"/>
                <a:gd name="connsiteX6" fmla="*/ 879033 w 2114770"/>
                <a:gd name="connsiteY6" fmla="*/ 117224 h 4340964"/>
                <a:gd name="connsiteX7" fmla="*/ 1184167 w 2114770"/>
                <a:gd name="connsiteY7" fmla="*/ 845220 h 4340964"/>
                <a:gd name="connsiteX8" fmla="*/ 2103495 w 2114770"/>
                <a:gd name="connsiteY8" fmla="*/ 1160767 h 4340964"/>
                <a:gd name="connsiteX9" fmla="*/ 2111312 w 2114770"/>
                <a:gd name="connsiteY9" fmla="*/ 1301950 h 4340964"/>
                <a:gd name="connsiteX10" fmla="*/ 1221318 w 2114770"/>
                <a:gd name="connsiteY10" fmla="*/ 1016623 h 4340964"/>
                <a:gd name="connsiteX11" fmla="*/ 1402381 w 2114770"/>
                <a:gd name="connsiteY11" fmla="*/ 2132245 h 4340964"/>
                <a:gd name="connsiteX12" fmla="*/ 1295987 w 2114770"/>
                <a:gd name="connsiteY12" fmla="*/ 3089549 h 4340964"/>
                <a:gd name="connsiteX13" fmla="*/ 2049881 w 2114770"/>
                <a:gd name="connsiteY13" fmla="*/ 3582403 h 4340964"/>
                <a:gd name="connsiteX14" fmla="*/ 2050032 w 2114770"/>
                <a:gd name="connsiteY14" fmla="*/ 3697911 h 4340964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44031"/>
                <a:gd name="connsiteX1" fmla="*/ 1234562 w 2090835"/>
                <a:gd name="connsiteY1" fmla="*/ 3253411 h 4344031"/>
                <a:gd name="connsiteX2" fmla="*/ 898122 w 2090835"/>
                <a:gd name="connsiteY2" fmla="*/ 4338491 h 4344031"/>
                <a:gd name="connsiteX3" fmla="*/ 68773 w 2090835"/>
                <a:gd name="connsiteY3" fmla="*/ 4344031 h 4344031"/>
                <a:gd name="connsiteX4" fmla="*/ 542136 w 2090835"/>
                <a:gd name="connsiteY4" fmla="*/ 2273525 h 4344031"/>
                <a:gd name="connsiteX5" fmla="*/ 21838 w 2090835"/>
                <a:gd name="connsiteY5" fmla="*/ 261153 h 4344031"/>
                <a:gd name="connsiteX6" fmla="*/ 855098 w 2090835"/>
                <a:gd name="connsiteY6" fmla="*/ 117224 h 4344031"/>
                <a:gd name="connsiteX7" fmla="*/ 1160232 w 2090835"/>
                <a:gd name="connsiteY7" fmla="*/ 845220 h 4344031"/>
                <a:gd name="connsiteX8" fmla="*/ 2079560 w 2090835"/>
                <a:gd name="connsiteY8" fmla="*/ 1160767 h 4344031"/>
                <a:gd name="connsiteX9" fmla="*/ 2087377 w 2090835"/>
                <a:gd name="connsiteY9" fmla="*/ 1301950 h 4344031"/>
                <a:gd name="connsiteX10" fmla="*/ 1197383 w 2090835"/>
                <a:gd name="connsiteY10" fmla="*/ 1016623 h 4344031"/>
                <a:gd name="connsiteX11" fmla="*/ 1378446 w 2090835"/>
                <a:gd name="connsiteY11" fmla="*/ 2132245 h 4344031"/>
                <a:gd name="connsiteX12" fmla="*/ 1272052 w 2090835"/>
                <a:gd name="connsiteY12" fmla="*/ 3089549 h 4344031"/>
                <a:gd name="connsiteX13" fmla="*/ 2025946 w 2090835"/>
                <a:gd name="connsiteY13" fmla="*/ 3582403 h 4344031"/>
                <a:gd name="connsiteX14" fmla="*/ 2026097 w 2090835"/>
                <a:gd name="connsiteY14" fmla="*/ 3697911 h 4344031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8122 w 2090835"/>
                <a:gd name="connsiteY2" fmla="*/ 4338491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2335"/>
                <a:gd name="connsiteX1" fmla="*/ 1234562 w 2090835"/>
                <a:gd name="connsiteY1" fmla="*/ 3253411 h 4352335"/>
                <a:gd name="connsiteX2" fmla="*/ 890296 w 2090835"/>
                <a:gd name="connsiteY2" fmla="*/ 4335723 h 4352335"/>
                <a:gd name="connsiteX3" fmla="*/ 103980 w 2090835"/>
                <a:gd name="connsiteY3" fmla="*/ 4352335 h 4352335"/>
                <a:gd name="connsiteX4" fmla="*/ 542136 w 2090835"/>
                <a:gd name="connsiteY4" fmla="*/ 2273525 h 4352335"/>
                <a:gd name="connsiteX5" fmla="*/ 21838 w 2090835"/>
                <a:gd name="connsiteY5" fmla="*/ 261153 h 4352335"/>
                <a:gd name="connsiteX6" fmla="*/ 855098 w 2090835"/>
                <a:gd name="connsiteY6" fmla="*/ 117224 h 4352335"/>
                <a:gd name="connsiteX7" fmla="*/ 1160232 w 2090835"/>
                <a:gd name="connsiteY7" fmla="*/ 845220 h 4352335"/>
                <a:gd name="connsiteX8" fmla="*/ 2079560 w 2090835"/>
                <a:gd name="connsiteY8" fmla="*/ 1160767 h 4352335"/>
                <a:gd name="connsiteX9" fmla="*/ 2087377 w 2090835"/>
                <a:gd name="connsiteY9" fmla="*/ 1301950 h 4352335"/>
                <a:gd name="connsiteX10" fmla="*/ 1197383 w 2090835"/>
                <a:gd name="connsiteY10" fmla="*/ 1016623 h 4352335"/>
                <a:gd name="connsiteX11" fmla="*/ 1378446 w 2090835"/>
                <a:gd name="connsiteY11" fmla="*/ 2132245 h 4352335"/>
                <a:gd name="connsiteX12" fmla="*/ 1272052 w 2090835"/>
                <a:gd name="connsiteY12" fmla="*/ 3089549 h 4352335"/>
                <a:gd name="connsiteX13" fmla="*/ 2025946 w 2090835"/>
                <a:gd name="connsiteY13" fmla="*/ 3582403 h 4352335"/>
                <a:gd name="connsiteX14" fmla="*/ 2026097 w 2090835"/>
                <a:gd name="connsiteY14" fmla="*/ 3697911 h 4352335"/>
                <a:gd name="connsiteX0" fmla="*/ 2026097 w 2090835"/>
                <a:gd name="connsiteY0" fmla="*/ 3697911 h 4357872"/>
                <a:gd name="connsiteX1" fmla="*/ 1234562 w 2090835"/>
                <a:gd name="connsiteY1" fmla="*/ 3253411 h 4357872"/>
                <a:gd name="connsiteX2" fmla="*/ 890296 w 2090835"/>
                <a:gd name="connsiteY2" fmla="*/ 4335723 h 4357872"/>
                <a:gd name="connsiteX3" fmla="*/ 236990 w 2090835"/>
                <a:gd name="connsiteY3" fmla="*/ 4357872 h 4357872"/>
                <a:gd name="connsiteX4" fmla="*/ 542136 w 2090835"/>
                <a:gd name="connsiteY4" fmla="*/ 2273525 h 4357872"/>
                <a:gd name="connsiteX5" fmla="*/ 21838 w 2090835"/>
                <a:gd name="connsiteY5" fmla="*/ 261153 h 4357872"/>
                <a:gd name="connsiteX6" fmla="*/ 855098 w 2090835"/>
                <a:gd name="connsiteY6" fmla="*/ 117224 h 4357872"/>
                <a:gd name="connsiteX7" fmla="*/ 1160232 w 2090835"/>
                <a:gd name="connsiteY7" fmla="*/ 845220 h 4357872"/>
                <a:gd name="connsiteX8" fmla="*/ 2079560 w 2090835"/>
                <a:gd name="connsiteY8" fmla="*/ 1160767 h 4357872"/>
                <a:gd name="connsiteX9" fmla="*/ 2087377 w 2090835"/>
                <a:gd name="connsiteY9" fmla="*/ 1301950 h 4357872"/>
                <a:gd name="connsiteX10" fmla="*/ 1197383 w 2090835"/>
                <a:gd name="connsiteY10" fmla="*/ 1016623 h 4357872"/>
                <a:gd name="connsiteX11" fmla="*/ 1378446 w 2090835"/>
                <a:gd name="connsiteY11" fmla="*/ 2132245 h 4357872"/>
                <a:gd name="connsiteX12" fmla="*/ 1272052 w 2090835"/>
                <a:gd name="connsiteY12" fmla="*/ 3089549 h 4357872"/>
                <a:gd name="connsiteX13" fmla="*/ 2025946 w 2090835"/>
                <a:gd name="connsiteY13" fmla="*/ 3582403 h 4357872"/>
                <a:gd name="connsiteX14" fmla="*/ 2026097 w 2090835"/>
                <a:gd name="connsiteY14" fmla="*/ 3697911 h 4357872"/>
                <a:gd name="connsiteX0" fmla="*/ 2022248 w 2086986"/>
                <a:gd name="connsiteY0" fmla="*/ 3697911 h 4357872"/>
                <a:gd name="connsiteX1" fmla="*/ 1230713 w 2086986"/>
                <a:gd name="connsiteY1" fmla="*/ 3253411 h 4357872"/>
                <a:gd name="connsiteX2" fmla="*/ 886447 w 2086986"/>
                <a:gd name="connsiteY2" fmla="*/ 4335723 h 4357872"/>
                <a:gd name="connsiteX3" fmla="*/ 233141 w 2086986"/>
                <a:gd name="connsiteY3" fmla="*/ 4357872 h 4357872"/>
                <a:gd name="connsiteX4" fmla="*/ 706503 w 2086986"/>
                <a:gd name="connsiteY4" fmla="*/ 2245849 h 4357872"/>
                <a:gd name="connsiteX5" fmla="*/ 17989 w 2086986"/>
                <a:gd name="connsiteY5" fmla="*/ 261153 h 4357872"/>
                <a:gd name="connsiteX6" fmla="*/ 851249 w 2086986"/>
                <a:gd name="connsiteY6" fmla="*/ 117224 h 4357872"/>
                <a:gd name="connsiteX7" fmla="*/ 1156383 w 2086986"/>
                <a:gd name="connsiteY7" fmla="*/ 845220 h 4357872"/>
                <a:gd name="connsiteX8" fmla="*/ 2075711 w 2086986"/>
                <a:gd name="connsiteY8" fmla="*/ 1160767 h 4357872"/>
                <a:gd name="connsiteX9" fmla="*/ 2083528 w 2086986"/>
                <a:gd name="connsiteY9" fmla="*/ 1301950 h 4357872"/>
                <a:gd name="connsiteX10" fmla="*/ 1193534 w 2086986"/>
                <a:gd name="connsiteY10" fmla="*/ 1016623 h 4357872"/>
                <a:gd name="connsiteX11" fmla="*/ 1374597 w 2086986"/>
                <a:gd name="connsiteY11" fmla="*/ 2132245 h 4357872"/>
                <a:gd name="connsiteX12" fmla="*/ 1268203 w 2086986"/>
                <a:gd name="connsiteY12" fmla="*/ 3089549 h 4357872"/>
                <a:gd name="connsiteX13" fmla="*/ 2022097 w 2086986"/>
                <a:gd name="connsiteY13" fmla="*/ 3582403 h 4357872"/>
                <a:gd name="connsiteX14" fmla="*/ 2022248 w 2086986"/>
                <a:gd name="connsiteY14" fmla="*/ 3697911 h 4357872"/>
                <a:gd name="connsiteX0" fmla="*/ 2022248 w 2086986"/>
                <a:gd name="connsiteY0" fmla="*/ 3697911 h 4344032"/>
                <a:gd name="connsiteX1" fmla="*/ 1230713 w 2086986"/>
                <a:gd name="connsiteY1" fmla="*/ 3253411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2022248 w 2086986"/>
                <a:gd name="connsiteY0" fmla="*/ 369791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2022248 w 2086986"/>
                <a:gd name="connsiteY14" fmla="*/ 369791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2022097 w 2086986"/>
                <a:gd name="connsiteY13" fmla="*/ 3582403 h 4344032"/>
                <a:gd name="connsiteX14" fmla="*/ 1944008 w 2086986"/>
                <a:gd name="connsiteY14" fmla="*/ 3969181 h 4344032"/>
                <a:gd name="connsiteX0" fmla="*/ 1944008 w 2086986"/>
                <a:gd name="connsiteY0" fmla="*/ 3969181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944008 w 2086986"/>
                <a:gd name="connsiteY14" fmla="*/ 3969181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932120 w 2086986"/>
                <a:gd name="connsiteY13" fmla="*/ 3850903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268203 w 2086986"/>
                <a:gd name="connsiteY12" fmla="*/ 3089549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83465 w 2086986"/>
                <a:gd name="connsiteY13" fmla="*/ 3831526 h 4344032"/>
                <a:gd name="connsiteX14" fmla="*/ 1787527 w 2086986"/>
                <a:gd name="connsiteY14" fmla="*/ 3911052 h 4344032"/>
                <a:gd name="connsiteX0" fmla="*/ 1787527 w 2086986"/>
                <a:gd name="connsiteY0" fmla="*/ 3911052 h 4344032"/>
                <a:gd name="connsiteX1" fmla="*/ 1144648 w 2086986"/>
                <a:gd name="connsiteY1" fmla="*/ 3599417 h 4344032"/>
                <a:gd name="connsiteX2" fmla="*/ 886447 w 2086986"/>
                <a:gd name="connsiteY2" fmla="*/ 4335723 h 4344032"/>
                <a:gd name="connsiteX3" fmla="*/ 205756 w 2086986"/>
                <a:gd name="connsiteY3" fmla="*/ 4344032 h 4344032"/>
                <a:gd name="connsiteX4" fmla="*/ 706503 w 2086986"/>
                <a:gd name="connsiteY4" fmla="*/ 2245849 h 4344032"/>
                <a:gd name="connsiteX5" fmla="*/ 17989 w 2086986"/>
                <a:gd name="connsiteY5" fmla="*/ 261153 h 4344032"/>
                <a:gd name="connsiteX6" fmla="*/ 851249 w 2086986"/>
                <a:gd name="connsiteY6" fmla="*/ 117224 h 4344032"/>
                <a:gd name="connsiteX7" fmla="*/ 1156383 w 2086986"/>
                <a:gd name="connsiteY7" fmla="*/ 845220 h 4344032"/>
                <a:gd name="connsiteX8" fmla="*/ 2075711 w 2086986"/>
                <a:gd name="connsiteY8" fmla="*/ 1160767 h 4344032"/>
                <a:gd name="connsiteX9" fmla="*/ 2083528 w 2086986"/>
                <a:gd name="connsiteY9" fmla="*/ 1301950 h 4344032"/>
                <a:gd name="connsiteX10" fmla="*/ 1193534 w 2086986"/>
                <a:gd name="connsiteY10" fmla="*/ 1016623 h 4344032"/>
                <a:gd name="connsiteX11" fmla="*/ 1374597 w 2086986"/>
                <a:gd name="connsiteY11" fmla="*/ 2132245 h 4344032"/>
                <a:gd name="connsiteX12" fmla="*/ 1174314 w 2086986"/>
                <a:gd name="connsiteY12" fmla="*/ 3526900 h 4344032"/>
                <a:gd name="connsiteX13" fmla="*/ 1779553 w 2086986"/>
                <a:gd name="connsiteY13" fmla="*/ 3848134 h 4344032"/>
                <a:gd name="connsiteX14" fmla="*/ 1787527 w 2086986"/>
                <a:gd name="connsiteY14" fmla="*/ 3911052 h 4344032"/>
                <a:gd name="connsiteX0" fmla="*/ 1787527 w 2076449"/>
                <a:gd name="connsiteY0" fmla="*/ 3911052 h 4344032"/>
                <a:gd name="connsiteX1" fmla="*/ 1144648 w 2076449"/>
                <a:gd name="connsiteY1" fmla="*/ 3599417 h 4344032"/>
                <a:gd name="connsiteX2" fmla="*/ 886447 w 2076449"/>
                <a:gd name="connsiteY2" fmla="*/ 4335723 h 4344032"/>
                <a:gd name="connsiteX3" fmla="*/ 205756 w 2076449"/>
                <a:gd name="connsiteY3" fmla="*/ 4344032 h 4344032"/>
                <a:gd name="connsiteX4" fmla="*/ 706503 w 2076449"/>
                <a:gd name="connsiteY4" fmla="*/ 2245849 h 4344032"/>
                <a:gd name="connsiteX5" fmla="*/ 17989 w 2076449"/>
                <a:gd name="connsiteY5" fmla="*/ 261153 h 4344032"/>
                <a:gd name="connsiteX6" fmla="*/ 851249 w 2076449"/>
                <a:gd name="connsiteY6" fmla="*/ 117224 h 4344032"/>
                <a:gd name="connsiteX7" fmla="*/ 1156383 w 2076449"/>
                <a:gd name="connsiteY7" fmla="*/ 845220 h 4344032"/>
                <a:gd name="connsiteX8" fmla="*/ 2075711 w 2076449"/>
                <a:gd name="connsiteY8" fmla="*/ 1160767 h 4344032"/>
                <a:gd name="connsiteX9" fmla="*/ 1743182 w 2076449"/>
                <a:gd name="connsiteY9" fmla="*/ 1169084 h 4344032"/>
                <a:gd name="connsiteX10" fmla="*/ 1193534 w 2076449"/>
                <a:gd name="connsiteY10" fmla="*/ 1016623 h 4344032"/>
                <a:gd name="connsiteX11" fmla="*/ 1374597 w 2076449"/>
                <a:gd name="connsiteY11" fmla="*/ 2132245 h 4344032"/>
                <a:gd name="connsiteX12" fmla="*/ 1174314 w 2076449"/>
                <a:gd name="connsiteY12" fmla="*/ 3526900 h 4344032"/>
                <a:gd name="connsiteX13" fmla="*/ 1779553 w 2076449"/>
                <a:gd name="connsiteY13" fmla="*/ 3848134 h 4344032"/>
                <a:gd name="connsiteX14" fmla="*/ 1787527 w 2076449"/>
                <a:gd name="connsiteY14" fmla="*/ 3911052 h 4344032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1156383 w 2076447"/>
                <a:gd name="connsiteY8" fmla="*/ 871793 h 4370605"/>
                <a:gd name="connsiteX9" fmla="*/ 2075711 w 2076447"/>
                <a:gd name="connsiteY9" fmla="*/ 1187340 h 4370605"/>
                <a:gd name="connsiteX10" fmla="*/ 1743182 w 2076447"/>
                <a:gd name="connsiteY10" fmla="*/ 1195657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1156383 w 2076449"/>
                <a:gd name="connsiteY8" fmla="*/ 871793 h 4370605"/>
                <a:gd name="connsiteX9" fmla="*/ 2075711 w 2076449"/>
                <a:gd name="connsiteY9" fmla="*/ 1187340 h 4370605"/>
                <a:gd name="connsiteX10" fmla="*/ 1743182 w 2076449"/>
                <a:gd name="connsiteY10" fmla="*/ 1195657 h 4370605"/>
                <a:gd name="connsiteX11" fmla="*/ 1129000 w 2076449"/>
                <a:gd name="connsiteY11" fmla="*/ 913305 h 4370605"/>
                <a:gd name="connsiteX12" fmla="*/ 1193534 w 2076449"/>
                <a:gd name="connsiteY12" fmla="*/ 1043196 h 4370605"/>
                <a:gd name="connsiteX13" fmla="*/ 1374597 w 2076449"/>
                <a:gd name="connsiteY13" fmla="*/ 2158818 h 4370605"/>
                <a:gd name="connsiteX14" fmla="*/ 1174314 w 2076449"/>
                <a:gd name="connsiteY14" fmla="*/ 3553473 h 4370605"/>
                <a:gd name="connsiteX15" fmla="*/ 1779553 w 2076449"/>
                <a:gd name="connsiteY15" fmla="*/ 3874707 h 4370605"/>
                <a:gd name="connsiteX16" fmla="*/ 1787527 w 2076449"/>
                <a:gd name="connsiteY16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29000 w 2076447"/>
                <a:gd name="connsiteY10" fmla="*/ 913305 h 4370605"/>
                <a:gd name="connsiteX11" fmla="*/ 1193534 w 2076447"/>
                <a:gd name="connsiteY11" fmla="*/ 1043196 h 4370605"/>
                <a:gd name="connsiteX12" fmla="*/ 1374597 w 2076447"/>
                <a:gd name="connsiteY12" fmla="*/ 2158818 h 4370605"/>
                <a:gd name="connsiteX13" fmla="*/ 1174314 w 2076447"/>
                <a:gd name="connsiteY13" fmla="*/ 3553473 h 4370605"/>
                <a:gd name="connsiteX14" fmla="*/ 1779553 w 2076447"/>
                <a:gd name="connsiteY14" fmla="*/ 3874707 h 4370605"/>
                <a:gd name="connsiteX15" fmla="*/ 1787527 w 2076447"/>
                <a:gd name="connsiteY15" fmla="*/ 3937625 h 4370605"/>
                <a:gd name="connsiteX0" fmla="*/ 1787527 w 2076449"/>
                <a:gd name="connsiteY0" fmla="*/ 3937625 h 4370605"/>
                <a:gd name="connsiteX1" fmla="*/ 1144648 w 2076449"/>
                <a:gd name="connsiteY1" fmla="*/ 3625990 h 4370605"/>
                <a:gd name="connsiteX2" fmla="*/ 886447 w 2076449"/>
                <a:gd name="connsiteY2" fmla="*/ 4362296 h 4370605"/>
                <a:gd name="connsiteX3" fmla="*/ 205756 w 2076449"/>
                <a:gd name="connsiteY3" fmla="*/ 4370605 h 4370605"/>
                <a:gd name="connsiteX4" fmla="*/ 706503 w 2076449"/>
                <a:gd name="connsiteY4" fmla="*/ 2272422 h 4370605"/>
                <a:gd name="connsiteX5" fmla="*/ 17989 w 2076449"/>
                <a:gd name="connsiteY5" fmla="*/ 287726 h 4370605"/>
                <a:gd name="connsiteX6" fmla="*/ 851249 w 2076449"/>
                <a:gd name="connsiteY6" fmla="*/ 143797 h 4370605"/>
                <a:gd name="connsiteX7" fmla="*/ 1082055 w 2076449"/>
                <a:gd name="connsiteY7" fmla="*/ 716773 h 4370605"/>
                <a:gd name="connsiteX8" fmla="*/ 2075711 w 2076449"/>
                <a:gd name="connsiteY8" fmla="*/ 1187340 h 4370605"/>
                <a:gd name="connsiteX9" fmla="*/ 1743182 w 2076449"/>
                <a:gd name="connsiteY9" fmla="*/ 1195657 h 4370605"/>
                <a:gd name="connsiteX10" fmla="*/ 1193534 w 2076449"/>
                <a:gd name="connsiteY10" fmla="*/ 1043196 h 4370605"/>
                <a:gd name="connsiteX11" fmla="*/ 1374597 w 2076449"/>
                <a:gd name="connsiteY11" fmla="*/ 2158818 h 4370605"/>
                <a:gd name="connsiteX12" fmla="*/ 1174314 w 2076449"/>
                <a:gd name="connsiteY12" fmla="*/ 3553473 h 4370605"/>
                <a:gd name="connsiteX13" fmla="*/ 1779553 w 2076449"/>
                <a:gd name="connsiteY13" fmla="*/ 3874707 h 4370605"/>
                <a:gd name="connsiteX14" fmla="*/ 1787527 w 2076449"/>
                <a:gd name="connsiteY14" fmla="*/ 3937625 h 4370605"/>
                <a:gd name="connsiteX0" fmla="*/ 1787527 w 2076447"/>
                <a:gd name="connsiteY0" fmla="*/ 3937625 h 4370605"/>
                <a:gd name="connsiteX1" fmla="*/ 1144648 w 2076447"/>
                <a:gd name="connsiteY1" fmla="*/ 3625990 h 4370605"/>
                <a:gd name="connsiteX2" fmla="*/ 886447 w 2076447"/>
                <a:gd name="connsiteY2" fmla="*/ 4362296 h 4370605"/>
                <a:gd name="connsiteX3" fmla="*/ 205756 w 2076447"/>
                <a:gd name="connsiteY3" fmla="*/ 4370605 h 4370605"/>
                <a:gd name="connsiteX4" fmla="*/ 706503 w 2076447"/>
                <a:gd name="connsiteY4" fmla="*/ 2272422 h 4370605"/>
                <a:gd name="connsiteX5" fmla="*/ 17989 w 2076447"/>
                <a:gd name="connsiteY5" fmla="*/ 287726 h 4370605"/>
                <a:gd name="connsiteX6" fmla="*/ 851249 w 2076447"/>
                <a:gd name="connsiteY6" fmla="*/ 143797 h 4370605"/>
                <a:gd name="connsiteX7" fmla="*/ 1082055 w 2076447"/>
                <a:gd name="connsiteY7" fmla="*/ 716773 h 4370605"/>
                <a:gd name="connsiteX8" fmla="*/ 2075711 w 2076447"/>
                <a:gd name="connsiteY8" fmla="*/ 1187340 h 4370605"/>
                <a:gd name="connsiteX9" fmla="*/ 1743182 w 2076447"/>
                <a:gd name="connsiteY9" fmla="*/ 1195657 h 4370605"/>
                <a:gd name="connsiteX10" fmla="*/ 1138765 w 2076447"/>
                <a:gd name="connsiteY10" fmla="*/ 979532 h 4370605"/>
                <a:gd name="connsiteX11" fmla="*/ 1374597 w 2076447"/>
                <a:gd name="connsiteY11" fmla="*/ 2158818 h 4370605"/>
                <a:gd name="connsiteX12" fmla="*/ 1174314 w 2076447"/>
                <a:gd name="connsiteY12" fmla="*/ 3553473 h 4370605"/>
                <a:gd name="connsiteX13" fmla="*/ 1779553 w 2076447"/>
                <a:gd name="connsiteY13" fmla="*/ 3874707 h 4370605"/>
                <a:gd name="connsiteX14" fmla="*/ 1787527 w 2076447"/>
                <a:gd name="connsiteY14" fmla="*/ 3937625 h 4370605"/>
                <a:gd name="connsiteX0" fmla="*/ 1787527 w 2076615"/>
                <a:gd name="connsiteY0" fmla="*/ 3937625 h 4370605"/>
                <a:gd name="connsiteX1" fmla="*/ 1144648 w 2076615"/>
                <a:gd name="connsiteY1" fmla="*/ 3625990 h 4370605"/>
                <a:gd name="connsiteX2" fmla="*/ 886447 w 2076615"/>
                <a:gd name="connsiteY2" fmla="*/ 4362296 h 4370605"/>
                <a:gd name="connsiteX3" fmla="*/ 205756 w 2076615"/>
                <a:gd name="connsiteY3" fmla="*/ 4370605 h 4370605"/>
                <a:gd name="connsiteX4" fmla="*/ 706503 w 2076615"/>
                <a:gd name="connsiteY4" fmla="*/ 2272422 h 4370605"/>
                <a:gd name="connsiteX5" fmla="*/ 17989 w 2076615"/>
                <a:gd name="connsiteY5" fmla="*/ 287726 h 4370605"/>
                <a:gd name="connsiteX6" fmla="*/ 851249 w 2076615"/>
                <a:gd name="connsiteY6" fmla="*/ 143797 h 4370605"/>
                <a:gd name="connsiteX7" fmla="*/ 1082055 w 2076615"/>
                <a:gd name="connsiteY7" fmla="*/ 716773 h 4370605"/>
                <a:gd name="connsiteX8" fmla="*/ 2075711 w 2076615"/>
                <a:gd name="connsiteY8" fmla="*/ 1187340 h 4370605"/>
                <a:gd name="connsiteX9" fmla="*/ 1809685 w 2076615"/>
                <a:gd name="connsiteY9" fmla="*/ 1145833 h 4370605"/>
                <a:gd name="connsiteX10" fmla="*/ 1138765 w 2076615"/>
                <a:gd name="connsiteY10" fmla="*/ 979532 h 4370605"/>
                <a:gd name="connsiteX11" fmla="*/ 1374597 w 2076615"/>
                <a:gd name="connsiteY11" fmla="*/ 2158818 h 4370605"/>
                <a:gd name="connsiteX12" fmla="*/ 1174314 w 2076615"/>
                <a:gd name="connsiteY12" fmla="*/ 3553473 h 4370605"/>
                <a:gd name="connsiteX13" fmla="*/ 1779553 w 2076615"/>
                <a:gd name="connsiteY13" fmla="*/ 3874707 h 4370605"/>
                <a:gd name="connsiteX14" fmla="*/ 1787527 w 2076615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38765 w 1809717"/>
                <a:gd name="connsiteY10" fmla="*/ 97953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2055 w 1809717"/>
                <a:gd name="connsiteY7" fmla="*/ 716773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93790 w 1809717"/>
                <a:gd name="connsiteY7" fmla="*/ 797046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09717"/>
                <a:gd name="connsiteY0" fmla="*/ 3937625 h 4370605"/>
                <a:gd name="connsiteX1" fmla="*/ 1144648 w 1809717"/>
                <a:gd name="connsiteY1" fmla="*/ 3625990 h 4370605"/>
                <a:gd name="connsiteX2" fmla="*/ 886447 w 1809717"/>
                <a:gd name="connsiteY2" fmla="*/ 4362296 h 4370605"/>
                <a:gd name="connsiteX3" fmla="*/ 205756 w 1809717"/>
                <a:gd name="connsiteY3" fmla="*/ 4370605 h 4370605"/>
                <a:gd name="connsiteX4" fmla="*/ 706503 w 1809717"/>
                <a:gd name="connsiteY4" fmla="*/ 2272422 h 4370605"/>
                <a:gd name="connsiteX5" fmla="*/ 17989 w 1809717"/>
                <a:gd name="connsiteY5" fmla="*/ 287726 h 4370605"/>
                <a:gd name="connsiteX6" fmla="*/ 851249 w 1809717"/>
                <a:gd name="connsiteY6" fmla="*/ 143797 h 4370605"/>
                <a:gd name="connsiteX7" fmla="*/ 1085967 w 1809717"/>
                <a:gd name="connsiteY7" fmla="*/ 819190 h 4370605"/>
                <a:gd name="connsiteX8" fmla="*/ 1782309 w 1809717"/>
                <a:gd name="connsiteY8" fmla="*/ 1018489 h 4370605"/>
                <a:gd name="connsiteX9" fmla="*/ 1809685 w 1809717"/>
                <a:gd name="connsiteY9" fmla="*/ 1145833 h 4370605"/>
                <a:gd name="connsiteX10" fmla="*/ 1123116 w 1809717"/>
                <a:gd name="connsiteY10" fmla="*/ 965692 h 4370605"/>
                <a:gd name="connsiteX11" fmla="*/ 1374597 w 1809717"/>
                <a:gd name="connsiteY11" fmla="*/ 2158818 h 4370605"/>
                <a:gd name="connsiteX12" fmla="*/ 1174314 w 1809717"/>
                <a:gd name="connsiteY12" fmla="*/ 3553473 h 4370605"/>
                <a:gd name="connsiteX13" fmla="*/ 1779553 w 1809717"/>
                <a:gd name="connsiteY13" fmla="*/ 3874707 h 4370605"/>
                <a:gd name="connsiteX14" fmla="*/ 1787527 w 1809717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37625 h 4370605"/>
                <a:gd name="connsiteX1" fmla="*/ 1144648 w 1810180"/>
                <a:gd name="connsiteY1" fmla="*/ 3625990 h 4370605"/>
                <a:gd name="connsiteX2" fmla="*/ 886447 w 1810180"/>
                <a:gd name="connsiteY2" fmla="*/ 4362296 h 4370605"/>
                <a:gd name="connsiteX3" fmla="*/ 205756 w 1810180"/>
                <a:gd name="connsiteY3" fmla="*/ 4370605 h 4370605"/>
                <a:gd name="connsiteX4" fmla="*/ 706503 w 1810180"/>
                <a:gd name="connsiteY4" fmla="*/ 2272422 h 4370605"/>
                <a:gd name="connsiteX5" fmla="*/ 17989 w 1810180"/>
                <a:gd name="connsiteY5" fmla="*/ 287726 h 4370605"/>
                <a:gd name="connsiteX6" fmla="*/ 851249 w 1810180"/>
                <a:gd name="connsiteY6" fmla="*/ 143797 h 4370605"/>
                <a:gd name="connsiteX7" fmla="*/ 1085967 w 1810180"/>
                <a:gd name="connsiteY7" fmla="*/ 819190 h 4370605"/>
                <a:gd name="connsiteX8" fmla="*/ 1794044 w 1810180"/>
                <a:gd name="connsiteY8" fmla="*/ 1054473 h 4370605"/>
                <a:gd name="connsiteX9" fmla="*/ 1809685 w 1810180"/>
                <a:gd name="connsiteY9" fmla="*/ 1145833 h 4370605"/>
                <a:gd name="connsiteX10" fmla="*/ 1123116 w 1810180"/>
                <a:gd name="connsiteY10" fmla="*/ 965692 h 4370605"/>
                <a:gd name="connsiteX11" fmla="*/ 1374597 w 1810180"/>
                <a:gd name="connsiteY11" fmla="*/ 2158818 h 4370605"/>
                <a:gd name="connsiteX12" fmla="*/ 1174314 w 1810180"/>
                <a:gd name="connsiteY12" fmla="*/ 3553473 h 4370605"/>
                <a:gd name="connsiteX13" fmla="*/ 1779553 w 1810180"/>
                <a:gd name="connsiteY13" fmla="*/ 3874707 h 4370605"/>
                <a:gd name="connsiteX14" fmla="*/ 1787527 w 1810180"/>
                <a:gd name="connsiteY14" fmla="*/ 3937625 h 4370605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161280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40087 h 4373067"/>
                <a:gd name="connsiteX1" fmla="*/ 1144648 w 1810180"/>
                <a:gd name="connsiteY1" fmla="*/ 3628452 h 4373067"/>
                <a:gd name="connsiteX2" fmla="*/ 886447 w 1810180"/>
                <a:gd name="connsiteY2" fmla="*/ 4364758 h 4373067"/>
                <a:gd name="connsiteX3" fmla="*/ 205756 w 1810180"/>
                <a:gd name="connsiteY3" fmla="*/ 4373067 h 4373067"/>
                <a:gd name="connsiteX4" fmla="*/ 706503 w 1810180"/>
                <a:gd name="connsiteY4" fmla="*/ 2274884 h 4373067"/>
                <a:gd name="connsiteX5" fmla="*/ 17989 w 1810180"/>
                <a:gd name="connsiteY5" fmla="*/ 290188 h 4373067"/>
                <a:gd name="connsiteX6" fmla="*/ 792569 w 1810180"/>
                <a:gd name="connsiteY6" fmla="*/ 140722 h 4373067"/>
                <a:gd name="connsiteX7" fmla="*/ 1085967 w 1810180"/>
                <a:gd name="connsiteY7" fmla="*/ 821652 h 4373067"/>
                <a:gd name="connsiteX8" fmla="*/ 1794044 w 1810180"/>
                <a:gd name="connsiteY8" fmla="*/ 1056935 h 4373067"/>
                <a:gd name="connsiteX9" fmla="*/ 1809685 w 1810180"/>
                <a:gd name="connsiteY9" fmla="*/ 1148295 h 4373067"/>
                <a:gd name="connsiteX10" fmla="*/ 1123116 w 1810180"/>
                <a:gd name="connsiteY10" fmla="*/ 968154 h 4373067"/>
                <a:gd name="connsiteX11" fmla="*/ 1374597 w 1810180"/>
                <a:gd name="connsiteY11" fmla="*/ 2277537 h 4373067"/>
                <a:gd name="connsiteX12" fmla="*/ 1174314 w 1810180"/>
                <a:gd name="connsiteY12" fmla="*/ 3555935 h 4373067"/>
                <a:gd name="connsiteX13" fmla="*/ 1779553 w 1810180"/>
                <a:gd name="connsiteY13" fmla="*/ 3877169 h 4373067"/>
                <a:gd name="connsiteX14" fmla="*/ 1787527 w 1810180"/>
                <a:gd name="connsiteY14" fmla="*/ 3940087 h 4373067"/>
                <a:gd name="connsiteX0" fmla="*/ 1787527 w 1810180"/>
                <a:gd name="connsiteY0" fmla="*/ 3908336 h 4341316"/>
                <a:gd name="connsiteX1" fmla="*/ 1144648 w 1810180"/>
                <a:gd name="connsiteY1" fmla="*/ 3596701 h 4341316"/>
                <a:gd name="connsiteX2" fmla="*/ 886447 w 1810180"/>
                <a:gd name="connsiteY2" fmla="*/ 4333007 h 4341316"/>
                <a:gd name="connsiteX3" fmla="*/ 205756 w 1810180"/>
                <a:gd name="connsiteY3" fmla="*/ 4341316 h 4341316"/>
                <a:gd name="connsiteX4" fmla="*/ 706503 w 1810180"/>
                <a:gd name="connsiteY4" fmla="*/ 2243133 h 4341316"/>
                <a:gd name="connsiteX5" fmla="*/ 17989 w 1810180"/>
                <a:gd name="connsiteY5" fmla="*/ 258437 h 4341316"/>
                <a:gd name="connsiteX6" fmla="*/ 792569 w 1810180"/>
                <a:gd name="connsiteY6" fmla="*/ 108971 h 4341316"/>
                <a:gd name="connsiteX7" fmla="*/ 1085967 w 1810180"/>
                <a:gd name="connsiteY7" fmla="*/ 789901 h 4341316"/>
                <a:gd name="connsiteX8" fmla="*/ 1794044 w 1810180"/>
                <a:gd name="connsiteY8" fmla="*/ 1025184 h 4341316"/>
                <a:gd name="connsiteX9" fmla="*/ 1809685 w 1810180"/>
                <a:gd name="connsiteY9" fmla="*/ 1116544 h 4341316"/>
                <a:gd name="connsiteX10" fmla="*/ 1123116 w 1810180"/>
                <a:gd name="connsiteY10" fmla="*/ 936403 h 4341316"/>
                <a:gd name="connsiteX11" fmla="*/ 1374597 w 1810180"/>
                <a:gd name="connsiteY11" fmla="*/ 2245786 h 4341316"/>
                <a:gd name="connsiteX12" fmla="*/ 1174314 w 1810180"/>
                <a:gd name="connsiteY12" fmla="*/ 3524184 h 4341316"/>
                <a:gd name="connsiteX13" fmla="*/ 1779553 w 1810180"/>
                <a:gd name="connsiteY13" fmla="*/ 3845418 h 4341316"/>
                <a:gd name="connsiteX14" fmla="*/ 1787527 w 1810180"/>
                <a:gd name="connsiteY14" fmla="*/ 3908336 h 4341316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974724 h 4407704"/>
                <a:gd name="connsiteX1" fmla="*/ 1171528 w 1837060"/>
                <a:gd name="connsiteY1" fmla="*/ 3663089 h 4407704"/>
                <a:gd name="connsiteX2" fmla="*/ 913327 w 1837060"/>
                <a:gd name="connsiteY2" fmla="*/ 4399395 h 4407704"/>
                <a:gd name="connsiteX3" fmla="*/ 232636 w 1837060"/>
                <a:gd name="connsiteY3" fmla="*/ 4407704 h 4407704"/>
                <a:gd name="connsiteX4" fmla="*/ 733383 w 1837060"/>
                <a:gd name="connsiteY4" fmla="*/ 2309521 h 4407704"/>
                <a:gd name="connsiteX5" fmla="*/ 17486 w 1837060"/>
                <a:gd name="connsiteY5" fmla="*/ 225175 h 4407704"/>
                <a:gd name="connsiteX6" fmla="*/ 819449 w 1837060"/>
                <a:gd name="connsiteY6" fmla="*/ 175359 h 4407704"/>
                <a:gd name="connsiteX7" fmla="*/ 1112847 w 1837060"/>
                <a:gd name="connsiteY7" fmla="*/ 856289 h 4407704"/>
                <a:gd name="connsiteX8" fmla="*/ 1820924 w 1837060"/>
                <a:gd name="connsiteY8" fmla="*/ 1091572 h 4407704"/>
                <a:gd name="connsiteX9" fmla="*/ 1836565 w 1837060"/>
                <a:gd name="connsiteY9" fmla="*/ 1182932 h 4407704"/>
                <a:gd name="connsiteX10" fmla="*/ 1149996 w 1837060"/>
                <a:gd name="connsiteY10" fmla="*/ 1002791 h 4407704"/>
                <a:gd name="connsiteX11" fmla="*/ 1401477 w 1837060"/>
                <a:gd name="connsiteY11" fmla="*/ 2312174 h 4407704"/>
                <a:gd name="connsiteX12" fmla="*/ 1201194 w 1837060"/>
                <a:gd name="connsiteY12" fmla="*/ 3590572 h 4407704"/>
                <a:gd name="connsiteX13" fmla="*/ 1806433 w 1837060"/>
                <a:gd name="connsiteY13" fmla="*/ 3911806 h 4407704"/>
                <a:gd name="connsiteX14" fmla="*/ 1814407 w 1837060"/>
                <a:gd name="connsiteY14" fmla="*/ 3974724 h 4407704"/>
                <a:gd name="connsiteX0" fmla="*/ 1814407 w 1837060"/>
                <a:gd name="connsiteY0" fmla="*/ 3799365 h 4232345"/>
                <a:gd name="connsiteX1" fmla="*/ 1171528 w 1837060"/>
                <a:gd name="connsiteY1" fmla="*/ 3487730 h 4232345"/>
                <a:gd name="connsiteX2" fmla="*/ 913327 w 1837060"/>
                <a:gd name="connsiteY2" fmla="*/ 4224036 h 4232345"/>
                <a:gd name="connsiteX3" fmla="*/ 232636 w 1837060"/>
                <a:gd name="connsiteY3" fmla="*/ 4232345 h 4232345"/>
                <a:gd name="connsiteX4" fmla="*/ 733383 w 1837060"/>
                <a:gd name="connsiteY4" fmla="*/ 2134162 h 4232345"/>
                <a:gd name="connsiteX5" fmla="*/ 17486 w 1837060"/>
                <a:gd name="connsiteY5" fmla="*/ 49816 h 4232345"/>
                <a:gd name="connsiteX6" fmla="*/ 819449 w 1837060"/>
                <a:gd name="connsiteY6" fmla="*/ 0 h 4232345"/>
                <a:gd name="connsiteX7" fmla="*/ 1112847 w 1837060"/>
                <a:gd name="connsiteY7" fmla="*/ 680930 h 4232345"/>
                <a:gd name="connsiteX8" fmla="*/ 1820924 w 1837060"/>
                <a:gd name="connsiteY8" fmla="*/ 916213 h 4232345"/>
                <a:gd name="connsiteX9" fmla="*/ 1836565 w 1837060"/>
                <a:gd name="connsiteY9" fmla="*/ 1007573 h 4232345"/>
                <a:gd name="connsiteX10" fmla="*/ 1149996 w 1837060"/>
                <a:gd name="connsiteY10" fmla="*/ 827432 h 4232345"/>
                <a:gd name="connsiteX11" fmla="*/ 1401477 w 1837060"/>
                <a:gd name="connsiteY11" fmla="*/ 2136815 h 4232345"/>
                <a:gd name="connsiteX12" fmla="*/ 1201194 w 1837060"/>
                <a:gd name="connsiteY12" fmla="*/ 3415213 h 4232345"/>
                <a:gd name="connsiteX13" fmla="*/ 1806433 w 1837060"/>
                <a:gd name="connsiteY13" fmla="*/ 3736447 h 4232345"/>
                <a:gd name="connsiteX14" fmla="*/ 1814407 w 1837060"/>
                <a:gd name="connsiteY14" fmla="*/ 3799365 h 4232345"/>
                <a:gd name="connsiteX0" fmla="*/ 1630765 w 1653418"/>
                <a:gd name="connsiteY0" fmla="*/ 3799365 h 4232345"/>
                <a:gd name="connsiteX1" fmla="*/ 987886 w 1653418"/>
                <a:gd name="connsiteY1" fmla="*/ 3487730 h 4232345"/>
                <a:gd name="connsiteX2" fmla="*/ 729685 w 1653418"/>
                <a:gd name="connsiteY2" fmla="*/ 4224036 h 4232345"/>
                <a:gd name="connsiteX3" fmla="*/ 48994 w 1653418"/>
                <a:gd name="connsiteY3" fmla="*/ 4232345 h 4232345"/>
                <a:gd name="connsiteX4" fmla="*/ 549741 w 1653418"/>
                <a:gd name="connsiteY4" fmla="*/ 2134162 h 4232345"/>
                <a:gd name="connsiteX5" fmla="*/ 21621 w 1653418"/>
                <a:gd name="connsiteY5" fmla="*/ 8295 h 4232345"/>
                <a:gd name="connsiteX6" fmla="*/ 635807 w 1653418"/>
                <a:gd name="connsiteY6" fmla="*/ 0 h 4232345"/>
                <a:gd name="connsiteX7" fmla="*/ 929205 w 1653418"/>
                <a:gd name="connsiteY7" fmla="*/ 680930 h 4232345"/>
                <a:gd name="connsiteX8" fmla="*/ 1637282 w 1653418"/>
                <a:gd name="connsiteY8" fmla="*/ 916213 h 4232345"/>
                <a:gd name="connsiteX9" fmla="*/ 1652923 w 1653418"/>
                <a:gd name="connsiteY9" fmla="*/ 1007573 h 4232345"/>
                <a:gd name="connsiteX10" fmla="*/ 966354 w 1653418"/>
                <a:gd name="connsiteY10" fmla="*/ 827432 h 4232345"/>
                <a:gd name="connsiteX11" fmla="*/ 1217835 w 1653418"/>
                <a:gd name="connsiteY11" fmla="*/ 2136815 h 4232345"/>
                <a:gd name="connsiteX12" fmla="*/ 1017552 w 1653418"/>
                <a:gd name="connsiteY12" fmla="*/ 3415213 h 4232345"/>
                <a:gd name="connsiteX13" fmla="*/ 1622791 w 1653418"/>
                <a:gd name="connsiteY13" fmla="*/ 3736447 h 4232345"/>
                <a:gd name="connsiteX14" fmla="*/ 1630765 w 1653418"/>
                <a:gd name="connsiteY14" fmla="*/ 3799365 h 4232345"/>
                <a:gd name="connsiteX0" fmla="*/ 1609144 w 1631797"/>
                <a:gd name="connsiteY0" fmla="*/ 3799365 h 4232345"/>
                <a:gd name="connsiteX1" fmla="*/ 966265 w 1631797"/>
                <a:gd name="connsiteY1" fmla="*/ 3487730 h 4232345"/>
                <a:gd name="connsiteX2" fmla="*/ 708064 w 1631797"/>
                <a:gd name="connsiteY2" fmla="*/ 4224036 h 4232345"/>
                <a:gd name="connsiteX3" fmla="*/ 27373 w 1631797"/>
                <a:gd name="connsiteY3" fmla="*/ 4232345 h 4232345"/>
                <a:gd name="connsiteX4" fmla="*/ 528120 w 1631797"/>
                <a:gd name="connsiteY4" fmla="*/ 2134162 h 4232345"/>
                <a:gd name="connsiteX5" fmla="*/ 0 w 1631797"/>
                <a:gd name="connsiteY5" fmla="*/ 8295 h 4232345"/>
                <a:gd name="connsiteX6" fmla="*/ 614186 w 1631797"/>
                <a:gd name="connsiteY6" fmla="*/ 0 h 4232345"/>
                <a:gd name="connsiteX7" fmla="*/ 907584 w 1631797"/>
                <a:gd name="connsiteY7" fmla="*/ 680930 h 4232345"/>
                <a:gd name="connsiteX8" fmla="*/ 1615661 w 1631797"/>
                <a:gd name="connsiteY8" fmla="*/ 916213 h 4232345"/>
                <a:gd name="connsiteX9" fmla="*/ 1631302 w 1631797"/>
                <a:gd name="connsiteY9" fmla="*/ 1007573 h 4232345"/>
                <a:gd name="connsiteX10" fmla="*/ 944733 w 1631797"/>
                <a:gd name="connsiteY10" fmla="*/ 827432 h 4232345"/>
                <a:gd name="connsiteX11" fmla="*/ 1196214 w 1631797"/>
                <a:gd name="connsiteY11" fmla="*/ 2136815 h 4232345"/>
                <a:gd name="connsiteX12" fmla="*/ 995931 w 1631797"/>
                <a:gd name="connsiteY12" fmla="*/ 3415213 h 4232345"/>
                <a:gd name="connsiteX13" fmla="*/ 1601170 w 1631797"/>
                <a:gd name="connsiteY13" fmla="*/ 3736447 h 4232345"/>
                <a:gd name="connsiteX14" fmla="*/ 1609144 w 1631797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500747 w 1604424"/>
                <a:gd name="connsiteY4" fmla="*/ 2134162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581771 w 1604424"/>
                <a:gd name="connsiteY0" fmla="*/ 3799365 h 4232345"/>
                <a:gd name="connsiteX1" fmla="*/ 938892 w 1604424"/>
                <a:gd name="connsiteY1" fmla="*/ 3487730 h 4232345"/>
                <a:gd name="connsiteX2" fmla="*/ 680691 w 1604424"/>
                <a:gd name="connsiteY2" fmla="*/ 4224036 h 4232345"/>
                <a:gd name="connsiteX3" fmla="*/ 0 w 1604424"/>
                <a:gd name="connsiteY3" fmla="*/ 4232345 h 4232345"/>
                <a:gd name="connsiteX4" fmla="*/ 684613 w 1604424"/>
                <a:gd name="connsiteY4" fmla="*/ 2142467 h 4232345"/>
                <a:gd name="connsiteX5" fmla="*/ 89987 w 1604424"/>
                <a:gd name="connsiteY5" fmla="*/ 11063 h 4232345"/>
                <a:gd name="connsiteX6" fmla="*/ 586813 w 1604424"/>
                <a:gd name="connsiteY6" fmla="*/ 0 h 4232345"/>
                <a:gd name="connsiteX7" fmla="*/ 880211 w 1604424"/>
                <a:gd name="connsiteY7" fmla="*/ 680930 h 4232345"/>
                <a:gd name="connsiteX8" fmla="*/ 1588288 w 1604424"/>
                <a:gd name="connsiteY8" fmla="*/ 916213 h 4232345"/>
                <a:gd name="connsiteX9" fmla="*/ 1603929 w 1604424"/>
                <a:gd name="connsiteY9" fmla="*/ 1007573 h 4232345"/>
                <a:gd name="connsiteX10" fmla="*/ 917360 w 1604424"/>
                <a:gd name="connsiteY10" fmla="*/ 827432 h 4232345"/>
                <a:gd name="connsiteX11" fmla="*/ 1168841 w 1604424"/>
                <a:gd name="connsiteY11" fmla="*/ 2136815 h 4232345"/>
                <a:gd name="connsiteX12" fmla="*/ 968558 w 1604424"/>
                <a:gd name="connsiteY12" fmla="*/ 3415213 h 4232345"/>
                <a:gd name="connsiteX13" fmla="*/ 1573797 w 1604424"/>
                <a:gd name="connsiteY13" fmla="*/ 3736447 h 4232345"/>
                <a:gd name="connsiteX14" fmla="*/ 1581771 w 1604424"/>
                <a:gd name="connsiteY14" fmla="*/ 3799365 h 4232345"/>
                <a:gd name="connsiteX0" fmla="*/ 1491784 w 1514437"/>
                <a:gd name="connsiteY0" fmla="*/ 3799365 h 4224958"/>
                <a:gd name="connsiteX1" fmla="*/ 848905 w 1514437"/>
                <a:gd name="connsiteY1" fmla="*/ 3487730 h 4224958"/>
                <a:gd name="connsiteX2" fmla="*/ 590704 w 1514437"/>
                <a:gd name="connsiteY2" fmla="*/ 4224036 h 4224958"/>
                <a:gd name="connsiteX3" fmla="*/ 74318 w 1514437"/>
                <a:gd name="connsiteY3" fmla="*/ 4085638 h 4224958"/>
                <a:gd name="connsiteX4" fmla="*/ 594626 w 1514437"/>
                <a:gd name="connsiteY4" fmla="*/ 2142467 h 4224958"/>
                <a:gd name="connsiteX5" fmla="*/ 0 w 1514437"/>
                <a:gd name="connsiteY5" fmla="*/ 11063 h 4224958"/>
                <a:gd name="connsiteX6" fmla="*/ 496826 w 1514437"/>
                <a:gd name="connsiteY6" fmla="*/ 0 h 4224958"/>
                <a:gd name="connsiteX7" fmla="*/ 790224 w 1514437"/>
                <a:gd name="connsiteY7" fmla="*/ 680930 h 4224958"/>
                <a:gd name="connsiteX8" fmla="*/ 1498301 w 1514437"/>
                <a:gd name="connsiteY8" fmla="*/ 916213 h 4224958"/>
                <a:gd name="connsiteX9" fmla="*/ 1513942 w 1514437"/>
                <a:gd name="connsiteY9" fmla="*/ 1007573 h 4224958"/>
                <a:gd name="connsiteX10" fmla="*/ 827373 w 1514437"/>
                <a:gd name="connsiteY10" fmla="*/ 827432 h 4224958"/>
                <a:gd name="connsiteX11" fmla="*/ 1078854 w 1514437"/>
                <a:gd name="connsiteY11" fmla="*/ 2136815 h 4224958"/>
                <a:gd name="connsiteX12" fmla="*/ 878571 w 1514437"/>
                <a:gd name="connsiteY12" fmla="*/ 3415213 h 4224958"/>
                <a:gd name="connsiteX13" fmla="*/ 1483810 w 1514437"/>
                <a:gd name="connsiteY13" fmla="*/ 3736447 h 4224958"/>
                <a:gd name="connsiteX14" fmla="*/ 1491784 w 1514437"/>
                <a:gd name="connsiteY14" fmla="*/ 3799365 h 422495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878571 w 1514437"/>
                <a:gd name="connsiteY12" fmla="*/ 3415213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48905 w 1514437"/>
                <a:gd name="connsiteY1" fmla="*/ 3487730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14177 w 1514437"/>
                <a:gd name="connsiteY2" fmla="*/ 406902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8506 w 1514437"/>
                <a:gd name="connsiteY2" fmla="*/ 4077330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74318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1784 w 1514437"/>
                <a:gd name="connsiteY0" fmla="*/ 3799365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1784 w 1514437"/>
                <a:gd name="connsiteY14" fmla="*/ 3799365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84594 w 1514437"/>
                <a:gd name="connsiteY2" fmla="*/ 4055186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690976 w 1514437"/>
                <a:gd name="connsiteY2" fmla="*/ 4068737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85638"/>
                <a:gd name="connsiteX1" fmla="*/ 899760 w 1514437"/>
                <a:gd name="connsiteY1" fmla="*/ 3526482 h 4085638"/>
                <a:gd name="connsiteX2" fmla="*/ 722896 w 1514437"/>
                <a:gd name="connsiteY2" fmla="*/ 4073255 h 4085638"/>
                <a:gd name="connsiteX3" fmla="*/ 211240 w 1514437"/>
                <a:gd name="connsiteY3" fmla="*/ 4085638 h 4085638"/>
                <a:gd name="connsiteX4" fmla="*/ 594626 w 1514437"/>
                <a:gd name="connsiteY4" fmla="*/ 2142467 h 4085638"/>
                <a:gd name="connsiteX5" fmla="*/ 0 w 1514437"/>
                <a:gd name="connsiteY5" fmla="*/ 11063 h 4085638"/>
                <a:gd name="connsiteX6" fmla="*/ 496826 w 1514437"/>
                <a:gd name="connsiteY6" fmla="*/ 0 h 4085638"/>
                <a:gd name="connsiteX7" fmla="*/ 790224 w 1514437"/>
                <a:gd name="connsiteY7" fmla="*/ 680930 h 4085638"/>
                <a:gd name="connsiteX8" fmla="*/ 1498301 w 1514437"/>
                <a:gd name="connsiteY8" fmla="*/ 916213 h 4085638"/>
                <a:gd name="connsiteX9" fmla="*/ 1513942 w 1514437"/>
                <a:gd name="connsiteY9" fmla="*/ 1007573 h 4085638"/>
                <a:gd name="connsiteX10" fmla="*/ 827373 w 1514437"/>
                <a:gd name="connsiteY10" fmla="*/ 827432 h 4085638"/>
                <a:gd name="connsiteX11" fmla="*/ 1078854 w 1514437"/>
                <a:gd name="connsiteY11" fmla="*/ 2136815 h 4085638"/>
                <a:gd name="connsiteX12" fmla="*/ 925515 w 1514437"/>
                <a:gd name="connsiteY12" fmla="*/ 3442895 h 4085638"/>
                <a:gd name="connsiteX13" fmla="*/ 1483810 w 1514437"/>
                <a:gd name="connsiteY13" fmla="*/ 3736447 h 4085638"/>
                <a:gd name="connsiteX14" fmla="*/ 1498170 w 1514437"/>
                <a:gd name="connsiteY14" fmla="*/ 3835500 h 4085638"/>
                <a:gd name="connsiteX0" fmla="*/ 1498170 w 1514437"/>
                <a:gd name="connsiteY0" fmla="*/ 3835500 h 4076605"/>
                <a:gd name="connsiteX1" fmla="*/ 899760 w 1514437"/>
                <a:gd name="connsiteY1" fmla="*/ 3526482 h 4076605"/>
                <a:gd name="connsiteX2" fmla="*/ 722896 w 1514437"/>
                <a:gd name="connsiteY2" fmla="*/ 4073255 h 4076605"/>
                <a:gd name="connsiteX3" fmla="*/ 287843 w 1514437"/>
                <a:gd name="connsiteY3" fmla="*/ 4076605 h 4076605"/>
                <a:gd name="connsiteX4" fmla="*/ 594626 w 1514437"/>
                <a:gd name="connsiteY4" fmla="*/ 2142467 h 4076605"/>
                <a:gd name="connsiteX5" fmla="*/ 0 w 1514437"/>
                <a:gd name="connsiteY5" fmla="*/ 11063 h 4076605"/>
                <a:gd name="connsiteX6" fmla="*/ 496826 w 1514437"/>
                <a:gd name="connsiteY6" fmla="*/ 0 h 4076605"/>
                <a:gd name="connsiteX7" fmla="*/ 790224 w 1514437"/>
                <a:gd name="connsiteY7" fmla="*/ 680930 h 4076605"/>
                <a:gd name="connsiteX8" fmla="*/ 1498301 w 1514437"/>
                <a:gd name="connsiteY8" fmla="*/ 916213 h 4076605"/>
                <a:gd name="connsiteX9" fmla="*/ 1513942 w 1514437"/>
                <a:gd name="connsiteY9" fmla="*/ 1007573 h 4076605"/>
                <a:gd name="connsiteX10" fmla="*/ 827373 w 1514437"/>
                <a:gd name="connsiteY10" fmla="*/ 827432 h 4076605"/>
                <a:gd name="connsiteX11" fmla="*/ 1078854 w 1514437"/>
                <a:gd name="connsiteY11" fmla="*/ 2136815 h 4076605"/>
                <a:gd name="connsiteX12" fmla="*/ 925515 w 1514437"/>
                <a:gd name="connsiteY12" fmla="*/ 3442895 h 4076605"/>
                <a:gd name="connsiteX13" fmla="*/ 1483810 w 1514437"/>
                <a:gd name="connsiteY13" fmla="*/ 3736447 h 4076605"/>
                <a:gd name="connsiteX14" fmla="*/ 1498170 w 1514437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891211 w 1578275"/>
                <a:gd name="connsiteY10" fmla="*/ 827432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78275"/>
                <a:gd name="connsiteY0" fmla="*/ 3835500 h 4076605"/>
                <a:gd name="connsiteX1" fmla="*/ 963598 w 1578275"/>
                <a:gd name="connsiteY1" fmla="*/ 3526482 h 4076605"/>
                <a:gd name="connsiteX2" fmla="*/ 786734 w 1578275"/>
                <a:gd name="connsiteY2" fmla="*/ 4073255 h 4076605"/>
                <a:gd name="connsiteX3" fmla="*/ 351681 w 1578275"/>
                <a:gd name="connsiteY3" fmla="*/ 4076605 h 4076605"/>
                <a:gd name="connsiteX4" fmla="*/ 658464 w 1578275"/>
                <a:gd name="connsiteY4" fmla="*/ 2142467 h 4076605"/>
                <a:gd name="connsiteX5" fmla="*/ 0 w 1578275"/>
                <a:gd name="connsiteY5" fmla="*/ 11063 h 4076605"/>
                <a:gd name="connsiteX6" fmla="*/ 560664 w 1578275"/>
                <a:gd name="connsiteY6" fmla="*/ 0 h 4076605"/>
                <a:gd name="connsiteX7" fmla="*/ 854062 w 1578275"/>
                <a:gd name="connsiteY7" fmla="*/ 680930 h 4076605"/>
                <a:gd name="connsiteX8" fmla="*/ 1562139 w 1578275"/>
                <a:gd name="connsiteY8" fmla="*/ 916213 h 4076605"/>
                <a:gd name="connsiteX9" fmla="*/ 1577780 w 1578275"/>
                <a:gd name="connsiteY9" fmla="*/ 1007573 h 4076605"/>
                <a:gd name="connsiteX10" fmla="*/ 923127 w 1578275"/>
                <a:gd name="connsiteY10" fmla="*/ 877123 h 4076605"/>
                <a:gd name="connsiteX11" fmla="*/ 1142692 w 1578275"/>
                <a:gd name="connsiteY11" fmla="*/ 2136815 h 4076605"/>
                <a:gd name="connsiteX12" fmla="*/ 989353 w 1578275"/>
                <a:gd name="connsiteY12" fmla="*/ 3442895 h 4076605"/>
                <a:gd name="connsiteX13" fmla="*/ 1547648 w 1578275"/>
                <a:gd name="connsiteY13" fmla="*/ 3736447 h 4076605"/>
                <a:gd name="connsiteX14" fmla="*/ 1562008 w 1578275"/>
                <a:gd name="connsiteY14" fmla="*/ 3835500 h 4076605"/>
                <a:gd name="connsiteX0" fmla="*/ 1562008 w 1590572"/>
                <a:gd name="connsiteY0" fmla="*/ 3835500 h 4076605"/>
                <a:gd name="connsiteX1" fmla="*/ 963598 w 1590572"/>
                <a:gd name="connsiteY1" fmla="*/ 3526482 h 4076605"/>
                <a:gd name="connsiteX2" fmla="*/ 786734 w 1590572"/>
                <a:gd name="connsiteY2" fmla="*/ 4073255 h 4076605"/>
                <a:gd name="connsiteX3" fmla="*/ 351681 w 1590572"/>
                <a:gd name="connsiteY3" fmla="*/ 4076605 h 4076605"/>
                <a:gd name="connsiteX4" fmla="*/ 658464 w 1590572"/>
                <a:gd name="connsiteY4" fmla="*/ 2142467 h 4076605"/>
                <a:gd name="connsiteX5" fmla="*/ 0 w 1590572"/>
                <a:gd name="connsiteY5" fmla="*/ 11063 h 4076605"/>
                <a:gd name="connsiteX6" fmla="*/ 560664 w 1590572"/>
                <a:gd name="connsiteY6" fmla="*/ 0 h 4076605"/>
                <a:gd name="connsiteX7" fmla="*/ 854062 w 1590572"/>
                <a:gd name="connsiteY7" fmla="*/ 680930 h 4076605"/>
                <a:gd name="connsiteX8" fmla="*/ 1562139 w 1590572"/>
                <a:gd name="connsiteY8" fmla="*/ 916213 h 4076605"/>
                <a:gd name="connsiteX9" fmla="*/ 1590544 w 1590572"/>
                <a:gd name="connsiteY9" fmla="*/ 1066300 h 4076605"/>
                <a:gd name="connsiteX10" fmla="*/ 923127 w 1590572"/>
                <a:gd name="connsiteY10" fmla="*/ 877123 h 4076605"/>
                <a:gd name="connsiteX11" fmla="*/ 1142692 w 1590572"/>
                <a:gd name="connsiteY11" fmla="*/ 2136815 h 4076605"/>
                <a:gd name="connsiteX12" fmla="*/ 989353 w 1590572"/>
                <a:gd name="connsiteY12" fmla="*/ 3442895 h 4076605"/>
                <a:gd name="connsiteX13" fmla="*/ 1547648 w 1590572"/>
                <a:gd name="connsiteY13" fmla="*/ 3736447 h 4076605"/>
                <a:gd name="connsiteX14" fmla="*/ 1562008 w 1590572"/>
                <a:gd name="connsiteY14" fmla="*/ 3835500 h 4076605"/>
                <a:gd name="connsiteX0" fmla="*/ 1562008 w 1568662"/>
                <a:gd name="connsiteY0" fmla="*/ 3835500 h 4076605"/>
                <a:gd name="connsiteX1" fmla="*/ 963598 w 1568662"/>
                <a:gd name="connsiteY1" fmla="*/ 3526482 h 4076605"/>
                <a:gd name="connsiteX2" fmla="*/ 786734 w 1568662"/>
                <a:gd name="connsiteY2" fmla="*/ 4073255 h 4076605"/>
                <a:gd name="connsiteX3" fmla="*/ 351681 w 1568662"/>
                <a:gd name="connsiteY3" fmla="*/ 4076605 h 4076605"/>
                <a:gd name="connsiteX4" fmla="*/ 658464 w 1568662"/>
                <a:gd name="connsiteY4" fmla="*/ 2142467 h 4076605"/>
                <a:gd name="connsiteX5" fmla="*/ 0 w 1568662"/>
                <a:gd name="connsiteY5" fmla="*/ 11063 h 4076605"/>
                <a:gd name="connsiteX6" fmla="*/ 560664 w 1568662"/>
                <a:gd name="connsiteY6" fmla="*/ 0 h 4076605"/>
                <a:gd name="connsiteX7" fmla="*/ 854062 w 1568662"/>
                <a:gd name="connsiteY7" fmla="*/ 680930 h 4076605"/>
                <a:gd name="connsiteX8" fmla="*/ 1562139 w 1568662"/>
                <a:gd name="connsiteY8" fmla="*/ 916213 h 4076605"/>
                <a:gd name="connsiteX9" fmla="*/ 1552245 w 1568662"/>
                <a:gd name="connsiteY9" fmla="*/ 1075336 h 4076605"/>
                <a:gd name="connsiteX10" fmla="*/ 923127 w 1568662"/>
                <a:gd name="connsiteY10" fmla="*/ 877123 h 4076605"/>
                <a:gd name="connsiteX11" fmla="*/ 1142692 w 1568662"/>
                <a:gd name="connsiteY11" fmla="*/ 2136815 h 4076605"/>
                <a:gd name="connsiteX12" fmla="*/ 989353 w 1568662"/>
                <a:gd name="connsiteY12" fmla="*/ 3442895 h 4076605"/>
                <a:gd name="connsiteX13" fmla="*/ 1547648 w 1568662"/>
                <a:gd name="connsiteY13" fmla="*/ 3736447 h 4076605"/>
                <a:gd name="connsiteX14" fmla="*/ 1562008 w 1568662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52245 w 1562008"/>
                <a:gd name="connsiteY9" fmla="*/ 1075336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511069 w 1562008"/>
                <a:gd name="connsiteY8" fmla="*/ 83943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62008 w 1562008"/>
                <a:gd name="connsiteY0" fmla="*/ 3835500 h 4076605"/>
                <a:gd name="connsiteX1" fmla="*/ 963598 w 1562008"/>
                <a:gd name="connsiteY1" fmla="*/ 3526482 h 4076605"/>
                <a:gd name="connsiteX2" fmla="*/ 786734 w 1562008"/>
                <a:gd name="connsiteY2" fmla="*/ 4073255 h 4076605"/>
                <a:gd name="connsiteX3" fmla="*/ 351681 w 1562008"/>
                <a:gd name="connsiteY3" fmla="*/ 4076605 h 4076605"/>
                <a:gd name="connsiteX4" fmla="*/ 658464 w 1562008"/>
                <a:gd name="connsiteY4" fmla="*/ 2142467 h 4076605"/>
                <a:gd name="connsiteX5" fmla="*/ 0 w 1562008"/>
                <a:gd name="connsiteY5" fmla="*/ 11063 h 4076605"/>
                <a:gd name="connsiteX6" fmla="*/ 560664 w 1562008"/>
                <a:gd name="connsiteY6" fmla="*/ 0 h 4076605"/>
                <a:gd name="connsiteX7" fmla="*/ 854062 w 1562008"/>
                <a:gd name="connsiteY7" fmla="*/ 680930 h 4076605"/>
                <a:gd name="connsiteX8" fmla="*/ 1498300 w 1562008"/>
                <a:gd name="connsiteY8" fmla="*/ 816850 h 4076605"/>
                <a:gd name="connsiteX9" fmla="*/ 1526709 w 1562008"/>
                <a:gd name="connsiteY9" fmla="*/ 966934 h 4076605"/>
                <a:gd name="connsiteX10" fmla="*/ 923127 w 1562008"/>
                <a:gd name="connsiteY10" fmla="*/ 877123 h 4076605"/>
                <a:gd name="connsiteX11" fmla="*/ 1142692 w 1562008"/>
                <a:gd name="connsiteY11" fmla="*/ 2136815 h 4076605"/>
                <a:gd name="connsiteX12" fmla="*/ 989353 w 1562008"/>
                <a:gd name="connsiteY12" fmla="*/ 3442895 h 4076605"/>
                <a:gd name="connsiteX13" fmla="*/ 1547648 w 1562008"/>
                <a:gd name="connsiteY13" fmla="*/ 3736447 h 4076605"/>
                <a:gd name="connsiteX14" fmla="*/ 1562008 w 1562008"/>
                <a:gd name="connsiteY14" fmla="*/ 3835500 h 4076605"/>
                <a:gd name="connsiteX0" fmla="*/ 1517328 w 1547647"/>
                <a:gd name="connsiteY0" fmla="*/ 3867121 h 4076605"/>
                <a:gd name="connsiteX1" fmla="*/ 963598 w 1547647"/>
                <a:gd name="connsiteY1" fmla="*/ 3526482 h 4076605"/>
                <a:gd name="connsiteX2" fmla="*/ 786734 w 1547647"/>
                <a:gd name="connsiteY2" fmla="*/ 4073255 h 4076605"/>
                <a:gd name="connsiteX3" fmla="*/ 351681 w 1547647"/>
                <a:gd name="connsiteY3" fmla="*/ 4076605 h 4076605"/>
                <a:gd name="connsiteX4" fmla="*/ 658464 w 1547647"/>
                <a:gd name="connsiteY4" fmla="*/ 2142467 h 4076605"/>
                <a:gd name="connsiteX5" fmla="*/ 0 w 1547647"/>
                <a:gd name="connsiteY5" fmla="*/ 11063 h 4076605"/>
                <a:gd name="connsiteX6" fmla="*/ 560664 w 1547647"/>
                <a:gd name="connsiteY6" fmla="*/ 0 h 4076605"/>
                <a:gd name="connsiteX7" fmla="*/ 854062 w 1547647"/>
                <a:gd name="connsiteY7" fmla="*/ 680930 h 4076605"/>
                <a:gd name="connsiteX8" fmla="*/ 1498300 w 1547647"/>
                <a:gd name="connsiteY8" fmla="*/ 816850 h 4076605"/>
                <a:gd name="connsiteX9" fmla="*/ 1526709 w 1547647"/>
                <a:gd name="connsiteY9" fmla="*/ 966934 h 4076605"/>
                <a:gd name="connsiteX10" fmla="*/ 923127 w 1547647"/>
                <a:gd name="connsiteY10" fmla="*/ 877123 h 4076605"/>
                <a:gd name="connsiteX11" fmla="*/ 1142692 w 1547647"/>
                <a:gd name="connsiteY11" fmla="*/ 2136815 h 4076605"/>
                <a:gd name="connsiteX12" fmla="*/ 989353 w 1547647"/>
                <a:gd name="connsiteY12" fmla="*/ 3442895 h 4076605"/>
                <a:gd name="connsiteX13" fmla="*/ 1547648 w 1547647"/>
                <a:gd name="connsiteY13" fmla="*/ 3736447 h 4076605"/>
                <a:gd name="connsiteX14" fmla="*/ 1517328 w 154764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989353 w 1526737"/>
                <a:gd name="connsiteY12" fmla="*/ 3442895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496578 w 1526737"/>
                <a:gd name="connsiteY13" fmla="*/ 3786134 h 4076605"/>
                <a:gd name="connsiteX14" fmla="*/ 1517328 w 1526737"/>
                <a:gd name="connsiteY14" fmla="*/ 3867121 h 4076605"/>
                <a:gd name="connsiteX0" fmla="*/ 1517328 w 1526737"/>
                <a:gd name="connsiteY0" fmla="*/ 3867121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17328 w 1526737"/>
                <a:gd name="connsiteY14" fmla="*/ 3867121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58464 w 1526737"/>
                <a:gd name="connsiteY4" fmla="*/ 2142467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26737"/>
                <a:gd name="connsiteY0" fmla="*/ 3840018 h 4076605"/>
                <a:gd name="connsiteX1" fmla="*/ 963598 w 1526737"/>
                <a:gd name="connsiteY1" fmla="*/ 3526482 h 4076605"/>
                <a:gd name="connsiteX2" fmla="*/ 786734 w 1526737"/>
                <a:gd name="connsiteY2" fmla="*/ 4073255 h 4076605"/>
                <a:gd name="connsiteX3" fmla="*/ 351681 w 1526737"/>
                <a:gd name="connsiteY3" fmla="*/ 4076605 h 4076605"/>
                <a:gd name="connsiteX4" fmla="*/ 613777 w 1526737"/>
                <a:gd name="connsiteY4" fmla="*/ 2241840 h 4076605"/>
                <a:gd name="connsiteX5" fmla="*/ 0 w 1526737"/>
                <a:gd name="connsiteY5" fmla="*/ 11063 h 4076605"/>
                <a:gd name="connsiteX6" fmla="*/ 560664 w 1526737"/>
                <a:gd name="connsiteY6" fmla="*/ 0 h 4076605"/>
                <a:gd name="connsiteX7" fmla="*/ 854062 w 1526737"/>
                <a:gd name="connsiteY7" fmla="*/ 680930 h 4076605"/>
                <a:gd name="connsiteX8" fmla="*/ 1498300 w 1526737"/>
                <a:gd name="connsiteY8" fmla="*/ 816850 h 4076605"/>
                <a:gd name="connsiteX9" fmla="*/ 1526709 w 1526737"/>
                <a:gd name="connsiteY9" fmla="*/ 966934 h 4076605"/>
                <a:gd name="connsiteX10" fmla="*/ 923127 w 1526737"/>
                <a:gd name="connsiteY10" fmla="*/ 877123 h 4076605"/>
                <a:gd name="connsiteX11" fmla="*/ 1142692 w 1526737"/>
                <a:gd name="connsiteY11" fmla="*/ 2136815 h 4076605"/>
                <a:gd name="connsiteX12" fmla="*/ 1008504 w 1526737"/>
                <a:gd name="connsiteY12" fmla="*/ 3366106 h 4076605"/>
                <a:gd name="connsiteX13" fmla="*/ 1509347 w 1526737"/>
                <a:gd name="connsiteY13" fmla="*/ 3727412 h 4076605"/>
                <a:gd name="connsiteX14" fmla="*/ 1504559 w 1526737"/>
                <a:gd name="connsiteY14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854062 w 1509346"/>
                <a:gd name="connsiteY7" fmla="*/ 680930 h 4076605"/>
                <a:gd name="connsiteX8" fmla="*/ 1498300 w 1509346"/>
                <a:gd name="connsiteY8" fmla="*/ 816850 h 4076605"/>
                <a:gd name="connsiteX9" fmla="*/ 923127 w 1509346"/>
                <a:gd name="connsiteY9" fmla="*/ 877123 h 4076605"/>
                <a:gd name="connsiteX10" fmla="*/ 1142692 w 1509346"/>
                <a:gd name="connsiteY10" fmla="*/ 2136815 h 4076605"/>
                <a:gd name="connsiteX11" fmla="*/ 1008504 w 1509346"/>
                <a:gd name="connsiteY11" fmla="*/ 3366106 h 4076605"/>
                <a:gd name="connsiteX12" fmla="*/ 1509347 w 1509346"/>
                <a:gd name="connsiteY12" fmla="*/ 3727412 h 4076605"/>
                <a:gd name="connsiteX13" fmla="*/ 1504559 w 1509346"/>
                <a:gd name="connsiteY13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854062 w 1509346"/>
                <a:gd name="connsiteY7" fmla="*/ 680930 h 4076605"/>
                <a:gd name="connsiteX8" fmla="*/ 923127 w 1509346"/>
                <a:gd name="connsiteY8" fmla="*/ 877123 h 4076605"/>
                <a:gd name="connsiteX9" fmla="*/ 1142692 w 1509346"/>
                <a:gd name="connsiteY9" fmla="*/ 2136815 h 4076605"/>
                <a:gd name="connsiteX10" fmla="*/ 1008504 w 1509346"/>
                <a:gd name="connsiteY10" fmla="*/ 3366106 h 4076605"/>
                <a:gd name="connsiteX11" fmla="*/ 1509347 w 1509346"/>
                <a:gd name="connsiteY11" fmla="*/ 3727412 h 4076605"/>
                <a:gd name="connsiteX12" fmla="*/ 1504559 w 1509346"/>
                <a:gd name="connsiteY12" fmla="*/ 3840018 h 4076605"/>
                <a:gd name="connsiteX0" fmla="*/ 1504559 w 1509346"/>
                <a:gd name="connsiteY0" fmla="*/ 3840018 h 4076605"/>
                <a:gd name="connsiteX1" fmla="*/ 963598 w 1509346"/>
                <a:gd name="connsiteY1" fmla="*/ 3526482 h 4076605"/>
                <a:gd name="connsiteX2" fmla="*/ 786734 w 1509346"/>
                <a:gd name="connsiteY2" fmla="*/ 4073255 h 4076605"/>
                <a:gd name="connsiteX3" fmla="*/ 351681 w 1509346"/>
                <a:gd name="connsiteY3" fmla="*/ 4076605 h 4076605"/>
                <a:gd name="connsiteX4" fmla="*/ 613777 w 1509346"/>
                <a:gd name="connsiteY4" fmla="*/ 2241840 h 4076605"/>
                <a:gd name="connsiteX5" fmla="*/ 0 w 1509346"/>
                <a:gd name="connsiteY5" fmla="*/ 11063 h 4076605"/>
                <a:gd name="connsiteX6" fmla="*/ 560664 w 1509346"/>
                <a:gd name="connsiteY6" fmla="*/ 0 h 4076605"/>
                <a:gd name="connsiteX7" fmla="*/ 923127 w 1509346"/>
                <a:gd name="connsiteY7" fmla="*/ 877123 h 4076605"/>
                <a:gd name="connsiteX8" fmla="*/ 1142692 w 1509346"/>
                <a:gd name="connsiteY8" fmla="*/ 2136815 h 4076605"/>
                <a:gd name="connsiteX9" fmla="*/ 1008504 w 1509346"/>
                <a:gd name="connsiteY9" fmla="*/ 3366106 h 4076605"/>
                <a:gd name="connsiteX10" fmla="*/ 1509347 w 1509346"/>
                <a:gd name="connsiteY10" fmla="*/ 3727412 h 4076605"/>
                <a:gd name="connsiteX11" fmla="*/ 1504559 w 1509346"/>
                <a:gd name="connsiteY11" fmla="*/ 3840018 h 4076605"/>
                <a:gd name="connsiteX0" fmla="*/ 1504559 w 1509346"/>
                <a:gd name="connsiteY0" fmla="*/ 3828955 h 4065542"/>
                <a:gd name="connsiteX1" fmla="*/ 963598 w 1509346"/>
                <a:gd name="connsiteY1" fmla="*/ 3515419 h 4065542"/>
                <a:gd name="connsiteX2" fmla="*/ 786734 w 1509346"/>
                <a:gd name="connsiteY2" fmla="*/ 4062192 h 4065542"/>
                <a:gd name="connsiteX3" fmla="*/ 351681 w 1509346"/>
                <a:gd name="connsiteY3" fmla="*/ 4065542 h 4065542"/>
                <a:gd name="connsiteX4" fmla="*/ 613777 w 1509346"/>
                <a:gd name="connsiteY4" fmla="*/ 2230777 h 4065542"/>
                <a:gd name="connsiteX5" fmla="*/ 0 w 1509346"/>
                <a:gd name="connsiteY5" fmla="*/ 0 h 4065542"/>
                <a:gd name="connsiteX6" fmla="*/ 923127 w 1509346"/>
                <a:gd name="connsiteY6" fmla="*/ 866060 h 4065542"/>
                <a:gd name="connsiteX7" fmla="*/ 1142692 w 1509346"/>
                <a:gd name="connsiteY7" fmla="*/ 2125752 h 4065542"/>
                <a:gd name="connsiteX8" fmla="*/ 1008504 w 1509346"/>
                <a:gd name="connsiteY8" fmla="*/ 3355043 h 4065542"/>
                <a:gd name="connsiteX9" fmla="*/ 1509347 w 1509346"/>
                <a:gd name="connsiteY9" fmla="*/ 3716349 h 4065542"/>
                <a:gd name="connsiteX10" fmla="*/ 1504559 w 1509346"/>
                <a:gd name="connsiteY10" fmla="*/ 3828955 h 4065542"/>
                <a:gd name="connsiteX0" fmla="*/ 1152879 w 1157666"/>
                <a:gd name="connsiteY0" fmla="*/ 2963158 h 3199745"/>
                <a:gd name="connsiteX1" fmla="*/ 611918 w 1157666"/>
                <a:gd name="connsiteY1" fmla="*/ 2649622 h 3199745"/>
                <a:gd name="connsiteX2" fmla="*/ 435054 w 1157666"/>
                <a:gd name="connsiteY2" fmla="*/ 3196395 h 3199745"/>
                <a:gd name="connsiteX3" fmla="*/ 1 w 1157666"/>
                <a:gd name="connsiteY3" fmla="*/ 3199745 h 3199745"/>
                <a:gd name="connsiteX4" fmla="*/ 262097 w 1157666"/>
                <a:gd name="connsiteY4" fmla="*/ 1364980 h 3199745"/>
                <a:gd name="connsiteX5" fmla="*/ 571447 w 1157666"/>
                <a:gd name="connsiteY5" fmla="*/ 263 h 3199745"/>
                <a:gd name="connsiteX6" fmla="*/ 791012 w 1157666"/>
                <a:gd name="connsiteY6" fmla="*/ 1259955 h 3199745"/>
                <a:gd name="connsiteX7" fmla="*/ 656824 w 1157666"/>
                <a:gd name="connsiteY7" fmla="*/ 2489246 h 3199745"/>
                <a:gd name="connsiteX8" fmla="*/ 1157667 w 1157666"/>
                <a:gd name="connsiteY8" fmla="*/ 2850552 h 3199745"/>
                <a:gd name="connsiteX9" fmla="*/ 1152879 w 1157666"/>
                <a:gd name="connsiteY9" fmla="*/ 2963158 h 3199745"/>
                <a:gd name="connsiteX0" fmla="*/ 1152879 w 1157666"/>
                <a:gd name="connsiteY0" fmla="*/ 1843213 h 2079800"/>
                <a:gd name="connsiteX1" fmla="*/ 611918 w 1157666"/>
                <a:gd name="connsiteY1" fmla="*/ 1529677 h 2079800"/>
                <a:gd name="connsiteX2" fmla="*/ 435054 w 1157666"/>
                <a:gd name="connsiteY2" fmla="*/ 2076450 h 2079800"/>
                <a:gd name="connsiteX3" fmla="*/ 1 w 1157666"/>
                <a:gd name="connsiteY3" fmla="*/ 2079800 h 2079800"/>
                <a:gd name="connsiteX4" fmla="*/ 262097 w 1157666"/>
                <a:gd name="connsiteY4" fmla="*/ 245035 h 2079800"/>
                <a:gd name="connsiteX5" fmla="*/ 791012 w 1157666"/>
                <a:gd name="connsiteY5" fmla="*/ 140010 h 2079800"/>
                <a:gd name="connsiteX6" fmla="*/ 656824 w 1157666"/>
                <a:gd name="connsiteY6" fmla="*/ 1369301 h 2079800"/>
                <a:gd name="connsiteX7" fmla="*/ 1157667 w 1157666"/>
                <a:gd name="connsiteY7" fmla="*/ 1730607 h 2079800"/>
                <a:gd name="connsiteX8" fmla="*/ 1152879 w 1157666"/>
                <a:gd name="connsiteY8" fmla="*/ 1843213 h 2079800"/>
                <a:gd name="connsiteX0" fmla="*/ 1152879 w 1157666"/>
                <a:gd name="connsiteY0" fmla="*/ 1671669 h 1908256"/>
                <a:gd name="connsiteX1" fmla="*/ 611918 w 1157666"/>
                <a:gd name="connsiteY1" fmla="*/ 1358133 h 1908256"/>
                <a:gd name="connsiteX2" fmla="*/ 435054 w 1157666"/>
                <a:gd name="connsiteY2" fmla="*/ 1904906 h 1908256"/>
                <a:gd name="connsiteX3" fmla="*/ 1 w 1157666"/>
                <a:gd name="connsiteY3" fmla="*/ 1908256 h 1908256"/>
                <a:gd name="connsiteX4" fmla="*/ 262097 w 1157666"/>
                <a:gd name="connsiteY4" fmla="*/ 73491 h 1908256"/>
                <a:gd name="connsiteX5" fmla="*/ 697122 w 1157666"/>
                <a:gd name="connsiteY5" fmla="*/ 774537 h 1908256"/>
                <a:gd name="connsiteX6" fmla="*/ 656824 w 1157666"/>
                <a:gd name="connsiteY6" fmla="*/ 1197757 h 1908256"/>
                <a:gd name="connsiteX7" fmla="*/ 1157667 w 1157666"/>
                <a:gd name="connsiteY7" fmla="*/ 1559063 h 1908256"/>
                <a:gd name="connsiteX8" fmla="*/ 1152879 w 1157666"/>
                <a:gd name="connsiteY8" fmla="*/ 1671669 h 1908256"/>
                <a:gd name="connsiteX0" fmla="*/ 1155852 w 1160639"/>
                <a:gd name="connsiteY0" fmla="*/ 1611385 h 1847972"/>
                <a:gd name="connsiteX1" fmla="*/ 614891 w 1160639"/>
                <a:gd name="connsiteY1" fmla="*/ 1297849 h 1847972"/>
                <a:gd name="connsiteX2" fmla="*/ 438027 w 1160639"/>
                <a:gd name="connsiteY2" fmla="*/ 1844622 h 1847972"/>
                <a:gd name="connsiteX3" fmla="*/ 2974 w 1160639"/>
                <a:gd name="connsiteY3" fmla="*/ 1847972 h 1847972"/>
                <a:gd name="connsiteX4" fmla="*/ 195394 w 1160639"/>
                <a:gd name="connsiteY4" fmla="*/ 858293 h 1847972"/>
                <a:gd name="connsiteX5" fmla="*/ 265070 w 1160639"/>
                <a:gd name="connsiteY5" fmla="*/ 13207 h 1847972"/>
                <a:gd name="connsiteX6" fmla="*/ 700095 w 1160639"/>
                <a:gd name="connsiteY6" fmla="*/ 714253 h 1847972"/>
                <a:gd name="connsiteX7" fmla="*/ 659797 w 1160639"/>
                <a:gd name="connsiteY7" fmla="*/ 1137473 h 1847972"/>
                <a:gd name="connsiteX8" fmla="*/ 1160640 w 1160639"/>
                <a:gd name="connsiteY8" fmla="*/ 1498779 h 1847972"/>
                <a:gd name="connsiteX9" fmla="*/ 1155852 w 1160639"/>
                <a:gd name="connsiteY9" fmla="*/ 1611385 h 1847972"/>
                <a:gd name="connsiteX0" fmla="*/ 1157458 w 1162245"/>
                <a:gd name="connsiteY0" fmla="*/ 922467 h 1159054"/>
                <a:gd name="connsiteX1" fmla="*/ 616497 w 1162245"/>
                <a:gd name="connsiteY1" fmla="*/ 608931 h 1159054"/>
                <a:gd name="connsiteX2" fmla="*/ 439633 w 1162245"/>
                <a:gd name="connsiteY2" fmla="*/ 1155704 h 1159054"/>
                <a:gd name="connsiteX3" fmla="*/ 4580 w 1162245"/>
                <a:gd name="connsiteY3" fmla="*/ 1159054 h 1159054"/>
                <a:gd name="connsiteX4" fmla="*/ 197000 w 1162245"/>
                <a:gd name="connsiteY4" fmla="*/ 169375 h 1159054"/>
                <a:gd name="connsiteX5" fmla="*/ 701701 w 1162245"/>
                <a:gd name="connsiteY5" fmla="*/ 25335 h 1159054"/>
                <a:gd name="connsiteX6" fmla="*/ 661403 w 1162245"/>
                <a:gd name="connsiteY6" fmla="*/ 448555 h 1159054"/>
                <a:gd name="connsiteX7" fmla="*/ 1162246 w 1162245"/>
                <a:gd name="connsiteY7" fmla="*/ 809861 h 1159054"/>
                <a:gd name="connsiteX8" fmla="*/ 1157458 w 1162245"/>
                <a:gd name="connsiteY8" fmla="*/ 922467 h 1159054"/>
                <a:gd name="connsiteX0" fmla="*/ 1072000 w 1076787"/>
                <a:gd name="connsiteY0" fmla="*/ 922467 h 1181204"/>
                <a:gd name="connsiteX1" fmla="*/ 531039 w 1076787"/>
                <a:gd name="connsiteY1" fmla="*/ 608931 h 1181204"/>
                <a:gd name="connsiteX2" fmla="*/ 354175 w 1076787"/>
                <a:gd name="connsiteY2" fmla="*/ 1155704 h 1181204"/>
                <a:gd name="connsiteX3" fmla="*/ 13005 w 1076787"/>
                <a:gd name="connsiteY3" fmla="*/ 1181203 h 1181204"/>
                <a:gd name="connsiteX4" fmla="*/ 111542 w 1076787"/>
                <a:gd name="connsiteY4" fmla="*/ 169375 h 1181204"/>
                <a:gd name="connsiteX5" fmla="*/ 616243 w 1076787"/>
                <a:gd name="connsiteY5" fmla="*/ 25335 h 1181204"/>
                <a:gd name="connsiteX6" fmla="*/ 575945 w 1076787"/>
                <a:gd name="connsiteY6" fmla="*/ 448555 h 1181204"/>
                <a:gd name="connsiteX7" fmla="*/ 1076788 w 1076787"/>
                <a:gd name="connsiteY7" fmla="*/ 809861 h 1181204"/>
                <a:gd name="connsiteX8" fmla="*/ 1072000 w 1076787"/>
                <a:gd name="connsiteY8" fmla="*/ 922467 h 1181204"/>
                <a:gd name="connsiteX0" fmla="*/ 1063368 w 1068155"/>
                <a:gd name="connsiteY0" fmla="*/ 900176 h 1158911"/>
                <a:gd name="connsiteX1" fmla="*/ 522407 w 1068155"/>
                <a:gd name="connsiteY1" fmla="*/ 586640 h 1158911"/>
                <a:gd name="connsiteX2" fmla="*/ 345543 w 1068155"/>
                <a:gd name="connsiteY2" fmla="*/ 1133413 h 1158911"/>
                <a:gd name="connsiteX3" fmla="*/ 4373 w 1068155"/>
                <a:gd name="connsiteY3" fmla="*/ 1158912 h 1158911"/>
                <a:gd name="connsiteX4" fmla="*/ 203058 w 1068155"/>
                <a:gd name="connsiteY4" fmla="*/ 284386 h 1158911"/>
                <a:gd name="connsiteX5" fmla="*/ 607611 w 1068155"/>
                <a:gd name="connsiteY5" fmla="*/ 3044 h 1158911"/>
                <a:gd name="connsiteX6" fmla="*/ 567313 w 1068155"/>
                <a:gd name="connsiteY6" fmla="*/ 426264 h 1158911"/>
                <a:gd name="connsiteX7" fmla="*/ 1068156 w 1068155"/>
                <a:gd name="connsiteY7" fmla="*/ 787570 h 1158911"/>
                <a:gd name="connsiteX8" fmla="*/ 1063368 w 1068155"/>
                <a:gd name="connsiteY8" fmla="*/ 900176 h 1158911"/>
                <a:gd name="connsiteX0" fmla="*/ 1065334 w 1070121"/>
                <a:gd name="connsiteY0" fmla="*/ 897293 h 1156030"/>
                <a:gd name="connsiteX1" fmla="*/ 524373 w 1070121"/>
                <a:gd name="connsiteY1" fmla="*/ 583757 h 1156030"/>
                <a:gd name="connsiteX2" fmla="*/ 347509 w 1070121"/>
                <a:gd name="connsiteY2" fmla="*/ 1130530 h 1156030"/>
                <a:gd name="connsiteX3" fmla="*/ 6339 w 1070121"/>
                <a:gd name="connsiteY3" fmla="*/ 1156029 h 1156030"/>
                <a:gd name="connsiteX4" fmla="*/ 161207 w 1070121"/>
                <a:gd name="connsiteY4" fmla="*/ 383374 h 1156030"/>
                <a:gd name="connsiteX5" fmla="*/ 609577 w 1070121"/>
                <a:gd name="connsiteY5" fmla="*/ 161 h 1156030"/>
                <a:gd name="connsiteX6" fmla="*/ 569279 w 1070121"/>
                <a:gd name="connsiteY6" fmla="*/ 423381 h 1156030"/>
                <a:gd name="connsiteX7" fmla="*/ 1070122 w 1070121"/>
                <a:gd name="connsiteY7" fmla="*/ 784687 h 1156030"/>
                <a:gd name="connsiteX8" fmla="*/ 1065334 w 1070121"/>
                <a:gd name="connsiteY8" fmla="*/ 897293 h 1156030"/>
                <a:gd name="connsiteX0" fmla="*/ 1065334 w 1070121"/>
                <a:gd name="connsiteY0" fmla="*/ 848624 h 1107359"/>
                <a:gd name="connsiteX1" fmla="*/ 524373 w 1070121"/>
                <a:gd name="connsiteY1" fmla="*/ 535088 h 1107359"/>
                <a:gd name="connsiteX2" fmla="*/ 347509 w 1070121"/>
                <a:gd name="connsiteY2" fmla="*/ 1081861 h 1107359"/>
                <a:gd name="connsiteX3" fmla="*/ 6339 w 1070121"/>
                <a:gd name="connsiteY3" fmla="*/ 1107360 h 1107359"/>
                <a:gd name="connsiteX4" fmla="*/ 161207 w 1070121"/>
                <a:gd name="connsiteY4" fmla="*/ 334705 h 1107359"/>
                <a:gd name="connsiteX5" fmla="*/ 371722 w 1070121"/>
                <a:gd name="connsiteY5" fmla="*/ 212 h 1107359"/>
                <a:gd name="connsiteX6" fmla="*/ 569279 w 1070121"/>
                <a:gd name="connsiteY6" fmla="*/ 374712 h 1107359"/>
                <a:gd name="connsiteX7" fmla="*/ 1070122 w 1070121"/>
                <a:gd name="connsiteY7" fmla="*/ 736018 h 1107359"/>
                <a:gd name="connsiteX8" fmla="*/ 1065334 w 1070121"/>
                <a:gd name="connsiteY8" fmla="*/ 848624 h 1107359"/>
                <a:gd name="connsiteX0" fmla="*/ 1065334 w 1070121"/>
                <a:gd name="connsiteY0" fmla="*/ 866317 h 1125054"/>
                <a:gd name="connsiteX1" fmla="*/ 524373 w 1070121"/>
                <a:gd name="connsiteY1" fmla="*/ 552781 h 1125054"/>
                <a:gd name="connsiteX2" fmla="*/ 347509 w 1070121"/>
                <a:gd name="connsiteY2" fmla="*/ 1099554 h 1125054"/>
                <a:gd name="connsiteX3" fmla="*/ 6339 w 1070121"/>
                <a:gd name="connsiteY3" fmla="*/ 1125053 h 1125054"/>
                <a:gd name="connsiteX4" fmla="*/ 161207 w 1070121"/>
                <a:gd name="connsiteY4" fmla="*/ 352398 h 1125054"/>
                <a:gd name="connsiteX5" fmla="*/ 440573 w 1070121"/>
                <a:gd name="connsiteY5" fmla="*/ 189 h 1125054"/>
                <a:gd name="connsiteX6" fmla="*/ 569279 w 1070121"/>
                <a:gd name="connsiteY6" fmla="*/ 392405 h 1125054"/>
                <a:gd name="connsiteX7" fmla="*/ 1070122 w 1070121"/>
                <a:gd name="connsiteY7" fmla="*/ 753711 h 1125054"/>
                <a:gd name="connsiteX8" fmla="*/ 1065334 w 1070121"/>
                <a:gd name="connsiteY8" fmla="*/ 866317 h 1125054"/>
                <a:gd name="connsiteX0" fmla="*/ 1065334 w 1070121"/>
                <a:gd name="connsiteY0" fmla="*/ 866317 h 1125052"/>
                <a:gd name="connsiteX1" fmla="*/ 524373 w 1070121"/>
                <a:gd name="connsiteY1" fmla="*/ 552781 h 1125052"/>
                <a:gd name="connsiteX2" fmla="*/ 347509 w 1070121"/>
                <a:gd name="connsiteY2" fmla="*/ 1099554 h 1125052"/>
                <a:gd name="connsiteX3" fmla="*/ 6339 w 1070121"/>
                <a:gd name="connsiteY3" fmla="*/ 1125053 h 1125052"/>
                <a:gd name="connsiteX4" fmla="*/ 161207 w 1070121"/>
                <a:gd name="connsiteY4" fmla="*/ 352398 h 1125052"/>
                <a:gd name="connsiteX5" fmla="*/ 440573 w 1070121"/>
                <a:gd name="connsiteY5" fmla="*/ 189 h 1125052"/>
                <a:gd name="connsiteX6" fmla="*/ 569279 w 1070121"/>
                <a:gd name="connsiteY6" fmla="*/ 392405 h 1125052"/>
                <a:gd name="connsiteX7" fmla="*/ 1070122 w 1070121"/>
                <a:gd name="connsiteY7" fmla="*/ 753711 h 1125052"/>
                <a:gd name="connsiteX8" fmla="*/ 1065334 w 1070121"/>
                <a:gd name="connsiteY8" fmla="*/ 866317 h 1125052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69279 w 1070121"/>
                <a:gd name="connsiteY6" fmla="*/ 392215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69279 w 1070121"/>
                <a:gd name="connsiteY6" fmla="*/ 392217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56760 w 1070121"/>
                <a:gd name="connsiteY6" fmla="*/ 41436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56760 w 1070121"/>
                <a:gd name="connsiteY6" fmla="*/ 41436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070121"/>
                <a:gd name="connsiteY0" fmla="*/ 866127 h 1124864"/>
                <a:gd name="connsiteX1" fmla="*/ 524373 w 1070121"/>
                <a:gd name="connsiteY1" fmla="*/ 552591 h 1124864"/>
                <a:gd name="connsiteX2" fmla="*/ 347509 w 1070121"/>
                <a:gd name="connsiteY2" fmla="*/ 1099364 h 1124864"/>
                <a:gd name="connsiteX3" fmla="*/ 6339 w 1070121"/>
                <a:gd name="connsiteY3" fmla="*/ 1124863 h 1124864"/>
                <a:gd name="connsiteX4" fmla="*/ 161207 w 1070121"/>
                <a:gd name="connsiteY4" fmla="*/ 352208 h 1124864"/>
                <a:gd name="connsiteX5" fmla="*/ 440573 w 1070121"/>
                <a:gd name="connsiteY5" fmla="*/ -1 h 1124864"/>
                <a:gd name="connsiteX6" fmla="*/ 556760 w 1070121"/>
                <a:gd name="connsiteY6" fmla="*/ 414360 h 1124864"/>
                <a:gd name="connsiteX7" fmla="*/ 1070122 w 1070121"/>
                <a:gd name="connsiteY7" fmla="*/ 753521 h 1124864"/>
                <a:gd name="connsiteX8" fmla="*/ 1065334 w 1070121"/>
                <a:gd name="connsiteY8" fmla="*/ 866127 h 1124864"/>
                <a:gd name="connsiteX0" fmla="*/ 1065334 w 1070121"/>
                <a:gd name="connsiteY0" fmla="*/ 866129 h 1124864"/>
                <a:gd name="connsiteX1" fmla="*/ 524373 w 1070121"/>
                <a:gd name="connsiteY1" fmla="*/ 552593 h 1124864"/>
                <a:gd name="connsiteX2" fmla="*/ 347509 w 1070121"/>
                <a:gd name="connsiteY2" fmla="*/ 1099366 h 1124864"/>
                <a:gd name="connsiteX3" fmla="*/ 6339 w 1070121"/>
                <a:gd name="connsiteY3" fmla="*/ 1124865 h 1124864"/>
                <a:gd name="connsiteX4" fmla="*/ 161207 w 1070121"/>
                <a:gd name="connsiteY4" fmla="*/ 352210 h 1124864"/>
                <a:gd name="connsiteX5" fmla="*/ 440573 w 1070121"/>
                <a:gd name="connsiteY5" fmla="*/ 1 h 1124864"/>
                <a:gd name="connsiteX6" fmla="*/ 581797 w 1070121"/>
                <a:gd name="connsiteY6" fmla="*/ 454222 h 1124864"/>
                <a:gd name="connsiteX7" fmla="*/ 1070122 w 1070121"/>
                <a:gd name="connsiteY7" fmla="*/ 753523 h 1124864"/>
                <a:gd name="connsiteX8" fmla="*/ 1065334 w 1070121"/>
                <a:gd name="connsiteY8" fmla="*/ 866129 h 1124864"/>
                <a:gd name="connsiteX0" fmla="*/ 1065334 w 1138974"/>
                <a:gd name="connsiteY0" fmla="*/ 866127 h 1124864"/>
                <a:gd name="connsiteX1" fmla="*/ 524373 w 1138974"/>
                <a:gd name="connsiteY1" fmla="*/ 552591 h 1124864"/>
                <a:gd name="connsiteX2" fmla="*/ 347509 w 1138974"/>
                <a:gd name="connsiteY2" fmla="*/ 1099364 h 1124864"/>
                <a:gd name="connsiteX3" fmla="*/ 6339 w 1138974"/>
                <a:gd name="connsiteY3" fmla="*/ 1124863 h 1124864"/>
                <a:gd name="connsiteX4" fmla="*/ 161207 w 1138974"/>
                <a:gd name="connsiteY4" fmla="*/ 352208 h 1124864"/>
                <a:gd name="connsiteX5" fmla="*/ 440573 w 1138974"/>
                <a:gd name="connsiteY5" fmla="*/ -1 h 1124864"/>
                <a:gd name="connsiteX6" fmla="*/ 581797 w 1138974"/>
                <a:gd name="connsiteY6" fmla="*/ 454220 h 1124864"/>
                <a:gd name="connsiteX7" fmla="*/ 1138974 w 1138974"/>
                <a:gd name="connsiteY7" fmla="*/ 753521 h 1124864"/>
                <a:gd name="connsiteX8" fmla="*/ 1065334 w 1138974"/>
                <a:gd name="connsiteY8" fmla="*/ 866127 h 1124864"/>
                <a:gd name="connsiteX0" fmla="*/ 1152963 w 1152963"/>
                <a:gd name="connsiteY0" fmla="*/ 874987 h 1124864"/>
                <a:gd name="connsiteX1" fmla="*/ 524373 w 1152963"/>
                <a:gd name="connsiteY1" fmla="*/ 552593 h 1124864"/>
                <a:gd name="connsiteX2" fmla="*/ 347509 w 1152963"/>
                <a:gd name="connsiteY2" fmla="*/ 1099366 h 1124864"/>
                <a:gd name="connsiteX3" fmla="*/ 6339 w 1152963"/>
                <a:gd name="connsiteY3" fmla="*/ 1124865 h 1124864"/>
                <a:gd name="connsiteX4" fmla="*/ 161207 w 1152963"/>
                <a:gd name="connsiteY4" fmla="*/ 352210 h 1124864"/>
                <a:gd name="connsiteX5" fmla="*/ 440573 w 1152963"/>
                <a:gd name="connsiteY5" fmla="*/ 1 h 1124864"/>
                <a:gd name="connsiteX6" fmla="*/ 581797 w 1152963"/>
                <a:gd name="connsiteY6" fmla="*/ 454222 h 1124864"/>
                <a:gd name="connsiteX7" fmla="*/ 1138974 w 1152963"/>
                <a:gd name="connsiteY7" fmla="*/ 753523 h 1124864"/>
                <a:gd name="connsiteX8" fmla="*/ 1152963 w 1152963"/>
                <a:gd name="connsiteY8" fmla="*/ 874987 h 1124864"/>
                <a:gd name="connsiteX0" fmla="*/ 1146702 w 1146702"/>
                <a:gd name="connsiteY0" fmla="*/ 848412 h 1124864"/>
                <a:gd name="connsiteX1" fmla="*/ 524373 w 1146702"/>
                <a:gd name="connsiteY1" fmla="*/ 552591 h 1124864"/>
                <a:gd name="connsiteX2" fmla="*/ 347509 w 1146702"/>
                <a:gd name="connsiteY2" fmla="*/ 1099364 h 1124864"/>
                <a:gd name="connsiteX3" fmla="*/ 6339 w 1146702"/>
                <a:gd name="connsiteY3" fmla="*/ 1124863 h 1124864"/>
                <a:gd name="connsiteX4" fmla="*/ 161207 w 1146702"/>
                <a:gd name="connsiteY4" fmla="*/ 352208 h 1124864"/>
                <a:gd name="connsiteX5" fmla="*/ 440573 w 1146702"/>
                <a:gd name="connsiteY5" fmla="*/ -1 h 1124864"/>
                <a:gd name="connsiteX6" fmla="*/ 581797 w 1146702"/>
                <a:gd name="connsiteY6" fmla="*/ 454220 h 1124864"/>
                <a:gd name="connsiteX7" fmla="*/ 1138974 w 1146702"/>
                <a:gd name="connsiteY7" fmla="*/ 753521 h 1124864"/>
                <a:gd name="connsiteX8" fmla="*/ 1146702 w 1146702"/>
                <a:gd name="connsiteY8" fmla="*/ 848412 h 1124864"/>
                <a:gd name="connsiteX0" fmla="*/ 1146702 w 1146702"/>
                <a:gd name="connsiteY0" fmla="*/ 848414 h 1124864"/>
                <a:gd name="connsiteX1" fmla="*/ 524373 w 1146702"/>
                <a:gd name="connsiteY1" fmla="*/ 552593 h 1124864"/>
                <a:gd name="connsiteX2" fmla="*/ 347509 w 1146702"/>
                <a:gd name="connsiteY2" fmla="*/ 1099366 h 1124864"/>
                <a:gd name="connsiteX3" fmla="*/ 6339 w 1146702"/>
                <a:gd name="connsiteY3" fmla="*/ 1124865 h 1124864"/>
                <a:gd name="connsiteX4" fmla="*/ 161207 w 1146702"/>
                <a:gd name="connsiteY4" fmla="*/ 352210 h 1124864"/>
                <a:gd name="connsiteX5" fmla="*/ 440573 w 1146702"/>
                <a:gd name="connsiteY5" fmla="*/ 1 h 1124864"/>
                <a:gd name="connsiteX6" fmla="*/ 581797 w 1146702"/>
                <a:gd name="connsiteY6" fmla="*/ 454222 h 1124864"/>
                <a:gd name="connsiteX7" fmla="*/ 1138974 w 1146702"/>
                <a:gd name="connsiteY7" fmla="*/ 753523 h 1124864"/>
                <a:gd name="connsiteX8" fmla="*/ 1146702 w 1146702"/>
                <a:gd name="connsiteY8" fmla="*/ 848414 h 1124864"/>
                <a:gd name="connsiteX0" fmla="*/ 1146702 w 1146702"/>
                <a:gd name="connsiteY0" fmla="*/ 848412 h 1124864"/>
                <a:gd name="connsiteX1" fmla="*/ 543151 w 1146702"/>
                <a:gd name="connsiteY1" fmla="*/ 526018 h 1124864"/>
                <a:gd name="connsiteX2" fmla="*/ 347509 w 1146702"/>
                <a:gd name="connsiteY2" fmla="*/ 1099364 h 1124864"/>
                <a:gd name="connsiteX3" fmla="*/ 6339 w 1146702"/>
                <a:gd name="connsiteY3" fmla="*/ 1124863 h 1124864"/>
                <a:gd name="connsiteX4" fmla="*/ 161207 w 1146702"/>
                <a:gd name="connsiteY4" fmla="*/ 352208 h 1124864"/>
                <a:gd name="connsiteX5" fmla="*/ 440573 w 1146702"/>
                <a:gd name="connsiteY5" fmla="*/ -1 h 1124864"/>
                <a:gd name="connsiteX6" fmla="*/ 581797 w 1146702"/>
                <a:gd name="connsiteY6" fmla="*/ 454220 h 1124864"/>
                <a:gd name="connsiteX7" fmla="*/ 1138974 w 1146702"/>
                <a:gd name="connsiteY7" fmla="*/ 753521 h 1124864"/>
                <a:gd name="connsiteX8" fmla="*/ 1146702 w 1146702"/>
                <a:gd name="connsiteY8" fmla="*/ 848412 h 1124864"/>
                <a:gd name="connsiteX0" fmla="*/ 1146702 w 1146702"/>
                <a:gd name="connsiteY0" fmla="*/ 848414 h 1125941"/>
                <a:gd name="connsiteX1" fmla="*/ 543151 w 1146702"/>
                <a:gd name="connsiteY1" fmla="*/ 526020 h 1125941"/>
                <a:gd name="connsiteX2" fmla="*/ 341252 w 1146702"/>
                <a:gd name="connsiteY2" fmla="*/ 1125941 h 1125941"/>
                <a:gd name="connsiteX3" fmla="*/ 6339 w 1146702"/>
                <a:gd name="connsiteY3" fmla="*/ 1124865 h 1125941"/>
                <a:gd name="connsiteX4" fmla="*/ 161207 w 1146702"/>
                <a:gd name="connsiteY4" fmla="*/ 352210 h 1125941"/>
                <a:gd name="connsiteX5" fmla="*/ 440573 w 1146702"/>
                <a:gd name="connsiteY5" fmla="*/ 1 h 1125941"/>
                <a:gd name="connsiteX6" fmla="*/ 581797 w 1146702"/>
                <a:gd name="connsiteY6" fmla="*/ 454222 h 1125941"/>
                <a:gd name="connsiteX7" fmla="*/ 1138974 w 1146702"/>
                <a:gd name="connsiteY7" fmla="*/ 753523 h 1125941"/>
                <a:gd name="connsiteX8" fmla="*/ 1146702 w 1146702"/>
                <a:gd name="connsiteY8" fmla="*/ 848414 h 1125941"/>
                <a:gd name="connsiteX0" fmla="*/ 1140362 w 1140362"/>
                <a:gd name="connsiteY0" fmla="*/ 848412 h 1125939"/>
                <a:gd name="connsiteX1" fmla="*/ 536811 w 1140362"/>
                <a:gd name="connsiteY1" fmla="*/ 526018 h 1125939"/>
                <a:gd name="connsiteX2" fmla="*/ 334912 w 1140362"/>
                <a:gd name="connsiteY2" fmla="*/ 1125939 h 1125939"/>
                <a:gd name="connsiteX3" fmla="*/ -1 w 1140362"/>
                <a:gd name="connsiteY3" fmla="*/ 1124863 h 1125939"/>
                <a:gd name="connsiteX4" fmla="*/ 154867 w 1140362"/>
                <a:gd name="connsiteY4" fmla="*/ 352208 h 1125939"/>
                <a:gd name="connsiteX5" fmla="*/ 434233 w 1140362"/>
                <a:gd name="connsiteY5" fmla="*/ -1 h 1125939"/>
                <a:gd name="connsiteX6" fmla="*/ 575457 w 1140362"/>
                <a:gd name="connsiteY6" fmla="*/ 454220 h 1125939"/>
                <a:gd name="connsiteX7" fmla="*/ 1132634 w 1140362"/>
                <a:gd name="connsiteY7" fmla="*/ 753521 h 1125939"/>
                <a:gd name="connsiteX8" fmla="*/ 1140362 w 1140362"/>
                <a:gd name="connsiteY8" fmla="*/ 848412 h 1125939"/>
                <a:gd name="connsiteX0" fmla="*/ 1140362 w 1140362"/>
                <a:gd name="connsiteY0" fmla="*/ 848414 h 1125941"/>
                <a:gd name="connsiteX1" fmla="*/ 536811 w 1140362"/>
                <a:gd name="connsiteY1" fmla="*/ 526020 h 1125941"/>
                <a:gd name="connsiteX2" fmla="*/ 334912 w 1140362"/>
                <a:gd name="connsiteY2" fmla="*/ 1125941 h 1125941"/>
                <a:gd name="connsiteX3" fmla="*/ -1 w 1140362"/>
                <a:gd name="connsiteY3" fmla="*/ 1124865 h 1125941"/>
                <a:gd name="connsiteX4" fmla="*/ 154867 w 1140362"/>
                <a:gd name="connsiteY4" fmla="*/ 352210 h 1125941"/>
                <a:gd name="connsiteX5" fmla="*/ 434233 w 1140362"/>
                <a:gd name="connsiteY5" fmla="*/ 1 h 1125941"/>
                <a:gd name="connsiteX6" fmla="*/ 575457 w 1140362"/>
                <a:gd name="connsiteY6" fmla="*/ 454222 h 1125941"/>
                <a:gd name="connsiteX7" fmla="*/ 1132634 w 1140362"/>
                <a:gd name="connsiteY7" fmla="*/ 753523 h 1125941"/>
                <a:gd name="connsiteX8" fmla="*/ 1140362 w 1140362"/>
                <a:gd name="connsiteY8" fmla="*/ 848414 h 1125941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54867 w 1140362"/>
                <a:gd name="connsiteY4" fmla="*/ 179473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32634 w 1140362"/>
                <a:gd name="connsiteY7" fmla="*/ 580786 h 953204"/>
                <a:gd name="connsiteX8" fmla="*/ 1140362 w 1140362"/>
                <a:gd name="connsiteY8" fmla="*/ 675677 h 953204"/>
                <a:gd name="connsiteX0" fmla="*/ 1147396 w 1147396"/>
                <a:gd name="connsiteY0" fmla="*/ 675679 h 953206"/>
                <a:gd name="connsiteX1" fmla="*/ 543845 w 1147396"/>
                <a:gd name="connsiteY1" fmla="*/ 353285 h 953206"/>
                <a:gd name="connsiteX2" fmla="*/ 341946 w 1147396"/>
                <a:gd name="connsiteY2" fmla="*/ 953206 h 953206"/>
                <a:gd name="connsiteX3" fmla="*/ 7033 w 1147396"/>
                <a:gd name="connsiteY3" fmla="*/ 952130 h 953206"/>
                <a:gd name="connsiteX4" fmla="*/ 161901 w 1147396"/>
                <a:gd name="connsiteY4" fmla="*/ 179475 h 953206"/>
                <a:gd name="connsiteX5" fmla="*/ 403708 w 1147396"/>
                <a:gd name="connsiteY5" fmla="*/ 1 h 953206"/>
                <a:gd name="connsiteX6" fmla="*/ 582491 w 1147396"/>
                <a:gd name="connsiteY6" fmla="*/ 281487 h 953206"/>
                <a:gd name="connsiteX7" fmla="*/ 1139668 w 1147396"/>
                <a:gd name="connsiteY7" fmla="*/ 580788 h 953206"/>
                <a:gd name="connsiteX8" fmla="*/ 1147396 w 1147396"/>
                <a:gd name="connsiteY8" fmla="*/ 675679 h 953206"/>
                <a:gd name="connsiteX0" fmla="*/ 1144765 w 1144765"/>
                <a:gd name="connsiteY0" fmla="*/ 675677 h 953204"/>
                <a:gd name="connsiteX1" fmla="*/ 541214 w 1144765"/>
                <a:gd name="connsiteY1" fmla="*/ 353283 h 953204"/>
                <a:gd name="connsiteX2" fmla="*/ 339315 w 1144765"/>
                <a:gd name="connsiteY2" fmla="*/ 953204 h 953204"/>
                <a:gd name="connsiteX3" fmla="*/ 4402 w 1144765"/>
                <a:gd name="connsiteY3" fmla="*/ 952128 h 953204"/>
                <a:gd name="connsiteX4" fmla="*/ 159270 w 1144765"/>
                <a:gd name="connsiteY4" fmla="*/ 179473 h 953204"/>
                <a:gd name="connsiteX5" fmla="*/ 401077 w 1144765"/>
                <a:gd name="connsiteY5" fmla="*/ -1 h 953204"/>
                <a:gd name="connsiteX6" fmla="*/ 579860 w 1144765"/>
                <a:gd name="connsiteY6" fmla="*/ 281485 h 953204"/>
                <a:gd name="connsiteX7" fmla="*/ 1137037 w 1144765"/>
                <a:gd name="connsiteY7" fmla="*/ 580786 h 953204"/>
                <a:gd name="connsiteX8" fmla="*/ 1144765 w 1144765"/>
                <a:gd name="connsiteY8" fmla="*/ 675677 h 953204"/>
                <a:gd name="connsiteX0" fmla="*/ 1144949 w 1144949"/>
                <a:gd name="connsiteY0" fmla="*/ 675679 h 953206"/>
                <a:gd name="connsiteX1" fmla="*/ 541398 w 1144949"/>
                <a:gd name="connsiteY1" fmla="*/ 353285 h 953206"/>
                <a:gd name="connsiteX2" fmla="*/ 339499 w 1144949"/>
                <a:gd name="connsiteY2" fmla="*/ 953206 h 953206"/>
                <a:gd name="connsiteX3" fmla="*/ 4586 w 1144949"/>
                <a:gd name="connsiteY3" fmla="*/ 952130 h 953206"/>
                <a:gd name="connsiteX4" fmla="*/ 153190 w 1144949"/>
                <a:gd name="connsiteY4" fmla="*/ 232627 h 953206"/>
                <a:gd name="connsiteX5" fmla="*/ 401261 w 1144949"/>
                <a:gd name="connsiteY5" fmla="*/ 1 h 953206"/>
                <a:gd name="connsiteX6" fmla="*/ 580044 w 1144949"/>
                <a:gd name="connsiteY6" fmla="*/ 281487 h 953206"/>
                <a:gd name="connsiteX7" fmla="*/ 1137221 w 1144949"/>
                <a:gd name="connsiteY7" fmla="*/ 580788 h 953206"/>
                <a:gd name="connsiteX8" fmla="*/ 1144949 w 1144949"/>
                <a:gd name="connsiteY8" fmla="*/ 675679 h 953206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48603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32634 w 1140362"/>
                <a:gd name="connsiteY7" fmla="*/ 580786 h 953204"/>
                <a:gd name="connsiteX8" fmla="*/ 1140362 w 1140362"/>
                <a:gd name="connsiteY8" fmla="*/ 675677 h 953204"/>
                <a:gd name="connsiteX0" fmla="*/ 1140362 w 1140362"/>
                <a:gd name="connsiteY0" fmla="*/ 675679 h 953206"/>
                <a:gd name="connsiteX1" fmla="*/ 536811 w 1140362"/>
                <a:gd name="connsiteY1" fmla="*/ 353285 h 953206"/>
                <a:gd name="connsiteX2" fmla="*/ 334912 w 1140362"/>
                <a:gd name="connsiteY2" fmla="*/ 953206 h 953206"/>
                <a:gd name="connsiteX3" fmla="*/ -1 w 1140362"/>
                <a:gd name="connsiteY3" fmla="*/ 952130 h 953206"/>
                <a:gd name="connsiteX4" fmla="*/ 167381 w 1140362"/>
                <a:gd name="connsiteY4" fmla="*/ 232627 h 953206"/>
                <a:gd name="connsiteX5" fmla="*/ 396674 w 1140362"/>
                <a:gd name="connsiteY5" fmla="*/ 1 h 953206"/>
                <a:gd name="connsiteX6" fmla="*/ 575457 w 1140362"/>
                <a:gd name="connsiteY6" fmla="*/ 281487 h 953206"/>
                <a:gd name="connsiteX7" fmla="*/ 1132634 w 1140362"/>
                <a:gd name="connsiteY7" fmla="*/ 580788 h 953206"/>
                <a:gd name="connsiteX8" fmla="*/ 1140362 w 1140362"/>
                <a:gd name="connsiteY8" fmla="*/ 675679 h 953206"/>
                <a:gd name="connsiteX0" fmla="*/ 1140362 w 1140362"/>
                <a:gd name="connsiteY0" fmla="*/ 675677 h 953204"/>
                <a:gd name="connsiteX1" fmla="*/ 536811 w 1140362"/>
                <a:gd name="connsiteY1" fmla="*/ 353283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67381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13854 w 1140362"/>
                <a:gd name="connsiteY7" fmla="*/ 594078 h 953204"/>
                <a:gd name="connsiteX8" fmla="*/ 1140362 w 1140362"/>
                <a:gd name="connsiteY8" fmla="*/ 675677 h 953204"/>
                <a:gd name="connsiteX0" fmla="*/ 1140362 w 1140362"/>
                <a:gd name="connsiteY0" fmla="*/ 675679 h 953206"/>
                <a:gd name="connsiteX1" fmla="*/ 536811 w 1140362"/>
                <a:gd name="connsiteY1" fmla="*/ 353285 h 953206"/>
                <a:gd name="connsiteX2" fmla="*/ 334912 w 1140362"/>
                <a:gd name="connsiteY2" fmla="*/ 953206 h 953206"/>
                <a:gd name="connsiteX3" fmla="*/ -1 w 1140362"/>
                <a:gd name="connsiteY3" fmla="*/ 952130 h 953206"/>
                <a:gd name="connsiteX4" fmla="*/ 167381 w 1140362"/>
                <a:gd name="connsiteY4" fmla="*/ 232627 h 953206"/>
                <a:gd name="connsiteX5" fmla="*/ 396674 w 1140362"/>
                <a:gd name="connsiteY5" fmla="*/ 1 h 953206"/>
                <a:gd name="connsiteX6" fmla="*/ 575457 w 1140362"/>
                <a:gd name="connsiteY6" fmla="*/ 281487 h 953206"/>
                <a:gd name="connsiteX7" fmla="*/ 1113854 w 1140362"/>
                <a:gd name="connsiteY7" fmla="*/ 594080 h 953206"/>
                <a:gd name="connsiteX8" fmla="*/ 1140362 w 1140362"/>
                <a:gd name="connsiteY8" fmla="*/ 675679 h 953206"/>
                <a:gd name="connsiteX0" fmla="*/ 1140362 w 1140362"/>
                <a:gd name="connsiteY0" fmla="*/ 675677 h 953204"/>
                <a:gd name="connsiteX1" fmla="*/ 530551 w 1140362"/>
                <a:gd name="connsiteY1" fmla="*/ 335572 h 953204"/>
                <a:gd name="connsiteX2" fmla="*/ 334912 w 1140362"/>
                <a:gd name="connsiteY2" fmla="*/ 953204 h 953204"/>
                <a:gd name="connsiteX3" fmla="*/ -1 w 1140362"/>
                <a:gd name="connsiteY3" fmla="*/ 952128 h 953204"/>
                <a:gd name="connsiteX4" fmla="*/ 167381 w 1140362"/>
                <a:gd name="connsiteY4" fmla="*/ 232625 h 953204"/>
                <a:gd name="connsiteX5" fmla="*/ 396674 w 1140362"/>
                <a:gd name="connsiteY5" fmla="*/ -1 h 953204"/>
                <a:gd name="connsiteX6" fmla="*/ 575457 w 1140362"/>
                <a:gd name="connsiteY6" fmla="*/ 281485 h 953204"/>
                <a:gd name="connsiteX7" fmla="*/ 1113854 w 1140362"/>
                <a:gd name="connsiteY7" fmla="*/ 594078 h 953204"/>
                <a:gd name="connsiteX8" fmla="*/ 1140362 w 1140362"/>
                <a:gd name="connsiteY8" fmla="*/ 675677 h 953204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08616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08616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30760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83907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13854 w 1140362"/>
                <a:gd name="connsiteY7" fmla="*/ 470069 h 829195"/>
                <a:gd name="connsiteX8" fmla="*/ 1140362 w 1140362"/>
                <a:gd name="connsiteY8" fmla="*/ 551668 h 829195"/>
                <a:gd name="connsiteX0" fmla="*/ 1140362 w 1140362"/>
                <a:gd name="connsiteY0" fmla="*/ 551668 h 829195"/>
                <a:gd name="connsiteX1" fmla="*/ 530551 w 1140362"/>
                <a:gd name="connsiteY1" fmla="*/ 211563 h 829195"/>
                <a:gd name="connsiteX2" fmla="*/ 334912 w 1140362"/>
                <a:gd name="connsiteY2" fmla="*/ 829195 h 829195"/>
                <a:gd name="connsiteX3" fmla="*/ -1 w 1140362"/>
                <a:gd name="connsiteY3" fmla="*/ 828119 h 829195"/>
                <a:gd name="connsiteX4" fmla="*/ 167381 w 1140362"/>
                <a:gd name="connsiteY4" fmla="*/ 183907 h 829195"/>
                <a:gd name="connsiteX5" fmla="*/ 396673 w 1140362"/>
                <a:gd name="connsiteY5" fmla="*/ 0 h 829195"/>
                <a:gd name="connsiteX6" fmla="*/ 575457 w 1140362"/>
                <a:gd name="connsiteY6" fmla="*/ 157476 h 829195"/>
                <a:gd name="connsiteX7" fmla="*/ 1132634 w 1140362"/>
                <a:gd name="connsiteY7" fmla="*/ 474498 h 829195"/>
                <a:gd name="connsiteX8" fmla="*/ 1140362 w 1140362"/>
                <a:gd name="connsiteY8" fmla="*/ 551668 h 829195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95957 h 873484"/>
                <a:gd name="connsiteX1" fmla="*/ 530551 w 1140362"/>
                <a:gd name="connsiteY1" fmla="*/ 255852 h 873484"/>
                <a:gd name="connsiteX2" fmla="*/ 334912 w 1140362"/>
                <a:gd name="connsiteY2" fmla="*/ 873484 h 873484"/>
                <a:gd name="connsiteX3" fmla="*/ -1 w 1140362"/>
                <a:gd name="connsiteY3" fmla="*/ 872408 h 873484"/>
                <a:gd name="connsiteX4" fmla="*/ 167381 w 1140362"/>
                <a:gd name="connsiteY4" fmla="*/ 228196 h 873484"/>
                <a:gd name="connsiteX5" fmla="*/ 390414 w 1140362"/>
                <a:gd name="connsiteY5" fmla="*/ 0 h 873484"/>
                <a:gd name="connsiteX6" fmla="*/ 575457 w 1140362"/>
                <a:gd name="connsiteY6" fmla="*/ 201765 h 873484"/>
                <a:gd name="connsiteX7" fmla="*/ 1132634 w 1140362"/>
                <a:gd name="connsiteY7" fmla="*/ 518787 h 873484"/>
                <a:gd name="connsiteX8" fmla="*/ 1140362 w 1140362"/>
                <a:gd name="connsiteY8" fmla="*/ 595957 h 873484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38381 h 815908"/>
                <a:gd name="connsiteX1" fmla="*/ 530551 w 1140362"/>
                <a:gd name="connsiteY1" fmla="*/ 198276 h 815908"/>
                <a:gd name="connsiteX2" fmla="*/ 334912 w 1140362"/>
                <a:gd name="connsiteY2" fmla="*/ 815908 h 815908"/>
                <a:gd name="connsiteX3" fmla="*/ -1 w 1140362"/>
                <a:gd name="connsiteY3" fmla="*/ 814832 h 815908"/>
                <a:gd name="connsiteX4" fmla="*/ 167381 w 1140362"/>
                <a:gd name="connsiteY4" fmla="*/ 170620 h 815908"/>
                <a:gd name="connsiteX5" fmla="*/ 390414 w 1140362"/>
                <a:gd name="connsiteY5" fmla="*/ 0 h 815908"/>
                <a:gd name="connsiteX6" fmla="*/ 575457 w 1140362"/>
                <a:gd name="connsiteY6" fmla="*/ 144189 h 815908"/>
                <a:gd name="connsiteX7" fmla="*/ 1132634 w 1140362"/>
                <a:gd name="connsiteY7" fmla="*/ 461211 h 815908"/>
                <a:gd name="connsiteX8" fmla="*/ 1140362 w 1140362"/>
                <a:gd name="connsiteY8" fmla="*/ 538381 h 815908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57333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30760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  <a:gd name="connsiteX0" fmla="*/ 1140362 w 1140362"/>
                <a:gd name="connsiteY0" fmla="*/ 525094 h 802621"/>
                <a:gd name="connsiteX1" fmla="*/ 530551 w 1140362"/>
                <a:gd name="connsiteY1" fmla="*/ 184989 h 802621"/>
                <a:gd name="connsiteX2" fmla="*/ 334912 w 1140362"/>
                <a:gd name="connsiteY2" fmla="*/ 802621 h 802621"/>
                <a:gd name="connsiteX3" fmla="*/ -1 w 1140362"/>
                <a:gd name="connsiteY3" fmla="*/ 801545 h 802621"/>
                <a:gd name="connsiteX4" fmla="*/ 167381 w 1140362"/>
                <a:gd name="connsiteY4" fmla="*/ 130760 h 802621"/>
                <a:gd name="connsiteX5" fmla="*/ 415452 w 1140362"/>
                <a:gd name="connsiteY5" fmla="*/ 0 h 802621"/>
                <a:gd name="connsiteX6" fmla="*/ 575457 w 1140362"/>
                <a:gd name="connsiteY6" fmla="*/ 130902 h 802621"/>
                <a:gd name="connsiteX7" fmla="*/ 1132634 w 1140362"/>
                <a:gd name="connsiteY7" fmla="*/ 447924 h 802621"/>
                <a:gd name="connsiteX8" fmla="*/ 1140362 w 1140362"/>
                <a:gd name="connsiteY8" fmla="*/ 525094 h 802621"/>
                <a:gd name="connsiteX0" fmla="*/ 1991631 w 1991631"/>
                <a:gd name="connsiteY0" fmla="*/ 525094 h 969847"/>
                <a:gd name="connsiteX1" fmla="*/ 1381820 w 1991631"/>
                <a:gd name="connsiteY1" fmla="*/ 184989 h 969847"/>
                <a:gd name="connsiteX2" fmla="*/ 1186181 w 1991631"/>
                <a:gd name="connsiteY2" fmla="*/ 802621 h 969847"/>
                <a:gd name="connsiteX3" fmla="*/ 0 w 1991631"/>
                <a:gd name="connsiteY3" fmla="*/ 969847 h 969847"/>
                <a:gd name="connsiteX4" fmla="*/ 1018650 w 1991631"/>
                <a:gd name="connsiteY4" fmla="*/ 130760 h 969847"/>
                <a:gd name="connsiteX5" fmla="*/ 1266721 w 1991631"/>
                <a:gd name="connsiteY5" fmla="*/ 0 h 969847"/>
                <a:gd name="connsiteX6" fmla="*/ 1426726 w 1991631"/>
                <a:gd name="connsiteY6" fmla="*/ 130902 h 969847"/>
                <a:gd name="connsiteX7" fmla="*/ 1983903 w 1991631"/>
                <a:gd name="connsiteY7" fmla="*/ 447924 h 969847"/>
                <a:gd name="connsiteX8" fmla="*/ 1991631 w 1991631"/>
                <a:gd name="connsiteY8" fmla="*/ 525094 h 969847"/>
                <a:gd name="connsiteX0" fmla="*/ 1991631 w 1991631"/>
                <a:gd name="connsiteY0" fmla="*/ 525094 h 969847"/>
                <a:gd name="connsiteX1" fmla="*/ 1381820 w 1991631"/>
                <a:gd name="connsiteY1" fmla="*/ 184989 h 969847"/>
                <a:gd name="connsiteX2" fmla="*/ 1186181 w 1991631"/>
                <a:gd name="connsiteY2" fmla="*/ 802621 h 969847"/>
                <a:gd name="connsiteX3" fmla="*/ 0 w 1991631"/>
                <a:gd name="connsiteY3" fmla="*/ 969847 h 969847"/>
                <a:gd name="connsiteX4" fmla="*/ 1018650 w 1991631"/>
                <a:gd name="connsiteY4" fmla="*/ 130760 h 969847"/>
                <a:gd name="connsiteX5" fmla="*/ 1266721 w 1991631"/>
                <a:gd name="connsiteY5" fmla="*/ 0 h 969847"/>
                <a:gd name="connsiteX6" fmla="*/ 1426726 w 1991631"/>
                <a:gd name="connsiteY6" fmla="*/ 130902 h 969847"/>
                <a:gd name="connsiteX7" fmla="*/ 1983903 w 1991631"/>
                <a:gd name="connsiteY7" fmla="*/ 447924 h 969847"/>
                <a:gd name="connsiteX8" fmla="*/ 1991631 w 1991631"/>
                <a:gd name="connsiteY8" fmla="*/ 525094 h 969847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1211218 w 2016668"/>
                <a:gd name="connsiteY2" fmla="*/ 802621 h 965419"/>
                <a:gd name="connsiteX3" fmla="*/ 0 w 2016668"/>
                <a:gd name="connsiteY3" fmla="*/ 965419 h 965419"/>
                <a:gd name="connsiteX4" fmla="*/ 1043687 w 2016668"/>
                <a:gd name="connsiteY4" fmla="*/ 13076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2016668 w 2016668"/>
                <a:gd name="connsiteY0" fmla="*/ 525094 h 965492"/>
                <a:gd name="connsiteX1" fmla="*/ 1406857 w 2016668"/>
                <a:gd name="connsiteY1" fmla="*/ 184989 h 965492"/>
                <a:gd name="connsiteX2" fmla="*/ 1211218 w 2016668"/>
                <a:gd name="connsiteY2" fmla="*/ 802621 h 965492"/>
                <a:gd name="connsiteX3" fmla="*/ 0 w 2016668"/>
                <a:gd name="connsiteY3" fmla="*/ 965419 h 965492"/>
                <a:gd name="connsiteX4" fmla="*/ 1043687 w 2016668"/>
                <a:gd name="connsiteY4" fmla="*/ 130760 h 965492"/>
                <a:gd name="connsiteX5" fmla="*/ 1291758 w 2016668"/>
                <a:gd name="connsiteY5" fmla="*/ 0 h 965492"/>
                <a:gd name="connsiteX6" fmla="*/ 1451763 w 2016668"/>
                <a:gd name="connsiteY6" fmla="*/ 130902 h 965492"/>
                <a:gd name="connsiteX7" fmla="*/ 2008940 w 2016668"/>
                <a:gd name="connsiteY7" fmla="*/ 447924 h 965492"/>
                <a:gd name="connsiteX8" fmla="*/ 2016668 w 2016668"/>
                <a:gd name="connsiteY8" fmla="*/ 525094 h 965492"/>
                <a:gd name="connsiteX0" fmla="*/ 2016668 w 2016668"/>
                <a:gd name="connsiteY0" fmla="*/ 525094 h 984826"/>
                <a:gd name="connsiteX1" fmla="*/ 1406857 w 2016668"/>
                <a:gd name="connsiteY1" fmla="*/ 184989 h 984826"/>
                <a:gd name="connsiteX2" fmla="*/ 585278 w 2016668"/>
                <a:gd name="connsiteY2" fmla="*/ 957640 h 984826"/>
                <a:gd name="connsiteX3" fmla="*/ 0 w 2016668"/>
                <a:gd name="connsiteY3" fmla="*/ 965419 h 984826"/>
                <a:gd name="connsiteX4" fmla="*/ 1043687 w 2016668"/>
                <a:gd name="connsiteY4" fmla="*/ 130760 h 984826"/>
                <a:gd name="connsiteX5" fmla="*/ 1291758 w 2016668"/>
                <a:gd name="connsiteY5" fmla="*/ 0 h 984826"/>
                <a:gd name="connsiteX6" fmla="*/ 1451763 w 2016668"/>
                <a:gd name="connsiteY6" fmla="*/ 130902 h 984826"/>
                <a:gd name="connsiteX7" fmla="*/ 2008940 w 2016668"/>
                <a:gd name="connsiteY7" fmla="*/ 447924 h 984826"/>
                <a:gd name="connsiteX8" fmla="*/ 2016668 w 2016668"/>
                <a:gd name="connsiteY8" fmla="*/ 525094 h 984826"/>
                <a:gd name="connsiteX0" fmla="*/ 2016668 w 2016668"/>
                <a:gd name="connsiteY0" fmla="*/ 525094 h 966416"/>
                <a:gd name="connsiteX1" fmla="*/ 1406857 w 2016668"/>
                <a:gd name="connsiteY1" fmla="*/ 184989 h 966416"/>
                <a:gd name="connsiteX2" fmla="*/ 585278 w 2016668"/>
                <a:gd name="connsiteY2" fmla="*/ 957640 h 966416"/>
                <a:gd name="connsiteX3" fmla="*/ 0 w 2016668"/>
                <a:gd name="connsiteY3" fmla="*/ 965419 h 966416"/>
                <a:gd name="connsiteX4" fmla="*/ 1043687 w 2016668"/>
                <a:gd name="connsiteY4" fmla="*/ 130760 h 966416"/>
                <a:gd name="connsiteX5" fmla="*/ 1291758 w 2016668"/>
                <a:gd name="connsiteY5" fmla="*/ 0 h 966416"/>
                <a:gd name="connsiteX6" fmla="*/ 1451763 w 2016668"/>
                <a:gd name="connsiteY6" fmla="*/ 130902 h 966416"/>
                <a:gd name="connsiteX7" fmla="*/ 2008940 w 2016668"/>
                <a:gd name="connsiteY7" fmla="*/ 447924 h 966416"/>
                <a:gd name="connsiteX8" fmla="*/ 2016668 w 2016668"/>
                <a:gd name="connsiteY8" fmla="*/ 525094 h 966416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585278 w 2016668"/>
                <a:gd name="connsiteY2" fmla="*/ 957640 h 965419"/>
                <a:gd name="connsiteX3" fmla="*/ 0 w 2016668"/>
                <a:gd name="connsiteY3" fmla="*/ 965419 h 965419"/>
                <a:gd name="connsiteX4" fmla="*/ 1043687 w 2016668"/>
                <a:gd name="connsiteY4" fmla="*/ 13076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585278 w 2016668"/>
                <a:gd name="connsiteY2" fmla="*/ 957640 h 965419"/>
                <a:gd name="connsiteX3" fmla="*/ 0 w 2016668"/>
                <a:gd name="connsiteY3" fmla="*/ 965419 h 965419"/>
                <a:gd name="connsiteX4" fmla="*/ 1043687 w 2016668"/>
                <a:gd name="connsiteY4" fmla="*/ 13076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585278 w 2016668"/>
                <a:gd name="connsiteY2" fmla="*/ 957640 h 965419"/>
                <a:gd name="connsiteX3" fmla="*/ 0 w 2016668"/>
                <a:gd name="connsiteY3" fmla="*/ 965419 h 965419"/>
                <a:gd name="connsiteX4" fmla="*/ 1043687 w 2016668"/>
                <a:gd name="connsiteY4" fmla="*/ 13076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2016668 w 2016668"/>
                <a:gd name="connsiteY0" fmla="*/ 525094 h 965419"/>
                <a:gd name="connsiteX1" fmla="*/ 1406857 w 2016668"/>
                <a:gd name="connsiteY1" fmla="*/ 184989 h 965419"/>
                <a:gd name="connsiteX2" fmla="*/ 585278 w 2016668"/>
                <a:gd name="connsiteY2" fmla="*/ 957640 h 965419"/>
                <a:gd name="connsiteX3" fmla="*/ 0 w 2016668"/>
                <a:gd name="connsiteY3" fmla="*/ 965419 h 965419"/>
                <a:gd name="connsiteX4" fmla="*/ 749498 w 2016668"/>
                <a:gd name="connsiteY4" fmla="*/ 303490 h 965419"/>
                <a:gd name="connsiteX5" fmla="*/ 1291758 w 2016668"/>
                <a:gd name="connsiteY5" fmla="*/ 0 h 965419"/>
                <a:gd name="connsiteX6" fmla="*/ 1451763 w 2016668"/>
                <a:gd name="connsiteY6" fmla="*/ 130902 h 965419"/>
                <a:gd name="connsiteX7" fmla="*/ 2008940 w 2016668"/>
                <a:gd name="connsiteY7" fmla="*/ 447924 h 965419"/>
                <a:gd name="connsiteX8" fmla="*/ 2016668 w 2016668"/>
                <a:gd name="connsiteY8" fmla="*/ 525094 h 965419"/>
                <a:gd name="connsiteX0" fmla="*/ 1709961 w 1709961"/>
                <a:gd name="connsiteY0" fmla="*/ 525094 h 957641"/>
                <a:gd name="connsiteX1" fmla="*/ 1100150 w 1709961"/>
                <a:gd name="connsiteY1" fmla="*/ 184989 h 957641"/>
                <a:gd name="connsiteX2" fmla="*/ 278571 w 1709961"/>
                <a:gd name="connsiteY2" fmla="*/ 957640 h 957641"/>
                <a:gd name="connsiteX3" fmla="*/ 0 w 1709961"/>
                <a:gd name="connsiteY3" fmla="*/ 380798 h 957641"/>
                <a:gd name="connsiteX4" fmla="*/ 442791 w 1709961"/>
                <a:gd name="connsiteY4" fmla="*/ 303490 h 957641"/>
                <a:gd name="connsiteX5" fmla="*/ 985051 w 1709961"/>
                <a:gd name="connsiteY5" fmla="*/ 0 h 957641"/>
                <a:gd name="connsiteX6" fmla="*/ 1145056 w 1709961"/>
                <a:gd name="connsiteY6" fmla="*/ 130902 h 957641"/>
                <a:gd name="connsiteX7" fmla="*/ 1702233 w 1709961"/>
                <a:gd name="connsiteY7" fmla="*/ 447924 h 957641"/>
                <a:gd name="connsiteX8" fmla="*/ 1709961 w 1709961"/>
                <a:gd name="connsiteY8" fmla="*/ 525094 h 957641"/>
                <a:gd name="connsiteX0" fmla="*/ 1709961 w 1709961"/>
                <a:gd name="connsiteY0" fmla="*/ 525094 h 749484"/>
                <a:gd name="connsiteX1" fmla="*/ 1100150 w 1709961"/>
                <a:gd name="connsiteY1" fmla="*/ 184989 h 749484"/>
                <a:gd name="connsiteX2" fmla="*/ 40708 w 1709961"/>
                <a:gd name="connsiteY2" fmla="*/ 749484 h 749484"/>
                <a:gd name="connsiteX3" fmla="*/ 0 w 1709961"/>
                <a:gd name="connsiteY3" fmla="*/ 380798 h 749484"/>
                <a:gd name="connsiteX4" fmla="*/ 442791 w 1709961"/>
                <a:gd name="connsiteY4" fmla="*/ 303490 h 749484"/>
                <a:gd name="connsiteX5" fmla="*/ 985051 w 1709961"/>
                <a:gd name="connsiteY5" fmla="*/ 0 h 749484"/>
                <a:gd name="connsiteX6" fmla="*/ 1145056 w 1709961"/>
                <a:gd name="connsiteY6" fmla="*/ 130902 h 749484"/>
                <a:gd name="connsiteX7" fmla="*/ 1702233 w 1709961"/>
                <a:gd name="connsiteY7" fmla="*/ 447924 h 749484"/>
                <a:gd name="connsiteX8" fmla="*/ 1709961 w 1709961"/>
                <a:gd name="connsiteY8" fmla="*/ 525094 h 749484"/>
                <a:gd name="connsiteX0" fmla="*/ 1709961 w 1709961"/>
                <a:gd name="connsiteY0" fmla="*/ 525094 h 749484"/>
                <a:gd name="connsiteX1" fmla="*/ 1100150 w 1709961"/>
                <a:gd name="connsiteY1" fmla="*/ 184989 h 749484"/>
                <a:gd name="connsiteX2" fmla="*/ 40708 w 1709961"/>
                <a:gd name="connsiteY2" fmla="*/ 749484 h 749484"/>
                <a:gd name="connsiteX3" fmla="*/ 0 w 1709961"/>
                <a:gd name="connsiteY3" fmla="*/ 380798 h 749484"/>
                <a:gd name="connsiteX4" fmla="*/ 605533 w 1709961"/>
                <a:gd name="connsiteY4" fmla="*/ 117473 h 749484"/>
                <a:gd name="connsiteX5" fmla="*/ 985051 w 1709961"/>
                <a:gd name="connsiteY5" fmla="*/ 0 h 749484"/>
                <a:gd name="connsiteX6" fmla="*/ 1145056 w 1709961"/>
                <a:gd name="connsiteY6" fmla="*/ 130902 h 749484"/>
                <a:gd name="connsiteX7" fmla="*/ 1702233 w 1709961"/>
                <a:gd name="connsiteY7" fmla="*/ 447924 h 749484"/>
                <a:gd name="connsiteX8" fmla="*/ 1709961 w 1709961"/>
                <a:gd name="connsiteY8" fmla="*/ 525094 h 749484"/>
                <a:gd name="connsiteX0" fmla="*/ 1703702 w 1703702"/>
                <a:gd name="connsiteY0" fmla="*/ 525094 h 749484"/>
                <a:gd name="connsiteX1" fmla="*/ 1093891 w 1703702"/>
                <a:gd name="connsiteY1" fmla="*/ 184989 h 749484"/>
                <a:gd name="connsiteX2" fmla="*/ 34449 w 1703702"/>
                <a:gd name="connsiteY2" fmla="*/ 749484 h 749484"/>
                <a:gd name="connsiteX3" fmla="*/ 0 w 1703702"/>
                <a:gd name="connsiteY3" fmla="*/ 425087 h 749484"/>
                <a:gd name="connsiteX4" fmla="*/ 599274 w 1703702"/>
                <a:gd name="connsiteY4" fmla="*/ 117473 h 749484"/>
                <a:gd name="connsiteX5" fmla="*/ 978792 w 1703702"/>
                <a:gd name="connsiteY5" fmla="*/ 0 h 749484"/>
                <a:gd name="connsiteX6" fmla="*/ 1138797 w 1703702"/>
                <a:gd name="connsiteY6" fmla="*/ 130902 h 749484"/>
                <a:gd name="connsiteX7" fmla="*/ 1695974 w 1703702"/>
                <a:gd name="connsiteY7" fmla="*/ 447924 h 749484"/>
                <a:gd name="connsiteX8" fmla="*/ 1703702 w 1703702"/>
                <a:gd name="connsiteY8" fmla="*/ 525094 h 749484"/>
                <a:gd name="connsiteX0" fmla="*/ 1703702 w 1703702"/>
                <a:gd name="connsiteY0" fmla="*/ 525094 h 749484"/>
                <a:gd name="connsiteX1" fmla="*/ 1093891 w 1703702"/>
                <a:gd name="connsiteY1" fmla="*/ 184989 h 749484"/>
                <a:gd name="connsiteX2" fmla="*/ 34449 w 1703702"/>
                <a:gd name="connsiteY2" fmla="*/ 749484 h 749484"/>
                <a:gd name="connsiteX3" fmla="*/ 0 w 1703702"/>
                <a:gd name="connsiteY3" fmla="*/ 425087 h 749484"/>
                <a:gd name="connsiteX4" fmla="*/ 599274 w 1703702"/>
                <a:gd name="connsiteY4" fmla="*/ 117473 h 749484"/>
                <a:gd name="connsiteX5" fmla="*/ 978792 w 1703702"/>
                <a:gd name="connsiteY5" fmla="*/ 0 h 749484"/>
                <a:gd name="connsiteX6" fmla="*/ 1138797 w 1703702"/>
                <a:gd name="connsiteY6" fmla="*/ 130902 h 749484"/>
                <a:gd name="connsiteX7" fmla="*/ 1695974 w 1703702"/>
                <a:gd name="connsiteY7" fmla="*/ 447924 h 749484"/>
                <a:gd name="connsiteX8" fmla="*/ 1703702 w 1703702"/>
                <a:gd name="connsiteY8" fmla="*/ 525094 h 749484"/>
                <a:gd name="connsiteX0" fmla="*/ 1703710 w 1703710"/>
                <a:gd name="connsiteY0" fmla="*/ 525094 h 749484"/>
                <a:gd name="connsiteX1" fmla="*/ 1093899 w 1703710"/>
                <a:gd name="connsiteY1" fmla="*/ 184989 h 749484"/>
                <a:gd name="connsiteX2" fmla="*/ 34457 w 1703710"/>
                <a:gd name="connsiteY2" fmla="*/ 749484 h 749484"/>
                <a:gd name="connsiteX3" fmla="*/ 1 w 1703710"/>
                <a:gd name="connsiteY3" fmla="*/ 394088 h 749484"/>
                <a:gd name="connsiteX4" fmla="*/ 599282 w 1703710"/>
                <a:gd name="connsiteY4" fmla="*/ 117473 h 749484"/>
                <a:gd name="connsiteX5" fmla="*/ 978800 w 1703710"/>
                <a:gd name="connsiteY5" fmla="*/ 0 h 749484"/>
                <a:gd name="connsiteX6" fmla="*/ 1138805 w 1703710"/>
                <a:gd name="connsiteY6" fmla="*/ 130902 h 749484"/>
                <a:gd name="connsiteX7" fmla="*/ 1695982 w 1703710"/>
                <a:gd name="connsiteY7" fmla="*/ 447924 h 749484"/>
                <a:gd name="connsiteX8" fmla="*/ 1703710 w 1703710"/>
                <a:gd name="connsiteY8" fmla="*/ 525094 h 749484"/>
                <a:gd name="connsiteX0" fmla="*/ 1713068 w 1713068"/>
                <a:gd name="connsiteY0" fmla="*/ 525094 h 758343"/>
                <a:gd name="connsiteX1" fmla="*/ 1103257 w 1713068"/>
                <a:gd name="connsiteY1" fmla="*/ 184989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927988 w 1713068"/>
                <a:gd name="connsiteY1" fmla="*/ 238141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1003092 w 1713068"/>
                <a:gd name="connsiteY1" fmla="*/ 233718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1003092 w 1713068"/>
                <a:gd name="connsiteY1" fmla="*/ 233718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1003092 w 1713068"/>
                <a:gd name="connsiteY1" fmla="*/ 233718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713068 w 1713068"/>
                <a:gd name="connsiteY0" fmla="*/ 525094 h 758343"/>
                <a:gd name="connsiteX1" fmla="*/ 1021860 w 1713068"/>
                <a:gd name="connsiteY1" fmla="*/ 269155 h 758343"/>
                <a:gd name="connsiteX2" fmla="*/ 0 w 1713068"/>
                <a:gd name="connsiteY2" fmla="*/ 758343 h 758343"/>
                <a:gd name="connsiteX3" fmla="*/ 9359 w 1713068"/>
                <a:gd name="connsiteY3" fmla="*/ 394088 h 758343"/>
                <a:gd name="connsiteX4" fmla="*/ 608640 w 1713068"/>
                <a:gd name="connsiteY4" fmla="*/ 117473 h 758343"/>
                <a:gd name="connsiteX5" fmla="*/ 988158 w 1713068"/>
                <a:gd name="connsiteY5" fmla="*/ 0 h 758343"/>
                <a:gd name="connsiteX6" fmla="*/ 1148163 w 1713068"/>
                <a:gd name="connsiteY6" fmla="*/ 130902 h 758343"/>
                <a:gd name="connsiteX7" fmla="*/ 1705340 w 1713068"/>
                <a:gd name="connsiteY7" fmla="*/ 447924 h 758343"/>
                <a:gd name="connsiteX8" fmla="*/ 1713068 w 1713068"/>
                <a:gd name="connsiteY8" fmla="*/ 525094 h 758343"/>
                <a:gd name="connsiteX0" fmla="*/ 1500246 w 1705340"/>
                <a:gd name="connsiteY0" fmla="*/ 910415 h 910414"/>
                <a:gd name="connsiteX1" fmla="*/ 1021860 w 1705340"/>
                <a:gd name="connsiteY1" fmla="*/ 269155 h 910414"/>
                <a:gd name="connsiteX2" fmla="*/ 0 w 1705340"/>
                <a:gd name="connsiteY2" fmla="*/ 758343 h 910414"/>
                <a:gd name="connsiteX3" fmla="*/ 9359 w 1705340"/>
                <a:gd name="connsiteY3" fmla="*/ 394088 h 910414"/>
                <a:gd name="connsiteX4" fmla="*/ 608640 w 1705340"/>
                <a:gd name="connsiteY4" fmla="*/ 117473 h 910414"/>
                <a:gd name="connsiteX5" fmla="*/ 988158 w 1705340"/>
                <a:gd name="connsiteY5" fmla="*/ 0 h 910414"/>
                <a:gd name="connsiteX6" fmla="*/ 1148163 w 1705340"/>
                <a:gd name="connsiteY6" fmla="*/ 130902 h 910414"/>
                <a:gd name="connsiteX7" fmla="*/ 1705340 w 1705340"/>
                <a:gd name="connsiteY7" fmla="*/ 447924 h 910414"/>
                <a:gd name="connsiteX8" fmla="*/ 1500246 w 1705340"/>
                <a:gd name="connsiteY8" fmla="*/ 910415 h 910414"/>
                <a:gd name="connsiteX0" fmla="*/ 1500246 w 1705340"/>
                <a:gd name="connsiteY0" fmla="*/ 910415 h 910416"/>
                <a:gd name="connsiteX1" fmla="*/ 1021860 w 1705340"/>
                <a:gd name="connsiteY1" fmla="*/ 269155 h 910416"/>
                <a:gd name="connsiteX2" fmla="*/ 0 w 1705340"/>
                <a:gd name="connsiteY2" fmla="*/ 758343 h 910416"/>
                <a:gd name="connsiteX3" fmla="*/ 9359 w 1705340"/>
                <a:gd name="connsiteY3" fmla="*/ 394088 h 910416"/>
                <a:gd name="connsiteX4" fmla="*/ 608640 w 1705340"/>
                <a:gd name="connsiteY4" fmla="*/ 117473 h 910416"/>
                <a:gd name="connsiteX5" fmla="*/ 988158 w 1705340"/>
                <a:gd name="connsiteY5" fmla="*/ 0 h 910416"/>
                <a:gd name="connsiteX6" fmla="*/ 1148163 w 1705340"/>
                <a:gd name="connsiteY6" fmla="*/ 130902 h 910416"/>
                <a:gd name="connsiteX7" fmla="*/ 1705340 w 1705340"/>
                <a:gd name="connsiteY7" fmla="*/ 447924 h 910416"/>
                <a:gd name="connsiteX8" fmla="*/ 1500246 w 1705340"/>
                <a:gd name="connsiteY8" fmla="*/ 910415 h 910416"/>
                <a:gd name="connsiteX0" fmla="*/ 1525284 w 1705340"/>
                <a:gd name="connsiteY0" fmla="*/ 910414 h 910414"/>
                <a:gd name="connsiteX1" fmla="*/ 1021860 w 1705340"/>
                <a:gd name="connsiteY1" fmla="*/ 269155 h 910414"/>
                <a:gd name="connsiteX2" fmla="*/ 0 w 1705340"/>
                <a:gd name="connsiteY2" fmla="*/ 758343 h 910414"/>
                <a:gd name="connsiteX3" fmla="*/ 9359 w 1705340"/>
                <a:gd name="connsiteY3" fmla="*/ 394088 h 910414"/>
                <a:gd name="connsiteX4" fmla="*/ 608640 w 1705340"/>
                <a:gd name="connsiteY4" fmla="*/ 117473 h 910414"/>
                <a:gd name="connsiteX5" fmla="*/ 988158 w 1705340"/>
                <a:gd name="connsiteY5" fmla="*/ 0 h 910414"/>
                <a:gd name="connsiteX6" fmla="*/ 1148163 w 1705340"/>
                <a:gd name="connsiteY6" fmla="*/ 130902 h 910414"/>
                <a:gd name="connsiteX7" fmla="*/ 1705340 w 1705340"/>
                <a:gd name="connsiteY7" fmla="*/ 447924 h 910414"/>
                <a:gd name="connsiteX8" fmla="*/ 1525284 w 1705340"/>
                <a:gd name="connsiteY8" fmla="*/ 910414 h 910414"/>
                <a:gd name="connsiteX0" fmla="*/ 1525284 w 1580148"/>
                <a:gd name="connsiteY0" fmla="*/ 910414 h 912196"/>
                <a:gd name="connsiteX1" fmla="*/ 1021860 w 1580148"/>
                <a:gd name="connsiteY1" fmla="*/ 269155 h 912196"/>
                <a:gd name="connsiteX2" fmla="*/ 0 w 1580148"/>
                <a:gd name="connsiteY2" fmla="*/ 758343 h 912196"/>
                <a:gd name="connsiteX3" fmla="*/ 9359 w 1580148"/>
                <a:gd name="connsiteY3" fmla="*/ 394088 h 912196"/>
                <a:gd name="connsiteX4" fmla="*/ 608640 w 1580148"/>
                <a:gd name="connsiteY4" fmla="*/ 117473 h 912196"/>
                <a:gd name="connsiteX5" fmla="*/ 988158 w 1580148"/>
                <a:gd name="connsiteY5" fmla="*/ 0 h 912196"/>
                <a:gd name="connsiteX6" fmla="*/ 1148163 w 1580148"/>
                <a:gd name="connsiteY6" fmla="*/ 130902 h 912196"/>
                <a:gd name="connsiteX7" fmla="*/ 1580147 w 1580148"/>
                <a:gd name="connsiteY7" fmla="*/ 899681 h 912196"/>
                <a:gd name="connsiteX8" fmla="*/ 1525284 w 1580148"/>
                <a:gd name="connsiteY8" fmla="*/ 910414 h 912196"/>
                <a:gd name="connsiteX0" fmla="*/ 1525284 w 1580148"/>
                <a:gd name="connsiteY0" fmla="*/ 910414 h 912194"/>
                <a:gd name="connsiteX1" fmla="*/ 1021860 w 1580148"/>
                <a:gd name="connsiteY1" fmla="*/ 269155 h 912194"/>
                <a:gd name="connsiteX2" fmla="*/ 0 w 1580148"/>
                <a:gd name="connsiteY2" fmla="*/ 758343 h 912194"/>
                <a:gd name="connsiteX3" fmla="*/ 9359 w 1580148"/>
                <a:gd name="connsiteY3" fmla="*/ 394088 h 912194"/>
                <a:gd name="connsiteX4" fmla="*/ 608640 w 1580148"/>
                <a:gd name="connsiteY4" fmla="*/ 117473 h 912194"/>
                <a:gd name="connsiteX5" fmla="*/ 988158 w 1580148"/>
                <a:gd name="connsiteY5" fmla="*/ 0 h 912194"/>
                <a:gd name="connsiteX6" fmla="*/ 1110608 w 1580148"/>
                <a:gd name="connsiteY6" fmla="*/ 241625 h 912194"/>
                <a:gd name="connsiteX7" fmla="*/ 1580147 w 1580148"/>
                <a:gd name="connsiteY7" fmla="*/ 899681 h 912194"/>
                <a:gd name="connsiteX8" fmla="*/ 1525284 w 1580148"/>
                <a:gd name="connsiteY8" fmla="*/ 910414 h 912194"/>
                <a:gd name="connsiteX0" fmla="*/ 1525284 w 1580148"/>
                <a:gd name="connsiteY0" fmla="*/ 910414 h 912196"/>
                <a:gd name="connsiteX1" fmla="*/ 1021860 w 1580148"/>
                <a:gd name="connsiteY1" fmla="*/ 269155 h 912196"/>
                <a:gd name="connsiteX2" fmla="*/ 0 w 1580148"/>
                <a:gd name="connsiteY2" fmla="*/ 758343 h 912196"/>
                <a:gd name="connsiteX3" fmla="*/ 9359 w 1580148"/>
                <a:gd name="connsiteY3" fmla="*/ 394088 h 912196"/>
                <a:gd name="connsiteX4" fmla="*/ 608640 w 1580148"/>
                <a:gd name="connsiteY4" fmla="*/ 117473 h 912196"/>
                <a:gd name="connsiteX5" fmla="*/ 988158 w 1580148"/>
                <a:gd name="connsiteY5" fmla="*/ 0 h 912196"/>
                <a:gd name="connsiteX6" fmla="*/ 1098082 w 1580148"/>
                <a:gd name="connsiteY6" fmla="*/ 228344 h 912196"/>
                <a:gd name="connsiteX7" fmla="*/ 1580147 w 1580148"/>
                <a:gd name="connsiteY7" fmla="*/ 899681 h 912196"/>
                <a:gd name="connsiteX8" fmla="*/ 1525284 w 1580148"/>
                <a:gd name="connsiteY8" fmla="*/ 910414 h 912196"/>
                <a:gd name="connsiteX0" fmla="*/ 1525284 w 1580148"/>
                <a:gd name="connsiteY0" fmla="*/ 910414 h 912194"/>
                <a:gd name="connsiteX1" fmla="*/ 1021860 w 1580148"/>
                <a:gd name="connsiteY1" fmla="*/ 269155 h 912194"/>
                <a:gd name="connsiteX2" fmla="*/ 0 w 1580148"/>
                <a:gd name="connsiteY2" fmla="*/ 758343 h 912194"/>
                <a:gd name="connsiteX3" fmla="*/ 9359 w 1580148"/>
                <a:gd name="connsiteY3" fmla="*/ 394088 h 912194"/>
                <a:gd name="connsiteX4" fmla="*/ 608640 w 1580148"/>
                <a:gd name="connsiteY4" fmla="*/ 117473 h 912194"/>
                <a:gd name="connsiteX5" fmla="*/ 988158 w 1580148"/>
                <a:gd name="connsiteY5" fmla="*/ 0 h 912194"/>
                <a:gd name="connsiteX6" fmla="*/ 1098082 w 1580148"/>
                <a:gd name="connsiteY6" fmla="*/ 228344 h 912194"/>
                <a:gd name="connsiteX7" fmla="*/ 1580147 w 1580148"/>
                <a:gd name="connsiteY7" fmla="*/ 899681 h 912194"/>
                <a:gd name="connsiteX8" fmla="*/ 1525284 w 1580148"/>
                <a:gd name="connsiteY8" fmla="*/ 910414 h 912194"/>
                <a:gd name="connsiteX0" fmla="*/ 1525284 w 1580148"/>
                <a:gd name="connsiteY0" fmla="*/ 910414 h 912196"/>
                <a:gd name="connsiteX1" fmla="*/ 1021860 w 1580148"/>
                <a:gd name="connsiteY1" fmla="*/ 269155 h 912196"/>
                <a:gd name="connsiteX2" fmla="*/ 0 w 1580148"/>
                <a:gd name="connsiteY2" fmla="*/ 758343 h 912196"/>
                <a:gd name="connsiteX3" fmla="*/ 9359 w 1580148"/>
                <a:gd name="connsiteY3" fmla="*/ 394088 h 912196"/>
                <a:gd name="connsiteX4" fmla="*/ 608640 w 1580148"/>
                <a:gd name="connsiteY4" fmla="*/ 117473 h 912196"/>
                <a:gd name="connsiteX5" fmla="*/ 988158 w 1580148"/>
                <a:gd name="connsiteY5" fmla="*/ 0 h 912196"/>
                <a:gd name="connsiteX6" fmla="*/ 1098082 w 1580148"/>
                <a:gd name="connsiteY6" fmla="*/ 228344 h 912196"/>
                <a:gd name="connsiteX7" fmla="*/ 1580147 w 1580148"/>
                <a:gd name="connsiteY7" fmla="*/ 899681 h 912196"/>
                <a:gd name="connsiteX8" fmla="*/ 1525284 w 1580148"/>
                <a:gd name="connsiteY8" fmla="*/ 910414 h 912196"/>
                <a:gd name="connsiteX0" fmla="*/ 1525284 w 1580148"/>
                <a:gd name="connsiteY0" fmla="*/ 910414 h 912194"/>
                <a:gd name="connsiteX1" fmla="*/ 1021860 w 1580148"/>
                <a:gd name="connsiteY1" fmla="*/ 269155 h 912194"/>
                <a:gd name="connsiteX2" fmla="*/ 0 w 1580148"/>
                <a:gd name="connsiteY2" fmla="*/ 758343 h 912194"/>
                <a:gd name="connsiteX3" fmla="*/ 9359 w 1580148"/>
                <a:gd name="connsiteY3" fmla="*/ 394088 h 912194"/>
                <a:gd name="connsiteX4" fmla="*/ 608640 w 1580148"/>
                <a:gd name="connsiteY4" fmla="*/ 117473 h 912194"/>
                <a:gd name="connsiteX5" fmla="*/ 988158 w 1580148"/>
                <a:gd name="connsiteY5" fmla="*/ 0 h 912194"/>
                <a:gd name="connsiteX6" fmla="*/ 1098082 w 1580148"/>
                <a:gd name="connsiteY6" fmla="*/ 228344 h 912194"/>
                <a:gd name="connsiteX7" fmla="*/ 1580147 w 1580148"/>
                <a:gd name="connsiteY7" fmla="*/ 899681 h 912194"/>
                <a:gd name="connsiteX8" fmla="*/ 1525284 w 1580148"/>
                <a:gd name="connsiteY8" fmla="*/ 910414 h 912194"/>
                <a:gd name="connsiteX0" fmla="*/ 1525284 w 1580148"/>
                <a:gd name="connsiteY0" fmla="*/ 910414 h 912196"/>
                <a:gd name="connsiteX1" fmla="*/ 1021860 w 1580148"/>
                <a:gd name="connsiteY1" fmla="*/ 269155 h 912196"/>
                <a:gd name="connsiteX2" fmla="*/ 0 w 1580148"/>
                <a:gd name="connsiteY2" fmla="*/ 758343 h 912196"/>
                <a:gd name="connsiteX3" fmla="*/ 9359 w 1580148"/>
                <a:gd name="connsiteY3" fmla="*/ 394088 h 912196"/>
                <a:gd name="connsiteX4" fmla="*/ 608640 w 1580148"/>
                <a:gd name="connsiteY4" fmla="*/ 117473 h 912196"/>
                <a:gd name="connsiteX5" fmla="*/ 988158 w 1580148"/>
                <a:gd name="connsiteY5" fmla="*/ 0 h 912196"/>
                <a:gd name="connsiteX6" fmla="*/ 1098082 w 1580148"/>
                <a:gd name="connsiteY6" fmla="*/ 228344 h 912196"/>
                <a:gd name="connsiteX7" fmla="*/ 1580147 w 1580148"/>
                <a:gd name="connsiteY7" fmla="*/ 899681 h 912196"/>
                <a:gd name="connsiteX8" fmla="*/ 1525284 w 1580148"/>
                <a:gd name="connsiteY8" fmla="*/ 910414 h 912196"/>
                <a:gd name="connsiteX0" fmla="*/ 1525284 w 1580148"/>
                <a:gd name="connsiteY0" fmla="*/ 879411 h 881191"/>
                <a:gd name="connsiteX1" fmla="*/ 1021860 w 1580148"/>
                <a:gd name="connsiteY1" fmla="*/ 238152 h 881191"/>
                <a:gd name="connsiteX2" fmla="*/ 0 w 1580148"/>
                <a:gd name="connsiteY2" fmla="*/ 727340 h 881191"/>
                <a:gd name="connsiteX3" fmla="*/ 9359 w 1580148"/>
                <a:gd name="connsiteY3" fmla="*/ 363085 h 881191"/>
                <a:gd name="connsiteX4" fmla="*/ 608640 w 1580148"/>
                <a:gd name="connsiteY4" fmla="*/ 86470 h 881191"/>
                <a:gd name="connsiteX5" fmla="*/ 1044491 w 1580148"/>
                <a:gd name="connsiteY5" fmla="*/ 0 h 881191"/>
                <a:gd name="connsiteX6" fmla="*/ 1098082 w 1580148"/>
                <a:gd name="connsiteY6" fmla="*/ 197341 h 881191"/>
                <a:gd name="connsiteX7" fmla="*/ 1580147 w 1580148"/>
                <a:gd name="connsiteY7" fmla="*/ 868678 h 881191"/>
                <a:gd name="connsiteX8" fmla="*/ 1525284 w 1580148"/>
                <a:gd name="connsiteY8" fmla="*/ 879411 h 881191"/>
                <a:gd name="connsiteX0" fmla="*/ 1525284 w 1580148"/>
                <a:gd name="connsiteY0" fmla="*/ 887314 h 889096"/>
                <a:gd name="connsiteX1" fmla="*/ 1021860 w 1580148"/>
                <a:gd name="connsiteY1" fmla="*/ 246055 h 889096"/>
                <a:gd name="connsiteX2" fmla="*/ 0 w 1580148"/>
                <a:gd name="connsiteY2" fmla="*/ 735243 h 889096"/>
                <a:gd name="connsiteX3" fmla="*/ 9359 w 1580148"/>
                <a:gd name="connsiteY3" fmla="*/ 370988 h 889096"/>
                <a:gd name="connsiteX4" fmla="*/ 608640 w 1580148"/>
                <a:gd name="connsiteY4" fmla="*/ 94373 h 889096"/>
                <a:gd name="connsiteX5" fmla="*/ 1044491 w 1580148"/>
                <a:gd name="connsiteY5" fmla="*/ 7903 h 889096"/>
                <a:gd name="connsiteX6" fmla="*/ 1098082 w 1580148"/>
                <a:gd name="connsiteY6" fmla="*/ 205244 h 889096"/>
                <a:gd name="connsiteX7" fmla="*/ 1580147 w 1580148"/>
                <a:gd name="connsiteY7" fmla="*/ 876581 h 889096"/>
                <a:gd name="connsiteX8" fmla="*/ 1525284 w 1580148"/>
                <a:gd name="connsiteY8" fmla="*/ 887314 h 889096"/>
                <a:gd name="connsiteX0" fmla="*/ 1525284 w 1580148"/>
                <a:gd name="connsiteY0" fmla="*/ 863524 h 865304"/>
                <a:gd name="connsiteX1" fmla="*/ 1021860 w 1580148"/>
                <a:gd name="connsiteY1" fmla="*/ 222265 h 865304"/>
                <a:gd name="connsiteX2" fmla="*/ 0 w 1580148"/>
                <a:gd name="connsiteY2" fmla="*/ 711453 h 865304"/>
                <a:gd name="connsiteX3" fmla="*/ 9359 w 1580148"/>
                <a:gd name="connsiteY3" fmla="*/ 347198 h 865304"/>
                <a:gd name="connsiteX4" fmla="*/ 608640 w 1580148"/>
                <a:gd name="connsiteY4" fmla="*/ 70583 h 865304"/>
                <a:gd name="connsiteX5" fmla="*/ 1031974 w 1580148"/>
                <a:gd name="connsiteY5" fmla="*/ 10686 h 865304"/>
                <a:gd name="connsiteX6" fmla="*/ 1098082 w 1580148"/>
                <a:gd name="connsiteY6" fmla="*/ 181454 h 865304"/>
                <a:gd name="connsiteX7" fmla="*/ 1580147 w 1580148"/>
                <a:gd name="connsiteY7" fmla="*/ 852791 h 865304"/>
                <a:gd name="connsiteX8" fmla="*/ 1525284 w 1580148"/>
                <a:gd name="connsiteY8" fmla="*/ 863524 h 865304"/>
                <a:gd name="connsiteX0" fmla="*/ 1525284 w 1580148"/>
                <a:gd name="connsiteY0" fmla="*/ 867311 h 869093"/>
                <a:gd name="connsiteX1" fmla="*/ 1021860 w 1580148"/>
                <a:gd name="connsiteY1" fmla="*/ 226052 h 869093"/>
                <a:gd name="connsiteX2" fmla="*/ 0 w 1580148"/>
                <a:gd name="connsiteY2" fmla="*/ 715240 h 869093"/>
                <a:gd name="connsiteX3" fmla="*/ 9359 w 1580148"/>
                <a:gd name="connsiteY3" fmla="*/ 350985 h 869093"/>
                <a:gd name="connsiteX4" fmla="*/ 608640 w 1580148"/>
                <a:gd name="connsiteY4" fmla="*/ 74370 h 869093"/>
                <a:gd name="connsiteX5" fmla="*/ 1031974 w 1580148"/>
                <a:gd name="connsiteY5" fmla="*/ 14473 h 869093"/>
                <a:gd name="connsiteX6" fmla="*/ 1098082 w 1580148"/>
                <a:gd name="connsiteY6" fmla="*/ 185241 h 869093"/>
                <a:gd name="connsiteX7" fmla="*/ 1580147 w 1580148"/>
                <a:gd name="connsiteY7" fmla="*/ 856578 h 869093"/>
                <a:gd name="connsiteX8" fmla="*/ 1525284 w 1580148"/>
                <a:gd name="connsiteY8" fmla="*/ 867311 h 869093"/>
                <a:gd name="connsiteX0" fmla="*/ 1525284 w 1580148"/>
                <a:gd name="connsiteY0" fmla="*/ 875763 h 877543"/>
                <a:gd name="connsiteX1" fmla="*/ 1021860 w 1580148"/>
                <a:gd name="connsiteY1" fmla="*/ 234504 h 877543"/>
                <a:gd name="connsiteX2" fmla="*/ 0 w 1580148"/>
                <a:gd name="connsiteY2" fmla="*/ 723692 h 877543"/>
                <a:gd name="connsiteX3" fmla="*/ 9359 w 1580148"/>
                <a:gd name="connsiteY3" fmla="*/ 359437 h 877543"/>
                <a:gd name="connsiteX4" fmla="*/ 702524 w 1580148"/>
                <a:gd name="connsiteY4" fmla="*/ 38535 h 877543"/>
                <a:gd name="connsiteX5" fmla="*/ 1031974 w 1580148"/>
                <a:gd name="connsiteY5" fmla="*/ 22925 h 877543"/>
                <a:gd name="connsiteX6" fmla="*/ 1098082 w 1580148"/>
                <a:gd name="connsiteY6" fmla="*/ 193693 h 877543"/>
                <a:gd name="connsiteX7" fmla="*/ 1580147 w 1580148"/>
                <a:gd name="connsiteY7" fmla="*/ 865030 h 877543"/>
                <a:gd name="connsiteX8" fmla="*/ 1525284 w 1580148"/>
                <a:gd name="connsiteY8" fmla="*/ 875763 h 877543"/>
                <a:gd name="connsiteX0" fmla="*/ 1525284 w 1580148"/>
                <a:gd name="connsiteY0" fmla="*/ 875763 h 877545"/>
                <a:gd name="connsiteX1" fmla="*/ 1021860 w 1580148"/>
                <a:gd name="connsiteY1" fmla="*/ 234504 h 877545"/>
                <a:gd name="connsiteX2" fmla="*/ 0 w 1580148"/>
                <a:gd name="connsiteY2" fmla="*/ 723692 h 877545"/>
                <a:gd name="connsiteX3" fmla="*/ 9359 w 1580148"/>
                <a:gd name="connsiteY3" fmla="*/ 359437 h 877545"/>
                <a:gd name="connsiteX4" fmla="*/ 702524 w 1580148"/>
                <a:gd name="connsiteY4" fmla="*/ 38535 h 877545"/>
                <a:gd name="connsiteX5" fmla="*/ 1031974 w 1580148"/>
                <a:gd name="connsiteY5" fmla="*/ 22925 h 877545"/>
                <a:gd name="connsiteX6" fmla="*/ 1098082 w 1580148"/>
                <a:gd name="connsiteY6" fmla="*/ 193693 h 877545"/>
                <a:gd name="connsiteX7" fmla="*/ 1580147 w 1580148"/>
                <a:gd name="connsiteY7" fmla="*/ 865030 h 877545"/>
                <a:gd name="connsiteX8" fmla="*/ 1525284 w 1580148"/>
                <a:gd name="connsiteY8" fmla="*/ 875763 h 877545"/>
                <a:gd name="connsiteX0" fmla="*/ 1525284 w 1580148"/>
                <a:gd name="connsiteY0" fmla="*/ 878306 h 880086"/>
                <a:gd name="connsiteX1" fmla="*/ 1021860 w 1580148"/>
                <a:gd name="connsiteY1" fmla="*/ 237047 h 880086"/>
                <a:gd name="connsiteX2" fmla="*/ 0 w 1580148"/>
                <a:gd name="connsiteY2" fmla="*/ 726235 h 880086"/>
                <a:gd name="connsiteX3" fmla="*/ 9359 w 1580148"/>
                <a:gd name="connsiteY3" fmla="*/ 361980 h 880086"/>
                <a:gd name="connsiteX4" fmla="*/ 721297 w 1580148"/>
                <a:gd name="connsiteY4" fmla="*/ 36655 h 880086"/>
                <a:gd name="connsiteX5" fmla="*/ 1031974 w 1580148"/>
                <a:gd name="connsiteY5" fmla="*/ 25468 h 880086"/>
                <a:gd name="connsiteX6" fmla="*/ 1098082 w 1580148"/>
                <a:gd name="connsiteY6" fmla="*/ 196236 h 880086"/>
                <a:gd name="connsiteX7" fmla="*/ 1580147 w 1580148"/>
                <a:gd name="connsiteY7" fmla="*/ 867573 h 880086"/>
                <a:gd name="connsiteX8" fmla="*/ 1525284 w 1580148"/>
                <a:gd name="connsiteY8" fmla="*/ 878306 h 880086"/>
                <a:gd name="connsiteX0" fmla="*/ 1525284 w 1580148"/>
                <a:gd name="connsiteY0" fmla="*/ 878306 h 880088"/>
                <a:gd name="connsiteX1" fmla="*/ 1021860 w 1580148"/>
                <a:gd name="connsiteY1" fmla="*/ 237047 h 880088"/>
                <a:gd name="connsiteX2" fmla="*/ 0 w 1580148"/>
                <a:gd name="connsiteY2" fmla="*/ 726235 h 880088"/>
                <a:gd name="connsiteX3" fmla="*/ 9359 w 1580148"/>
                <a:gd name="connsiteY3" fmla="*/ 361980 h 880088"/>
                <a:gd name="connsiteX4" fmla="*/ 721297 w 1580148"/>
                <a:gd name="connsiteY4" fmla="*/ 36655 h 880088"/>
                <a:gd name="connsiteX5" fmla="*/ 1031974 w 1580148"/>
                <a:gd name="connsiteY5" fmla="*/ 25468 h 880088"/>
                <a:gd name="connsiteX6" fmla="*/ 1098082 w 1580148"/>
                <a:gd name="connsiteY6" fmla="*/ 196236 h 880088"/>
                <a:gd name="connsiteX7" fmla="*/ 1580147 w 1580148"/>
                <a:gd name="connsiteY7" fmla="*/ 867573 h 880088"/>
                <a:gd name="connsiteX8" fmla="*/ 1525284 w 1580148"/>
                <a:gd name="connsiteY8" fmla="*/ 878306 h 880088"/>
                <a:gd name="connsiteX0" fmla="*/ 1525284 w 1580148"/>
                <a:gd name="connsiteY0" fmla="*/ 878306 h 880086"/>
                <a:gd name="connsiteX1" fmla="*/ 1021860 w 1580148"/>
                <a:gd name="connsiteY1" fmla="*/ 237047 h 880086"/>
                <a:gd name="connsiteX2" fmla="*/ 0 w 1580148"/>
                <a:gd name="connsiteY2" fmla="*/ 726235 h 880086"/>
                <a:gd name="connsiteX3" fmla="*/ 9359 w 1580148"/>
                <a:gd name="connsiteY3" fmla="*/ 361980 h 880086"/>
                <a:gd name="connsiteX4" fmla="*/ 740074 w 1580148"/>
                <a:gd name="connsiteY4" fmla="*/ 36656 h 880086"/>
                <a:gd name="connsiteX5" fmla="*/ 1031974 w 1580148"/>
                <a:gd name="connsiteY5" fmla="*/ 25468 h 880086"/>
                <a:gd name="connsiteX6" fmla="*/ 1098082 w 1580148"/>
                <a:gd name="connsiteY6" fmla="*/ 196236 h 880086"/>
                <a:gd name="connsiteX7" fmla="*/ 1580147 w 1580148"/>
                <a:gd name="connsiteY7" fmla="*/ 867573 h 880086"/>
                <a:gd name="connsiteX8" fmla="*/ 1525284 w 1580148"/>
                <a:gd name="connsiteY8" fmla="*/ 878306 h 880086"/>
                <a:gd name="connsiteX0" fmla="*/ 1525284 w 1580148"/>
                <a:gd name="connsiteY0" fmla="*/ 898540 h 900322"/>
                <a:gd name="connsiteX1" fmla="*/ 1021860 w 1580148"/>
                <a:gd name="connsiteY1" fmla="*/ 257281 h 900322"/>
                <a:gd name="connsiteX2" fmla="*/ 0 w 1580148"/>
                <a:gd name="connsiteY2" fmla="*/ 746469 h 900322"/>
                <a:gd name="connsiteX3" fmla="*/ 9359 w 1580148"/>
                <a:gd name="connsiteY3" fmla="*/ 382214 h 900322"/>
                <a:gd name="connsiteX4" fmla="*/ 740074 w 1580148"/>
                <a:gd name="connsiteY4" fmla="*/ 56890 h 900322"/>
                <a:gd name="connsiteX5" fmla="*/ 1031974 w 1580148"/>
                <a:gd name="connsiteY5" fmla="*/ 45702 h 900322"/>
                <a:gd name="connsiteX6" fmla="*/ 1098082 w 1580148"/>
                <a:gd name="connsiteY6" fmla="*/ 216470 h 900322"/>
                <a:gd name="connsiteX7" fmla="*/ 1580147 w 1580148"/>
                <a:gd name="connsiteY7" fmla="*/ 887807 h 900322"/>
                <a:gd name="connsiteX8" fmla="*/ 1525284 w 1580148"/>
                <a:gd name="connsiteY8" fmla="*/ 898540 h 900322"/>
                <a:gd name="connsiteX0" fmla="*/ 1525284 w 1580148"/>
                <a:gd name="connsiteY0" fmla="*/ 892594 h 894374"/>
                <a:gd name="connsiteX1" fmla="*/ 1021860 w 1580148"/>
                <a:gd name="connsiteY1" fmla="*/ 251335 h 894374"/>
                <a:gd name="connsiteX2" fmla="*/ 0 w 1580148"/>
                <a:gd name="connsiteY2" fmla="*/ 740523 h 894374"/>
                <a:gd name="connsiteX3" fmla="*/ 9359 w 1580148"/>
                <a:gd name="connsiteY3" fmla="*/ 376268 h 894374"/>
                <a:gd name="connsiteX4" fmla="*/ 683734 w 1580148"/>
                <a:gd name="connsiteY4" fmla="*/ 59805 h 894374"/>
                <a:gd name="connsiteX5" fmla="*/ 1031974 w 1580148"/>
                <a:gd name="connsiteY5" fmla="*/ 39756 h 894374"/>
                <a:gd name="connsiteX6" fmla="*/ 1098082 w 1580148"/>
                <a:gd name="connsiteY6" fmla="*/ 210524 h 894374"/>
                <a:gd name="connsiteX7" fmla="*/ 1580147 w 1580148"/>
                <a:gd name="connsiteY7" fmla="*/ 881861 h 894374"/>
                <a:gd name="connsiteX8" fmla="*/ 1525284 w 1580148"/>
                <a:gd name="connsiteY8" fmla="*/ 892594 h 894374"/>
                <a:gd name="connsiteX0" fmla="*/ 1525284 w 1580148"/>
                <a:gd name="connsiteY0" fmla="*/ 874954 h 876736"/>
                <a:gd name="connsiteX1" fmla="*/ 1021860 w 1580148"/>
                <a:gd name="connsiteY1" fmla="*/ 233695 h 876736"/>
                <a:gd name="connsiteX2" fmla="*/ 0 w 1580148"/>
                <a:gd name="connsiteY2" fmla="*/ 722883 h 876736"/>
                <a:gd name="connsiteX3" fmla="*/ 9359 w 1580148"/>
                <a:gd name="connsiteY3" fmla="*/ 358628 h 876736"/>
                <a:gd name="connsiteX4" fmla="*/ 683734 w 1580148"/>
                <a:gd name="connsiteY4" fmla="*/ 42165 h 876736"/>
                <a:gd name="connsiteX5" fmla="*/ 1031974 w 1580148"/>
                <a:gd name="connsiteY5" fmla="*/ 22116 h 876736"/>
                <a:gd name="connsiteX6" fmla="*/ 1098082 w 1580148"/>
                <a:gd name="connsiteY6" fmla="*/ 192884 h 876736"/>
                <a:gd name="connsiteX7" fmla="*/ 1580147 w 1580148"/>
                <a:gd name="connsiteY7" fmla="*/ 864221 h 876736"/>
                <a:gd name="connsiteX8" fmla="*/ 1525284 w 1580148"/>
                <a:gd name="connsiteY8" fmla="*/ 874954 h 876736"/>
                <a:gd name="connsiteX0" fmla="*/ 1525284 w 1580148"/>
                <a:gd name="connsiteY0" fmla="*/ 891941 h 893721"/>
                <a:gd name="connsiteX1" fmla="*/ 1021860 w 1580148"/>
                <a:gd name="connsiteY1" fmla="*/ 250682 h 893721"/>
                <a:gd name="connsiteX2" fmla="*/ 0 w 1580148"/>
                <a:gd name="connsiteY2" fmla="*/ 739870 h 893721"/>
                <a:gd name="connsiteX3" fmla="*/ 9359 w 1580148"/>
                <a:gd name="connsiteY3" fmla="*/ 375615 h 893721"/>
                <a:gd name="connsiteX4" fmla="*/ 683734 w 1580148"/>
                <a:gd name="connsiteY4" fmla="*/ 59152 h 893721"/>
                <a:gd name="connsiteX5" fmla="*/ 1013198 w 1580148"/>
                <a:gd name="connsiteY5" fmla="*/ 12531 h 893721"/>
                <a:gd name="connsiteX6" fmla="*/ 1098082 w 1580148"/>
                <a:gd name="connsiteY6" fmla="*/ 209871 h 893721"/>
                <a:gd name="connsiteX7" fmla="*/ 1580147 w 1580148"/>
                <a:gd name="connsiteY7" fmla="*/ 881208 h 893721"/>
                <a:gd name="connsiteX8" fmla="*/ 1525284 w 1580148"/>
                <a:gd name="connsiteY8" fmla="*/ 891941 h 893721"/>
                <a:gd name="connsiteX0" fmla="*/ 1531543 w 1586407"/>
                <a:gd name="connsiteY0" fmla="*/ 891941 h 893723"/>
                <a:gd name="connsiteX1" fmla="*/ 1028119 w 1586407"/>
                <a:gd name="connsiteY1" fmla="*/ 250682 h 893723"/>
                <a:gd name="connsiteX2" fmla="*/ 0 w 1586407"/>
                <a:gd name="connsiteY2" fmla="*/ 770871 h 893723"/>
                <a:gd name="connsiteX3" fmla="*/ 15618 w 1586407"/>
                <a:gd name="connsiteY3" fmla="*/ 375615 h 893723"/>
                <a:gd name="connsiteX4" fmla="*/ 689993 w 1586407"/>
                <a:gd name="connsiteY4" fmla="*/ 59152 h 893723"/>
                <a:gd name="connsiteX5" fmla="*/ 1019457 w 1586407"/>
                <a:gd name="connsiteY5" fmla="*/ 12531 h 893723"/>
                <a:gd name="connsiteX6" fmla="*/ 1104341 w 1586407"/>
                <a:gd name="connsiteY6" fmla="*/ 209871 h 893723"/>
                <a:gd name="connsiteX7" fmla="*/ 1586406 w 1586407"/>
                <a:gd name="connsiteY7" fmla="*/ 881208 h 893723"/>
                <a:gd name="connsiteX8" fmla="*/ 1531543 w 1586407"/>
                <a:gd name="connsiteY8" fmla="*/ 891941 h 893723"/>
                <a:gd name="connsiteX0" fmla="*/ 1531543 w 1586407"/>
                <a:gd name="connsiteY0" fmla="*/ 891941 h 893721"/>
                <a:gd name="connsiteX1" fmla="*/ 1028119 w 1586407"/>
                <a:gd name="connsiteY1" fmla="*/ 250682 h 893721"/>
                <a:gd name="connsiteX2" fmla="*/ 0 w 1586407"/>
                <a:gd name="connsiteY2" fmla="*/ 770871 h 893721"/>
                <a:gd name="connsiteX3" fmla="*/ 15618 w 1586407"/>
                <a:gd name="connsiteY3" fmla="*/ 375615 h 893721"/>
                <a:gd name="connsiteX4" fmla="*/ 689993 w 1586407"/>
                <a:gd name="connsiteY4" fmla="*/ 59152 h 893721"/>
                <a:gd name="connsiteX5" fmla="*/ 1019457 w 1586407"/>
                <a:gd name="connsiteY5" fmla="*/ 12531 h 893721"/>
                <a:gd name="connsiteX6" fmla="*/ 1104341 w 1586407"/>
                <a:gd name="connsiteY6" fmla="*/ 209871 h 893721"/>
                <a:gd name="connsiteX7" fmla="*/ 1586406 w 1586407"/>
                <a:gd name="connsiteY7" fmla="*/ 881208 h 893721"/>
                <a:gd name="connsiteX8" fmla="*/ 1531543 w 1586407"/>
                <a:gd name="connsiteY8" fmla="*/ 891941 h 893721"/>
                <a:gd name="connsiteX0" fmla="*/ 1540969 w 1595833"/>
                <a:gd name="connsiteY0" fmla="*/ 894768 h 896550"/>
                <a:gd name="connsiteX1" fmla="*/ 1037545 w 1595833"/>
                <a:gd name="connsiteY1" fmla="*/ 253509 h 896550"/>
                <a:gd name="connsiteX2" fmla="*/ 9426 w 1595833"/>
                <a:gd name="connsiteY2" fmla="*/ 773698 h 896550"/>
                <a:gd name="connsiteX3" fmla="*/ 1 w 1595833"/>
                <a:gd name="connsiteY3" fmla="*/ 449310 h 896550"/>
                <a:gd name="connsiteX4" fmla="*/ 699419 w 1595833"/>
                <a:gd name="connsiteY4" fmla="*/ 61979 h 896550"/>
                <a:gd name="connsiteX5" fmla="*/ 1028883 w 1595833"/>
                <a:gd name="connsiteY5" fmla="*/ 15358 h 896550"/>
                <a:gd name="connsiteX6" fmla="*/ 1113767 w 1595833"/>
                <a:gd name="connsiteY6" fmla="*/ 212698 h 896550"/>
                <a:gd name="connsiteX7" fmla="*/ 1595832 w 1595833"/>
                <a:gd name="connsiteY7" fmla="*/ 884035 h 896550"/>
                <a:gd name="connsiteX8" fmla="*/ 1540969 w 1595833"/>
                <a:gd name="connsiteY8" fmla="*/ 894768 h 896550"/>
                <a:gd name="connsiteX0" fmla="*/ 1540969 w 1595833"/>
                <a:gd name="connsiteY0" fmla="*/ 894768 h 896548"/>
                <a:gd name="connsiteX1" fmla="*/ 1037545 w 1595833"/>
                <a:gd name="connsiteY1" fmla="*/ 253509 h 896548"/>
                <a:gd name="connsiteX2" fmla="*/ 9426 w 1595833"/>
                <a:gd name="connsiteY2" fmla="*/ 773698 h 896548"/>
                <a:gd name="connsiteX3" fmla="*/ 1 w 1595833"/>
                <a:gd name="connsiteY3" fmla="*/ 449310 h 896548"/>
                <a:gd name="connsiteX4" fmla="*/ 699419 w 1595833"/>
                <a:gd name="connsiteY4" fmla="*/ 61979 h 896548"/>
                <a:gd name="connsiteX5" fmla="*/ 1028883 w 1595833"/>
                <a:gd name="connsiteY5" fmla="*/ 15358 h 896548"/>
                <a:gd name="connsiteX6" fmla="*/ 1113767 w 1595833"/>
                <a:gd name="connsiteY6" fmla="*/ 212698 h 896548"/>
                <a:gd name="connsiteX7" fmla="*/ 1595832 w 1595833"/>
                <a:gd name="connsiteY7" fmla="*/ 884035 h 896548"/>
                <a:gd name="connsiteX8" fmla="*/ 1540969 w 1595833"/>
                <a:gd name="connsiteY8" fmla="*/ 894768 h 896548"/>
                <a:gd name="connsiteX0" fmla="*/ 1540969 w 1595833"/>
                <a:gd name="connsiteY0" fmla="*/ 894768 h 896550"/>
                <a:gd name="connsiteX1" fmla="*/ 1037545 w 1595833"/>
                <a:gd name="connsiteY1" fmla="*/ 253509 h 896550"/>
                <a:gd name="connsiteX2" fmla="*/ 9426 w 1595833"/>
                <a:gd name="connsiteY2" fmla="*/ 773698 h 896550"/>
                <a:gd name="connsiteX3" fmla="*/ 1 w 1595833"/>
                <a:gd name="connsiteY3" fmla="*/ 449310 h 896550"/>
                <a:gd name="connsiteX4" fmla="*/ 699419 w 1595833"/>
                <a:gd name="connsiteY4" fmla="*/ 61979 h 896550"/>
                <a:gd name="connsiteX5" fmla="*/ 1028883 w 1595833"/>
                <a:gd name="connsiteY5" fmla="*/ 15358 h 896550"/>
                <a:gd name="connsiteX6" fmla="*/ 1113767 w 1595833"/>
                <a:gd name="connsiteY6" fmla="*/ 212698 h 896550"/>
                <a:gd name="connsiteX7" fmla="*/ 1595832 w 1595833"/>
                <a:gd name="connsiteY7" fmla="*/ 884035 h 896550"/>
                <a:gd name="connsiteX8" fmla="*/ 1540969 w 1595833"/>
                <a:gd name="connsiteY8" fmla="*/ 894768 h 896550"/>
                <a:gd name="connsiteX0" fmla="*/ 1540969 w 1595833"/>
                <a:gd name="connsiteY0" fmla="*/ 894768 h 896548"/>
                <a:gd name="connsiteX1" fmla="*/ 1037545 w 1595833"/>
                <a:gd name="connsiteY1" fmla="*/ 253509 h 896548"/>
                <a:gd name="connsiteX2" fmla="*/ 9426 w 1595833"/>
                <a:gd name="connsiteY2" fmla="*/ 773698 h 896548"/>
                <a:gd name="connsiteX3" fmla="*/ 1 w 1595833"/>
                <a:gd name="connsiteY3" fmla="*/ 449310 h 896548"/>
                <a:gd name="connsiteX4" fmla="*/ 699419 w 1595833"/>
                <a:gd name="connsiteY4" fmla="*/ 61979 h 896548"/>
                <a:gd name="connsiteX5" fmla="*/ 1028883 w 1595833"/>
                <a:gd name="connsiteY5" fmla="*/ 15358 h 896548"/>
                <a:gd name="connsiteX6" fmla="*/ 1113767 w 1595833"/>
                <a:gd name="connsiteY6" fmla="*/ 212698 h 896548"/>
                <a:gd name="connsiteX7" fmla="*/ 1595832 w 1595833"/>
                <a:gd name="connsiteY7" fmla="*/ 884035 h 896548"/>
                <a:gd name="connsiteX8" fmla="*/ 1540969 w 1595833"/>
                <a:gd name="connsiteY8" fmla="*/ 894768 h 896548"/>
                <a:gd name="connsiteX0" fmla="*/ 1540969 w 1595833"/>
                <a:gd name="connsiteY0" fmla="*/ 894768 h 896550"/>
                <a:gd name="connsiteX1" fmla="*/ 1037545 w 1595833"/>
                <a:gd name="connsiteY1" fmla="*/ 253509 h 896550"/>
                <a:gd name="connsiteX2" fmla="*/ 9426 w 1595833"/>
                <a:gd name="connsiteY2" fmla="*/ 773698 h 896550"/>
                <a:gd name="connsiteX3" fmla="*/ 1 w 1595833"/>
                <a:gd name="connsiteY3" fmla="*/ 449310 h 896550"/>
                <a:gd name="connsiteX4" fmla="*/ 699419 w 1595833"/>
                <a:gd name="connsiteY4" fmla="*/ 61979 h 896550"/>
                <a:gd name="connsiteX5" fmla="*/ 1028883 w 1595833"/>
                <a:gd name="connsiteY5" fmla="*/ 15358 h 896550"/>
                <a:gd name="connsiteX6" fmla="*/ 1113767 w 1595833"/>
                <a:gd name="connsiteY6" fmla="*/ 212698 h 896550"/>
                <a:gd name="connsiteX7" fmla="*/ 1595832 w 1595833"/>
                <a:gd name="connsiteY7" fmla="*/ 884035 h 896550"/>
                <a:gd name="connsiteX8" fmla="*/ 1540969 w 1595833"/>
                <a:gd name="connsiteY8" fmla="*/ 894768 h 89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833" h="896550">
                  <a:moveTo>
                    <a:pt x="1540969" y="894768"/>
                  </a:moveTo>
                  <a:cubicBezTo>
                    <a:pt x="1419995" y="755821"/>
                    <a:pt x="1109382" y="397434"/>
                    <a:pt x="1037545" y="253509"/>
                  </a:cubicBezTo>
                  <a:cubicBezTo>
                    <a:pt x="769466" y="407891"/>
                    <a:pt x="289814" y="478904"/>
                    <a:pt x="9426" y="773698"/>
                  </a:cubicBezTo>
                  <a:lnTo>
                    <a:pt x="1" y="449310"/>
                  </a:lnTo>
                  <a:cubicBezTo>
                    <a:pt x="92045" y="197824"/>
                    <a:pt x="527939" y="134304"/>
                    <a:pt x="699419" y="61979"/>
                  </a:cubicBezTo>
                  <a:cubicBezTo>
                    <a:pt x="870899" y="-10346"/>
                    <a:pt x="959825" y="-9762"/>
                    <a:pt x="1028883" y="15358"/>
                  </a:cubicBezTo>
                  <a:cubicBezTo>
                    <a:pt x="1097941" y="40478"/>
                    <a:pt x="1044313" y="63491"/>
                    <a:pt x="1113767" y="212698"/>
                  </a:cubicBezTo>
                  <a:cubicBezTo>
                    <a:pt x="1183221" y="361905"/>
                    <a:pt x="1440679" y="720403"/>
                    <a:pt x="1595832" y="884035"/>
                  </a:cubicBezTo>
                  <a:cubicBezTo>
                    <a:pt x="1595882" y="922538"/>
                    <a:pt x="1540919" y="856265"/>
                    <a:pt x="1540969" y="8947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97" name="직사각형 96"/>
            <p:cNvSpPr/>
            <p:nvPr/>
          </p:nvSpPr>
          <p:spPr bwMode="auto">
            <a:xfrm>
              <a:off x="498582" y="4257676"/>
              <a:ext cx="1848915" cy="1346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8" name="직사각형 97"/>
            <p:cNvSpPr/>
            <p:nvPr/>
          </p:nvSpPr>
          <p:spPr bwMode="auto">
            <a:xfrm>
              <a:off x="2324146" y="3621535"/>
              <a:ext cx="46702" cy="7437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9" name="직사각형 98"/>
            <p:cNvSpPr/>
            <p:nvPr/>
          </p:nvSpPr>
          <p:spPr bwMode="auto">
            <a:xfrm>
              <a:off x="499965" y="3521298"/>
              <a:ext cx="1848915" cy="1413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00" name="직선 연결선 99"/>
            <p:cNvCxnSpPr/>
            <p:nvPr/>
          </p:nvCxnSpPr>
          <p:spPr bwMode="auto">
            <a:xfrm>
              <a:off x="1196752" y="3414410"/>
              <a:ext cx="1127394" cy="818148"/>
            </a:xfrm>
            <a:prstGeom prst="line">
              <a:avLst/>
            </a:prstGeom>
            <a:noFill/>
            <a:ln w="28575" cap="flat" cmpd="sng" algn="ctr">
              <a:solidFill>
                <a:srgbClr val="FFFF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1" name="원호 100"/>
            <p:cNvSpPr/>
            <p:nvPr/>
          </p:nvSpPr>
          <p:spPr bwMode="auto">
            <a:xfrm>
              <a:off x="1326480" y="3376310"/>
              <a:ext cx="279052" cy="279052"/>
            </a:xfrm>
            <a:prstGeom prst="arc">
              <a:avLst>
                <a:gd name="adj1" fmla="val 18952184"/>
                <a:gd name="adj2" fmla="val 3670512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바탕" pitchFamily="18" charset="-127"/>
              </a:endParaRPr>
            </a:p>
          </p:txBody>
        </p:sp>
        <p:cxnSp>
          <p:nvCxnSpPr>
            <p:cNvPr id="102" name="직선 연결선 101"/>
            <p:cNvCxnSpPr/>
            <p:nvPr/>
          </p:nvCxnSpPr>
          <p:spPr bwMode="auto">
            <a:xfrm flipV="1">
              <a:off x="591164" y="3390026"/>
              <a:ext cx="965628" cy="816472"/>
            </a:xfrm>
            <a:prstGeom prst="line">
              <a:avLst/>
            </a:prstGeom>
            <a:noFill/>
            <a:ln w="28575" cap="flat" cmpd="sng" algn="ctr">
              <a:solidFill>
                <a:srgbClr val="FFFF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3" name="Text Box 3"/>
            <p:cNvSpPr txBox="1">
              <a:spLocks noChangeArrowheads="1"/>
            </p:cNvSpPr>
            <p:nvPr/>
          </p:nvSpPr>
          <p:spPr bwMode="auto">
            <a:xfrm>
              <a:off x="1556792" y="3368824"/>
              <a:ext cx="511825" cy="261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100" b="1" dirty="0" smtClean="0">
                  <a:latin typeface="Calibri" pitchFamily="34" charset="0"/>
                  <a:cs typeface="Calibri" pitchFamily="34" charset="0"/>
                </a:rPr>
                <a:t>&gt; 45⁰</a:t>
              </a:r>
            </a:p>
          </p:txBody>
        </p:sp>
        <p:cxnSp>
          <p:nvCxnSpPr>
            <p:cNvPr id="104" name="직선 연결선 103"/>
            <p:cNvCxnSpPr/>
            <p:nvPr/>
          </p:nvCxnSpPr>
          <p:spPr bwMode="auto">
            <a:xfrm>
              <a:off x="1219200" y="3423667"/>
              <a:ext cx="259556" cy="195263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직선 연결선 104"/>
            <p:cNvCxnSpPr/>
            <p:nvPr/>
          </p:nvCxnSpPr>
          <p:spPr bwMode="auto">
            <a:xfrm flipV="1">
              <a:off x="1298799" y="3390026"/>
              <a:ext cx="257993" cy="223469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7" name="자유형 56"/>
          <p:cNvSpPr/>
          <p:nvPr/>
        </p:nvSpPr>
        <p:spPr bwMode="auto">
          <a:xfrm>
            <a:off x="5751958" y="1093424"/>
            <a:ext cx="330994" cy="261939"/>
          </a:xfrm>
          <a:custGeom>
            <a:avLst/>
            <a:gdLst>
              <a:gd name="connsiteX0" fmla="*/ 0 w 293657"/>
              <a:gd name="connsiteY0" fmla="*/ 0 h 240507"/>
              <a:gd name="connsiteX1" fmla="*/ 92869 w 293657"/>
              <a:gd name="connsiteY1" fmla="*/ 69057 h 240507"/>
              <a:gd name="connsiteX2" fmla="*/ 171450 w 293657"/>
              <a:gd name="connsiteY2" fmla="*/ 95250 h 240507"/>
              <a:gd name="connsiteX3" fmla="*/ 292894 w 293657"/>
              <a:gd name="connsiteY3" fmla="*/ 128588 h 240507"/>
              <a:gd name="connsiteX4" fmla="*/ 219075 w 293657"/>
              <a:gd name="connsiteY4" fmla="*/ 142875 h 240507"/>
              <a:gd name="connsiteX5" fmla="*/ 138113 w 293657"/>
              <a:gd name="connsiteY5" fmla="*/ 176213 h 240507"/>
              <a:gd name="connsiteX6" fmla="*/ 85725 w 293657"/>
              <a:gd name="connsiteY6" fmla="*/ 219075 h 240507"/>
              <a:gd name="connsiteX7" fmla="*/ 2381 w 293657"/>
              <a:gd name="connsiteY7" fmla="*/ 240507 h 240507"/>
              <a:gd name="connsiteX0" fmla="*/ 0 w 303182"/>
              <a:gd name="connsiteY0" fmla="*/ 0 h 266701"/>
              <a:gd name="connsiteX1" fmla="*/ 102394 w 303182"/>
              <a:gd name="connsiteY1" fmla="*/ 95251 h 266701"/>
              <a:gd name="connsiteX2" fmla="*/ 180975 w 303182"/>
              <a:gd name="connsiteY2" fmla="*/ 121444 h 266701"/>
              <a:gd name="connsiteX3" fmla="*/ 302419 w 303182"/>
              <a:gd name="connsiteY3" fmla="*/ 154782 h 266701"/>
              <a:gd name="connsiteX4" fmla="*/ 228600 w 303182"/>
              <a:gd name="connsiteY4" fmla="*/ 169069 h 266701"/>
              <a:gd name="connsiteX5" fmla="*/ 147638 w 303182"/>
              <a:gd name="connsiteY5" fmla="*/ 202407 h 266701"/>
              <a:gd name="connsiteX6" fmla="*/ 95250 w 303182"/>
              <a:gd name="connsiteY6" fmla="*/ 245269 h 266701"/>
              <a:gd name="connsiteX7" fmla="*/ 11906 w 303182"/>
              <a:gd name="connsiteY7" fmla="*/ 266701 h 266701"/>
              <a:gd name="connsiteX0" fmla="*/ 0 w 303182"/>
              <a:gd name="connsiteY0" fmla="*/ 0 h 266701"/>
              <a:gd name="connsiteX1" fmla="*/ 102394 w 303182"/>
              <a:gd name="connsiteY1" fmla="*/ 95251 h 266701"/>
              <a:gd name="connsiteX2" fmla="*/ 180975 w 303182"/>
              <a:gd name="connsiteY2" fmla="*/ 121444 h 266701"/>
              <a:gd name="connsiteX3" fmla="*/ 302419 w 303182"/>
              <a:gd name="connsiteY3" fmla="*/ 154782 h 266701"/>
              <a:gd name="connsiteX4" fmla="*/ 228600 w 303182"/>
              <a:gd name="connsiteY4" fmla="*/ 169069 h 266701"/>
              <a:gd name="connsiteX5" fmla="*/ 147638 w 303182"/>
              <a:gd name="connsiteY5" fmla="*/ 202407 h 266701"/>
              <a:gd name="connsiteX6" fmla="*/ 95250 w 303182"/>
              <a:gd name="connsiteY6" fmla="*/ 245269 h 266701"/>
              <a:gd name="connsiteX7" fmla="*/ 11906 w 303182"/>
              <a:gd name="connsiteY7" fmla="*/ 266701 h 266701"/>
              <a:gd name="connsiteX0" fmla="*/ 0 w 303182"/>
              <a:gd name="connsiteY0" fmla="*/ 0 h 266701"/>
              <a:gd name="connsiteX1" fmla="*/ 102394 w 303182"/>
              <a:gd name="connsiteY1" fmla="*/ 95251 h 266701"/>
              <a:gd name="connsiteX2" fmla="*/ 180975 w 303182"/>
              <a:gd name="connsiteY2" fmla="*/ 121444 h 266701"/>
              <a:gd name="connsiteX3" fmla="*/ 302419 w 303182"/>
              <a:gd name="connsiteY3" fmla="*/ 154782 h 266701"/>
              <a:gd name="connsiteX4" fmla="*/ 228600 w 303182"/>
              <a:gd name="connsiteY4" fmla="*/ 169069 h 266701"/>
              <a:gd name="connsiteX5" fmla="*/ 147638 w 303182"/>
              <a:gd name="connsiteY5" fmla="*/ 202407 h 266701"/>
              <a:gd name="connsiteX6" fmla="*/ 11906 w 303182"/>
              <a:gd name="connsiteY6" fmla="*/ 266701 h 266701"/>
              <a:gd name="connsiteX0" fmla="*/ 0 w 303182"/>
              <a:gd name="connsiteY0" fmla="*/ 0 h 266701"/>
              <a:gd name="connsiteX1" fmla="*/ 102394 w 303182"/>
              <a:gd name="connsiteY1" fmla="*/ 95251 h 266701"/>
              <a:gd name="connsiteX2" fmla="*/ 180975 w 303182"/>
              <a:gd name="connsiteY2" fmla="*/ 121444 h 266701"/>
              <a:gd name="connsiteX3" fmla="*/ 302419 w 303182"/>
              <a:gd name="connsiteY3" fmla="*/ 154782 h 266701"/>
              <a:gd name="connsiteX4" fmla="*/ 228600 w 303182"/>
              <a:gd name="connsiteY4" fmla="*/ 169069 h 266701"/>
              <a:gd name="connsiteX5" fmla="*/ 147638 w 303182"/>
              <a:gd name="connsiteY5" fmla="*/ 202407 h 266701"/>
              <a:gd name="connsiteX6" fmla="*/ 11906 w 303182"/>
              <a:gd name="connsiteY6" fmla="*/ 266701 h 266701"/>
              <a:gd name="connsiteX0" fmla="*/ 7144 w 310326"/>
              <a:gd name="connsiteY0" fmla="*/ 0 h 269083"/>
              <a:gd name="connsiteX1" fmla="*/ 109538 w 310326"/>
              <a:gd name="connsiteY1" fmla="*/ 95251 h 269083"/>
              <a:gd name="connsiteX2" fmla="*/ 188119 w 310326"/>
              <a:gd name="connsiteY2" fmla="*/ 121444 h 269083"/>
              <a:gd name="connsiteX3" fmla="*/ 309563 w 310326"/>
              <a:gd name="connsiteY3" fmla="*/ 154782 h 269083"/>
              <a:gd name="connsiteX4" fmla="*/ 235744 w 310326"/>
              <a:gd name="connsiteY4" fmla="*/ 169069 h 269083"/>
              <a:gd name="connsiteX5" fmla="*/ 154782 w 310326"/>
              <a:gd name="connsiteY5" fmla="*/ 202407 h 269083"/>
              <a:gd name="connsiteX6" fmla="*/ 0 w 310326"/>
              <a:gd name="connsiteY6" fmla="*/ 269083 h 269083"/>
              <a:gd name="connsiteX0" fmla="*/ 7144 w 310326"/>
              <a:gd name="connsiteY0" fmla="*/ 0 h 269083"/>
              <a:gd name="connsiteX1" fmla="*/ 188119 w 310326"/>
              <a:gd name="connsiteY1" fmla="*/ 121444 h 269083"/>
              <a:gd name="connsiteX2" fmla="*/ 309563 w 310326"/>
              <a:gd name="connsiteY2" fmla="*/ 154782 h 269083"/>
              <a:gd name="connsiteX3" fmla="*/ 235744 w 310326"/>
              <a:gd name="connsiteY3" fmla="*/ 169069 h 269083"/>
              <a:gd name="connsiteX4" fmla="*/ 154782 w 310326"/>
              <a:gd name="connsiteY4" fmla="*/ 202407 h 269083"/>
              <a:gd name="connsiteX5" fmla="*/ 0 w 310326"/>
              <a:gd name="connsiteY5" fmla="*/ 269083 h 269083"/>
              <a:gd name="connsiteX0" fmla="*/ 7144 w 310326"/>
              <a:gd name="connsiteY0" fmla="*/ 0 h 269083"/>
              <a:gd name="connsiteX1" fmla="*/ 188119 w 310326"/>
              <a:gd name="connsiteY1" fmla="*/ 121444 h 269083"/>
              <a:gd name="connsiteX2" fmla="*/ 309563 w 310326"/>
              <a:gd name="connsiteY2" fmla="*/ 154782 h 269083"/>
              <a:gd name="connsiteX3" fmla="*/ 235744 w 310326"/>
              <a:gd name="connsiteY3" fmla="*/ 169069 h 269083"/>
              <a:gd name="connsiteX4" fmla="*/ 154782 w 310326"/>
              <a:gd name="connsiteY4" fmla="*/ 202407 h 269083"/>
              <a:gd name="connsiteX5" fmla="*/ 0 w 310326"/>
              <a:gd name="connsiteY5" fmla="*/ 269083 h 269083"/>
              <a:gd name="connsiteX0" fmla="*/ 7144 w 310326"/>
              <a:gd name="connsiteY0" fmla="*/ 0 h 269083"/>
              <a:gd name="connsiteX1" fmla="*/ 188119 w 310326"/>
              <a:gd name="connsiteY1" fmla="*/ 121444 h 269083"/>
              <a:gd name="connsiteX2" fmla="*/ 309563 w 310326"/>
              <a:gd name="connsiteY2" fmla="*/ 154782 h 269083"/>
              <a:gd name="connsiteX3" fmla="*/ 235744 w 310326"/>
              <a:gd name="connsiteY3" fmla="*/ 169069 h 269083"/>
              <a:gd name="connsiteX4" fmla="*/ 154782 w 310326"/>
              <a:gd name="connsiteY4" fmla="*/ 202407 h 269083"/>
              <a:gd name="connsiteX5" fmla="*/ 0 w 310326"/>
              <a:gd name="connsiteY5" fmla="*/ 269083 h 269083"/>
              <a:gd name="connsiteX0" fmla="*/ 7144 w 309876"/>
              <a:gd name="connsiteY0" fmla="*/ 0 h 269083"/>
              <a:gd name="connsiteX1" fmla="*/ 188119 w 309876"/>
              <a:gd name="connsiteY1" fmla="*/ 121444 h 269083"/>
              <a:gd name="connsiteX2" fmla="*/ 309563 w 309876"/>
              <a:gd name="connsiteY2" fmla="*/ 154782 h 269083"/>
              <a:gd name="connsiteX3" fmla="*/ 154782 w 309876"/>
              <a:gd name="connsiteY3" fmla="*/ 202407 h 269083"/>
              <a:gd name="connsiteX4" fmla="*/ 0 w 309876"/>
              <a:gd name="connsiteY4" fmla="*/ 269083 h 269083"/>
              <a:gd name="connsiteX0" fmla="*/ 7144 w 309876"/>
              <a:gd name="connsiteY0" fmla="*/ 0 h 269083"/>
              <a:gd name="connsiteX1" fmla="*/ 188119 w 309876"/>
              <a:gd name="connsiteY1" fmla="*/ 121444 h 269083"/>
              <a:gd name="connsiteX2" fmla="*/ 309563 w 309876"/>
              <a:gd name="connsiteY2" fmla="*/ 154782 h 269083"/>
              <a:gd name="connsiteX3" fmla="*/ 154782 w 309876"/>
              <a:gd name="connsiteY3" fmla="*/ 202407 h 269083"/>
              <a:gd name="connsiteX4" fmla="*/ 0 w 309876"/>
              <a:gd name="connsiteY4" fmla="*/ 269083 h 269083"/>
              <a:gd name="connsiteX0" fmla="*/ 7144 w 309876"/>
              <a:gd name="connsiteY0" fmla="*/ 0 h 269083"/>
              <a:gd name="connsiteX1" fmla="*/ 188119 w 309876"/>
              <a:gd name="connsiteY1" fmla="*/ 121444 h 269083"/>
              <a:gd name="connsiteX2" fmla="*/ 309563 w 309876"/>
              <a:gd name="connsiteY2" fmla="*/ 154782 h 269083"/>
              <a:gd name="connsiteX3" fmla="*/ 154782 w 309876"/>
              <a:gd name="connsiteY3" fmla="*/ 202407 h 269083"/>
              <a:gd name="connsiteX4" fmla="*/ 0 w 309876"/>
              <a:gd name="connsiteY4" fmla="*/ 269083 h 269083"/>
              <a:gd name="connsiteX0" fmla="*/ 7144 w 313146"/>
              <a:gd name="connsiteY0" fmla="*/ 0 h 269083"/>
              <a:gd name="connsiteX1" fmla="*/ 188119 w 313146"/>
              <a:gd name="connsiteY1" fmla="*/ 121444 h 269083"/>
              <a:gd name="connsiteX2" fmla="*/ 309563 w 313146"/>
              <a:gd name="connsiteY2" fmla="*/ 154782 h 269083"/>
              <a:gd name="connsiteX3" fmla="*/ 154782 w 313146"/>
              <a:gd name="connsiteY3" fmla="*/ 202407 h 269083"/>
              <a:gd name="connsiteX4" fmla="*/ 0 w 313146"/>
              <a:gd name="connsiteY4" fmla="*/ 269083 h 269083"/>
              <a:gd name="connsiteX0" fmla="*/ 7144 w 313146"/>
              <a:gd name="connsiteY0" fmla="*/ 0 h 269083"/>
              <a:gd name="connsiteX1" fmla="*/ 188119 w 313146"/>
              <a:gd name="connsiteY1" fmla="*/ 121444 h 269083"/>
              <a:gd name="connsiteX2" fmla="*/ 309563 w 313146"/>
              <a:gd name="connsiteY2" fmla="*/ 154782 h 269083"/>
              <a:gd name="connsiteX3" fmla="*/ 154782 w 313146"/>
              <a:gd name="connsiteY3" fmla="*/ 202407 h 269083"/>
              <a:gd name="connsiteX4" fmla="*/ 0 w 313146"/>
              <a:gd name="connsiteY4" fmla="*/ 269083 h 269083"/>
              <a:gd name="connsiteX0" fmla="*/ 7144 w 309563"/>
              <a:gd name="connsiteY0" fmla="*/ 0 h 269083"/>
              <a:gd name="connsiteX1" fmla="*/ 188119 w 309563"/>
              <a:gd name="connsiteY1" fmla="*/ 121444 h 269083"/>
              <a:gd name="connsiteX2" fmla="*/ 309563 w 309563"/>
              <a:gd name="connsiteY2" fmla="*/ 154782 h 269083"/>
              <a:gd name="connsiteX3" fmla="*/ 154782 w 309563"/>
              <a:gd name="connsiteY3" fmla="*/ 202407 h 269083"/>
              <a:gd name="connsiteX4" fmla="*/ 0 w 309563"/>
              <a:gd name="connsiteY4" fmla="*/ 269083 h 269083"/>
              <a:gd name="connsiteX0" fmla="*/ 7144 w 309563"/>
              <a:gd name="connsiteY0" fmla="*/ 0 h 269083"/>
              <a:gd name="connsiteX1" fmla="*/ 188119 w 309563"/>
              <a:gd name="connsiteY1" fmla="*/ 121444 h 269083"/>
              <a:gd name="connsiteX2" fmla="*/ 309563 w 309563"/>
              <a:gd name="connsiteY2" fmla="*/ 154782 h 269083"/>
              <a:gd name="connsiteX3" fmla="*/ 154782 w 309563"/>
              <a:gd name="connsiteY3" fmla="*/ 202407 h 269083"/>
              <a:gd name="connsiteX4" fmla="*/ 0 w 309563"/>
              <a:gd name="connsiteY4" fmla="*/ 269083 h 269083"/>
              <a:gd name="connsiteX0" fmla="*/ 0 w 335756"/>
              <a:gd name="connsiteY0" fmla="*/ 0 h 266702"/>
              <a:gd name="connsiteX1" fmla="*/ 214312 w 335756"/>
              <a:gd name="connsiteY1" fmla="*/ 119063 h 266702"/>
              <a:gd name="connsiteX2" fmla="*/ 335756 w 335756"/>
              <a:gd name="connsiteY2" fmla="*/ 152401 h 266702"/>
              <a:gd name="connsiteX3" fmla="*/ 180975 w 335756"/>
              <a:gd name="connsiteY3" fmla="*/ 200026 h 266702"/>
              <a:gd name="connsiteX4" fmla="*/ 26193 w 335756"/>
              <a:gd name="connsiteY4" fmla="*/ 266702 h 266702"/>
              <a:gd name="connsiteX0" fmla="*/ 0 w 335756"/>
              <a:gd name="connsiteY0" fmla="*/ 0 h 266702"/>
              <a:gd name="connsiteX1" fmla="*/ 214312 w 335756"/>
              <a:gd name="connsiteY1" fmla="*/ 119063 h 266702"/>
              <a:gd name="connsiteX2" fmla="*/ 335756 w 335756"/>
              <a:gd name="connsiteY2" fmla="*/ 152401 h 266702"/>
              <a:gd name="connsiteX3" fmla="*/ 180975 w 335756"/>
              <a:gd name="connsiteY3" fmla="*/ 200026 h 266702"/>
              <a:gd name="connsiteX4" fmla="*/ 26193 w 335756"/>
              <a:gd name="connsiteY4" fmla="*/ 266702 h 266702"/>
              <a:gd name="connsiteX0" fmla="*/ 0 w 335756"/>
              <a:gd name="connsiteY0" fmla="*/ 0 h 266702"/>
              <a:gd name="connsiteX1" fmla="*/ 169068 w 335756"/>
              <a:gd name="connsiteY1" fmla="*/ 90488 h 266702"/>
              <a:gd name="connsiteX2" fmla="*/ 335756 w 335756"/>
              <a:gd name="connsiteY2" fmla="*/ 152401 h 266702"/>
              <a:gd name="connsiteX3" fmla="*/ 180975 w 335756"/>
              <a:gd name="connsiteY3" fmla="*/ 200026 h 266702"/>
              <a:gd name="connsiteX4" fmla="*/ 26193 w 335756"/>
              <a:gd name="connsiteY4" fmla="*/ 266702 h 266702"/>
              <a:gd name="connsiteX0" fmla="*/ 0 w 335756"/>
              <a:gd name="connsiteY0" fmla="*/ 0 h 266702"/>
              <a:gd name="connsiteX1" fmla="*/ 169068 w 335756"/>
              <a:gd name="connsiteY1" fmla="*/ 90488 h 266702"/>
              <a:gd name="connsiteX2" fmla="*/ 335756 w 335756"/>
              <a:gd name="connsiteY2" fmla="*/ 152401 h 266702"/>
              <a:gd name="connsiteX3" fmla="*/ 180975 w 335756"/>
              <a:gd name="connsiteY3" fmla="*/ 200026 h 266702"/>
              <a:gd name="connsiteX4" fmla="*/ 26193 w 335756"/>
              <a:gd name="connsiteY4" fmla="*/ 266702 h 266702"/>
              <a:gd name="connsiteX0" fmla="*/ 0 w 335756"/>
              <a:gd name="connsiteY0" fmla="*/ 0 h 266702"/>
              <a:gd name="connsiteX1" fmla="*/ 207168 w 335756"/>
              <a:gd name="connsiteY1" fmla="*/ 107157 h 266702"/>
              <a:gd name="connsiteX2" fmla="*/ 335756 w 335756"/>
              <a:gd name="connsiteY2" fmla="*/ 152401 h 266702"/>
              <a:gd name="connsiteX3" fmla="*/ 180975 w 335756"/>
              <a:gd name="connsiteY3" fmla="*/ 200026 h 266702"/>
              <a:gd name="connsiteX4" fmla="*/ 26193 w 335756"/>
              <a:gd name="connsiteY4" fmla="*/ 266702 h 266702"/>
              <a:gd name="connsiteX0" fmla="*/ 0 w 335756"/>
              <a:gd name="connsiteY0" fmla="*/ 0 h 266702"/>
              <a:gd name="connsiteX1" fmla="*/ 230981 w 335756"/>
              <a:gd name="connsiteY1" fmla="*/ 104775 h 266702"/>
              <a:gd name="connsiteX2" fmla="*/ 335756 w 335756"/>
              <a:gd name="connsiteY2" fmla="*/ 152401 h 266702"/>
              <a:gd name="connsiteX3" fmla="*/ 180975 w 335756"/>
              <a:gd name="connsiteY3" fmla="*/ 200026 h 266702"/>
              <a:gd name="connsiteX4" fmla="*/ 26193 w 335756"/>
              <a:gd name="connsiteY4" fmla="*/ 266702 h 266702"/>
              <a:gd name="connsiteX0" fmla="*/ 0 w 335756"/>
              <a:gd name="connsiteY0" fmla="*/ 0 h 266702"/>
              <a:gd name="connsiteX1" fmla="*/ 188119 w 335756"/>
              <a:gd name="connsiteY1" fmla="*/ 100013 h 266702"/>
              <a:gd name="connsiteX2" fmla="*/ 335756 w 335756"/>
              <a:gd name="connsiteY2" fmla="*/ 152401 h 266702"/>
              <a:gd name="connsiteX3" fmla="*/ 180975 w 335756"/>
              <a:gd name="connsiteY3" fmla="*/ 200026 h 266702"/>
              <a:gd name="connsiteX4" fmla="*/ 26193 w 335756"/>
              <a:gd name="connsiteY4" fmla="*/ 266702 h 266702"/>
              <a:gd name="connsiteX0" fmla="*/ 0 w 335756"/>
              <a:gd name="connsiteY0" fmla="*/ 0 h 266702"/>
              <a:gd name="connsiteX1" fmla="*/ 171450 w 335756"/>
              <a:gd name="connsiteY1" fmla="*/ 92869 h 266702"/>
              <a:gd name="connsiteX2" fmla="*/ 335756 w 335756"/>
              <a:gd name="connsiteY2" fmla="*/ 152401 h 266702"/>
              <a:gd name="connsiteX3" fmla="*/ 180975 w 335756"/>
              <a:gd name="connsiteY3" fmla="*/ 200026 h 266702"/>
              <a:gd name="connsiteX4" fmla="*/ 26193 w 335756"/>
              <a:gd name="connsiteY4" fmla="*/ 266702 h 266702"/>
              <a:gd name="connsiteX0" fmla="*/ 0 w 335756"/>
              <a:gd name="connsiteY0" fmla="*/ 0 h 254796"/>
              <a:gd name="connsiteX1" fmla="*/ 171450 w 335756"/>
              <a:gd name="connsiteY1" fmla="*/ 80963 h 254796"/>
              <a:gd name="connsiteX2" fmla="*/ 335756 w 335756"/>
              <a:gd name="connsiteY2" fmla="*/ 140495 h 254796"/>
              <a:gd name="connsiteX3" fmla="*/ 180975 w 335756"/>
              <a:gd name="connsiteY3" fmla="*/ 188120 h 254796"/>
              <a:gd name="connsiteX4" fmla="*/ 26193 w 335756"/>
              <a:gd name="connsiteY4" fmla="*/ 254796 h 254796"/>
              <a:gd name="connsiteX0" fmla="*/ 0 w 330994"/>
              <a:gd name="connsiteY0" fmla="*/ 0 h 261939"/>
              <a:gd name="connsiteX1" fmla="*/ 166688 w 330994"/>
              <a:gd name="connsiteY1" fmla="*/ 88106 h 261939"/>
              <a:gd name="connsiteX2" fmla="*/ 330994 w 330994"/>
              <a:gd name="connsiteY2" fmla="*/ 147638 h 261939"/>
              <a:gd name="connsiteX3" fmla="*/ 176213 w 330994"/>
              <a:gd name="connsiteY3" fmla="*/ 195263 h 261939"/>
              <a:gd name="connsiteX4" fmla="*/ 21431 w 330994"/>
              <a:gd name="connsiteY4" fmla="*/ 261939 h 26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994" h="261939">
                <a:moveTo>
                  <a:pt x="0" y="0"/>
                </a:moveTo>
                <a:cubicBezTo>
                  <a:pt x="104378" y="11013"/>
                  <a:pt x="111522" y="63500"/>
                  <a:pt x="166688" y="88106"/>
                </a:cubicBezTo>
                <a:cubicBezTo>
                  <a:pt x="221854" y="112712"/>
                  <a:pt x="274638" y="122237"/>
                  <a:pt x="330994" y="147638"/>
                </a:cubicBezTo>
                <a:cubicBezTo>
                  <a:pt x="296863" y="165895"/>
                  <a:pt x="222648" y="169069"/>
                  <a:pt x="176213" y="195263"/>
                </a:cubicBezTo>
                <a:cubicBezTo>
                  <a:pt x="129778" y="221457"/>
                  <a:pt x="118765" y="248545"/>
                  <a:pt x="21431" y="261939"/>
                </a:cubicBezTo>
              </a:path>
            </a:pathLst>
          </a:custGeom>
          <a:noFill/>
          <a:ln w="285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바탕" pitchFamily="18" charset="-127"/>
            </a:endParaRPr>
          </a:p>
        </p:txBody>
      </p:sp>
      <p:sp>
        <p:nvSpPr>
          <p:cNvPr id="58" name="자유형 57"/>
          <p:cNvSpPr/>
          <p:nvPr/>
        </p:nvSpPr>
        <p:spPr bwMode="auto">
          <a:xfrm>
            <a:off x="2129252" y="1100568"/>
            <a:ext cx="36545" cy="269081"/>
          </a:xfrm>
          <a:custGeom>
            <a:avLst/>
            <a:gdLst>
              <a:gd name="connsiteX0" fmla="*/ 36545 w 36545"/>
              <a:gd name="connsiteY0" fmla="*/ 0 h 269081"/>
              <a:gd name="connsiteX1" fmla="*/ 3207 w 36545"/>
              <a:gd name="connsiteY1" fmla="*/ 126206 h 269081"/>
              <a:gd name="connsiteX2" fmla="*/ 3207 w 36545"/>
              <a:gd name="connsiteY2" fmla="*/ 269081 h 2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45" h="269081">
                <a:moveTo>
                  <a:pt x="36545" y="0"/>
                </a:moveTo>
                <a:cubicBezTo>
                  <a:pt x="22654" y="40679"/>
                  <a:pt x="8763" y="81359"/>
                  <a:pt x="3207" y="126206"/>
                </a:cubicBezTo>
                <a:cubicBezTo>
                  <a:pt x="-2349" y="171053"/>
                  <a:pt x="429" y="220067"/>
                  <a:pt x="3207" y="269081"/>
                </a:cubicBezTo>
              </a:path>
            </a:pathLst>
          </a:custGeom>
          <a:noFill/>
          <a:ln w="285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바탕" pitchFamily="18" charset="-127"/>
            </a:endParaRPr>
          </a:p>
        </p:txBody>
      </p:sp>
      <p:grpSp>
        <p:nvGrpSpPr>
          <p:cNvPr id="59" name="그룹 58"/>
          <p:cNvGrpSpPr/>
          <p:nvPr/>
        </p:nvGrpSpPr>
        <p:grpSpPr>
          <a:xfrm>
            <a:off x="3373295" y="5449717"/>
            <a:ext cx="601486" cy="519535"/>
            <a:chOff x="1268760" y="4793505"/>
            <a:chExt cx="601486" cy="519535"/>
          </a:xfrm>
        </p:grpSpPr>
        <p:sp>
          <p:nvSpPr>
            <p:cNvPr id="88" name="직사각형 87"/>
            <p:cNvSpPr/>
            <p:nvPr/>
          </p:nvSpPr>
          <p:spPr bwMode="auto">
            <a:xfrm>
              <a:off x="1268760" y="4793505"/>
              <a:ext cx="601486" cy="5195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9" name="타원 88"/>
            <p:cNvSpPr/>
            <p:nvPr/>
          </p:nvSpPr>
          <p:spPr bwMode="auto">
            <a:xfrm>
              <a:off x="1369008" y="4856974"/>
              <a:ext cx="405942" cy="4059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0" name="타원 89"/>
            <p:cNvSpPr/>
            <p:nvPr/>
          </p:nvSpPr>
          <p:spPr bwMode="auto">
            <a:xfrm>
              <a:off x="1412776" y="4924917"/>
              <a:ext cx="288032" cy="2598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1" name="자유형 90"/>
            <p:cNvSpPr/>
            <p:nvPr/>
          </p:nvSpPr>
          <p:spPr bwMode="auto">
            <a:xfrm rot="19003855">
              <a:off x="1413744" y="4834930"/>
              <a:ext cx="366271" cy="408552"/>
            </a:xfrm>
            <a:custGeom>
              <a:avLst/>
              <a:gdLst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16587 w 495244"/>
                <a:gd name="connsiteY0" fmla="*/ 109365 h 540988"/>
                <a:gd name="connsiteX1" fmla="*/ 109456 w 495244"/>
                <a:gd name="connsiteY1" fmla="*/ 28403 h 540988"/>
                <a:gd name="connsiteX2" fmla="*/ 264237 w 495244"/>
                <a:gd name="connsiteY2" fmla="*/ 2209 h 540988"/>
                <a:gd name="connsiteX3" fmla="*/ 411874 w 495244"/>
                <a:gd name="connsiteY3" fmla="*/ 78409 h 540988"/>
                <a:gd name="connsiteX4" fmla="*/ 495218 w 495244"/>
                <a:gd name="connsiteY4" fmla="*/ 264147 h 540988"/>
                <a:gd name="connsiteX5" fmla="*/ 419018 w 495244"/>
                <a:gd name="connsiteY5" fmla="*/ 457028 h 540988"/>
                <a:gd name="connsiteX6" fmla="*/ 264237 w 495244"/>
                <a:gd name="connsiteY6" fmla="*/ 535609 h 540988"/>
                <a:gd name="connsiteX7" fmla="*/ 109456 w 495244"/>
                <a:gd name="connsiteY7" fmla="*/ 523703 h 540988"/>
                <a:gd name="connsiteX8" fmla="*/ 4681 w 495244"/>
                <a:gd name="connsiteY8" fmla="*/ 440359 h 540988"/>
                <a:gd name="connsiteX9" fmla="*/ 33256 w 495244"/>
                <a:gd name="connsiteY9" fmla="*/ 368922 h 540988"/>
                <a:gd name="connsiteX10" fmla="*/ 297574 w 495244"/>
                <a:gd name="connsiteY10" fmla="*/ 435597 h 540988"/>
                <a:gd name="connsiteX11" fmla="*/ 399968 w 495244"/>
                <a:gd name="connsiteY11" fmla="*/ 211759 h 540988"/>
                <a:gd name="connsiteX12" fmla="*/ 238043 w 495244"/>
                <a:gd name="connsiteY12" fmla="*/ 92697 h 540988"/>
                <a:gd name="connsiteX13" fmla="*/ 16587 w 495244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405365 w 509395"/>
                <a:gd name="connsiteY11" fmla="*/ 244894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374729 w 509395"/>
                <a:gd name="connsiteY11" fmla="*/ 260357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51752 w 508953"/>
                <a:gd name="connsiteY12" fmla="*/ 9269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5187 w 508953"/>
                <a:gd name="connsiteY12" fmla="*/ 123623 h 540988"/>
                <a:gd name="connsiteX13" fmla="*/ 30296 w 508953"/>
                <a:gd name="connsiteY13" fmla="*/ 109365 h 540988"/>
                <a:gd name="connsiteX0" fmla="*/ 29418 w 508075"/>
                <a:gd name="connsiteY0" fmla="*/ 109365 h 540988"/>
                <a:gd name="connsiteX1" fmla="*/ 122287 w 508075"/>
                <a:gd name="connsiteY1" fmla="*/ 28403 h 540988"/>
                <a:gd name="connsiteX2" fmla="*/ 277068 w 508075"/>
                <a:gd name="connsiteY2" fmla="*/ 2209 h 540988"/>
                <a:gd name="connsiteX3" fmla="*/ 424705 w 508075"/>
                <a:gd name="connsiteY3" fmla="*/ 78409 h 540988"/>
                <a:gd name="connsiteX4" fmla="*/ 508049 w 508075"/>
                <a:gd name="connsiteY4" fmla="*/ 264147 h 540988"/>
                <a:gd name="connsiteX5" fmla="*/ 431849 w 508075"/>
                <a:gd name="connsiteY5" fmla="*/ 457028 h 540988"/>
                <a:gd name="connsiteX6" fmla="*/ 277068 w 508075"/>
                <a:gd name="connsiteY6" fmla="*/ 535609 h 540988"/>
                <a:gd name="connsiteX7" fmla="*/ 122287 w 508075"/>
                <a:gd name="connsiteY7" fmla="*/ 523703 h 540988"/>
                <a:gd name="connsiteX8" fmla="*/ 17512 w 508075"/>
                <a:gd name="connsiteY8" fmla="*/ 440359 h 540988"/>
                <a:gd name="connsiteX9" fmla="*/ 26392 w 508075"/>
                <a:gd name="connsiteY9" fmla="*/ 391011 h 540988"/>
                <a:gd name="connsiteX10" fmla="*/ 271016 w 508075"/>
                <a:gd name="connsiteY10" fmla="*/ 380372 h 540988"/>
                <a:gd name="connsiteX11" fmla="*/ 353713 w 508075"/>
                <a:gd name="connsiteY11" fmla="*/ 240476 h 540988"/>
                <a:gd name="connsiteX12" fmla="*/ 244309 w 508075"/>
                <a:gd name="connsiteY12" fmla="*/ 123623 h 540988"/>
                <a:gd name="connsiteX13" fmla="*/ 29418 w 508075"/>
                <a:gd name="connsiteY13" fmla="*/ 109365 h 540988"/>
                <a:gd name="connsiteX0" fmla="*/ 16298 w 494955"/>
                <a:gd name="connsiteY0" fmla="*/ 109365 h 540988"/>
                <a:gd name="connsiteX1" fmla="*/ 109167 w 494955"/>
                <a:gd name="connsiteY1" fmla="*/ 28403 h 540988"/>
                <a:gd name="connsiteX2" fmla="*/ 263948 w 494955"/>
                <a:gd name="connsiteY2" fmla="*/ 2209 h 540988"/>
                <a:gd name="connsiteX3" fmla="*/ 411585 w 494955"/>
                <a:gd name="connsiteY3" fmla="*/ 78409 h 540988"/>
                <a:gd name="connsiteX4" fmla="*/ 494929 w 494955"/>
                <a:gd name="connsiteY4" fmla="*/ 264147 h 540988"/>
                <a:gd name="connsiteX5" fmla="*/ 418729 w 494955"/>
                <a:gd name="connsiteY5" fmla="*/ 457028 h 540988"/>
                <a:gd name="connsiteX6" fmla="*/ 263948 w 494955"/>
                <a:gd name="connsiteY6" fmla="*/ 535609 h 540988"/>
                <a:gd name="connsiteX7" fmla="*/ 109167 w 494955"/>
                <a:gd name="connsiteY7" fmla="*/ 523703 h 540988"/>
                <a:gd name="connsiteX8" fmla="*/ 4392 w 494955"/>
                <a:gd name="connsiteY8" fmla="*/ 440359 h 540988"/>
                <a:gd name="connsiteX9" fmla="*/ 257896 w 494955"/>
                <a:gd name="connsiteY9" fmla="*/ 380372 h 540988"/>
                <a:gd name="connsiteX10" fmla="*/ 340593 w 494955"/>
                <a:gd name="connsiteY10" fmla="*/ 240476 h 540988"/>
                <a:gd name="connsiteX11" fmla="*/ 231189 w 494955"/>
                <a:gd name="connsiteY11" fmla="*/ 123623 h 540988"/>
                <a:gd name="connsiteX12" fmla="*/ 16298 w 494955"/>
                <a:gd name="connsiteY12" fmla="*/ 109365 h 540988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177"/>
                <a:gd name="connsiteX1" fmla="*/ 96417 w 482205"/>
                <a:gd name="connsiteY1" fmla="*/ 28403 h 540177"/>
                <a:gd name="connsiteX2" fmla="*/ 251198 w 482205"/>
                <a:gd name="connsiteY2" fmla="*/ 2209 h 540177"/>
                <a:gd name="connsiteX3" fmla="*/ 398835 w 482205"/>
                <a:gd name="connsiteY3" fmla="*/ 78409 h 540177"/>
                <a:gd name="connsiteX4" fmla="*/ 482179 w 482205"/>
                <a:gd name="connsiteY4" fmla="*/ 264147 h 540177"/>
                <a:gd name="connsiteX5" fmla="*/ 405979 w 482205"/>
                <a:gd name="connsiteY5" fmla="*/ 457028 h 540177"/>
                <a:gd name="connsiteX6" fmla="*/ 251198 w 482205"/>
                <a:gd name="connsiteY6" fmla="*/ 535609 h 540177"/>
                <a:gd name="connsiteX7" fmla="*/ 96417 w 482205"/>
                <a:gd name="connsiteY7" fmla="*/ 523703 h 540177"/>
                <a:gd name="connsiteX8" fmla="*/ 35408 w 482205"/>
                <a:gd name="connsiteY8" fmla="*/ 464658 h 540177"/>
                <a:gd name="connsiteX9" fmla="*/ 245146 w 482205"/>
                <a:gd name="connsiteY9" fmla="*/ 380372 h 540177"/>
                <a:gd name="connsiteX10" fmla="*/ 327843 w 482205"/>
                <a:gd name="connsiteY10" fmla="*/ 240476 h 540177"/>
                <a:gd name="connsiteX11" fmla="*/ 218439 w 482205"/>
                <a:gd name="connsiteY11" fmla="*/ 123623 h 540177"/>
                <a:gd name="connsiteX12" fmla="*/ 3548 w 482205"/>
                <a:gd name="connsiteY12" fmla="*/ 109365 h 540177"/>
                <a:gd name="connsiteX0" fmla="*/ 3548 w 482205"/>
                <a:gd name="connsiteY0" fmla="*/ 109365 h 540177"/>
                <a:gd name="connsiteX1" fmla="*/ 96417 w 482205"/>
                <a:gd name="connsiteY1" fmla="*/ 28403 h 540177"/>
                <a:gd name="connsiteX2" fmla="*/ 251198 w 482205"/>
                <a:gd name="connsiteY2" fmla="*/ 2209 h 540177"/>
                <a:gd name="connsiteX3" fmla="*/ 398835 w 482205"/>
                <a:gd name="connsiteY3" fmla="*/ 78409 h 540177"/>
                <a:gd name="connsiteX4" fmla="*/ 482179 w 482205"/>
                <a:gd name="connsiteY4" fmla="*/ 264147 h 540177"/>
                <a:gd name="connsiteX5" fmla="*/ 405979 w 482205"/>
                <a:gd name="connsiteY5" fmla="*/ 457028 h 540177"/>
                <a:gd name="connsiteX6" fmla="*/ 251198 w 482205"/>
                <a:gd name="connsiteY6" fmla="*/ 535609 h 540177"/>
                <a:gd name="connsiteX7" fmla="*/ 96417 w 482205"/>
                <a:gd name="connsiteY7" fmla="*/ 523703 h 540177"/>
                <a:gd name="connsiteX8" fmla="*/ 35408 w 482205"/>
                <a:gd name="connsiteY8" fmla="*/ 464658 h 540177"/>
                <a:gd name="connsiteX9" fmla="*/ 245146 w 482205"/>
                <a:gd name="connsiteY9" fmla="*/ 380372 h 540177"/>
                <a:gd name="connsiteX10" fmla="*/ 308148 w 482205"/>
                <a:gd name="connsiteY10" fmla="*/ 251521 h 540177"/>
                <a:gd name="connsiteX11" fmla="*/ 218439 w 482205"/>
                <a:gd name="connsiteY11" fmla="*/ 123623 h 540177"/>
                <a:gd name="connsiteX12" fmla="*/ 3548 w 482205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5663 w 482722"/>
                <a:gd name="connsiteY9" fmla="*/ 380372 h 540177"/>
                <a:gd name="connsiteX10" fmla="*/ 308665 w 482722"/>
                <a:gd name="connsiteY10" fmla="*/ 251521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5663 w 482722"/>
                <a:gd name="connsiteY9" fmla="*/ 380372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35635"/>
                <a:gd name="connsiteX1" fmla="*/ 96934 w 482722"/>
                <a:gd name="connsiteY1" fmla="*/ 28403 h 535635"/>
                <a:gd name="connsiteX2" fmla="*/ 251715 w 482722"/>
                <a:gd name="connsiteY2" fmla="*/ 2209 h 535635"/>
                <a:gd name="connsiteX3" fmla="*/ 399352 w 482722"/>
                <a:gd name="connsiteY3" fmla="*/ 78409 h 535635"/>
                <a:gd name="connsiteX4" fmla="*/ 482696 w 482722"/>
                <a:gd name="connsiteY4" fmla="*/ 264147 h 535635"/>
                <a:gd name="connsiteX5" fmla="*/ 406496 w 482722"/>
                <a:gd name="connsiteY5" fmla="*/ 457028 h 535635"/>
                <a:gd name="connsiteX6" fmla="*/ 251715 w 482722"/>
                <a:gd name="connsiteY6" fmla="*/ 535609 h 535635"/>
                <a:gd name="connsiteX7" fmla="*/ 35925 w 482722"/>
                <a:gd name="connsiteY7" fmla="*/ 464658 h 535635"/>
                <a:gd name="connsiteX8" fmla="*/ 241286 w 482722"/>
                <a:gd name="connsiteY8" fmla="*/ 369327 h 535635"/>
                <a:gd name="connsiteX9" fmla="*/ 302100 w 482722"/>
                <a:gd name="connsiteY9" fmla="*/ 238267 h 535635"/>
                <a:gd name="connsiteX10" fmla="*/ 229898 w 482722"/>
                <a:gd name="connsiteY10" fmla="*/ 143504 h 535635"/>
                <a:gd name="connsiteX11" fmla="*/ 4065 w 482722"/>
                <a:gd name="connsiteY11" fmla="*/ 109365 h 535635"/>
                <a:gd name="connsiteX0" fmla="*/ 4065 w 482722"/>
                <a:gd name="connsiteY0" fmla="*/ 109365 h 535700"/>
                <a:gd name="connsiteX1" fmla="*/ 96934 w 482722"/>
                <a:gd name="connsiteY1" fmla="*/ 28403 h 535700"/>
                <a:gd name="connsiteX2" fmla="*/ 251715 w 482722"/>
                <a:gd name="connsiteY2" fmla="*/ 2209 h 535700"/>
                <a:gd name="connsiteX3" fmla="*/ 399352 w 482722"/>
                <a:gd name="connsiteY3" fmla="*/ 78409 h 535700"/>
                <a:gd name="connsiteX4" fmla="*/ 482696 w 482722"/>
                <a:gd name="connsiteY4" fmla="*/ 264147 h 535700"/>
                <a:gd name="connsiteX5" fmla="*/ 406496 w 482722"/>
                <a:gd name="connsiteY5" fmla="*/ 457028 h 535700"/>
                <a:gd name="connsiteX6" fmla="*/ 251715 w 482722"/>
                <a:gd name="connsiteY6" fmla="*/ 535609 h 535700"/>
                <a:gd name="connsiteX7" fmla="*/ 35925 w 482722"/>
                <a:gd name="connsiteY7" fmla="*/ 464658 h 535700"/>
                <a:gd name="connsiteX8" fmla="*/ 241286 w 482722"/>
                <a:gd name="connsiteY8" fmla="*/ 369327 h 535700"/>
                <a:gd name="connsiteX9" fmla="*/ 302100 w 482722"/>
                <a:gd name="connsiteY9" fmla="*/ 238267 h 535700"/>
                <a:gd name="connsiteX10" fmla="*/ 229898 w 482722"/>
                <a:gd name="connsiteY10" fmla="*/ 143504 h 535700"/>
                <a:gd name="connsiteX11" fmla="*/ 4065 w 482722"/>
                <a:gd name="connsiteY11" fmla="*/ 109365 h 535700"/>
                <a:gd name="connsiteX0" fmla="*/ 4065 w 482725"/>
                <a:gd name="connsiteY0" fmla="*/ 109365 h 544467"/>
                <a:gd name="connsiteX1" fmla="*/ 96934 w 482725"/>
                <a:gd name="connsiteY1" fmla="*/ 28403 h 544467"/>
                <a:gd name="connsiteX2" fmla="*/ 251715 w 482725"/>
                <a:gd name="connsiteY2" fmla="*/ 2209 h 544467"/>
                <a:gd name="connsiteX3" fmla="*/ 399352 w 482725"/>
                <a:gd name="connsiteY3" fmla="*/ 78409 h 544467"/>
                <a:gd name="connsiteX4" fmla="*/ 482696 w 482725"/>
                <a:gd name="connsiteY4" fmla="*/ 264147 h 544467"/>
                <a:gd name="connsiteX5" fmla="*/ 406496 w 482725"/>
                <a:gd name="connsiteY5" fmla="*/ 457028 h 544467"/>
                <a:gd name="connsiteX6" fmla="*/ 227644 w 482725"/>
                <a:gd name="connsiteY6" fmla="*/ 544445 h 544467"/>
                <a:gd name="connsiteX7" fmla="*/ 35925 w 482725"/>
                <a:gd name="connsiteY7" fmla="*/ 464658 h 544467"/>
                <a:gd name="connsiteX8" fmla="*/ 241286 w 482725"/>
                <a:gd name="connsiteY8" fmla="*/ 369327 h 544467"/>
                <a:gd name="connsiteX9" fmla="*/ 302100 w 482725"/>
                <a:gd name="connsiteY9" fmla="*/ 238267 h 544467"/>
                <a:gd name="connsiteX10" fmla="*/ 229898 w 482725"/>
                <a:gd name="connsiteY10" fmla="*/ 143504 h 544467"/>
                <a:gd name="connsiteX11" fmla="*/ 4065 w 482725"/>
                <a:gd name="connsiteY11" fmla="*/ 109365 h 544467"/>
                <a:gd name="connsiteX0" fmla="*/ 4065 w 482725"/>
                <a:gd name="connsiteY0" fmla="*/ 109365 h 544467"/>
                <a:gd name="connsiteX1" fmla="*/ 96934 w 482725"/>
                <a:gd name="connsiteY1" fmla="*/ 28403 h 544467"/>
                <a:gd name="connsiteX2" fmla="*/ 251715 w 482725"/>
                <a:gd name="connsiteY2" fmla="*/ 2209 h 544467"/>
                <a:gd name="connsiteX3" fmla="*/ 399352 w 482725"/>
                <a:gd name="connsiteY3" fmla="*/ 78409 h 544467"/>
                <a:gd name="connsiteX4" fmla="*/ 482696 w 482725"/>
                <a:gd name="connsiteY4" fmla="*/ 264147 h 544467"/>
                <a:gd name="connsiteX5" fmla="*/ 406496 w 482725"/>
                <a:gd name="connsiteY5" fmla="*/ 457028 h 544467"/>
                <a:gd name="connsiteX6" fmla="*/ 227644 w 482725"/>
                <a:gd name="connsiteY6" fmla="*/ 544445 h 544467"/>
                <a:gd name="connsiteX7" fmla="*/ 35925 w 482725"/>
                <a:gd name="connsiteY7" fmla="*/ 464658 h 544467"/>
                <a:gd name="connsiteX8" fmla="*/ 241286 w 482725"/>
                <a:gd name="connsiteY8" fmla="*/ 369327 h 544467"/>
                <a:gd name="connsiteX9" fmla="*/ 331589 w 482725"/>
                <a:gd name="connsiteY9" fmla="*/ 257571 h 544467"/>
                <a:gd name="connsiteX10" fmla="*/ 229898 w 482725"/>
                <a:gd name="connsiteY10" fmla="*/ 143504 h 544467"/>
                <a:gd name="connsiteX11" fmla="*/ 4065 w 482725"/>
                <a:gd name="connsiteY11" fmla="*/ 109365 h 544467"/>
                <a:gd name="connsiteX0" fmla="*/ 4065 w 482725"/>
                <a:gd name="connsiteY0" fmla="*/ 109365 h 544466"/>
                <a:gd name="connsiteX1" fmla="*/ 96934 w 482725"/>
                <a:gd name="connsiteY1" fmla="*/ 28403 h 544466"/>
                <a:gd name="connsiteX2" fmla="*/ 251715 w 482725"/>
                <a:gd name="connsiteY2" fmla="*/ 2209 h 544466"/>
                <a:gd name="connsiteX3" fmla="*/ 399352 w 482725"/>
                <a:gd name="connsiteY3" fmla="*/ 78409 h 544466"/>
                <a:gd name="connsiteX4" fmla="*/ 482696 w 482725"/>
                <a:gd name="connsiteY4" fmla="*/ 264147 h 544466"/>
                <a:gd name="connsiteX5" fmla="*/ 406496 w 482725"/>
                <a:gd name="connsiteY5" fmla="*/ 457028 h 544466"/>
                <a:gd name="connsiteX6" fmla="*/ 227644 w 482725"/>
                <a:gd name="connsiteY6" fmla="*/ 544445 h 544466"/>
                <a:gd name="connsiteX7" fmla="*/ 35925 w 482725"/>
                <a:gd name="connsiteY7" fmla="*/ 464658 h 544466"/>
                <a:gd name="connsiteX8" fmla="*/ 246534 w 482725"/>
                <a:gd name="connsiteY8" fmla="*/ 396106 h 544466"/>
                <a:gd name="connsiteX9" fmla="*/ 331589 w 482725"/>
                <a:gd name="connsiteY9" fmla="*/ 257571 h 544466"/>
                <a:gd name="connsiteX10" fmla="*/ 229898 w 482725"/>
                <a:gd name="connsiteY10" fmla="*/ 143504 h 544466"/>
                <a:gd name="connsiteX11" fmla="*/ 4065 w 482725"/>
                <a:gd name="connsiteY11" fmla="*/ 109365 h 544466"/>
                <a:gd name="connsiteX0" fmla="*/ 4903 w 483563"/>
                <a:gd name="connsiteY0" fmla="*/ 109365 h 544466"/>
                <a:gd name="connsiteX1" fmla="*/ 97772 w 483563"/>
                <a:gd name="connsiteY1" fmla="*/ 28403 h 544466"/>
                <a:gd name="connsiteX2" fmla="*/ 252553 w 483563"/>
                <a:gd name="connsiteY2" fmla="*/ 2209 h 544466"/>
                <a:gd name="connsiteX3" fmla="*/ 400190 w 483563"/>
                <a:gd name="connsiteY3" fmla="*/ 78409 h 544466"/>
                <a:gd name="connsiteX4" fmla="*/ 483534 w 483563"/>
                <a:gd name="connsiteY4" fmla="*/ 264147 h 544466"/>
                <a:gd name="connsiteX5" fmla="*/ 407334 w 483563"/>
                <a:gd name="connsiteY5" fmla="*/ 457028 h 544466"/>
                <a:gd name="connsiteX6" fmla="*/ 228482 w 483563"/>
                <a:gd name="connsiteY6" fmla="*/ 544445 h 544466"/>
                <a:gd name="connsiteX7" fmla="*/ 36763 w 483563"/>
                <a:gd name="connsiteY7" fmla="*/ 464658 h 544466"/>
                <a:gd name="connsiteX8" fmla="*/ 247372 w 483563"/>
                <a:gd name="connsiteY8" fmla="*/ 396106 h 544466"/>
                <a:gd name="connsiteX9" fmla="*/ 332427 w 483563"/>
                <a:gd name="connsiteY9" fmla="*/ 257571 h 544466"/>
                <a:gd name="connsiteX10" fmla="*/ 247705 w 483563"/>
                <a:gd name="connsiteY10" fmla="*/ 116047 h 544466"/>
                <a:gd name="connsiteX11" fmla="*/ 4903 w 483563"/>
                <a:gd name="connsiteY11" fmla="*/ 109365 h 544466"/>
                <a:gd name="connsiteX0" fmla="*/ 4903 w 483563"/>
                <a:gd name="connsiteY0" fmla="*/ 109365 h 544463"/>
                <a:gd name="connsiteX1" fmla="*/ 97772 w 483563"/>
                <a:gd name="connsiteY1" fmla="*/ 28403 h 544463"/>
                <a:gd name="connsiteX2" fmla="*/ 252553 w 483563"/>
                <a:gd name="connsiteY2" fmla="*/ 2209 h 544463"/>
                <a:gd name="connsiteX3" fmla="*/ 400190 w 483563"/>
                <a:gd name="connsiteY3" fmla="*/ 78409 h 544463"/>
                <a:gd name="connsiteX4" fmla="*/ 483534 w 483563"/>
                <a:gd name="connsiteY4" fmla="*/ 264147 h 544463"/>
                <a:gd name="connsiteX5" fmla="*/ 407334 w 483563"/>
                <a:gd name="connsiteY5" fmla="*/ 457028 h 544463"/>
                <a:gd name="connsiteX6" fmla="*/ 228482 w 483563"/>
                <a:gd name="connsiteY6" fmla="*/ 544445 h 544463"/>
                <a:gd name="connsiteX7" fmla="*/ 36763 w 483563"/>
                <a:gd name="connsiteY7" fmla="*/ 464658 h 544463"/>
                <a:gd name="connsiteX8" fmla="*/ 268377 w 483563"/>
                <a:gd name="connsiteY8" fmla="*/ 429140 h 544463"/>
                <a:gd name="connsiteX9" fmla="*/ 332427 w 483563"/>
                <a:gd name="connsiteY9" fmla="*/ 257571 h 544463"/>
                <a:gd name="connsiteX10" fmla="*/ 247705 w 483563"/>
                <a:gd name="connsiteY10" fmla="*/ 116047 h 544463"/>
                <a:gd name="connsiteX11" fmla="*/ 4903 w 483563"/>
                <a:gd name="connsiteY11" fmla="*/ 109365 h 544463"/>
                <a:gd name="connsiteX0" fmla="*/ 4903 w 483563"/>
                <a:gd name="connsiteY0" fmla="*/ 109365 h 544464"/>
                <a:gd name="connsiteX1" fmla="*/ 97772 w 483563"/>
                <a:gd name="connsiteY1" fmla="*/ 28403 h 544464"/>
                <a:gd name="connsiteX2" fmla="*/ 252553 w 483563"/>
                <a:gd name="connsiteY2" fmla="*/ 2209 h 544464"/>
                <a:gd name="connsiteX3" fmla="*/ 400190 w 483563"/>
                <a:gd name="connsiteY3" fmla="*/ 78409 h 544464"/>
                <a:gd name="connsiteX4" fmla="*/ 483534 w 483563"/>
                <a:gd name="connsiteY4" fmla="*/ 264147 h 544464"/>
                <a:gd name="connsiteX5" fmla="*/ 407334 w 483563"/>
                <a:gd name="connsiteY5" fmla="*/ 457028 h 544464"/>
                <a:gd name="connsiteX6" fmla="*/ 228482 w 483563"/>
                <a:gd name="connsiteY6" fmla="*/ 544445 h 544464"/>
                <a:gd name="connsiteX7" fmla="*/ 36763 w 483563"/>
                <a:gd name="connsiteY7" fmla="*/ 464658 h 544464"/>
                <a:gd name="connsiteX8" fmla="*/ 268377 w 483563"/>
                <a:gd name="connsiteY8" fmla="*/ 429140 h 544464"/>
                <a:gd name="connsiteX9" fmla="*/ 332427 w 483563"/>
                <a:gd name="connsiteY9" fmla="*/ 257571 h 544464"/>
                <a:gd name="connsiteX10" fmla="*/ 247705 w 483563"/>
                <a:gd name="connsiteY10" fmla="*/ 116047 h 544464"/>
                <a:gd name="connsiteX11" fmla="*/ 4903 w 483563"/>
                <a:gd name="connsiteY11" fmla="*/ 109365 h 544464"/>
                <a:gd name="connsiteX0" fmla="*/ 4903 w 483563"/>
                <a:gd name="connsiteY0" fmla="*/ 109365 h 544464"/>
                <a:gd name="connsiteX1" fmla="*/ 97772 w 483563"/>
                <a:gd name="connsiteY1" fmla="*/ 28403 h 544464"/>
                <a:gd name="connsiteX2" fmla="*/ 252553 w 483563"/>
                <a:gd name="connsiteY2" fmla="*/ 2209 h 544464"/>
                <a:gd name="connsiteX3" fmla="*/ 400190 w 483563"/>
                <a:gd name="connsiteY3" fmla="*/ 78409 h 544464"/>
                <a:gd name="connsiteX4" fmla="*/ 483534 w 483563"/>
                <a:gd name="connsiteY4" fmla="*/ 264147 h 544464"/>
                <a:gd name="connsiteX5" fmla="*/ 407334 w 483563"/>
                <a:gd name="connsiteY5" fmla="*/ 457028 h 544464"/>
                <a:gd name="connsiteX6" fmla="*/ 228482 w 483563"/>
                <a:gd name="connsiteY6" fmla="*/ 544445 h 544464"/>
                <a:gd name="connsiteX7" fmla="*/ 36763 w 483563"/>
                <a:gd name="connsiteY7" fmla="*/ 464658 h 544464"/>
                <a:gd name="connsiteX8" fmla="*/ 276997 w 483563"/>
                <a:gd name="connsiteY8" fmla="*/ 419898 h 544464"/>
                <a:gd name="connsiteX9" fmla="*/ 332427 w 483563"/>
                <a:gd name="connsiteY9" fmla="*/ 257571 h 544464"/>
                <a:gd name="connsiteX10" fmla="*/ 247705 w 483563"/>
                <a:gd name="connsiteY10" fmla="*/ 116047 h 544464"/>
                <a:gd name="connsiteX11" fmla="*/ 4903 w 483563"/>
                <a:gd name="connsiteY11" fmla="*/ 109365 h 544464"/>
                <a:gd name="connsiteX0" fmla="*/ 4903 w 483563"/>
                <a:gd name="connsiteY0" fmla="*/ 109365 h 544464"/>
                <a:gd name="connsiteX1" fmla="*/ 97772 w 483563"/>
                <a:gd name="connsiteY1" fmla="*/ 28403 h 544464"/>
                <a:gd name="connsiteX2" fmla="*/ 252553 w 483563"/>
                <a:gd name="connsiteY2" fmla="*/ 2209 h 544464"/>
                <a:gd name="connsiteX3" fmla="*/ 400190 w 483563"/>
                <a:gd name="connsiteY3" fmla="*/ 78409 h 544464"/>
                <a:gd name="connsiteX4" fmla="*/ 483534 w 483563"/>
                <a:gd name="connsiteY4" fmla="*/ 264147 h 544464"/>
                <a:gd name="connsiteX5" fmla="*/ 407334 w 483563"/>
                <a:gd name="connsiteY5" fmla="*/ 457028 h 544464"/>
                <a:gd name="connsiteX6" fmla="*/ 228482 w 483563"/>
                <a:gd name="connsiteY6" fmla="*/ 544445 h 544464"/>
                <a:gd name="connsiteX7" fmla="*/ 36763 w 483563"/>
                <a:gd name="connsiteY7" fmla="*/ 464658 h 544464"/>
                <a:gd name="connsiteX8" fmla="*/ 276997 w 483563"/>
                <a:gd name="connsiteY8" fmla="*/ 419898 h 544464"/>
                <a:gd name="connsiteX9" fmla="*/ 356935 w 483563"/>
                <a:gd name="connsiteY9" fmla="*/ 259068 h 544464"/>
                <a:gd name="connsiteX10" fmla="*/ 247705 w 483563"/>
                <a:gd name="connsiteY10" fmla="*/ 116047 h 544464"/>
                <a:gd name="connsiteX11" fmla="*/ 4903 w 483563"/>
                <a:gd name="connsiteY11" fmla="*/ 109365 h 544464"/>
                <a:gd name="connsiteX0" fmla="*/ 4903 w 483563"/>
                <a:gd name="connsiteY0" fmla="*/ 109365 h 544464"/>
                <a:gd name="connsiteX1" fmla="*/ 97772 w 483563"/>
                <a:gd name="connsiteY1" fmla="*/ 28403 h 544464"/>
                <a:gd name="connsiteX2" fmla="*/ 252553 w 483563"/>
                <a:gd name="connsiteY2" fmla="*/ 2209 h 544464"/>
                <a:gd name="connsiteX3" fmla="*/ 400190 w 483563"/>
                <a:gd name="connsiteY3" fmla="*/ 78409 h 544464"/>
                <a:gd name="connsiteX4" fmla="*/ 483534 w 483563"/>
                <a:gd name="connsiteY4" fmla="*/ 264147 h 544464"/>
                <a:gd name="connsiteX5" fmla="*/ 407334 w 483563"/>
                <a:gd name="connsiteY5" fmla="*/ 457028 h 544464"/>
                <a:gd name="connsiteX6" fmla="*/ 228482 w 483563"/>
                <a:gd name="connsiteY6" fmla="*/ 544445 h 544464"/>
                <a:gd name="connsiteX7" fmla="*/ 36763 w 483563"/>
                <a:gd name="connsiteY7" fmla="*/ 464658 h 544464"/>
                <a:gd name="connsiteX8" fmla="*/ 276997 w 483563"/>
                <a:gd name="connsiteY8" fmla="*/ 419898 h 544464"/>
                <a:gd name="connsiteX9" fmla="*/ 356935 w 483563"/>
                <a:gd name="connsiteY9" fmla="*/ 259068 h 544464"/>
                <a:gd name="connsiteX10" fmla="*/ 247705 w 483563"/>
                <a:gd name="connsiteY10" fmla="*/ 116047 h 544464"/>
                <a:gd name="connsiteX11" fmla="*/ 4903 w 483563"/>
                <a:gd name="connsiteY11" fmla="*/ 109365 h 54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3563" h="544464">
                  <a:moveTo>
                    <a:pt x="4903" y="109365"/>
                  </a:moveTo>
                  <a:cubicBezTo>
                    <a:pt x="-20086" y="94758"/>
                    <a:pt x="56497" y="46262"/>
                    <a:pt x="97772" y="28403"/>
                  </a:cubicBezTo>
                  <a:cubicBezTo>
                    <a:pt x="139047" y="10544"/>
                    <a:pt x="202150" y="-6125"/>
                    <a:pt x="252553" y="2209"/>
                  </a:cubicBezTo>
                  <a:cubicBezTo>
                    <a:pt x="302956" y="10543"/>
                    <a:pt x="361693" y="34753"/>
                    <a:pt x="400190" y="78409"/>
                  </a:cubicBezTo>
                  <a:cubicBezTo>
                    <a:pt x="438687" y="122065"/>
                    <a:pt x="482343" y="201044"/>
                    <a:pt x="483534" y="264147"/>
                  </a:cubicBezTo>
                  <a:cubicBezTo>
                    <a:pt x="484725" y="327250"/>
                    <a:pt x="449843" y="410312"/>
                    <a:pt x="407334" y="457028"/>
                  </a:cubicBezTo>
                  <a:cubicBezTo>
                    <a:pt x="364825" y="503744"/>
                    <a:pt x="290244" y="543173"/>
                    <a:pt x="228482" y="544445"/>
                  </a:cubicBezTo>
                  <a:cubicBezTo>
                    <a:pt x="166720" y="545717"/>
                    <a:pt x="28677" y="485416"/>
                    <a:pt x="36763" y="464658"/>
                  </a:cubicBezTo>
                  <a:cubicBezTo>
                    <a:pt x="44849" y="443900"/>
                    <a:pt x="223635" y="454163"/>
                    <a:pt x="276997" y="419898"/>
                  </a:cubicBezTo>
                  <a:cubicBezTo>
                    <a:pt x="330359" y="385633"/>
                    <a:pt x="362062" y="330280"/>
                    <a:pt x="356935" y="259068"/>
                  </a:cubicBezTo>
                  <a:cubicBezTo>
                    <a:pt x="355037" y="221431"/>
                    <a:pt x="306377" y="140997"/>
                    <a:pt x="247705" y="116047"/>
                  </a:cubicBezTo>
                  <a:cubicBezTo>
                    <a:pt x="189033" y="91097"/>
                    <a:pt x="29892" y="123972"/>
                    <a:pt x="4903" y="109365"/>
                  </a:cubicBezTo>
                  <a:close/>
                </a:path>
              </a:pathLst>
            </a:cu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2" name="자유형 91"/>
            <p:cNvSpPr/>
            <p:nvPr/>
          </p:nvSpPr>
          <p:spPr bwMode="auto">
            <a:xfrm rot="7785459">
              <a:off x="1374179" y="4888835"/>
              <a:ext cx="364503" cy="408552"/>
            </a:xfrm>
            <a:custGeom>
              <a:avLst/>
              <a:gdLst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21396 w 500053"/>
                <a:gd name="connsiteY0" fmla="*/ 109365 h 540988"/>
                <a:gd name="connsiteX1" fmla="*/ 114265 w 500053"/>
                <a:gd name="connsiteY1" fmla="*/ 28403 h 540988"/>
                <a:gd name="connsiteX2" fmla="*/ 269046 w 500053"/>
                <a:gd name="connsiteY2" fmla="*/ 2209 h 540988"/>
                <a:gd name="connsiteX3" fmla="*/ 416683 w 500053"/>
                <a:gd name="connsiteY3" fmla="*/ 78409 h 540988"/>
                <a:gd name="connsiteX4" fmla="*/ 500027 w 500053"/>
                <a:gd name="connsiteY4" fmla="*/ 264147 h 540988"/>
                <a:gd name="connsiteX5" fmla="*/ 423827 w 500053"/>
                <a:gd name="connsiteY5" fmla="*/ 457028 h 540988"/>
                <a:gd name="connsiteX6" fmla="*/ 269046 w 500053"/>
                <a:gd name="connsiteY6" fmla="*/ 535609 h 540988"/>
                <a:gd name="connsiteX7" fmla="*/ 114265 w 500053"/>
                <a:gd name="connsiteY7" fmla="*/ 523703 h 540988"/>
                <a:gd name="connsiteX8" fmla="*/ 9490 w 500053"/>
                <a:gd name="connsiteY8" fmla="*/ 440359 h 540988"/>
                <a:gd name="connsiteX9" fmla="*/ 38065 w 500053"/>
                <a:gd name="connsiteY9" fmla="*/ 368922 h 540988"/>
                <a:gd name="connsiteX10" fmla="*/ 302383 w 500053"/>
                <a:gd name="connsiteY10" fmla="*/ 435597 h 540988"/>
                <a:gd name="connsiteX11" fmla="*/ 404777 w 500053"/>
                <a:gd name="connsiteY11" fmla="*/ 211759 h 540988"/>
                <a:gd name="connsiteX12" fmla="*/ 242852 w 500053"/>
                <a:gd name="connsiteY12" fmla="*/ 92697 h 540988"/>
                <a:gd name="connsiteX13" fmla="*/ 21396 w 500053"/>
                <a:gd name="connsiteY13" fmla="*/ 109365 h 540988"/>
                <a:gd name="connsiteX0" fmla="*/ 16587 w 495244"/>
                <a:gd name="connsiteY0" fmla="*/ 109365 h 540988"/>
                <a:gd name="connsiteX1" fmla="*/ 109456 w 495244"/>
                <a:gd name="connsiteY1" fmla="*/ 28403 h 540988"/>
                <a:gd name="connsiteX2" fmla="*/ 264237 w 495244"/>
                <a:gd name="connsiteY2" fmla="*/ 2209 h 540988"/>
                <a:gd name="connsiteX3" fmla="*/ 411874 w 495244"/>
                <a:gd name="connsiteY3" fmla="*/ 78409 h 540988"/>
                <a:gd name="connsiteX4" fmla="*/ 495218 w 495244"/>
                <a:gd name="connsiteY4" fmla="*/ 264147 h 540988"/>
                <a:gd name="connsiteX5" fmla="*/ 419018 w 495244"/>
                <a:gd name="connsiteY5" fmla="*/ 457028 h 540988"/>
                <a:gd name="connsiteX6" fmla="*/ 264237 w 495244"/>
                <a:gd name="connsiteY6" fmla="*/ 535609 h 540988"/>
                <a:gd name="connsiteX7" fmla="*/ 109456 w 495244"/>
                <a:gd name="connsiteY7" fmla="*/ 523703 h 540988"/>
                <a:gd name="connsiteX8" fmla="*/ 4681 w 495244"/>
                <a:gd name="connsiteY8" fmla="*/ 440359 h 540988"/>
                <a:gd name="connsiteX9" fmla="*/ 33256 w 495244"/>
                <a:gd name="connsiteY9" fmla="*/ 368922 h 540988"/>
                <a:gd name="connsiteX10" fmla="*/ 297574 w 495244"/>
                <a:gd name="connsiteY10" fmla="*/ 435597 h 540988"/>
                <a:gd name="connsiteX11" fmla="*/ 399968 w 495244"/>
                <a:gd name="connsiteY11" fmla="*/ 211759 h 540988"/>
                <a:gd name="connsiteX12" fmla="*/ 238043 w 495244"/>
                <a:gd name="connsiteY12" fmla="*/ 92697 h 540988"/>
                <a:gd name="connsiteX13" fmla="*/ 16587 w 495244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407041 w 502317"/>
                <a:gd name="connsiteY11" fmla="*/ 211759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23660 w 502317"/>
                <a:gd name="connsiteY0" fmla="*/ 109365 h 540988"/>
                <a:gd name="connsiteX1" fmla="*/ 116529 w 502317"/>
                <a:gd name="connsiteY1" fmla="*/ 28403 h 540988"/>
                <a:gd name="connsiteX2" fmla="*/ 271310 w 502317"/>
                <a:gd name="connsiteY2" fmla="*/ 2209 h 540988"/>
                <a:gd name="connsiteX3" fmla="*/ 418947 w 502317"/>
                <a:gd name="connsiteY3" fmla="*/ 78409 h 540988"/>
                <a:gd name="connsiteX4" fmla="*/ 502291 w 502317"/>
                <a:gd name="connsiteY4" fmla="*/ 264147 h 540988"/>
                <a:gd name="connsiteX5" fmla="*/ 426091 w 502317"/>
                <a:gd name="connsiteY5" fmla="*/ 457028 h 540988"/>
                <a:gd name="connsiteX6" fmla="*/ 271310 w 502317"/>
                <a:gd name="connsiteY6" fmla="*/ 535609 h 540988"/>
                <a:gd name="connsiteX7" fmla="*/ 116529 w 502317"/>
                <a:gd name="connsiteY7" fmla="*/ 523703 h 540988"/>
                <a:gd name="connsiteX8" fmla="*/ 11754 w 502317"/>
                <a:gd name="connsiteY8" fmla="*/ 440359 h 540988"/>
                <a:gd name="connsiteX9" fmla="*/ 20634 w 502317"/>
                <a:gd name="connsiteY9" fmla="*/ 391011 h 540988"/>
                <a:gd name="connsiteX10" fmla="*/ 304647 w 502317"/>
                <a:gd name="connsiteY10" fmla="*/ 435597 h 540988"/>
                <a:gd name="connsiteX11" fmla="*/ 398287 w 502317"/>
                <a:gd name="connsiteY11" fmla="*/ 244894 h 540988"/>
                <a:gd name="connsiteX12" fmla="*/ 245116 w 502317"/>
                <a:gd name="connsiteY12" fmla="*/ 92697 h 540988"/>
                <a:gd name="connsiteX13" fmla="*/ 23660 w 502317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405365 w 509395"/>
                <a:gd name="connsiteY11" fmla="*/ 244894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738 w 509395"/>
                <a:gd name="connsiteY0" fmla="*/ 109365 h 540988"/>
                <a:gd name="connsiteX1" fmla="*/ 123607 w 509395"/>
                <a:gd name="connsiteY1" fmla="*/ 28403 h 540988"/>
                <a:gd name="connsiteX2" fmla="*/ 278388 w 509395"/>
                <a:gd name="connsiteY2" fmla="*/ 2209 h 540988"/>
                <a:gd name="connsiteX3" fmla="*/ 426025 w 509395"/>
                <a:gd name="connsiteY3" fmla="*/ 78409 h 540988"/>
                <a:gd name="connsiteX4" fmla="*/ 509369 w 509395"/>
                <a:gd name="connsiteY4" fmla="*/ 264147 h 540988"/>
                <a:gd name="connsiteX5" fmla="*/ 433169 w 509395"/>
                <a:gd name="connsiteY5" fmla="*/ 457028 h 540988"/>
                <a:gd name="connsiteX6" fmla="*/ 278388 w 509395"/>
                <a:gd name="connsiteY6" fmla="*/ 535609 h 540988"/>
                <a:gd name="connsiteX7" fmla="*/ 123607 w 509395"/>
                <a:gd name="connsiteY7" fmla="*/ 523703 h 540988"/>
                <a:gd name="connsiteX8" fmla="*/ 18832 w 509395"/>
                <a:gd name="connsiteY8" fmla="*/ 440359 h 540988"/>
                <a:gd name="connsiteX9" fmla="*/ 27712 w 509395"/>
                <a:gd name="connsiteY9" fmla="*/ 391011 h 540988"/>
                <a:gd name="connsiteX10" fmla="*/ 292030 w 509395"/>
                <a:gd name="connsiteY10" fmla="*/ 409089 h 540988"/>
                <a:gd name="connsiteX11" fmla="*/ 374729 w 509395"/>
                <a:gd name="connsiteY11" fmla="*/ 260357 h 540988"/>
                <a:gd name="connsiteX12" fmla="*/ 252194 w 509395"/>
                <a:gd name="connsiteY12" fmla="*/ 92697 h 540988"/>
                <a:gd name="connsiteX13" fmla="*/ 30738 w 509395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51752 w 508953"/>
                <a:gd name="connsiteY12" fmla="*/ 9269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74287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67721 w 508953"/>
                <a:gd name="connsiteY11" fmla="*/ 260357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7376 w 508953"/>
                <a:gd name="connsiteY12" fmla="*/ 114787 h 540988"/>
                <a:gd name="connsiteX13" fmla="*/ 30296 w 508953"/>
                <a:gd name="connsiteY13" fmla="*/ 109365 h 540988"/>
                <a:gd name="connsiteX0" fmla="*/ 30296 w 508953"/>
                <a:gd name="connsiteY0" fmla="*/ 109365 h 540988"/>
                <a:gd name="connsiteX1" fmla="*/ 123165 w 508953"/>
                <a:gd name="connsiteY1" fmla="*/ 28403 h 540988"/>
                <a:gd name="connsiteX2" fmla="*/ 277946 w 508953"/>
                <a:gd name="connsiteY2" fmla="*/ 2209 h 540988"/>
                <a:gd name="connsiteX3" fmla="*/ 425583 w 508953"/>
                <a:gd name="connsiteY3" fmla="*/ 78409 h 540988"/>
                <a:gd name="connsiteX4" fmla="*/ 508927 w 508953"/>
                <a:gd name="connsiteY4" fmla="*/ 264147 h 540988"/>
                <a:gd name="connsiteX5" fmla="*/ 432727 w 508953"/>
                <a:gd name="connsiteY5" fmla="*/ 457028 h 540988"/>
                <a:gd name="connsiteX6" fmla="*/ 277946 w 508953"/>
                <a:gd name="connsiteY6" fmla="*/ 535609 h 540988"/>
                <a:gd name="connsiteX7" fmla="*/ 123165 w 508953"/>
                <a:gd name="connsiteY7" fmla="*/ 523703 h 540988"/>
                <a:gd name="connsiteX8" fmla="*/ 18390 w 508953"/>
                <a:gd name="connsiteY8" fmla="*/ 440359 h 540988"/>
                <a:gd name="connsiteX9" fmla="*/ 27270 w 508953"/>
                <a:gd name="connsiteY9" fmla="*/ 391011 h 540988"/>
                <a:gd name="connsiteX10" fmla="*/ 285024 w 508953"/>
                <a:gd name="connsiteY10" fmla="*/ 402462 h 540988"/>
                <a:gd name="connsiteX11" fmla="*/ 354591 w 508953"/>
                <a:gd name="connsiteY11" fmla="*/ 240476 h 540988"/>
                <a:gd name="connsiteX12" fmla="*/ 245187 w 508953"/>
                <a:gd name="connsiteY12" fmla="*/ 123623 h 540988"/>
                <a:gd name="connsiteX13" fmla="*/ 30296 w 508953"/>
                <a:gd name="connsiteY13" fmla="*/ 109365 h 540988"/>
                <a:gd name="connsiteX0" fmla="*/ 29418 w 508075"/>
                <a:gd name="connsiteY0" fmla="*/ 109365 h 540988"/>
                <a:gd name="connsiteX1" fmla="*/ 122287 w 508075"/>
                <a:gd name="connsiteY1" fmla="*/ 28403 h 540988"/>
                <a:gd name="connsiteX2" fmla="*/ 277068 w 508075"/>
                <a:gd name="connsiteY2" fmla="*/ 2209 h 540988"/>
                <a:gd name="connsiteX3" fmla="*/ 424705 w 508075"/>
                <a:gd name="connsiteY3" fmla="*/ 78409 h 540988"/>
                <a:gd name="connsiteX4" fmla="*/ 508049 w 508075"/>
                <a:gd name="connsiteY4" fmla="*/ 264147 h 540988"/>
                <a:gd name="connsiteX5" fmla="*/ 431849 w 508075"/>
                <a:gd name="connsiteY5" fmla="*/ 457028 h 540988"/>
                <a:gd name="connsiteX6" fmla="*/ 277068 w 508075"/>
                <a:gd name="connsiteY6" fmla="*/ 535609 h 540988"/>
                <a:gd name="connsiteX7" fmla="*/ 122287 w 508075"/>
                <a:gd name="connsiteY7" fmla="*/ 523703 h 540988"/>
                <a:gd name="connsiteX8" fmla="*/ 17512 w 508075"/>
                <a:gd name="connsiteY8" fmla="*/ 440359 h 540988"/>
                <a:gd name="connsiteX9" fmla="*/ 26392 w 508075"/>
                <a:gd name="connsiteY9" fmla="*/ 391011 h 540988"/>
                <a:gd name="connsiteX10" fmla="*/ 271016 w 508075"/>
                <a:gd name="connsiteY10" fmla="*/ 380372 h 540988"/>
                <a:gd name="connsiteX11" fmla="*/ 353713 w 508075"/>
                <a:gd name="connsiteY11" fmla="*/ 240476 h 540988"/>
                <a:gd name="connsiteX12" fmla="*/ 244309 w 508075"/>
                <a:gd name="connsiteY12" fmla="*/ 123623 h 540988"/>
                <a:gd name="connsiteX13" fmla="*/ 29418 w 508075"/>
                <a:gd name="connsiteY13" fmla="*/ 109365 h 540988"/>
                <a:gd name="connsiteX0" fmla="*/ 16298 w 494955"/>
                <a:gd name="connsiteY0" fmla="*/ 109365 h 540988"/>
                <a:gd name="connsiteX1" fmla="*/ 109167 w 494955"/>
                <a:gd name="connsiteY1" fmla="*/ 28403 h 540988"/>
                <a:gd name="connsiteX2" fmla="*/ 263948 w 494955"/>
                <a:gd name="connsiteY2" fmla="*/ 2209 h 540988"/>
                <a:gd name="connsiteX3" fmla="*/ 411585 w 494955"/>
                <a:gd name="connsiteY3" fmla="*/ 78409 h 540988"/>
                <a:gd name="connsiteX4" fmla="*/ 494929 w 494955"/>
                <a:gd name="connsiteY4" fmla="*/ 264147 h 540988"/>
                <a:gd name="connsiteX5" fmla="*/ 418729 w 494955"/>
                <a:gd name="connsiteY5" fmla="*/ 457028 h 540988"/>
                <a:gd name="connsiteX6" fmla="*/ 263948 w 494955"/>
                <a:gd name="connsiteY6" fmla="*/ 535609 h 540988"/>
                <a:gd name="connsiteX7" fmla="*/ 109167 w 494955"/>
                <a:gd name="connsiteY7" fmla="*/ 523703 h 540988"/>
                <a:gd name="connsiteX8" fmla="*/ 4392 w 494955"/>
                <a:gd name="connsiteY8" fmla="*/ 440359 h 540988"/>
                <a:gd name="connsiteX9" fmla="*/ 257896 w 494955"/>
                <a:gd name="connsiteY9" fmla="*/ 380372 h 540988"/>
                <a:gd name="connsiteX10" fmla="*/ 340593 w 494955"/>
                <a:gd name="connsiteY10" fmla="*/ 240476 h 540988"/>
                <a:gd name="connsiteX11" fmla="*/ 231189 w 494955"/>
                <a:gd name="connsiteY11" fmla="*/ 123623 h 540988"/>
                <a:gd name="connsiteX12" fmla="*/ 16298 w 494955"/>
                <a:gd name="connsiteY12" fmla="*/ 109365 h 540988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452"/>
                <a:gd name="connsiteX1" fmla="*/ 96417 w 482205"/>
                <a:gd name="connsiteY1" fmla="*/ 28403 h 540452"/>
                <a:gd name="connsiteX2" fmla="*/ 251198 w 482205"/>
                <a:gd name="connsiteY2" fmla="*/ 2209 h 540452"/>
                <a:gd name="connsiteX3" fmla="*/ 398835 w 482205"/>
                <a:gd name="connsiteY3" fmla="*/ 78409 h 540452"/>
                <a:gd name="connsiteX4" fmla="*/ 482179 w 482205"/>
                <a:gd name="connsiteY4" fmla="*/ 264147 h 540452"/>
                <a:gd name="connsiteX5" fmla="*/ 405979 w 482205"/>
                <a:gd name="connsiteY5" fmla="*/ 457028 h 540452"/>
                <a:gd name="connsiteX6" fmla="*/ 251198 w 482205"/>
                <a:gd name="connsiteY6" fmla="*/ 535609 h 540452"/>
                <a:gd name="connsiteX7" fmla="*/ 96417 w 482205"/>
                <a:gd name="connsiteY7" fmla="*/ 523703 h 540452"/>
                <a:gd name="connsiteX8" fmla="*/ 37597 w 482205"/>
                <a:gd name="connsiteY8" fmla="*/ 455822 h 540452"/>
                <a:gd name="connsiteX9" fmla="*/ 245146 w 482205"/>
                <a:gd name="connsiteY9" fmla="*/ 380372 h 540452"/>
                <a:gd name="connsiteX10" fmla="*/ 327843 w 482205"/>
                <a:gd name="connsiteY10" fmla="*/ 240476 h 540452"/>
                <a:gd name="connsiteX11" fmla="*/ 218439 w 482205"/>
                <a:gd name="connsiteY11" fmla="*/ 123623 h 540452"/>
                <a:gd name="connsiteX12" fmla="*/ 3548 w 482205"/>
                <a:gd name="connsiteY12" fmla="*/ 109365 h 540452"/>
                <a:gd name="connsiteX0" fmla="*/ 3548 w 482205"/>
                <a:gd name="connsiteY0" fmla="*/ 109365 h 540177"/>
                <a:gd name="connsiteX1" fmla="*/ 96417 w 482205"/>
                <a:gd name="connsiteY1" fmla="*/ 28403 h 540177"/>
                <a:gd name="connsiteX2" fmla="*/ 251198 w 482205"/>
                <a:gd name="connsiteY2" fmla="*/ 2209 h 540177"/>
                <a:gd name="connsiteX3" fmla="*/ 398835 w 482205"/>
                <a:gd name="connsiteY3" fmla="*/ 78409 h 540177"/>
                <a:gd name="connsiteX4" fmla="*/ 482179 w 482205"/>
                <a:gd name="connsiteY4" fmla="*/ 264147 h 540177"/>
                <a:gd name="connsiteX5" fmla="*/ 405979 w 482205"/>
                <a:gd name="connsiteY5" fmla="*/ 457028 h 540177"/>
                <a:gd name="connsiteX6" fmla="*/ 251198 w 482205"/>
                <a:gd name="connsiteY6" fmla="*/ 535609 h 540177"/>
                <a:gd name="connsiteX7" fmla="*/ 96417 w 482205"/>
                <a:gd name="connsiteY7" fmla="*/ 523703 h 540177"/>
                <a:gd name="connsiteX8" fmla="*/ 35408 w 482205"/>
                <a:gd name="connsiteY8" fmla="*/ 464658 h 540177"/>
                <a:gd name="connsiteX9" fmla="*/ 245146 w 482205"/>
                <a:gd name="connsiteY9" fmla="*/ 380372 h 540177"/>
                <a:gd name="connsiteX10" fmla="*/ 327843 w 482205"/>
                <a:gd name="connsiteY10" fmla="*/ 240476 h 540177"/>
                <a:gd name="connsiteX11" fmla="*/ 218439 w 482205"/>
                <a:gd name="connsiteY11" fmla="*/ 123623 h 540177"/>
                <a:gd name="connsiteX12" fmla="*/ 3548 w 482205"/>
                <a:gd name="connsiteY12" fmla="*/ 109365 h 540177"/>
                <a:gd name="connsiteX0" fmla="*/ 3548 w 482205"/>
                <a:gd name="connsiteY0" fmla="*/ 109365 h 540177"/>
                <a:gd name="connsiteX1" fmla="*/ 96417 w 482205"/>
                <a:gd name="connsiteY1" fmla="*/ 28403 h 540177"/>
                <a:gd name="connsiteX2" fmla="*/ 251198 w 482205"/>
                <a:gd name="connsiteY2" fmla="*/ 2209 h 540177"/>
                <a:gd name="connsiteX3" fmla="*/ 398835 w 482205"/>
                <a:gd name="connsiteY3" fmla="*/ 78409 h 540177"/>
                <a:gd name="connsiteX4" fmla="*/ 482179 w 482205"/>
                <a:gd name="connsiteY4" fmla="*/ 264147 h 540177"/>
                <a:gd name="connsiteX5" fmla="*/ 405979 w 482205"/>
                <a:gd name="connsiteY5" fmla="*/ 457028 h 540177"/>
                <a:gd name="connsiteX6" fmla="*/ 251198 w 482205"/>
                <a:gd name="connsiteY6" fmla="*/ 535609 h 540177"/>
                <a:gd name="connsiteX7" fmla="*/ 96417 w 482205"/>
                <a:gd name="connsiteY7" fmla="*/ 523703 h 540177"/>
                <a:gd name="connsiteX8" fmla="*/ 35408 w 482205"/>
                <a:gd name="connsiteY8" fmla="*/ 464658 h 540177"/>
                <a:gd name="connsiteX9" fmla="*/ 245146 w 482205"/>
                <a:gd name="connsiteY9" fmla="*/ 380372 h 540177"/>
                <a:gd name="connsiteX10" fmla="*/ 308148 w 482205"/>
                <a:gd name="connsiteY10" fmla="*/ 251521 h 540177"/>
                <a:gd name="connsiteX11" fmla="*/ 218439 w 482205"/>
                <a:gd name="connsiteY11" fmla="*/ 123623 h 540177"/>
                <a:gd name="connsiteX12" fmla="*/ 3548 w 482205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5663 w 482722"/>
                <a:gd name="connsiteY9" fmla="*/ 380372 h 540177"/>
                <a:gd name="connsiteX10" fmla="*/ 308665 w 482722"/>
                <a:gd name="connsiteY10" fmla="*/ 251521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5663 w 482722"/>
                <a:gd name="connsiteY9" fmla="*/ 380372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40177"/>
                <a:gd name="connsiteX1" fmla="*/ 96934 w 482722"/>
                <a:gd name="connsiteY1" fmla="*/ 28403 h 540177"/>
                <a:gd name="connsiteX2" fmla="*/ 251715 w 482722"/>
                <a:gd name="connsiteY2" fmla="*/ 2209 h 540177"/>
                <a:gd name="connsiteX3" fmla="*/ 399352 w 482722"/>
                <a:gd name="connsiteY3" fmla="*/ 78409 h 540177"/>
                <a:gd name="connsiteX4" fmla="*/ 482696 w 482722"/>
                <a:gd name="connsiteY4" fmla="*/ 264147 h 540177"/>
                <a:gd name="connsiteX5" fmla="*/ 406496 w 482722"/>
                <a:gd name="connsiteY5" fmla="*/ 457028 h 540177"/>
                <a:gd name="connsiteX6" fmla="*/ 251715 w 482722"/>
                <a:gd name="connsiteY6" fmla="*/ 535609 h 540177"/>
                <a:gd name="connsiteX7" fmla="*/ 96934 w 482722"/>
                <a:gd name="connsiteY7" fmla="*/ 523703 h 540177"/>
                <a:gd name="connsiteX8" fmla="*/ 35925 w 482722"/>
                <a:gd name="connsiteY8" fmla="*/ 464658 h 540177"/>
                <a:gd name="connsiteX9" fmla="*/ 241286 w 482722"/>
                <a:gd name="connsiteY9" fmla="*/ 369327 h 540177"/>
                <a:gd name="connsiteX10" fmla="*/ 302100 w 482722"/>
                <a:gd name="connsiteY10" fmla="*/ 238267 h 540177"/>
                <a:gd name="connsiteX11" fmla="*/ 229898 w 482722"/>
                <a:gd name="connsiteY11" fmla="*/ 143504 h 540177"/>
                <a:gd name="connsiteX12" fmla="*/ 4065 w 482722"/>
                <a:gd name="connsiteY12" fmla="*/ 109365 h 540177"/>
                <a:gd name="connsiteX0" fmla="*/ 4065 w 482722"/>
                <a:gd name="connsiteY0" fmla="*/ 109365 h 535635"/>
                <a:gd name="connsiteX1" fmla="*/ 96934 w 482722"/>
                <a:gd name="connsiteY1" fmla="*/ 28403 h 535635"/>
                <a:gd name="connsiteX2" fmla="*/ 251715 w 482722"/>
                <a:gd name="connsiteY2" fmla="*/ 2209 h 535635"/>
                <a:gd name="connsiteX3" fmla="*/ 399352 w 482722"/>
                <a:gd name="connsiteY3" fmla="*/ 78409 h 535635"/>
                <a:gd name="connsiteX4" fmla="*/ 482696 w 482722"/>
                <a:gd name="connsiteY4" fmla="*/ 264147 h 535635"/>
                <a:gd name="connsiteX5" fmla="*/ 406496 w 482722"/>
                <a:gd name="connsiteY5" fmla="*/ 457028 h 535635"/>
                <a:gd name="connsiteX6" fmla="*/ 251715 w 482722"/>
                <a:gd name="connsiteY6" fmla="*/ 535609 h 535635"/>
                <a:gd name="connsiteX7" fmla="*/ 35925 w 482722"/>
                <a:gd name="connsiteY7" fmla="*/ 464658 h 535635"/>
                <a:gd name="connsiteX8" fmla="*/ 241286 w 482722"/>
                <a:gd name="connsiteY8" fmla="*/ 369327 h 535635"/>
                <a:gd name="connsiteX9" fmla="*/ 302100 w 482722"/>
                <a:gd name="connsiteY9" fmla="*/ 238267 h 535635"/>
                <a:gd name="connsiteX10" fmla="*/ 229898 w 482722"/>
                <a:gd name="connsiteY10" fmla="*/ 143504 h 535635"/>
                <a:gd name="connsiteX11" fmla="*/ 4065 w 482722"/>
                <a:gd name="connsiteY11" fmla="*/ 109365 h 535635"/>
                <a:gd name="connsiteX0" fmla="*/ 4065 w 482722"/>
                <a:gd name="connsiteY0" fmla="*/ 109365 h 535700"/>
                <a:gd name="connsiteX1" fmla="*/ 96934 w 482722"/>
                <a:gd name="connsiteY1" fmla="*/ 28403 h 535700"/>
                <a:gd name="connsiteX2" fmla="*/ 251715 w 482722"/>
                <a:gd name="connsiteY2" fmla="*/ 2209 h 535700"/>
                <a:gd name="connsiteX3" fmla="*/ 399352 w 482722"/>
                <a:gd name="connsiteY3" fmla="*/ 78409 h 535700"/>
                <a:gd name="connsiteX4" fmla="*/ 482696 w 482722"/>
                <a:gd name="connsiteY4" fmla="*/ 264147 h 535700"/>
                <a:gd name="connsiteX5" fmla="*/ 406496 w 482722"/>
                <a:gd name="connsiteY5" fmla="*/ 457028 h 535700"/>
                <a:gd name="connsiteX6" fmla="*/ 251715 w 482722"/>
                <a:gd name="connsiteY6" fmla="*/ 535609 h 535700"/>
                <a:gd name="connsiteX7" fmla="*/ 35925 w 482722"/>
                <a:gd name="connsiteY7" fmla="*/ 464658 h 535700"/>
                <a:gd name="connsiteX8" fmla="*/ 241286 w 482722"/>
                <a:gd name="connsiteY8" fmla="*/ 369327 h 535700"/>
                <a:gd name="connsiteX9" fmla="*/ 302100 w 482722"/>
                <a:gd name="connsiteY9" fmla="*/ 238267 h 535700"/>
                <a:gd name="connsiteX10" fmla="*/ 229898 w 482722"/>
                <a:gd name="connsiteY10" fmla="*/ 143504 h 535700"/>
                <a:gd name="connsiteX11" fmla="*/ 4065 w 482722"/>
                <a:gd name="connsiteY11" fmla="*/ 109365 h 535700"/>
                <a:gd name="connsiteX0" fmla="*/ 4065 w 482725"/>
                <a:gd name="connsiteY0" fmla="*/ 109365 h 544467"/>
                <a:gd name="connsiteX1" fmla="*/ 96934 w 482725"/>
                <a:gd name="connsiteY1" fmla="*/ 28403 h 544467"/>
                <a:gd name="connsiteX2" fmla="*/ 251715 w 482725"/>
                <a:gd name="connsiteY2" fmla="*/ 2209 h 544467"/>
                <a:gd name="connsiteX3" fmla="*/ 399352 w 482725"/>
                <a:gd name="connsiteY3" fmla="*/ 78409 h 544467"/>
                <a:gd name="connsiteX4" fmla="*/ 482696 w 482725"/>
                <a:gd name="connsiteY4" fmla="*/ 264147 h 544467"/>
                <a:gd name="connsiteX5" fmla="*/ 406496 w 482725"/>
                <a:gd name="connsiteY5" fmla="*/ 457028 h 544467"/>
                <a:gd name="connsiteX6" fmla="*/ 227644 w 482725"/>
                <a:gd name="connsiteY6" fmla="*/ 544445 h 544467"/>
                <a:gd name="connsiteX7" fmla="*/ 35925 w 482725"/>
                <a:gd name="connsiteY7" fmla="*/ 464658 h 544467"/>
                <a:gd name="connsiteX8" fmla="*/ 241286 w 482725"/>
                <a:gd name="connsiteY8" fmla="*/ 369327 h 544467"/>
                <a:gd name="connsiteX9" fmla="*/ 302100 w 482725"/>
                <a:gd name="connsiteY9" fmla="*/ 238267 h 544467"/>
                <a:gd name="connsiteX10" fmla="*/ 229898 w 482725"/>
                <a:gd name="connsiteY10" fmla="*/ 143504 h 544467"/>
                <a:gd name="connsiteX11" fmla="*/ 4065 w 482725"/>
                <a:gd name="connsiteY11" fmla="*/ 109365 h 544467"/>
                <a:gd name="connsiteX0" fmla="*/ 4065 w 482725"/>
                <a:gd name="connsiteY0" fmla="*/ 109365 h 544467"/>
                <a:gd name="connsiteX1" fmla="*/ 96934 w 482725"/>
                <a:gd name="connsiteY1" fmla="*/ 28403 h 544467"/>
                <a:gd name="connsiteX2" fmla="*/ 251715 w 482725"/>
                <a:gd name="connsiteY2" fmla="*/ 2209 h 544467"/>
                <a:gd name="connsiteX3" fmla="*/ 399352 w 482725"/>
                <a:gd name="connsiteY3" fmla="*/ 78409 h 544467"/>
                <a:gd name="connsiteX4" fmla="*/ 482696 w 482725"/>
                <a:gd name="connsiteY4" fmla="*/ 264147 h 544467"/>
                <a:gd name="connsiteX5" fmla="*/ 406496 w 482725"/>
                <a:gd name="connsiteY5" fmla="*/ 457028 h 544467"/>
                <a:gd name="connsiteX6" fmla="*/ 227644 w 482725"/>
                <a:gd name="connsiteY6" fmla="*/ 544445 h 544467"/>
                <a:gd name="connsiteX7" fmla="*/ 35925 w 482725"/>
                <a:gd name="connsiteY7" fmla="*/ 464658 h 544467"/>
                <a:gd name="connsiteX8" fmla="*/ 269050 w 482725"/>
                <a:gd name="connsiteY8" fmla="*/ 383166 h 544467"/>
                <a:gd name="connsiteX9" fmla="*/ 302100 w 482725"/>
                <a:gd name="connsiteY9" fmla="*/ 238267 h 544467"/>
                <a:gd name="connsiteX10" fmla="*/ 229898 w 482725"/>
                <a:gd name="connsiteY10" fmla="*/ 143504 h 544467"/>
                <a:gd name="connsiteX11" fmla="*/ 4065 w 482725"/>
                <a:gd name="connsiteY11" fmla="*/ 109365 h 544467"/>
                <a:gd name="connsiteX0" fmla="*/ 4065 w 482725"/>
                <a:gd name="connsiteY0" fmla="*/ 109365 h 544467"/>
                <a:gd name="connsiteX1" fmla="*/ 96934 w 482725"/>
                <a:gd name="connsiteY1" fmla="*/ 28403 h 544467"/>
                <a:gd name="connsiteX2" fmla="*/ 251715 w 482725"/>
                <a:gd name="connsiteY2" fmla="*/ 2209 h 544467"/>
                <a:gd name="connsiteX3" fmla="*/ 399352 w 482725"/>
                <a:gd name="connsiteY3" fmla="*/ 78409 h 544467"/>
                <a:gd name="connsiteX4" fmla="*/ 482696 w 482725"/>
                <a:gd name="connsiteY4" fmla="*/ 264147 h 544467"/>
                <a:gd name="connsiteX5" fmla="*/ 406496 w 482725"/>
                <a:gd name="connsiteY5" fmla="*/ 457028 h 544467"/>
                <a:gd name="connsiteX6" fmla="*/ 227644 w 482725"/>
                <a:gd name="connsiteY6" fmla="*/ 544445 h 544467"/>
                <a:gd name="connsiteX7" fmla="*/ 35925 w 482725"/>
                <a:gd name="connsiteY7" fmla="*/ 464658 h 544467"/>
                <a:gd name="connsiteX8" fmla="*/ 269050 w 482725"/>
                <a:gd name="connsiteY8" fmla="*/ 383166 h 544467"/>
                <a:gd name="connsiteX9" fmla="*/ 333092 w 482725"/>
                <a:gd name="connsiteY9" fmla="*/ 241137 h 544467"/>
                <a:gd name="connsiteX10" fmla="*/ 229898 w 482725"/>
                <a:gd name="connsiteY10" fmla="*/ 143504 h 544467"/>
                <a:gd name="connsiteX11" fmla="*/ 4065 w 482725"/>
                <a:gd name="connsiteY11" fmla="*/ 109365 h 544467"/>
                <a:gd name="connsiteX0" fmla="*/ 4065 w 482725"/>
                <a:gd name="connsiteY0" fmla="*/ 109365 h 544464"/>
                <a:gd name="connsiteX1" fmla="*/ 96934 w 482725"/>
                <a:gd name="connsiteY1" fmla="*/ 28403 h 544464"/>
                <a:gd name="connsiteX2" fmla="*/ 251715 w 482725"/>
                <a:gd name="connsiteY2" fmla="*/ 2209 h 544464"/>
                <a:gd name="connsiteX3" fmla="*/ 399352 w 482725"/>
                <a:gd name="connsiteY3" fmla="*/ 78409 h 544464"/>
                <a:gd name="connsiteX4" fmla="*/ 482696 w 482725"/>
                <a:gd name="connsiteY4" fmla="*/ 264147 h 544464"/>
                <a:gd name="connsiteX5" fmla="*/ 406496 w 482725"/>
                <a:gd name="connsiteY5" fmla="*/ 457028 h 544464"/>
                <a:gd name="connsiteX6" fmla="*/ 227644 w 482725"/>
                <a:gd name="connsiteY6" fmla="*/ 544445 h 544464"/>
                <a:gd name="connsiteX7" fmla="*/ 35925 w 482725"/>
                <a:gd name="connsiteY7" fmla="*/ 464658 h 544464"/>
                <a:gd name="connsiteX8" fmla="*/ 266207 w 482725"/>
                <a:gd name="connsiteY8" fmla="*/ 414449 h 544464"/>
                <a:gd name="connsiteX9" fmla="*/ 333092 w 482725"/>
                <a:gd name="connsiteY9" fmla="*/ 241137 h 544464"/>
                <a:gd name="connsiteX10" fmla="*/ 229898 w 482725"/>
                <a:gd name="connsiteY10" fmla="*/ 143504 h 544464"/>
                <a:gd name="connsiteX11" fmla="*/ 4065 w 482725"/>
                <a:gd name="connsiteY11" fmla="*/ 109365 h 544464"/>
                <a:gd name="connsiteX0" fmla="*/ 4065 w 482725"/>
                <a:gd name="connsiteY0" fmla="*/ 109365 h 544465"/>
                <a:gd name="connsiteX1" fmla="*/ 96934 w 482725"/>
                <a:gd name="connsiteY1" fmla="*/ 28403 h 544465"/>
                <a:gd name="connsiteX2" fmla="*/ 251715 w 482725"/>
                <a:gd name="connsiteY2" fmla="*/ 2209 h 544465"/>
                <a:gd name="connsiteX3" fmla="*/ 399352 w 482725"/>
                <a:gd name="connsiteY3" fmla="*/ 78409 h 544465"/>
                <a:gd name="connsiteX4" fmla="*/ 482696 w 482725"/>
                <a:gd name="connsiteY4" fmla="*/ 264147 h 544465"/>
                <a:gd name="connsiteX5" fmla="*/ 406496 w 482725"/>
                <a:gd name="connsiteY5" fmla="*/ 457028 h 544465"/>
                <a:gd name="connsiteX6" fmla="*/ 227644 w 482725"/>
                <a:gd name="connsiteY6" fmla="*/ 544445 h 544465"/>
                <a:gd name="connsiteX7" fmla="*/ 35925 w 482725"/>
                <a:gd name="connsiteY7" fmla="*/ 464658 h 544465"/>
                <a:gd name="connsiteX8" fmla="*/ 266207 w 482725"/>
                <a:gd name="connsiteY8" fmla="*/ 414449 h 544465"/>
                <a:gd name="connsiteX9" fmla="*/ 333092 w 482725"/>
                <a:gd name="connsiteY9" fmla="*/ 241137 h 544465"/>
                <a:gd name="connsiteX10" fmla="*/ 229898 w 482725"/>
                <a:gd name="connsiteY10" fmla="*/ 143504 h 544465"/>
                <a:gd name="connsiteX11" fmla="*/ 4065 w 482725"/>
                <a:gd name="connsiteY11" fmla="*/ 109365 h 544465"/>
                <a:gd name="connsiteX0" fmla="*/ 4065 w 482725"/>
                <a:gd name="connsiteY0" fmla="*/ 109365 h 544464"/>
                <a:gd name="connsiteX1" fmla="*/ 96934 w 482725"/>
                <a:gd name="connsiteY1" fmla="*/ 28403 h 544464"/>
                <a:gd name="connsiteX2" fmla="*/ 251715 w 482725"/>
                <a:gd name="connsiteY2" fmla="*/ 2209 h 544464"/>
                <a:gd name="connsiteX3" fmla="*/ 399352 w 482725"/>
                <a:gd name="connsiteY3" fmla="*/ 78409 h 544464"/>
                <a:gd name="connsiteX4" fmla="*/ 482696 w 482725"/>
                <a:gd name="connsiteY4" fmla="*/ 264147 h 544464"/>
                <a:gd name="connsiteX5" fmla="*/ 406496 w 482725"/>
                <a:gd name="connsiteY5" fmla="*/ 457028 h 544464"/>
                <a:gd name="connsiteX6" fmla="*/ 227644 w 482725"/>
                <a:gd name="connsiteY6" fmla="*/ 544445 h 544464"/>
                <a:gd name="connsiteX7" fmla="*/ 35925 w 482725"/>
                <a:gd name="connsiteY7" fmla="*/ 464658 h 544464"/>
                <a:gd name="connsiteX8" fmla="*/ 285520 w 482725"/>
                <a:gd name="connsiteY8" fmla="*/ 422997 h 544464"/>
                <a:gd name="connsiteX9" fmla="*/ 333092 w 482725"/>
                <a:gd name="connsiteY9" fmla="*/ 241137 h 544464"/>
                <a:gd name="connsiteX10" fmla="*/ 229898 w 482725"/>
                <a:gd name="connsiteY10" fmla="*/ 143504 h 544464"/>
                <a:gd name="connsiteX11" fmla="*/ 4065 w 482725"/>
                <a:gd name="connsiteY11" fmla="*/ 109365 h 544464"/>
                <a:gd name="connsiteX0" fmla="*/ 4065 w 482725"/>
                <a:gd name="connsiteY0" fmla="*/ 109365 h 544464"/>
                <a:gd name="connsiteX1" fmla="*/ 96934 w 482725"/>
                <a:gd name="connsiteY1" fmla="*/ 28403 h 544464"/>
                <a:gd name="connsiteX2" fmla="*/ 251715 w 482725"/>
                <a:gd name="connsiteY2" fmla="*/ 2209 h 544464"/>
                <a:gd name="connsiteX3" fmla="*/ 399352 w 482725"/>
                <a:gd name="connsiteY3" fmla="*/ 78409 h 544464"/>
                <a:gd name="connsiteX4" fmla="*/ 482696 w 482725"/>
                <a:gd name="connsiteY4" fmla="*/ 264147 h 544464"/>
                <a:gd name="connsiteX5" fmla="*/ 406496 w 482725"/>
                <a:gd name="connsiteY5" fmla="*/ 457028 h 544464"/>
                <a:gd name="connsiteX6" fmla="*/ 227644 w 482725"/>
                <a:gd name="connsiteY6" fmla="*/ 544445 h 544464"/>
                <a:gd name="connsiteX7" fmla="*/ 35925 w 482725"/>
                <a:gd name="connsiteY7" fmla="*/ 464658 h 544464"/>
                <a:gd name="connsiteX8" fmla="*/ 285520 w 482725"/>
                <a:gd name="connsiteY8" fmla="*/ 422997 h 544464"/>
                <a:gd name="connsiteX9" fmla="*/ 333092 w 482725"/>
                <a:gd name="connsiteY9" fmla="*/ 241137 h 544464"/>
                <a:gd name="connsiteX10" fmla="*/ 229898 w 482725"/>
                <a:gd name="connsiteY10" fmla="*/ 143504 h 544464"/>
                <a:gd name="connsiteX11" fmla="*/ 4065 w 482725"/>
                <a:gd name="connsiteY11" fmla="*/ 109365 h 544464"/>
                <a:gd name="connsiteX0" fmla="*/ 3221 w 481881"/>
                <a:gd name="connsiteY0" fmla="*/ 109365 h 544464"/>
                <a:gd name="connsiteX1" fmla="*/ 96090 w 481881"/>
                <a:gd name="connsiteY1" fmla="*/ 28403 h 544464"/>
                <a:gd name="connsiteX2" fmla="*/ 250871 w 481881"/>
                <a:gd name="connsiteY2" fmla="*/ 2209 h 544464"/>
                <a:gd name="connsiteX3" fmla="*/ 398508 w 481881"/>
                <a:gd name="connsiteY3" fmla="*/ 78409 h 544464"/>
                <a:gd name="connsiteX4" fmla="*/ 481852 w 481881"/>
                <a:gd name="connsiteY4" fmla="*/ 264147 h 544464"/>
                <a:gd name="connsiteX5" fmla="*/ 405652 w 481881"/>
                <a:gd name="connsiteY5" fmla="*/ 457028 h 544464"/>
                <a:gd name="connsiteX6" fmla="*/ 226800 w 481881"/>
                <a:gd name="connsiteY6" fmla="*/ 544445 h 544464"/>
                <a:gd name="connsiteX7" fmla="*/ 35081 w 481881"/>
                <a:gd name="connsiteY7" fmla="*/ 464658 h 544464"/>
                <a:gd name="connsiteX8" fmla="*/ 284676 w 481881"/>
                <a:gd name="connsiteY8" fmla="*/ 422997 h 544464"/>
                <a:gd name="connsiteX9" fmla="*/ 332248 w 481881"/>
                <a:gd name="connsiteY9" fmla="*/ 241137 h 544464"/>
                <a:gd name="connsiteX10" fmla="*/ 210958 w 481881"/>
                <a:gd name="connsiteY10" fmla="*/ 121548 h 544464"/>
                <a:gd name="connsiteX11" fmla="*/ 3221 w 481881"/>
                <a:gd name="connsiteY11" fmla="*/ 109365 h 544464"/>
                <a:gd name="connsiteX0" fmla="*/ 5703 w 484363"/>
                <a:gd name="connsiteY0" fmla="*/ 109365 h 544464"/>
                <a:gd name="connsiteX1" fmla="*/ 98572 w 484363"/>
                <a:gd name="connsiteY1" fmla="*/ 28403 h 544464"/>
                <a:gd name="connsiteX2" fmla="*/ 253353 w 484363"/>
                <a:gd name="connsiteY2" fmla="*/ 2209 h 544464"/>
                <a:gd name="connsiteX3" fmla="*/ 400990 w 484363"/>
                <a:gd name="connsiteY3" fmla="*/ 78409 h 544464"/>
                <a:gd name="connsiteX4" fmla="*/ 484334 w 484363"/>
                <a:gd name="connsiteY4" fmla="*/ 264147 h 544464"/>
                <a:gd name="connsiteX5" fmla="*/ 408134 w 484363"/>
                <a:gd name="connsiteY5" fmla="*/ 457028 h 544464"/>
                <a:gd name="connsiteX6" fmla="*/ 229282 w 484363"/>
                <a:gd name="connsiteY6" fmla="*/ 544445 h 544464"/>
                <a:gd name="connsiteX7" fmla="*/ 37563 w 484363"/>
                <a:gd name="connsiteY7" fmla="*/ 464658 h 544464"/>
                <a:gd name="connsiteX8" fmla="*/ 287158 w 484363"/>
                <a:gd name="connsiteY8" fmla="*/ 422997 h 544464"/>
                <a:gd name="connsiteX9" fmla="*/ 334730 w 484363"/>
                <a:gd name="connsiteY9" fmla="*/ 241137 h 544464"/>
                <a:gd name="connsiteX10" fmla="*/ 213440 w 484363"/>
                <a:gd name="connsiteY10" fmla="*/ 121548 h 544464"/>
                <a:gd name="connsiteX11" fmla="*/ 5703 w 484363"/>
                <a:gd name="connsiteY11" fmla="*/ 109365 h 544464"/>
                <a:gd name="connsiteX0" fmla="*/ 2569 w 481229"/>
                <a:gd name="connsiteY0" fmla="*/ 109365 h 544464"/>
                <a:gd name="connsiteX1" fmla="*/ 95438 w 481229"/>
                <a:gd name="connsiteY1" fmla="*/ 28403 h 544464"/>
                <a:gd name="connsiteX2" fmla="*/ 250219 w 481229"/>
                <a:gd name="connsiteY2" fmla="*/ 2209 h 544464"/>
                <a:gd name="connsiteX3" fmla="*/ 397856 w 481229"/>
                <a:gd name="connsiteY3" fmla="*/ 78409 h 544464"/>
                <a:gd name="connsiteX4" fmla="*/ 481200 w 481229"/>
                <a:gd name="connsiteY4" fmla="*/ 264147 h 544464"/>
                <a:gd name="connsiteX5" fmla="*/ 405000 w 481229"/>
                <a:gd name="connsiteY5" fmla="*/ 457028 h 544464"/>
                <a:gd name="connsiteX6" fmla="*/ 226148 w 481229"/>
                <a:gd name="connsiteY6" fmla="*/ 544445 h 544464"/>
                <a:gd name="connsiteX7" fmla="*/ 34429 w 481229"/>
                <a:gd name="connsiteY7" fmla="*/ 464658 h 544464"/>
                <a:gd name="connsiteX8" fmla="*/ 284024 w 481229"/>
                <a:gd name="connsiteY8" fmla="*/ 422997 h 544464"/>
                <a:gd name="connsiteX9" fmla="*/ 331596 w 481229"/>
                <a:gd name="connsiteY9" fmla="*/ 241137 h 544464"/>
                <a:gd name="connsiteX10" fmla="*/ 195399 w 481229"/>
                <a:gd name="connsiteY10" fmla="*/ 138194 h 544464"/>
                <a:gd name="connsiteX11" fmla="*/ 2569 w 481229"/>
                <a:gd name="connsiteY11" fmla="*/ 109365 h 54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229" h="544464">
                  <a:moveTo>
                    <a:pt x="2569" y="109365"/>
                  </a:moveTo>
                  <a:cubicBezTo>
                    <a:pt x="-14091" y="91067"/>
                    <a:pt x="54163" y="46262"/>
                    <a:pt x="95438" y="28403"/>
                  </a:cubicBezTo>
                  <a:cubicBezTo>
                    <a:pt x="136713" y="10544"/>
                    <a:pt x="199816" y="-6125"/>
                    <a:pt x="250219" y="2209"/>
                  </a:cubicBezTo>
                  <a:cubicBezTo>
                    <a:pt x="300622" y="10543"/>
                    <a:pt x="359359" y="34753"/>
                    <a:pt x="397856" y="78409"/>
                  </a:cubicBezTo>
                  <a:cubicBezTo>
                    <a:pt x="436353" y="122065"/>
                    <a:pt x="480009" y="201044"/>
                    <a:pt x="481200" y="264147"/>
                  </a:cubicBezTo>
                  <a:cubicBezTo>
                    <a:pt x="482391" y="327250"/>
                    <a:pt x="447509" y="410312"/>
                    <a:pt x="405000" y="457028"/>
                  </a:cubicBezTo>
                  <a:cubicBezTo>
                    <a:pt x="362491" y="503744"/>
                    <a:pt x="287910" y="543173"/>
                    <a:pt x="226148" y="544445"/>
                  </a:cubicBezTo>
                  <a:cubicBezTo>
                    <a:pt x="164386" y="545717"/>
                    <a:pt x="24783" y="484899"/>
                    <a:pt x="34429" y="464658"/>
                  </a:cubicBezTo>
                  <a:cubicBezTo>
                    <a:pt x="44075" y="444417"/>
                    <a:pt x="198243" y="490692"/>
                    <a:pt x="284024" y="422997"/>
                  </a:cubicBezTo>
                  <a:cubicBezTo>
                    <a:pt x="369805" y="355302"/>
                    <a:pt x="333494" y="278774"/>
                    <a:pt x="331596" y="241137"/>
                  </a:cubicBezTo>
                  <a:cubicBezTo>
                    <a:pt x="329698" y="203500"/>
                    <a:pt x="281637" y="158558"/>
                    <a:pt x="195399" y="138194"/>
                  </a:cubicBezTo>
                  <a:cubicBezTo>
                    <a:pt x="109161" y="117830"/>
                    <a:pt x="19229" y="127663"/>
                    <a:pt x="2569" y="109365"/>
                  </a:cubicBezTo>
                  <a:close/>
                </a:path>
              </a:pathLst>
            </a:cu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1" name="직사각형 60"/>
          <p:cNvSpPr/>
          <p:nvPr/>
        </p:nvSpPr>
        <p:spPr bwMode="auto">
          <a:xfrm>
            <a:off x="2003499" y="8528357"/>
            <a:ext cx="144016" cy="144016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" name="직사각형 61"/>
          <p:cNvSpPr/>
          <p:nvPr/>
        </p:nvSpPr>
        <p:spPr bwMode="auto">
          <a:xfrm>
            <a:off x="2771791" y="8528357"/>
            <a:ext cx="144016" cy="144016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직사각형 62"/>
          <p:cNvSpPr/>
          <p:nvPr/>
        </p:nvSpPr>
        <p:spPr bwMode="auto">
          <a:xfrm>
            <a:off x="3995927" y="8528357"/>
            <a:ext cx="144016" cy="144016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직사각형 63"/>
          <p:cNvSpPr/>
          <p:nvPr/>
        </p:nvSpPr>
        <p:spPr bwMode="auto">
          <a:xfrm>
            <a:off x="4942924" y="8528357"/>
            <a:ext cx="144016" cy="144016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6" name="직선 연결선 65"/>
          <p:cNvCxnSpPr/>
          <p:nvPr/>
        </p:nvCxnSpPr>
        <p:spPr bwMode="auto">
          <a:xfrm>
            <a:off x="1115616" y="1596736"/>
            <a:ext cx="6552728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1187624" y="1623158"/>
            <a:ext cx="262829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100" b="1" dirty="0" smtClean="0">
                <a:latin typeface="Calibri" pitchFamily="34" charset="0"/>
                <a:cs typeface="Calibri" pitchFamily="34" charset="0"/>
              </a:rPr>
              <a:t>2. Proximal adjacent side branch</a:t>
            </a:r>
          </a:p>
        </p:txBody>
      </p:sp>
      <p:grpSp>
        <p:nvGrpSpPr>
          <p:cNvPr id="68" name="그룹 67"/>
          <p:cNvGrpSpPr/>
          <p:nvPr/>
        </p:nvGrpSpPr>
        <p:grpSpPr>
          <a:xfrm>
            <a:off x="1475656" y="1779672"/>
            <a:ext cx="1413049" cy="969192"/>
            <a:chOff x="372852" y="1652164"/>
            <a:chExt cx="1925067" cy="1320379"/>
          </a:xfrm>
        </p:grpSpPr>
        <p:sp>
          <p:nvSpPr>
            <p:cNvPr id="83" name="직사각형 82"/>
            <p:cNvSpPr/>
            <p:nvPr/>
          </p:nvSpPr>
          <p:spPr bwMode="auto">
            <a:xfrm>
              <a:off x="404664" y="1784648"/>
              <a:ext cx="1828680" cy="10801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4" name="자유형 83"/>
            <p:cNvSpPr/>
            <p:nvPr/>
          </p:nvSpPr>
          <p:spPr>
            <a:xfrm rot="16889009">
              <a:off x="740896" y="1415520"/>
              <a:ext cx="1241674" cy="1872372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281390 h 2045249"/>
                <a:gd name="connsiteX1" fmla="*/ 0 w 856097"/>
                <a:gd name="connsiteY1" fmla="*/ 0 h 2045249"/>
                <a:gd name="connsiteX2" fmla="*/ 177152 w 856097"/>
                <a:gd name="connsiteY2" fmla="*/ 1085174 h 2045249"/>
                <a:gd name="connsiteX3" fmla="*/ 70757 w 856097"/>
                <a:gd name="connsiteY3" fmla="*/ 2045249 h 2045249"/>
                <a:gd name="connsiteX0" fmla="*/ 856097 w 856097"/>
                <a:gd name="connsiteY0" fmla="*/ 281390 h 1085174"/>
                <a:gd name="connsiteX1" fmla="*/ 0 w 856097"/>
                <a:gd name="connsiteY1" fmla="*/ 0 h 1085174"/>
                <a:gd name="connsiteX2" fmla="*/ 177152 w 856097"/>
                <a:gd name="connsiteY2" fmla="*/ 1085174 h 1085174"/>
                <a:gd name="connsiteX0" fmla="*/ 1019813 w 1019813"/>
                <a:gd name="connsiteY0" fmla="*/ 351068 h 1085174"/>
                <a:gd name="connsiteX1" fmla="*/ 0 w 1019813"/>
                <a:gd name="connsiteY1" fmla="*/ 0 h 1085174"/>
                <a:gd name="connsiteX2" fmla="*/ 177152 w 1019813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1009877"/>
                <a:gd name="connsiteY0" fmla="*/ 215206 h 1115377"/>
                <a:gd name="connsiteX1" fmla="*/ 909859 w 1009877"/>
                <a:gd name="connsiteY1" fmla="*/ 294648 h 1115377"/>
                <a:gd name="connsiteX2" fmla="*/ 0 w 1009877"/>
                <a:gd name="connsiteY2" fmla="*/ 30203 h 1115377"/>
                <a:gd name="connsiteX3" fmla="*/ 177152 w 1009877"/>
                <a:gd name="connsiteY3" fmla="*/ 1115377 h 1115377"/>
                <a:gd name="connsiteX0" fmla="*/ 996085 w 1072119"/>
                <a:gd name="connsiteY0" fmla="*/ 210410 h 1110581"/>
                <a:gd name="connsiteX1" fmla="*/ 1003069 w 1072119"/>
                <a:gd name="connsiteY1" fmla="*/ 378137 h 1110581"/>
                <a:gd name="connsiteX2" fmla="*/ 0 w 1072119"/>
                <a:gd name="connsiteY2" fmla="*/ 25407 h 1110581"/>
                <a:gd name="connsiteX3" fmla="*/ 177152 w 1072119"/>
                <a:gd name="connsiteY3" fmla="*/ 1110581 h 1110581"/>
                <a:gd name="connsiteX0" fmla="*/ 996085 w 1003069"/>
                <a:gd name="connsiteY0" fmla="*/ 210410 h 1110581"/>
                <a:gd name="connsiteX1" fmla="*/ 1003069 w 1003069"/>
                <a:gd name="connsiteY1" fmla="*/ 378137 h 1110581"/>
                <a:gd name="connsiteX2" fmla="*/ 0 w 1003069"/>
                <a:gd name="connsiteY2" fmla="*/ 25407 h 1110581"/>
                <a:gd name="connsiteX3" fmla="*/ 177152 w 1003069"/>
                <a:gd name="connsiteY3" fmla="*/ 1110581 h 1110581"/>
                <a:gd name="connsiteX0" fmla="*/ 996085 w 1012113"/>
                <a:gd name="connsiteY0" fmla="*/ 212276 h 1112447"/>
                <a:gd name="connsiteX1" fmla="*/ 1012113 w 1012113"/>
                <a:gd name="connsiteY1" fmla="*/ 341983 h 1112447"/>
                <a:gd name="connsiteX2" fmla="*/ 0 w 1012113"/>
                <a:gd name="connsiteY2" fmla="*/ 27273 h 1112447"/>
                <a:gd name="connsiteX3" fmla="*/ 177152 w 1012113"/>
                <a:gd name="connsiteY3" fmla="*/ 1112447 h 1112447"/>
                <a:gd name="connsiteX0" fmla="*/ 996085 w 1012113"/>
                <a:gd name="connsiteY0" fmla="*/ 185003 h 1085174"/>
                <a:gd name="connsiteX1" fmla="*/ 1012113 w 1012113"/>
                <a:gd name="connsiteY1" fmla="*/ 314710 h 1085174"/>
                <a:gd name="connsiteX2" fmla="*/ 0 w 1012113"/>
                <a:gd name="connsiteY2" fmla="*/ 0 h 1085174"/>
                <a:gd name="connsiteX3" fmla="*/ 177152 w 1012113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102 w 1492453"/>
                <a:gd name="connsiteY0" fmla="*/ -1 h 2051619"/>
                <a:gd name="connsiteX1" fmla="*/ 1492452 w 1492453"/>
                <a:gd name="connsiteY1" fmla="*/ 1253520 h 2051619"/>
                <a:gd name="connsiteX2" fmla="*/ 504243 w 1492453"/>
                <a:gd name="connsiteY2" fmla="*/ 966445 h 2051619"/>
                <a:gd name="connsiteX3" fmla="*/ 681395 w 1492453"/>
                <a:gd name="connsiteY3" fmla="*/ 2051619 h 2051619"/>
                <a:gd name="connsiteX0" fmla="*/ 0 w 1563402"/>
                <a:gd name="connsiteY0" fmla="*/ 0 h 2051620"/>
                <a:gd name="connsiteX1" fmla="*/ 1319649 w 1563402"/>
                <a:gd name="connsiteY1" fmla="*/ 1055205 h 2051620"/>
                <a:gd name="connsiteX2" fmla="*/ 1492350 w 1563402"/>
                <a:gd name="connsiteY2" fmla="*/ 1253521 h 2051620"/>
                <a:gd name="connsiteX3" fmla="*/ 504141 w 1563402"/>
                <a:gd name="connsiteY3" fmla="*/ 966446 h 2051620"/>
                <a:gd name="connsiteX4" fmla="*/ 681293 w 1563402"/>
                <a:gd name="connsiteY4" fmla="*/ 2051620 h 2051620"/>
                <a:gd name="connsiteX0" fmla="*/ 0 w 1614506"/>
                <a:gd name="connsiteY0" fmla="*/ 0 h 2051620"/>
                <a:gd name="connsiteX1" fmla="*/ 1447901 w 1614506"/>
                <a:gd name="connsiteY1" fmla="*/ 1084788 h 2051620"/>
                <a:gd name="connsiteX2" fmla="*/ 1492350 w 1614506"/>
                <a:gd name="connsiteY2" fmla="*/ 1253521 h 2051620"/>
                <a:gd name="connsiteX3" fmla="*/ 504141 w 1614506"/>
                <a:gd name="connsiteY3" fmla="*/ 966446 h 2051620"/>
                <a:gd name="connsiteX4" fmla="*/ 681293 w 1614506"/>
                <a:gd name="connsiteY4" fmla="*/ 2051620 h 2051620"/>
                <a:gd name="connsiteX0" fmla="*/ 0 w 1546905"/>
                <a:gd name="connsiteY0" fmla="*/ 0 h 2051620"/>
                <a:gd name="connsiteX1" fmla="*/ 1447901 w 1546905"/>
                <a:gd name="connsiteY1" fmla="*/ 1084788 h 2051620"/>
                <a:gd name="connsiteX2" fmla="*/ 1492350 w 1546905"/>
                <a:gd name="connsiteY2" fmla="*/ 1253521 h 2051620"/>
                <a:gd name="connsiteX3" fmla="*/ 504141 w 1546905"/>
                <a:gd name="connsiteY3" fmla="*/ 966446 h 2051620"/>
                <a:gd name="connsiteX4" fmla="*/ 681293 w 1546905"/>
                <a:gd name="connsiteY4" fmla="*/ 2051620 h 2051620"/>
                <a:gd name="connsiteX0" fmla="*/ 0 w 1492350"/>
                <a:gd name="connsiteY0" fmla="*/ 0 h 2051620"/>
                <a:gd name="connsiteX1" fmla="*/ 1447901 w 1492350"/>
                <a:gd name="connsiteY1" fmla="*/ 1084788 h 2051620"/>
                <a:gd name="connsiteX2" fmla="*/ 1492350 w 1492350"/>
                <a:gd name="connsiteY2" fmla="*/ 1253521 h 2051620"/>
                <a:gd name="connsiteX3" fmla="*/ 504141 w 1492350"/>
                <a:gd name="connsiteY3" fmla="*/ 966446 h 2051620"/>
                <a:gd name="connsiteX4" fmla="*/ 681293 w 1492350"/>
                <a:gd name="connsiteY4" fmla="*/ 2051620 h 2051620"/>
                <a:gd name="connsiteX0" fmla="*/ 0 w 1502173"/>
                <a:gd name="connsiteY0" fmla="*/ 0 h 2051620"/>
                <a:gd name="connsiteX1" fmla="*/ 1447901 w 1502173"/>
                <a:gd name="connsiteY1" fmla="*/ 1084788 h 2051620"/>
                <a:gd name="connsiteX2" fmla="*/ 1502172 w 1502173"/>
                <a:gd name="connsiteY2" fmla="*/ 1218214 h 2051620"/>
                <a:gd name="connsiteX3" fmla="*/ 504141 w 1502173"/>
                <a:gd name="connsiteY3" fmla="*/ 966446 h 2051620"/>
                <a:gd name="connsiteX4" fmla="*/ 681293 w 1502173"/>
                <a:gd name="connsiteY4" fmla="*/ 2051620 h 2051620"/>
                <a:gd name="connsiteX0" fmla="*/ 0 w 1480727"/>
                <a:gd name="connsiteY0" fmla="*/ 0 h 2051620"/>
                <a:gd name="connsiteX1" fmla="*/ 1447901 w 1480727"/>
                <a:gd name="connsiteY1" fmla="*/ 1084788 h 2051620"/>
                <a:gd name="connsiteX2" fmla="*/ 1480728 w 1480727"/>
                <a:gd name="connsiteY2" fmla="*/ 1226945 h 2051620"/>
                <a:gd name="connsiteX3" fmla="*/ 504141 w 1480727"/>
                <a:gd name="connsiteY3" fmla="*/ 966446 h 2051620"/>
                <a:gd name="connsiteX4" fmla="*/ 681293 w 1480727"/>
                <a:gd name="connsiteY4" fmla="*/ 2051620 h 2051620"/>
                <a:gd name="connsiteX0" fmla="*/ 0 w 1492229"/>
                <a:gd name="connsiteY0" fmla="*/ 0 h 2051620"/>
                <a:gd name="connsiteX1" fmla="*/ 1447901 w 1492229"/>
                <a:gd name="connsiteY1" fmla="*/ 1084788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924110 w 1492229"/>
                <a:gd name="connsiteY1" fmla="*/ 775938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13899 h 2065519"/>
                <a:gd name="connsiteX1" fmla="*/ 64850 w 1492229"/>
                <a:gd name="connsiteY1" fmla="*/ 77274 h 2065519"/>
                <a:gd name="connsiteX2" fmla="*/ 473049 w 1492229"/>
                <a:gd name="connsiteY2" fmla="*/ 803832 h 2065519"/>
                <a:gd name="connsiteX3" fmla="*/ 1455689 w 1492229"/>
                <a:gd name="connsiteY3" fmla="*/ 1125813 h 2065519"/>
                <a:gd name="connsiteX4" fmla="*/ 1492229 w 1492229"/>
                <a:gd name="connsiteY4" fmla="*/ 1239192 h 2065519"/>
                <a:gd name="connsiteX5" fmla="*/ 504141 w 1492229"/>
                <a:gd name="connsiteY5" fmla="*/ 980345 h 2065519"/>
                <a:gd name="connsiteX6" fmla="*/ 681293 w 1492229"/>
                <a:gd name="connsiteY6" fmla="*/ 2065519 h 2065519"/>
                <a:gd name="connsiteX0" fmla="*/ 0 w 2145456"/>
                <a:gd name="connsiteY0" fmla="*/ 87147 h 2036395"/>
                <a:gd name="connsiteX1" fmla="*/ 718077 w 2145456"/>
                <a:gd name="connsiteY1" fmla="*/ 48150 h 2036395"/>
                <a:gd name="connsiteX2" fmla="*/ 1126276 w 2145456"/>
                <a:gd name="connsiteY2" fmla="*/ 774708 h 2036395"/>
                <a:gd name="connsiteX3" fmla="*/ 2108916 w 2145456"/>
                <a:gd name="connsiteY3" fmla="*/ 1096689 h 2036395"/>
                <a:gd name="connsiteX4" fmla="*/ 2145456 w 2145456"/>
                <a:gd name="connsiteY4" fmla="*/ 1210068 h 2036395"/>
                <a:gd name="connsiteX5" fmla="*/ 1157368 w 2145456"/>
                <a:gd name="connsiteY5" fmla="*/ 951221 h 2036395"/>
                <a:gd name="connsiteX6" fmla="*/ 1334520 w 2145456"/>
                <a:gd name="connsiteY6" fmla="*/ 2036395 h 2036395"/>
                <a:gd name="connsiteX0" fmla="*/ 0 w 2145456"/>
                <a:gd name="connsiteY0" fmla="*/ 137495 h 2086743"/>
                <a:gd name="connsiteX1" fmla="*/ 617320 w 2145456"/>
                <a:gd name="connsiteY1" fmla="*/ 39542 h 2086743"/>
                <a:gd name="connsiteX2" fmla="*/ 1126276 w 2145456"/>
                <a:gd name="connsiteY2" fmla="*/ 825056 h 2086743"/>
                <a:gd name="connsiteX3" fmla="*/ 2108916 w 2145456"/>
                <a:gd name="connsiteY3" fmla="*/ 1147037 h 2086743"/>
                <a:gd name="connsiteX4" fmla="*/ 2145456 w 2145456"/>
                <a:gd name="connsiteY4" fmla="*/ 1260416 h 2086743"/>
                <a:gd name="connsiteX5" fmla="*/ 1157368 w 2145456"/>
                <a:gd name="connsiteY5" fmla="*/ 1001569 h 2086743"/>
                <a:gd name="connsiteX6" fmla="*/ 1334520 w 2145456"/>
                <a:gd name="connsiteY6" fmla="*/ 2086743 h 2086743"/>
                <a:gd name="connsiteX0" fmla="*/ 0 w 2145456"/>
                <a:gd name="connsiteY0" fmla="*/ 172507 h 2121755"/>
                <a:gd name="connsiteX1" fmla="*/ 617320 w 2145456"/>
                <a:gd name="connsiteY1" fmla="*/ 74554 h 2121755"/>
                <a:gd name="connsiteX2" fmla="*/ 700103 w 2145456"/>
                <a:gd name="connsiteY2" fmla="*/ 57006 h 2121755"/>
                <a:gd name="connsiteX3" fmla="*/ 1126276 w 2145456"/>
                <a:gd name="connsiteY3" fmla="*/ 860068 h 2121755"/>
                <a:gd name="connsiteX4" fmla="*/ 2108916 w 2145456"/>
                <a:gd name="connsiteY4" fmla="*/ 1182049 h 2121755"/>
                <a:gd name="connsiteX5" fmla="*/ 2145456 w 2145456"/>
                <a:gd name="connsiteY5" fmla="*/ 1295428 h 2121755"/>
                <a:gd name="connsiteX6" fmla="*/ 1157368 w 2145456"/>
                <a:gd name="connsiteY6" fmla="*/ 1036581 h 2121755"/>
                <a:gd name="connsiteX7" fmla="*/ 1334520 w 2145456"/>
                <a:gd name="connsiteY7" fmla="*/ 2121755 h 2121755"/>
                <a:gd name="connsiteX0" fmla="*/ 0 w 2145456"/>
                <a:gd name="connsiteY0" fmla="*/ 149947 h 2099195"/>
                <a:gd name="connsiteX1" fmla="*/ 700103 w 2145456"/>
                <a:gd name="connsiteY1" fmla="*/ 34446 h 2099195"/>
                <a:gd name="connsiteX2" fmla="*/ 1126276 w 2145456"/>
                <a:gd name="connsiteY2" fmla="*/ 837508 h 2099195"/>
                <a:gd name="connsiteX3" fmla="*/ 2108916 w 2145456"/>
                <a:gd name="connsiteY3" fmla="*/ 1159489 h 2099195"/>
                <a:gd name="connsiteX4" fmla="*/ 2145456 w 2145456"/>
                <a:gd name="connsiteY4" fmla="*/ 1272868 h 2099195"/>
                <a:gd name="connsiteX5" fmla="*/ 1157368 w 2145456"/>
                <a:gd name="connsiteY5" fmla="*/ 1014021 h 2099195"/>
                <a:gd name="connsiteX6" fmla="*/ 1334520 w 2145456"/>
                <a:gd name="connsiteY6" fmla="*/ 2099195 h 2099195"/>
                <a:gd name="connsiteX0" fmla="*/ 0 w 2145456"/>
                <a:gd name="connsiteY0" fmla="*/ 115501 h 2064749"/>
                <a:gd name="connsiteX1" fmla="*/ 700103 w 2145456"/>
                <a:gd name="connsiteY1" fmla="*/ 0 h 2064749"/>
                <a:gd name="connsiteX2" fmla="*/ 1126276 w 2145456"/>
                <a:gd name="connsiteY2" fmla="*/ 803062 h 2064749"/>
                <a:gd name="connsiteX3" fmla="*/ 2108916 w 2145456"/>
                <a:gd name="connsiteY3" fmla="*/ 1125043 h 2064749"/>
                <a:gd name="connsiteX4" fmla="*/ 2145456 w 2145456"/>
                <a:gd name="connsiteY4" fmla="*/ 1238422 h 2064749"/>
                <a:gd name="connsiteX5" fmla="*/ 1157368 w 2145456"/>
                <a:gd name="connsiteY5" fmla="*/ 979575 h 2064749"/>
                <a:gd name="connsiteX6" fmla="*/ 1334520 w 2145456"/>
                <a:gd name="connsiteY6" fmla="*/ 2064749 h 2064749"/>
                <a:gd name="connsiteX0" fmla="*/ 0 w 2145456"/>
                <a:gd name="connsiteY0" fmla="*/ 115501 h 2064749"/>
                <a:gd name="connsiteX1" fmla="*/ 357407 w 2145456"/>
                <a:gd name="connsiteY1" fmla="*/ 57733 h 2064749"/>
                <a:gd name="connsiteX2" fmla="*/ 700103 w 2145456"/>
                <a:gd name="connsiteY2" fmla="*/ 0 h 2064749"/>
                <a:gd name="connsiteX3" fmla="*/ 1126276 w 2145456"/>
                <a:gd name="connsiteY3" fmla="*/ 803062 h 2064749"/>
                <a:gd name="connsiteX4" fmla="*/ 2108916 w 2145456"/>
                <a:gd name="connsiteY4" fmla="*/ 1125043 h 2064749"/>
                <a:gd name="connsiteX5" fmla="*/ 2145456 w 2145456"/>
                <a:gd name="connsiteY5" fmla="*/ 1238422 h 2064749"/>
                <a:gd name="connsiteX6" fmla="*/ 1157368 w 2145456"/>
                <a:gd name="connsiteY6" fmla="*/ 979575 h 2064749"/>
                <a:gd name="connsiteX7" fmla="*/ 1334520 w 2145456"/>
                <a:gd name="connsiteY7" fmla="*/ 2064749 h 2064749"/>
                <a:gd name="connsiteX0" fmla="*/ -1 w 1826925"/>
                <a:gd name="connsiteY0" fmla="*/ 863423 h 2064749"/>
                <a:gd name="connsiteX1" fmla="*/ 38876 w 1826925"/>
                <a:gd name="connsiteY1" fmla="*/ 57733 h 2064749"/>
                <a:gd name="connsiteX2" fmla="*/ 381572 w 1826925"/>
                <a:gd name="connsiteY2" fmla="*/ 0 h 2064749"/>
                <a:gd name="connsiteX3" fmla="*/ 807745 w 1826925"/>
                <a:gd name="connsiteY3" fmla="*/ 803062 h 2064749"/>
                <a:gd name="connsiteX4" fmla="*/ 1790385 w 1826925"/>
                <a:gd name="connsiteY4" fmla="*/ 1125043 h 2064749"/>
                <a:gd name="connsiteX5" fmla="*/ 1826925 w 1826925"/>
                <a:gd name="connsiteY5" fmla="*/ 1238422 h 2064749"/>
                <a:gd name="connsiteX6" fmla="*/ 838837 w 1826925"/>
                <a:gd name="connsiteY6" fmla="*/ 979575 h 2064749"/>
                <a:gd name="connsiteX7" fmla="*/ 1015989 w 1826925"/>
                <a:gd name="connsiteY7" fmla="*/ 2064749 h 2064749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464468 w 2126974"/>
                <a:gd name="connsiteY0" fmla="*/ 2172992 h 2172992"/>
                <a:gd name="connsiteX1" fmla="*/ 0 w 2126974"/>
                <a:gd name="connsiteY1" fmla="*/ 100803 h 2172992"/>
                <a:gd name="connsiteX2" fmla="*/ 681621 w 2126974"/>
                <a:gd name="connsiteY2" fmla="*/ 0 h 2172992"/>
                <a:gd name="connsiteX3" fmla="*/ 1107794 w 2126974"/>
                <a:gd name="connsiteY3" fmla="*/ 803062 h 2172992"/>
                <a:gd name="connsiteX4" fmla="*/ 2090434 w 2126974"/>
                <a:gd name="connsiteY4" fmla="*/ 1125043 h 2172992"/>
                <a:gd name="connsiteX5" fmla="*/ 2126974 w 2126974"/>
                <a:gd name="connsiteY5" fmla="*/ 1238422 h 2172992"/>
                <a:gd name="connsiteX6" fmla="*/ 1138886 w 2126974"/>
                <a:gd name="connsiteY6" fmla="*/ 979575 h 2172992"/>
                <a:gd name="connsiteX7" fmla="*/ 1316038 w 2126974"/>
                <a:gd name="connsiteY7" fmla="*/ 2064749 h 217299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276143 w 2126974"/>
                <a:gd name="connsiteY7" fmla="*/ 2064835 h 2177144"/>
                <a:gd name="connsiteX8" fmla="*/ 553482 w 2126974"/>
                <a:gd name="connsiteY8" fmla="*/ 2177144 h 2177144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645490 w 2182203"/>
                <a:gd name="connsiteY0" fmla="*/ 2172268 h 2172268"/>
                <a:gd name="connsiteX1" fmla="*/ 0 w 2182203"/>
                <a:gd name="connsiteY1" fmla="*/ 109154 h 2172268"/>
                <a:gd name="connsiteX2" fmla="*/ 779020 w 2182203"/>
                <a:gd name="connsiteY2" fmla="*/ 0 h 2172268"/>
                <a:gd name="connsiteX3" fmla="*/ 1163023 w 2182203"/>
                <a:gd name="connsiteY3" fmla="*/ 809122 h 2172268"/>
                <a:gd name="connsiteX4" fmla="*/ 2145663 w 2182203"/>
                <a:gd name="connsiteY4" fmla="*/ 1131103 h 2172268"/>
                <a:gd name="connsiteX5" fmla="*/ 2182203 w 2182203"/>
                <a:gd name="connsiteY5" fmla="*/ 1244482 h 2172268"/>
                <a:gd name="connsiteX6" fmla="*/ 1226403 w 2182203"/>
                <a:gd name="connsiteY6" fmla="*/ 1000765 h 2172268"/>
                <a:gd name="connsiteX7" fmla="*/ 1331372 w 2182203"/>
                <a:gd name="connsiteY7" fmla="*/ 2070895 h 2172268"/>
                <a:gd name="connsiteX8" fmla="*/ 645490 w 2182203"/>
                <a:gd name="connsiteY8" fmla="*/ 2172268 h 2172268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163023 w 2182203"/>
                <a:gd name="connsiteY3" fmla="*/ 821796 h 2184942"/>
                <a:gd name="connsiteX4" fmla="*/ 2145663 w 2182203"/>
                <a:gd name="connsiteY4" fmla="*/ 1143777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241913 w 2182203"/>
                <a:gd name="connsiteY3" fmla="*/ 790685 h 2184942"/>
                <a:gd name="connsiteX4" fmla="*/ 2145663 w 2182203"/>
                <a:gd name="connsiteY4" fmla="*/ 1143777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241913 w 2182203"/>
                <a:gd name="connsiteY3" fmla="*/ 790685 h 2184942"/>
                <a:gd name="connsiteX4" fmla="*/ 2140807 w 2182203"/>
                <a:gd name="connsiteY4" fmla="*/ 1085159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26403 w 2194664"/>
                <a:gd name="connsiteY6" fmla="*/ 1013439 h 2184942"/>
                <a:gd name="connsiteX7" fmla="*/ 1331372 w 2194664"/>
                <a:gd name="connsiteY7" fmla="*/ 2083569 h 2184942"/>
                <a:gd name="connsiteX8" fmla="*/ 645490 w 2194664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99486 w 2194664"/>
                <a:gd name="connsiteY6" fmla="*/ 1059425 h 2184942"/>
                <a:gd name="connsiteX7" fmla="*/ 1331372 w 2194664"/>
                <a:gd name="connsiteY7" fmla="*/ 2083569 h 2184942"/>
                <a:gd name="connsiteX8" fmla="*/ 645490 w 2194664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99486 w 2194664"/>
                <a:gd name="connsiteY6" fmla="*/ 1059425 h 2184942"/>
                <a:gd name="connsiteX7" fmla="*/ 1396545 w 2194664"/>
                <a:gd name="connsiteY7" fmla="*/ 2074200 h 2184942"/>
                <a:gd name="connsiteX8" fmla="*/ 645490 w 2194664"/>
                <a:gd name="connsiteY8" fmla="*/ 2184942 h 2184942"/>
                <a:gd name="connsiteX0" fmla="*/ 607153 w 2194664"/>
                <a:gd name="connsiteY0" fmla="*/ 2190453 h 2190453"/>
                <a:gd name="connsiteX1" fmla="*/ 0 w 2194664"/>
                <a:gd name="connsiteY1" fmla="*/ 121828 h 2190453"/>
                <a:gd name="connsiteX2" fmla="*/ 867198 w 2194664"/>
                <a:gd name="connsiteY2" fmla="*/ 0 h 2190453"/>
                <a:gd name="connsiteX3" fmla="*/ 1241913 w 2194664"/>
                <a:gd name="connsiteY3" fmla="*/ 790685 h 2190453"/>
                <a:gd name="connsiteX4" fmla="*/ 2140807 w 2194664"/>
                <a:gd name="connsiteY4" fmla="*/ 1085159 h 2190453"/>
                <a:gd name="connsiteX5" fmla="*/ 2194664 w 2194664"/>
                <a:gd name="connsiteY5" fmla="*/ 1300559 h 2190453"/>
                <a:gd name="connsiteX6" fmla="*/ 1299486 w 2194664"/>
                <a:gd name="connsiteY6" fmla="*/ 1059425 h 2190453"/>
                <a:gd name="connsiteX7" fmla="*/ 1396545 w 2194664"/>
                <a:gd name="connsiteY7" fmla="*/ 2074200 h 2190453"/>
                <a:gd name="connsiteX8" fmla="*/ 607153 w 2194664"/>
                <a:gd name="connsiteY8" fmla="*/ 2190453 h 2190453"/>
                <a:gd name="connsiteX0" fmla="*/ 778892 w 2194664"/>
                <a:gd name="connsiteY0" fmla="*/ 2162942 h 2162942"/>
                <a:gd name="connsiteX1" fmla="*/ 0 w 2194664"/>
                <a:gd name="connsiteY1" fmla="*/ 121828 h 2162942"/>
                <a:gd name="connsiteX2" fmla="*/ 867198 w 2194664"/>
                <a:gd name="connsiteY2" fmla="*/ 0 h 2162942"/>
                <a:gd name="connsiteX3" fmla="*/ 1241913 w 2194664"/>
                <a:gd name="connsiteY3" fmla="*/ 790685 h 2162942"/>
                <a:gd name="connsiteX4" fmla="*/ 2140807 w 2194664"/>
                <a:gd name="connsiteY4" fmla="*/ 1085159 h 2162942"/>
                <a:gd name="connsiteX5" fmla="*/ 2194664 w 2194664"/>
                <a:gd name="connsiteY5" fmla="*/ 1300559 h 2162942"/>
                <a:gd name="connsiteX6" fmla="*/ 1299486 w 2194664"/>
                <a:gd name="connsiteY6" fmla="*/ 1059425 h 2162942"/>
                <a:gd name="connsiteX7" fmla="*/ 1396545 w 2194664"/>
                <a:gd name="connsiteY7" fmla="*/ 2074200 h 2162942"/>
                <a:gd name="connsiteX8" fmla="*/ 778892 w 2194664"/>
                <a:gd name="connsiteY8" fmla="*/ 2162942 h 2162942"/>
                <a:gd name="connsiteX0" fmla="*/ 600203 w 2015975"/>
                <a:gd name="connsiteY0" fmla="*/ 2162942 h 2162942"/>
                <a:gd name="connsiteX1" fmla="*/ 0 w 2015975"/>
                <a:gd name="connsiteY1" fmla="*/ 104614 h 2162942"/>
                <a:gd name="connsiteX2" fmla="*/ 688509 w 2015975"/>
                <a:gd name="connsiteY2" fmla="*/ 0 h 2162942"/>
                <a:gd name="connsiteX3" fmla="*/ 1063224 w 2015975"/>
                <a:gd name="connsiteY3" fmla="*/ 790685 h 2162942"/>
                <a:gd name="connsiteX4" fmla="*/ 1962118 w 2015975"/>
                <a:gd name="connsiteY4" fmla="*/ 1085159 h 2162942"/>
                <a:gd name="connsiteX5" fmla="*/ 2015975 w 2015975"/>
                <a:gd name="connsiteY5" fmla="*/ 1300559 h 2162942"/>
                <a:gd name="connsiteX6" fmla="*/ 1120797 w 2015975"/>
                <a:gd name="connsiteY6" fmla="*/ 1059425 h 2162942"/>
                <a:gd name="connsiteX7" fmla="*/ 1217856 w 2015975"/>
                <a:gd name="connsiteY7" fmla="*/ 2074200 h 2162942"/>
                <a:gd name="connsiteX8" fmla="*/ 600203 w 2015975"/>
                <a:gd name="connsiteY8" fmla="*/ 2162942 h 2162942"/>
                <a:gd name="connsiteX0" fmla="*/ 600203 w 2015975"/>
                <a:gd name="connsiteY0" fmla="*/ 2162942 h 2162942"/>
                <a:gd name="connsiteX1" fmla="*/ 0 w 2015975"/>
                <a:gd name="connsiteY1" fmla="*/ 104614 h 2162942"/>
                <a:gd name="connsiteX2" fmla="*/ 688509 w 2015975"/>
                <a:gd name="connsiteY2" fmla="*/ 0 h 2162942"/>
                <a:gd name="connsiteX3" fmla="*/ 1063224 w 2015975"/>
                <a:gd name="connsiteY3" fmla="*/ 790685 h 2162942"/>
                <a:gd name="connsiteX4" fmla="*/ 1962118 w 2015975"/>
                <a:gd name="connsiteY4" fmla="*/ 1085159 h 2162942"/>
                <a:gd name="connsiteX5" fmla="*/ 2015975 w 2015975"/>
                <a:gd name="connsiteY5" fmla="*/ 1300559 h 2162942"/>
                <a:gd name="connsiteX6" fmla="*/ 1120797 w 2015975"/>
                <a:gd name="connsiteY6" fmla="*/ 1059425 h 2162942"/>
                <a:gd name="connsiteX7" fmla="*/ 1261586 w 2015975"/>
                <a:gd name="connsiteY7" fmla="*/ 2073563 h 2162942"/>
                <a:gd name="connsiteX8" fmla="*/ 600203 w 2015975"/>
                <a:gd name="connsiteY8" fmla="*/ 2162942 h 2162942"/>
                <a:gd name="connsiteX0" fmla="*/ 617095 w 2015975"/>
                <a:gd name="connsiteY0" fmla="*/ 2166162 h 2166162"/>
                <a:gd name="connsiteX1" fmla="*/ 0 w 2015975"/>
                <a:gd name="connsiteY1" fmla="*/ 104614 h 2166162"/>
                <a:gd name="connsiteX2" fmla="*/ 688509 w 2015975"/>
                <a:gd name="connsiteY2" fmla="*/ 0 h 2166162"/>
                <a:gd name="connsiteX3" fmla="*/ 1063224 w 2015975"/>
                <a:gd name="connsiteY3" fmla="*/ 790685 h 2166162"/>
                <a:gd name="connsiteX4" fmla="*/ 1962118 w 2015975"/>
                <a:gd name="connsiteY4" fmla="*/ 1085159 h 2166162"/>
                <a:gd name="connsiteX5" fmla="*/ 2015975 w 2015975"/>
                <a:gd name="connsiteY5" fmla="*/ 1300559 h 2166162"/>
                <a:gd name="connsiteX6" fmla="*/ 1120797 w 2015975"/>
                <a:gd name="connsiteY6" fmla="*/ 1059425 h 2166162"/>
                <a:gd name="connsiteX7" fmla="*/ 1261586 w 2015975"/>
                <a:gd name="connsiteY7" fmla="*/ 2073563 h 2166162"/>
                <a:gd name="connsiteX8" fmla="*/ 617095 w 2015975"/>
                <a:gd name="connsiteY8" fmla="*/ 2166162 h 2166162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0797 w 2015975"/>
                <a:gd name="connsiteY6" fmla="*/ 1069768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27536"/>
                <a:gd name="connsiteY0" fmla="*/ 2176505 h 2176505"/>
                <a:gd name="connsiteX1" fmla="*/ 0 w 2027536"/>
                <a:gd name="connsiteY1" fmla="*/ 114957 h 2176505"/>
                <a:gd name="connsiteX2" fmla="*/ 701507 w 2027536"/>
                <a:gd name="connsiteY2" fmla="*/ 0 h 2176505"/>
                <a:gd name="connsiteX3" fmla="*/ 1063224 w 2027536"/>
                <a:gd name="connsiteY3" fmla="*/ 801028 h 2176505"/>
                <a:gd name="connsiteX4" fmla="*/ 1962118 w 2027536"/>
                <a:gd name="connsiteY4" fmla="*/ 1095502 h 2176505"/>
                <a:gd name="connsiteX5" fmla="*/ 2027536 w 2027536"/>
                <a:gd name="connsiteY5" fmla="*/ 1323362 h 2176505"/>
                <a:gd name="connsiteX6" fmla="*/ 1124690 w 2027536"/>
                <a:gd name="connsiteY6" fmla="*/ 1083331 h 2176505"/>
                <a:gd name="connsiteX7" fmla="*/ 1261586 w 2027536"/>
                <a:gd name="connsiteY7" fmla="*/ 2083906 h 2176505"/>
                <a:gd name="connsiteX8" fmla="*/ 617095 w 2027536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075562 w 2039874"/>
                <a:gd name="connsiteY3" fmla="*/ 801028 h 2176505"/>
                <a:gd name="connsiteX4" fmla="*/ 1974456 w 2039874"/>
                <a:gd name="connsiteY4" fmla="*/ 1095502 h 2176505"/>
                <a:gd name="connsiteX5" fmla="*/ 2039874 w 2039874"/>
                <a:gd name="connsiteY5" fmla="*/ 1323362 h 2176505"/>
                <a:gd name="connsiteX6" fmla="*/ 1137028 w 2039874"/>
                <a:gd name="connsiteY6" fmla="*/ 1083331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1 w 2039872"/>
                <a:gd name="connsiteY0" fmla="*/ 2176505 h 2176505"/>
                <a:gd name="connsiteX1" fmla="*/ -1 w 2039872"/>
                <a:gd name="connsiteY1" fmla="*/ 99783 h 2176505"/>
                <a:gd name="connsiteX2" fmla="*/ 713843 w 2039872"/>
                <a:gd name="connsiteY2" fmla="*/ 0 h 2176505"/>
                <a:gd name="connsiteX3" fmla="*/ 1075560 w 2039872"/>
                <a:gd name="connsiteY3" fmla="*/ 801028 h 2176505"/>
                <a:gd name="connsiteX4" fmla="*/ 1984399 w 2039872"/>
                <a:gd name="connsiteY4" fmla="*/ 1088424 h 2176505"/>
                <a:gd name="connsiteX5" fmla="*/ 2039872 w 2039872"/>
                <a:gd name="connsiteY5" fmla="*/ 1323362 h 2176505"/>
                <a:gd name="connsiteX6" fmla="*/ 1137026 w 2039872"/>
                <a:gd name="connsiteY6" fmla="*/ 1083331 h 2176505"/>
                <a:gd name="connsiteX7" fmla="*/ 1273922 w 2039872"/>
                <a:gd name="connsiteY7" fmla="*/ 2083906 h 2176505"/>
                <a:gd name="connsiteX8" fmla="*/ 629431 w 2039872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075562 w 2039874"/>
                <a:gd name="connsiteY3" fmla="*/ 801028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37028 w 2039874"/>
                <a:gd name="connsiteY6" fmla="*/ 1083331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1 w 2039872"/>
                <a:gd name="connsiteY0" fmla="*/ 2176505 h 2176505"/>
                <a:gd name="connsiteX1" fmla="*/ -1 w 2039872"/>
                <a:gd name="connsiteY1" fmla="*/ 99783 h 2176505"/>
                <a:gd name="connsiteX2" fmla="*/ 713843 w 2039872"/>
                <a:gd name="connsiteY2" fmla="*/ 0 h 2176505"/>
                <a:gd name="connsiteX3" fmla="*/ 1104730 w 2039872"/>
                <a:gd name="connsiteY3" fmla="*/ 805309 h 2176505"/>
                <a:gd name="connsiteX4" fmla="*/ 1984399 w 2039872"/>
                <a:gd name="connsiteY4" fmla="*/ 1088424 h 2176505"/>
                <a:gd name="connsiteX5" fmla="*/ 2039872 w 2039872"/>
                <a:gd name="connsiteY5" fmla="*/ 1323362 h 2176505"/>
                <a:gd name="connsiteX6" fmla="*/ 1137026 w 2039872"/>
                <a:gd name="connsiteY6" fmla="*/ 1083331 h 2176505"/>
                <a:gd name="connsiteX7" fmla="*/ 1273922 w 2039872"/>
                <a:gd name="connsiteY7" fmla="*/ 2083906 h 2176505"/>
                <a:gd name="connsiteX8" fmla="*/ 629431 w 2039872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76983 w 2039874"/>
                <a:gd name="connsiteY6" fmla="*/ 1097359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9874" h="2176505">
                  <a:moveTo>
                    <a:pt x="629433" y="2176505"/>
                  </a:moveTo>
                  <a:cubicBezTo>
                    <a:pt x="619215" y="1512065"/>
                    <a:pt x="447089" y="839829"/>
                    <a:pt x="1" y="99783"/>
                  </a:cubicBezTo>
                  <a:lnTo>
                    <a:pt x="713845" y="0"/>
                  </a:lnTo>
                  <a:cubicBezTo>
                    <a:pt x="798671" y="130919"/>
                    <a:pt x="1025084" y="569606"/>
                    <a:pt x="1104732" y="805309"/>
                  </a:cubicBezTo>
                  <a:cubicBezTo>
                    <a:pt x="1343030" y="878265"/>
                    <a:pt x="1836043" y="1021248"/>
                    <a:pt x="1984401" y="1088424"/>
                  </a:cubicBezTo>
                  <a:cubicBezTo>
                    <a:pt x="2006625" y="1172790"/>
                    <a:pt x="1997280" y="1216936"/>
                    <a:pt x="2039874" y="1323362"/>
                  </a:cubicBezTo>
                  <a:cubicBezTo>
                    <a:pt x="1832947" y="1233444"/>
                    <a:pt x="1354993" y="1113538"/>
                    <a:pt x="1176983" y="1097359"/>
                  </a:cubicBezTo>
                  <a:cubicBezTo>
                    <a:pt x="1228613" y="1281906"/>
                    <a:pt x="1300475" y="1843204"/>
                    <a:pt x="1273924" y="2083906"/>
                  </a:cubicBezTo>
                  <a:lnTo>
                    <a:pt x="629433" y="217650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85" name="자유형 84"/>
            <p:cNvSpPr/>
            <p:nvPr/>
          </p:nvSpPr>
          <p:spPr>
            <a:xfrm rot="16889009">
              <a:off x="391501" y="1707573"/>
              <a:ext cx="1196754" cy="1085935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281390 h 2045249"/>
                <a:gd name="connsiteX1" fmla="*/ 0 w 856097"/>
                <a:gd name="connsiteY1" fmla="*/ 0 h 2045249"/>
                <a:gd name="connsiteX2" fmla="*/ 177152 w 856097"/>
                <a:gd name="connsiteY2" fmla="*/ 1085174 h 2045249"/>
                <a:gd name="connsiteX3" fmla="*/ 70757 w 856097"/>
                <a:gd name="connsiteY3" fmla="*/ 2045249 h 2045249"/>
                <a:gd name="connsiteX0" fmla="*/ 856097 w 856097"/>
                <a:gd name="connsiteY0" fmla="*/ 281390 h 1085174"/>
                <a:gd name="connsiteX1" fmla="*/ 0 w 856097"/>
                <a:gd name="connsiteY1" fmla="*/ 0 h 1085174"/>
                <a:gd name="connsiteX2" fmla="*/ 177152 w 856097"/>
                <a:gd name="connsiteY2" fmla="*/ 1085174 h 1085174"/>
                <a:gd name="connsiteX0" fmla="*/ 1019813 w 1019813"/>
                <a:gd name="connsiteY0" fmla="*/ 351068 h 1085174"/>
                <a:gd name="connsiteX1" fmla="*/ 0 w 1019813"/>
                <a:gd name="connsiteY1" fmla="*/ 0 h 1085174"/>
                <a:gd name="connsiteX2" fmla="*/ 177152 w 1019813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1009877"/>
                <a:gd name="connsiteY0" fmla="*/ 215206 h 1115377"/>
                <a:gd name="connsiteX1" fmla="*/ 909859 w 1009877"/>
                <a:gd name="connsiteY1" fmla="*/ 294648 h 1115377"/>
                <a:gd name="connsiteX2" fmla="*/ 0 w 1009877"/>
                <a:gd name="connsiteY2" fmla="*/ 30203 h 1115377"/>
                <a:gd name="connsiteX3" fmla="*/ 177152 w 1009877"/>
                <a:gd name="connsiteY3" fmla="*/ 1115377 h 1115377"/>
                <a:gd name="connsiteX0" fmla="*/ 996085 w 1072119"/>
                <a:gd name="connsiteY0" fmla="*/ 210410 h 1110581"/>
                <a:gd name="connsiteX1" fmla="*/ 1003069 w 1072119"/>
                <a:gd name="connsiteY1" fmla="*/ 378137 h 1110581"/>
                <a:gd name="connsiteX2" fmla="*/ 0 w 1072119"/>
                <a:gd name="connsiteY2" fmla="*/ 25407 h 1110581"/>
                <a:gd name="connsiteX3" fmla="*/ 177152 w 1072119"/>
                <a:gd name="connsiteY3" fmla="*/ 1110581 h 1110581"/>
                <a:gd name="connsiteX0" fmla="*/ 996085 w 1003069"/>
                <a:gd name="connsiteY0" fmla="*/ 210410 h 1110581"/>
                <a:gd name="connsiteX1" fmla="*/ 1003069 w 1003069"/>
                <a:gd name="connsiteY1" fmla="*/ 378137 h 1110581"/>
                <a:gd name="connsiteX2" fmla="*/ 0 w 1003069"/>
                <a:gd name="connsiteY2" fmla="*/ 25407 h 1110581"/>
                <a:gd name="connsiteX3" fmla="*/ 177152 w 1003069"/>
                <a:gd name="connsiteY3" fmla="*/ 1110581 h 1110581"/>
                <a:gd name="connsiteX0" fmla="*/ 996085 w 1012113"/>
                <a:gd name="connsiteY0" fmla="*/ 212276 h 1112447"/>
                <a:gd name="connsiteX1" fmla="*/ 1012113 w 1012113"/>
                <a:gd name="connsiteY1" fmla="*/ 341983 h 1112447"/>
                <a:gd name="connsiteX2" fmla="*/ 0 w 1012113"/>
                <a:gd name="connsiteY2" fmla="*/ 27273 h 1112447"/>
                <a:gd name="connsiteX3" fmla="*/ 177152 w 1012113"/>
                <a:gd name="connsiteY3" fmla="*/ 1112447 h 1112447"/>
                <a:gd name="connsiteX0" fmla="*/ 996085 w 1012113"/>
                <a:gd name="connsiteY0" fmla="*/ 185003 h 1085174"/>
                <a:gd name="connsiteX1" fmla="*/ 1012113 w 1012113"/>
                <a:gd name="connsiteY1" fmla="*/ 314710 h 1085174"/>
                <a:gd name="connsiteX2" fmla="*/ 0 w 1012113"/>
                <a:gd name="connsiteY2" fmla="*/ 0 h 1085174"/>
                <a:gd name="connsiteX3" fmla="*/ 177152 w 1012113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102 w 1492453"/>
                <a:gd name="connsiteY0" fmla="*/ -1 h 2051619"/>
                <a:gd name="connsiteX1" fmla="*/ 1492452 w 1492453"/>
                <a:gd name="connsiteY1" fmla="*/ 1253520 h 2051619"/>
                <a:gd name="connsiteX2" fmla="*/ 504243 w 1492453"/>
                <a:gd name="connsiteY2" fmla="*/ 966445 h 2051619"/>
                <a:gd name="connsiteX3" fmla="*/ 681395 w 1492453"/>
                <a:gd name="connsiteY3" fmla="*/ 2051619 h 2051619"/>
                <a:gd name="connsiteX0" fmla="*/ 0 w 1563402"/>
                <a:gd name="connsiteY0" fmla="*/ 0 h 2051620"/>
                <a:gd name="connsiteX1" fmla="*/ 1319649 w 1563402"/>
                <a:gd name="connsiteY1" fmla="*/ 1055205 h 2051620"/>
                <a:gd name="connsiteX2" fmla="*/ 1492350 w 1563402"/>
                <a:gd name="connsiteY2" fmla="*/ 1253521 h 2051620"/>
                <a:gd name="connsiteX3" fmla="*/ 504141 w 1563402"/>
                <a:gd name="connsiteY3" fmla="*/ 966446 h 2051620"/>
                <a:gd name="connsiteX4" fmla="*/ 681293 w 1563402"/>
                <a:gd name="connsiteY4" fmla="*/ 2051620 h 2051620"/>
                <a:gd name="connsiteX0" fmla="*/ 0 w 1614506"/>
                <a:gd name="connsiteY0" fmla="*/ 0 h 2051620"/>
                <a:gd name="connsiteX1" fmla="*/ 1447901 w 1614506"/>
                <a:gd name="connsiteY1" fmla="*/ 1084788 h 2051620"/>
                <a:gd name="connsiteX2" fmla="*/ 1492350 w 1614506"/>
                <a:gd name="connsiteY2" fmla="*/ 1253521 h 2051620"/>
                <a:gd name="connsiteX3" fmla="*/ 504141 w 1614506"/>
                <a:gd name="connsiteY3" fmla="*/ 966446 h 2051620"/>
                <a:gd name="connsiteX4" fmla="*/ 681293 w 1614506"/>
                <a:gd name="connsiteY4" fmla="*/ 2051620 h 2051620"/>
                <a:gd name="connsiteX0" fmla="*/ 0 w 1546905"/>
                <a:gd name="connsiteY0" fmla="*/ 0 h 2051620"/>
                <a:gd name="connsiteX1" fmla="*/ 1447901 w 1546905"/>
                <a:gd name="connsiteY1" fmla="*/ 1084788 h 2051620"/>
                <a:gd name="connsiteX2" fmla="*/ 1492350 w 1546905"/>
                <a:gd name="connsiteY2" fmla="*/ 1253521 h 2051620"/>
                <a:gd name="connsiteX3" fmla="*/ 504141 w 1546905"/>
                <a:gd name="connsiteY3" fmla="*/ 966446 h 2051620"/>
                <a:gd name="connsiteX4" fmla="*/ 681293 w 1546905"/>
                <a:gd name="connsiteY4" fmla="*/ 2051620 h 2051620"/>
                <a:gd name="connsiteX0" fmla="*/ 0 w 1492350"/>
                <a:gd name="connsiteY0" fmla="*/ 0 h 2051620"/>
                <a:gd name="connsiteX1" fmla="*/ 1447901 w 1492350"/>
                <a:gd name="connsiteY1" fmla="*/ 1084788 h 2051620"/>
                <a:gd name="connsiteX2" fmla="*/ 1492350 w 1492350"/>
                <a:gd name="connsiteY2" fmla="*/ 1253521 h 2051620"/>
                <a:gd name="connsiteX3" fmla="*/ 504141 w 1492350"/>
                <a:gd name="connsiteY3" fmla="*/ 966446 h 2051620"/>
                <a:gd name="connsiteX4" fmla="*/ 681293 w 1492350"/>
                <a:gd name="connsiteY4" fmla="*/ 2051620 h 2051620"/>
                <a:gd name="connsiteX0" fmla="*/ 0 w 1502173"/>
                <a:gd name="connsiteY0" fmla="*/ 0 h 2051620"/>
                <a:gd name="connsiteX1" fmla="*/ 1447901 w 1502173"/>
                <a:gd name="connsiteY1" fmla="*/ 1084788 h 2051620"/>
                <a:gd name="connsiteX2" fmla="*/ 1502172 w 1502173"/>
                <a:gd name="connsiteY2" fmla="*/ 1218214 h 2051620"/>
                <a:gd name="connsiteX3" fmla="*/ 504141 w 1502173"/>
                <a:gd name="connsiteY3" fmla="*/ 966446 h 2051620"/>
                <a:gd name="connsiteX4" fmla="*/ 681293 w 1502173"/>
                <a:gd name="connsiteY4" fmla="*/ 2051620 h 2051620"/>
                <a:gd name="connsiteX0" fmla="*/ 0 w 1480727"/>
                <a:gd name="connsiteY0" fmla="*/ 0 h 2051620"/>
                <a:gd name="connsiteX1" fmla="*/ 1447901 w 1480727"/>
                <a:gd name="connsiteY1" fmla="*/ 1084788 h 2051620"/>
                <a:gd name="connsiteX2" fmla="*/ 1480728 w 1480727"/>
                <a:gd name="connsiteY2" fmla="*/ 1226945 h 2051620"/>
                <a:gd name="connsiteX3" fmla="*/ 504141 w 1480727"/>
                <a:gd name="connsiteY3" fmla="*/ 966446 h 2051620"/>
                <a:gd name="connsiteX4" fmla="*/ 681293 w 1480727"/>
                <a:gd name="connsiteY4" fmla="*/ 2051620 h 2051620"/>
                <a:gd name="connsiteX0" fmla="*/ 0 w 1492229"/>
                <a:gd name="connsiteY0" fmla="*/ 0 h 2051620"/>
                <a:gd name="connsiteX1" fmla="*/ 1447901 w 1492229"/>
                <a:gd name="connsiteY1" fmla="*/ 1084788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924110 w 1492229"/>
                <a:gd name="connsiteY1" fmla="*/ 775938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13899 h 2065519"/>
                <a:gd name="connsiteX1" fmla="*/ 64850 w 1492229"/>
                <a:gd name="connsiteY1" fmla="*/ 77274 h 2065519"/>
                <a:gd name="connsiteX2" fmla="*/ 473049 w 1492229"/>
                <a:gd name="connsiteY2" fmla="*/ 803832 h 2065519"/>
                <a:gd name="connsiteX3" fmla="*/ 1455689 w 1492229"/>
                <a:gd name="connsiteY3" fmla="*/ 1125813 h 2065519"/>
                <a:gd name="connsiteX4" fmla="*/ 1492229 w 1492229"/>
                <a:gd name="connsiteY4" fmla="*/ 1239192 h 2065519"/>
                <a:gd name="connsiteX5" fmla="*/ 504141 w 1492229"/>
                <a:gd name="connsiteY5" fmla="*/ 980345 h 2065519"/>
                <a:gd name="connsiteX6" fmla="*/ 681293 w 1492229"/>
                <a:gd name="connsiteY6" fmla="*/ 2065519 h 2065519"/>
                <a:gd name="connsiteX0" fmla="*/ 0 w 2145456"/>
                <a:gd name="connsiteY0" fmla="*/ 87147 h 2036395"/>
                <a:gd name="connsiteX1" fmla="*/ 718077 w 2145456"/>
                <a:gd name="connsiteY1" fmla="*/ 48150 h 2036395"/>
                <a:gd name="connsiteX2" fmla="*/ 1126276 w 2145456"/>
                <a:gd name="connsiteY2" fmla="*/ 774708 h 2036395"/>
                <a:gd name="connsiteX3" fmla="*/ 2108916 w 2145456"/>
                <a:gd name="connsiteY3" fmla="*/ 1096689 h 2036395"/>
                <a:gd name="connsiteX4" fmla="*/ 2145456 w 2145456"/>
                <a:gd name="connsiteY4" fmla="*/ 1210068 h 2036395"/>
                <a:gd name="connsiteX5" fmla="*/ 1157368 w 2145456"/>
                <a:gd name="connsiteY5" fmla="*/ 951221 h 2036395"/>
                <a:gd name="connsiteX6" fmla="*/ 1334520 w 2145456"/>
                <a:gd name="connsiteY6" fmla="*/ 2036395 h 2036395"/>
                <a:gd name="connsiteX0" fmla="*/ 0 w 2145456"/>
                <a:gd name="connsiteY0" fmla="*/ 137495 h 2086743"/>
                <a:gd name="connsiteX1" fmla="*/ 617320 w 2145456"/>
                <a:gd name="connsiteY1" fmla="*/ 39542 h 2086743"/>
                <a:gd name="connsiteX2" fmla="*/ 1126276 w 2145456"/>
                <a:gd name="connsiteY2" fmla="*/ 825056 h 2086743"/>
                <a:gd name="connsiteX3" fmla="*/ 2108916 w 2145456"/>
                <a:gd name="connsiteY3" fmla="*/ 1147037 h 2086743"/>
                <a:gd name="connsiteX4" fmla="*/ 2145456 w 2145456"/>
                <a:gd name="connsiteY4" fmla="*/ 1260416 h 2086743"/>
                <a:gd name="connsiteX5" fmla="*/ 1157368 w 2145456"/>
                <a:gd name="connsiteY5" fmla="*/ 1001569 h 2086743"/>
                <a:gd name="connsiteX6" fmla="*/ 1334520 w 2145456"/>
                <a:gd name="connsiteY6" fmla="*/ 2086743 h 2086743"/>
                <a:gd name="connsiteX0" fmla="*/ 0 w 2145456"/>
                <a:gd name="connsiteY0" fmla="*/ 172507 h 2121755"/>
                <a:gd name="connsiteX1" fmla="*/ 617320 w 2145456"/>
                <a:gd name="connsiteY1" fmla="*/ 74554 h 2121755"/>
                <a:gd name="connsiteX2" fmla="*/ 700103 w 2145456"/>
                <a:gd name="connsiteY2" fmla="*/ 57006 h 2121755"/>
                <a:gd name="connsiteX3" fmla="*/ 1126276 w 2145456"/>
                <a:gd name="connsiteY3" fmla="*/ 860068 h 2121755"/>
                <a:gd name="connsiteX4" fmla="*/ 2108916 w 2145456"/>
                <a:gd name="connsiteY4" fmla="*/ 1182049 h 2121755"/>
                <a:gd name="connsiteX5" fmla="*/ 2145456 w 2145456"/>
                <a:gd name="connsiteY5" fmla="*/ 1295428 h 2121755"/>
                <a:gd name="connsiteX6" fmla="*/ 1157368 w 2145456"/>
                <a:gd name="connsiteY6" fmla="*/ 1036581 h 2121755"/>
                <a:gd name="connsiteX7" fmla="*/ 1334520 w 2145456"/>
                <a:gd name="connsiteY7" fmla="*/ 2121755 h 2121755"/>
                <a:gd name="connsiteX0" fmla="*/ 0 w 2145456"/>
                <a:gd name="connsiteY0" fmla="*/ 149947 h 2099195"/>
                <a:gd name="connsiteX1" fmla="*/ 700103 w 2145456"/>
                <a:gd name="connsiteY1" fmla="*/ 34446 h 2099195"/>
                <a:gd name="connsiteX2" fmla="*/ 1126276 w 2145456"/>
                <a:gd name="connsiteY2" fmla="*/ 837508 h 2099195"/>
                <a:gd name="connsiteX3" fmla="*/ 2108916 w 2145456"/>
                <a:gd name="connsiteY3" fmla="*/ 1159489 h 2099195"/>
                <a:gd name="connsiteX4" fmla="*/ 2145456 w 2145456"/>
                <a:gd name="connsiteY4" fmla="*/ 1272868 h 2099195"/>
                <a:gd name="connsiteX5" fmla="*/ 1157368 w 2145456"/>
                <a:gd name="connsiteY5" fmla="*/ 1014021 h 2099195"/>
                <a:gd name="connsiteX6" fmla="*/ 1334520 w 2145456"/>
                <a:gd name="connsiteY6" fmla="*/ 2099195 h 2099195"/>
                <a:gd name="connsiteX0" fmla="*/ 0 w 2145456"/>
                <a:gd name="connsiteY0" fmla="*/ 115501 h 2064749"/>
                <a:gd name="connsiteX1" fmla="*/ 700103 w 2145456"/>
                <a:gd name="connsiteY1" fmla="*/ 0 h 2064749"/>
                <a:gd name="connsiteX2" fmla="*/ 1126276 w 2145456"/>
                <a:gd name="connsiteY2" fmla="*/ 803062 h 2064749"/>
                <a:gd name="connsiteX3" fmla="*/ 2108916 w 2145456"/>
                <a:gd name="connsiteY3" fmla="*/ 1125043 h 2064749"/>
                <a:gd name="connsiteX4" fmla="*/ 2145456 w 2145456"/>
                <a:gd name="connsiteY4" fmla="*/ 1238422 h 2064749"/>
                <a:gd name="connsiteX5" fmla="*/ 1157368 w 2145456"/>
                <a:gd name="connsiteY5" fmla="*/ 979575 h 2064749"/>
                <a:gd name="connsiteX6" fmla="*/ 1334520 w 2145456"/>
                <a:gd name="connsiteY6" fmla="*/ 2064749 h 2064749"/>
                <a:gd name="connsiteX0" fmla="*/ 0 w 2145456"/>
                <a:gd name="connsiteY0" fmla="*/ 115501 h 2064749"/>
                <a:gd name="connsiteX1" fmla="*/ 357407 w 2145456"/>
                <a:gd name="connsiteY1" fmla="*/ 57733 h 2064749"/>
                <a:gd name="connsiteX2" fmla="*/ 700103 w 2145456"/>
                <a:gd name="connsiteY2" fmla="*/ 0 h 2064749"/>
                <a:gd name="connsiteX3" fmla="*/ 1126276 w 2145456"/>
                <a:gd name="connsiteY3" fmla="*/ 803062 h 2064749"/>
                <a:gd name="connsiteX4" fmla="*/ 2108916 w 2145456"/>
                <a:gd name="connsiteY4" fmla="*/ 1125043 h 2064749"/>
                <a:gd name="connsiteX5" fmla="*/ 2145456 w 2145456"/>
                <a:gd name="connsiteY5" fmla="*/ 1238422 h 2064749"/>
                <a:gd name="connsiteX6" fmla="*/ 1157368 w 2145456"/>
                <a:gd name="connsiteY6" fmla="*/ 979575 h 2064749"/>
                <a:gd name="connsiteX7" fmla="*/ 1334520 w 2145456"/>
                <a:gd name="connsiteY7" fmla="*/ 2064749 h 2064749"/>
                <a:gd name="connsiteX0" fmla="*/ -1 w 1826925"/>
                <a:gd name="connsiteY0" fmla="*/ 863423 h 2064749"/>
                <a:gd name="connsiteX1" fmla="*/ 38876 w 1826925"/>
                <a:gd name="connsiteY1" fmla="*/ 57733 h 2064749"/>
                <a:gd name="connsiteX2" fmla="*/ 381572 w 1826925"/>
                <a:gd name="connsiteY2" fmla="*/ 0 h 2064749"/>
                <a:gd name="connsiteX3" fmla="*/ 807745 w 1826925"/>
                <a:gd name="connsiteY3" fmla="*/ 803062 h 2064749"/>
                <a:gd name="connsiteX4" fmla="*/ 1790385 w 1826925"/>
                <a:gd name="connsiteY4" fmla="*/ 1125043 h 2064749"/>
                <a:gd name="connsiteX5" fmla="*/ 1826925 w 1826925"/>
                <a:gd name="connsiteY5" fmla="*/ 1238422 h 2064749"/>
                <a:gd name="connsiteX6" fmla="*/ 838837 w 1826925"/>
                <a:gd name="connsiteY6" fmla="*/ 979575 h 2064749"/>
                <a:gd name="connsiteX7" fmla="*/ 1015989 w 1826925"/>
                <a:gd name="connsiteY7" fmla="*/ 2064749 h 2064749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464468 w 2126974"/>
                <a:gd name="connsiteY0" fmla="*/ 2172992 h 2172992"/>
                <a:gd name="connsiteX1" fmla="*/ 0 w 2126974"/>
                <a:gd name="connsiteY1" fmla="*/ 100803 h 2172992"/>
                <a:gd name="connsiteX2" fmla="*/ 681621 w 2126974"/>
                <a:gd name="connsiteY2" fmla="*/ 0 h 2172992"/>
                <a:gd name="connsiteX3" fmla="*/ 1107794 w 2126974"/>
                <a:gd name="connsiteY3" fmla="*/ 803062 h 2172992"/>
                <a:gd name="connsiteX4" fmla="*/ 2090434 w 2126974"/>
                <a:gd name="connsiteY4" fmla="*/ 1125043 h 2172992"/>
                <a:gd name="connsiteX5" fmla="*/ 2126974 w 2126974"/>
                <a:gd name="connsiteY5" fmla="*/ 1238422 h 2172992"/>
                <a:gd name="connsiteX6" fmla="*/ 1138886 w 2126974"/>
                <a:gd name="connsiteY6" fmla="*/ 979575 h 2172992"/>
                <a:gd name="connsiteX7" fmla="*/ 1316038 w 2126974"/>
                <a:gd name="connsiteY7" fmla="*/ 2064749 h 217299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276143 w 2126974"/>
                <a:gd name="connsiteY7" fmla="*/ 2064835 h 2177144"/>
                <a:gd name="connsiteX8" fmla="*/ 553482 w 2126974"/>
                <a:gd name="connsiteY8" fmla="*/ 2177144 h 2177144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85387"/>
                <a:gd name="connsiteX1" fmla="*/ 0 w 2126974"/>
                <a:gd name="connsiteY1" fmla="*/ 106863 h 2185387"/>
                <a:gd name="connsiteX2" fmla="*/ 723791 w 2126974"/>
                <a:gd name="connsiteY2" fmla="*/ 0 h 2185387"/>
                <a:gd name="connsiteX3" fmla="*/ 1107794 w 2126974"/>
                <a:gd name="connsiteY3" fmla="*/ 809122 h 2185387"/>
                <a:gd name="connsiteX4" fmla="*/ 2090434 w 2126974"/>
                <a:gd name="connsiteY4" fmla="*/ 1131103 h 2185387"/>
                <a:gd name="connsiteX5" fmla="*/ 2126974 w 2126974"/>
                <a:gd name="connsiteY5" fmla="*/ 1244482 h 2185387"/>
                <a:gd name="connsiteX6" fmla="*/ 1171174 w 2126974"/>
                <a:gd name="connsiteY6" fmla="*/ 1000765 h 2185387"/>
                <a:gd name="connsiteX7" fmla="*/ 590261 w 2126974"/>
                <a:gd name="connsiteY7" fmla="*/ 2172268 h 2185387"/>
                <a:gd name="connsiteX0" fmla="*/ 425969 w 2126974"/>
                <a:gd name="connsiteY0" fmla="*/ 1071700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25969 w 2126974"/>
                <a:gd name="connsiteY7" fmla="*/ 1071700 h 1244482"/>
                <a:gd name="connsiteX0" fmla="*/ 425969 w 2126974"/>
                <a:gd name="connsiteY0" fmla="*/ 1071700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25969 w 2126974"/>
                <a:gd name="connsiteY7" fmla="*/ 1071700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52724 w 2126974"/>
                <a:gd name="connsiteY6" fmla="*/ 992119 h 1244482"/>
                <a:gd name="connsiteX7" fmla="*/ 405839 w 2126974"/>
                <a:gd name="connsiteY7" fmla="*/ 1029401 h 1244482"/>
                <a:gd name="connsiteX0" fmla="*/ 437289 w 2126974"/>
                <a:gd name="connsiteY0" fmla="*/ 1027703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52724 w 2126974"/>
                <a:gd name="connsiteY6" fmla="*/ 992119 h 1244482"/>
                <a:gd name="connsiteX7" fmla="*/ 437289 w 2126974"/>
                <a:gd name="connsiteY7" fmla="*/ 1027703 h 1244482"/>
                <a:gd name="connsiteX0" fmla="*/ 421951 w 2111636"/>
                <a:gd name="connsiteY0" fmla="*/ 1027703 h 1244482"/>
                <a:gd name="connsiteX1" fmla="*/ -1 w 2111636"/>
                <a:gd name="connsiteY1" fmla="*/ 104658 h 1244482"/>
                <a:gd name="connsiteX2" fmla="*/ 708453 w 2111636"/>
                <a:gd name="connsiteY2" fmla="*/ 0 h 1244482"/>
                <a:gd name="connsiteX3" fmla="*/ 1092456 w 2111636"/>
                <a:gd name="connsiteY3" fmla="*/ 809122 h 1244482"/>
                <a:gd name="connsiteX4" fmla="*/ 2075096 w 2111636"/>
                <a:gd name="connsiteY4" fmla="*/ 1131103 h 1244482"/>
                <a:gd name="connsiteX5" fmla="*/ 2111636 w 2111636"/>
                <a:gd name="connsiteY5" fmla="*/ 1244482 h 1244482"/>
                <a:gd name="connsiteX6" fmla="*/ 1137386 w 2111636"/>
                <a:gd name="connsiteY6" fmla="*/ 992119 h 1244482"/>
                <a:gd name="connsiteX7" fmla="*/ 421951 w 2111636"/>
                <a:gd name="connsiteY7" fmla="*/ 1027703 h 1244482"/>
                <a:gd name="connsiteX0" fmla="*/ 421953 w 2111638"/>
                <a:gd name="connsiteY0" fmla="*/ 1027703 h 1244482"/>
                <a:gd name="connsiteX1" fmla="*/ 1 w 2111638"/>
                <a:gd name="connsiteY1" fmla="*/ 104658 h 1244482"/>
                <a:gd name="connsiteX2" fmla="*/ 708455 w 2111638"/>
                <a:gd name="connsiteY2" fmla="*/ 0 h 1244482"/>
                <a:gd name="connsiteX3" fmla="*/ 1092458 w 2111638"/>
                <a:gd name="connsiteY3" fmla="*/ 809122 h 1244482"/>
                <a:gd name="connsiteX4" fmla="*/ 2075098 w 2111638"/>
                <a:gd name="connsiteY4" fmla="*/ 1131103 h 1244482"/>
                <a:gd name="connsiteX5" fmla="*/ 2111638 w 2111638"/>
                <a:gd name="connsiteY5" fmla="*/ 1244482 h 1244482"/>
                <a:gd name="connsiteX6" fmla="*/ 1137388 w 2111638"/>
                <a:gd name="connsiteY6" fmla="*/ 992119 h 1244482"/>
                <a:gd name="connsiteX7" fmla="*/ 421953 w 2111638"/>
                <a:gd name="connsiteY7" fmla="*/ 1027703 h 1244482"/>
                <a:gd name="connsiteX0" fmla="*/ 421951 w 2111636"/>
                <a:gd name="connsiteY0" fmla="*/ 1027703 h 1244482"/>
                <a:gd name="connsiteX1" fmla="*/ -1 w 2111636"/>
                <a:gd name="connsiteY1" fmla="*/ 104658 h 1244482"/>
                <a:gd name="connsiteX2" fmla="*/ 708453 w 2111636"/>
                <a:gd name="connsiteY2" fmla="*/ 0 h 1244482"/>
                <a:gd name="connsiteX3" fmla="*/ 1092456 w 2111636"/>
                <a:gd name="connsiteY3" fmla="*/ 809122 h 1244482"/>
                <a:gd name="connsiteX4" fmla="*/ 2075096 w 2111636"/>
                <a:gd name="connsiteY4" fmla="*/ 1131103 h 1244482"/>
                <a:gd name="connsiteX5" fmla="*/ 2111636 w 2111636"/>
                <a:gd name="connsiteY5" fmla="*/ 1244482 h 1244482"/>
                <a:gd name="connsiteX6" fmla="*/ 1137386 w 2111636"/>
                <a:gd name="connsiteY6" fmla="*/ 992119 h 1244482"/>
                <a:gd name="connsiteX7" fmla="*/ 421951 w 2111636"/>
                <a:gd name="connsiteY7" fmla="*/ 1027703 h 1244482"/>
                <a:gd name="connsiteX0" fmla="*/ 421953 w 2111638"/>
                <a:gd name="connsiteY0" fmla="*/ 1045546 h 1262325"/>
                <a:gd name="connsiteX1" fmla="*/ 1 w 2111638"/>
                <a:gd name="connsiteY1" fmla="*/ 122501 h 1262325"/>
                <a:gd name="connsiteX2" fmla="*/ 675387 w 2111638"/>
                <a:gd name="connsiteY2" fmla="*/ 0 h 1262325"/>
                <a:gd name="connsiteX3" fmla="*/ 1092458 w 2111638"/>
                <a:gd name="connsiteY3" fmla="*/ 826965 h 1262325"/>
                <a:gd name="connsiteX4" fmla="*/ 2075098 w 2111638"/>
                <a:gd name="connsiteY4" fmla="*/ 1148946 h 1262325"/>
                <a:gd name="connsiteX5" fmla="*/ 2111638 w 2111638"/>
                <a:gd name="connsiteY5" fmla="*/ 1262325 h 1262325"/>
                <a:gd name="connsiteX6" fmla="*/ 1137388 w 2111638"/>
                <a:gd name="connsiteY6" fmla="*/ 1009962 h 1262325"/>
                <a:gd name="connsiteX7" fmla="*/ 421953 w 2111638"/>
                <a:gd name="connsiteY7" fmla="*/ 1045546 h 1262325"/>
                <a:gd name="connsiteX0" fmla="*/ 447410 w 2137095"/>
                <a:gd name="connsiteY0" fmla="*/ 1045546 h 1262325"/>
                <a:gd name="connsiteX1" fmla="*/ 0 w 2137095"/>
                <a:gd name="connsiteY1" fmla="*/ 89441 h 1262325"/>
                <a:gd name="connsiteX2" fmla="*/ 700844 w 2137095"/>
                <a:gd name="connsiteY2" fmla="*/ 0 h 1262325"/>
                <a:gd name="connsiteX3" fmla="*/ 1117915 w 2137095"/>
                <a:gd name="connsiteY3" fmla="*/ 826965 h 1262325"/>
                <a:gd name="connsiteX4" fmla="*/ 2100555 w 2137095"/>
                <a:gd name="connsiteY4" fmla="*/ 1148946 h 1262325"/>
                <a:gd name="connsiteX5" fmla="*/ 2137095 w 2137095"/>
                <a:gd name="connsiteY5" fmla="*/ 1262325 h 1262325"/>
                <a:gd name="connsiteX6" fmla="*/ 1162845 w 2137095"/>
                <a:gd name="connsiteY6" fmla="*/ 1009962 h 1262325"/>
                <a:gd name="connsiteX7" fmla="*/ 447410 w 2137095"/>
                <a:gd name="connsiteY7" fmla="*/ 1045546 h 1262325"/>
                <a:gd name="connsiteX0" fmla="*/ 447410 w 2137095"/>
                <a:gd name="connsiteY0" fmla="*/ 1045546 h 1262325"/>
                <a:gd name="connsiteX1" fmla="*/ 0 w 2137095"/>
                <a:gd name="connsiteY1" fmla="*/ 89441 h 1262325"/>
                <a:gd name="connsiteX2" fmla="*/ 700844 w 2137095"/>
                <a:gd name="connsiteY2" fmla="*/ 0 h 1262325"/>
                <a:gd name="connsiteX3" fmla="*/ 1117915 w 2137095"/>
                <a:gd name="connsiteY3" fmla="*/ 826965 h 1262325"/>
                <a:gd name="connsiteX4" fmla="*/ 2122059 w 2137095"/>
                <a:gd name="connsiteY4" fmla="*/ 1154328 h 1262325"/>
                <a:gd name="connsiteX5" fmla="*/ 2137095 w 2137095"/>
                <a:gd name="connsiteY5" fmla="*/ 1262325 h 1262325"/>
                <a:gd name="connsiteX6" fmla="*/ 1162845 w 2137095"/>
                <a:gd name="connsiteY6" fmla="*/ 1009962 h 1262325"/>
                <a:gd name="connsiteX7" fmla="*/ 447410 w 2137095"/>
                <a:gd name="connsiteY7" fmla="*/ 1045546 h 1262325"/>
                <a:gd name="connsiteX0" fmla="*/ 447410 w 2169323"/>
                <a:gd name="connsiteY0" fmla="*/ 1045546 h 1263341"/>
                <a:gd name="connsiteX1" fmla="*/ 0 w 2169323"/>
                <a:gd name="connsiteY1" fmla="*/ 89441 h 1263341"/>
                <a:gd name="connsiteX2" fmla="*/ 700844 w 2169323"/>
                <a:gd name="connsiteY2" fmla="*/ 0 h 1263341"/>
                <a:gd name="connsiteX3" fmla="*/ 1117915 w 2169323"/>
                <a:gd name="connsiteY3" fmla="*/ 826965 h 1263341"/>
                <a:gd name="connsiteX4" fmla="*/ 2122059 w 2169323"/>
                <a:gd name="connsiteY4" fmla="*/ 1154328 h 1263341"/>
                <a:gd name="connsiteX5" fmla="*/ 2169322 w 2169323"/>
                <a:gd name="connsiteY5" fmla="*/ 1263341 h 1263341"/>
                <a:gd name="connsiteX6" fmla="*/ 1162845 w 2169323"/>
                <a:gd name="connsiteY6" fmla="*/ 1009962 h 1263341"/>
                <a:gd name="connsiteX7" fmla="*/ 447410 w 2169323"/>
                <a:gd name="connsiteY7" fmla="*/ 1045546 h 1263341"/>
                <a:gd name="connsiteX0" fmla="*/ 447410 w 2153207"/>
                <a:gd name="connsiteY0" fmla="*/ 1045546 h 1262834"/>
                <a:gd name="connsiteX1" fmla="*/ 0 w 2153207"/>
                <a:gd name="connsiteY1" fmla="*/ 89441 h 1262834"/>
                <a:gd name="connsiteX2" fmla="*/ 700844 w 2153207"/>
                <a:gd name="connsiteY2" fmla="*/ 0 h 1262834"/>
                <a:gd name="connsiteX3" fmla="*/ 1117915 w 2153207"/>
                <a:gd name="connsiteY3" fmla="*/ 826965 h 1262834"/>
                <a:gd name="connsiteX4" fmla="*/ 2122059 w 2153207"/>
                <a:gd name="connsiteY4" fmla="*/ 1154328 h 1262834"/>
                <a:gd name="connsiteX5" fmla="*/ 2153206 w 2153207"/>
                <a:gd name="connsiteY5" fmla="*/ 1262834 h 1262834"/>
                <a:gd name="connsiteX6" fmla="*/ 1162845 w 2153207"/>
                <a:gd name="connsiteY6" fmla="*/ 1009962 h 1262834"/>
                <a:gd name="connsiteX7" fmla="*/ 447410 w 2153207"/>
                <a:gd name="connsiteY7" fmla="*/ 1045546 h 1262834"/>
                <a:gd name="connsiteX0" fmla="*/ 447410 w 2153205"/>
                <a:gd name="connsiteY0" fmla="*/ 1045546 h 1262834"/>
                <a:gd name="connsiteX1" fmla="*/ 0 w 2153205"/>
                <a:gd name="connsiteY1" fmla="*/ 89441 h 1262834"/>
                <a:gd name="connsiteX2" fmla="*/ 700844 w 2153205"/>
                <a:gd name="connsiteY2" fmla="*/ 0 h 1262834"/>
                <a:gd name="connsiteX3" fmla="*/ 1117915 w 2153205"/>
                <a:gd name="connsiteY3" fmla="*/ 826965 h 1262834"/>
                <a:gd name="connsiteX4" fmla="*/ 2122059 w 2153205"/>
                <a:gd name="connsiteY4" fmla="*/ 1154328 h 1262834"/>
                <a:gd name="connsiteX5" fmla="*/ 2153206 w 2153205"/>
                <a:gd name="connsiteY5" fmla="*/ 1262834 h 1262834"/>
                <a:gd name="connsiteX6" fmla="*/ 1162845 w 2153205"/>
                <a:gd name="connsiteY6" fmla="*/ 1009962 h 1262834"/>
                <a:gd name="connsiteX7" fmla="*/ 447410 w 2153205"/>
                <a:gd name="connsiteY7" fmla="*/ 1045546 h 1262834"/>
                <a:gd name="connsiteX0" fmla="*/ 386313 w 2092109"/>
                <a:gd name="connsiteY0" fmla="*/ 1045546 h 1262834"/>
                <a:gd name="connsiteX1" fmla="*/ 0 w 2092109"/>
                <a:gd name="connsiteY1" fmla="*/ 24167 h 1262834"/>
                <a:gd name="connsiteX2" fmla="*/ 639747 w 2092109"/>
                <a:gd name="connsiteY2" fmla="*/ 0 h 1262834"/>
                <a:gd name="connsiteX3" fmla="*/ 1056818 w 2092109"/>
                <a:gd name="connsiteY3" fmla="*/ 826965 h 1262834"/>
                <a:gd name="connsiteX4" fmla="*/ 2060962 w 2092109"/>
                <a:gd name="connsiteY4" fmla="*/ 1154328 h 1262834"/>
                <a:gd name="connsiteX5" fmla="*/ 2092109 w 2092109"/>
                <a:gd name="connsiteY5" fmla="*/ 1262834 h 1262834"/>
                <a:gd name="connsiteX6" fmla="*/ 1101748 w 2092109"/>
                <a:gd name="connsiteY6" fmla="*/ 1009962 h 1262834"/>
                <a:gd name="connsiteX7" fmla="*/ 386313 w 2092109"/>
                <a:gd name="connsiteY7" fmla="*/ 1045546 h 1262834"/>
                <a:gd name="connsiteX0" fmla="*/ 523547 w 2092109"/>
                <a:gd name="connsiteY0" fmla="*/ 1022995 h 1262834"/>
                <a:gd name="connsiteX1" fmla="*/ 0 w 2092109"/>
                <a:gd name="connsiteY1" fmla="*/ 24167 h 1262834"/>
                <a:gd name="connsiteX2" fmla="*/ 639747 w 2092109"/>
                <a:gd name="connsiteY2" fmla="*/ 0 h 1262834"/>
                <a:gd name="connsiteX3" fmla="*/ 1056818 w 2092109"/>
                <a:gd name="connsiteY3" fmla="*/ 826965 h 1262834"/>
                <a:gd name="connsiteX4" fmla="*/ 2060962 w 2092109"/>
                <a:gd name="connsiteY4" fmla="*/ 1154328 h 1262834"/>
                <a:gd name="connsiteX5" fmla="*/ 2092109 w 2092109"/>
                <a:gd name="connsiteY5" fmla="*/ 1262834 h 1262834"/>
                <a:gd name="connsiteX6" fmla="*/ 1101748 w 2092109"/>
                <a:gd name="connsiteY6" fmla="*/ 1009962 h 1262834"/>
                <a:gd name="connsiteX7" fmla="*/ 523547 w 2092109"/>
                <a:gd name="connsiteY7" fmla="*/ 1022995 h 1262834"/>
                <a:gd name="connsiteX0" fmla="*/ 395476 w 1964038"/>
                <a:gd name="connsiteY0" fmla="*/ 1022995 h 1262834"/>
                <a:gd name="connsiteX1" fmla="*/ 0 w 1964038"/>
                <a:gd name="connsiteY1" fmla="*/ 11406 h 1262834"/>
                <a:gd name="connsiteX2" fmla="*/ 511676 w 1964038"/>
                <a:gd name="connsiteY2" fmla="*/ 0 h 1262834"/>
                <a:gd name="connsiteX3" fmla="*/ 928747 w 1964038"/>
                <a:gd name="connsiteY3" fmla="*/ 826965 h 1262834"/>
                <a:gd name="connsiteX4" fmla="*/ 1932891 w 1964038"/>
                <a:gd name="connsiteY4" fmla="*/ 1154328 h 1262834"/>
                <a:gd name="connsiteX5" fmla="*/ 1964038 w 1964038"/>
                <a:gd name="connsiteY5" fmla="*/ 1262834 h 1262834"/>
                <a:gd name="connsiteX6" fmla="*/ 973677 w 1964038"/>
                <a:gd name="connsiteY6" fmla="*/ 1009962 h 1262834"/>
                <a:gd name="connsiteX7" fmla="*/ 395476 w 1964038"/>
                <a:gd name="connsiteY7" fmla="*/ 1022995 h 1262834"/>
                <a:gd name="connsiteX0" fmla="*/ 436628 w 2005190"/>
                <a:gd name="connsiteY0" fmla="*/ 1022995 h 1262834"/>
                <a:gd name="connsiteX1" fmla="*/ 0 w 2005190"/>
                <a:gd name="connsiteY1" fmla="*/ 76638 h 1262834"/>
                <a:gd name="connsiteX2" fmla="*/ 552828 w 2005190"/>
                <a:gd name="connsiteY2" fmla="*/ 0 h 1262834"/>
                <a:gd name="connsiteX3" fmla="*/ 969899 w 2005190"/>
                <a:gd name="connsiteY3" fmla="*/ 826965 h 1262834"/>
                <a:gd name="connsiteX4" fmla="*/ 1974043 w 2005190"/>
                <a:gd name="connsiteY4" fmla="*/ 1154328 h 1262834"/>
                <a:gd name="connsiteX5" fmla="*/ 2005190 w 2005190"/>
                <a:gd name="connsiteY5" fmla="*/ 1262834 h 1262834"/>
                <a:gd name="connsiteX6" fmla="*/ 1014829 w 2005190"/>
                <a:gd name="connsiteY6" fmla="*/ 1009962 h 1262834"/>
                <a:gd name="connsiteX7" fmla="*/ 436628 w 2005190"/>
                <a:gd name="connsiteY7" fmla="*/ 1022995 h 1262834"/>
                <a:gd name="connsiteX0" fmla="*/ 436628 w 2005190"/>
                <a:gd name="connsiteY0" fmla="*/ 1022995 h 1262834"/>
                <a:gd name="connsiteX1" fmla="*/ 0 w 2005190"/>
                <a:gd name="connsiteY1" fmla="*/ 76638 h 1262834"/>
                <a:gd name="connsiteX2" fmla="*/ 552828 w 2005190"/>
                <a:gd name="connsiteY2" fmla="*/ 0 h 1262834"/>
                <a:gd name="connsiteX3" fmla="*/ 969899 w 2005190"/>
                <a:gd name="connsiteY3" fmla="*/ 826965 h 1262834"/>
                <a:gd name="connsiteX4" fmla="*/ 1974043 w 2005190"/>
                <a:gd name="connsiteY4" fmla="*/ 1154328 h 1262834"/>
                <a:gd name="connsiteX5" fmla="*/ 2005190 w 2005190"/>
                <a:gd name="connsiteY5" fmla="*/ 1262834 h 1262834"/>
                <a:gd name="connsiteX6" fmla="*/ 1014829 w 2005190"/>
                <a:gd name="connsiteY6" fmla="*/ 1009962 h 1262834"/>
                <a:gd name="connsiteX7" fmla="*/ 436628 w 2005190"/>
                <a:gd name="connsiteY7" fmla="*/ 1022995 h 1262834"/>
                <a:gd name="connsiteX0" fmla="*/ 436628 w 2005190"/>
                <a:gd name="connsiteY0" fmla="*/ 1028591 h 1268430"/>
                <a:gd name="connsiteX1" fmla="*/ 0 w 2005190"/>
                <a:gd name="connsiteY1" fmla="*/ 82234 h 1268430"/>
                <a:gd name="connsiteX2" fmla="*/ 631060 w 2005190"/>
                <a:gd name="connsiteY2" fmla="*/ 0 h 1268430"/>
                <a:gd name="connsiteX3" fmla="*/ 969899 w 2005190"/>
                <a:gd name="connsiteY3" fmla="*/ 832561 h 1268430"/>
                <a:gd name="connsiteX4" fmla="*/ 1974043 w 2005190"/>
                <a:gd name="connsiteY4" fmla="*/ 1159924 h 1268430"/>
                <a:gd name="connsiteX5" fmla="*/ 2005190 w 2005190"/>
                <a:gd name="connsiteY5" fmla="*/ 1268430 h 1268430"/>
                <a:gd name="connsiteX6" fmla="*/ 1014829 w 2005190"/>
                <a:gd name="connsiteY6" fmla="*/ 1015558 h 1268430"/>
                <a:gd name="connsiteX7" fmla="*/ 436628 w 2005190"/>
                <a:gd name="connsiteY7" fmla="*/ 1028591 h 1268430"/>
                <a:gd name="connsiteX0" fmla="*/ 413627 w 1982189"/>
                <a:gd name="connsiteY0" fmla="*/ 1028591 h 1268430"/>
                <a:gd name="connsiteX1" fmla="*/ 1 w 1982189"/>
                <a:gd name="connsiteY1" fmla="*/ 78928 h 1268430"/>
                <a:gd name="connsiteX2" fmla="*/ 608059 w 1982189"/>
                <a:gd name="connsiteY2" fmla="*/ 0 h 1268430"/>
                <a:gd name="connsiteX3" fmla="*/ 946898 w 1982189"/>
                <a:gd name="connsiteY3" fmla="*/ 832561 h 1268430"/>
                <a:gd name="connsiteX4" fmla="*/ 1951042 w 1982189"/>
                <a:gd name="connsiteY4" fmla="*/ 1159924 h 1268430"/>
                <a:gd name="connsiteX5" fmla="*/ 1982189 w 1982189"/>
                <a:gd name="connsiteY5" fmla="*/ 1268430 h 1268430"/>
                <a:gd name="connsiteX6" fmla="*/ 991828 w 1982189"/>
                <a:gd name="connsiteY6" fmla="*/ 1015558 h 1268430"/>
                <a:gd name="connsiteX7" fmla="*/ 413627 w 1982189"/>
                <a:gd name="connsiteY7" fmla="*/ 1028591 h 1268430"/>
                <a:gd name="connsiteX0" fmla="*/ 438124 w 1982187"/>
                <a:gd name="connsiteY0" fmla="*/ 1016596 h 1268430"/>
                <a:gd name="connsiteX1" fmla="*/ -1 w 1982187"/>
                <a:gd name="connsiteY1" fmla="*/ 78928 h 1268430"/>
                <a:gd name="connsiteX2" fmla="*/ 608057 w 1982187"/>
                <a:gd name="connsiteY2" fmla="*/ 0 h 1268430"/>
                <a:gd name="connsiteX3" fmla="*/ 946896 w 1982187"/>
                <a:gd name="connsiteY3" fmla="*/ 832561 h 1268430"/>
                <a:gd name="connsiteX4" fmla="*/ 1951040 w 1982187"/>
                <a:gd name="connsiteY4" fmla="*/ 1159924 h 1268430"/>
                <a:gd name="connsiteX5" fmla="*/ 1982187 w 1982187"/>
                <a:gd name="connsiteY5" fmla="*/ 1268430 h 1268430"/>
                <a:gd name="connsiteX6" fmla="*/ 991826 w 1982187"/>
                <a:gd name="connsiteY6" fmla="*/ 1015558 h 1268430"/>
                <a:gd name="connsiteX7" fmla="*/ 438124 w 1982187"/>
                <a:gd name="connsiteY7" fmla="*/ 1016596 h 1268430"/>
                <a:gd name="connsiteX0" fmla="*/ 438126 w 1982189"/>
                <a:gd name="connsiteY0" fmla="*/ 1014349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991828 w 1982189"/>
                <a:gd name="connsiteY6" fmla="*/ 1013311 h 1266183"/>
                <a:gd name="connsiteX7" fmla="*/ 438126 w 1982189"/>
                <a:gd name="connsiteY7" fmla="*/ 1014349 h 1266183"/>
                <a:gd name="connsiteX0" fmla="*/ 438124 w 1982187"/>
                <a:gd name="connsiteY0" fmla="*/ 1014349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33279 w 1982187"/>
                <a:gd name="connsiteY6" fmla="*/ 1018650 h 1266183"/>
                <a:gd name="connsiteX7" fmla="*/ 438124 w 1982187"/>
                <a:gd name="connsiteY7" fmla="*/ 1014349 h 1266183"/>
                <a:gd name="connsiteX0" fmla="*/ 438126 w 1982189"/>
                <a:gd name="connsiteY0" fmla="*/ 1014349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1052449 w 1982189"/>
                <a:gd name="connsiteY6" fmla="*/ 1015895 h 1266183"/>
                <a:gd name="connsiteX7" fmla="*/ 438126 w 1982189"/>
                <a:gd name="connsiteY7" fmla="*/ 1014349 h 1266183"/>
                <a:gd name="connsiteX0" fmla="*/ 438124 w 1982187"/>
                <a:gd name="connsiteY0" fmla="*/ 1014349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52447 w 1982187"/>
                <a:gd name="connsiteY6" fmla="*/ 1015895 h 1266183"/>
                <a:gd name="connsiteX7" fmla="*/ 438124 w 1982187"/>
                <a:gd name="connsiteY7" fmla="*/ 1014349 h 1266183"/>
                <a:gd name="connsiteX0" fmla="*/ 471072 w 1982189"/>
                <a:gd name="connsiteY0" fmla="*/ 1003965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1052449 w 1982189"/>
                <a:gd name="connsiteY6" fmla="*/ 1015895 h 1266183"/>
                <a:gd name="connsiteX7" fmla="*/ 471072 w 1982189"/>
                <a:gd name="connsiteY7" fmla="*/ 1003965 h 1266183"/>
                <a:gd name="connsiteX0" fmla="*/ 478858 w 1982187"/>
                <a:gd name="connsiteY0" fmla="*/ 1031090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52447 w 1982187"/>
                <a:gd name="connsiteY6" fmla="*/ 1015895 h 1266183"/>
                <a:gd name="connsiteX7" fmla="*/ 478858 w 1982187"/>
                <a:gd name="connsiteY7" fmla="*/ 1031090 h 1266183"/>
                <a:gd name="connsiteX0" fmla="*/ 462748 w 1966077"/>
                <a:gd name="connsiteY0" fmla="*/ 1031090 h 1266183"/>
                <a:gd name="connsiteX1" fmla="*/ 0 w 1966077"/>
                <a:gd name="connsiteY1" fmla="*/ 77189 h 1266183"/>
                <a:gd name="connsiteX2" fmla="*/ 556666 w 1966077"/>
                <a:gd name="connsiteY2" fmla="*/ 0 h 1266183"/>
                <a:gd name="connsiteX3" fmla="*/ 930786 w 1966077"/>
                <a:gd name="connsiteY3" fmla="*/ 830314 h 1266183"/>
                <a:gd name="connsiteX4" fmla="*/ 1934930 w 1966077"/>
                <a:gd name="connsiteY4" fmla="*/ 1157677 h 1266183"/>
                <a:gd name="connsiteX5" fmla="*/ 1966077 w 1966077"/>
                <a:gd name="connsiteY5" fmla="*/ 1266183 h 1266183"/>
                <a:gd name="connsiteX6" fmla="*/ 1036337 w 1966077"/>
                <a:gd name="connsiteY6" fmla="*/ 1015895 h 1266183"/>
                <a:gd name="connsiteX7" fmla="*/ 462748 w 1966077"/>
                <a:gd name="connsiteY7" fmla="*/ 1031090 h 1266183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828923 w 1966077"/>
                <a:gd name="connsiteY7" fmla="*/ 990497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63395 w 1966077"/>
                <a:gd name="connsiteY7" fmla="*/ 1065333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67639 w 1966077"/>
                <a:gd name="connsiteY7" fmla="*/ 1080115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67639 w 1966077"/>
                <a:gd name="connsiteY7" fmla="*/ 1080115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67639 w 1966077"/>
                <a:gd name="connsiteY7" fmla="*/ 1080115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67639 w 1966077"/>
                <a:gd name="connsiteY7" fmla="*/ 1080115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1349 w 1966077"/>
                <a:gd name="connsiteY7" fmla="*/ 1108927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1349 w 1966077"/>
                <a:gd name="connsiteY7" fmla="*/ 1108927 h 1262325"/>
                <a:gd name="connsiteX8" fmla="*/ 462748 w 1966077"/>
                <a:gd name="connsiteY8" fmla="*/ 1027232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1349 w 1966077"/>
                <a:gd name="connsiteY7" fmla="*/ 1108927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0371 w 1966077"/>
                <a:gd name="connsiteY7" fmla="*/ 1124460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0371 w 1966077"/>
                <a:gd name="connsiteY7" fmla="*/ 1124460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0371 w 1966077"/>
                <a:gd name="connsiteY7" fmla="*/ 1124460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0371 w 1966077"/>
                <a:gd name="connsiteY7" fmla="*/ 1124460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56382 w 1966077"/>
                <a:gd name="connsiteY7" fmla="*/ 1135605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56382 w 1966077"/>
                <a:gd name="connsiteY7" fmla="*/ 1135605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56382 w 1966077"/>
                <a:gd name="connsiteY7" fmla="*/ 1135605 h 1262325"/>
                <a:gd name="connsiteX8" fmla="*/ 452138 w 1966077"/>
                <a:gd name="connsiteY8" fmla="*/ 990278 h 12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6077" h="1262325">
                  <a:moveTo>
                    <a:pt x="452138" y="990278"/>
                  </a:moveTo>
                  <a:cubicBezTo>
                    <a:pt x="221122" y="363227"/>
                    <a:pt x="216809" y="428439"/>
                    <a:pt x="0" y="73331"/>
                  </a:cubicBezTo>
                  <a:lnTo>
                    <a:pt x="529830" y="0"/>
                  </a:lnTo>
                  <a:cubicBezTo>
                    <a:pt x="614656" y="130919"/>
                    <a:pt x="851138" y="590753"/>
                    <a:pt x="930786" y="826456"/>
                  </a:cubicBezTo>
                  <a:cubicBezTo>
                    <a:pt x="1169084" y="899412"/>
                    <a:pt x="1779623" y="1076343"/>
                    <a:pt x="1934930" y="1153819"/>
                  </a:cubicBezTo>
                  <a:cubicBezTo>
                    <a:pt x="1957154" y="1238185"/>
                    <a:pt x="1947384" y="1183532"/>
                    <a:pt x="1966077" y="1262325"/>
                  </a:cubicBezTo>
                  <a:cubicBezTo>
                    <a:pt x="1733870" y="1181690"/>
                    <a:pt x="1047476" y="975879"/>
                    <a:pt x="1017565" y="1022430"/>
                  </a:cubicBezTo>
                  <a:cubicBezTo>
                    <a:pt x="987654" y="1068981"/>
                    <a:pt x="819584" y="1133883"/>
                    <a:pt x="756382" y="1135605"/>
                  </a:cubicBezTo>
                  <a:cubicBezTo>
                    <a:pt x="693180" y="1137327"/>
                    <a:pt x="590292" y="1143139"/>
                    <a:pt x="452138" y="99027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86" name="직사각형 85"/>
            <p:cNvSpPr/>
            <p:nvPr/>
          </p:nvSpPr>
          <p:spPr bwMode="auto">
            <a:xfrm>
              <a:off x="404664" y="1747838"/>
              <a:ext cx="1828680" cy="785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7" name="직사각형 86"/>
            <p:cNvSpPr/>
            <p:nvPr/>
          </p:nvSpPr>
          <p:spPr bwMode="auto">
            <a:xfrm>
              <a:off x="372852" y="1787128"/>
              <a:ext cx="63624" cy="10776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1" name="자유형 70"/>
          <p:cNvSpPr/>
          <p:nvPr/>
        </p:nvSpPr>
        <p:spPr bwMode="auto">
          <a:xfrm>
            <a:off x="2165801" y="1896082"/>
            <a:ext cx="214313" cy="352424"/>
          </a:xfrm>
          <a:custGeom>
            <a:avLst/>
            <a:gdLst>
              <a:gd name="connsiteX0" fmla="*/ 36545 w 36545"/>
              <a:gd name="connsiteY0" fmla="*/ 0 h 269081"/>
              <a:gd name="connsiteX1" fmla="*/ 3207 w 36545"/>
              <a:gd name="connsiteY1" fmla="*/ 126206 h 269081"/>
              <a:gd name="connsiteX2" fmla="*/ 3207 w 36545"/>
              <a:gd name="connsiteY2" fmla="*/ 269081 h 269081"/>
              <a:gd name="connsiteX0" fmla="*/ 215139 w 215139"/>
              <a:gd name="connsiteY0" fmla="*/ 0 h 366712"/>
              <a:gd name="connsiteX1" fmla="*/ 3207 w 215139"/>
              <a:gd name="connsiteY1" fmla="*/ 223837 h 366712"/>
              <a:gd name="connsiteX2" fmla="*/ 3207 w 215139"/>
              <a:gd name="connsiteY2" fmla="*/ 366712 h 366712"/>
              <a:gd name="connsiteX0" fmla="*/ 215139 w 215139"/>
              <a:gd name="connsiteY0" fmla="*/ 0 h 366712"/>
              <a:gd name="connsiteX1" fmla="*/ 3207 w 215139"/>
              <a:gd name="connsiteY1" fmla="*/ 223837 h 366712"/>
              <a:gd name="connsiteX2" fmla="*/ 3207 w 21513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2019 w 212019"/>
              <a:gd name="connsiteY0" fmla="*/ 0 h 366712"/>
              <a:gd name="connsiteX1" fmla="*/ 88194 w 212019"/>
              <a:gd name="connsiteY1" fmla="*/ 185737 h 366712"/>
              <a:gd name="connsiteX2" fmla="*/ 87 w 212019"/>
              <a:gd name="connsiteY2" fmla="*/ 366712 h 366712"/>
              <a:gd name="connsiteX0" fmla="*/ 212043 w 212043"/>
              <a:gd name="connsiteY0" fmla="*/ 0 h 366712"/>
              <a:gd name="connsiteX1" fmla="*/ 73931 w 212043"/>
              <a:gd name="connsiteY1" fmla="*/ 185737 h 366712"/>
              <a:gd name="connsiteX2" fmla="*/ 111 w 212043"/>
              <a:gd name="connsiteY2" fmla="*/ 366712 h 366712"/>
              <a:gd name="connsiteX0" fmla="*/ 214440 w 214440"/>
              <a:gd name="connsiteY0" fmla="*/ 0 h 352424"/>
              <a:gd name="connsiteX1" fmla="*/ 76328 w 214440"/>
              <a:gd name="connsiteY1" fmla="*/ 185737 h 352424"/>
              <a:gd name="connsiteX2" fmla="*/ 127 w 214440"/>
              <a:gd name="connsiteY2" fmla="*/ 352424 h 352424"/>
              <a:gd name="connsiteX0" fmla="*/ 214313 w 214313"/>
              <a:gd name="connsiteY0" fmla="*/ 0 h 352424"/>
              <a:gd name="connsiteX1" fmla="*/ 76201 w 214313"/>
              <a:gd name="connsiteY1" fmla="*/ 185737 h 352424"/>
              <a:gd name="connsiteX2" fmla="*/ 0 w 214313"/>
              <a:gd name="connsiteY2" fmla="*/ 352424 h 352424"/>
              <a:gd name="connsiteX0" fmla="*/ 214313 w 214313"/>
              <a:gd name="connsiteY0" fmla="*/ 0 h 352424"/>
              <a:gd name="connsiteX1" fmla="*/ 76201 w 214313"/>
              <a:gd name="connsiteY1" fmla="*/ 171450 h 352424"/>
              <a:gd name="connsiteX2" fmla="*/ 0 w 214313"/>
              <a:gd name="connsiteY2" fmla="*/ 352424 h 352424"/>
              <a:gd name="connsiteX0" fmla="*/ 214313 w 214313"/>
              <a:gd name="connsiteY0" fmla="*/ 0 h 352424"/>
              <a:gd name="connsiteX1" fmla="*/ 85726 w 214313"/>
              <a:gd name="connsiteY1" fmla="*/ 171450 h 352424"/>
              <a:gd name="connsiteX2" fmla="*/ 0 w 214313"/>
              <a:gd name="connsiteY2" fmla="*/ 352424 h 35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352424">
                <a:moveTo>
                  <a:pt x="214313" y="0"/>
                </a:moveTo>
                <a:cubicBezTo>
                  <a:pt x="157560" y="62110"/>
                  <a:pt x="121445" y="112713"/>
                  <a:pt x="85726" y="171450"/>
                </a:cubicBezTo>
                <a:cubicBezTo>
                  <a:pt x="50007" y="230187"/>
                  <a:pt x="11510" y="286741"/>
                  <a:pt x="0" y="352424"/>
                </a:cubicBezTo>
              </a:path>
            </a:pathLst>
          </a:custGeom>
          <a:noFill/>
          <a:ln w="285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바탕" pitchFamily="18" charset="-127"/>
            </a:endParaRPr>
          </a:p>
        </p:txBody>
      </p:sp>
      <p:sp>
        <p:nvSpPr>
          <p:cNvPr id="72" name="자유형 71"/>
          <p:cNvSpPr/>
          <p:nvPr/>
        </p:nvSpPr>
        <p:spPr bwMode="auto">
          <a:xfrm>
            <a:off x="2046740" y="1895799"/>
            <a:ext cx="250031" cy="364330"/>
          </a:xfrm>
          <a:custGeom>
            <a:avLst/>
            <a:gdLst>
              <a:gd name="connsiteX0" fmla="*/ 36545 w 36545"/>
              <a:gd name="connsiteY0" fmla="*/ 0 h 269081"/>
              <a:gd name="connsiteX1" fmla="*/ 3207 w 36545"/>
              <a:gd name="connsiteY1" fmla="*/ 126206 h 269081"/>
              <a:gd name="connsiteX2" fmla="*/ 3207 w 36545"/>
              <a:gd name="connsiteY2" fmla="*/ 269081 h 269081"/>
              <a:gd name="connsiteX0" fmla="*/ 215139 w 215139"/>
              <a:gd name="connsiteY0" fmla="*/ 0 h 366712"/>
              <a:gd name="connsiteX1" fmla="*/ 3207 w 215139"/>
              <a:gd name="connsiteY1" fmla="*/ 223837 h 366712"/>
              <a:gd name="connsiteX2" fmla="*/ 3207 w 215139"/>
              <a:gd name="connsiteY2" fmla="*/ 366712 h 366712"/>
              <a:gd name="connsiteX0" fmla="*/ 215139 w 215139"/>
              <a:gd name="connsiteY0" fmla="*/ 0 h 366712"/>
              <a:gd name="connsiteX1" fmla="*/ 3207 w 215139"/>
              <a:gd name="connsiteY1" fmla="*/ 223837 h 366712"/>
              <a:gd name="connsiteX2" fmla="*/ 3207 w 21513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2019 w 212019"/>
              <a:gd name="connsiteY0" fmla="*/ 0 h 366712"/>
              <a:gd name="connsiteX1" fmla="*/ 88194 w 212019"/>
              <a:gd name="connsiteY1" fmla="*/ 185737 h 366712"/>
              <a:gd name="connsiteX2" fmla="*/ 87 w 212019"/>
              <a:gd name="connsiteY2" fmla="*/ 366712 h 366712"/>
              <a:gd name="connsiteX0" fmla="*/ 212043 w 212043"/>
              <a:gd name="connsiteY0" fmla="*/ 0 h 366712"/>
              <a:gd name="connsiteX1" fmla="*/ 73931 w 212043"/>
              <a:gd name="connsiteY1" fmla="*/ 185737 h 366712"/>
              <a:gd name="connsiteX2" fmla="*/ 111 w 212043"/>
              <a:gd name="connsiteY2" fmla="*/ 366712 h 366712"/>
              <a:gd name="connsiteX0" fmla="*/ 214440 w 214440"/>
              <a:gd name="connsiteY0" fmla="*/ 0 h 352424"/>
              <a:gd name="connsiteX1" fmla="*/ 76328 w 214440"/>
              <a:gd name="connsiteY1" fmla="*/ 185737 h 352424"/>
              <a:gd name="connsiteX2" fmla="*/ 127 w 214440"/>
              <a:gd name="connsiteY2" fmla="*/ 352424 h 352424"/>
              <a:gd name="connsiteX0" fmla="*/ 214313 w 214313"/>
              <a:gd name="connsiteY0" fmla="*/ 0 h 352424"/>
              <a:gd name="connsiteX1" fmla="*/ 76201 w 214313"/>
              <a:gd name="connsiteY1" fmla="*/ 185737 h 352424"/>
              <a:gd name="connsiteX2" fmla="*/ 0 w 214313"/>
              <a:gd name="connsiteY2" fmla="*/ 352424 h 352424"/>
              <a:gd name="connsiteX0" fmla="*/ 214313 w 214313"/>
              <a:gd name="connsiteY0" fmla="*/ 0 h 352424"/>
              <a:gd name="connsiteX1" fmla="*/ 76201 w 214313"/>
              <a:gd name="connsiteY1" fmla="*/ 171450 h 352424"/>
              <a:gd name="connsiteX2" fmla="*/ 0 w 214313"/>
              <a:gd name="connsiteY2" fmla="*/ 352424 h 352424"/>
              <a:gd name="connsiteX0" fmla="*/ 214313 w 214313"/>
              <a:gd name="connsiteY0" fmla="*/ 0 h 352424"/>
              <a:gd name="connsiteX1" fmla="*/ 85726 w 214313"/>
              <a:gd name="connsiteY1" fmla="*/ 171450 h 352424"/>
              <a:gd name="connsiteX2" fmla="*/ 0 w 214313"/>
              <a:gd name="connsiteY2" fmla="*/ 352424 h 352424"/>
              <a:gd name="connsiteX0" fmla="*/ 276225 w 276225"/>
              <a:gd name="connsiteY0" fmla="*/ 0 h 364330"/>
              <a:gd name="connsiteX1" fmla="*/ 147638 w 276225"/>
              <a:gd name="connsiteY1" fmla="*/ 171450 h 364330"/>
              <a:gd name="connsiteX2" fmla="*/ 0 w 276225"/>
              <a:gd name="connsiteY2" fmla="*/ 364330 h 364330"/>
              <a:gd name="connsiteX0" fmla="*/ 276225 w 276225"/>
              <a:gd name="connsiteY0" fmla="*/ 0 h 364330"/>
              <a:gd name="connsiteX1" fmla="*/ 147638 w 276225"/>
              <a:gd name="connsiteY1" fmla="*/ 171450 h 364330"/>
              <a:gd name="connsiteX2" fmla="*/ 0 w 276225"/>
              <a:gd name="connsiteY2" fmla="*/ 364330 h 364330"/>
              <a:gd name="connsiteX0" fmla="*/ 271462 w 271462"/>
              <a:gd name="connsiteY0" fmla="*/ 0 h 373855"/>
              <a:gd name="connsiteX1" fmla="*/ 142875 w 271462"/>
              <a:gd name="connsiteY1" fmla="*/ 171450 h 373855"/>
              <a:gd name="connsiteX2" fmla="*/ 0 w 271462"/>
              <a:gd name="connsiteY2" fmla="*/ 373855 h 373855"/>
              <a:gd name="connsiteX0" fmla="*/ 240506 w 240506"/>
              <a:gd name="connsiteY0" fmla="*/ 0 h 347661"/>
              <a:gd name="connsiteX1" fmla="*/ 142875 w 240506"/>
              <a:gd name="connsiteY1" fmla="*/ 145256 h 347661"/>
              <a:gd name="connsiteX2" fmla="*/ 0 w 240506"/>
              <a:gd name="connsiteY2" fmla="*/ 347661 h 347661"/>
              <a:gd name="connsiteX0" fmla="*/ 240506 w 240506"/>
              <a:gd name="connsiteY0" fmla="*/ 0 h 347661"/>
              <a:gd name="connsiteX1" fmla="*/ 142875 w 240506"/>
              <a:gd name="connsiteY1" fmla="*/ 145256 h 347661"/>
              <a:gd name="connsiteX2" fmla="*/ 0 w 240506"/>
              <a:gd name="connsiteY2" fmla="*/ 347661 h 347661"/>
              <a:gd name="connsiteX0" fmla="*/ 240506 w 240506"/>
              <a:gd name="connsiteY0" fmla="*/ 0 h 347661"/>
              <a:gd name="connsiteX1" fmla="*/ 142875 w 240506"/>
              <a:gd name="connsiteY1" fmla="*/ 145256 h 347661"/>
              <a:gd name="connsiteX2" fmla="*/ 0 w 240506"/>
              <a:gd name="connsiteY2" fmla="*/ 347661 h 347661"/>
              <a:gd name="connsiteX0" fmla="*/ 240506 w 240506"/>
              <a:gd name="connsiteY0" fmla="*/ 0 h 347661"/>
              <a:gd name="connsiteX1" fmla="*/ 128587 w 240506"/>
              <a:gd name="connsiteY1" fmla="*/ 164306 h 347661"/>
              <a:gd name="connsiteX2" fmla="*/ 0 w 240506"/>
              <a:gd name="connsiteY2" fmla="*/ 347661 h 347661"/>
              <a:gd name="connsiteX0" fmla="*/ 250031 w 250031"/>
              <a:gd name="connsiteY0" fmla="*/ 0 h 354805"/>
              <a:gd name="connsiteX1" fmla="*/ 128587 w 250031"/>
              <a:gd name="connsiteY1" fmla="*/ 171450 h 354805"/>
              <a:gd name="connsiteX2" fmla="*/ 0 w 250031"/>
              <a:gd name="connsiteY2" fmla="*/ 354805 h 354805"/>
              <a:gd name="connsiteX0" fmla="*/ 250031 w 250031"/>
              <a:gd name="connsiteY0" fmla="*/ 0 h 364330"/>
              <a:gd name="connsiteX1" fmla="*/ 128587 w 250031"/>
              <a:gd name="connsiteY1" fmla="*/ 180975 h 364330"/>
              <a:gd name="connsiteX2" fmla="*/ 0 w 250031"/>
              <a:gd name="connsiteY2" fmla="*/ 364330 h 36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031" h="364330">
                <a:moveTo>
                  <a:pt x="250031" y="0"/>
                </a:moveTo>
                <a:cubicBezTo>
                  <a:pt x="198040" y="83542"/>
                  <a:pt x="170259" y="120253"/>
                  <a:pt x="128587" y="180975"/>
                </a:cubicBezTo>
                <a:cubicBezTo>
                  <a:pt x="86915" y="241697"/>
                  <a:pt x="63897" y="286741"/>
                  <a:pt x="0" y="364330"/>
                </a:cubicBezTo>
              </a:path>
            </a:pathLst>
          </a:custGeom>
          <a:noFill/>
          <a:ln w="285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바탕" pitchFamily="18" charset="-127"/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5076056" y="1849898"/>
            <a:ext cx="1379312" cy="895574"/>
            <a:chOff x="372852" y="1747838"/>
            <a:chExt cx="1879106" cy="1220086"/>
          </a:xfrm>
        </p:grpSpPr>
        <p:sp>
          <p:nvSpPr>
            <p:cNvPr id="78" name="직사각형 77"/>
            <p:cNvSpPr/>
            <p:nvPr/>
          </p:nvSpPr>
          <p:spPr bwMode="auto">
            <a:xfrm>
              <a:off x="404664" y="1784648"/>
              <a:ext cx="1828680" cy="10801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9" name="자유형 78"/>
            <p:cNvSpPr/>
            <p:nvPr/>
          </p:nvSpPr>
          <p:spPr>
            <a:xfrm rot="16889009">
              <a:off x="925801" y="1641768"/>
              <a:ext cx="779941" cy="1872372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281390 h 2045249"/>
                <a:gd name="connsiteX1" fmla="*/ 0 w 856097"/>
                <a:gd name="connsiteY1" fmla="*/ 0 h 2045249"/>
                <a:gd name="connsiteX2" fmla="*/ 177152 w 856097"/>
                <a:gd name="connsiteY2" fmla="*/ 1085174 h 2045249"/>
                <a:gd name="connsiteX3" fmla="*/ 70757 w 856097"/>
                <a:gd name="connsiteY3" fmla="*/ 2045249 h 2045249"/>
                <a:gd name="connsiteX0" fmla="*/ 856097 w 856097"/>
                <a:gd name="connsiteY0" fmla="*/ 281390 h 1085174"/>
                <a:gd name="connsiteX1" fmla="*/ 0 w 856097"/>
                <a:gd name="connsiteY1" fmla="*/ 0 h 1085174"/>
                <a:gd name="connsiteX2" fmla="*/ 177152 w 856097"/>
                <a:gd name="connsiteY2" fmla="*/ 1085174 h 1085174"/>
                <a:gd name="connsiteX0" fmla="*/ 1019813 w 1019813"/>
                <a:gd name="connsiteY0" fmla="*/ 351068 h 1085174"/>
                <a:gd name="connsiteX1" fmla="*/ 0 w 1019813"/>
                <a:gd name="connsiteY1" fmla="*/ 0 h 1085174"/>
                <a:gd name="connsiteX2" fmla="*/ 177152 w 1019813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1009877"/>
                <a:gd name="connsiteY0" fmla="*/ 215206 h 1115377"/>
                <a:gd name="connsiteX1" fmla="*/ 909859 w 1009877"/>
                <a:gd name="connsiteY1" fmla="*/ 294648 h 1115377"/>
                <a:gd name="connsiteX2" fmla="*/ 0 w 1009877"/>
                <a:gd name="connsiteY2" fmla="*/ 30203 h 1115377"/>
                <a:gd name="connsiteX3" fmla="*/ 177152 w 1009877"/>
                <a:gd name="connsiteY3" fmla="*/ 1115377 h 1115377"/>
                <a:gd name="connsiteX0" fmla="*/ 996085 w 1072119"/>
                <a:gd name="connsiteY0" fmla="*/ 210410 h 1110581"/>
                <a:gd name="connsiteX1" fmla="*/ 1003069 w 1072119"/>
                <a:gd name="connsiteY1" fmla="*/ 378137 h 1110581"/>
                <a:gd name="connsiteX2" fmla="*/ 0 w 1072119"/>
                <a:gd name="connsiteY2" fmla="*/ 25407 h 1110581"/>
                <a:gd name="connsiteX3" fmla="*/ 177152 w 1072119"/>
                <a:gd name="connsiteY3" fmla="*/ 1110581 h 1110581"/>
                <a:gd name="connsiteX0" fmla="*/ 996085 w 1003069"/>
                <a:gd name="connsiteY0" fmla="*/ 210410 h 1110581"/>
                <a:gd name="connsiteX1" fmla="*/ 1003069 w 1003069"/>
                <a:gd name="connsiteY1" fmla="*/ 378137 h 1110581"/>
                <a:gd name="connsiteX2" fmla="*/ 0 w 1003069"/>
                <a:gd name="connsiteY2" fmla="*/ 25407 h 1110581"/>
                <a:gd name="connsiteX3" fmla="*/ 177152 w 1003069"/>
                <a:gd name="connsiteY3" fmla="*/ 1110581 h 1110581"/>
                <a:gd name="connsiteX0" fmla="*/ 996085 w 1012113"/>
                <a:gd name="connsiteY0" fmla="*/ 212276 h 1112447"/>
                <a:gd name="connsiteX1" fmla="*/ 1012113 w 1012113"/>
                <a:gd name="connsiteY1" fmla="*/ 341983 h 1112447"/>
                <a:gd name="connsiteX2" fmla="*/ 0 w 1012113"/>
                <a:gd name="connsiteY2" fmla="*/ 27273 h 1112447"/>
                <a:gd name="connsiteX3" fmla="*/ 177152 w 1012113"/>
                <a:gd name="connsiteY3" fmla="*/ 1112447 h 1112447"/>
                <a:gd name="connsiteX0" fmla="*/ 996085 w 1012113"/>
                <a:gd name="connsiteY0" fmla="*/ 185003 h 1085174"/>
                <a:gd name="connsiteX1" fmla="*/ 1012113 w 1012113"/>
                <a:gd name="connsiteY1" fmla="*/ 314710 h 1085174"/>
                <a:gd name="connsiteX2" fmla="*/ 0 w 1012113"/>
                <a:gd name="connsiteY2" fmla="*/ 0 h 1085174"/>
                <a:gd name="connsiteX3" fmla="*/ 177152 w 1012113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102 w 1492453"/>
                <a:gd name="connsiteY0" fmla="*/ -1 h 2051619"/>
                <a:gd name="connsiteX1" fmla="*/ 1492452 w 1492453"/>
                <a:gd name="connsiteY1" fmla="*/ 1253520 h 2051619"/>
                <a:gd name="connsiteX2" fmla="*/ 504243 w 1492453"/>
                <a:gd name="connsiteY2" fmla="*/ 966445 h 2051619"/>
                <a:gd name="connsiteX3" fmla="*/ 681395 w 1492453"/>
                <a:gd name="connsiteY3" fmla="*/ 2051619 h 2051619"/>
                <a:gd name="connsiteX0" fmla="*/ 0 w 1563402"/>
                <a:gd name="connsiteY0" fmla="*/ 0 h 2051620"/>
                <a:gd name="connsiteX1" fmla="*/ 1319649 w 1563402"/>
                <a:gd name="connsiteY1" fmla="*/ 1055205 h 2051620"/>
                <a:gd name="connsiteX2" fmla="*/ 1492350 w 1563402"/>
                <a:gd name="connsiteY2" fmla="*/ 1253521 h 2051620"/>
                <a:gd name="connsiteX3" fmla="*/ 504141 w 1563402"/>
                <a:gd name="connsiteY3" fmla="*/ 966446 h 2051620"/>
                <a:gd name="connsiteX4" fmla="*/ 681293 w 1563402"/>
                <a:gd name="connsiteY4" fmla="*/ 2051620 h 2051620"/>
                <a:gd name="connsiteX0" fmla="*/ 0 w 1614506"/>
                <a:gd name="connsiteY0" fmla="*/ 0 h 2051620"/>
                <a:gd name="connsiteX1" fmla="*/ 1447901 w 1614506"/>
                <a:gd name="connsiteY1" fmla="*/ 1084788 h 2051620"/>
                <a:gd name="connsiteX2" fmla="*/ 1492350 w 1614506"/>
                <a:gd name="connsiteY2" fmla="*/ 1253521 h 2051620"/>
                <a:gd name="connsiteX3" fmla="*/ 504141 w 1614506"/>
                <a:gd name="connsiteY3" fmla="*/ 966446 h 2051620"/>
                <a:gd name="connsiteX4" fmla="*/ 681293 w 1614506"/>
                <a:gd name="connsiteY4" fmla="*/ 2051620 h 2051620"/>
                <a:gd name="connsiteX0" fmla="*/ 0 w 1546905"/>
                <a:gd name="connsiteY0" fmla="*/ 0 h 2051620"/>
                <a:gd name="connsiteX1" fmla="*/ 1447901 w 1546905"/>
                <a:gd name="connsiteY1" fmla="*/ 1084788 h 2051620"/>
                <a:gd name="connsiteX2" fmla="*/ 1492350 w 1546905"/>
                <a:gd name="connsiteY2" fmla="*/ 1253521 h 2051620"/>
                <a:gd name="connsiteX3" fmla="*/ 504141 w 1546905"/>
                <a:gd name="connsiteY3" fmla="*/ 966446 h 2051620"/>
                <a:gd name="connsiteX4" fmla="*/ 681293 w 1546905"/>
                <a:gd name="connsiteY4" fmla="*/ 2051620 h 2051620"/>
                <a:gd name="connsiteX0" fmla="*/ 0 w 1492350"/>
                <a:gd name="connsiteY0" fmla="*/ 0 h 2051620"/>
                <a:gd name="connsiteX1" fmla="*/ 1447901 w 1492350"/>
                <a:gd name="connsiteY1" fmla="*/ 1084788 h 2051620"/>
                <a:gd name="connsiteX2" fmla="*/ 1492350 w 1492350"/>
                <a:gd name="connsiteY2" fmla="*/ 1253521 h 2051620"/>
                <a:gd name="connsiteX3" fmla="*/ 504141 w 1492350"/>
                <a:gd name="connsiteY3" fmla="*/ 966446 h 2051620"/>
                <a:gd name="connsiteX4" fmla="*/ 681293 w 1492350"/>
                <a:gd name="connsiteY4" fmla="*/ 2051620 h 2051620"/>
                <a:gd name="connsiteX0" fmla="*/ 0 w 1502173"/>
                <a:gd name="connsiteY0" fmla="*/ 0 h 2051620"/>
                <a:gd name="connsiteX1" fmla="*/ 1447901 w 1502173"/>
                <a:gd name="connsiteY1" fmla="*/ 1084788 h 2051620"/>
                <a:gd name="connsiteX2" fmla="*/ 1502172 w 1502173"/>
                <a:gd name="connsiteY2" fmla="*/ 1218214 h 2051620"/>
                <a:gd name="connsiteX3" fmla="*/ 504141 w 1502173"/>
                <a:gd name="connsiteY3" fmla="*/ 966446 h 2051620"/>
                <a:gd name="connsiteX4" fmla="*/ 681293 w 1502173"/>
                <a:gd name="connsiteY4" fmla="*/ 2051620 h 2051620"/>
                <a:gd name="connsiteX0" fmla="*/ 0 w 1480727"/>
                <a:gd name="connsiteY0" fmla="*/ 0 h 2051620"/>
                <a:gd name="connsiteX1" fmla="*/ 1447901 w 1480727"/>
                <a:gd name="connsiteY1" fmla="*/ 1084788 h 2051620"/>
                <a:gd name="connsiteX2" fmla="*/ 1480728 w 1480727"/>
                <a:gd name="connsiteY2" fmla="*/ 1226945 h 2051620"/>
                <a:gd name="connsiteX3" fmla="*/ 504141 w 1480727"/>
                <a:gd name="connsiteY3" fmla="*/ 966446 h 2051620"/>
                <a:gd name="connsiteX4" fmla="*/ 681293 w 1480727"/>
                <a:gd name="connsiteY4" fmla="*/ 2051620 h 2051620"/>
                <a:gd name="connsiteX0" fmla="*/ 0 w 1492229"/>
                <a:gd name="connsiteY0" fmla="*/ 0 h 2051620"/>
                <a:gd name="connsiteX1" fmla="*/ 1447901 w 1492229"/>
                <a:gd name="connsiteY1" fmla="*/ 1084788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924110 w 1492229"/>
                <a:gd name="connsiteY1" fmla="*/ 775938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13899 h 2065519"/>
                <a:gd name="connsiteX1" fmla="*/ 64850 w 1492229"/>
                <a:gd name="connsiteY1" fmla="*/ 77274 h 2065519"/>
                <a:gd name="connsiteX2" fmla="*/ 473049 w 1492229"/>
                <a:gd name="connsiteY2" fmla="*/ 803832 h 2065519"/>
                <a:gd name="connsiteX3" fmla="*/ 1455689 w 1492229"/>
                <a:gd name="connsiteY3" fmla="*/ 1125813 h 2065519"/>
                <a:gd name="connsiteX4" fmla="*/ 1492229 w 1492229"/>
                <a:gd name="connsiteY4" fmla="*/ 1239192 h 2065519"/>
                <a:gd name="connsiteX5" fmla="*/ 504141 w 1492229"/>
                <a:gd name="connsiteY5" fmla="*/ 980345 h 2065519"/>
                <a:gd name="connsiteX6" fmla="*/ 681293 w 1492229"/>
                <a:gd name="connsiteY6" fmla="*/ 2065519 h 2065519"/>
                <a:gd name="connsiteX0" fmla="*/ 0 w 2145456"/>
                <a:gd name="connsiteY0" fmla="*/ 87147 h 2036395"/>
                <a:gd name="connsiteX1" fmla="*/ 718077 w 2145456"/>
                <a:gd name="connsiteY1" fmla="*/ 48150 h 2036395"/>
                <a:gd name="connsiteX2" fmla="*/ 1126276 w 2145456"/>
                <a:gd name="connsiteY2" fmla="*/ 774708 h 2036395"/>
                <a:gd name="connsiteX3" fmla="*/ 2108916 w 2145456"/>
                <a:gd name="connsiteY3" fmla="*/ 1096689 h 2036395"/>
                <a:gd name="connsiteX4" fmla="*/ 2145456 w 2145456"/>
                <a:gd name="connsiteY4" fmla="*/ 1210068 h 2036395"/>
                <a:gd name="connsiteX5" fmla="*/ 1157368 w 2145456"/>
                <a:gd name="connsiteY5" fmla="*/ 951221 h 2036395"/>
                <a:gd name="connsiteX6" fmla="*/ 1334520 w 2145456"/>
                <a:gd name="connsiteY6" fmla="*/ 2036395 h 2036395"/>
                <a:gd name="connsiteX0" fmla="*/ 0 w 2145456"/>
                <a:gd name="connsiteY0" fmla="*/ 137495 h 2086743"/>
                <a:gd name="connsiteX1" fmla="*/ 617320 w 2145456"/>
                <a:gd name="connsiteY1" fmla="*/ 39542 h 2086743"/>
                <a:gd name="connsiteX2" fmla="*/ 1126276 w 2145456"/>
                <a:gd name="connsiteY2" fmla="*/ 825056 h 2086743"/>
                <a:gd name="connsiteX3" fmla="*/ 2108916 w 2145456"/>
                <a:gd name="connsiteY3" fmla="*/ 1147037 h 2086743"/>
                <a:gd name="connsiteX4" fmla="*/ 2145456 w 2145456"/>
                <a:gd name="connsiteY4" fmla="*/ 1260416 h 2086743"/>
                <a:gd name="connsiteX5" fmla="*/ 1157368 w 2145456"/>
                <a:gd name="connsiteY5" fmla="*/ 1001569 h 2086743"/>
                <a:gd name="connsiteX6" fmla="*/ 1334520 w 2145456"/>
                <a:gd name="connsiteY6" fmla="*/ 2086743 h 2086743"/>
                <a:gd name="connsiteX0" fmla="*/ 0 w 2145456"/>
                <a:gd name="connsiteY0" fmla="*/ 172507 h 2121755"/>
                <a:gd name="connsiteX1" fmla="*/ 617320 w 2145456"/>
                <a:gd name="connsiteY1" fmla="*/ 74554 h 2121755"/>
                <a:gd name="connsiteX2" fmla="*/ 700103 w 2145456"/>
                <a:gd name="connsiteY2" fmla="*/ 57006 h 2121755"/>
                <a:gd name="connsiteX3" fmla="*/ 1126276 w 2145456"/>
                <a:gd name="connsiteY3" fmla="*/ 860068 h 2121755"/>
                <a:gd name="connsiteX4" fmla="*/ 2108916 w 2145456"/>
                <a:gd name="connsiteY4" fmla="*/ 1182049 h 2121755"/>
                <a:gd name="connsiteX5" fmla="*/ 2145456 w 2145456"/>
                <a:gd name="connsiteY5" fmla="*/ 1295428 h 2121755"/>
                <a:gd name="connsiteX6" fmla="*/ 1157368 w 2145456"/>
                <a:gd name="connsiteY6" fmla="*/ 1036581 h 2121755"/>
                <a:gd name="connsiteX7" fmla="*/ 1334520 w 2145456"/>
                <a:gd name="connsiteY7" fmla="*/ 2121755 h 2121755"/>
                <a:gd name="connsiteX0" fmla="*/ 0 w 2145456"/>
                <a:gd name="connsiteY0" fmla="*/ 149947 h 2099195"/>
                <a:gd name="connsiteX1" fmla="*/ 700103 w 2145456"/>
                <a:gd name="connsiteY1" fmla="*/ 34446 h 2099195"/>
                <a:gd name="connsiteX2" fmla="*/ 1126276 w 2145456"/>
                <a:gd name="connsiteY2" fmla="*/ 837508 h 2099195"/>
                <a:gd name="connsiteX3" fmla="*/ 2108916 w 2145456"/>
                <a:gd name="connsiteY3" fmla="*/ 1159489 h 2099195"/>
                <a:gd name="connsiteX4" fmla="*/ 2145456 w 2145456"/>
                <a:gd name="connsiteY4" fmla="*/ 1272868 h 2099195"/>
                <a:gd name="connsiteX5" fmla="*/ 1157368 w 2145456"/>
                <a:gd name="connsiteY5" fmla="*/ 1014021 h 2099195"/>
                <a:gd name="connsiteX6" fmla="*/ 1334520 w 2145456"/>
                <a:gd name="connsiteY6" fmla="*/ 2099195 h 2099195"/>
                <a:gd name="connsiteX0" fmla="*/ 0 w 2145456"/>
                <a:gd name="connsiteY0" fmla="*/ 115501 h 2064749"/>
                <a:gd name="connsiteX1" fmla="*/ 700103 w 2145456"/>
                <a:gd name="connsiteY1" fmla="*/ 0 h 2064749"/>
                <a:gd name="connsiteX2" fmla="*/ 1126276 w 2145456"/>
                <a:gd name="connsiteY2" fmla="*/ 803062 h 2064749"/>
                <a:gd name="connsiteX3" fmla="*/ 2108916 w 2145456"/>
                <a:gd name="connsiteY3" fmla="*/ 1125043 h 2064749"/>
                <a:gd name="connsiteX4" fmla="*/ 2145456 w 2145456"/>
                <a:gd name="connsiteY4" fmla="*/ 1238422 h 2064749"/>
                <a:gd name="connsiteX5" fmla="*/ 1157368 w 2145456"/>
                <a:gd name="connsiteY5" fmla="*/ 979575 h 2064749"/>
                <a:gd name="connsiteX6" fmla="*/ 1334520 w 2145456"/>
                <a:gd name="connsiteY6" fmla="*/ 2064749 h 2064749"/>
                <a:gd name="connsiteX0" fmla="*/ 0 w 2145456"/>
                <a:gd name="connsiteY0" fmla="*/ 115501 h 2064749"/>
                <a:gd name="connsiteX1" fmla="*/ 357407 w 2145456"/>
                <a:gd name="connsiteY1" fmla="*/ 57733 h 2064749"/>
                <a:gd name="connsiteX2" fmla="*/ 700103 w 2145456"/>
                <a:gd name="connsiteY2" fmla="*/ 0 h 2064749"/>
                <a:gd name="connsiteX3" fmla="*/ 1126276 w 2145456"/>
                <a:gd name="connsiteY3" fmla="*/ 803062 h 2064749"/>
                <a:gd name="connsiteX4" fmla="*/ 2108916 w 2145456"/>
                <a:gd name="connsiteY4" fmla="*/ 1125043 h 2064749"/>
                <a:gd name="connsiteX5" fmla="*/ 2145456 w 2145456"/>
                <a:gd name="connsiteY5" fmla="*/ 1238422 h 2064749"/>
                <a:gd name="connsiteX6" fmla="*/ 1157368 w 2145456"/>
                <a:gd name="connsiteY6" fmla="*/ 979575 h 2064749"/>
                <a:gd name="connsiteX7" fmla="*/ 1334520 w 2145456"/>
                <a:gd name="connsiteY7" fmla="*/ 2064749 h 2064749"/>
                <a:gd name="connsiteX0" fmla="*/ -1 w 1826925"/>
                <a:gd name="connsiteY0" fmla="*/ 863423 h 2064749"/>
                <a:gd name="connsiteX1" fmla="*/ 38876 w 1826925"/>
                <a:gd name="connsiteY1" fmla="*/ 57733 h 2064749"/>
                <a:gd name="connsiteX2" fmla="*/ 381572 w 1826925"/>
                <a:gd name="connsiteY2" fmla="*/ 0 h 2064749"/>
                <a:gd name="connsiteX3" fmla="*/ 807745 w 1826925"/>
                <a:gd name="connsiteY3" fmla="*/ 803062 h 2064749"/>
                <a:gd name="connsiteX4" fmla="*/ 1790385 w 1826925"/>
                <a:gd name="connsiteY4" fmla="*/ 1125043 h 2064749"/>
                <a:gd name="connsiteX5" fmla="*/ 1826925 w 1826925"/>
                <a:gd name="connsiteY5" fmla="*/ 1238422 h 2064749"/>
                <a:gd name="connsiteX6" fmla="*/ 838837 w 1826925"/>
                <a:gd name="connsiteY6" fmla="*/ 979575 h 2064749"/>
                <a:gd name="connsiteX7" fmla="*/ 1015989 w 1826925"/>
                <a:gd name="connsiteY7" fmla="*/ 2064749 h 2064749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464468 w 2126974"/>
                <a:gd name="connsiteY0" fmla="*/ 2172992 h 2172992"/>
                <a:gd name="connsiteX1" fmla="*/ 0 w 2126974"/>
                <a:gd name="connsiteY1" fmla="*/ 100803 h 2172992"/>
                <a:gd name="connsiteX2" fmla="*/ 681621 w 2126974"/>
                <a:gd name="connsiteY2" fmla="*/ 0 h 2172992"/>
                <a:gd name="connsiteX3" fmla="*/ 1107794 w 2126974"/>
                <a:gd name="connsiteY3" fmla="*/ 803062 h 2172992"/>
                <a:gd name="connsiteX4" fmla="*/ 2090434 w 2126974"/>
                <a:gd name="connsiteY4" fmla="*/ 1125043 h 2172992"/>
                <a:gd name="connsiteX5" fmla="*/ 2126974 w 2126974"/>
                <a:gd name="connsiteY5" fmla="*/ 1238422 h 2172992"/>
                <a:gd name="connsiteX6" fmla="*/ 1138886 w 2126974"/>
                <a:gd name="connsiteY6" fmla="*/ 979575 h 2172992"/>
                <a:gd name="connsiteX7" fmla="*/ 1316038 w 2126974"/>
                <a:gd name="connsiteY7" fmla="*/ 2064749 h 217299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276143 w 2126974"/>
                <a:gd name="connsiteY7" fmla="*/ 2064835 h 2177144"/>
                <a:gd name="connsiteX8" fmla="*/ 553482 w 2126974"/>
                <a:gd name="connsiteY8" fmla="*/ 2177144 h 2177144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645490 w 2182203"/>
                <a:gd name="connsiteY0" fmla="*/ 2172268 h 2172268"/>
                <a:gd name="connsiteX1" fmla="*/ 0 w 2182203"/>
                <a:gd name="connsiteY1" fmla="*/ 109154 h 2172268"/>
                <a:gd name="connsiteX2" fmla="*/ 779020 w 2182203"/>
                <a:gd name="connsiteY2" fmla="*/ 0 h 2172268"/>
                <a:gd name="connsiteX3" fmla="*/ 1163023 w 2182203"/>
                <a:gd name="connsiteY3" fmla="*/ 809122 h 2172268"/>
                <a:gd name="connsiteX4" fmla="*/ 2145663 w 2182203"/>
                <a:gd name="connsiteY4" fmla="*/ 1131103 h 2172268"/>
                <a:gd name="connsiteX5" fmla="*/ 2182203 w 2182203"/>
                <a:gd name="connsiteY5" fmla="*/ 1244482 h 2172268"/>
                <a:gd name="connsiteX6" fmla="*/ 1226403 w 2182203"/>
                <a:gd name="connsiteY6" fmla="*/ 1000765 h 2172268"/>
                <a:gd name="connsiteX7" fmla="*/ 1331372 w 2182203"/>
                <a:gd name="connsiteY7" fmla="*/ 2070895 h 2172268"/>
                <a:gd name="connsiteX8" fmla="*/ 645490 w 2182203"/>
                <a:gd name="connsiteY8" fmla="*/ 2172268 h 2172268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163023 w 2182203"/>
                <a:gd name="connsiteY3" fmla="*/ 821796 h 2184942"/>
                <a:gd name="connsiteX4" fmla="*/ 2145663 w 2182203"/>
                <a:gd name="connsiteY4" fmla="*/ 1143777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241913 w 2182203"/>
                <a:gd name="connsiteY3" fmla="*/ 790685 h 2184942"/>
                <a:gd name="connsiteX4" fmla="*/ 2145663 w 2182203"/>
                <a:gd name="connsiteY4" fmla="*/ 1143777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82203"/>
                <a:gd name="connsiteY0" fmla="*/ 2184942 h 2184942"/>
                <a:gd name="connsiteX1" fmla="*/ 0 w 2182203"/>
                <a:gd name="connsiteY1" fmla="*/ 121828 h 2184942"/>
                <a:gd name="connsiteX2" fmla="*/ 867198 w 2182203"/>
                <a:gd name="connsiteY2" fmla="*/ 0 h 2184942"/>
                <a:gd name="connsiteX3" fmla="*/ 1241913 w 2182203"/>
                <a:gd name="connsiteY3" fmla="*/ 790685 h 2184942"/>
                <a:gd name="connsiteX4" fmla="*/ 2140807 w 2182203"/>
                <a:gd name="connsiteY4" fmla="*/ 1085159 h 2184942"/>
                <a:gd name="connsiteX5" fmla="*/ 2182203 w 2182203"/>
                <a:gd name="connsiteY5" fmla="*/ 1257156 h 2184942"/>
                <a:gd name="connsiteX6" fmla="*/ 1226403 w 2182203"/>
                <a:gd name="connsiteY6" fmla="*/ 1013439 h 2184942"/>
                <a:gd name="connsiteX7" fmla="*/ 1331372 w 2182203"/>
                <a:gd name="connsiteY7" fmla="*/ 2083569 h 2184942"/>
                <a:gd name="connsiteX8" fmla="*/ 645490 w 2182203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26403 w 2194664"/>
                <a:gd name="connsiteY6" fmla="*/ 1013439 h 2184942"/>
                <a:gd name="connsiteX7" fmla="*/ 1331372 w 2194664"/>
                <a:gd name="connsiteY7" fmla="*/ 2083569 h 2184942"/>
                <a:gd name="connsiteX8" fmla="*/ 645490 w 2194664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99486 w 2194664"/>
                <a:gd name="connsiteY6" fmla="*/ 1059425 h 2184942"/>
                <a:gd name="connsiteX7" fmla="*/ 1331372 w 2194664"/>
                <a:gd name="connsiteY7" fmla="*/ 2083569 h 2184942"/>
                <a:gd name="connsiteX8" fmla="*/ 645490 w 2194664"/>
                <a:gd name="connsiteY8" fmla="*/ 2184942 h 2184942"/>
                <a:gd name="connsiteX0" fmla="*/ 645490 w 2194664"/>
                <a:gd name="connsiteY0" fmla="*/ 2184942 h 2184942"/>
                <a:gd name="connsiteX1" fmla="*/ 0 w 2194664"/>
                <a:gd name="connsiteY1" fmla="*/ 121828 h 2184942"/>
                <a:gd name="connsiteX2" fmla="*/ 867198 w 2194664"/>
                <a:gd name="connsiteY2" fmla="*/ 0 h 2184942"/>
                <a:gd name="connsiteX3" fmla="*/ 1241913 w 2194664"/>
                <a:gd name="connsiteY3" fmla="*/ 790685 h 2184942"/>
                <a:gd name="connsiteX4" fmla="*/ 2140807 w 2194664"/>
                <a:gd name="connsiteY4" fmla="*/ 1085159 h 2184942"/>
                <a:gd name="connsiteX5" fmla="*/ 2194664 w 2194664"/>
                <a:gd name="connsiteY5" fmla="*/ 1300559 h 2184942"/>
                <a:gd name="connsiteX6" fmla="*/ 1299486 w 2194664"/>
                <a:gd name="connsiteY6" fmla="*/ 1059425 h 2184942"/>
                <a:gd name="connsiteX7" fmla="*/ 1396545 w 2194664"/>
                <a:gd name="connsiteY7" fmla="*/ 2074200 h 2184942"/>
                <a:gd name="connsiteX8" fmla="*/ 645490 w 2194664"/>
                <a:gd name="connsiteY8" fmla="*/ 2184942 h 2184942"/>
                <a:gd name="connsiteX0" fmla="*/ 607153 w 2194664"/>
                <a:gd name="connsiteY0" fmla="*/ 2190453 h 2190453"/>
                <a:gd name="connsiteX1" fmla="*/ 0 w 2194664"/>
                <a:gd name="connsiteY1" fmla="*/ 121828 h 2190453"/>
                <a:gd name="connsiteX2" fmla="*/ 867198 w 2194664"/>
                <a:gd name="connsiteY2" fmla="*/ 0 h 2190453"/>
                <a:gd name="connsiteX3" fmla="*/ 1241913 w 2194664"/>
                <a:gd name="connsiteY3" fmla="*/ 790685 h 2190453"/>
                <a:gd name="connsiteX4" fmla="*/ 2140807 w 2194664"/>
                <a:gd name="connsiteY4" fmla="*/ 1085159 h 2190453"/>
                <a:gd name="connsiteX5" fmla="*/ 2194664 w 2194664"/>
                <a:gd name="connsiteY5" fmla="*/ 1300559 h 2190453"/>
                <a:gd name="connsiteX6" fmla="*/ 1299486 w 2194664"/>
                <a:gd name="connsiteY6" fmla="*/ 1059425 h 2190453"/>
                <a:gd name="connsiteX7" fmla="*/ 1396545 w 2194664"/>
                <a:gd name="connsiteY7" fmla="*/ 2074200 h 2190453"/>
                <a:gd name="connsiteX8" fmla="*/ 607153 w 2194664"/>
                <a:gd name="connsiteY8" fmla="*/ 2190453 h 2190453"/>
                <a:gd name="connsiteX0" fmla="*/ 778892 w 2194664"/>
                <a:gd name="connsiteY0" fmla="*/ 2162942 h 2162942"/>
                <a:gd name="connsiteX1" fmla="*/ 0 w 2194664"/>
                <a:gd name="connsiteY1" fmla="*/ 121828 h 2162942"/>
                <a:gd name="connsiteX2" fmla="*/ 867198 w 2194664"/>
                <a:gd name="connsiteY2" fmla="*/ 0 h 2162942"/>
                <a:gd name="connsiteX3" fmla="*/ 1241913 w 2194664"/>
                <a:gd name="connsiteY3" fmla="*/ 790685 h 2162942"/>
                <a:gd name="connsiteX4" fmla="*/ 2140807 w 2194664"/>
                <a:gd name="connsiteY4" fmla="*/ 1085159 h 2162942"/>
                <a:gd name="connsiteX5" fmla="*/ 2194664 w 2194664"/>
                <a:gd name="connsiteY5" fmla="*/ 1300559 h 2162942"/>
                <a:gd name="connsiteX6" fmla="*/ 1299486 w 2194664"/>
                <a:gd name="connsiteY6" fmla="*/ 1059425 h 2162942"/>
                <a:gd name="connsiteX7" fmla="*/ 1396545 w 2194664"/>
                <a:gd name="connsiteY7" fmla="*/ 2074200 h 2162942"/>
                <a:gd name="connsiteX8" fmla="*/ 778892 w 2194664"/>
                <a:gd name="connsiteY8" fmla="*/ 2162942 h 2162942"/>
                <a:gd name="connsiteX0" fmla="*/ 600203 w 2015975"/>
                <a:gd name="connsiteY0" fmla="*/ 2162942 h 2162942"/>
                <a:gd name="connsiteX1" fmla="*/ 0 w 2015975"/>
                <a:gd name="connsiteY1" fmla="*/ 104614 h 2162942"/>
                <a:gd name="connsiteX2" fmla="*/ 688509 w 2015975"/>
                <a:gd name="connsiteY2" fmla="*/ 0 h 2162942"/>
                <a:gd name="connsiteX3" fmla="*/ 1063224 w 2015975"/>
                <a:gd name="connsiteY3" fmla="*/ 790685 h 2162942"/>
                <a:gd name="connsiteX4" fmla="*/ 1962118 w 2015975"/>
                <a:gd name="connsiteY4" fmla="*/ 1085159 h 2162942"/>
                <a:gd name="connsiteX5" fmla="*/ 2015975 w 2015975"/>
                <a:gd name="connsiteY5" fmla="*/ 1300559 h 2162942"/>
                <a:gd name="connsiteX6" fmla="*/ 1120797 w 2015975"/>
                <a:gd name="connsiteY6" fmla="*/ 1059425 h 2162942"/>
                <a:gd name="connsiteX7" fmla="*/ 1217856 w 2015975"/>
                <a:gd name="connsiteY7" fmla="*/ 2074200 h 2162942"/>
                <a:gd name="connsiteX8" fmla="*/ 600203 w 2015975"/>
                <a:gd name="connsiteY8" fmla="*/ 2162942 h 2162942"/>
                <a:gd name="connsiteX0" fmla="*/ 600203 w 2015975"/>
                <a:gd name="connsiteY0" fmla="*/ 2162942 h 2162942"/>
                <a:gd name="connsiteX1" fmla="*/ 0 w 2015975"/>
                <a:gd name="connsiteY1" fmla="*/ 104614 h 2162942"/>
                <a:gd name="connsiteX2" fmla="*/ 688509 w 2015975"/>
                <a:gd name="connsiteY2" fmla="*/ 0 h 2162942"/>
                <a:gd name="connsiteX3" fmla="*/ 1063224 w 2015975"/>
                <a:gd name="connsiteY3" fmla="*/ 790685 h 2162942"/>
                <a:gd name="connsiteX4" fmla="*/ 1962118 w 2015975"/>
                <a:gd name="connsiteY4" fmla="*/ 1085159 h 2162942"/>
                <a:gd name="connsiteX5" fmla="*/ 2015975 w 2015975"/>
                <a:gd name="connsiteY5" fmla="*/ 1300559 h 2162942"/>
                <a:gd name="connsiteX6" fmla="*/ 1120797 w 2015975"/>
                <a:gd name="connsiteY6" fmla="*/ 1059425 h 2162942"/>
                <a:gd name="connsiteX7" fmla="*/ 1261586 w 2015975"/>
                <a:gd name="connsiteY7" fmla="*/ 2073563 h 2162942"/>
                <a:gd name="connsiteX8" fmla="*/ 600203 w 2015975"/>
                <a:gd name="connsiteY8" fmla="*/ 2162942 h 2162942"/>
                <a:gd name="connsiteX0" fmla="*/ 617095 w 2015975"/>
                <a:gd name="connsiteY0" fmla="*/ 2166162 h 2166162"/>
                <a:gd name="connsiteX1" fmla="*/ 0 w 2015975"/>
                <a:gd name="connsiteY1" fmla="*/ 104614 h 2166162"/>
                <a:gd name="connsiteX2" fmla="*/ 688509 w 2015975"/>
                <a:gd name="connsiteY2" fmla="*/ 0 h 2166162"/>
                <a:gd name="connsiteX3" fmla="*/ 1063224 w 2015975"/>
                <a:gd name="connsiteY3" fmla="*/ 790685 h 2166162"/>
                <a:gd name="connsiteX4" fmla="*/ 1962118 w 2015975"/>
                <a:gd name="connsiteY4" fmla="*/ 1085159 h 2166162"/>
                <a:gd name="connsiteX5" fmla="*/ 2015975 w 2015975"/>
                <a:gd name="connsiteY5" fmla="*/ 1300559 h 2166162"/>
                <a:gd name="connsiteX6" fmla="*/ 1120797 w 2015975"/>
                <a:gd name="connsiteY6" fmla="*/ 1059425 h 2166162"/>
                <a:gd name="connsiteX7" fmla="*/ 1261586 w 2015975"/>
                <a:gd name="connsiteY7" fmla="*/ 2073563 h 2166162"/>
                <a:gd name="connsiteX8" fmla="*/ 617095 w 2015975"/>
                <a:gd name="connsiteY8" fmla="*/ 2166162 h 2166162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0797 w 2015975"/>
                <a:gd name="connsiteY6" fmla="*/ 1069768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15975"/>
                <a:gd name="connsiteY0" fmla="*/ 2176505 h 2176505"/>
                <a:gd name="connsiteX1" fmla="*/ 0 w 2015975"/>
                <a:gd name="connsiteY1" fmla="*/ 114957 h 2176505"/>
                <a:gd name="connsiteX2" fmla="*/ 701507 w 2015975"/>
                <a:gd name="connsiteY2" fmla="*/ 0 h 2176505"/>
                <a:gd name="connsiteX3" fmla="*/ 1063224 w 2015975"/>
                <a:gd name="connsiteY3" fmla="*/ 801028 h 2176505"/>
                <a:gd name="connsiteX4" fmla="*/ 1962118 w 2015975"/>
                <a:gd name="connsiteY4" fmla="*/ 1095502 h 2176505"/>
                <a:gd name="connsiteX5" fmla="*/ 2015975 w 2015975"/>
                <a:gd name="connsiteY5" fmla="*/ 1310902 h 2176505"/>
                <a:gd name="connsiteX6" fmla="*/ 1124690 w 2015975"/>
                <a:gd name="connsiteY6" fmla="*/ 1083331 h 2176505"/>
                <a:gd name="connsiteX7" fmla="*/ 1261586 w 2015975"/>
                <a:gd name="connsiteY7" fmla="*/ 2083906 h 2176505"/>
                <a:gd name="connsiteX8" fmla="*/ 617095 w 2015975"/>
                <a:gd name="connsiteY8" fmla="*/ 2176505 h 2176505"/>
                <a:gd name="connsiteX0" fmla="*/ 617095 w 2027536"/>
                <a:gd name="connsiteY0" fmla="*/ 2176505 h 2176505"/>
                <a:gd name="connsiteX1" fmla="*/ 0 w 2027536"/>
                <a:gd name="connsiteY1" fmla="*/ 114957 h 2176505"/>
                <a:gd name="connsiteX2" fmla="*/ 701507 w 2027536"/>
                <a:gd name="connsiteY2" fmla="*/ 0 h 2176505"/>
                <a:gd name="connsiteX3" fmla="*/ 1063224 w 2027536"/>
                <a:gd name="connsiteY3" fmla="*/ 801028 h 2176505"/>
                <a:gd name="connsiteX4" fmla="*/ 1962118 w 2027536"/>
                <a:gd name="connsiteY4" fmla="*/ 1095502 h 2176505"/>
                <a:gd name="connsiteX5" fmla="*/ 2027536 w 2027536"/>
                <a:gd name="connsiteY5" fmla="*/ 1323362 h 2176505"/>
                <a:gd name="connsiteX6" fmla="*/ 1124690 w 2027536"/>
                <a:gd name="connsiteY6" fmla="*/ 1083331 h 2176505"/>
                <a:gd name="connsiteX7" fmla="*/ 1261586 w 2027536"/>
                <a:gd name="connsiteY7" fmla="*/ 2083906 h 2176505"/>
                <a:gd name="connsiteX8" fmla="*/ 617095 w 2027536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075562 w 2039874"/>
                <a:gd name="connsiteY3" fmla="*/ 801028 h 2176505"/>
                <a:gd name="connsiteX4" fmla="*/ 1974456 w 2039874"/>
                <a:gd name="connsiteY4" fmla="*/ 1095502 h 2176505"/>
                <a:gd name="connsiteX5" fmla="*/ 2039874 w 2039874"/>
                <a:gd name="connsiteY5" fmla="*/ 1323362 h 2176505"/>
                <a:gd name="connsiteX6" fmla="*/ 1137028 w 2039874"/>
                <a:gd name="connsiteY6" fmla="*/ 1083331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1 w 2039872"/>
                <a:gd name="connsiteY0" fmla="*/ 2176505 h 2176505"/>
                <a:gd name="connsiteX1" fmla="*/ -1 w 2039872"/>
                <a:gd name="connsiteY1" fmla="*/ 99783 h 2176505"/>
                <a:gd name="connsiteX2" fmla="*/ 713843 w 2039872"/>
                <a:gd name="connsiteY2" fmla="*/ 0 h 2176505"/>
                <a:gd name="connsiteX3" fmla="*/ 1075560 w 2039872"/>
                <a:gd name="connsiteY3" fmla="*/ 801028 h 2176505"/>
                <a:gd name="connsiteX4" fmla="*/ 1984399 w 2039872"/>
                <a:gd name="connsiteY4" fmla="*/ 1088424 h 2176505"/>
                <a:gd name="connsiteX5" fmla="*/ 2039872 w 2039872"/>
                <a:gd name="connsiteY5" fmla="*/ 1323362 h 2176505"/>
                <a:gd name="connsiteX6" fmla="*/ 1137026 w 2039872"/>
                <a:gd name="connsiteY6" fmla="*/ 1083331 h 2176505"/>
                <a:gd name="connsiteX7" fmla="*/ 1273922 w 2039872"/>
                <a:gd name="connsiteY7" fmla="*/ 2083906 h 2176505"/>
                <a:gd name="connsiteX8" fmla="*/ 629431 w 2039872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075562 w 2039874"/>
                <a:gd name="connsiteY3" fmla="*/ 801028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37028 w 2039874"/>
                <a:gd name="connsiteY6" fmla="*/ 1083331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1 w 2039872"/>
                <a:gd name="connsiteY0" fmla="*/ 2176505 h 2176505"/>
                <a:gd name="connsiteX1" fmla="*/ -1 w 2039872"/>
                <a:gd name="connsiteY1" fmla="*/ 99783 h 2176505"/>
                <a:gd name="connsiteX2" fmla="*/ 713843 w 2039872"/>
                <a:gd name="connsiteY2" fmla="*/ 0 h 2176505"/>
                <a:gd name="connsiteX3" fmla="*/ 1104730 w 2039872"/>
                <a:gd name="connsiteY3" fmla="*/ 805309 h 2176505"/>
                <a:gd name="connsiteX4" fmla="*/ 1984399 w 2039872"/>
                <a:gd name="connsiteY4" fmla="*/ 1088424 h 2176505"/>
                <a:gd name="connsiteX5" fmla="*/ 2039872 w 2039872"/>
                <a:gd name="connsiteY5" fmla="*/ 1323362 h 2176505"/>
                <a:gd name="connsiteX6" fmla="*/ 1137026 w 2039872"/>
                <a:gd name="connsiteY6" fmla="*/ 1083331 h 2176505"/>
                <a:gd name="connsiteX7" fmla="*/ 1273922 w 2039872"/>
                <a:gd name="connsiteY7" fmla="*/ 2083906 h 2176505"/>
                <a:gd name="connsiteX8" fmla="*/ 629431 w 2039872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1984401 w 2039874"/>
                <a:gd name="connsiteY4" fmla="*/ 1088424 h 2176505"/>
                <a:gd name="connsiteX5" fmla="*/ 2039874 w 2039874"/>
                <a:gd name="connsiteY5" fmla="*/ 1323362 h 2176505"/>
                <a:gd name="connsiteX6" fmla="*/ 1176983 w 2039874"/>
                <a:gd name="connsiteY6" fmla="*/ 1097359 h 2176505"/>
                <a:gd name="connsiteX7" fmla="*/ 1273924 w 2039874"/>
                <a:gd name="connsiteY7" fmla="*/ 2083906 h 2176505"/>
                <a:gd name="connsiteX8" fmla="*/ 629433 w 2039874"/>
                <a:gd name="connsiteY8" fmla="*/ 2176505 h 2176505"/>
                <a:gd name="connsiteX0" fmla="*/ 629433 w 2039874"/>
                <a:gd name="connsiteY0" fmla="*/ 2176505 h 2176505"/>
                <a:gd name="connsiteX1" fmla="*/ 1 w 2039874"/>
                <a:gd name="connsiteY1" fmla="*/ 99783 h 2176505"/>
                <a:gd name="connsiteX2" fmla="*/ 713845 w 2039874"/>
                <a:gd name="connsiteY2" fmla="*/ 0 h 2176505"/>
                <a:gd name="connsiteX3" fmla="*/ 1104732 w 2039874"/>
                <a:gd name="connsiteY3" fmla="*/ 805309 h 2176505"/>
                <a:gd name="connsiteX4" fmla="*/ 2039874 w 2039874"/>
                <a:gd name="connsiteY4" fmla="*/ 1323362 h 2176505"/>
                <a:gd name="connsiteX5" fmla="*/ 1176983 w 2039874"/>
                <a:gd name="connsiteY5" fmla="*/ 1097359 h 2176505"/>
                <a:gd name="connsiteX6" fmla="*/ 1273924 w 2039874"/>
                <a:gd name="connsiteY6" fmla="*/ 2083906 h 2176505"/>
                <a:gd name="connsiteX7" fmla="*/ 629433 w 2039874"/>
                <a:gd name="connsiteY7" fmla="*/ 2176505 h 2176505"/>
                <a:gd name="connsiteX0" fmla="*/ 629433 w 1279630"/>
                <a:gd name="connsiteY0" fmla="*/ 2176505 h 2176505"/>
                <a:gd name="connsiteX1" fmla="*/ 1 w 1279630"/>
                <a:gd name="connsiteY1" fmla="*/ 99783 h 2176505"/>
                <a:gd name="connsiteX2" fmla="*/ 713845 w 1279630"/>
                <a:gd name="connsiteY2" fmla="*/ 0 h 2176505"/>
                <a:gd name="connsiteX3" fmla="*/ 1104732 w 1279630"/>
                <a:gd name="connsiteY3" fmla="*/ 805309 h 2176505"/>
                <a:gd name="connsiteX4" fmla="*/ 1176983 w 1279630"/>
                <a:gd name="connsiteY4" fmla="*/ 1097359 h 2176505"/>
                <a:gd name="connsiteX5" fmla="*/ 1273924 w 1279630"/>
                <a:gd name="connsiteY5" fmla="*/ 2083906 h 2176505"/>
                <a:gd name="connsiteX6" fmla="*/ 629433 w 1279630"/>
                <a:gd name="connsiteY6" fmla="*/ 2176505 h 2176505"/>
                <a:gd name="connsiteX0" fmla="*/ 629433 w 1280825"/>
                <a:gd name="connsiteY0" fmla="*/ 2176505 h 2176505"/>
                <a:gd name="connsiteX1" fmla="*/ 1 w 1280825"/>
                <a:gd name="connsiteY1" fmla="*/ 99783 h 2176505"/>
                <a:gd name="connsiteX2" fmla="*/ 713845 w 1280825"/>
                <a:gd name="connsiteY2" fmla="*/ 0 h 2176505"/>
                <a:gd name="connsiteX3" fmla="*/ 1104732 w 1280825"/>
                <a:gd name="connsiteY3" fmla="*/ 805309 h 2176505"/>
                <a:gd name="connsiteX4" fmla="*/ 1193794 w 1280825"/>
                <a:gd name="connsiteY4" fmla="*/ 1118033 h 2176505"/>
                <a:gd name="connsiteX5" fmla="*/ 1273924 w 1280825"/>
                <a:gd name="connsiteY5" fmla="*/ 2083906 h 2176505"/>
                <a:gd name="connsiteX6" fmla="*/ 629433 w 1280825"/>
                <a:gd name="connsiteY6" fmla="*/ 2176505 h 2176505"/>
                <a:gd name="connsiteX0" fmla="*/ 629433 w 1280825"/>
                <a:gd name="connsiteY0" fmla="*/ 2176505 h 2176505"/>
                <a:gd name="connsiteX1" fmla="*/ 1 w 1280825"/>
                <a:gd name="connsiteY1" fmla="*/ 99783 h 2176505"/>
                <a:gd name="connsiteX2" fmla="*/ 713845 w 1280825"/>
                <a:gd name="connsiteY2" fmla="*/ 0 h 2176505"/>
                <a:gd name="connsiteX3" fmla="*/ 1104732 w 1280825"/>
                <a:gd name="connsiteY3" fmla="*/ 805309 h 2176505"/>
                <a:gd name="connsiteX4" fmla="*/ 1193794 w 1280825"/>
                <a:gd name="connsiteY4" fmla="*/ 1118033 h 2176505"/>
                <a:gd name="connsiteX5" fmla="*/ 1273924 w 1280825"/>
                <a:gd name="connsiteY5" fmla="*/ 2083906 h 2176505"/>
                <a:gd name="connsiteX6" fmla="*/ 629433 w 1280825"/>
                <a:gd name="connsiteY6" fmla="*/ 2176505 h 2176505"/>
                <a:gd name="connsiteX0" fmla="*/ 629433 w 1279695"/>
                <a:gd name="connsiteY0" fmla="*/ 2176505 h 2176505"/>
                <a:gd name="connsiteX1" fmla="*/ 1 w 1279695"/>
                <a:gd name="connsiteY1" fmla="*/ 99783 h 2176505"/>
                <a:gd name="connsiteX2" fmla="*/ 713845 w 1279695"/>
                <a:gd name="connsiteY2" fmla="*/ 0 h 2176505"/>
                <a:gd name="connsiteX3" fmla="*/ 1104732 w 1279695"/>
                <a:gd name="connsiteY3" fmla="*/ 805309 h 2176505"/>
                <a:gd name="connsiteX4" fmla="*/ 1193794 w 1279695"/>
                <a:gd name="connsiteY4" fmla="*/ 1118033 h 2176505"/>
                <a:gd name="connsiteX5" fmla="*/ 1273924 w 1279695"/>
                <a:gd name="connsiteY5" fmla="*/ 2083906 h 2176505"/>
                <a:gd name="connsiteX6" fmla="*/ 629433 w 1279695"/>
                <a:gd name="connsiteY6" fmla="*/ 2176505 h 2176505"/>
                <a:gd name="connsiteX0" fmla="*/ 629433 w 1280501"/>
                <a:gd name="connsiteY0" fmla="*/ 2176505 h 2176505"/>
                <a:gd name="connsiteX1" fmla="*/ 1 w 1280501"/>
                <a:gd name="connsiteY1" fmla="*/ 99783 h 2176505"/>
                <a:gd name="connsiteX2" fmla="*/ 713845 w 1280501"/>
                <a:gd name="connsiteY2" fmla="*/ 0 h 2176505"/>
                <a:gd name="connsiteX3" fmla="*/ 1104732 w 1280501"/>
                <a:gd name="connsiteY3" fmla="*/ 805309 h 2176505"/>
                <a:gd name="connsiteX4" fmla="*/ 1205383 w 1280501"/>
                <a:gd name="connsiteY4" fmla="*/ 1139457 h 2176505"/>
                <a:gd name="connsiteX5" fmla="*/ 1273924 w 1280501"/>
                <a:gd name="connsiteY5" fmla="*/ 2083906 h 2176505"/>
                <a:gd name="connsiteX6" fmla="*/ 629433 w 1280501"/>
                <a:gd name="connsiteY6" fmla="*/ 2176505 h 2176505"/>
                <a:gd name="connsiteX0" fmla="*/ 629433 w 1279720"/>
                <a:gd name="connsiteY0" fmla="*/ 2176505 h 2176505"/>
                <a:gd name="connsiteX1" fmla="*/ 1 w 1279720"/>
                <a:gd name="connsiteY1" fmla="*/ 99783 h 2176505"/>
                <a:gd name="connsiteX2" fmla="*/ 713845 w 1279720"/>
                <a:gd name="connsiteY2" fmla="*/ 0 h 2176505"/>
                <a:gd name="connsiteX3" fmla="*/ 1104732 w 1279720"/>
                <a:gd name="connsiteY3" fmla="*/ 805309 h 2176505"/>
                <a:gd name="connsiteX4" fmla="*/ 1205383 w 1279720"/>
                <a:gd name="connsiteY4" fmla="*/ 1139457 h 2176505"/>
                <a:gd name="connsiteX5" fmla="*/ 1273924 w 1279720"/>
                <a:gd name="connsiteY5" fmla="*/ 2083906 h 2176505"/>
                <a:gd name="connsiteX6" fmla="*/ 629433 w 1279720"/>
                <a:gd name="connsiteY6" fmla="*/ 2176505 h 2176505"/>
                <a:gd name="connsiteX0" fmla="*/ 629433 w 1280725"/>
                <a:gd name="connsiteY0" fmla="*/ 2176505 h 2176505"/>
                <a:gd name="connsiteX1" fmla="*/ 1 w 1280725"/>
                <a:gd name="connsiteY1" fmla="*/ 99783 h 2176505"/>
                <a:gd name="connsiteX2" fmla="*/ 713845 w 1280725"/>
                <a:gd name="connsiteY2" fmla="*/ 0 h 2176505"/>
                <a:gd name="connsiteX3" fmla="*/ 1104732 w 1280725"/>
                <a:gd name="connsiteY3" fmla="*/ 805309 h 2176505"/>
                <a:gd name="connsiteX4" fmla="*/ 1219175 w 1280725"/>
                <a:gd name="connsiteY4" fmla="*/ 1187498 h 2176505"/>
                <a:gd name="connsiteX5" fmla="*/ 1273924 w 1280725"/>
                <a:gd name="connsiteY5" fmla="*/ 2083906 h 2176505"/>
                <a:gd name="connsiteX6" fmla="*/ 629433 w 1280725"/>
                <a:gd name="connsiteY6" fmla="*/ 2176505 h 2176505"/>
                <a:gd name="connsiteX0" fmla="*/ 629433 w 1280725"/>
                <a:gd name="connsiteY0" fmla="*/ 2176505 h 2176505"/>
                <a:gd name="connsiteX1" fmla="*/ 1 w 1280725"/>
                <a:gd name="connsiteY1" fmla="*/ 99783 h 2176505"/>
                <a:gd name="connsiteX2" fmla="*/ 713845 w 1280725"/>
                <a:gd name="connsiteY2" fmla="*/ 0 h 2176505"/>
                <a:gd name="connsiteX3" fmla="*/ 1104732 w 1280725"/>
                <a:gd name="connsiteY3" fmla="*/ 805309 h 2176505"/>
                <a:gd name="connsiteX4" fmla="*/ 1219175 w 1280725"/>
                <a:gd name="connsiteY4" fmla="*/ 1187498 h 2176505"/>
                <a:gd name="connsiteX5" fmla="*/ 1273924 w 1280725"/>
                <a:gd name="connsiteY5" fmla="*/ 2083906 h 2176505"/>
                <a:gd name="connsiteX6" fmla="*/ 629433 w 1280725"/>
                <a:gd name="connsiteY6" fmla="*/ 2176505 h 2176505"/>
                <a:gd name="connsiteX0" fmla="*/ 629433 w 1280725"/>
                <a:gd name="connsiteY0" fmla="*/ 2176505 h 2176505"/>
                <a:gd name="connsiteX1" fmla="*/ 1 w 1280725"/>
                <a:gd name="connsiteY1" fmla="*/ 99783 h 2176505"/>
                <a:gd name="connsiteX2" fmla="*/ 713845 w 1280725"/>
                <a:gd name="connsiteY2" fmla="*/ 0 h 2176505"/>
                <a:gd name="connsiteX3" fmla="*/ 1104732 w 1280725"/>
                <a:gd name="connsiteY3" fmla="*/ 805309 h 2176505"/>
                <a:gd name="connsiteX4" fmla="*/ 1219175 w 1280725"/>
                <a:gd name="connsiteY4" fmla="*/ 1187498 h 2176505"/>
                <a:gd name="connsiteX5" fmla="*/ 1273924 w 1280725"/>
                <a:gd name="connsiteY5" fmla="*/ 2083906 h 2176505"/>
                <a:gd name="connsiteX6" fmla="*/ 629433 w 1280725"/>
                <a:gd name="connsiteY6" fmla="*/ 2176505 h 2176505"/>
                <a:gd name="connsiteX0" fmla="*/ 629433 w 1281323"/>
                <a:gd name="connsiteY0" fmla="*/ 2176505 h 2176505"/>
                <a:gd name="connsiteX1" fmla="*/ 1 w 1281323"/>
                <a:gd name="connsiteY1" fmla="*/ 99783 h 2176505"/>
                <a:gd name="connsiteX2" fmla="*/ 713845 w 1281323"/>
                <a:gd name="connsiteY2" fmla="*/ 0 h 2176505"/>
                <a:gd name="connsiteX3" fmla="*/ 1093061 w 1281323"/>
                <a:gd name="connsiteY3" fmla="*/ 764657 h 2176505"/>
                <a:gd name="connsiteX4" fmla="*/ 1219175 w 1281323"/>
                <a:gd name="connsiteY4" fmla="*/ 1187498 h 2176505"/>
                <a:gd name="connsiteX5" fmla="*/ 1273924 w 1281323"/>
                <a:gd name="connsiteY5" fmla="*/ 2083906 h 2176505"/>
                <a:gd name="connsiteX6" fmla="*/ 629433 w 1281323"/>
                <a:gd name="connsiteY6" fmla="*/ 2176505 h 2176505"/>
                <a:gd name="connsiteX0" fmla="*/ 629433 w 1282840"/>
                <a:gd name="connsiteY0" fmla="*/ 2176505 h 2176505"/>
                <a:gd name="connsiteX1" fmla="*/ 1 w 1282840"/>
                <a:gd name="connsiteY1" fmla="*/ 99783 h 2176505"/>
                <a:gd name="connsiteX2" fmla="*/ 713845 w 1282840"/>
                <a:gd name="connsiteY2" fmla="*/ 0 h 2176505"/>
                <a:gd name="connsiteX3" fmla="*/ 1093061 w 1282840"/>
                <a:gd name="connsiteY3" fmla="*/ 764657 h 2176505"/>
                <a:gd name="connsiteX4" fmla="*/ 1231990 w 1282840"/>
                <a:gd name="connsiteY4" fmla="*/ 1251075 h 2176505"/>
                <a:gd name="connsiteX5" fmla="*/ 1273924 w 1282840"/>
                <a:gd name="connsiteY5" fmla="*/ 2083906 h 2176505"/>
                <a:gd name="connsiteX6" fmla="*/ 629433 w 1282840"/>
                <a:gd name="connsiteY6" fmla="*/ 2176505 h 2176505"/>
                <a:gd name="connsiteX0" fmla="*/ 629433 w 1281320"/>
                <a:gd name="connsiteY0" fmla="*/ 2176505 h 2176505"/>
                <a:gd name="connsiteX1" fmla="*/ 1 w 1281320"/>
                <a:gd name="connsiteY1" fmla="*/ 99783 h 2176505"/>
                <a:gd name="connsiteX2" fmla="*/ 713845 w 1281320"/>
                <a:gd name="connsiteY2" fmla="*/ 0 h 2176505"/>
                <a:gd name="connsiteX3" fmla="*/ 1093061 w 1281320"/>
                <a:gd name="connsiteY3" fmla="*/ 764657 h 2176505"/>
                <a:gd name="connsiteX4" fmla="*/ 1231990 w 1281320"/>
                <a:gd name="connsiteY4" fmla="*/ 1251075 h 2176505"/>
                <a:gd name="connsiteX5" fmla="*/ 1273924 w 1281320"/>
                <a:gd name="connsiteY5" fmla="*/ 2083906 h 2176505"/>
                <a:gd name="connsiteX6" fmla="*/ 629433 w 1281320"/>
                <a:gd name="connsiteY6" fmla="*/ 2176505 h 21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1320" h="2176505">
                  <a:moveTo>
                    <a:pt x="629433" y="2176505"/>
                  </a:moveTo>
                  <a:cubicBezTo>
                    <a:pt x="619215" y="1512065"/>
                    <a:pt x="447089" y="839829"/>
                    <a:pt x="1" y="99783"/>
                  </a:cubicBezTo>
                  <a:lnTo>
                    <a:pt x="713845" y="0"/>
                  </a:lnTo>
                  <a:cubicBezTo>
                    <a:pt x="845902" y="163552"/>
                    <a:pt x="1006704" y="556145"/>
                    <a:pt x="1093061" y="764657"/>
                  </a:cubicBezTo>
                  <a:cubicBezTo>
                    <a:pt x="1179418" y="973169"/>
                    <a:pt x="1215722" y="1098472"/>
                    <a:pt x="1231990" y="1251075"/>
                  </a:cubicBezTo>
                  <a:cubicBezTo>
                    <a:pt x="1248258" y="1403678"/>
                    <a:pt x="1300475" y="1843204"/>
                    <a:pt x="1273924" y="2083906"/>
                  </a:cubicBezTo>
                  <a:lnTo>
                    <a:pt x="629433" y="217650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8575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80" name="자유형 79"/>
            <p:cNvSpPr/>
            <p:nvPr/>
          </p:nvSpPr>
          <p:spPr>
            <a:xfrm rot="16889009">
              <a:off x="598239" y="2047971"/>
              <a:ext cx="573514" cy="998498"/>
            </a:xfrm>
            <a:custGeom>
              <a:avLst/>
              <a:gdLst>
                <a:gd name="connsiteX0" fmla="*/ 0 w 742960"/>
                <a:gd name="connsiteY0" fmla="*/ 0 h 3683000"/>
                <a:gd name="connsiteX1" fmla="*/ 673100 w 742960"/>
                <a:gd name="connsiteY1" fmla="*/ 1511300 h 3683000"/>
                <a:gd name="connsiteX2" fmla="*/ 673100 w 742960"/>
                <a:gd name="connsiteY2" fmla="*/ 2705100 h 3683000"/>
                <a:gd name="connsiteX3" fmla="*/ 241300 w 742960"/>
                <a:gd name="connsiteY3" fmla="*/ 3416300 h 3683000"/>
                <a:gd name="connsiteX4" fmla="*/ 266700 w 742960"/>
                <a:gd name="connsiteY4" fmla="*/ 3416300 h 3683000"/>
                <a:gd name="connsiteX5" fmla="*/ 241300 w 742960"/>
                <a:gd name="connsiteY5" fmla="*/ 3683000 h 3683000"/>
                <a:gd name="connsiteX0" fmla="*/ 76200 w 819160"/>
                <a:gd name="connsiteY0" fmla="*/ 0 h 3683000"/>
                <a:gd name="connsiteX1" fmla="*/ 749300 w 819160"/>
                <a:gd name="connsiteY1" fmla="*/ 1511300 h 3683000"/>
                <a:gd name="connsiteX2" fmla="*/ 749300 w 819160"/>
                <a:gd name="connsiteY2" fmla="*/ 2705100 h 3683000"/>
                <a:gd name="connsiteX3" fmla="*/ 317500 w 819160"/>
                <a:gd name="connsiteY3" fmla="*/ 3416300 h 3683000"/>
                <a:gd name="connsiteX4" fmla="*/ 342900 w 819160"/>
                <a:gd name="connsiteY4" fmla="*/ 3416300 h 3683000"/>
                <a:gd name="connsiteX5" fmla="*/ 0 w 819160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342900 w 813204"/>
                <a:gd name="connsiteY4" fmla="*/ 3416300 h 3683000"/>
                <a:gd name="connsiteX5" fmla="*/ 0 w 813204"/>
                <a:gd name="connsiteY5" fmla="*/ 3683000 h 3683000"/>
                <a:gd name="connsiteX0" fmla="*/ 76200 w 813204"/>
                <a:gd name="connsiteY0" fmla="*/ 0 h 3683000"/>
                <a:gd name="connsiteX1" fmla="*/ 749300 w 813204"/>
                <a:gd name="connsiteY1" fmla="*/ 1511300 h 3683000"/>
                <a:gd name="connsiteX2" fmla="*/ 736600 w 813204"/>
                <a:gd name="connsiteY2" fmla="*/ 2679700 h 3683000"/>
                <a:gd name="connsiteX3" fmla="*/ 317500 w 813204"/>
                <a:gd name="connsiteY3" fmla="*/ 3416300 h 3683000"/>
                <a:gd name="connsiteX4" fmla="*/ 0 w 813204"/>
                <a:gd name="connsiteY4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5113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76200 w 863707"/>
                <a:gd name="connsiteY0" fmla="*/ 0 h 3683000"/>
                <a:gd name="connsiteX1" fmla="*/ 800100 w 863707"/>
                <a:gd name="connsiteY1" fmla="*/ 1397000 h 3683000"/>
                <a:gd name="connsiteX2" fmla="*/ 736600 w 863707"/>
                <a:gd name="connsiteY2" fmla="*/ 2679700 h 3683000"/>
                <a:gd name="connsiteX3" fmla="*/ 0 w 863707"/>
                <a:gd name="connsiteY3" fmla="*/ 3683000 h 3683000"/>
                <a:gd name="connsiteX0" fmla="*/ 76200 w 858216"/>
                <a:gd name="connsiteY0" fmla="*/ 0 h 3683000"/>
                <a:gd name="connsiteX1" fmla="*/ 800100 w 858216"/>
                <a:gd name="connsiteY1" fmla="*/ 1397000 h 3683000"/>
                <a:gd name="connsiteX2" fmla="*/ 736600 w 858216"/>
                <a:gd name="connsiteY2" fmla="*/ 2679700 h 3683000"/>
                <a:gd name="connsiteX3" fmla="*/ 0 w 858216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65985"/>
                <a:gd name="connsiteY0" fmla="*/ 0 h 3683000"/>
                <a:gd name="connsiteX1" fmla="*/ 800100 w 865985"/>
                <a:gd name="connsiteY1" fmla="*/ 1397000 h 3683000"/>
                <a:gd name="connsiteX2" fmla="*/ 736600 w 865985"/>
                <a:gd name="connsiteY2" fmla="*/ 2679700 h 3683000"/>
                <a:gd name="connsiteX3" fmla="*/ 0 w 865985"/>
                <a:gd name="connsiteY3" fmla="*/ 3683000 h 3683000"/>
                <a:gd name="connsiteX0" fmla="*/ 76200 w 826295"/>
                <a:gd name="connsiteY0" fmla="*/ 0 h 3683000"/>
                <a:gd name="connsiteX1" fmla="*/ 749300 w 826295"/>
                <a:gd name="connsiteY1" fmla="*/ 1244600 h 3683000"/>
                <a:gd name="connsiteX2" fmla="*/ 736600 w 826295"/>
                <a:gd name="connsiteY2" fmla="*/ 2679700 h 3683000"/>
                <a:gd name="connsiteX3" fmla="*/ 0 w 826295"/>
                <a:gd name="connsiteY3" fmla="*/ 3683000 h 3683000"/>
                <a:gd name="connsiteX0" fmla="*/ 76200 w 831100"/>
                <a:gd name="connsiteY0" fmla="*/ 0 h 3683000"/>
                <a:gd name="connsiteX1" fmla="*/ 749300 w 831100"/>
                <a:gd name="connsiteY1" fmla="*/ 1244600 h 3683000"/>
                <a:gd name="connsiteX2" fmla="*/ 736600 w 831100"/>
                <a:gd name="connsiteY2" fmla="*/ 2679700 h 3683000"/>
                <a:gd name="connsiteX3" fmla="*/ 0 w 831100"/>
                <a:gd name="connsiteY3" fmla="*/ 3683000 h 3683000"/>
                <a:gd name="connsiteX0" fmla="*/ 2371253 w 2448670"/>
                <a:gd name="connsiteY0" fmla="*/ 96547 h 2480411"/>
                <a:gd name="connsiteX1" fmla="*/ 749300 w 2448670"/>
                <a:gd name="connsiteY1" fmla="*/ 42011 h 2480411"/>
                <a:gd name="connsiteX2" fmla="*/ 736600 w 2448670"/>
                <a:gd name="connsiteY2" fmla="*/ 1477111 h 2480411"/>
                <a:gd name="connsiteX3" fmla="*/ 0 w 2448670"/>
                <a:gd name="connsiteY3" fmla="*/ 2480411 h 2480411"/>
                <a:gd name="connsiteX0" fmla="*/ 2371253 w 2371253"/>
                <a:gd name="connsiteY0" fmla="*/ 214651 h 2598515"/>
                <a:gd name="connsiteX1" fmla="*/ 749300 w 2371253"/>
                <a:gd name="connsiteY1" fmla="*/ 160115 h 2598515"/>
                <a:gd name="connsiteX2" fmla="*/ 736600 w 2371253"/>
                <a:gd name="connsiteY2" fmla="*/ 1595215 h 2598515"/>
                <a:gd name="connsiteX3" fmla="*/ 0 w 2371253"/>
                <a:gd name="connsiteY3" fmla="*/ 2598515 h 2598515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368600 h 2752464"/>
                <a:gd name="connsiteX1" fmla="*/ 519794 w 2371253"/>
                <a:gd name="connsiteY1" fmla="*/ 92620 h 2752464"/>
                <a:gd name="connsiteX2" fmla="*/ 736600 w 2371253"/>
                <a:gd name="connsiteY2" fmla="*/ 1749164 h 2752464"/>
                <a:gd name="connsiteX3" fmla="*/ 0 w 2371253"/>
                <a:gd name="connsiteY3" fmla="*/ 2752464 h 275246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519794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736600 w 2371253"/>
                <a:gd name="connsiteY2" fmla="*/ 1656544 h 2659844"/>
                <a:gd name="connsiteX3" fmla="*/ 0 w 2371253"/>
                <a:gd name="connsiteY3" fmla="*/ 2659844 h 2659844"/>
                <a:gd name="connsiteX0" fmla="*/ 2371253 w 2371253"/>
                <a:gd name="connsiteY0" fmla="*/ 275980 h 2659844"/>
                <a:gd name="connsiteX1" fmla="*/ 457202 w 2371253"/>
                <a:gd name="connsiteY1" fmla="*/ 0 h 2659844"/>
                <a:gd name="connsiteX2" fmla="*/ 632280 w 2371253"/>
                <a:gd name="connsiteY2" fmla="*/ 1243182 h 2659844"/>
                <a:gd name="connsiteX3" fmla="*/ 0 w 2371253"/>
                <a:gd name="connsiteY3" fmla="*/ 2659844 h 2659844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37419 w 1937419"/>
                <a:gd name="connsiteY0" fmla="*/ 275980 h 2541741"/>
                <a:gd name="connsiteX1" fmla="*/ 23368 w 1937419"/>
                <a:gd name="connsiteY1" fmla="*/ 0 h 2541741"/>
                <a:gd name="connsiteX2" fmla="*/ 198446 w 1937419"/>
                <a:gd name="connsiteY2" fmla="*/ 1243182 h 2541741"/>
                <a:gd name="connsiteX3" fmla="*/ 66291 w 1937419"/>
                <a:gd name="connsiteY3" fmla="*/ 1527398 h 2541741"/>
                <a:gd name="connsiteX4" fmla="*/ 1443937 w 1937419"/>
                <a:gd name="connsiteY4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75078 w 1914051"/>
                <a:gd name="connsiteY2" fmla="*/ 124318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112486 w 1914051"/>
                <a:gd name="connsiteY2" fmla="*/ 1257945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70757 w 1914051"/>
                <a:gd name="connsiteY2" fmla="*/ 1951802 h 2541741"/>
                <a:gd name="connsiteX3" fmla="*/ 1420569 w 1914051"/>
                <a:gd name="connsiteY3" fmla="*/ 2541741 h 2541741"/>
                <a:gd name="connsiteX0" fmla="*/ 1914051 w 1914051"/>
                <a:gd name="connsiteY0" fmla="*/ 275980 h 2541741"/>
                <a:gd name="connsiteX1" fmla="*/ 0 w 1914051"/>
                <a:gd name="connsiteY1" fmla="*/ 0 h 2541741"/>
                <a:gd name="connsiteX2" fmla="*/ 8165 w 1914051"/>
                <a:gd name="connsiteY2" fmla="*/ 1981328 h 2541741"/>
                <a:gd name="connsiteX3" fmla="*/ 1420569 w 1914051"/>
                <a:gd name="connsiteY3" fmla="*/ 2541741 h 2541741"/>
                <a:gd name="connsiteX0" fmla="*/ 2024296 w 2024296"/>
                <a:gd name="connsiteY0" fmla="*/ 275980 h 2541741"/>
                <a:gd name="connsiteX1" fmla="*/ 110245 w 2024296"/>
                <a:gd name="connsiteY1" fmla="*/ 0 h 2541741"/>
                <a:gd name="connsiteX2" fmla="*/ 257488 w 2024296"/>
                <a:gd name="connsiteY2" fmla="*/ 1512635 h 2541741"/>
                <a:gd name="connsiteX3" fmla="*/ 118410 w 2024296"/>
                <a:gd name="connsiteY3" fmla="*/ 1981328 h 2541741"/>
                <a:gd name="connsiteX4" fmla="*/ 1530814 w 2024296"/>
                <a:gd name="connsiteY4" fmla="*/ 2541741 h 2541741"/>
                <a:gd name="connsiteX0" fmla="*/ 2119448 w 2119448"/>
                <a:gd name="connsiteY0" fmla="*/ 275980 h 2541741"/>
                <a:gd name="connsiteX1" fmla="*/ 205397 w 2119448"/>
                <a:gd name="connsiteY1" fmla="*/ 0 h 2541741"/>
                <a:gd name="connsiteX2" fmla="*/ 213562 w 2119448"/>
                <a:gd name="connsiteY2" fmla="*/ 1981328 h 2541741"/>
                <a:gd name="connsiteX3" fmla="*/ 1625966 w 2119448"/>
                <a:gd name="connsiteY3" fmla="*/ 2541741 h 2541741"/>
                <a:gd name="connsiteX0" fmla="*/ 1966360 w 1966360"/>
                <a:gd name="connsiteY0" fmla="*/ 275980 h 2541741"/>
                <a:gd name="connsiteX1" fmla="*/ 52309 w 1966360"/>
                <a:gd name="connsiteY1" fmla="*/ 0 h 2541741"/>
                <a:gd name="connsiteX2" fmla="*/ 60474 w 1966360"/>
                <a:gd name="connsiteY2" fmla="*/ 1981328 h 2541741"/>
                <a:gd name="connsiteX3" fmla="*/ 1472878 w 1966360"/>
                <a:gd name="connsiteY3" fmla="*/ 2541741 h 2541741"/>
                <a:gd name="connsiteX0" fmla="*/ 1914050 w 1914050"/>
                <a:gd name="connsiteY0" fmla="*/ 275980 h 2541741"/>
                <a:gd name="connsiteX1" fmla="*/ -1 w 1914050"/>
                <a:gd name="connsiteY1" fmla="*/ 0 h 2541741"/>
                <a:gd name="connsiteX2" fmla="*/ 8164 w 1914050"/>
                <a:gd name="connsiteY2" fmla="*/ 1981328 h 2541741"/>
                <a:gd name="connsiteX3" fmla="*/ 1420568 w 1914050"/>
                <a:gd name="connsiteY3" fmla="*/ 2541741 h 2541741"/>
                <a:gd name="connsiteX0" fmla="*/ 1914052 w 1914052"/>
                <a:gd name="connsiteY0" fmla="*/ 275980 h 2541741"/>
                <a:gd name="connsiteX1" fmla="*/ 1 w 1914052"/>
                <a:gd name="connsiteY1" fmla="*/ 0 h 2541741"/>
                <a:gd name="connsiteX2" fmla="*/ 8166 w 1914052"/>
                <a:gd name="connsiteY2" fmla="*/ 1981328 h 2541741"/>
                <a:gd name="connsiteX3" fmla="*/ 1420570 w 1914052"/>
                <a:gd name="connsiteY3" fmla="*/ 2541741 h 2541741"/>
                <a:gd name="connsiteX0" fmla="*/ 1914050 w 1914050"/>
                <a:gd name="connsiteY0" fmla="*/ 275980 h 2630318"/>
                <a:gd name="connsiteX1" fmla="*/ -1 w 1914050"/>
                <a:gd name="connsiteY1" fmla="*/ 0 h 2630318"/>
                <a:gd name="connsiteX2" fmla="*/ 8164 w 1914050"/>
                <a:gd name="connsiteY2" fmla="*/ 1981328 h 2630318"/>
                <a:gd name="connsiteX3" fmla="*/ 1462296 w 1914050"/>
                <a:gd name="connsiteY3" fmla="*/ 2630318 h 2630318"/>
                <a:gd name="connsiteX0" fmla="*/ 1914052 w 1914052"/>
                <a:gd name="connsiteY0" fmla="*/ 275980 h 2630318"/>
                <a:gd name="connsiteX1" fmla="*/ 1 w 1914052"/>
                <a:gd name="connsiteY1" fmla="*/ 0 h 2630318"/>
                <a:gd name="connsiteX2" fmla="*/ 8166 w 1914052"/>
                <a:gd name="connsiteY2" fmla="*/ 1981328 h 2630318"/>
                <a:gd name="connsiteX3" fmla="*/ 1462298 w 1914052"/>
                <a:gd name="connsiteY3" fmla="*/ 2630318 h 2630318"/>
                <a:gd name="connsiteX0" fmla="*/ 1914050 w 1914050"/>
                <a:gd name="connsiteY0" fmla="*/ 275980 h 2896050"/>
                <a:gd name="connsiteX1" fmla="*/ -1 w 1914050"/>
                <a:gd name="connsiteY1" fmla="*/ 0 h 2896050"/>
                <a:gd name="connsiteX2" fmla="*/ 8164 w 1914050"/>
                <a:gd name="connsiteY2" fmla="*/ 1981328 h 2896050"/>
                <a:gd name="connsiteX3" fmla="*/ 1274519 w 1914050"/>
                <a:gd name="connsiteY3" fmla="*/ 2896050 h 2896050"/>
                <a:gd name="connsiteX0" fmla="*/ 1914052 w 1914052"/>
                <a:gd name="connsiteY0" fmla="*/ 275980 h 2896050"/>
                <a:gd name="connsiteX1" fmla="*/ 1 w 1914052"/>
                <a:gd name="connsiteY1" fmla="*/ 0 h 2896050"/>
                <a:gd name="connsiteX2" fmla="*/ 8166 w 1914052"/>
                <a:gd name="connsiteY2" fmla="*/ 1981328 h 2896050"/>
                <a:gd name="connsiteX3" fmla="*/ 1274521 w 1914052"/>
                <a:gd name="connsiteY3" fmla="*/ 2896050 h 2896050"/>
                <a:gd name="connsiteX0" fmla="*/ 2060099 w 2060099"/>
                <a:gd name="connsiteY0" fmla="*/ 83171 h 3087076"/>
                <a:gd name="connsiteX1" fmla="*/ -1 w 2060099"/>
                <a:gd name="connsiteY1" fmla="*/ 191026 h 3087076"/>
                <a:gd name="connsiteX2" fmla="*/ 8164 w 2060099"/>
                <a:gd name="connsiteY2" fmla="*/ 2172354 h 3087076"/>
                <a:gd name="connsiteX3" fmla="*/ 1274519 w 2060099"/>
                <a:gd name="connsiteY3" fmla="*/ 3087076 h 3087076"/>
                <a:gd name="connsiteX0" fmla="*/ 2060101 w 2060101"/>
                <a:gd name="connsiteY0" fmla="*/ 0 h 3003905"/>
                <a:gd name="connsiteX1" fmla="*/ 1 w 2060101"/>
                <a:gd name="connsiteY1" fmla="*/ 107855 h 3003905"/>
                <a:gd name="connsiteX2" fmla="*/ 8166 w 2060101"/>
                <a:gd name="connsiteY2" fmla="*/ 2089183 h 3003905"/>
                <a:gd name="connsiteX3" fmla="*/ 1274521 w 2060101"/>
                <a:gd name="connsiteY3" fmla="*/ 3003905 h 3003905"/>
                <a:gd name="connsiteX0" fmla="*/ 2060099 w 2060099"/>
                <a:gd name="connsiteY0" fmla="*/ 0 h 3003905"/>
                <a:gd name="connsiteX1" fmla="*/ -1 w 2060099"/>
                <a:gd name="connsiteY1" fmla="*/ 107855 h 3003905"/>
                <a:gd name="connsiteX2" fmla="*/ 8164 w 2060099"/>
                <a:gd name="connsiteY2" fmla="*/ 2089183 h 3003905"/>
                <a:gd name="connsiteX3" fmla="*/ 1274519 w 2060099"/>
                <a:gd name="connsiteY3" fmla="*/ 3003905 h 3003905"/>
                <a:gd name="connsiteX0" fmla="*/ 1976645 w 1976644"/>
                <a:gd name="connsiteY0" fmla="*/ 0 h 3077720"/>
                <a:gd name="connsiteX1" fmla="*/ 1 w 1976644"/>
                <a:gd name="connsiteY1" fmla="*/ 181670 h 3077720"/>
                <a:gd name="connsiteX2" fmla="*/ 8166 w 1976644"/>
                <a:gd name="connsiteY2" fmla="*/ 2162998 h 3077720"/>
                <a:gd name="connsiteX3" fmla="*/ 1274521 w 1976644"/>
                <a:gd name="connsiteY3" fmla="*/ 3077720 h 3077720"/>
                <a:gd name="connsiteX0" fmla="*/ 1976643 w 1976644"/>
                <a:gd name="connsiteY0" fmla="*/ 0 h 3077720"/>
                <a:gd name="connsiteX1" fmla="*/ -1 w 1976644"/>
                <a:gd name="connsiteY1" fmla="*/ 181670 h 3077720"/>
                <a:gd name="connsiteX2" fmla="*/ 8164 w 1976644"/>
                <a:gd name="connsiteY2" fmla="*/ 2162998 h 3077720"/>
                <a:gd name="connsiteX3" fmla="*/ 1274519 w 1976644"/>
                <a:gd name="connsiteY3" fmla="*/ 3077720 h 3077720"/>
                <a:gd name="connsiteX0" fmla="*/ 1538498 w 1538497"/>
                <a:gd name="connsiteY0" fmla="*/ 0 h 2989143"/>
                <a:gd name="connsiteX1" fmla="*/ 1 w 1538497"/>
                <a:gd name="connsiteY1" fmla="*/ 93093 h 2989143"/>
                <a:gd name="connsiteX2" fmla="*/ 8166 w 1538497"/>
                <a:gd name="connsiteY2" fmla="*/ 2074421 h 2989143"/>
                <a:gd name="connsiteX3" fmla="*/ 1274521 w 1538497"/>
                <a:gd name="connsiteY3" fmla="*/ 2989143 h 2989143"/>
                <a:gd name="connsiteX0" fmla="*/ 1538496 w 1538497"/>
                <a:gd name="connsiteY0" fmla="*/ 0 h 2989143"/>
                <a:gd name="connsiteX1" fmla="*/ -1 w 1538497"/>
                <a:gd name="connsiteY1" fmla="*/ 93093 h 2989143"/>
                <a:gd name="connsiteX2" fmla="*/ 8164 w 1538497"/>
                <a:gd name="connsiteY2" fmla="*/ 2074421 h 2989143"/>
                <a:gd name="connsiteX3" fmla="*/ 1274519 w 1538497"/>
                <a:gd name="connsiteY3" fmla="*/ 2989143 h 2989143"/>
                <a:gd name="connsiteX0" fmla="*/ 1642818 w 1642818"/>
                <a:gd name="connsiteY0" fmla="*/ 305505 h 2896049"/>
                <a:gd name="connsiteX1" fmla="*/ 1 w 1642818"/>
                <a:gd name="connsiteY1" fmla="*/ -1 h 2896049"/>
                <a:gd name="connsiteX2" fmla="*/ 8166 w 1642818"/>
                <a:gd name="connsiteY2" fmla="*/ 1981327 h 2896049"/>
                <a:gd name="connsiteX3" fmla="*/ 1274521 w 1642818"/>
                <a:gd name="connsiteY3" fmla="*/ 2896049 h 2896049"/>
                <a:gd name="connsiteX0" fmla="*/ 1642816 w 1642816"/>
                <a:gd name="connsiteY0" fmla="*/ 305506 h 2896050"/>
                <a:gd name="connsiteX1" fmla="*/ -1 w 1642816"/>
                <a:gd name="connsiteY1" fmla="*/ 0 h 2896050"/>
                <a:gd name="connsiteX2" fmla="*/ 8164 w 1642816"/>
                <a:gd name="connsiteY2" fmla="*/ 1981328 h 2896050"/>
                <a:gd name="connsiteX3" fmla="*/ 1274519 w 1642816"/>
                <a:gd name="connsiteY3" fmla="*/ 2896050 h 2896050"/>
                <a:gd name="connsiteX0" fmla="*/ 1392449 w 1392448"/>
                <a:gd name="connsiteY0" fmla="*/ 541713 h 2896050"/>
                <a:gd name="connsiteX1" fmla="*/ 1 w 1392448"/>
                <a:gd name="connsiteY1" fmla="*/ 0 h 2896050"/>
                <a:gd name="connsiteX2" fmla="*/ 8166 w 1392448"/>
                <a:gd name="connsiteY2" fmla="*/ 1981328 h 2896050"/>
                <a:gd name="connsiteX3" fmla="*/ 1274521 w 1392448"/>
                <a:gd name="connsiteY3" fmla="*/ 2896050 h 2896050"/>
                <a:gd name="connsiteX0" fmla="*/ 1392447 w 1392448"/>
                <a:gd name="connsiteY0" fmla="*/ 541713 h 2896050"/>
                <a:gd name="connsiteX1" fmla="*/ -1 w 1392448"/>
                <a:gd name="connsiteY1" fmla="*/ 0 h 2896050"/>
                <a:gd name="connsiteX2" fmla="*/ 8164 w 1392448"/>
                <a:gd name="connsiteY2" fmla="*/ 1981328 h 2896050"/>
                <a:gd name="connsiteX3" fmla="*/ 1274519 w 1392448"/>
                <a:gd name="connsiteY3" fmla="*/ 2896050 h 2896050"/>
                <a:gd name="connsiteX0" fmla="*/ 1329856 w 1329856"/>
                <a:gd name="connsiteY0" fmla="*/ 512187 h 2896050"/>
                <a:gd name="connsiteX1" fmla="*/ 1 w 1329856"/>
                <a:gd name="connsiteY1" fmla="*/ 0 h 2896050"/>
                <a:gd name="connsiteX2" fmla="*/ 8166 w 1329856"/>
                <a:gd name="connsiteY2" fmla="*/ 1981328 h 2896050"/>
                <a:gd name="connsiteX3" fmla="*/ 1274521 w 1329856"/>
                <a:gd name="connsiteY3" fmla="*/ 2896050 h 2896050"/>
                <a:gd name="connsiteX0" fmla="*/ 1329854 w 1329854"/>
                <a:gd name="connsiteY0" fmla="*/ 512187 h 2910813"/>
                <a:gd name="connsiteX1" fmla="*/ -1 w 1329854"/>
                <a:gd name="connsiteY1" fmla="*/ 0 h 2910813"/>
                <a:gd name="connsiteX2" fmla="*/ 8164 w 1329854"/>
                <a:gd name="connsiteY2" fmla="*/ 1981328 h 2910813"/>
                <a:gd name="connsiteX3" fmla="*/ 1003286 w 1329854"/>
                <a:gd name="connsiteY3" fmla="*/ 2910813 h 2910813"/>
                <a:gd name="connsiteX0" fmla="*/ 1390179 w 1390179"/>
                <a:gd name="connsiteY0" fmla="*/ 512187 h 2910813"/>
                <a:gd name="connsiteX1" fmla="*/ 60324 w 1390179"/>
                <a:gd name="connsiteY1" fmla="*/ 0 h 2910813"/>
                <a:gd name="connsiteX2" fmla="*/ 211396 w 1390179"/>
                <a:gd name="connsiteY2" fmla="*/ 769616 h 2910813"/>
                <a:gd name="connsiteX3" fmla="*/ 68489 w 1390179"/>
                <a:gd name="connsiteY3" fmla="*/ 1981328 h 2910813"/>
                <a:gd name="connsiteX4" fmla="*/ 1063611 w 139017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3269 w 1373269"/>
                <a:gd name="connsiteY0" fmla="*/ 512187 h 2910813"/>
                <a:gd name="connsiteX1" fmla="*/ 43414 w 1373269"/>
                <a:gd name="connsiteY1" fmla="*/ 0 h 2910813"/>
                <a:gd name="connsiteX2" fmla="*/ 382263 w 1373269"/>
                <a:gd name="connsiteY2" fmla="*/ 1005822 h 2910813"/>
                <a:gd name="connsiteX3" fmla="*/ 51579 w 1373269"/>
                <a:gd name="connsiteY3" fmla="*/ 1981328 h 2910813"/>
                <a:gd name="connsiteX4" fmla="*/ 1046701 w 1373269"/>
                <a:gd name="connsiteY4" fmla="*/ 2910813 h 2910813"/>
                <a:gd name="connsiteX0" fmla="*/ 1374667 w 1374667"/>
                <a:gd name="connsiteY0" fmla="*/ 512187 h 2910813"/>
                <a:gd name="connsiteX1" fmla="*/ 44812 w 1374667"/>
                <a:gd name="connsiteY1" fmla="*/ 0 h 2910813"/>
                <a:gd name="connsiteX2" fmla="*/ 362797 w 1374667"/>
                <a:gd name="connsiteY2" fmla="*/ 1035348 h 2910813"/>
                <a:gd name="connsiteX3" fmla="*/ 52977 w 1374667"/>
                <a:gd name="connsiteY3" fmla="*/ 1981328 h 2910813"/>
                <a:gd name="connsiteX4" fmla="*/ 1048099 w 1374667"/>
                <a:gd name="connsiteY4" fmla="*/ 2910813 h 2910813"/>
                <a:gd name="connsiteX0" fmla="*/ 1373349 w 1373349"/>
                <a:gd name="connsiteY0" fmla="*/ 512187 h 2910813"/>
                <a:gd name="connsiteX1" fmla="*/ 43494 w 1373349"/>
                <a:gd name="connsiteY1" fmla="*/ 0 h 2910813"/>
                <a:gd name="connsiteX2" fmla="*/ 361479 w 1373349"/>
                <a:gd name="connsiteY2" fmla="*/ 1035348 h 2910813"/>
                <a:gd name="connsiteX3" fmla="*/ 51659 w 1373349"/>
                <a:gd name="connsiteY3" fmla="*/ 1981328 h 2910813"/>
                <a:gd name="connsiteX4" fmla="*/ 1046781 w 1373349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1046781"/>
                <a:gd name="connsiteY0" fmla="*/ 264781 h 2910813"/>
                <a:gd name="connsiteX1" fmla="*/ 43494 w 1046781"/>
                <a:gd name="connsiteY1" fmla="*/ 0 h 2910813"/>
                <a:gd name="connsiteX2" fmla="*/ 361479 w 1046781"/>
                <a:gd name="connsiteY2" fmla="*/ 1035348 h 2910813"/>
                <a:gd name="connsiteX3" fmla="*/ 51659 w 1046781"/>
                <a:gd name="connsiteY3" fmla="*/ 1981328 h 2910813"/>
                <a:gd name="connsiteX4" fmla="*/ 1046781 w 1046781"/>
                <a:gd name="connsiteY4" fmla="*/ 2910813 h 2910813"/>
                <a:gd name="connsiteX0" fmla="*/ 868295 w 868294"/>
                <a:gd name="connsiteY0" fmla="*/ 264781 h 2590101"/>
                <a:gd name="connsiteX1" fmla="*/ 43494 w 868294"/>
                <a:gd name="connsiteY1" fmla="*/ 0 h 2590101"/>
                <a:gd name="connsiteX2" fmla="*/ 361479 w 868294"/>
                <a:gd name="connsiteY2" fmla="*/ 1035348 h 2590101"/>
                <a:gd name="connsiteX3" fmla="*/ 51659 w 868294"/>
                <a:gd name="connsiteY3" fmla="*/ 1981328 h 2590101"/>
                <a:gd name="connsiteX4" fmla="*/ 735977 w 868294"/>
                <a:gd name="connsiteY4" fmla="*/ 2590101 h 2590101"/>
                <a:gd name="connsiteX0" fmla="*/ 868295 w 1189231"/>
                <a:gd name="connsiteY0" fmla="*/ 264781 h 2993281"/>
                <a:gd name="connsiteX1" fmla="*/ 43494 w 1189231"/>
                <a:gd name="connsiteY1" fmla="*/ 0 h 2993281"/>
                <a:gd name="connsiteX2" fmla="*/ 361479 w 1189231"/>
                <a:gd name="connsiteY2" fmla="*/ 1035348 h 2993281"/>
                <a:gd name="connsiteX3" fmla="*/ 51659 w 1189231"/>
                <a:gd name="connsiteY3" fmla="*/ 1981328 h 2993281"/>
                <a:gd name="connsiteX4" fmla="*/ 1189231 w 1189231"/>
                <a:gd name="connsiteY4" fmla="*/ 2993281 h 2993281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2251140 w 2251140"/>
                <a:gd name="connsiteY4" fmla="*/ 2883323 h 2883323"/>
                <a:gd name="connsiteX0" fmla="*/ 868295 w 2251140"/>
                <a:gd name="connsiteY0" fmla="*/ 264781 h 2978095"/>
                <a:gd name="connsiteX1" fmla="*/ 43494 w 2251140"/>
                <a:gd name="connsiteY1" fmla="*/ 0 h 2978095"/>
                <a:gd name="connsiteX2" fmla="*/ 361479 w 2251140"/>
                <a:gd name="connsiteY2" fmla="*/ 1035348 h 2978095"/>
                <a:gd name="connsiteX3" fmla="*/ 51659 w 2251140"/>
                <a:gd name="connsiteY3" fmla="*/ 1981328 h 2978095"/>
                <a:gd name="connsiteX4" fmla="*/ 2251140 w 2251140"/>
                <a:gd name="connsiteY4" fmla="*/ 2883323 h 2978095"/>
                <a:gd name="connsiteX0" fmla="*/ 868295 w 2251140"/>
                <a:gd name="connsiteY0" fmla="*/ 264781 h 3067845"/>
                <a:gd name="connsiteX1" fmla="*/ 43494 w 2251140"/>
                <a:gd name="connsiteY1" fmla="*/ 0 h 3067845"/>
                <a:gd name="connsiteX2" fmla="*/ 361479 w 2251140"/>
                <a:gd name="connsiteY2" fmla="*/ 1035348 h 3067845"/>
                <a:gd name="connsiteX3" fmla="*/ 51659 w 2251140"/>
                <a:gd name="connsiteY3" fmla="*/ 1981328 h 3067845"/>
                <a:gd name="connsiteX4" fmla="*/ 1222544 w 2251140"/>
                <a:gd name="connsiteY4" fmla="*/ 3025566 h 3067845"/>
                <a:gd name="connsiteX5" fmla="*/ 2251140 w 2251140"/>
                <a:gd name="connsiteY5" fmla="*/ 2883323 h 3067845"/>
                <a:gd name="connsiteX0" fmla="*/ 868295 w 2251140"/>
                <a:gd name="connsiteY0" fmla="*/ 264781 h 2883323"/>
                <a:gd name="connsiteX1" fmla="*/ 43494 w 2251140"/>
                <a:gd name="connsiteY1" fmla="*/ 0 h 2883323"/>
                <a:gd name="connsiteX2" fmla="*/ 361479 w 2251140"/>
                <a:gd name="connsiteY2" fmla="*/ 1035348 h 2883323"/>
                <a:gd name="connsiteX3" fmla="*/ 51659 w 2251140"/>
                <a:gd name="connsiteY3" fmla="*/ 1981328 h 2883323"/>
                <a:gd name="connsiteX4" fmla="*/ 1740548 w 2251140"/>
                <a:gd name="connsiteY4" fmla="*/ 2759834 h 2883323"/>
                <a:gd name="connsiteX5" fmla="*/ 2251140 w 2251140"/>
                <a:gd name="connsiteY5" fmla="*/ 2883323 h 2883323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5592"/>
                <a:gd name="connsiteX1" fmla="*/ 43494 w 2251140"/>
                <a:gd name="connsiteY1" fmla="*/ 0 h 3005592"/>
                <a:gd name="connsiteX2" fmla="*/ 361479 w 2251140"/>
                <a:gd name="connsiteY2" fmla="*/ 1035348 h 3005592"/>
                <a:gd name="connsiteX3" fmla="*/ 51659 w 2251140"/>
                <a:gd name="connsiteY3" fmla="*/ 1981328 h 3005592"/>
                <a:gd name="connsiteX4" fmla="*/ 1261396 w 2251140"/>
                <a:gd name="connsiteY4" fmla="*/ 2979752 h 3005592"/>
                <a:gd name="connsiteX5" fmla="*/ 1740548 w 2251140"/>
                <a:gd name="connsiteY5" fmla="*/ 2759834 h 3005592"/>
                <a:gd name="connsiteX6" fmla="*/ 2251140 w 2251140"/>
                <a:gd name="connsiteY6" fmla="*/ 2883323 h 3005592"/>
                <a:gd name="connsiteX0" fmla="*/ 868295 w 2251140"/>
                <a:gd name="connsiteY0" fmla="*/ 264781 h 3008962"/>
                <a:gd name="connsiteX1" fmla="*/ 43494 w 2251140"/>
                <a:gd name="connsiteY1" fmla="*/ 0 h 3008962"/>
                <a:gd name="connsiteX2" fmla="*/ 361479 w 2251140"/>
                <a:gd name="connsiteY2" fmla="*/ 1035348 h 3008962"/>
                <a:gd name="connsiteX3" fmla="*/ 51659 w 2251140"/>
                <a:gd name="connsiteY3" fmla="*/ 1981328 h 3008962"/>
                <a:gd name="connsiteX4" fmla="*/ 1261396 w 2251140"/>
                <a:gd name="connsiteY4" fmla="*/ 2979752 h 3008962"/>
                <a:gd name="connsiteX5" fmla="*/ 1740548 w 2251140"/>
                <a:gd name="connsiteY5" fmla="*/ 2759834 h 3008962"/>
                <a:gd name="connsiteX6" fmla="*/ 2251140 w 2251140"/>
                <a:gd name="connsiteY6" fmla="*/ 2883323 h 3008962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10167"/>
                <a:gd name="connsiteX1" fmla="*/ 43494 w 2251140"/>
                <a:gd name="connsiteY1" fmla="*/ 0 h 3010167"/>
                <a:gd name="connsiteX2" fmla="*/ 361479 w 2251140"/>
                <a:gd name="connsiteY2" fmla="*/ 1035348 h 3010167"/>
                <a:gd name="connsiteX3" fmla="*/ 51659 w 2251140"/>
                <a:gd name="connsiteY3" fmla="*/ 1981328 h 3010167"/>
                <a:gd name="connsiteX4" fmla="*/ 1261396 w 2251140"/>
                <a:gd name="connsiteY4" fmla="*/ 2979752 h 3010167"/>
                <a:gd name="connsiteX5" fmla="*/ 1740548 w 2251140"/>
                <a:gd name="connsiteY5" fmla="*/ 2759834 h 3010167"/>
                <a:gd name="connsiteX6" fmla="*/ 2251140 w 2251140"/>
                <a:gd name="connsiteY6" fmla="*/ 2883323 h 3010167"/>
                <a:gd name="connsiteX0" fmla="*/ 868295 w 2251140"/>
                <a:gd name="connsiteY0" fmla="*/ 264781 h 3008889"/>
                <a:gd name="connsiteX1" fmla="*/ 43494 w 2251140"/>
                <a:gd name="connsiteY1" fmla="*/ 0 h 3008889"/>
                <a:gd name="connsiteX2" fmla="*/ 361479 w 2251140"/>
                <a:gd name="connsiteY2" fmla="*/ 1035348 h 3008889"/>
                <a:gd name="connsiteX3" fmla="*/ 51659 w 2251140"/>
                <a:gd name="connsiteY3" fmla="*/ 1981328 h 3008889"/>
                <a:gd name="connsiteX4" fmla="*/ 1261396 w 2251140"/>
                <a:gd name="connsiteY4" fmla="*/ 2979752 h 3008889"/>
                <a:gd name="connsiteX5" fmla="*/ 1844149 w 2251140"/>
                <a:gd name="connsiteY5" fmla="*/ 2741508 h 3008889"/>
                <a:gd name="connsiteX6" fmla="*/ 2251140 w 2251140"/>
                <a:gd name="connsiteY6" fmla="*/ 2883323 h 3008889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079381"/>
                <a:gd name="connsiteX1" fmla="*/ 43494 w 2251140"/>
                <a:gd name="connsiteY1" fmla="*/ 0 h 3079381"/>
                <a:gd name="connsiteX2" fmla="*/ 361479 w 2251140"/>
                <a:gd name="connsiteY2" fmla="*/ 1035348 h 3079381"/>
                <a:gd name="connsiteX3" fmla="*/ 51659 w 2251140"/>
                <a:gd name="connsiteY3" fmla="*/ 1981328 h 3079381"/>
                <a:gd name="connsiteX4" fmla="*/ 1261396 w 2251140"/>
                <a:gd name="connsiteY4" fmla="*/ 2979752 h 3079381"/>
                <a:gd name="connsiteX5" fmla="*/ 1636949 w 2251140"/>
                <a:gd name="connsiteY5" fmla="*/ 3034728 h 3079381"/>
                <a:gd name="connsiteX6" fmla="*/ 1844149 w 2251140"/>
                <a:gd name="connsiteY6" fmla="*/ 2741508 h 3079381"/>
                <a:gd name="connsiteX7" fmla="*/ 2251140 w 2251140"/>
                <a:gd name="connsiteY7" fmla="*/ 2883323 h 3079381"/>
                <a:gd name="connsiteX0" fmla="*/ 868295 w 2251140"/>
                <a:gd name="connsiteY0" fmla="*/ 264781 h 3112450"/>
                <a:gd name="connsiteX1" fmla="*/ 43494 w 2251140"/>
                <a:gd name="connsiteY1" fmla="*/ 0 h 3112450"/>
                <a:gd name="connsiteX2" fmla="*/ 361479 w 2251140"/>
                <a:gd name="connsiteY2" fmla="*/ 1035348 h 3112450"/>
                <a:gd name="connsiteX3" fmla="*/ 51659 w 2251140"/>
                <a:gd name="connsiteY3" fmla="*/ 1981328 h 3112450"/>
                <a:gd name="connsiteX4" fmla="*/ 1261396 w 2251140"/>
                <a:gd name="connsiteY4" fmla="*/ 2979752 h 3112450"/>
                <a:gd name="connsiteX5" fmla="*/ 1636949 w 2251140"/>
                <a:gd name="connsiteY5" fmla="*/ 3034728 h 3112450"/>
                <a:gd name="connsiteX6" fmla="*/ 1844149 w 2251140"/>
                <a:gd name="connsiteY6" fmla="*/ 2741508 h 3112450"/>
                <a:gd name="connsiteX7" fmla="*/ 2251140 w 2251140"/>
                <a:gd name="connsiteY7" fmla="*/ 2883323 h 3112450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6369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9944"/>
                <a:gd name="connsiteX1" fmla="*/ 43494 w 2251140"/>
                <a:gd name="connsiteY1" fmla="*/ 0 h 3089944"/>
                <a:gd name="connsiteX2" fmla="*/ 361479 w 2251140"/>
                <a:gd name="connsiteY2" fmla="*/ 1035348 h 3089944"/>
                <a:gd name="connsiteX3" fmla="*/ 51659 w 2251140"/>
                <a:gd name="connsiteY3" fmla="*/ 1981328 h 3089944"/>
                <a:gd name="connsiteX4" fmla="*/ 1261396 w 2251140"/>
                <a:gd name="connsiteY4" fmla="*/ 2979752 h 3089944"/>
                <a:gd name="connsiteX5" fmla="*/ 1714649 w 2251140"/>
                <a:gd name="connsiteY5" fmla="*/ 3034728 h 3089944"/>
                <a:gd name="connsiteX6" fmla="*/ 1844149 w 2251140"/>
                <a:gd name="connsiteY6" fmla="*/ 2741508 h 3089944"/>
                <a:gd name="connsiteX7" fmla="*/ 2251140 w 2251140"/>
                <a:gd name="connsiteY7" fmla="*/ 2883323 h 3089944"/>
                <a:gd name="connsiteX0" fmla="*/ 868295 w 2251140"/>
                <a:gd name="connsiteY0" fmla="*/ 264781 h 3082830"/>
                <a:gd name="connsiteX1" fmla="*/ 43494 w 2251140"/>
                <a:gd name="connsiteY1" fmla="*/ 0 h 3082830"/>
                <a:gd name="connsiteX2" fmla="*/ 361479 w 2251140"/>
                <a:gd name="connsiteY2" fmla="*/ 1035348 h 3082830"/>
                <a:gd name="connsiteX3" fmla="*/ 51659 w 2251140"/>
                <a:gd name="connsiteY3" fmla="*/ 1981328 h 3082830"/>
                <a:gd name="connsiteX4" fmla="*/ 1261396 w 2251140"/>
                <a:gd name="connsiteY4" fmla="*/ 2979752 h 3082830"/>
                <a:gd name="connsiteX5" fmla="*/ 1714649 w 2251140"/>
                <a:gd name="connsiteY5" fmla="*/ 3034728 h 3082830"/>
                <a:gd name="connsiteX6" fmla="*/ 1844149 w 2251140"/>
                <a:gd name="connsiteY6" fmla="*/ 2741508 h 3082830"/>
                <a:gd name="connsiteX7" fmla="*/ 2251140 w 2251140"/>
                <a:gd name="connsiteY7" fmla="*/ 2883323 h 3082830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50712"/>
                <a:gd name="connsiteX1" fmla="*/ 43494 w 2251140"/>
                <a:gd name="connsiteY1" fmla="*/ 0 h 3050712"/>
                <a:gd name="connsiteX2" fmla="*/ 361479 w 2251140"/>
                <a:gd name="connsiteY2" fmla="*/ 1035348 h 3050712"/>
                <a:gd name="connsiteX3" fmla="*/ 51659 w 2251140"/>
                <a:gd name="connsiteY3" fmla="*/ 1981328 h 3050712"/>
                <a:gd name="connsiteX4" fmla="*/ 1300247 w 2251140"/>
                <a:gd name="connsiteY4" fmla="*/ 2915610 h 3050712"/>
                <a:gd name="connsiteX5" fmla="*/ 1714649 w 2251140"/>
                <a:gd name="connsiteY5" fmla="*/ 3034728 h 3050712"/>
                <a:gd name="connsiteX6" fmla="*/ 1844149 w 2251140"/>
                <a:gd name="connsiteY6" fmla="*/ 2741508 h 3050712"/>
                <a:gd name="connsiteX7" fmla="*/ 2251140 w 2251140"/>
                <a:gd name="connsiteY7" fmla="*/ 2883323 h 3050712"/>
                <a:gd name="connsiteX0" fmla="*/ 868295 w 2251140"/>
                <a:gd name="connsiteY0" fmla="*/ 264781 h 3037542"/>
                <a:gd name="connsiteX1" fmla="*/ 43494 w 2251140"/>
                <a:gd name="connsiteY1" fmla="*/ 0 h 3037542"/>
                <a:gd name="connsiteX2" fmla="*/ 361479 w 2251140"/>
                <a:gd name="connsiteY2" fmla="*/ 1035348 h 3037542"/>
                <a:gd name="connsiteX3" fmla="*/ 51659 w 2251140"/>
                <a:gd name="connsiteY3" fmla="*/ 1981328 h 3037542"/>
                <a:gd name="connsiteX4" fmla="*/ 1300247 w 2251140"/>
                <a:gd name="connsiteY4" fmla="*/ 2915610 h 3037542"/>
                <a:gd name="connsiteX5" fmla="*/ 1714649 w 2251140"/>
                <a:gd name="connsiteY5" fmla="*/ 3034728 h 3037542"/>
                <a:gd name="connsiteX6" fmla="*/ 1844149 w 2251140"/>
                <a:gd name="connsiteY6" fmla="*/ 2741508 h 3037542"/>
                <a:gd name="connsiteX7" fmla="*/ 2251140 w 2251140"/>
                <a:gd name="connsiteY7" fmla="*/ 2883323 h 3037542"/>
                <a:gd name="connsiteX0" fmla="*/ 868295 w 2251140"/>
                <a:gd name="connsiteY0" fmla="*/ 264781 h 3041336"/>
                <a:gd name="connsiteX1" fmla="*/ 43494 w 2251140"/>
                <a:gd name="connsiteY1" fmla="*/ 0 h 3041336"/>
                <a:gd name="connsiteX2" fmla="*/ 361479 w 2251140"/>
                <a:gd name="connsiteY2" fmla="*/ 1035348 h 3041336"/>
                <a:gd name="connsiteX3" fmla="*/ 51659 w 2251140"/>
                <a:gd name="connsiteY3" fmla="*/ 1981328 h 3041336"/>
                <a:gd name="connsiteX4" fmla="*/ 1300247 w 2251140"/>
                <a:gd name="connsiteY4" fmla="*/ 2915610 h 3041336"/>
                <a:gd name="connsiteX5" fmla="*/ 1714649 w 2251140"/>
                <a:gd name="connsiteY5" fmla="*/ 3034728 h 3041336"/>
                <a:gd name="connsiteX6" fmla="*/ 1844149 w 2251140"/>
                <a:gd name="connsiteY6" fmla="*/ 2741508 h 3041336"/>
                <a:gd name="connsiteX7" fmla="*/ 2251140 w 2251140"/>
                <a:gd name="connsiteY7" fmla="*/ 2883323 h 3041336"/>
                <a:gd name="connsiteX0" fmla="*/ 868295 w 2251140"/>
                <a:gd name="connsiteY0" fmla="*/ 264781 h 3035438"/>
                <a:gd name="connsiteX1" fmla="*/ 43494 w 2251140"/>
                <a:gd name="connsiteY1" fmla="*/ 0 h 3035438"/>
                <a:gd name="connsiteX2" fmla="*/ 361479 w 2251140"/>
                <a:gd name="connsiteY2" fmla="*/ 1035348 h 3035438"/>
                <a:gd name="connsiteX3" fmla="*/ 51659 w 2251140"/>
                <a:gd name="connsiteY3" fmla="*/ 1981328 h 3035438"/>
                <a:gd name="connsiteX4" fmla="*/ 1300247 w 2251140"/>
                <a:gd name="connsiteY4" fmla="*/ 2915610 h 3035438"/>
                <a:gd name="connsiteX5" fmla="*/ 1714649 w 2251140"/>
                <a:gd name="connsiteY5" fmla="*/ 3034728 h 3035438"/>
                <a:gd name="connsiteX6" fmla="*/ 1908900 w 2251140"/>
                <a:gd name="connsiteY6" fmla="*/ 2833140 h 3035438"/>
                <a:gd name="connsiteX7" fmla="*/ 2251140 w 2251140"/>
                <a:gd name="connsiteY7" fmla="*/ 2883323 h 3035438"/>
                <a:gd name="connsiteX0" fmla="*/ 868295 w 2251140"/>
                <a:gd name="connsiteY0" fmla="*/ 264781 h 3031054"/>
                <a:gd name="connsiteX1" fmla="*/ 43494 w 2251140"/>
                <a:gd name="connsiteY1" fmla="*/ 0 h 3031054"/>
                <a:gd name="connsiteX2" fmla="*/ 361479 w 2251140"/>
                <a:gd name="connsiteY2" fmla="*/ 1035348 h 3031054"/>
                <a:gd name="connsiteX3" fmla="*/ 51659 w 2251140"/>
                <a:gd name="connsiteY3" fmla="*/ 1981328 h 3031054"/>
                <a:gd name="connsiteX4" fmla="*/ 1300247 w 2251140"/>
                <a:gd name="connsiteY4" fmla="*/ 2915610 h 3031054"/>
                <a:gd name="connsiteX5" fmla="*/ 1740548 w 2251140"/>
                <a:gd name="connsiteY5" fmla="*/ 3007239 h 3031054"/>
                <a:gd name="connsiteX6" fmla="*/ 1908900 w 2251140"/>
                <a:gd name="connsiteY6" fmla="*/ 2833140 h 3031054"/>
                <a:gd name="connsiteX7" fmla="*/ 2251140 w 2251140"/>
                <a:gd name="connsiteY7" fmla="*/ 2883323 h 3031054"/>
                <a:gd name="connsiteX0" fmla="*/ 868295 w 2251140"/>
                <a:gd name="connsiteY0" fmla="*/ 264781 h 3042328"/>
                <a:gd name="connsiteX1" fmla="*/ 43494 w 2251140"/>
                <a:gd name="connsiteY1" fmla="*/ 0 h 3042328"/>
                <a:gd name="connsiteX2" fmla="*/ 361479 w 2251140"/>
                <a:gd name="connsiteY2" fmla="*/ 1035348 h 3042328"/>
                <a:gd name="connsiteX3" fmla="*/ 51659 w 2251140"/>
                <a:gd name="connsiteY3" fmla="*/ 1981328 h 3042328"/>
                <a:gd name="connsiteX4" fmla="*/ 1300247 w 2251140"/>
                <a:gd name="connsiteY4" fmla="*/ 2915610 h 3042328"/>
                <a:gd name="connsiteX5" fmla="*/ 1740548 w 2251140"/>
                <a:gd name="connsiteY5" fmla="*/ 3007239 h 3042328"/>
                <a:gd name="connsiteX6" fmla="*/ 1908900 w 2251140"/>
                <a:gd name="connsiteY6" fmla="*/ 2833140 h 3042328"/>
                <a:gd name="connsiteX7" fmla="*/ 2251140 w 2251140"/>
                <a:gd name="connsiteY7" fmla="*/ 2883323 h 3042328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52101"/>
                <a:gd name="connsiteX1" fmla="*/ 43494 w 2251140"/>
                <a:gd name="connsiteY1" fmla="*/ 0 h 3052101"/>
                <a:gd name="connsiteX2" fmla="*/ 361479 w 2251140"/>
                <a:gd name="connsiteY2" fmla="*/ 1035348 h 3052101"/>
                <a:gd name="connsiteX3" fmla="*/ 51659 w 2251140"/>
                <a:gd name="connsiteY3" fmla="*/ 1981328 h 3052101"/>
                <a:gd name="connsiteX4" fmla="*/ 1377949 w 2251140"/>
                <a:gd name="connsiteY4" fmla="*/ 2952263 h 3052101"/>
                <a:gd name="connsiteX5" fmla="*/ 1740548 w 2251140"/>
                <a:gd name="connsiteY5" fmla="*/ 3007239 h 3052101"/>
                <a:gd name="connsiteX6" fmla="*/ 1908900 w 2251140"/>
                <a:gd name="connsiteY6" fmla="*/ 2833140 h 3052101"/>
                <a:gd name="connsiteX7" fmla="*/ 2251140 w 2251140"/>
                <a:gd name="connsiteY7" fmla="*/ 2883323 h 3052101"/>
                <a:gd name="connsiteX0" fmla="*/ 868295 w 2251140"/>
                <a:gd name="connsiteY0" fmla="*/ 264781 h 3009748"/>
                <a:gd name="connsiteX1" fmla="*/ 43494 w 2251140"/>
                <a:gd name="connsiteY1" fmla="*/ 0 h 3009748"/>
                <a:gd name="connsiteX2" fmla="*/ 361479 w 2251140"/>
                <a:gd name="connsiteY2" fmla="*/ 1035348 h 3009748"/>
                <a:gd name="connsiteX3" fmla="*/ 51659 w 2251140"/>
                <a:gd name="connsiteY3" fmla="*/ 1981328 h 3009748"/>
                <a:gd name="connsiteX4" fmla="*/ 1377949 w 2251140"/>
                <a:gd name="connsiteY4" fmla="*/ 2952263 h 3009748"/>
                <a:gd name="connsiteX5" fmla="*/ 1740548 w 2251140"/>
                <a:gd name="connsiteY5" fmla="*/ 3007239 h 3009748"/>
                <a:gd name="connsiteX6" fmla="*/ 1908900 w 2251140"/>
                <a:gd name="connsiteY6" fmla="*/ 2833140 h 3009748"/>
                <a:gd name="connsiteX7" fmla="*/ 2251140 w 2251140"/>
                <a:gd name="connsiteY7" fmla="*/ 2883323 h 3009748"/>
                <a:gd name="connsiteX0" fmla="*/ 868295 w 2251140"/>
                <a:gd name="connsiteY0" fmla="*/ 264781 h 3017541"/>
                <a:gd name="connsiteX1" fmla="*/ 43494 w 2251140"/>
                <a:gd name="connsiteY1" fmla="*/ 0 h 3017541"/>
                <a:gd name="connsiteX2" fmla="*/ 361479 w 2251140"/>
                <a:gd name="connsiteY2" fmla="*/ 1035348 h 3017541"/>
                <a:gd name="connsiteX3" fmla="*/ 51659 w 2251140"/>
                <a:gd name="connsiteY3" fmla="*/ 1981328 h 3017541"/>
                <a:gd name="connsiteX4" fmla="*/ 1377949 w 2251140"/>
                <a:gd name="connsiteY4" fmla="*/ 2952263 h 3017541"/>
                <a:gd name="connsiteX5" fmla="*/ 1740548 w 2251140"/>
                <a:gd name="connsiteY5" fmla="*/ 3007239 h 3017541"/>
                <a:gd name="connsiteX6" fmla="*/ 1908900 w 2251140"/>
                <a:gd name="connsiteY6" fmla="*/ 2833140 h 3017541"/>
                <a:gd name="connsiteX7" fmla="*/ 2251140 w 2251140"/>
                <a:gd name="connsiteY7" fmla="*/ 2883323 h 3017541"/>
                <a:gd name="connsiteX0" fmla="*/ 868295 w 2743245"/>
                <a:gd name="connsiteY0" fmla="*/ 264781 h 3017541"/>
                <a:gd name="connsiteX1" fmla="*/ 43494 w 2743245"/>
                <a:gd name="connsiteY1" fmla="*/ 0 h 3017541"/>
                <a:gd name="connsiteX2" fmla="*/ 361479 w 2743245"/>
                <a:gd name="connsiteY2" fmla="*/ 1035348 h 3017541"/>
                <a:gd name="connsiteX3" fmla="*/ 51659 w 2743245"/>
                <a:gd name="connsiteY3" fmla="*/ 1981328 h 3017541"/>
                <a:gd name="connsiteX4" fmla="*/ 1377949 w 2743245"/>
                <a:gd name="connsiteY4" fmla="*/ 2952263 h 3017541"/>
                <a:gd name="connsiteX5" fmla="*/ 1740548 w 2743245"/>
                <a:gd name="connsiteY5" fmla="*/ 3007239 h 3017541"/>
                <a:gd name="connsiteX6" fmla="*/ 1908900 w 2743245"/>
                <a:gd name="connsiteY6" fmla="*/ 2833140 h 3017541"/>
                <a:gd name="connsiteX7" fmla="*/ 2743245 w 2743245"/>
                <a:gd name="connsiteY7" fmla="*/ 2700060 h 3017541"/>
                <a:gd name="connsiteX0" fmla="*/ 868295 w 2743245"/>
                <a:gd name="connsiteY0" fmla="*/ 264781 h 3019678"/>
                <a:gd name="connsiteX1" fmla="*/ 43494 w 2743245"/>
                <a:gd name="connsiteY1" fmla="*/ 0 h 3019678"/>
                <a:gd name="connsiteX2" fmla="*/ 361479 w 2743245"/>
                <a:gd name="connsiteY2" fmla="*/ 1035348 h 3019678"/>
                <a:gd name="connsiteX3" fmla="*/ 51659 w 2743245"/>
                <a:gd name="connsiteY3" fmla="*/ 1981328 h 3019678"/>
                <a:gd name="connsiteX4" fmla="*/ 1377949 w 2743245"/>
                <a:gd name="connsiteY4" fmla="*/ 2952263 h 3019678"/>
                <a:gd name="connsiteX5" fmla="*/ 1740548 w 2743245"/>
                <a:gd name="connsiteY5" fmla="*/ 3007239 h 3019678"/>
                <a:gd name="connsiteX6" fmla="*/ 2245604 w 2743245"/>
                <a:gd name="connsiteY6" fmla="*/ 2988914 h 3019678"/>
                <a:gd name="connsiteX7" fmla="*/ 2743245 w 2743245"/>
                <a:gd name="connsiteY7" fmla="*/ 2700060 h 3019678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15823"/>
                <a:gd name="connsiteX1" fmla="*/ 43494 w 2743245"/>
                <a:gd name="connsiteY1" fmla="*/ 0 h 3015823"/>
                <a:gd name="connsiteX2" fmla="*/ 361479 w 2743245"/>
                <a:gd name="connsiteY2" fmla="*/ 1035348 h 3015823"/>
                <a:gd name="connsiteX3" fmla="*/ 51659 w 2743245"/>
                <a:gd name="connsiteY3" fmla="*/ 1981328 h 3015823"/>
                <a:gd name="connsiteX4" fmla="*/ 1377949 w 2743245"/>
                <a:gd name="connsiteY4" fmla="*/ 2952263 h 3015823"/>
                <a:gd name="connsiteX5" fmla="*/ 1740548 w 2743245"/>
                <a:gd name="connsiteY5" fmla="*/ 3007239 h 3015823"/>
                <a:gd name="connsiteX6" fmla="*/ 2743245 w 2743245"/>
                <a:gd name="connsiteY6" fmla="*/ 2700060 h 3015823"/>
                <a:gd name="connsiteX0" fmla="*/ 868295 w 2743245"/>
                <a:gd name="connsiteY0" fmla="*/ 264781 h 3081284"/>
                <a:gd name="connsiteX1" fmla="*/ 43494 w 2743245"/>
                <a:gd name="connsiteY1" fmla="*/ 0 h 3081284"/>
                <a:gd name="connsiteX2" fmla="*/ 361479 w 2743245"/>
                <a:gd name="connsiteY2" fmla="*/ 1035348 h 3081284"/>
                <a:gd name="connsiteX3" fmla="*/ 51659 w 2743245"/>
                <a:gd name="connsiteY3" fmla="*/ 1981328 h 3081284"/>
                <a:gd name="connsiteX4" fmla="*/ 1377949 w 2743245"/>
                <a:gd name="connsiteY4" fmla="*/ 2952263 h 3081284"/>
                <a:gd name="connsiteX5" fmla="*/ 1818248 w 2743245"/>
                <a:gd name="connsiteY5" fmla="*/ 3043892 h 3081284"/>
                <a:gd name="connsiteX6" fmla="*/ 2743245 w 2743245"/>
                <a:gd name="connsiteY6" fmla="*/ 2700060 h 3081284"/>
                <a:gd name="connsiteX0" fmla="*/ 868295 w 2743245"/>
                <a:gd name="connsiteY0" fmla="*/ 264781 h 3073810"/>
                <a:gd name="connsiteX1" fmla="*/ 43494 w 2743245"/>
                <a:gd name="connsiteY1" fmla="*/ 0 h 3073810"/>
                <a:gd name="connsiteX2" fmla="*/ 361479 w 2743245"/>
                <a:gd name="connsiteY2" fmla="*/ 1035348 h 3073810"/>
                <a:gd name="connsiteX3" fmla="*/ 51659 w 2743245"/>
                <a:gd name="connsiteY3" fmla="*/ 1981328 h 3073810"/>
                <a:gd name="connsiteX4" fmla="*/ 1377949 w 2743245"/>
                <a:gd name="connsiteY4" fmla="*/ 2952263 h 3073810"/>
                <a:gd name="connsiteX5" fmla="*/ 1818248 w 2743245"/>
                <a:gd name="connsiteY5" fmla="*/ 3043892 h 3073810"/>
                <a:gd name="connsiteX6" fmla="*/ 2743245 w 2743245"/>
                <a:gd name="connsiteY6" fmla="*/ 2700060 h 3073810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818248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58855"/>
                <a:gd name="connsiteX1" fmla="*/ 43494 w 2743245"/>
                <a:gd name="connsiteY1" fmla="*/ 0 h 3058855"/>
                <a:gd name="connsiteX2" fmla="*/ 361479 w 2743245"/>
                <a:gd name="connsiteY2" fmla="*/ 1035348 h 3058855"/>
                <a:gd name="connsiteX3" fmla="*/ 51659 w 2743245"/>
                <a:gd name="connsiteY3" fmla="*/ 1981328 h 3058855"/>
                <a:gd name="connsiteX4" fmla="*/ 1339099 w 2743245"/>
                <a:gd name="connsiteY4" fmla="*/ 2961427 h 3058855"/>
                <a:gd name="connsiteX5" fmla="*/ 1818248 w 2743245"/>
                <a:gd name="connsiteY5" fmla="*/ 3043892 h 3058855"/>
                <a:gd name="connsiteX6" fmla="*/ 2743245 w 2743245"/>
                <a:gd name="connsiteY6" fmla="*/ 2700060 h 305885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1986600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743245"/>
                <a:gd name="connsiteY0" fmla="*/ 264781 h 3060125"/>
                <a:gd name="connsiteX1" fmla="*/ 43494 w 2743245"/>
                <a:gd name="connsiteY1" fmla="*/ 0 h 3060125"/>
                <a:gd name="connsiteX2" fmla="*/ 361479 w 2743245"/>
                <a:gd name="connsiteY2" fmla="*/ 1035348 h 3060125"/>
                <a:gd name="connsiteX3" fmla="*/ 51659 w 2743245"/>
                <a:gd name="connsiteY3" fmla="*/ 1981328 h 3060125"/>
                <a:gd name="connsiteX4" fmla="*/ 1339099 w 2743245"/>
                <a:gd name="connsiteY4" fmla="*/ 2961427 h 3060125"/>
                <a:gd name="connsiteX5" fmla="*/ 1986600 w 2743245"/>
                <a:gd name="connsiteY5" fmla="*/ 3043892 h 3060125"/>
                <a:gd name="connsiteX6" fmla="*/ 2743245 w 2743245"/>
                <a:gd name="connsiteY6" fmla="*/ 2700060 h 3060125"/>
                <a:gd name="connsiteX0" fmla="*/ 868295 w 2743245"/>
                <a:gd name="connsiteY0" fmla="*/ 264781 h 3085835"/>
                <a:gd name="connsiteX1" fmla="*/ 43494 w 2743245"/>
                <a:gd name="connsiteY1" fmla="*/ 0 h 3085835"/>
                <a:gd name="connsiteX2" fmla="*/ 361479 w 2743245"/>
                <a:gd name="connsiteY2" fmla="*/ 1035348 h 3085835"/>
                <a:gd name="connsiteX3" fmla="*/ 51659 w 2743245"/>
                <a:gd name="connsiteY3" fmla="*/ 1981328 h 3085835"/>
                <a:gd name="connsiteX4" fmla="*/ 1339099 w 2743245"/>
                <a:gd name="connsiteY4" fmla="*/ 2961427 h 3085835"/>
                <a:gd name="connsiteX5" fmla="*/ 2064302 w 2743245"/>
                <a:gd name="connsiteY5" fmla="*/ 3043892 h 3085835"/>
                <a:gd name="connsiteX6" fmla="*/ 2743245 w 2743245"/>
                <a:gd name="connsiteY6" fmla="*/ 2700060 h 3085835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36170"/>
                <a:gd name="connsiteX1" fmla="*/ 43494 w 2872747"/>
                <a:gd name="connsiteY1" fmla="*/ 0 h 3136170"/>
                <a:gd name="connsiteX2" fmla="*/ 361479 w 2872747"/>
                <a:gd name="connsiteY2" fmla="*/ 1035348 h 3136170"/>
                <a:gd name="connsiteX3" fmla="*/ 51659 w 2872747"/>
                <a:gd name="connsiteY3" fmla="*/ 1981328 h 3136170"/>
                <a:gd name="connsiteX4" fmla="*/ 1339099 w 2872747"/>
                <a:gd name="connsiteY4" fmla="*/ 2961427 h 3136170"/>
                <a:gd name="connsiteX5" fmla="*/ 2064302 w 2872747"/>
                <a:gd name="connsiteY5" fmla="*/ 3043892 h 3136170"/>
                <a:gd name="connsiteX6" fmla="*/ 2872747 w 2872747"/>
                <a:gd name="connsiteY6" fmla="*/ 1985333 h 3136170"/>
                <a:gd name="connsiteX0" fmla="*/ 868295 w 2872747"/>
                <a:gd name="connsiteY0" fmla="*/ 264781 h 3112488"/>
                <a:gd name="connsiteX1" fmla="*/ 43494 w 2872747"/>
                <a:gd name="connsiteY1" fmla="*/ 0 h 3112488"/>
                <a:gd name="connsiteX2" fmla="*/ 361479 w 2872747"/>
                <a:gd name="connsiteY2" fmla="*/ 1035348 h 3112488"/>
                <a:gd name="connsiteX3" fmla="*/ 51659 w 2872747"/>
                <a:gd name="connsiteY3" fmla="*/ 1981328 h 3112488"/>
                <a:gd name="connsiteX4" fmla="*/ 1339099 w 2872747"/>
                <a:gd name="connsiteY4" fmla="*/ 2961427 h 3112488"/>
                <a:gd name="connsiteX5" fmla="*/ 2064302 w 2872747"/>
                <a:gd name="connsiteY5" fmla="*/ 3043892 h 3112488"/>
                <a:gd name="connsiteX6" fmla="*/ 2872747 w 2872747"/>
                <a:gd name="connsiteY6" fmla="*/ 1985333 h 3112488"/>
                <a:gd name="connsiteX0" fmla="*/ 868295 w 2872747"/>
                <a:gd name="connsiteY0" fmla="*/ 264781 h 3097607"/>
                <a:gd name="connsiteX1" fmla="*/ 43494 w 2872747"/>
                <a:gd name="connsiteY1" fmla="*/ 0 h 3097607"/>
                <a:gd name="connsiteX2" fmla="*/ 361479 w 2872747"/>
                <a:gd name="connsiteY2" fmla="*/ 1035348 h 3097607"/>
                <a:gd name="connsiteX3" fmla="*/ 51659 w 2872747"/>
                <a:gd name="connsiteY3" fmla="*/ 1981328 h 3097607"/>
                <a:gd name="connsiteX4" fmla="*/ 1339099 w 2872747"/>
                <a:gd name="connsiteY4" fmla="*/ 2961427 h 3097607"/>
                <a:gd name="connsiteX5" fmla="*/ 2064302 w 2872747"/>
                <a:gd name="connsiteY5" fmla="*/ 3043892 h 3097607"/>
                <a:gd name="connsiteX6" fmla="*/ 2872747 w 2872747"/>
                <a:gd name="connsiteY6" fmla="*/ 1985333 h 3097607"/>
                <a:gd name="connsiteX0" fmla="*/ 868295 w 2064302"/>
                <a:gd name="connsiteY0" fmla="*/ 264781 h 3097607"/>
                <a:gd name="connsiteX1" fmla="*/ 43494 w 2064302"/>
                <a:gd name="connsiteY1" fmla="*/ 0 h 3097607"/>
                <a:gd name="connsiteX2" fmla="*/ 361479 w 2064302"/>
                <a:gd name="connsiteY2" fmla="*/ 1035348 h 3097607"/>
                <a:gd name="connsiteX3" fmla="*/ 51659 w 2064302"/>
                <a:gd name="connsiteY3" fmla="*/ 1981328 h 3097607"/>
                <a:gd name="connsiteX4" fmla="*/ 1339099 w 2064302"/>
                <a:gd name="connsiteY4" fmla="*/ 2961427 h 3097607"/>
                <a:gd name="connsiteX5" fmla="*/ 2064302 w 2064302"/>
                <a:gd name="connsiteY5" fmla="*/ 3043892 h 3097607"/>
                <a:gd name="connsiteX0" fmla="*/ 868295 w 1339099"/>
                <a:gd name="connsiteY0" fmla="*/ 264781 h 2961427"/>
                <a:gd name="connsiteX1" fmla="*/ 43494 w 1339099"/>
                <a:gd name="connsiteY1" fmla="*/ 0 h 2961427"/>
                <a:gd name="connsiteX2" fmla="*/ 361479 w 1339099"/>
                <a:gd name="connsiteY2" fmla="*/ 1035348 h 2961427"/>
                <a:gd name="connsiteX3" fmla="*/ 51659 w 1339099"/>
                <a:gd name="connsiteY3" fmla="*/ 1981328 h 2961427"/>
                <a:gd name="connsiteX4" fmla="*/ 1339099 w 1339099"/>
                <a:gd name="connsiteY4" fmla="*/ 2961427 h 2961427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8295 w 868295"/>
                <a:gd name="connsiteY0" fmla="*/ 264781 h 2496953"/>
                <a:gd name="connsiteX1" fmla="*/ 43494 w 868295"/>
                <a:gd name="connsiteY1" fmla="*/ 0 h 2496953"/>
                <a:gd name="connsiteX2" fmla="*/ 361479 w 868295"/>
                <a:gd name="connsiteY2" fmla="*/ 1035348 h 2496953"/>
                <a:gd name="connsiteX3" fmla="*/ 51659 w 868295"/>
                <a:gd name="connsiteY3" fmla="*/ 1981328 h 2496953"/>
                <a:gd name="connsiteX4" fmla="*/ 657424 w 868295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96953"/>
                <a:gd name="connsiteX1" fmla="*/ 45088 w 869889"/>
                <a:gd name="connsiteY1" fmla="*/ 0 h 2496953"/>
                <a:gd name="connsiteX2" fmla="*/ 363073 w 869889"/>
                <a:gd name="connsiteY2" fmla="*/ 1035348 h 2496953"/>
                <a:gd name="connsiteX3" fmla="*/ 78500 w 869889"/>
                <a:gd name="connsiteY3" fmla="*/ 2025989 h 2496953"/>
                <a:gd name="connsiteX4" fmla="*/ 659018 w 869889"/>
                <a:gd name="connsiteY4" fmla="*/ 2496953 h 2496953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43360"/>
                <a:gd name="connsiteX1" fmla="*/ 45088 w 869889"/>
                <a:gd name="connsiteY1" fmla="*/ 0 h 2443360"/>
                <a:gd name="connsiteX2" fmla="*/ 363073 w 869889"/>
                <a:gd name="connsiteY2" fmla="*/ 1035348 h 2443360"/>
                <a:gd name="connsiteX3" fmla="*/ 78500 w 869889"/>
                <a:gd name="connsiteY3" fmla="*/ 2025989 h 2443360"/>
                <a:gd name="connsiteX4" fmla="*/ 570651 w 869889"/>
                <a:gd name="connsiteY4" fmla="*/ 2443360 h 2443360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88021"/>
                <a:gd name="connsiteX1" fmla="*/ 45088 w 869889"/>
                <a:gd name="connsiteY1" fmla="*/ 0 h 2488021"/>
                <a:gd name="connsiteX2" fmla="*/ 363073 w 869889"/>
                <a:gd name="connsiteY2" fmla="*/ 1035348 h 2488021"/>
                <a:gd name="connsiteX3" fmla="*/ 78500 w 869889"/>
                <a:gd name="connsiteY3" fmla="*/ 2025989 h 2488021"/>
                <a:gd name="connsiteX4" fmla="*/ 583274 w 869889"/>
                <a:gd name="connsiteY4" fmla="*/ 2488021 h 2488021"/>
                <a:gd name="connsiteX0" fmla="*/ 869889 w 869889"/>
                <a:gd name="connsiteY0" fmla="*/ 264781 h 2452292"/>
                <a:gd name="connsiteX1" fmla="*/ 45088 w 869889"/>
                <a:gd name="connsiteY1" fmla="*/ 0 h 2452292"/>
                <a:gd name="connsiteX2" fmla="*/ 363073 w 869889"/>
                <a:gd name="connsiteY2" fmla="*/ 1035348 h 2452292"/>
                <a:gd name="connsiteX3" fmla="*/ 78500 w 869889"/>
                <a:gd name="connsiteY3" fmla="*/ 2025989 h 2452292"/>
                <a:gd name="connsiteX4" fmla="*/ 595898 w 869889"/>
                <a:gd name="connsiteY4" fmla="*/ 2452292 h 2452292"/>
                <a:gd name="connsiteX0" fmla="*/ 869615 w 869615"/>
                <a:gd name="connsiteY0" fmla="*/ 264781 h 2452292"/>
                <a:gd name="connsiteX1" fmla="*/ 44814 w 869615"/>
                <a:gd name="connsiteY1" fmla="*/ 0 h 2452292"/>
                <a:gd name="connsiteX2" fmla="*/ 362799 w 869615"/>
                <a:gd name="connsiteY2" fmla="*/ 1035348 h 2452292"/>
                <a:gd name="connsiteX3" fmla="*/ 52979 w 869615"/>
                <a:gd name="connsiteY3" fmla="*/ 1945599 h 2452292"/>
                <a:gd name="connsiteX4" fmla="*/ 595624 w 869615"/>
                <a:gd name="connsiteY4" fmla="*/ 2452292 h 2452292"/>
                <a:gd name="connsiteX0" fmla="*/ 869613 w 869613"/>
                <a:gd name="connsiteY0" fmla="*/ 264781 h 2452292"/>
                <a:gd name="connsiteX1" fmla="*/ 44812 w 869613"/>
                <a:gd name="connsiteY1" fmla="*/ 0 h 2452292"/>
                <a:gd name="connsiteX2" fmla="*/ 362797 w 869613"/>
                <a:gd name="connsiteY2" fmla="*/ 1035348 h 2452292"/>
                <a:gd name="connsiteX3" fmla="*/ 52977 w 869613"/>
                <a:gd name="connsiteY3" fmla="*/ 1945599 h 2452292"/>
                <a:gd name="connsiteX4" fmla="*/ 595622 w 869613"/>
                <a:gd name="connsiteY4" fmla="*/ 2452292 h 2452292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69613 w 869613"/>
                <a:gd name="connsiteY0" fmla="*/ 264781 h 2662663"/>
                <a:gd name="connsiteX1" fmla="*/ 44812 w 869613"/>
                <a:gd name="connsiteY1" fmla="*/ 0 h 2662663"/>
                <a:gd name="connsiteX2" fmla="*/ 362797 w 869613"/>
                <a:gd name="connsiteY2" fmla="*/ 1035348 h 2662663"/>
                <a:gd name="connsiteX3" fmla="*/ 52977 w 869613"/>
                <a:gd name="connsiteY3" fmla="*/ 1945599 h 2662663"/>
                <a:gd name="connsiteX4" fmla="*/ 806870 w 869613"/>
                <a:gd name="connsiteY4" fmla="*/ 2662663 h 2662663"/>
                <a:gd name="connsiteX0" fmla="*/ 885785 w 885785"/>
                <a:gd name="connsiteY0" fmla="*/ 264781 h 2662663"/>
                <a:gd name="connsiteX1" fmla="*/ 60984 w 885785"/>
                <a:gd name="connsiteY1" fmla="*/ 0 h 2662663"/>
                <a:gd name="connsiteX2" fmla="*/ 206840 w 885785"/>
                <a:gd name="connsiteY2" fmla="*/ 1068565 h 2662663"/>
                <a:gd name="connsiteX3" fmla="*/ 69149 w 885785"/>
                <a:gd name="connsiteY3" fmla="*/ 1945599 h 2662663"/>
                <a:gd name="connsiteX4" fmla="*/ 823042 w 885785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86398 w 886398"/>
                <a:gd name="connsiteY0" fmla="*/ 264781 h 2662663"/>
                <a:gd name="connsiteX1" fmla="*/ 61597 w 886398"/>
                <a:gd name="connsiteY1" fmla="*/ 0 h 2662663"/>
                <a:gd name="connsiteX2" fmla="*/ 207453 w 886398"/>
                <a:gd name="connsiteY2" fmla="*/ 1068565 h 2662663"/>
                <a:gd name="connsiteX3" fmla="*/ 101058 w 886398"/>
                <a:gd name="connsiteY3" fmla="*/ 2028640 h 2662663"/>
                <a:gd name="connsiteX4" fmla="*/ 823655 w 886398"/>
                <a:gd name="connsiteY4" fmla="*/ 2662663 h 2662663"/>
                <a:gd name="connsiteX0" fmla="*/ 824801 w 824801"/>
                <a:gd name="connsiteY0" fmla="*/ 264781 h 2662663"/>
                <a:gd name="connsiteX1" fmla="*/ 0 w 824801"/>
                <a:gd name="connsiteY1" fmla="*/ 0 h 2662663"/>
                <a:gd name="connsiteX2" fmla="*/ 145856 w 824801"/>
                <a:gd name="connsiteY2" fmla="*/ 1068565 h 2662663"/>
                <a:gd name="connsiteX3" fmla="*/ 39461 w 824801"/>
                <a:gd name="connsiteY3" fmla="*/ 2028640 h 2662663"/>
                <a:gd name="connsiteX4" fmla="*/ 762058 w 824801"/>
                <a:gd name="connsiteY4" fmla="*/ 2662663 h 2662663"/>
                <a:gd name="connsiteX0" fmla="*/ 856097 w 856097"/>
                <a:gd name="connsiteY0" fmla="*/ 281390 h 2679272"/>
                <a:gd name="connsiteX1" fmla="*/ 0 w 856097"/>
                <a:gd name="connsiteY1" fmla="*/ 0 h 2679272"/>
                <a:gd name="connsiteX2" fmla="*/ 177152 w 856097"/>
                <a:gd name="connsiteY2" fmla="*/ 1085174 h 2679272"/>
                <a:gd name="connsiteX3" fmla="*/ 70757 w 856097"/>
                <a:gd name="connsiteY3" fmla="*/ 2045249 h 2679272"/>
                <a:gd name="connsiteX4" fmla="*/ 793354 w 856097"/>
                <a:gd name="connsiteY4" fmla="*/ 2679272 h 2679272"/>
                <a:gd name="connsiteX0" fmla="*/ 856097 w 856097"/>
                <a:gd name="connsiteY0" fmla="*/ 281390 h 2045249"/>
                <a:gd name="connsiteX1" fmla="*/ 0 w 856097"/>
                <a:gd name="connsiteY1" fmla="*/ 0 h 2045249"/>
                <a:gd name="connsiteX2" fmla="*/ 177152 w 856097"/>
                <a:gd name="connsiteY2" fmla="*/ 1085174 h 2045249"/>
                <a:gd name="connsiteX3" fmla="*/ 70757 w 856097"/>
                <a:gd name="connsiteY3" fmla="*/ 2045249 h 2045249"/>
                <a:gd name="connsiteX0" fmla="*/ 856097 w 856097"/>
                <a:gd name="connsiteY0" fmla="*/ 281390 h 1085174"/>
                <a:gd name="connsiteX1" fmla="*/ 0 w 856097"/>
                <a:gd name="connsiteY1" fmla="*/ 0 h 1085174"/>
                <a:gd name="connsiteX2" fmla="*/ 177152 w 856097"/>
                <a:gd name="connsiteY2" fmla="*/ 1085174 h 1085174"/>
                <a:gd name="connsiteX0" fmla="*/ 1019813 w 1019813"/>
                <a:gd name="connsiteY0" fmla="*/ 351068 h 1085174"/>
                <a:gd name="connsiteX1" fmla="*/ 0 w 1019813"/>
                <a:gd name="connsiteY1" fmla="*/ 0 h 1085174"/>
                <a:gd name="connsiteX2" fmla="*/ 177152 w 1019813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996085"/>
                <a:gd name="connsiteY0" fmla="*/ 185003 h 1085174"/>
                <a:gd name="connsiteX1" fmla="*/ 0 w 996085"/>
                <a:gd name="connsiteY1" fmla="*/ 0 h 1085174"/>
                <a:gd name="connsiteX2" fmla="*/ 177152 w 996085"/>
                <a:gd name="connsiteY2" fmla="*/ 1085174 h 1085174"/>
                <a:gd name="connsiteX0" fmla="*/ 996085 w 1009877"/>
                <a:gd name="connsiteY0" fmla="*/ 215206 h 1115377"/>
                <a:gd name="connsiteX1" fmla="*/ 909859 w 1009877"/>
                <a:gd name="connsiteY1" fmla="*/ 294648 h 1115377"/>
                <a:gd name="connsiteX2" fmla="*/ 0 w 1009877"/>
                <a:gd name="connsiteY2" fmla="*/ 30203 h 1115377"/>
                <a:gd name="connsiteX3" fmla="*/ 177152 w 1009877"/>
                <a:gd name="connsiteY3" fmla="*/ 1115377 h 1115377"/>
                <a:gd name="connsiteX0" fmla="*/ 996085 w 1072119"/>
                <a:gd name="connsiteY0" fmla="*/ 210410 h 1110581"/>
                <a:gd name="connsiteX1" fmla="*/ 1003069 w 1072119"/>
                <a:gd name="connsiteY1" fmla="*/ 378137 h 1110581"/>
                <a:gd name="connsiteX2" fmla="*/ 0 w 1072119"/>
                <a:gd name="connsiteY2" fmla="*/ 25407 h 1110581"/>
                <a:gd name="connsiteX3" fmla="*/ 177152 w 1072119"/>
                <a:gd name="connsiteY3" fmla="*/ 1110581 h 1110581"/>
                <a:gd name="connsiteX0" fmla="*/ 996085 w 1003069"/>
                <a:gd name="connsiteY0" fmla="*/ 210410 h 1110581"/>
                <a:gd name="connsiteX1" fmla="*/ 1003069 w 1003069"/>
                <a:gd name="connsiteY1" fmla="*/ 378137 h 1110581"/>
                <a:gd name="connsiteX2" fmla="*/ 0 w 1003069"/>
                <a:gd name="connsiteY2" fmla="*/ 25407 h 1110581"/>
                <a:gd name="connsiteX3" fmla="*/ 177152 w 1003069"/>
                <a:gd name="connsiteY3" fmla="*/ 1110581 h 1110581"/>
                <a:gd name="connsiteX0" fmla="*/ 996085 w 1012113"/>
                <a:gd name="connsiteY0" fmla="*/ 212276 h 1112447"/>
                <a:gd name="connsiteX1" fmla="*/ 1012113 w 1012113"/>
                <a:gd name="connsiteY1" fmla="*/ 341983 h 1112447"/>
                <a:gd name="connsiteX2" fmla="*/ 0 w 1012113"/>
                <a:gd name="connsiteY2" fmla="*/ 27273 h 1112447"/>
                <a:gd name="connsiteX3" fmla="*/ 177152 w 1012113"/>
                <a:gd name="connsiteY3" fmla="*/ 1112447 h 1112447"/>
                <a:gd name="connsiteX0" fmla="*/ 996085 w 1012113"/>
                <a:gd name="connsiteY0" fmla="*/ 185003 h 1085174"/>
                <a:gd name="connsiteX1" fmla="*/ 1012113 w 1012113"/>
                <a:gd name="connsiteY1" fmla="*/ 314710 h 1085174"/>
                <a:gd name="connsiteX2" fmla="*/ 0 w 1012113"/>
                <a:gd name="connsiteY2" fmla="*/ 0 h 1085174"/>
                <a:gd name="connsiteX3" fmla="*/ 177152 w 1012113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996085 w 996085"/>
                <a:gd name="connsiteY0" fmla="*/ 185003 h 1085174"/>
                <a:gd name="connsiteX1" fmla="*/ 988209 w 996085"/>
                <a:gd name="connsiteY1" fmla="*/ 287075 h 1085174"/>
                <a:gd name="connsiteX2" fmla="*/ 0 w 996085"/>
                <a:gd name="connsiteY2" fmla="*/ 0 h 1085174"/>
                <a:gd name="connsiteX3" fmla="*/ 177152 w 996085"/>
                <a:gd name="connsiteY3" fmla="*/ 1085174 h 1085174"/>
                <a:gd name="connsiteX0" fmla="*/ 102 w 1492453"/>
                <a:gd name="connsiteY0" fmla="*/ -1 h 2051619"/>
                <a:gd name="connsiteX1" fmla="*/ 1492452 w 1492453"/>
                <a:gd name="connsiteY1" fmla="*/ 1253520 h 2051619"/>
                <a:gd name="connsiteX2" fmla="*/ 504243 w 1492453"/>
                <a:gd name="connsiteY2" fmla="*/ 966445 h 2051619"/>
                <a:gd name="connsiteX3" fmla="*/ 681395 w 1492453"/>
                <a:gd name="connsiteY3" fmla="*/ 2051619 h 2051619"/>
                <a:gd name="connsiteX0" fmla="*/ 0 w 1563402"/>
                <a:gd name="connsiteY0" fmla="*/ 0 h 2051620"/>
                <a:gd name="connsiteX1" fmla="*/ 1319649 w 1563402"/>
                <a:gd name="connsiteY1" fmla="*/ 1055205 h 2051620"/>
                <a:gd name="connsiteX2" fmla="*/ 1492350 w 1563402"/>
                <a:gd name="connsiteY2" fmla="*/ 1253521 h 2051620"/>
                <a:gd name="connsiteX3" fmla="*/ 504141 w 1563402"/>
                <a:gd name="connsiteY3" fmla="*/ 966446 h 2051620"/>
                <a:gd name="connsiteX4" fmla="*/ 681293 w 1563402"/>
                <a:gd name="connsiteY4" fmla="*/ 2051620 h 2051620"/>
                <a:gd name="connsiteX0" fmla="*/ 0 w 1614506"/>
                <a:gd name="connsiteY0" fmla="*/ 0 h 2051620"/>
                <a:gd name="connsiteX1" fmla="*/ 1447901 w 1614506"/>
                <a:gd name="connsiteY1" fmla="*/ 1084788 h 2051620"/>
                <a:gd name="connsiteX2" fmla="*/ 1492350 w 1614506"/>
                <a:gd name="connsiteY2" fmla="*/ 1253521 h 2051620"/>
                <a:gd name="connsiteX3" fmla="*/ 504141 w 1614506"/>
                <a:gd name="connsiteY3" fmla="*/ 966446 h 2051620"/>
                <a:gd name="connsiteX4" fmla="*/ 681293 w 1614506"/>
                <a:gd name="connsiteY4" fmla="*/ 2051620 h 2051620"/>
                <a:gd name="connsiteX0" fmla="*/ 0 w 1546905"/>
                <a:gd name="connsiteY0" fmla="*/ 0 h 2051620"/>
                <a:gd name="connsiteX1" fmla="*/ 1447901 w 1546905"/>
                <a:gd name="connsiteY1" fmla="*/ 1084788 h 2051620"/>
                <a:gd name="connsiteX2" fmla="*/ 1492350 w 1546905"/>
                <a:gd name="connsiteY2" fmla="*/ 1253521 h 2051620"/>
                <a:gd name="connsiteX3" fmla="*/ 504141 w 1546905"/>
                <a:gd name="connsiteY3" fmla="*/ 966446 h 2051620"/>
                <a:gd name="connsiteX4" fmla="*/ 681293 w 1546905"/>
                <a:gd name="connsiteY4" fmla="*/ 2051620 h 2051620"/>
                <a:gd name="connsiteX0" fmla="*/ 0 w 1492350"/>
                <a:gd name="connsiteY0" fmla="*/ 0 h 2051620"/>
                <a:gd name="connsiteX1" fmla="*/ 1447901 w 1492350"/>
                <a:gd name="connsiteY1" fmla="*/ 1084788 h 2051620"/>
                <a:gd name="connsiteX2" fmla="*/ 1492350 w 1492350"/>
                <a:gd name="connsiteY2" fmla="*/ 1253521 h 2051620"/>
                <a:gd name="connsiteX3" fmla="*/ 504141 w 1492350"/>
                <a:gd name="connsiteY3" fmla="*/ 966446 h 2051620"/>
                <a:gd name="connsiteX4" fmla="*/ 681293 w 1492350"/>
                <a:gd name="connsiteY4" fmla="*/ 2051620 h 2051620"/>
                <a:gd name="connsiteX0" fmla="*/ 0 w 1502173"/>
                <a:gd name="connsiteY0" fmla="*/ 0 h 2051620"/>
                <a:gd name="connsiteX1" fmla="*/ 1447901 w 1502173"/>
                <a:gd name="connsiteY1" fmla="*/ 1084788 h 2051620"/>
                <a:gd name="connsiteX2" fmla="*/ 1502172 w 1502173"/>
                <a:gd name="connsiteY2" fmla="*/ 1218214 h 2051620"/>
                <a:gd name="connsiteX3" fmla="*/ 504141 w 1502173"/>
                <a:gd name="connsiteY3" fmla="*/ 966446 h 2051620"/>
                <a:gd name="connsiteX4" fmla="*/ 681293 w 1502173"/>
                <a:gd name="connsiteY4" fmla="*/ 2051620 h 2051620"/>
                <a:gd name="connsiteX0" fmla="*/ 0 w 1480727"/>
                <a:gd name="connsiteY0" fmla="*/ 0 h 2051620"/>
                <a:gd name="connsiteX1" fmla="*/ 1447901 w 1480727"/>
                <a:gd name="connsiteY1" fmla="*/ 1084788 h 2051620"/>
                <a:gd name="connsiteX2" fmla="*/ 1480728 w 1480727"/>
                <a:gd name="connsiteY2" fmla="*/ 1226945 h 2051620"/>
                <a:gd name="connsiteX3" fmla="*/ 504141 w 1480727"/>
                <a:gd name="connsiteY3" fmla="*/ 966446 h 2051620"/>
                <a:gd name="connsiteX4" fmla="*/ 681293 w 1480727"/>
                <a:gd name="connsiteY4" fmla="*/ 2051620 h 2051620"/>
                <a:gd name="connsiteX0" fmla="*/ 0 w 1492229"/>
                <a:gd name="connsiteY0" fmla="*/ 0 h 2051620"/>
                <a:gd name="connsiteX1" fmla="*/ 1447901 w 1492229"/>
                <a:gd name="connsiteY1" fmla="*/ 1084788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1455689 w 1492229"/>
                <a:gd name="connsiteY1" fmla="*/ 1111914 h 2051620"/>
                <a:gd name="connsiteX2" fmla="*/ 1492229 w 1492229"/>
                <a:gd name="connsiteY2" fmla="*/ 1225293 h 2051620"/>
                <a:gd name="connsiteX3" fmla="*/ 504141 w 1492229"/>
                <a:gd name="connsiteY3" fmla="*/ 966446 h 2051620"/>
                <a:gd name="connsiteX4" fmla="*/ 681293 w 1492229"/>
                <a:gd name="connsiteY4" fmla="*/ 2051620 h 2051620"/>
                <a:gd name="connsiteX0" fmla="*/ 0 w 1492229"/>
                <a:gd name="connsiteY0" fmla="*/ 0 h 2051620"/>
                <a:gd name="connsiteX1" fmla="*/ 924110 w 1492229"/>
                <a:gd name="connsiteY1" fmla="*/ 775938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0 h 2051620"/>
                <a:gd name="connsiteX1" fmla="*/ 473049 w 1492229"/>
                <a:gd name="connsiteY1" fmla="*/ 789933 h 2051620"/>
                <a:gd name="connsiteX2" fmla="*/ 1455689 w 1492229"/>
                <a:gd name="connsiteY2" fmla="*/ 1111914 h 2051620"/>
                <a:gd name="connsiteX3" fmla="*/ 1492229 w 1492229"/>
                <a:gd name="connsiteY3" fmla="*/ 1225293 h 2051620"/>
                <a:gd name="connsiteX4" fmla="*/ 504141 w 1492229"/>
                <a:gd name="connsiteY4" fmla="*/ 966446 h 2051620"/>
                <a:gd name="connsiteX5" fmla="*/ 681293 w 1492229"/>
                <a:gd name="connsiteY5" fmla="*/ 2051620 h 2051620"/>
                <a:gd name="connsiteX0" fmla="*/ 0 w 1492229"/>
                <a:gd name="connsiteY0" fmla="*/ 13899 h 2065519"/>
                <a:gd name="connsiteX1" fmla="*/ 64850 w 1492229"/>
                <a:gd name="connsiteY1" fmla="*/ 77274 h 2065519"/>
                <a:gd name="connsiteX2" fmla="*/ 473049 w 1492229"/>
                <a:gd name="connsiteY2" fmla="*/ 803832 h 2065519"/>
                <a:gd name="connsiteX3" fmla="*/ 1455689 w 1492229"/>
                <a:gd name="connsiteY3" fmla="*/ 1125813 h 2065519"/>
                <a:gd name="connsiteX4" fmla="*/ 1492229 w 1492229"/>
                <a:gd name="connsiteY4" fmla="*/ 1239192 h 2065519"/>
                <a:gd name="connsiteX5" fmla="*/ 504141 w 1492229"/>
                <a:gd name="connsiteY5" fmla="*/ 980345 h 2065519"/>
                <a:gd name="connsiteX6" fmla="*/ 681293 w 1492229"/>
                <a:gd name="connsiteY6" fmla="*/ 2065519 h 2065519"/>
                <a:gd name="connsiteX0" fmla="*/ 0 w 2145456"/>
                <a:gd name="connsiteY0" fmla="*/ 87147 h 2036395"/>
                <a:gd name="connsiteX1" fmla="*/ 718077 w 2145456"/>
                <a:gd name="connsiteY1" fmla="*/ 48150 h 2036395"/>
                <a:gd name="connsiteX2" fmla="*/ 1126276 w 2145456"/>
                <a:gd name="connsiteY2" fmla="*/ 774708 h 2036395"/>
                <a:gd name="connsiteX3" fmla="*/ 2108916 w 2145456"/>
                <a:gd name="connsiteY3" fmla="*/ 1096689 h 2036395"/>
                <a:gd name="connsiteX4" fmla="*/ 2145456 w 2145456"/>
                <a:gd name="connsiteY4" fmla="*/ 1210068 h 2036395"/>
                <a:gd name="connsiteX5" fmla="*/ 1157368 w 2145456"/>
                <a:gd name="connsiteY5" fmla="*/ 951221 h 2036395"/>
                <a:gd name="connsiteX6" fmla="*/ 1334520 w 2145456"/>
                <a:gd name="connsiteY6" fmla="*/ 2036395 h 2036395"/>
                <a:gd name="connsiteX0" fmla="*/ 0 w 2145456"/>
                <a:gd name="connsiteY0" fmla="*/ 137495 h 2086743"/>
                <a:gd name="connsiteX1" fmla="*/ 617320 w 2145456"/>
                <a:gd name="connsiteY1" fmla="*/ 39542 h 2086743"/>
                <a:gd name="connsiteX2" fmla="*/ 1126276 w 2145456"/>
                <a:gd name="connsiteY2" fmla="*/ 825056 h 2086743"/>
                <a:gd name="connsiteX3" fmla="*/ 2108916 w 2145456"/>
                <a:gd name="connsiteY3" fmla="*/ 1147037 h 2086743"/>
                <a:gd name="connsiteX4" fmla="*/ 2145456 w 2145456"/>
                <a:gd name="connsiteY4" fmla="*/ 1260416 h 2086743"/>
                <a:gd name="connsiteX5" fmla="*/ 1157368 w 2145456"/>
                <a:gd name="connsiteY5" fmla="*/ 1001569 h 2086743"/>
                <a:gd name="connsiteX6" fmla="*/ 1334520 w 2145456"/>
                <a:gd name="connsiteY6" fmla="*/ 2086743 h 2086743"/>
                <a:gd name="connsiteX0" fmla="*/ 0 w 2145456"/>
                <a:gd name="connsiteY0" fmla="*/ 172507 h 2121755"/>
                <a:gd name="connsiteX1" fmla="*/ 617320 w 2145456"/>
                <a:gd name="connsiteY1" fmla="*/ 74554 h 2121755"/>
                <a:gd name="connsiteX2" fmla="*/ 700103 w 2145456"/>
                <a:gd name="connsiteY2" fmla="*/ 57006 h 2121755"/>
                <a:gd name="connsiteX3" fmla="*/ 1126276 w 2145456"/>
                <a:gd name="connsiteY3" fmla="*/ 860068 h 2121755"/>
                <a:gd name="connsiteX4" fmla="*/ 2108916 w 2145456"/>
                <a:gd name="connsiteY4" fmla="*/ 1182049 h 2121755"/>
                <a:gd name="connsiteX5" fmla="*/ 2145456 w 2145456"/>
                <a:gd name="connsiteY5" fmla="*/ 1295428 h 2121755"/>
                <a:gd name="connsiteX6" fmla="*/ 1157368 w 2145456"/>
                <a:gd name="connsiteY6" fmla="*/ 1036581 h 2121755"/>
                <a:gd name="connsiteX7" fmla="*/ 1334520 w 2145456"/>
                <a:gd name="connsiteY7" fmla="*/ 2121755 h 2121755"/>
                <a:gd name="connsiteX0" fmla="*/ 0 w 2145456"/>
                <a:gd name="connsiteY0" fmla="*/ 149947 h 2099195"/>
                <a:gd name="connsiteX1" fmla="*/ 700103 w 2145456"/>
                <a:gd name="connsiteY1" fmla="*/ 34446 h 2099195"/>
                <a:gd name="connsiteX2" fmla="*/ 1126276 w 2145456"/>
                <a:gd name="connsiteY2" fmla="*/ 837508 h 2099195"/>
                <a:gd name="connsiteX3" fmla="*/ 2108916 w 2145456"/>
                <a:gd name="connsiteY3" fmla="*/ 1159489 h 2099195"/>
                <a:gd name="connsiteX4" fmla="*/ 2145456 w 2145456"/>
                <a:gd name="connsiteY4" fmla="*/ 1272868 h 2099195"/>
                <a:gd name="connsiteX5" fmla="*/ 1157368 w 2145456"/>
                <a:gd name="connsiteY5" fmla="*/ 1014021 h 2099195"/>
                <a:gd name="connsiteX6" fmla="*/ 1334520 w 2145456"/>
                <a:gd name="connsiteY6" fmla="*/ 2099195 h 2099195"/>
                <a:gd name="connsiteX0" fmla="*/ 0 w 2145456"/>
                <a:gd name="connsiteY0" fmla="*/ 115501 h 2064749"/>
                <a:gd name="connsiteX1" fmla="*/ 700103 w 2145456"/>
                <a:gd name="connsiteY1" fmla="*/ 0 h 2064749"/>
                <a:gd name="connsiteX2" fmla="*/ 1126276 w 2145456"/>
                <a:gd name="connsiteY2" fmla="*/ 803062 h 2064749"/>
                <a:gd name="connsiteX3" fmla="*/ 2108916 w 2145456"/>
                <a:gd name="connsiteY3" fmla="*/ 1125043 h 2064749"/>
                <a:gd name="connsiteX4" fmla="*/ 2145456 w 2145456"/>
                <a:gd name="connsiteY4" fmla="*/ 1238422 h 2064749"/>
                <a:gd name="connsiteX5" fmla="*/ 1157368 w 2145456"/>
                <a:gd name="connsiteY5" fmla="*/ 979575 h 2064749"/>
                <a:gd name="connsiteX6" fmla="*/ 1334520 w 2145456"/>
                <a:gd name="connsiteY6" fmla="*/ 2064749 h 2064749"/>
                <a:gd name="connsiteX0" fmla="*/ 0 w 2145456"/>
                <a:gd name="connsiteY0" fmla="*/ 115501 h 2064749"/>
                <a:gd name="connsiteX1" fmla="*/ 357407 w 2145456"/>
                <a:gd name="connsiteY1" fmla="*/ 57733 h 2064749"/>
                <a:gd name="connsiteX2" fmla="*/ 700103 w 2145456"/>
                <a:gd name="connsiteY2" fmla="*/ 0 h 2064749"/>
                <a:gd name="connsiteX3" fmla="*/ 1126276 w 2145456"/>
                <a:gd name="connsiteY3" fmla="*/ 803062 h 2064749"/>
                <a:gd name="connsiteX4" fmla="*/ 2108916 w 2145456"/>
                <a:gd name="connsiteY4" fmla="*/ 1125043 h 2064749"/>
                <a:gd name="connsiteX5" fmla="*/ 2145456 w 2145456"/>
                <a:gd name="connsiteY5" fmla="*/ 1238422 h 2064749"/>
                <a:gd name="connsiteX6" fmla="*/ 1157368 w 2145456"/>
                <a:gd name="connsiteY6" fmla="*/ 979575 h 2064749"/>
                <a:gd name="connsiteX7" fmla="*/ 1334520 w 2145456"/>
                <a:gd name="connsiteY7" fmla="*/ 2064749 h 2064749"/>
                <a:gd name="connsiteX0" fmla="*/ -1 w 1826925"/>
                <a:gd name="connsiteY0" fmla="*/ 863423 h 2064749"/>
                <a:gd name="connsiteX1" fmla="*/ 38876 w 1826925"/>
                <a:gd name="connsiteY1" fmla="*/ 57733 h 2064749"/>
                <a:gd name="connsiteX2" fmla="*/ 381572 w 1826925"/>
                <a:gd name="connsiteY2" fmla="*/ 0 h 2064749"/>
                <a:gd name="connsiteX3" fmla="*/ 807745 w 1826925"/>
                <a:gd name="connsiteY3" fmla="*/ 803062 h 2064749"/>
                <a:gd name="connsiteX4" fmla="*/ 1790385 w 1826925"/>
                <a:gd name="connsiteY4" fmla="*/ 1125043 h 2064749"/>
                <a:gd name="connsiteX5" fmla="*/ 1826925 w 1826925"/>
                <a:gd name="connsiteY5" fmla="*/ 1238422 h 2064749"/>
                <a:gd name="connsiteX6" fmla="*/ 838837 w 1826925"/>
                <a:gd name="connsiteY6" fmla="*/ 979575 h 2064749"/>
                <a:gd name="connsiteX7" fmla="*/ 1015989 w 1826925"/>
                <a:gd name="connsiteY7" fmla="*/ 2064749 h 2064749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125543 w 1788049"/>
                <a:gd name="connsiteY0" fmla="*/ 2172992 h 2172992"/>
                <a:gd name="connsiteX1" fmla="*/ 0 w 1788049"/>
                <a:gd name="connsiteY1" fmla="*/ 57733 h 2172992"/>
                <a:gd name="connsiteX2" fmla="*/ 342696 w 1788049"/>
                <a:gd name="connsiteY2" fmla="*/ 0 h 2172992"/>
                <a:gd name="connsiteX3" fmla="*/ 768869 w 1788049"/>
                <a:gd name="connsiteY3" fmla="*/ 803062 h 2172992"/>
                <a:gd name="connsiteX4" fmla="*/ 1751509 w 1788049"/>
                <a:gd name="connsiteY4" fmla="*/ 1125043 h 2172992"/>
                <a:gd name="connsiteX5" fmla="*/ 1788049 w 1788049"/>
                <a:gd name="connsiteY5" fmla="*/ 1238422 h 2172992"/>
                <a:gd name="connsiteX6" fmla="*/ 799961 w 1788049"/>
                <a:gd name="connsiteY6" fmla="*/ 979575 h 2172992"/>
                <a:gd name="connsiteX7" fmla="*/ 977113 w 1788049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527364 w 2189870"/>
                <a:gd name="connsiteY0" fmla="*/ 2172992 h 2172992"/>
                <a:gd name="connsiteX1" fmla="*/ 0 w 2189870"/>
                <a:gd name="connsiteY1" fmla="*/ 104195 h 2172992"/>
                <a:gd name="connsiteX2" fmla="*/ 744517 w 2189870"/>
                <a:gd name="connsiteY2" fmla="*/ 0 h 2172992"/>
                <a:gd name="connsiteX3" fmla="*/ 1170690 w 2189870"/>
                <a:gd name="connsiteY3" fmla="*/ 803062 h 2172992"/>
                <a:gd name="connsiteX4" fmla="*/ 2153330 w 2189870"/>
                <a:gd name="connsiteY4" fmla="*/ 1125043 h 2172992"/>
                <a:gd name="connsiteX5" fmla="*/ 2189870 w 2189870"/>
                <a:gd name="connsiteY5" fmla="*/ 1238422 h 2172992"/>
                <a:gd name="connsiteX6" fmla="*/ 1201782 w 2189870"/>
                <a:gd name="connsiteY6" fmla="*/ 979575 h 2172992"/>
                <a:gd name="connsiteX7" fmla="*/ 1378934 w 2189870"/>
                <a:gd name="connsiteY7" fmla="*/ 2064749 h 2172992"/>
                <a:gd name="connsiteX0" fmla="*/ 464468 w 2126974"/>
                <a:gd name="connsiteY0" fmla="*/ 2172992 h 2172992"/>
                <a:gd name="connsiteX1" fmla="*/ 0 w 2126974"/>
                <a:gd name="connsiteY1" fmla="*/ 100803 h 2172992"/>
                <a:gd name="connsiteX2" fmla="*/ 681621 w 2126974"/>
                <a:gd name="connsiteY2" fmla="*/ 0 h 2172992"/>
                <a:gd name="connsiteX3" fmla="*/ 1107794 w 2126974"/>
                <a:gd name="connsiteY3" fmla="*/ 803062 h 2172992"/>
                <a:gd name="connsiteX4" fmla="*/ 2090434 w 2126974"/>
                <a:gd name="connsiteY4" fmla="*/ 1125043 h 2172992"/>
                <a:gd name="connsiteX5" fmla="*/ 2126974 w 2126974"/>
                <a:gd name="connsiteY5" fmla="*/ 1238422 h 2172992"/>
                <a:gd name="connsiteX6" fmla="*/ 1138886 w 2126974"/>
                <a:gd name="connsiteY6" fmla="*/ 979575 h 2172992"/>
                <a:gd name="connsiteX7" fmla="*/ 1316038 w 2126974"/>
                <a:gd name="connsiteY7" fmla="*/ 2064749 h 217299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38886 w 2126974"/>
                <a:gd name="connsiteY6" fmla="*/ 97957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77742"/>
                <a:gd name="connsiteX1" fmla="*/ 0 w 2126974"/>
                <a:gd name="connsiteY1" fmla="*/ 100803 h 2177742"/>
                <a:gd name="connsiteX2" fmla="*/ 681621 w 2126974"/>
                <a:gd name="connsiteY2" fmla="*/ 0 h 2177742"/>
                <a:gd name="connsiteX3" fmla="*/ 1107794 w 2126974"/>
                <a:gd name="connsiteY3" fmla="*/ 803062 h 2177742"/>
                <a:gd name="connsiteX4" fmla="*/ 2090434 w 2126974"/>
                <a:gd name="connsiteY4" fmla="*/ 1125043 h 2177742"/>
                <a:gd name="connsiteX5" fmla="*/ 2126974 w 2126974"/>
                <a:gd name="connsiteY5" fmla="*/ 1238422 h 2177742"/>
                <a:gd name="connsiteX6" fmla="*/ 1171174 w 2126974"/>
                <a:gd name="connsiteY6" fmla="*/ 994705 h 2177742"/>
                <a:gd name="connsiteX7" fmla="*/ 1316038 w 2126974"/>
                <a:gd name="connsiteY7" fmla="*/ 2064749 h 2177742"/>
                <a:gd name="connsiteX8" fmla="*/ 527365 w 2126974"/>
                <a:gd name="connsiteY8" fmla="*/ 2169600 h 2177742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27365 w 2126974"/>
                <a:gd name="connsiteY0" fmla="*/ 2169600 h 2169600"/>
                <a:gd name="connsiteX1" fmla="*/ 0 w 2126974"/>
                <a:gd name="connsiteY1" fmla="*/ 100803 h 2169600"/>
                <a:gd name="connsiteX2" fmla="*/ 681621 w 2126974"/>
                <a:gd name="connsiteY2" fmla="*/ 0 h 2169600"/>
                <a:gd name="connsiteX3" fmla="*/ 1107794 w 2126974"/>
                <a:gd name="connsiteY3" fmla="*/ 803062 h 2169600"/>
                <a:gd name="connsiteX4" fmla="*/ 2090434 w 2126974"/>
                <a:gd name="connsiteY4" fmla="*/ 1125043 h 2169600"/>
                <a:gd name="connsiteX5" fmla="*/ 2126974 w 2126974"/>
                <a:gd name="connsiteY5" fmla="*/ 1238422 h 2169600"/>
                <a:gd name="connsiteX6" fmla="*/ 1171174 w 2126974"/>
                <a:gd name="connsiteY6" fmla="*/ 994705 h 2169600"/>
                <a:gd name="connsiteX7" fmla="*/ 1316038 w 2126974"/>
                <a:gd name="connsiteY7" fmla="*/ 2064749 h 2169600"/>
                <a:gd name="connsiteX8" fmla="*/ 527365 w 2126974"/>
                <a:gd name="connsiteY8" fmla="*/ 2169600 h 2169600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316038 w 2126974"/>
                <a:gd name="connsiteY7" fmla="*/ 2064749 h 2177144"/>
                <a:gd name="connsiteX8" fmla="*/ 553482 w 2126974"/>
                <a:gd name="connsiteY8" fmla="*/ 2177144 h 2177144"/>
                <a:gd name="connsiteX0" fmla="*/ 553482 w 2126974"/>
                <a:gd name="connsiteY0" fmla="*/ 2177144 h 2177144"/>
                <a:gd name="connsiteX1" fmla="*/ 0 w 2126974"/>
                <a:gd name="connsiteY1" fmla="*/ 100803 h 2177144"/>
                <a:gd name="connsiteX2" fmla="*/ 681621 w 2126974"/>
                <a:gd name="connsiteY2" fmla="*/ 0 h 2177144"/>
                <a:gd name="connsiteX3" fmla="*/ 1107794 w 2126974"/>
                <a:gd name="connsiteY3" fmla="*/ 803062 h 2177144"/>
                <a:gd name="connsiteX4" fmla="*/ 2090434 w 2126974"/>
                <a:gd name="connsiteY4" fmla="*/ 1125043 h 2177144"/>
                <a:gd name="connsiteX5" fmla="*/ 2126974 w 2126974"/>
                <a:gd name="connsiteY5" fmla="*/ 1238422 h 2177144"/>
                <a:gd name="connsiteX6" fmla="*/ 1171174 w 2126974"/>
                <a:gd name="connsiteY6" fmla="*/ 994705 h 2177144"/>
                <a:gd name="connsiteX7" fmla="*/ 1276143 w 2126974"/>
                <a:gd name="connsiteY7" fmla="*/ 2064835 h 2177144"/>
                <a:gd name="connsiteX8" fmla="*/ 553482 w 2126974"/>
                <a:gd name="connsiteY8" fmla="*/ 2177144 h 2177144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66208 h 2166208"/>
                <a:gd name="connsiteX1" fmla="*/ 0 w 2126974"/>
                <a:gd name="connsiteY1" fmla="*/ 100803 h 2166208"/>
                <a:gd name="connsiteX2" fmla="*/ 681621 w 2126974"/>
                <a:gd name="connsiteY2" fmla="*/ 0 h 2166208"/>
                <a:gd name="connsiteX3" fmla="*/ 1107794 w 2126974"/>
                <a:gd name="connsiteY3" fmla="*/ 803062 h 2166208"/>
                <a:gd name="connsiteX4" fmla="*/ 2090434 w 2126974"/>
                <a:gd name="connsiteY4" fmla="*/ 1125043 h 2166208"/>
                <a:gd name="connsiteX5" fmla="*/ 2126974 w 2126974"/>
                <a:gd name="connsiteY5" fmla="*/ 1238422 h 2166208"/>
                <a:gd name="connsiteX6" fmla="*/ 1171174 w 2126974"/>
                <a:gd name="connsiteY6" fmla="*/ 994705 h 2166208"/>
                <a:gd name="connsiteX7" fmla="*/ 1276143 w 2126974"/>
                <a:gd name="connsiteY7" fmla="*/ 2064835 h 2166208"/>
                <a:gd name="connsiteX8" fmla="*/ 590261 w 2126974"/>
                <a:gd name="connsiteY8" fmla="*/ 2166208 h 216620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72268"/>
                <a:gd name="connsiteX1" fmla="*/ 0 w 2126974"/>
                <a:gd name="connsiteY1" fmla="*/ 106863 h 2172268"/>
                <a:gd name="connsiteX2" fmla="*/ 723791 w 2126974"/>
                <a:gd name="connsiteY2" fmla="*/ 0 h 2172268"/>
                <a:gd name="connsiteX3" fmla="*/ 1107794 w 2126974"/>
                <a:gd name="connsiteY3" fmla="*/ 809122 h 2172268"/>
                <a:gd name="connsiteX4" fmla="*/ 2090434 w 2126974"/>
                <a:gd name="connsiteY4" fmla="*/ 1131103 h 2172268"/>
                <a:gd name="connsiteX5" fmla="*/ 2126974 w 2126974"/>
                <a:gd name="connsiteY5" fmla="*/ 1244482 h 2172268"/>
                <a:gd name="connsiteX6" fmla="*/ 1171174 w 2126974"/>
                <a:gd name="connsiteY6" fmla="*/ 1000765 h 2172268"/>
                <a:gd name="connsiteX7" fmla="*/ 1276143 w 2126974"/>
                <a:gd name="connsiteY7" fmla="*/ 2070895 h 2172268"/>
                <a:gd name="connsiteX8" fmla="*/ 590261 w 2126974"/>
                <a:gd name="connsiteY8" fmla="*/ 2172268 h 2172268"/>
                <a:gd name="connsiteX0" fmla="*/ 590261 w 2126974"/>
                <a:gd name="connsiteY0" fmla="*/ 2172268 h 2185387"/>
                <a:gd name="connsiteX1" fmla="*/ 0 w 2126974"/>
                <a:gd name="connsiteY1" fmla="*/ 106863 h 2185387"/>
                <a:gd name="connsiteX2" fmla="*/ 723791 w 2126974"/>
                <a:gd name="connsiteY2" fmla="*/ 0 h 2185387"/>
                <a:gd name="connsiteX3" fmla="*/ 1107794 w 2126974"/>
                <a:gd name="connsiteY3" fmla="*/ 809122 h 2185387"/>
                <a:gd name="connsiteX4" fmla="*/ 2090434 w 2126974"/>
                <a:gd name="connsiteY4" fmla="*/ 1131103 h 2185387"/>
                <a:gd name="connsiteX5" fmla="*/ 2126974 w 2126974"/>
                <a:gd name="connsiteY5" fmla="*/ 1244482 h 2185387"/>
                <a:gd name="connsiteX6" fmla="*/ 1171174 w 2126974"/>
                <a:gd name="connsiteY6" fmla="*/ 1000765 h 2185387"/>
                <a:gd name="connsiteX7" fmla="*/ 590261 w 2126974"/>
                <a:gd name="connsiteY7" fmla="*/ 2172268 h 2185387"/>
                <a:gd name="connsiteX0" fmla="*/ 425969 w 2126974"/>
                <a:gd name="connsiteY0" fmla="*/ 1071700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25969 w 2126974"/>
                <a:gd name="connsiteY7" fmla="*/ 1071700 h 1244482"/>
                <a:gd name="connsiteX0" fmla="*/ 425969 w 2126974"/>
                <a:gd name="connsiteY0" fmla="*/ 1071700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25969 w 2126974"/>
                <a:gd name="connsiteY7" fmla="*/ 1071700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71174 w 2126974"/>
                <a:gd name="connsiteY6" fmla="*/ 1000765 h 1244482"/>
                <a:gd name="connsiteX7" fmla="*/ 405839 w 2126974"/>
                <a:gd name="connsiteY7" fmla="*/ 1029401 h 1244482"/>
                <a:gd name="connsiteX0" fmla="*/ 405839 w 2126974"/>
                <a:gd name="connsiteY0" fmla="*/ 1029401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52724 w 2126974"/>
                <a:gd name="connsiteY6" fmla="*/ 992119 h 1244482"/>
                <a:gd name="connsiteX7" fmla="*/ 405839 w 2126974"/>
                <a:gd name="connsiteY7" fmla="*/ 1029401 h 1244482"/>
                <a:gd name="connsiteX0" fmla="*/ 437289 w 2126974"/>
                <a:gd name="connsiteY0" fmla="*/ 1027703 h 1244482"/>
                <a:gd name="connsiteX1" fmla="*/ 0 w 2126974"/>
                <a:gd name="connsiteY1" fmla="*/ 106863 h 1244482"/>
                <a:gd name="connsiteX2" fmla="*/ 723791 w 2126974"/>
                <a:gd name="connsiteY2" fmla="*/ 0 h 1244482"/>
                <a:gd name="connsiteX3" fmla="*/ 1107794 w 2126974"/>
                <a:gd name="connsiteY3" fmla="*/ 809122 h 1244482"/>
                <a:gd name="connsiteX4" fmla="*/ 2090434 w 2126974"/>
                <a:gd name="connsiteY4" fmla="*/ 1131103 h 1244482"/>
                <a:gd name="connsiteX5" fmla="*/ 2126974 w 2126974"/>
                <a:gd name="connsiteY5" fmla="*/ 1244482 h 1244482"/>
                <a:gd name="connsiteX6" fmla="*/ 1152724 w 2126974"/>
                <a:gd name="connsiteY6" fmla="*/ 992119 h 1244482"/>
                <a:gd name="connsiteX7" fmla="*/ 437289 w 2126974"/>
                <a:gd name="connsiteY7" fmla="*/ 1027703 h 1244482"/>
                <a:gd name="connsiteX0" fmla="*/ 421951 w 2111636"/>
                <a:gd name="connsiteY0" fmla="*/ 1027703 h 1244482"/>
                <a:gd name="connsiteX1" fmla="*/ -1 w 2111636"/>
                <a:gd name="connsiteY1" fmla="*/ 104658 h 1244482"/>
                <a:gd name="connsiteX2" fmla="*/ 708453 w 2111636"/>
                <a:gd name="connsiteY2" fmla="*/ 0 h 1244482"/>
                <a:gd name="connsiteX3" fmla="*/ 1092456 w 2111636"/>
                <a:gd name="connsiteY3" fmla="*/ 809122 h 1244482"/>
                <a:gd name="connsiteX4" fmla="*/ 2075096 w 2111636"/>
                <a:gd name="connsiteY4" fmla="*/ 1131103 h 1244482"/>
                <a:gd name="connsiteX5" fmla="*/ 2111636 w 2111636"/>
                <a:gd name="connsiteY5" fmla="*/ 1244482 h 1244482"/>
                <a:gd name="connsiteX6" fmla="*/ 1137386 w 2111636"/>
                <a:gd name="connsiteY6" fmla="*/ 992119 h 1244482"/>
                <a:gd name="connsiteX7" fmla="*/ 421951 w 2111636"/>
                <a:gd name="connsiteY7" fmla="*/ 1027703 h 1244482"/>
                <a:gd name="connsiteX0" fmla="*/ 421953 w 2111638"/>
                <a:gd name="connsiteY0" fmla="*/ 1027703 h 1244482"/>
                <a:gd name="connsiteX1" fmla="*/ 1 w 2111638"/>
                <a:gd name="connsiteY1" fmla="*/ 104658 h 1244482"/>
                <a:gd name="connsiteX2" fmla="*/ 708455 w 2111638"/>
                <a:gd name="connsiteY2" fmla="*/ 0 h 1244482"/>
                <a:gd name="connsiteX3" fmla="*/ 1092458 w 2111638"/>
                <a:gd name="connsiteY3" fmla="*/ 809122 h 1244482"/>
                <a:gd name="connsiteX4" fmla="*/ 2075098 w 2111638"/>
                <a:gd name="connsiteY4" fmla="*/ 1131103 h 1244482"/>
                <a:gd name="connsiteX5" fmla="*/ 2111638 w 2111638"/>
                <a:gd name="connsiteY5" fmla="*/ 1244482 h 1244482"/>
                <a:gd name="connsiteX6" fmla="*/ 1137388 w 2111638"/>
                <a:gd name="connsiteY6" fmla="*/ 992119 h 1244482"/>
                <a:gd name="connsiteX7" fmla="*/ 421953 w 2111638"/>
                <a:gd name="connsiteY7" fmla="*/ 1027703 h 1244482"/>
                <a:gd name="connsiteX0" fmla="*/ 421951 w 2111636"/>
                <a:gd name="connsiteY0" fmla="*/ 1027703 h 1244482"/>
                <a:gd name="connsiteX1" fmla="*/ -1 w 2111636"/>
                <a:gd name="connsiteY1" fmla="*/ 104658 h 1244482"/>
                <a:gd name="connsiteX2" fmla="*/ 708453 w 2111636"/>
                <a:gd name="connsiteY2" fmla="*/ 0 h 1244482"/>
                <a:gd name="connsiteX3" fmla="*/ 1092456 w 2111636"/>
                <a:gd name="connsiteY3" fmla="*/ 809122 h 1244482"/>
                <a:gd name="connsiteX4" fmla="*/ 2075096 w 2111636"/>
                <a:gd name="connsiteY4" fmla="*/ 1131103 h 1244482"/>
                <a:gd name="connsiteX5" fmla="*/ 2111636 w 2111636"/>
                <a:gd name="connsiteY5" fmla="*/ 1244482 h 1244482"/>
                <a:gd name="connsiteX6" fmla="*/ 1137386 w 2111636"/>
                <a:gd name="connsiteY6" fmla="*/ 992119 h 1244482"/>
                <a:gd name="connsiteX7" fmla="*/ 421951 w 2111636"/>
                <a:gd name="connsiteY7" fmla="*/ 1027703 h 1244482"/>
                <a:gd name="connsiteX0" fmla="*/ 421953 w 2111638"/>
                <a:gd name="connsiteY0" fmla="*/ 1045546 h 1262325"/>
                <a:gd name="connsiteX1" fmla="*/ 1 w 2111638"/>
                <a:gd name="connsiteY1" fmla="*/ 122501 h 1262325"/>
                <a:gd name="connsiteX2" fmla="*/ 675387 w 2111638"/>
                <a:gd name="connsiteY2" fmla="*/ 0 h 1262325"/>
                <a:gd name="connsiteX3" fmla="*/ 1092458 w 2111638"/>
                <a:gd name="connsiteY3" fmla="*/ 826965 h 1262325"/>
                <a:gd name="connsiteX4" fmla="*/ 2075098 w 2111638"/>
                <a:gd name="connsiteY4" fmla="*/ 1148946 h 1262325"/>
                <a:gd name="connsiteX5" fmla="*/ 2111638 w 2111638"/>
                <a:gd name="connsiteY5" fmla="*/ 1262325 h 1262325"/>
                <a:gd name="connsiteX6" fmla="*/ 1137388 w 2111638"/>
                <a:gd name="connsiteY6" fmla="*/ 1009962 h 1262325"/>
                <a:gd name="connsiteX7" fmla="*/ 421953 w 2111638"/>
                <a:gd name="connsiteY7" fmla="*/ 1045546 h 1262325"/>
                <a:gd name="connsiteX0" fmla="*/ 447410 w 2137095"/>
                <a:gd name="connsiteY0" fmla="*/ 1045546 h 1262325"/>
                <a:gd name="connsiteX1" fmla="*/ 0 w 2137095"/>
                <a:gd name="connsiteY1" fmla="*/ 89441 h 1262325"/>
                <a:gd name="connsiteX2" fmla="*/ 700844 w 2137095"/>
                <a:gd name="connsiteY2" fmla="*/ 0 h 1262325"/>
                <a:gd name="connsiteX3" fmla="*/ 1117915 w 2137095"/>
                <a:gd name="connsiteY3" fmla="*/ 826965 h 1262325"/>
                <a:gd name="connsiteX4" fmla="*/ 2100555 w 2137095"/>
                <a:gd name="connsiteY4" fmla="*/ 1148946 h 1262325"/>
                <a:gd name="connsiteX5" fmla="*/ 2137095 w 2137095"/>
                <a:gd name="connsiteY5" fmla="*/ 1262325 h 1262325"/>
                <a:gd name="connsiteX6" fmla="*/ 1162845 w 2137095"/>
                <a:gd name="connsiteY6" fmla="*/ 1009962 h 1262325"/>
                <a:gd name="connsiteX7" fmla="*/ 447410 w 2137095"/>
                <a:gd name="connsiteY7" fmla="*/ 1045546 h 1262325"/>
                <a:gd name="connsiteX0" fmla="*/ 447410 w 2137095"/>
                <a:gd name="connsiteY0" fmla="*/ 1045546 h 1262325"/>
                <a:gd name="connsiteX1" fmla="*/ 0 w 2137095"/>
                <a:gd name="connsiteY1" fmla="*/ 89441 h 1262325"/>
                <a:gd name="connsiteX2" fmla="*/ 700844 w 2137095"/>
                <a:gd name="connsiteY2" fmla="*/ 0 h 1262325"/>
                <a:gd name="connsiteX3" fmla="*/ 1117915 w 2137095"/>
                <a:gd name="connsiteY3" fmla="*/ 826965 h 1262325"/>
                <a:gd name="connsiteX4" fmla="*/ 2122059 w 2137095"/>
                <a:gd name="connsiteY4" fmla="*/ 1154328 h 1262325"/>
                <a:gd name="connsiteX5" fmla="*/ 2137095 w 2137095"/>
                <a:gd name="connsiteY5" fmla="*/ 1262325 h 1262325"/>
                <a:gd name="connsiteX6" fmla="*/ 1162845 w 2137095"/>
                <a:gd name="connsiteY6" fmla="*/ 1009962 h 1262325"/>
                <a:gd name="connsiteX7" fmla="*/ 447410 w 2137095"/>
                <a:gd name="connsiteY7" fmla="*/ 1045546 h 1262325"/>
                <a:gd name="connsiteX0" fmla="*/ 447410 w 2169323"/>
                <a:gd name="connsiteY0" fmla="*/ 1045546 h 1263341"/>
                <a:gd name="connsiteX1" fmla="*/ 0 w 2169323"/>
                <a:gd name="connsiteY1" fmla="*/ 89441 h 1263341"/>
                <a:gd name="connsiteX2" fmla="*/ 700844 w 2169323"/>
                <a:gd name="connsiteY2" fmla="*/ 0 h 1263341"/>
                <a:gd name="connsiteX3" fmla="*/ 1117915 w 2169323"/>
                <a:gd name="connsiteY3" fmla="*/ 826965 h 1263341"/>
                <a:gd name="connsiteX4" fmla="*/ 2122059 w 2169323"/>
                <a:gd name="connsiteY4" fmla="*/ 1154328 h 1263341"/>
                <a:gd name="connsiteX5" fmla="*/ 2169322 w 2169323"/>
                <a:gd name="connsiteY5" fmla="*/ 1263341 h 1263341"/>
                <a:gd name="connsiteX6" fmla="*/ 1162845 w 2169323"/>
                <a:gd name="connsiteY6" fmla="*/ 1009962 h 1263341"/>
                <a:gd name="connsiteX7" fmla="*/ 447410 w 2169323"/>
                <a:gd name="connsiteY7" fmla="*/ 1045546 h 1263341"/>
                <a:gd name="connsiteX0" fmla="*/ 447410 w 2153207"/>
                <a:gd name="connsiteY0" fmla="*/ 1045546 h 1262834"/>
                <a:gd name="connsiteX1" fmla="*/ 0 w 2153207"/>
                <a:gd name="connsiteY1" fmla="*/ 89441 h 1262834"/>
                <a:gd name="connsiteX2" fmla="*/ 700844 w 2153207"/>
                <a:gd name="connsiteY2" fmla="*/ 0 h 1262834"/>
                <a:gd name="connsiteX3" fmla="*/ 1117915 w 2153207"/>
                <a:gd name="connsiteY3" fmla="*/ 826965 h 1262834"/>
                <a:gd name="connsiteX4" fmla="*/ 2122059 w 2153207"/>
                <a:gd name="connsiteY4" fmla="*/ 1154328 h 1262834"/>
                <a:gd name="connsiteX5" fmla="*/ 2153206 w 2153207"/>
                <a:gd name="connsiteY5" fmla="*/ 1262834 h 1262834"/>
                <a:gd name="connsiteX6" fmla="*/ 1162845 w 2153207"/>
                <a:gd name="connsiteY6" fmla="*/ 1009962 h 1262834"/>
                <a:gd name="connsiteX7" fmla="*/ 447410 w 2153207"/>
                <a:gd name="connsiteY7" fmla="*/ 1045546 h 1262834"/>
                <a:gd name="connsiteX0" fmla="*/ 447410 w 2153205"/>
                <a:gd name="connsiteY0" fmla="*/ 1045546 h 1262834"/>
                <a:gd name="connsiteX1" fmla="*/ 0 w 2153205"/>
                <a:gd name="connsiteY1" fmla="*/ 89441 h 1262834"/>
                <a:gd name="connsiteX2" fmla="*/ 700844 w 2153205"/>
                <a:gd name="connsiteY2" fmla="*/ 0 h 1262834"/>
                <a:gd name="connsiteX3" fmla="*/ 1117915 w 2153205"/>
                <a:gd name="connsiteY3" fmla="*/ 826965 h 1262834"/>
                <a:gd name="connsiteX4" fmla="*/ 2122059 w 2153205"/>
                <a:gd name="connsiteY4" fmla="*/ 1154328 h 1262834"/>
                <a:gd name="connsiteX5" fmla="*/ 2153206 w 2153205"/>
                <a:gd name="connsiteY5" fmla="*/ 1262834 h 1262834"/>
                <a:gd name="connsiteX6" fmla="*/ 1162845 w 2153205"/>
                <a:gd name="connsiteY6" fmla="*/ 1009962 h 1262834"/>
                <a:gd name="connsiteX7" fmla="*/ 447410 w 2153205"/>
                <a:gd name="connsiteY7" fmla="*/ 1045546 h 1262834"/>
                <a:gd name="connsiteX0" fmla="*/ 386313 w 2092109"/>
                <a:gd name="connsiteY0" fmla="*/ 1045546 h 1262834"/>
                <a:gd name="connsiteX1" fmla="*/ 0 w 2092109"/>
                <a:gd name="connsiteY1" fmla="*/ 24167 h 1262834"/>
                <a:gd name="connsiteX2" fmla="*/ 639747 w 2092109"/>
                <a:gd name="connsiteY2" fmla="*/ 0 h 1262834"/>
                <a:gd name="connsiteX3" fmla="*/ 1056818 w 2092109"/>
                <a:gd name="connsiteY3" fmla="*/ 826965 h 1262834"/>
                <a:gd name="connsiteX4" fmla="*/ 2060962 w 2092109"/>
                <a:gd name="connsiteY4" fmla="*/ 1154328 h 1262834"/>
                <a:gd name="connsiteX5" fmla="*/ 2092109 w 2092109"/>
                <a:gd name="connsiteY5" fmla="*/ 1262834 h 1262834"/>
                <a:gd name="connsiteX6" fmla="*/ 1101748 w 2092109"/>
                <a:gd name="connsiteY6" fmla="*/ 1009962 h 1262834"/>
                <a:gd name="connsiteX7" fmla="*/ 386313 w 2092109"/>
                <a:gd name="connsiteY7" fmla="*/ 1045546 h 1262834"/>
                <a:gd name="connsiteX0" fmla="*/ 523547 w 2092109"/>
                <a:gd name="connsiteY0" fmla="*/ 1022995 h 1262834"/>
                <a:gd name="connsiteX1" fmla="*/ 0 w 2092109"/>
                <a:gd name="connsiteY1" fmla="*/ 24167 h 1262834"/>
                <a:gd name="connsiteX2" fmla="*/ 639747 w 2092109"/>
                <a:gd name="connsiteY2" fmla="*/ 0 h 1262834"/>
                <a:gd name="connsiteX3" fmla="*/ 1056818 w 2092109"/>
                <a:gd name="connsiteY3" fmla="*/ 826965 h 1262834"/>
                <a:gd name="connsiteX4" fmla="*/ 2060962 w 2092109"/>
                <a:gd name="connsiteY4" fmla="*/ 1154328 h 1262834"/>
                <a:gd name="connsiteX5" fmla="*/ 2092109 w 2092109"/>
                <a:gd name="connsiteY5" fmla="*/ 1262834 h 1262834"/>
                <a:gd name="connsiteX6" fmla="*/ 1101748 w 2092109"/>
                <a:gd name="connsiteY6" fmla="*/ 1009962 h 1262834"/>
                <a:gd name="connsiteX7" fmla="*/ 523547 w 2092109"/>
                <a:gd name="connsiteY7" fmla="*/ 1022995 h 1262834"/>
                <a:gd name="connsiteX0" fmla="*/ 395476 w 1964038"/>
                <a:gd name="connsiteY0" fmla="*/ 1022995 h 1262834"/>
                <a:gd name="connsiteX1" fmla="*/ 0 w 1964038"/>
                <a:gd name="connsiteY1" fmla="*/ 11406 h 1262834"/>
                <a:gd name="connsiteX2" fmla="*/ 511676 w 1964038"/>
                <a:gd name="connsiteY2" fmla="*/ 0 h 1262834"/>
                <a:gd name="connsiteX3" fmla="*/ 928747 w 1964038"/>
                <a:gd name="connsiteY3" fmla="*/ 826965 h 1262834"/>
                <a:gd name="connsiteX4" fmla="*/ 1932891 w 1964038"/>
                <a:gd name="connsiteY4" fmla="*/ 1154328 h 1262834"/>
                <a:gd name="connsiteX5" fmla="*/ 1964038 w 1964038"/>
                <a:gd name="connsiteY5" fmla="*/ 1262834 h 1262834"/>
                <a:gd name="connsiteX6" fmla="*/ 973677 w 1964038"/>
                <a:gd name="connsiteY6" fmla="*/ 1009962 h 1262834"/>
                <a:gd name="connsiteX7" fmla="*/ 395476 w 1964038"/>
                <a:gd name="connsiteY7" fmla="*/ 1022995 h 1262834"/>
                <a:gd name="connsiteX0" fmla="*/ 436628 w 2005190"/>
                <a:gd name="connsiteY0" fmla="*/ 1022995 h 1262834"/>
                <a:gd name="connsiteX1" fmla="*/ 0 w 2005190"/>
                <a:gd name="connsiteY1" fmla="*/ 76638 h 1262834"/>
                <a:gd name="connsiteX2" fmla="*/ 552828 w 2005190"/>
                <a:gd name="connsiteY2" fmla="*/ 0 h 1262834"/>
                <a:gd name="connsiteX3" fmla="*/ 969899 w 2005190"/>
                <a:gd name="connsiteY3" fmla="*/ 826965 h 1262834"/>
                <a:gd name="connsiteX4" fmla="*/ 1974043 w 2005190"/>
                <a:gd name="connsiteY4" fmla="*/ 1154328 h 1262834"/>
                <a:gd name="connsiteX5" fmla="*/ 2005190 w 2005190"/>
                <a:gd name="connsiteY5" fmla="*/ 1262834 h 1262834"/>
                <a:gd name="connsiteX6" fmla="*/ 1014829 w 2005190"/>
                <a:gd name="connsiteY6" fmla="*/ 1009962 h 1262834"/>
                <a:gd name="connsiteX7" fmla="*/ 436628 w 2005190"/>
                <a:gd name="connsiteY7" fmla="*/ 1022995 h 1262834"/>
                <a:gd name="connsiteX0" fmla="*/ 436628 w 2005190"/>
                <a:gd name="connsiteY0" fmla="*/ 1022995 h 1262834"/>
                <a:gd name="connsiteX1" fmla="*/ 0 w 2005190"/>
                <a:gd name="connsiteY1" fmla="*/ 76638 h 1262834"/>
                <a:gd name="connsiteX2" fmla="*/ 552828 w 2005190"/>
                <a:gd name="connsiteY2" fmla="*/ 0 h 1262834"/>
                <a:gd name="connsiteX3" fmla="*/ 969899 w 2005190"/>
                <a:gd name="connsiteY3" fmla="*/ 826965 h 1262834"/>
                <a:gd name="connsiteX4" fmla="*/ 1974043 w 2005190"/>
                <a:gd name="connsiteY4" fmla="*/ 1154328 h 1262834"/>
                <a:gd name="connsiteX5" fmla="*/ 2005190 w 2005190"/>
                <a:gd name="connsiteY5" fmla="*/ 1262834 h 1262834"/>
                <a:gd name="connsiteX6" fmla="*/ 1014829 w 2005190"/>
                <a:gd name="connsiteY6" fmla="*/ 1009962 h 1262834"/>
                <a:gd name="connsiteX7" fmla="*/ 436628 w 2005190"/>
                <a:gd name="connsiteY7" fmla="*/ 1022995 h 1262834"/>
                <a:gd name="connsiteX0" fmla="*/ 436628 w 2005190"/>
                <a:gd name="connsiteY0" fmla="*/ 1028591 h 1268430"/>
                <a:gd name="connsiteX1" fmla="*/ 0 w 2005190"/>
                <a:gd name="connsiteY1" fmla="*/ 82234 h 1268430"/>
                <a:gd name="connsiteX2" fmla="*/ 631060 w 2005190"/>
                <a:gd name="connsiteY2" fmla="*/ 0 h 1268430"/>
                <a:gd name="connsiteX3" fmla="*/ 969899 w 2005190"/>
                <a:gd name="connsiteY3" fmla="*/ 832561 h 1268430"/>
                <a:gd name="connsiteX4" fmla="*/ 1974043 w 2005190"/>
                <a:gd name="connsiteY4" fmla="*/ 1159924 h 1268430"/>
                <a:gd name="connsiteX5" fmla="*/ 2005190 w 2005190"/>
                <a:gd name="connsiteY5" fmla="*/ 1268430 h 1268430"/>
                <a:gd name="connsiteX6" fmla="*/ 1014829 w 2005190"/>
                <a:gd name="connsiteY6" fmla="*/ 1015558 h 1268430"/>
                <a:gd name="connsiteX7" fmla="*/ 436628 w 2005190"/>
                <a:gd name="connsiteY7" fmla="*/ 1028591 h 1268430"/>
                <a:gd name="connsiteX0" fmla="*/ 413627 w 1982189"/>
                <a:gd name="connsiteY0" fmla="*/ 1028591 h 1268430"/>
                <a:gd name="connsiteX1" fmla="*/ 1 w 1982189"/>
                <a:gd name="connsiteY1" fmla="*/ 78928 h 1268430"/>
                <a:gd name="connsiteX2" fmla="*/ 608059 w 1982189"/>
                <a:gd name="connsiteY2" fmla="*/ 0 h 1268430"/>
                <a:gd name="connsiteX3" fmla="*/ 946898 w 1982189"/>
                <a:gd name="connsiteY3" fmla="*/ 832561 h 1268430"/>
                <a:gd name="connsiteX4" fmla="*/ 1951042 w 1982189"/>
                <a:gd name="connsiteY4" fmla="*/ 1159924 h 1268430"/>
                <a:gd name="connsiteX5" fmla="*/ 1982189 w 1982189"/>
                <a:gd name="connsiteY5" fmla="*/ 1268430 h 1268430"/>
                <a:gd name="connsiteX6" fmla="*/ 991828 w 1982189"/>
                <a:gd name="connsiteY6" fmla="*/ 1015558 h 1268430"/>
                <a:gd name="connsiteX7" fmla="*/ 413627 w 1982189"/>
                <a:gd name="connsiteY7" fmla="*/ 1028591 h 1268430"/>
                <a:gd name="connsiteX0" fmla="*/ 438124 w 1982187"/>
                <a:gd name="connsiteY0" fmla="*/ 1016596 h 1268430"/>
                <a:gd name="connsiteX1" fmla="*/ -1 w 1982187"/>
                <a:gd name="connsiteY1" fmla="*/ 78928 h 1268430"/>
                <a:gd name="connsiteX2" fmla="*/ 608057 w 1982187"/>
                <a:gd name="connsiteY2" fmla="*/ 0 h 1268430"/>
                <a:gd name="connsiteX3" fmla="*/ 946896 w 1982187"/>
                <a:gd name="connsiteY3" fmla="*/ 832561 h 1268430"/>
                <a:gd name="connsiteX4" fmla="*/ 1951040 w 1982187"/>
                <a:gd name="connsiteY4" fmla="*/ 1159924 h 1268430"/>
                <a:gd name="connsiteX5" fmla="*/ 1982187 w 1982187"/>
                <a:gd name="connsiteY5" fmla="*/ 1268430 h 1268430"/>
                <a:gd name="connsiteX6" fmla="*/ 991826 w 1982187"/>
                <a:gd name="connsiteY6" fmla="*/ 1015558 h 1268430"/>
                <a:gd name="connsiteX7" fmla="*/ 438124 w 1982187"/>
                <a:gd name="connsiteY7" fmla="*/ 1016596 h 1268430"/>
                <a:gd name="connsiteX0" fmla="*/ 438126 w 1982189"/>
                <a:gd name="connsiteY0" fmla="*/ 1014349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991828 w 1982189"/>
                <a:gd name="connsiteY6" fmla="*/ 1013311 h 1266183"/>
                <a:gd name="connsiteX7" fmla="*/ 438126 w 1982189"/>
                <a:gd name="connsiteY7" fmla="*/ 1014349 h 1266183"/>
                <a:gd name="connsiteX0" fmla="*/ 438124 w 1982187"/>
                <a:gd name="connsiteY0" fmla="*/ 1014349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33279 w 1982187"/>
                <a:gd name="connsiteY6" fmla="*/ 1018650 h 1266183"/>
                <a:gd name="connsiteX7" fmla="*/ 438124 w 1982187"/>
                <a:gd name="connsiteY7" fmla="*/ 1014349 h 1266183"/>
                <a:gd name="connsiteX0" fmla="*/ 438126 w 1982189"/>
                <a:gd name="connsiteY0" fmla="*/ 1014349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1052449 w 1982189"/>
                <a:gd name="connsiteY6" fmla="*/ 1015895 h 1266183"/>
                <a:gd name="connsiteX7" fmla="*/ 438126 w 1982189"/>
                <a:gd name="connsiteY7" fmla="*/ 1014349 h 1266183"/>
                <a:gd name="connsiteX0" fmla="*/ 438124 w 1982187"/>
                <a:gd name="connsiteY0" fmla="*/ 1014349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52447 w 1982187"/>
                <a:gd name="connsiteY6" fmla="*/ 1015895 h 1266183"/>
                <a:gd name="connsiteX7" fmla="*/ 438124 w 1982187"/>
                <a:gd name="connsiteY7" fmla="*/ 1014349 h 1266183"/>
                <a:gd name="connsiteX0" fmla="*/ 471072 w 1982189"/>
                <a:gd name="connsiteY0" fmla="*/ 1003965 h 1266183"/>
                <a:gd name="connsiteX1" fmla="*/ 1 w 1982189"/>
                <a:gd name="connsiteY1" fmla="*/ 76681 h 1266183"/>
                <a:gd name="connsiteX2" fmla="*/ 572778 w 1982189"/>
                <a:gd name="connsiteY2" fmla="*/ 0 h 1266183"/>
                <a:gd name="connsiteX3" fmla="*/ 946898 w 1982189"/>
                <a:gd name="connsiteY3" fmla="*/ 830314 h 1266183"/>
                <a:gd name="connsiteX4" fmla="*/ 1951042 w 1982189"/>
                <a:gd name="connsiteY4" fmla="*/ 1157677 h 1266183"/>
                <a:gd name="connsiteX5" fmla="*/ 1982189 w 1982189"/>
                <a:gd name="connsiteY5" fmla="*/ 1266183 h 1266183"/>
                <a:gd name="connsiteX6" fmla="*/ 1052449 w 1982189"/>
                <a:gd name="connsiteY6" fmla="*/ 1015895 h 1266183"/>
                <a:gd name="connsiteX7" fmla="*/ 471072 w 1982189"/>
                <a:gd name="connsiteY7" fmla="*/ 1003965 h 1266183"/>
                <a:gd name="connsiteX0" fmla="*/ 478858 w 1982187"/>
                <a:gd name="connsiteY0" fmla="*/ 1031090 h 1266183"/>
                <a:gd name="connsiteX1" fmla="*/ -1 w 1982187"/>
                <a:gd name="connsiteY1" fmla="*/ 76681 h 1266183"/>
                <a:gd name="connsiteX2" fmla="*/ 572776 w 1982187"/>
                <a:gd name="connsiteY2" fmla="*/ 0 h 1266183"/>
                <a:gd name="connsiteX3" fmla="*/ 946896 w 1982187"/>
                <a:gd name="connsiteY3" fmla="*/ 830314 h 1266183"/>
                <a:gd name="connsiteX4" fmla="*/ 1951040 w 1982187"/>
                <a:gd name="connsiteY4" fmla="*/ 1157677 h 1266183"/>
                <a:gd name="connsiteX5" fmla="*/ 1982187 w 1982187"/>
                <a:gd name="connsiteY5" fmla="*/ 1266183 h 1266183"/>
                <a:gd name="connsiteX6" fmla="*/ 1052447 w 1982187"/>
                <a:gd name="connsiteY6" fmla="*/ 1015895 h 1266183"/>
                <a:gd name="connsiteX7" fmla="*/ 478858 w 1982187"/>
                <a:gd name="connsiteY7" fmla="*/ 1031090 h 1266183"/>
                <a:gd name="connsiteX0" fmla="*/ 462748 w 1966077"/>
                <a:gd name="connsiteY0" fmla="*/ 1031090 h 1266183"/>
                <a:gd name="connsiteX1" fmla="*/ 0 w 1966077"/>
                <a:gd name="connsiteY1" fmla="*/ 77189 h 1266183"/>
                <a:gd name="connsiteX2" fmla="*/ 556666 w 1966077"/>
                <a:gd name="connsiteY2" fmla="*/ 0 h 1266183"/>
                <a:gd name="connsiteX3" fmla="*/ 930786 w 1966077"/>
                <a:gd name="connsiteY3" fmla="*/ 830314 h 1266183"/>
                <a:gd name="connsiteX4" fmla="*/ 1934930 w 1966077"/>
                <a:gd name="connsiteY4" fmla="*/ 1157677 h 1266183"/>
                <a:gd name="connsiteX5" fmla="*/ 1966077 w 1966077"/>
                <a:gd name="connsiteY5" fmla="*/ 1266183 h 1266183"/>
                <a:gd name="connsiteX6" fmla="*/ 1036337 w 1966077"/>
                <a:gd name="connsiteY6" fmla="*/ 1015895 h 1266183"/>
                <a:gd name="connsiteX7" fmla="*/ 462748 w 1966077"/>
                <a:gd name="connsiteY7" fmla="*/ 1031090 h 1266183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462748 w 1966077"/>
                <a:gd name="connsiteY7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828923 w 1966077"/>
                <a:gd name="connsiteY7" fmla="*/ 990497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63395 w 1966077"/>
                <a:gd name="connsiteY7" fmla="*/ 1065333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67639 w 1966077"/>
                <a:gd name="connsiteY7" fmla="*/ 1080115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67639 w 1966077"/>
                <a:gd name="connsiteY7" fmla="*/ 1080115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36337 w 1966077"/>
                <a:gd name="connsiteY6" fmla="*/ 1012037 h 1262325"/>
                <a:gd name="connsiteX7" fmla="*/ 767639 w 1966077"/>
                <a:gd name="connsiteY7" fmla="*/ 1080115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67639 w 1966077"/>
                <a:gd name="connsiteY7" fmla="*/ 1080115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1349 w 1966077"/>
                <a:gd name="connsiteY7" fmla="*/ 1108927 h 1262325"/>
                <a:gd name="connsiteX8" fmla="*/ 462748 w 1966077"/>
                <a:gd name="connsiteY8" fmla="*/ 1027232 h 1262325"/>
                <a:gd name="connsiteX0" fmla="*/ 462748 w 1966077"/>
                <a:gd name="connsiteY0" fmla="*/ 1027232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1349 w 1966077"/>
                <a:gd name="connsiteY7" fmla="*/ 1108927 h 1262325"/>
                <a:gd name="connsiteX8" fmla="*/ 462748 w 1966077"/>
                <a:gd name="connsiteY8" fmla="*/ 1027232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1349 w 1966077"/>
                <a:gd name="connsiteY7" fmla="*/ 1108927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0371 w 1966077"/>
                <a:gd name="connsiteY7" fmla="*/ 1124460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0371 w 1966077"/>
                <a:gd name="connsiteY7" fmla="*/ 1124460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0371 w 1966077"/>
                <a:gd name="connsiteY7" fmla="*/ 1124460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80371 w 1966077"/>
                <a:gd name="connsiteY7" fmla="*/ 1124460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56382 w 1966077"/>
                <a:gd name="connsiteY7" fmla="*/ 1135605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56382 w 1966077"/>
                <a:gd name="connsiteY7" fmla="*/ 1135605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34930 w 1966077"/>
                <a:gd name="connsiteY4" fmla="*/ 1153819 h 1262325"/>
                <a:gd name="connsiteX5" fmla="*/ 1966077 w 1966077"/>
                <a:gd name="connsiteY5" fmla="*/ 1262325 h 1262325"/>
                <a:gd name="connsiteX6" fmla="*/ 1017565 w 1966077"/>
                <a:gd name="connsiteY6" fmla="*/ 1022430 h 1262325"/>
                <a:gd name="connsiteX7" fmla="*/ 756382 w 1966077"/>
                <a:gd name="connsiteY7" fmla="*/ 1135605 h 1262325"/>
                <a:gd name="connsiteX8" fmla="*/ 452138 w 1966077"/>
                <a:gd name="connsiteY8" fmla="*/ 990278 h 1262325"/>
                <a:gd name="connsiteX0" fmla="*/ 452138 w 1966077"/>
                <a:gd name="connsiteY0" fmla="*/ 990278 h 1262325"/>
                <a:gd name="connsiteX1" fmla="*/ 0 w 1966077"/>
                <a:gd name="connsiteY1" fmla="*/ 73331 h 1262325"/>
                <a:gd name="connsiteX2" fmla="*/ 529830 w 1966077"/>
                <a:gd name="connsiteY2" fmla="*/ 0 h 1262325"/>
                <a:gd name="connsiteX3" fmla="*/ 930786 w 1966077"/>
                <a:gd name="connsiteY3" fmla="*/ 826456 h 1262325"/>
                <a:gd name="connsiteX4" fmla="*/ 1966077 w 1966077"/>
                <a:gd name="connsiteY4" fmla="*/ 1262325 h 1262325"/>
                <a:gd name="connsiteX5" fmla="*/ 1017565 w 1966077"/>
                <a:gd name="connsiteY5" fmla="*/ 1022430 h 1262325"/>
                <a:gd name="connsiteX6" fmla="*/ 756382 w 1966077"/>
                <a:gd name="connsiteY6" fmla="*/ 1135605 h 1262325"/>
                <a:gd name="connsiteX7" fmla="*/ 452138 w 1966077"/>
                <a:gd name="connsiteY7" fmla="*/ 990278 h 1262325"/>
                <a:gd name="connsiteX0" fmla="*/ 452138 w 1027736"/>
                <a:gd name="connsiteY0" fmla="*/ 990278 h 1136126"/>
                <a:gd name="connsiteX1" fmla="*/ 0 w 1027736"/>
                <a:gd name="connsiteY1" fmla="*/ 73331 h 1136126"/>
                <a:gd name="connsiteX2" fmla="*/ 529830 w 1027736"/>
                <a:gd name="connsiteY2" fmla="*/ 0 h 1136126"/>
                <a:gd name="connsiteX3" fmla="*/ 930786 w 1027736"/>
                <a:gd name="connsiteY3" fmla="*/ 826456 h 1136126"/>
                <a:gd name="connsiteX4" fmla="*/ 1017565 w 1027736"/>
                <a:gd name="connsiteY4" fmla="*/ 1022430 h 1136126"/>
                <a:gd name="connsiteX5" fmla="*/ 756382 w 1027736"/>
                <a:gd name="connsiteY5" fmla="*/ 1135605 h 1136126"/>
                <a:gd name="connsiteX6" fmla="*/ 452138 w 1027736"/>
                <a:gd name="connsiteY6" fmla="*/ 990278 h 1136126"/>
                <a:gd name="connsiteX0" fmla="*/ 452138 w 971252"/>
                <a:gd name="connsiteY0" fmla="*/ 990278 h 1136881"/>
                <a:gd name="connsiteX1" fmla="*/ 0 w 971252"/>
                <a:gd name="connsiteY1" fmla="*/ 73331 h 1136881"/>
                <a:gd name="connsiteX2" fmla="*/ 529830 w 971252"/>
                <a:gd name="connsiteY2" fmla="*/ 0 h 1136881"/>
                <a:gd name="connsiteX3" fmla="*/ 930786 w 971252"/>
                <a:gd name="connsiteY3" fmla="*/ 826456 h 1136881"/>
                <a:gd name="connsiteX4" fmla="*/ 921517 w 971252"/>
                <a:gd name="connsiteY4" fmla="*/ 1047783 h 1136881"/>
                <a:gd name="connsiteX5" fmla="*/ 756382 w 971252"/>
                <a:gd name="connsiteY5" fmla="*/ 1135605 h 1136881"/>
                <a:gd name="connsiteX6" fmla="*/ 452138 w 971252"/>
                <a:gd name="connsiteY6" fmla="*/ 990278 h 1136881"/>
                <a:gd name="connsiteX0" fmla="*/ 452138 w 969936"/>
                <a:gd name="connsiteY0" fmla="*/ 990278 h 1170400"/>
                <a:gd name="connsiteX1" fmla="*/ 0 w 969936"/>
                <a:gd name="connsiteY1" fmla="*/ 73331 h 1170400"/>
                <a:gd name="connsiteX2" fmla="*/ 529830 w 969936"/>
                <a:gd name="connsiteY2" fmla="*/ 0 h 1170400"/>
                <a:gd name="connsiteX3" fmla="*/ 930786 w 969936"/>
                <a:gd name="connsiteY3" fmla="*/ 826456 h 1170400"/>
                <a:gd name="connsiteX4" fmla="*/ 921517 w 969936"/>
                <a:gd name="connsiteY4" fmla="*/ 1047783 h 1170400"/>
                <a:gd name="connsiteX5" fmla="*/ 787886 w 969936"/>
                <a:gd name="connsiteY5" fmla="*/ 1169558 h 1170400"/>
                <a:gd name="connsiteX6" fmla="*/ 452138 w 969936"/>
                <a:gd name="connsiteY6" fmla="*/ 990278 h 1170400"/>
                <a:gd name="connsiteX0" fmla="*/ 452138 w 969936"/>
                <a:gd name="connsiteY0" fmla="*/ 990278 h 1173257"/>
                <a:gd name="connsiteX1" fmla="*/ 0 w 969936"/>
                <a:gd name="connsiteY1" fmla="*/ 73331 h 1173257"/>
                <a:gd name="connsiteX2" fmla="*/ 529830 w 969936"/>
                <a:gd name="connsiteY2" fmla="*/ 0 h 1173257"/>
                <a:gd name="connsiteX3" fmla="*/ 930786 w 969936"/>
                <a:gd name="connsiteY3" fmla="*/ 826456 h 1173257"/>
                <a:gd name="connsiteX4" fmla="*/ 921517 w 969936"/>
                <a:gd name="connsiteY4" fmla="*/ 1047783 h 1173257"/>
                <a:gd name="connsiteX5" fmla="*/ 787886 w 969936"/>
                <a:gd name="connsiteY5" fmla="*/ 1169558 h 1173257"/>
                <a:gd name="connsiteX6" fmla="*/ 452138 w 969936"/>
                <a:gd name="connsiteY6" fmla="*/ 990278 h 1173257"/>
                <a:gd name="connsiteX0" fmla="*/ 452138 w 940695"/>
                <a:gd name="connsiteY0" fmla="*/ 990278 h 1173257"/>
                <a:gd name="connsiteX1" fmla="*/ 0 w 940695"/>
                <a:gd name="connsiteY1" fmla="*/ 73331 h 1173257"/>
                <a:gd name="connsiteX2" fmla="*/ 529830 w 940695"/>
                <a:gd name="connsiteY2" fmla="*/ 0 h 1173257"/>
                <a:gd name="connsiteX3" fmla="*/ 930786 w 940695"/>
                <a:gd name="connsiteY3" fmla="*/ 826456 h 1173257"/>
                <a:gd name="connsiteX4" fmla="*/ 787886 w 940695"/>
                <a:gd name="connsiteY4" fmla="*/ 1169558 h 1173257"/>
                <a:gd name="connsiteX5" fmla="*/ 452138 w 940695"/>
                <a:gd name="connsiteY5" fmla="*/ 990278 h 1173257"/>
                <a:gd name="connsiteX0" fmla="*/ 452138 w 944451"/>
                <a:gd name="connsiteY0" fmla="*/ 990278 h 1200936"/>
                <a:gd name="connsiteX1" fmla="*/ 0 w 944451"/>
                <a:gd name="connsiteY1" fmla="*/ 73331 h 1200936"/>
                <a:gd name="connsiteX2" fmla="*/ 529830 w 944451"/>
                <a:gd name="connsiteY2" fmla="*/ 0 h 1200936"/>
                <a:gd name="connsiteX3" fmla="*/ 930786 w 944451"/>
                <a:gd name="connsiteY3" fmla="*/ 826456 h 1200936"/>
                <a:gd name="connsiteX4" fmla="*/ 828773 w 944451"/>
                <a:gd name="connsiteY4" fmla="*/ 1198312 h 1200936"/>
                <a:gd name="connsiteX5" fmla="*/ 452138 w 944451"/>
                <a:gd name="connsiteY5" fmla="*/ 990278 h 1200936"/>
                <a:gd name="connsiteX0" fmla="*/ 452138 w 944451"/>
                <a:gd name="connsiteY0" fmla="*/ 990278 h 1200936"/>
                <a:gd name="connsiteX1" fmla="*/ 0 w 944451"/>
                <a:gd name="connsiteY1" fmla="*/ 73331 h 1200936"/>
                <a:gd name="connsiteX2" fmla="*/ 529830 w 944451"/>
                <a:gd name="connsiteY2" fmla="*/ 0 h 1200936"/>
                <a:gd name="connsiteX3" fmla="*/ 930786 w 944451"/>
                <a:gd name="connsiteY3" fmla="*/ 826456 h 1200936"/>
                <a:gd name="connsiteX4" fmla="*/ 828773 w 944451"/>
                <a:gd name="connsiteY4" fmla="*/ 1198312 h 1200936"/>
                <a:gd name="connsiteX5" fmla="*/ 452138 w 944451"/>
                <a:gd name="connsiteY5" fmla="*/ 990278 h 1200936"/>
                <a:gd name="connsiteX0" fmla="*/ 452138 w 939147"/>
                <a:gd name="connsiteY0" fmla="*/ 990278 h 1200936"/>
                <a:gd name="connsiteX1" fmla="*/ 0 w 939147"/>
                <a:gd name="connsiteY1" fmla="*/ 73331 h 1200936"/>
                <a:gd name="connsiteX2" fmla="*/ 529830 w 939147"/>
                <a:gd name="connsiteY2" fmla="*/ 0 h 1200936"/>
                <a:gd name="connsiteX3" fmla="*/ 930786 w 939147"/>
                <a:gd name="connsiteY3" fmla="*/ 826456 h 1200936"/>
                <a:gd name="connsiteX4" fmla="*/ 828773 w 939147"/>
                <a:gd name="connsiteY4" fmla="*/ 1198312 h 1200936"/>
                <a:gd name="connsiteX5" fmla="*/ 452138 w 939147"/>
                <a:gd name="connsiteY5" fmla="*/ 990278 h 1200936"/>
                <a:gd name="connsiteX0" fmla="*/ 452138 w 939147"/>
                <a:gd name="connsiteY0" fmla="*/ 990278 h 1198312"/>
                <a:gd name="connsiteX1" fmla="*/ 0 w 939147"/>
                <a:gd name="connsiteY1" fmla="*/ 73331 h 1198312"/>
                <a:gd name="connsiteX2" fmla="*/ 529830 w 939147"/>
                <a:gd name="connsiteY2" fmla="*/ 0 h 1198312"/>
                <a:gd name="connsiteX3" fmla="*/ 930786 w 939147"/>
                <a:gd name="connsiteY3" fmla="*/ 826456 h 1198312"/>
                <a:gd name="connsiteX4" fmla="*/ 828773 w 939147"/>
                <a:gd name="connsiteY4" fmla="*/ 1198312 h 1198312"/>
                <a:gd name="connsiteX5" fmla="*/ 452138 w 939147"/>
                <a:gd name="connsiteY5" fmla="*/ 990278 h 1198312"/>
                <a:gd name="connsiteX0" fmla="*/ 452138 w 948424"/>
                <a:gd name="connsiteY0" fmla="*/ 990278 h 1207549"/>
                <a:gd name="connsiteX1" fmla="*/ 0 w 948424"/>
                <a:gd name="connsiteY1" fmla="*/ 73331 h 1207549"/>
                <a:gd name="connsiteX2" fmla="*/ 529830 w 948424"/>
                <a:gd name="connsiteY2" fmla="*/ 0 h 1207549"/>
                <a:gd name="connsiteX3" fmla="*/ 930786 w 948424"/>
                <a:gd name="connsiteY3" fmla="*/ 826456 h 1207549"/>
                <a:gd name="connsiteX4" fmla="*/ 828773 w 948424"/>
                <a:gd name="connsiteY4" fmla="*/ 1198312 h 1207549"/>
                <a:gd name="connsiteX5" fmla="*/ 452138 w 948424"/>
                <a:gd name="connsiteY5" fmla="*/ 990278 h 1207549"/>
                <a:gd name="connsiteX0" fmla="*/ 452138 w 944496"/>
                <a:gd name="connsiteY0" fmla="*/ 990278 h 1201868"/>
                <a:gd name="connsiteX1" fmla="*/ 0 w 944496"/>
                <a:gd name="connsiteY1" fmla="*/ 73331 h 1201868"/>
                <a:gd name="connsiteX2" fmla="*/ 529830 w 944496"/>
                <a:gd name="connsiteY2" fmla="*/ 0 h 1201868"/>
                <a:gd name="connsiteX3" fmla="*/ 930786 w 944496"/>
                <a:gd name="connsiteY3" fmla="*/ 826456 h 1201868"/>
                <a:gd name="connsiteX4" fmla="*/ 828773 w 944496"/>
                <a:gd name="connsiteY4" fmla="*/ 1198312 h 1201868"/>
                <a:gd name="connsiteX5" fmla="*/ 452138 w 944496"/>
                <a:gd name="connsiteY5" fmla="*/ 990278 h 1201868"/>
                <a:gd name="connsiteX0" fmla="*/ 452138 w 941242"/>
                <a:gd name="connsiteY0" fmla="*/ 990278 h 1162705"/>
                <a:gd name="connsiteX1" fmla="*/ 0 w 941242"/>
                <a:gd name="connsiteY1" fmla="*/ 73331 h 1162705"/>
                <a:gd name="connsiteX2" fmla="*/ 529830 w 941242"/>
                <a:gd name="connsiteY2" fmla="*/ 0 h 1162705"/>
                <a:gd name="connsiteX3" fmla="*/ 930786 w 941242"/>
                <a:gd name="connsiteY3" fmla="*/ 826456 h 1162705"/>
                <a:gd name="connsiteX4" fmla="*/ 795150 w 941242"/>
                <a:gd name="connsiteY4" fmla="*/ 1156969 h 1162705"/>
                <a:gd name="connsiteX5" fmla="*/ 452138 w 941242"/>
                <a:gd name="connsiteY5" fmla="*/ 990278 h 1162705"/>
                <a:gd name="connsiteX0" fmla="*/ 452138 w 942195"/>
                <a:gd name="connsiteY0" fmla="*/ 990278 h 1160684"/>
                <a:gd name="connsiteX1" fmla="*/ 0 w 942195"/>
                <a:gd name="connsiteY1" fmla="*/ 73331 h 1160684"/>
                <a:gd name="connsiteX2" fmla="*/ 529830 w 942195"/>
                <a:gd name="connsiteY2" fmla="*/ 0 h 1160684"/>
                <a:gd name="connsiteX3" fmla="*/ 930786 w 942195"/>
                <a:gd name="connsiteY3" fmla="*/ 826456 h 1160684"/>
                <a:gd name="connsiteX4" fmla="*/ 795150 w 942195"/>
                <a:gd name="connsiteY4" fmla="*/ 1156969 h 1160684"/>
                <a:gd name="connsiteX5" fmla="*/ 452138 w 942195"/>
                <a:gd name="connsiteY5" fmla="*/ 990278 h 116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195" h="1160684">
                  <a:moveTo>
                    <a:pt x="452138" y="990278"/>
                  </a:moveTo>
                  <a:cubicBezTo>
                    <a:pt x="221122" y="363227"/>
                    <a:pt x="216809" y="428439"/>
                    <a:pt x="0" y="73331"/>
                  </a:cubicBezTo>
                  <a:lnTo>
                    <a:pt x="529830" y="0"/>
                  </a:lnTo>
                  <a:cubicBezTo>
                    <a:pt x="614656" y="130919"/>
                    <a:pt x="851138" y="590753"/>
                    <a:pt x="930786" y="826456"/>
                  </a:cubicBezTo>
                  <a:cubicBezTo>
                    <a:pt x="973795" y="1021382"/>
                    <a:pt x="887908" y="1141375"/>
                    <a:pt x="795150" y="1156969"/>
                  </a:cubicBezTo>
                  <a:cubicBezTo>
                    <a:pt x="702392" y="1172563"/>
                    <a:pt x="590292" y="1143139"/>
                    <a:pt x="452138" y="99027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바탕" pitchFamily="18" charset="-127"/>
              </a:endParaRPr>
            </a:p>
          </p:txBody>
        </p:sp>
        <p:sp>
          <p:nvSpPr>
            <p:cNvPr id="81" name="직사각형 80"/>
            <p:cNvSpPr/>
            <p:nvPr/>
          </p:nvSpPr>
          <p:spPr bwMode="auto">
            <a:xfrm>
              <a:off x="404664" y="1747838"/>
              <a:ext cx="1828680" cy="785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2" name="직사각형 81"/>
            <p:cNvSpPr/>
            <p:nvPr/>
          </p:nvSpPr>
          <p:spPr bwMode="auto">
            <a:xfrm>
              <a:off x="372852" y="1787128"/>
              <a:ext cx="63624" cy="10776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4" name="자유형 73"/>
          <p:cNvSpPr/>
          <p:nvPr/>
        </p:nvSpPr>
        <p:spPr bwMode="auto">
          <a:xfrm>
            <a:off x="5601543" y="1884768"/>
            <a:ext cx="228600" cy="345280"/>
          </a:xfrm>
          <a:custGeom>
            <a:avLst/>
            <a:gdLst>
              <a:gd name="connsiteX0" fmla="*/ 36545 w 36545"/>
              <a:gd name="connsiteY0" fmla="*/ 0 h 269081"/>
              <a:gd name="connsiteX1" fmla="*/ 3207 w 36545"/>
              <a:gd name="connsiteY1" fmla="*/ 126206 h 269081"/>
              <a:gd name="connsiteX2" fmla="*/ 3207 w 36545"/>
              <a:gd name="connsiteY2" fmla="*/ 269081 h 269081"/>
              <a:gd name="connsiteX0" fmla="*/ 215139 w 215139"/>
              <a:gd name="connsiteY0" fmla="*/ 0 h 366712"/>
              <a:gd name="connsiteX1" fmla="*/ 3207 w 215139"/>
              <a:gd name="connsiteY1" fmla="*/ 223837 h 366712"/>
              <a:gd name="connsiteX2" fmla="*/ 3207 w 215139"/>
              <a:gd name="connsiteY2" fmla="*/ 366712 h 366712"/>
              <a:gd name="connsiteX0" fmla="*/ 215139 w 215139"/>
              <a:gd name="connsiteY0" fmla="*/ 0 h 366712"/>
              <a:gd name="connsiteX1" fmla="*/ 3207 w 215139"/>
              <a:gd name="connsiteY1" fmla="*/ 223837 h 366712"/>
              <a:gd name="connsiteX2" fmla="*/ 3207 w 21513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1999 w 211999"/>
              <a:gd name="connsiteY0" fmla="*/ 0 h 366712"/>
              <a:gd name="connsiteX1" fmla="*/ 88174 w 211999"/>
              <a:gd name="connsiteY1" fmla="*/ 185737 h 366712"/>
              <a:gd name="connsiteX2" fmla="*/ 67 w 211999"/>
              <a:gd name="connsiteY2" fmla="*/ 366712 h 366712"/>
              <a:gd name="connsiteX0" fmla="*/ 212019 w 212019"/>
              <a:gd name="connsiteY0" fmla="*/ 0 h 366712"/>
              <a:gd name="connsiteX1" fmla="*/ 88194 w 212019"/>
              <a:gd name="connsiteY1" fmla="*/ 185737 h 366712"/>
              <a:gd name="connsiteX2" fmla="*/ 87 w 212019"/>
              <a:gd name="connsiteY2" fmla="*/ 366712 h 366712"/>
              <a:gd name="connsiteX0" fmla="*/ 212043 w 212043"/>
              <a:gd name="connsiteY0" fmla="*/ 0 h 366712"/>
              <a:gd name="connsiteX1" fmla="*/ 73931 w 212043"/>
              <a:gd name="connsiteY1" fmla="*/ 185737 h 366712"/>
              <a:gd name="connsiteX2" fmla="*/ 111 w 212043"/>
              <a:gd name="connsiteY2" fmla="*/ 366712 h 366712"/>
              <a:gd name="connsiteX0" fmla="*/ 214440 w 214440"/>
              <a:gd name="connsiteY0" fmla="*/ 0 h 352424"/>
              <a:gd name="connsiteX1" fmla="*/ 76328 w 214440"/>
              <a:gd name="connsiteY1" fmla="*/ 185737 h 352424"/>
              <a:gd name="connsiteX2" fmla="*/ 127 w 214440"/>
              <a:gd name="connsiteY2" fmla="*/ 352424 h 352424"/>
              <a:gd name="connsiteX0" fmla="*/ 214313 w 214313"/>
              <a:gd name="connsiteY0" fmla="*/ 0 h 352424"/>
              <a:gd name="connsiteX1" fmla="*/ 76201 w 214313"/>
              <a:gd name="connsiteY1" fmla="*/ 185737 h 352424"/>
              <a:gd name="connsiteX2" fmla="*/ 0 w 214313"/>
              <a:gd name="connsiteY2" fmla="*/ 352424 h 352424"/>
              <a:gd name="connsiteX0" fmla="*/ 214313 w 214313"/>
              <a:gd name="connsiteY0" fmla="*/ 0 h 352424"/>
              <a:gd name="connsiteX1" fmla="*/ 76201 w 214313"/>
              <a:gd name="connsiteY1" fmla="*/ 171450 h 352424"/>
              <a:gd name="connsiteX2" fmla="*/ 0 w 214313"/>
              <a:gd name="connsiteY2" fmla="*/ 352424 h 352424"/>
              <a:gd name="connsiteX0" fmla="*/ 214313 w 214313"/>
              <a:gd name="connsiteY0" fmla="*/ 0 h 352424"/>
              <a:gd name="connsiteX1" fmla="*/ 85726 w 214313"/>
              <a:gd name="connsiteY1" fmla="*/ 171450 h 352424"/>
              <a:gd name="connsiteX2" fmla="*/ 0 w 214313"/>
              <a:gd name="connsiteY2" fmla="*/ 352424 h 352424"/>
              <a:gd name="connsiteX0" fmla="*/ 276225 w 276225"/>
              <a:gd name="connsiteY0" fmla="*/ 0 h 364330"/>
              <a:gd name="connsiteX1" fmla="*/ 147638 w 276225"/>
              <a:gd name="connsiteY1" fmla="*/ 171450 h 364330"/>
              <a:gd name="connsiteX2" fmla="*/ 0 w 276225"/>
              <a:gd name="connsiteY2" fmla="*/ 364330 h 364330"/>
              <a:gd name="connsiteX0" fmla="*/ 276225 w 276225"/>
              <a:gd name="connsiteY0" fmla="*/ 0 h 364330"/>
              <a:gd name="connsiteX1" fmla="*/ 147638 w 276225"/>
              <a:gd name="connsiteY1" fmla="*/ 171450 h 364330"/>
              <a:gd name="connsiteX2" fmla="*/ 0 w 276225"/>
              <a:gd name="connsiteY2" fmla="*/ 364330 h 364330"/>
              <a:gd name="connsiteX0" fmla="*/ 271462 w 271462"/>
              <a:gd name="connsiteY0" fmla="*/ 0 h 373855"/>
              <a:gd name="connsiteX1" fmla="*/ 142875 w 271462"/>
              <a:gd name="connsiteY1" fmla="*/ 171450 h 373855"/>
              <a:gd name="connsiteX2" fmla="*/ 0 w 271462"/>
              <a:gd name="connsiteY2" fmla="*/ 373855 h 373855"/>
              <a:gd name="connsiteX0" fmla="*/ 240506 w 240506"/>
              <a:gd name="connsiteY0" fmla="*/ 0 h 347661"/>
              <a:gd name="connsiteX1" fmla="*/ 142875 w 240506"/>
              <a:gd name="connsiteY1" fmla="*/ 145256 h 347661"/>
              <a:gd name="connsiteX2" fmla="*/ 0 w 240506"/>
              <a:gd name="connsiteY2" fmla="*/ 347661 h 347661"/>
              <a:gd name="connsiteX0" fmla="*/ 240506 w 240506"/>
              <a:gd name="connsiteY0" fmla="*/ 0 h 347661"/>
              <a:gd name="connsiteX1" fmla="*/ 142875 w 240506"/>
              <a:gd name="connsiteY1" fmla="*/ 145256 h 347661"/>
              <a:gd name="connsiteX2" fmla="*/ 0 w 240506"/>
              <a:gd name="connsiteY2" fmla="*/ 347661 h 347661"/>
              <a:gd name="connsiteX0" fmla="*/ 240506 w 240506"/>
              <a:gd name="connsiteY0" fmla="*/ 0 h 347661"/>
              <a:gd name="connsiteX1" fmla="*/ 142875 w 240506"/>
              <a:gd name="connsiteY1" fmla="*/ 145256 h 347661"/>
              <a:gd name="connsiteX2" fmla="*/ 0 w 240506"/>
              <a:gd name="connsiteY2" fmla="*/ 347661 h 347661"/>
              <a:gd name="connsiteX0" fmla="*/ 240506 w 240506"/>
              <a:gd name="connsiteY0" fmla="*/ 0 h 347661"/>
              <a:gd name="connsiteX1" fmla="*/ 128587 w 240506"/>
              <a:gd name="connsiteY1" fmla="*/ 164306 h 347661"/>
              <a:gd name="connsiteX2" fmla="*/ 0 w 240506"/>
              <a:gd name="connsiteY2" fmla="*/ 347661 h 347661"/>
              <a:gd name="connsiteX0" fmla="*/ 250031 w 250031"/>
              <a:gd name="connsiteY0" fmla="*/ 0 h 354805"/>
              <a:gd name="connsiteX1" fmla="*/ 128587 w 250031"/>
              <a:gd name="connsiteY1" fmla="*/ 171450 h 354805"/>
              <a:gd name="connsiteX2" fmla="*/ 0 w 250031"/>
              <a:gd name="connsiteY2" fmla="*/ 354805 h 354805"/>
              <a:gd name="connsiteX0" fmla="*/ 250031 w 250031"/>
              <a:gd name="connsiteY0" fmla="*/ 0 h 364330"/>
              <a:gd name="connsiteX1" fmla="*/ 128587 w 250031"/>
              <a:gd name="connsiteY1" fmla="*/ 180975 h 364330"/>
              <a:gd name="connsiteX2" fmla="*/ 0 w 250031"/>
              <a:gd name="connsiteY2" fmla="*/ 364330 h 364330"/>
              <a:gd name="connsiteX0" fmla="*/ 211931 w 211931"/>
              <a:gd name="connsiteY0" fmla="*/ 0 h 330992"/>
              <a:gd name="connsiteX1" fmla="*/ 90487 w 211931"/>
              <a:gd name="connsiteY1" fmla="*/ 180975 h 330992"/>
              <a:gd name="connsiteX2" fmla="*/ 0 w 211931"/>
              <a:gd name="connsiteY2" fmla="*/ 330992 h 330992"/>
              <a:gd name="connsiteX0" fmla="*/ 211931 w 211931"/>
              <a:gd name="connsiteY0" fmla="*/ 0 h 330992"/>
              <a:gd name="connsiteX1" fmla="*/ 0 w 211931"/>
              <a:gd name="connsiteY1" fmla="*/ 330992 h 330992"/>
              <a:gd name="connsiteX0" fmla="*/ 211931 w 211931"/>
              <a:gd name="connsiteY0" fmla="*/ 0 h 330992"/>
              <a:gd name="connsiteX1" fmla="*/ 0 w 211931"/>
              <a:gd name="connsiteY1" fmla="*/ 330992 h 330992"/>
              <a:gd name="connsiteX0" fmla="*/ 228600 w 228600"/>
              <a:gd name="connsiteY0" fmla="*/ 0 h 345280"/>
              <a:gd name="connsiteX1" fmla="*/ 0 w 228600"/>
              <a:gd name="connsiteY1" fmla="*/ 345280 h 345280"/>
              <a:gd name="connsiteX0" fmla="*/ 228600 w 228600"/>
              <a:gd name="connsiteY0" fmla="*/ 0 h 345280"/>
              <a:gd name="connsiteX1" fmla="*/ 0 w 228600"/>
              <a:gd name="connsiteY1" fmla="*/ 345280 h 34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8600" h="345280">
                <a:moveTo>
                  <a:pt x="228600" y="0"/>
                </a:moveTo>
                <a:cubicBezTo>
                  <a:pt x="198438" y="110331"/>
                  <a:pt x="111125" y="242092"/>
                  <a:pt x="0" y="345280"/>
                </a:cubicBezTo>
              </a:path>
            </a:pathLst>
          </a:custGeom>
          <a:noFill/>
          <a:ln w="28575" cap="flat" cmpd="sng" algn="ctr">
            <a:solidFill>
              <a:srgbClr val="FFFF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바탕" pitchFamily="18" charset="-127"/>
            </a:endParaRPr>
          </a:p>
        </p:txBody>
      </p: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4716016" y="1638547"/>
            <a:ext cx="2736304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000" b="0" dirty="0" smtClean="0">
                <a:latin typeface="Calibri" pitchFamily="34" charset="0"/>
                <a:cs typeface="Calibri" pitchFamily="34" charset="0"/>
              </a:rPr>
              <a:t>No side branch adjacent to proximal entry site</a:t>
            </a:r>
          </a:p>
        </p:txBody>
      </p:sp>
      <p:sp>
        <p:nvSpPr>
          <p:cNvPr id="76" name="직사각형 75"/>
          <p:cNvSpPr/>
          <p:nvPr/>
        </p:nvSpPr>
        <p:spPr bwMode="auto">
          <a:xfrm>
            <a:off x="6181663" y="8521825"/>
            <a:ext cx="144016" cy="144016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7" name="직선 연결선 76"/>
          <p:cNvCxnSpPr/>
          <p:nvPr/>
        </p:nvCxnSpPr>
        <p:spPr bwMode="auto">
          <a:xfrm>
            <a:off x="1115616" y="5105156"/>
            <a:ext cx="6552728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직사각형 1"/>
          <p:cNvSpPr/>
          <p:nvPr/>
        </p:nvSpPr>
        <p:spPr>
          <a:xfrm>
            <a:off x="6919048" y="6021288"/>
            <a:ext cx="9813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 smtClean="0">
                <a:latin typeface="Calibri" panose="020F0502020204030204" pitchFamily="34" charset="0"/>
                <a:cs typeface="Calibri" pitchFamily="34" charset="0"/>
              </a:rPr>
              <a:t>No </a:t>
            </a:r>
            <a:r>
              <a:rPr lang="en-US" altLang="ko-KR" sz="1000" dirty="0">
                <a:latin typeface="Calibri" panose="020F0502020204030204" pitchFamily="34" charset="0"/>
                <a:cs typeface="Calibri" pitchFamily="34" charset="0"/>
              </a:rPr>
              <a:t>calcification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7634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12100" y="711976"/>
            <a:ext cx="4527376" cy="5453328"/>
            <a:chOff x="332656" y="1044823"/>
            <a:chExt cx="5328592" cy="6921818"/>
          </a:xfrm>
        </p:grpSpPr>
        <p:sp>
          <p:nvSpPr>
            <p:cNvPr id="6" name="직사각형 5"/>
            <p:cNvSpPr/>
            <p:nvPr/>
          </p:nvSpPr>
          <p:spPr>
            <a:xfrm>
              <a:off x="380510" y="1044823"/>
              <a:ext cx="4544957" cy="46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Successful </a:t>
              </a:r>
              <a:r>
                <a: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guidewire crossing ≤ 30 min </a:t>
              </a: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332656" y="1548879"/>
              <a:ext cx="5328592" cy="6417762"/>
              <a:chOff x="332656" y="1548879"/>
              <a:chExt cx="5328592" cy="6417762"/>
            </a:xfrm>
          </p:grpSpPr>
          <p:sp>
            <p:nvSpPr>
              <p:cNvPr id="8" name="직사각형 7"/>
              <p:cNvSpPr/>
              <p:nvPr/>
            </p:nvSpPr>
            <p:spPr>
              <a:xfrm>
                <a:off x="332656" y="1548879"/>
                <a:ext cx="373943" cy="4687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A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2708920" y="1548879"/>
                <a:ext cx="364508" cy="4687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B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332656" y="5025008"/>
                <a:ext cx="362623" cy="4687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2708920" y="5025008"/>
                <a:ext cx="385263" cy="4687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D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704" y="1939258"/>
                <a:ext cx="1800200" cy="2878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8400" y="5385048"/>
                <a:ext cx="2502848" cy="2560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893" y="5385048"/>
                <a:ext cx="1905019" cy="2581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" name="직선 화살표 연결선 14"/>
              <p:cNvCxnSpPr/>
              <p:nvPr/>
            </p:nvCxnSpPr>
            <p:spPr bwMode="auto">
              <a:xfrm flipH="1">
                <a:off x="1796489" y="6367006"/>
                <a:ext cx="258824" cy="14401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직선 화살표 연결선 15"/>
              <p:cNvCxnSpPr/>
              <p:nvPr/>
            </p:nvCxnSpPr>
            <p:spPr bwMode="auto">
              <a:xfrm flipH="1">
                <a:off x="1412776" y="2414302"/>
                <a:ext cx="216024" cy="19802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C006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직선 화살표 연결선 16"/>
              <p:cNvCxnSpPr/>
              <p:nvPr/>
            </p:nvCxnSpPr>
            <p:spPr bwMode="auto">
              <a:xfrm flipH="1">
                <a:off x="4077072" y="5718934"/>
                <a:ext cx="216024" cy="19802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C006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pic>
            <p:nvPicPr>
              <p:cNvPr id="18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5786" y="1939259"/>
                <a:ext cx="2271446" cy="2896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" name="EasyCTO_LAD2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0233" y="3547974"/>
            <a:ext cx="3096344" cy="3096344"/>
          </a:xfrm>
          <a:prstGeom prst="rect">
            <a:avLst/>
          </a:prstGeom>
        </p:spPr>
      </p:pic>
      <p:pic>
        <p:nvPicPr>
          <p:cNvPr id="21" name="Video_1_Easy_CTO_CT_CPR_xvi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10233" y="101800"/>
            <a:ext cx="3130426" cy="32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09640" y="620688"/>
            <a:ext cx="5198464" cy="5942714"/>
            <a:chOff x="332656" y="1044823"/>
            <a:chExt cx="5885264" cy="6912767"/>
          </a:xfrm>
        </p:grpSpPr>
        <p:sp>
          <p:nvSpPr>
            <p:cNvPr id="6" name="직사각형 5"/>
            <p:cNvSpPr/>
            <p:nvPr/>
          </p:nvSpPr>
          <p:spPr>
            <a:xfrm>
              <a:off x="380511" y="1044823"/>
              <a:ext cx="3602349" cy="429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Fail to cross guidewire ≤ </a:t>
              </a:r>
              <a:r>
                <a: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30 min </a:t>
              </a: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332656" y="1476871"/>
              <a:ext cx="5885264" cy="6480719"/>
              <a:chOff x="332656" y="1476871"/>
              <a:chExt cx="5885264" cy="6480719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688" y="1875056"/>
                <a:ext cx="2370767" cy="28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798" y="5313040"/>
                <a:ext cx="2403154" cy="2644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6992" y="5320997"/>
                <a:ext cx="2758062" cy="2636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1875758"/>
                <a:ext cx="2788920" cy="2875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직선 화살표 연결선 11"/>
              <p:cNvCxnSpPr/>
              <p:nvPr/>
            </p:nvCxnSpPr>
            <p:spPr bwMode="auto">
              <a:xfrm flipH="1">
                <a:off x="1924273" y="1757913"/>
                <a:ext cx="124672" cy="21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C006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직선 화살표 연결선 12"/>
              <p:cNvCxnSpPr/>
              <p:nvPr/>
            </p:nvCxnSpPr>
            <p:spPr bwMode="auto">
              <a:xfrm flipH="1" flipV="1">
                <a:off x="1268760" y="2864768"/>
                <a:ext cx="258825" cy="7200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직선 화살표 연결선 13"/>
              <p:cNvCxnSpPr/>
              <p:nvPr/>
            </p:nvCxnSpPr>
            <p:spPr bwMode="auto">
              <a:xfrm flipH="1">
                <a:off x="2487025" y="6949478"/>
                <a:ext cx="258824" cy="14401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직선 화살표 연결선 14"/>
              <p:cNvCxnSpPr/>
              <p:nvPr/>
            </p:nvCxnSpPr>
            <p:spPr bwMode="auto">
              <a:xfrm flipH="1">
                <a:off x="4282055" y="5725342"/>
                <a:ext cx="124672" cy="21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C006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직사각형 15"/>
              <p:cNvSpPr/>
              <p:nvPr/>
            </p:nvSpPr>
            <p:spPr>
              <a:xfrm>
                <a:off x="332656" y="1476871"/>
                <a:ext cx="336098" cy="429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E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3068960" y="1476871"/>
                <a:ext cx="328839" cy="429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F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332656" y="4952999"/>
                <a:ext cx="374210" cy="429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G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3068960" y="4952999"/>
                <a:ext cx="372394" cy="429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" name="Video_6_Difficult_CTO_CT_CP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8143" y="116632"/>
            <a:ext cx="2959223" cy="3336946"/>
          </a:xfrm>
          <a:prstGeom prst="rect">
            <a:avLst/>
          </a:prstGeom>
        </p:spPr>
      </p:pic>
      <p:pic>
        <p:nvPicPr>
          <p:cNvPr id="20" name="Video_8_Difficult_CTO_RCA_CAG_xvi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8144" y="3573016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09640" y="620688"/>
            <a:ext cx="5198464" cy="5942714"/>
            <a:chOff x="332656" y="1044823"/>
            <a:chExt cx="5885264" cy="6912767"/>
          </a:xfrm>
        </p:grpSpPr>
        <p:sp>
          <p:nvSpPr>
            <p:cNvPr id="6" name="직사각형 5"/>
            <p:cNvSpPr/>
            <p:nvPr/>
          </p:nvSpPr>
          <p:spPr>
            <a:xfrm>
              <a:off x="380511" y="1044823"/>
              <a:ext cx="3602349" cy="429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Fail to cross guidewire ≤ </a:t>
              </a:r>
              <a:r>
                <a: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30 min </a:t>
              </a: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332656" y="1476871"/>
              <a:ext cx="5885264" cy="6480719"/>
              <a:chOff x="332656" y="1476871"/>
              <a:chExt cx="5885264" cy="6480719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688" y="1875056"/>
                <a:ext cx="2370767" cy="2876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798" y="5313040"/>
                <a:ext cx="2403154" cy="2644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6992" y="5320997"/>
                <a:ext cx="2758062" cy="2636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1875758"/>
                <a:ext cx="2788920" cy="2875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직선 화살표 연결선 11"/>
              <p:cNvCxnSpPr/>
              <p:nvPr/>
            </p:nvCxnSpPr>
            <p:spPr bwMode="auto">
              <a:xfrm flipH="1">
                <a:off x="1924273" y="1757913"/>
                <a:ext cx="124672" cy="21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C006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직선 화살표 연결선 12"/>
              <p:cNvCxnSpPr/>
              <p:nvPr/>
            </p:nvCxnSpPr>
            <p:spPr bwMode="auto">
              <a:xfrm flipH="1" flipV="1">
                <a:off x="1268760" y="2864768"/>
                <a:ext cx="258825" cy="7200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직선 화살표 연결선 13"/>
              <p:cNvCxnSpPr/>
              <p:nvPr/>
            </p:nvCxnSpPr>
            <p:spPr bwMode="auto">
              <a:xfrm flipH="1">
                <a:off x="2487025" y="6949478"/>
                <a:ext cx="258824" cy="14401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직선 화살표 연결선 14"/>
              <p:cNvCxnSpPr/>
              <p:nvPr/>
            </p:nvCxnSpPr>
            <p:spPr bwMode="auto">
              <a:xfrm flipH="1">
                <a:off x="4282055" y="5725342"/>
                <a:ext cx="124672" cy="21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C006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직사각형 15"/>
              <p:cNvSpPr/>
              <p:nvPr/>
            </p:nvSpPr>
            <p:spPr>
              <a:xfrm>
                <a:off x="332656" y="1476871"/>
                <a:ext cx="336098" cy="429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E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3068960" y="1476871"/>
                <a:ext cx="328839" cy="429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F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332656" y="4952999"/>
                <a:ext cx="374210" cy="429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G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3068960" y="4952999"/>
                <a:ext cx="372394" cy="429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  <a:endParaRPr lang="en-US" altLang="ko-KR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" name="Video_6_Difficult_CTO_CT_CP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8143" y="116632"/>
            <a:ext cx="2809713" cy="3168352"/>
          </a:xfrm>
          <a:prstGeom prst="rect">
            <a:avLst/>
          </a:prstGeom>
        </p:spPr>
      </p:pic>
      <p:pic>
        <p:nvPicPr>
          <p:cNvPr id="21" name="Video_5_Difficult_CTO_CT_calc_axia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39323" y="3490238"/>
            <a:ext cx="2838533" cy="32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Clinical characteristics (643 patients)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 dirty="0"/>
          </a:p>
        </p:txBody>
      </p:sp>
      <p:graphicFrame>
        <p:nvGraphicFramePr>
          <p:cNvPr id="51" name="Group 319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038966044"/>
              </p:ext>
            </p:extLst>
          </p:nvPr>
        </p:nvGraphicFramePr>
        <p:xfrm>
          <a:off x="323528" y="836712"/>
          <a:ext cx="8299805" cy="5292108"/>
        </p:xfrm>
        <a:graphic>
          <a:graphicData uri="http://schemas.openxmlformats.org/drawingml/2006/table">
            <a:tbl>
              <a:tblPr/>
              <a:tblGrid>
                <a:gridCol w="3240360"/>
                <a:gridCol w="1368152"/>
                <a:gridCol w="1512168"/>
                <a:gridCol w="1418220"/>
                <a:gridCol w="760905"/>
              </a:tblGrid>
              <a:tr h="278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 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All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Success to cross guidewire ≤ 30 min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Fail 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to cross guidewire ≤ 30 min</a:t>
                      </a:r>
                      <a:endParaRPr kumimoji="1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p-value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Patient (N)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643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325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318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Clinical risk factors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Age (year)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62 (54 – 71)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62 (54 – 71)</a:t>
                      </a: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62 (55 – 69)</a:t>
                      </a: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0.90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Male gender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519 (81)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253 (78)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266 (84)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0.08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Hypertension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334 (52)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161 (50)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173 (54)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0.25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Diabetes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199 (31)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95 (29)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104 (33)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0.39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Smoking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248 (39)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127 (39)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121 (38)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0.85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History of stroke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55 (9)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26 (8)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29 (9)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0.85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Prior myocardial infarction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243 (38)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118 (36)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125 (39)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0.48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Prior PCI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138 (22)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59 (18)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79 (25)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0.049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Prior bypass surgery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22 (3)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8 (3)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14 (4)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0.26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868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Occlusion duration ≥ 12 months or unknown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297 (46)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133 (41)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164 (52)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0.009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Laboratory and imaging tests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Hemoglobin (g/dl)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14.0 (13.0 – 15.0)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14.0 (13.0 – 15.0)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 (12.9 – 15.0)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0.96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Creatinine (mg/dl)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0.96 (0.82 – 1.09)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0.93 (0.80 – 1.07)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0.99 (0.83 – 1.10)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0.08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Total cholesterol (mg/dl)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157 (130 – 192)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160 (132 – 200)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157 (129 – 187)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0.36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LDL cholesterol (mg/dl)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97 (71 – 128)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101 (74 – 131)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92 (69 – 122)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0.11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HDL cholesterol (mg/dl)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42 (36 –  48)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42 (37 – 48)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42 (34 – 49)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0.45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HbA1C (%)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6.0 (5.6  – 6.9)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5.8 (5.5 – 6.9)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6.2 (5.8 – 6.9)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0.07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hsCRP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 (mg/dl)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0.13 (0.05 – 0.46)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0.11 (0.05 – 0.48)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0.15 (0.06 – 0.44)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0.25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LV ejection fraction (%)*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60 (55 – 66)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60 (55 – 66)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60 (53 – 66)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0.74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0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LV ejection fraction &lt; 40%*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22 (5)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11 (5)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11 (5)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0.99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1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Procedural characteristics (684 vessels from 643 patients)</a:t>
            </a:r>
            <a:endParaRPr lang="ko-KR" altLang="en-US" dirty="0"/>
          </a:p>
        </p:txBody>
      </p:sp>
      <p:graphicFrame>
        <p:nvGraphicFramePr>
          <p:cNvPr id="7" name="Group 319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772842708"/>
              </p:ext>
            </p:extLst>
          </p:nvPr>
        </p:nvGraphicFramePr>
        <p:xfrm>
          <a:off x="385779" y="1104718"/>
          <a:ext cx="8074652" cy="3620426"/>
        </p:xfrm>
        <a:graphic>
          <a:graphicData uri="http://schemas.openxmlformats.org/drawingml/2006/table">
            <a:tbl>
              <a:tblPr/>
              <a:tblGrid>
                <a:gridCol w="2985331"/>
                <a:gridCol w="1295464"/>
                <a:gridCol w="1480530"/>
                <a:gridCol w="1573063"/>
                <a:gridCol w="740264"/>
              </a:tblGrid>
              <a:tr h="407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All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Success to cross guidewire ≤ 30 min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Fail 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to cross guidewire ≤ 30 min</a:t>
                      </a:r>
                      <a:endParaRPr kumimoji="1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p-value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512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Vessel (N)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684 (100)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350 (51)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334 (49)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0" marR="0" lvl="0" indent="176213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Radial approach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244 (36)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155 (44)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89 (27)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Guiding catheter ≥ 7Fr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393 (58)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188 (54)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205 (61)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0.051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Retrograde injection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258 (38)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88 (26)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170 (51)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Retrograde advancement of wire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85 (12)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 (2)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79 (24)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Successful revascularization of CTO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510 (75)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340 (97)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170 (51)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Simultaneous PCI of non-CTO lesion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192 (28)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109 (31)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83 (25)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0.08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Fluoroscopy time (min)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30 (19 – 52)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21 (13 – 32)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48 (29 – 69)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Procedural time (min)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74 (48 – 112)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55 (37 – 78)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98 (70 – 141)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Contrast volume (ml)</a:t>
                      </a: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224 (170 – 300)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200 (160 – 270)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250 (190 – 345)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2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Angiographic characteristics</a:t>
            </a:r>
            <a:endParaRPr lang="ko-KR" altLang="en-US" dirty="0"/>
          </a:p>
        </p:txBody>
      </p:sp>
      <p:graphicFrame>
        <p:nvGraphicFramePr>
          <p:cNvPr id="8" name="Group 319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34565664"/>
              </p:ext>
            </p:extLst>
          </p:nvPr>
        </p:nvGraphicFramePr>
        <p:xfrm>
          <a:off x="260648" y="692696"/>
          <a:ext cx="8631832" cy="6050928"/>
        </p:xfrm>
        <a:graphic>
          <a:graphicData uri="http://schemas.openxmlformats.org/drawingml/2006/table">
            <a:tbl>
              <a:tblPr/>
              <a:tblGrid>
                <a:gridCol w="3045909"/>
                <a:gridCol w="1564273"/>
                <a:gridCol w="1667513"/>
                <a:gridCol w="1569424"/>
                <a:gridCol w="784713"/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All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Success to cross guidewire ≤ 30 min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Fail 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to cross guidewire ≤ 30 min</a:t>
                      </a:r>
                      <a:endParaRPr kumimoji="1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p-value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Vessel (N)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684 (100)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350 (51)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334 (49)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Location of CTO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LAD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254 (37)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142 (41)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112 (34)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0.06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LCX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144 (21)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87 (25)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57 (17)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0.015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RCA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280 (41)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118 (34)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162 (49)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Calibri" pitchFamily="34" charset="0"/>
                        </a:rPr>
                        <a:t>Left main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 (1)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 (1)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 (1)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0.99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Calibri" pitchFamily="34" charset="0"/>
                        </a:rPr>
                        <a:t>Non-LAD*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424 (62)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205 (59)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219 (66)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0.07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De novo CTO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657 (96)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336 (96)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321 (96)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0.99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Multiple CTO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104 (15)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52 (15)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52 (16)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0.88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Reattempt of previously failed CTO PCI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50 (7)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11 (3)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39 (12)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Morphology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Blunt proximal entry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258 (38)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94 (27)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164 (49)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Calcification, visible within CTO segment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250 (37)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91 (26)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159 (48)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Bending &gt; 45 degree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338 (49)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135 (39)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203 (61)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29084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Severe vessel tortuosity (2 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bendings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 &gt; 70 degree or 1 bending &gt; 90 degree)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 (23)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(14)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 (33)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&lt;0.001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Occlusion length ≥ 20 mm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353 (52)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129 (37)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224 (67)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Proximal branch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487 (71)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228 (65)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259 (78)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Distal branch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408 (60)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190 (54)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218 (65)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0.004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Functional occlusion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32 (4.7)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24 (6.9)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8 (2.4)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0.010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Proximal reference diameter (mm)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2.85 (2.40 – 3.35)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2.81 (2.37 – 3.35)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2.88 (2.45 – 3.32)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0.54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Distal reference diameter (mm)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2.13 (1.70 – 2.55)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2.12 (1.65 – 2.52)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2.14 (1.74 – 2.67)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0.36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Occlusion length (mm)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16 (9 – 27)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13 (7– 19)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20 (13 – 31)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29084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Well-developed collateral (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Rentrop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=3 and Collateral connection=2)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170 (25)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67 (19)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103 (31)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0.001</a:t>
                      </a:r>
                      <a:endParaRPr kumimoji="1" lang="ml-IN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532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Bridging collateral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99 (15)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46 (13)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53 (16)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0.37</a:t>
                      </a:r>
                      <a:endParaRPr kumimoji="1" lang="ml-IN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7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CT characteristics (1)</a:t>
            </a:r>
            <a:endParaRPr lang="ko-KR" altLang="en-US" dirty="0"/>
          </a:p>
        </p:txBody>
      </p:sp>
      <p:graphicFrame>
        <p:nvGraphicFramePr>
          <p:cNvPr id="5" name="Group 319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091123258"/>
              </p:ext>
            </p:extLst>
          </p:nvPr>
        </p:nvGraphicFramePr>
        <p:xfrm>
          <a:off x="306388" y="776536"/>
          <a:ext cx="8730108" cy="5618880"/>
        </p:xfrm>
        <a:graphic>
          <a:graphicData uri="http://schemas.openxmlformats.org/drawingml/2006/table">
            <a:tbl>
              <a:tblPr/>
              <a:tblGrid>
                <a:gridCol w="3265820"/>
                <a:gridCol w="1389226"/>
                <a:gridCol w="1632796"/>
                <a:gridCol w="1563051"/>
                <a:gridCol w="879215"/>
              </a:tblGrid>
              <a:tr h="235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All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Success to cross guidewire ≤ 30 min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Fail 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to cross guidewire ≤ 30 min</a:t>
                      </a:r>
                      <a:endParaRPr kumimoji="1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p-value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Vessel (N)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684 (100)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350 (51)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334 (49)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Vessel proximal to CTO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15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Angle &gt; 90 degree from guiding to CTO segment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317 (46)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121 (35)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145 (43)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0.022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Proximal lesion with DS ≥70%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116 (17)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39 (11)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77 (23)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&lt;0.001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Length from ostium to CTO entry (mm)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31 (17 – 47)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32 (20 – 47)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27 (17 – 47)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0.39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CTO entry and exit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Blunt proximal entry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&lt;0.001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Blunt distal exit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253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(28)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&lt;0.001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Proximal branch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451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246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&lt;0.001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Distal branch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405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Tandem lesion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(23)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Length from CTO exit to vessel end (mm)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85 (63 – 110)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89 (63 – 111)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83 (63 – 107)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0.40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Vessel length (mm)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144 (124 – 161)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142 (123 – 161)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144 (128 – 161)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0.28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CTO plaque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Bending &gt; 45 degree    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&lt;0.001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indent="0"/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Occlusion length </a:t>
                      </a:r>
                      <a:endParaRPr lang="ko-KR" altLang="en-US" sz="1200" b="0" dirty="0"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(8 – 24)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(7 – 18)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(11 – 28)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&lt;0.001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268288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≥ 15 mm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343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&lt;0.001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indent="0"/>
                      <a:r>
                        <a:rPr lang="en-US" altLang="ko-KR" sz="1200" b="0" dirty="0" smtClean="0">
                          <a:latin typeface="Calibri" panose="020F0502020204030204" pitchFamily="34" charset="0"/>
                        </a:rPr>
                        <a:t>Remodeling index</a:t>
                      </a:r>
                      <a:endParaRPr lang="ko-KR" altLang="en-US" sz="1200" b="0" dirty="0"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(0.93 – 1.20)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(0.96 – 1.21)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1.05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(0.91 – 1.20)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268288" indent="0"/>
                      <a:r>
                        <a:rPr lang="en-US" altLang="ko-KR" sz="1200" b="0" dirty="0" smtClean="0"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altLang="ko-KR" sz="1200" b="0" baseline="0" dirty="0" smtClean="0">
                          <a:latin typeface="Calibri" panose="020F0502020204030204" pitchFamily="34" charset="0"/>
                        </a:rPr>
                        <a:t>ositive remodeling</a:t>
                      </a:r>
                      <a:endParaRPr lang="ko-KR" altLang="en-US" sz="1200" b="0" dirty="0"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298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268288" indent="0"/>
                      <a:r>
                        <a:rPr lang="en-US" altLang="ko-KR" sz="1200" b="0" dirty="0" smtClean="0">
                          <a:latin typeface="Calibri" panose="020F0502020204030204" pitchFamily="34" charset="0"/>
                        </a:rPr>
                        <a:t>Negative</a:t>
                      </a:r>
                      <a:r>
                        <a:rPr lang="en-US" altLang="ko-KR" sz="1200" b="0" baseline="0" dirty="0" smtClean="0">
                          <a:latin typeface="Calibri" panose="020F0502020204030204" pitchFamily="34" charset="0"/>
                        </a:rPr>
                        <a:t> remodeling</a:t>
                      </a:r>
                      <a:endParaRPr lang="ko-KR" altLang="en-US" sz="1200" b="0" dirty="0"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indent="0"/>
                      <a:r>
                        <a:rPr lang="en-US" altLang="ko-KR" sz="1200" b="0" dirty="0" smtClean="0">
                          <a:latin typeface="Calibri" panose="020F0502020204030204" pitchFamily="34" charset="0"/>
                        </a:rPr>
                        <a:t>Proximal reference</a:t>
                      </a:r>
                      <a:r>
                        <a:rPr lang="en-US" altLang="ko-KR" sz="1200" b="0" baseline="0" dirty="0" smtClean="0">
                          <a:latin typeface="Calibri" panose="020F0502020204030204" pitchFamily="34" charset="0"/>
                        </a:rPr>
                        <a:t> vessel area (mm</a:t>
                      </a:r>
                      <a:r>
                        <a:rPr lang="en-US" altLang="ko-KR" sz="1200" b="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ko-KR" sz="1200" b="0" baseline="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ko-KR" altLang="en-US" sz="1200" b="0" dirty="0"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 (6.5 – 11.9)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 (6.4 – 11.3)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 (6.8 – 12.3)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indent="0"/>
                      <a:r>
                        <a:rPr lang="en-US" altLang="ko-KR" sz="1200" b="0" dirty="0" smtClean="0">
                          <a:latin typeface="Calibri" panose="020F0502020204030204" pitchFamily="34" charset="0"/>
                        </a:rPr>
                        <a:t>Distal reference</a:t>
                      </a:r>
                      <a:r>
                        <a:rPr lang="en-US" altLang="ko-KR" sz="1200" b="0" baseline="0" dirty="0" smtClean="0">
                          <a:latin typeface="Calibri" panose="020F0502020204030204" pitchFamily="34" charset="0"/>
                        </a:rPr>
                        <a:t> vessel area (mm</a:t>
                      </a:r>
                      <a:r>
                        <a:rPr lang="en-US" altLang="ko-KR" sz="1200" b="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ko-KR" sz="1200" b="0" baseline="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ko-KR" altLang="en-US" sz="1200" b="0" dirty="0"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 (3.4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 (3.5 – 7.5)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 (3.2 – 7.2)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indent="0"/>
                      <a:r>
                        <a:rPr lang="en-US" altLang="ko-KR" sz="1200" b="0" dirty="0" smtClean="0">
                          <a:latin typeface="Calibri" panose="020F0502020204030204" pitchFamily="34" charset="0"/>
                        </a:rPr>
                        <a:t>Maximal CTO plaque </a:t>
                      </a:r>
                      <a:r>
                        <a:rPr lang="en-US" altLang="ko-KR" sz="1200" b="0" baseline="0" dirty="0" smtClean="0">
                          <a:latin typeface="Calibri" panose="020F0502020204030204" pitchFamily="34" charset="0"/>
                        </a:rPr>
                        <a:t>area (mm</a:t>
                      </a:r>
                      <a:r>
                        <a:rPr lang="en-US" altLang="ko-KR" sz="1200" b="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ko-KR" sz="1200" b="0" baseline="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ko-KR" altLang="en-US" sz="1200" b="0" dirty="0"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10.5 (6.7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14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.3)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10.7 (6.6 – 13.8)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 (6.9 – 14.8)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7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CT characteristics (2)</a:t>
            </a:r>
            <a:endParaRPr lang="ko-KR" altLang="en-US" dirty="0"/>
          </a:p>
        </p:txBody>
      </p:sp>
      <p:graphicFrame>
        <p:nvGraphicFramePr>
          <p:cNvPr id="5" name="Group 319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11061125"/>
              </p:ext>
            </p:extLst>
          </p:nvPr>
        </p:nvGraphicFramePr>
        <p:xfrm>
          <a:off x="306388" y="776536"/>
          <a:ext cx="8730108" cy="2622718"/>
        </p:xfrm>
        <a:graphic>
          <a:graphicData uri="http://schemas.openxmlformats.org/drawingml/2006/table">
            <a:tbl>
              <a:tblPr/>
              <a:tblGrid>
                <a:gridCol w="3265820"/>
                <a:gridCol w="1389226"/>
                <a:gridCol w="1632796"/>
                <a:gridCol w="1563051"/>
                <a:gridCol w="879215"/>
              </a:tblGrid>
              <a:tr h="235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All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Success to cross guidewire ≤ 30 min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Fail 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to cross guidewire ≤ 30 min</a:t>
                      </a:r>
                      <a:endParaRPr kumimoji="1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p-value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Vessel (N)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684 (100)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350 (51)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334 (49)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0" indent="0"/>
                      <a:r>
                        <a:rPr lang="en-US" altLang="ko-KR" sz="1200" b="0" dirty="0" smtClean="0">
                          <a:latin typeface="Calibri" panose="020F0502020204030204" pitchFamily="34" charset="0"/>
                        </a:rPr>
                        <a:t>Calcification of CTO plaque</a:t>
                      </a:r>
                      <a:endParaRPr lang="ko-KR" altLang="en-US" sz="1200" b="0" dirty="0"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15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Any calcification within or adjacent to CTO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356 (52)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 (44)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 (61)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35515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Proximal calcification adjacent to CTO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35515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Distal calcification adjacent to CTO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15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Peripheral, mild (&lt; 180 degree or CSA &lt; 50%)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 (15)</a:t>
                      </a:r>
                      <a:endParaRPr lang="en-US" altLang="ko-K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 </a:t>
                      </a:r>
                      <a:r>
                        <a:rPr lang="en-US" altLang="ko-K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altLang="ko-KR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14)</a:t>
                      </a:r>
                      <a:endParaRPr lang="en-US" altLang="ko-K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0.82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15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Peripheral, severe (</a:t>
                      </a:r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itchFamily="34" charset="0"/>
                        </a:rPr>
                        <a:t>≥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 180 degree and CSA </a:t>
                      </a:r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itchFamily="34" charset="0"/>
                        </a:rPr>
                        <a:t>≥ 50%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 (27)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 (15)</a:t>
                      </a:r>
                      <a:endParaRPr lang="en-US" altLang="ko-K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 (39)</a:t>
                      </a:r>
                      <a:endParaRPr lang="en-US" altLang="ko-K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&lt;0.001</a:t>
                      </a:r>
                      <a:endParaRPr kumimoji="1" lang="ml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0197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Central (360 degree and CSA = 100%)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(8)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 (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&lt;0.001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20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Visualized collateral vessel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 (25)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 (22)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 (29)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8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96" y="332656"/>
            <a:ext cx="89289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Prediction of Guidewire Crossing of </a:t>
            </a:r>
            <a:r>
              <a:rPr lang="en-US" altLang="ko-KR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CTO </a:t>
            </a:r>
            <a:r>
              <a:rPr lang="en-US" altLang="ko-KR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by Pre-Procedural Coronary </a:t>
            </a:r>
            <a:r>
              <a:rPr lang="en-US" altLang="ko-KR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CT Angiography</a:t>
            </a:r>
          </a:p>
          <a:p>
            <a:pPr algn="ctr" eaLnBrk="0" hangingPunct="0">
              <a:defRPr/>
            </a:pPr>
            <a:endParaRPr lang="en-US" altLang="ko-KR" sz="1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+mj-cs"/>
            </a:endParaRPr>
          </a:p>
          <a:p>
            <a:pPr algn="ctr" eaLnBrk="0" hangingPunct="0">
              <a:defRPr/>
            </a:pPr>
            <a:r>
              <a:rPr lang="en-US" altLang="ko-KR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KCCT (Korean CTO CT multicenter registry) Score as a Tool for Assessing Difficulty in CTO PCI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688632"/>
            <a:ext cx="9144000" cy="4046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2016-07-21, TOPIC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Tokyo, Japan</a:t>
            </a:r>
            <a:endParaRPr lang="ko-KR" altLang="en-US" sz="1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4869160"/>
            <a:ext cx="87849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Jin-Ho Choi, </a:t>
            </a:r>
            <a:r>
              <a:rPr lang="en-US" altLang="ko-KR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Cheol-Woong</a:t>
            </a:r>
            <a:r>
              <a:rPr lang="en-US" altLang="ko-KR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 </a:t>
            </a:r>
            <a:r>
              <a:rPr lang="en-US" altLang="ko-KR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Yu</a:t>
            </a:r>
            <a:r>
              <a:rPr lang="en-US" altLang="ko-KR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, Hyun-Jong </a:t>
            </a:r>
            <a:r>
              <a:rPr lang="en-US" altLang="ko-KR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Lee, </a:t>
            </a:r>
            <a:r>
              <a:rPr lang="fi-FI" altLang="ko-KR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Jon </a:t>
            </a:r>
            <a:r>
              <a:rPr lang="fi-FI" altLang="ko-KR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Suh, Nae-Hee Lee</a:t>
            </a:r>
          </a:p>
          <a:p>
            <a:pPr algn="ctr" eaLnBrk="0" hangingPunct="0">
              <a:defRPr/>
            </a:pPr>
            <a:r>
              <a:rPr lang="fi-FI" altLang="ko-KR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S</a:t>
            </a:r>
            <a:r>
              <a:rPr lang="fi-FI" altLang="ko-K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amsung </a:t>
            </a:r>
            <a:r>
              <a:rPr lang="fi-FI" altLang="ko-KR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Medical Center, Sejong General Hospital, Korea University Anam Hospital, and Soonchunhyang University Bucheon Hospital</a:t>
            </a:r>
            <a:endParaRPr lang="en-US" altLang="ko-KR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11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Development of the prediction model</a:t>
            </a:r>
            <a:endParaRPr lang="ko-KR" altLang="en-US" dirty="0"/>
          </a:p>
        </p:txBody>
      </p:sp>
      <p:graphicFrame>
        <p:nvGraphicFramePr>
          <p:cNvPr id="5" name="Group 319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578066254"/>
              </p:ext>
            </p:extLst>
          </p:nvPr>
        </p:nvGraphicFramePr>
        <p:xfrm>
          <a:off x="539552" y="1268760"/>
          <a:ext cx="8208912" cy="3600398"/>
        </p:xfrm>
        <a:graphic>
          <a:graphicData uri="http://schemas.openxmlformats.org/drawingml/2006/table">
            <a:tbl>
              <a:tblPr/>
              <a:tblGrid>
                <a:gridCol w="3604576"/>
                <a:gridCol w="2435524"/>
                <a:gridCol w="1520740"/>
                <a:gridCol w="648072"/>
              </a:tblGrid>
              <a:tr h="585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굴림" pitchFamily="50" charset="-127"/>
                      </a:endParaRPr>
                    </a:p>
                  </a:txBody>
                  <a:tcPr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Odds ratio for success to cross guidewire ≤ 30 min (95% CI)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Standardized beta coefficient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Point</a:t>
                      </a: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Proximal blunt entry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0.43 (0.30 – 0.60)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0.85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Proximal</a:t>
                      </a:r>
                      <a:r>
                        <a:rPr lang="en-US" altLang="ko-KR" sz="14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side branch</a:t>
                      </a:r>
                      <a:endParaRPr lang="ko-KR" altLang="en-US" sz="14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0.49 (0.32 – 0.73)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0.65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CTO segment bending &gt; 45 degree  </a:t>
                      </a:r>
                      <a:endParaRPr lang="ko-KR" altLang="en-US" sz="14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0.46 (0.31 – 0.69)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0.75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CTO</a:t>
                      </a:r>
                      <a:r>
                        <a:rPr lang="en-US" altLang="ko-KR" sz="14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segment length ≥ 15 mm</a:t>
                      </a:r>
                      <a:endParaRPr lang="ko-KR" altLang="en-US" sz="14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0.45 (0.31 – 0.66)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0.80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</a:rPr>
                        <a:t>Peripheral calcification: maximal encircling ≥ 180⁰ and CSA ≥ 50%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0.48 (0.35 – 0.66)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0.91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</a:rPr>
                        <a:t>Central</a:t>
                      </a:r>
                      <a:r>
                        <a:rPr lang="en-US" altLang="ko-KR" sz="1400" b="1" baseline="0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</a:rPr>
                        <a:t> calcification</a:t>
                      </a:r>
                      <a:r>
                        <a:rPr lang="en-US" altLang="ko-KR" sz="14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</a:rPr>
                        <a:t> (CSA = 100%)</a:t>
                      </a: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marT="18000" marB="180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+ 2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Reattempt of</a:t>
                      </a:r>
                      <a:r>
                        <a:rPr lang="en-US" altLang="ko-KR" sz="14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previously failed CTO PCI</a:t>
                      </a:r>
                      <a:endParaRPr lang="ko-KR" altLang="en-US" sz="14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0.24 (0.10 – 0.51)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0.75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CTO duration ≥ 12month or unknown</a:t>
                      </a:r>
                      <a:endParaRPr lang="ko-KR" altLang="en-US" sz="14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18000" marB="18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0.28 (0.15 – 0.51)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0.79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굴림" pitchFamily="50" charset="-127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179512" y="5364505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Validation </a:t>
            </a:r>
            <a:r>
              <a:rPr lang="en-US" altLang="ko-KR" sz="1600" dirty="0">
                <a:latin typeface="Calibri" pitchFamily="34" charset="0"/>
                <a:cs typeface="Calibri" pitchFamily="34" charset="0"/>
              </a:rPr>
              <a:t>was tested by leave-one-out </a:t>
            </a: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cross-validation which is an exhaustive validation that uses each sample as validation set and the remaining observations as training set and repeats it.</a:t>
            </a:r>
            <a:endParaRPr lang="ko-KR" alt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89" y="116632"/>
            <a:ext cx="4925775" cy="669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9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dirty="0" smtClean="0"/>
              <a:t>KCCT score </a:t>
            </a:r>
            <a:r>
              <a:rPr lang="en-US" altLang="ko-KR" sz="2000" dirty="0" err="1" smtClean="0"/>
              <a:t>vs</a:t>
            </a:r>
            <a:r>
              <a:rPr lang="en-US" altLang="ko-KR" sz="2000" dirty="0" smtClean="0"/>
              <a:t> time for guidewire crossing</a:t>
            </a:r>
            <a:endParaRPr lang="ko-KR" altLang="en-US" sz="2000" dirty="0"/>
          </a:p>
        </p:txBody>
      </p:sp>
      <p:grpSp>
        <p:nvGrpSpPr>
          <p:cNvPr id="292" name="그룹 291"/>
          <p:cNvGrpSpPr/>
          <p:nvPr/>
        </p:nvGrpSpPr>
        <p:grpSpPr>
          <a:xfrm>
            <a:off x="2555776" y="1196752"/>
            <a:ext cx="3893341" cy="4606124"/>
            <a:chOff x="4630138" y="1493567"/>
            <a:chExt cx="2800490" cy="3579473"/>
          </a:xfrm>
        </p:grpSpPr>
        <p:grpSp>
          <p:nvGrpSpPr>
            <p:cNvPr id="15" name="그룹 14"/>
            <p:cNvGrpSpPr/>
            <p:nvPr/>
          </p:nvGrpSpPr>
          <p:grpSpPr>
            <a:xfrm>
              <a:off x="4630138" y="1767570"/>
              <a:ext cx="2715787" cy="3089122"/>
              <a:chOff x="3489745" y="1230707"/>
              <a:chExt cx="3284934" cy="3437177"/>
            </a:xfrm>
          </p:grpSpPr>
          <p:sp>
            <p:nvSpPr>
              <p:cNvPr id="211" name="Line 34"/>
              <p:cNvSpPr>
                <a:spLocks noChangeShapeType="1"/>
              </p:cNvSpPr>
              <p:nvPr/>
            </p:nvSpPr>
            <p:spPr bwMode="auto">
              <a:xfrm flipV="1">
                <a:off x="4084638" y="3832672"/>
                <a:ext cx="0" cy="14288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Line 35"/>
              <p:cNvSpPr>
                <a:spLocks noChangeShapeType="1"/>
              </p:cNvSpPr>
              <p:nvPr/>
            </p:nvSpPr>
            <p:spPr bwMode="auto">
              <a:xfrm>
                <a:off x="4084638" y="4000947"/>
                <a:ext cx="0" cy="171450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Rectangle 36"/>
              <p:cNvSpPr>
                <a:spLocks noChangeArrowheads="1"/>
              </p:cNvSpPr>
              <p:nvPr/>
            </p:nvSpPr>
            <p:spPr bwMode="auto">
              <a:xfrm>
                <a:off x="3973513" y="3846959"/>
                <a:ext cx="219075" cy="153988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37"/>
              <p:cNvSpPr>
                <a:spLocks/>
              </p:cNvSpPr>
              <p:nvPr/>
            </p:nvSpPr>
            <p:spPr bwMode="auto">
              <a:xfrm>
                <a:off x="3973513" y="3846959"/>
                <a:ext cx="219075" cy="153988"/>
              </a:xfrm>
              <a:custGeom>
                <a:avLst/>
                <a:gdLst>
                  <a:gd name="T0" fmla="*/ 0 w 41"/>
                  <a:gd name="T1" fmla="*/ 0 h 32"/>
                  <a:gd name="T2" fmla="*/ 0 w 41"/>
                  <a:gd name="T3" fmla="*/ 32 h 32"/>
                  <a:gd name="T4" fmla="*/ 41 w 41"/>
                  <a:gd name="T5" fmla="*/ 32 h 32"/>
                  <a:gd name="T6" fmla="*/ 41 w 41"/>
                  <a:gd name="T7" fmla="*/ 0 h 32"/>
                  <a:gd name="T8" fmla="*/ 0 w 41"/>
                  <a:gd name="T9" fmla="*/ 0 h 32"/>
                  <a:gd name="T10" fmla="*/ 0 w 41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32">
                    <a:moveTo>
                      <a:pt x="0" y="0"/>
                    </a:moveTo>
                    <a:lnTo>
                      <a:pt x="0" y="32"/>
                    </a:lnTo>
                    <a:lnTo>
                      <a:pt x="41" y="32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Line 38"/>
              <p:cNvSpPr>
                <a:spLocks noChangeShapeType="1"/>
              </p:cNvSpPr>
              <p:nvPr/>
            </p:nvSpPr>
            <p:spPr bwMode="auto">
              <a:xfrm>
                <a:off x="3973513" y="3966022"/>
                <a:ext cx="219075" cy="0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Line 88"/>
              <p:cNvSpPr>
                <a:spLocks noChangeShapeType="1"/>
              </p:cNvSpPr>
              <p:nvPr/>
            </p:nvSpPr>
            <p:spPr bwMode="auto">
              <a:xfrm flipV="1">
                <a:off x="4373563" y="3458022"/>
                <a:ext cx="0" cy="407988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Line 89"/>
              <p:cNvSpPr>
                <a:spLocks noChangeShapeType="1"/>
              </p:cNvSpPr>
              <p:nvPr/>
            </p:nvSpPr>
            <p:spPr bwMode="auto">
              <a:xfrm>
                <a:off x="4373563" y="4153347"/>
                <a:ext cx="0" cy="19050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Rectangle 90"/>
              <p:cNvSpPr>
                <a:spLocks noChangeArrowheads="1"/>
              </p:cNvSpPr>
              <p:nvPr/>
            </p:nvSpPr>
            <p:spPr bwMode="auto">
              <a:xfrm>
                <a:off x="4267200" y="3866009"/>
                <a:ext cx="212725" cy="287338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91"/>
              <p:cNvSpPr>
                <a:spLocks/>
              </p:cNvSpPr>
              <p:nvPr/>
            </p:nvSpPr>
            <p:spPr bwMode="auto">
              <a:xfrm>
                <a:off x="4267200" y="3866009"/>
                <a:ext cx="212725" cy="287338"/>
              </a:xfrm>
              <a:custGeom>
                <a:avLst/>
                <a:gdLst>
                  <a:gd name="T0" fmla="*/ 0 w 40"/>
                  <a:gd name="T1" fmla="*/ 0 h 60"/>
                  <a:gd name="T2" fmla="*/ 0 w 40"/>
                  <a:gd name="T3" fmla="*/ 60 h 60"/>
                  <a:gd name="T4" fmla="*/ 40 w 40"/>
                  <a:gd name="T5" fmla="*/ 60 h 60"/>
                  <a:gd name="T6" fmla="*/ 40 w 40"/>
                  <a:gd name="T7" fmla="*/ 0 h 60"/>
                  <a:gd name="T8" fmla="*/ 0 w 40"/>
                  <a:gd name="T9" fmla="*/ 0 h 60"/>
                  <a:gd name="T10" fmla="*/ 0 w 40"/>
                  <a:gd name="T1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0">
                    <a:moveTo>
                      <a:pt x="0" y="0"/>
                    </a:moveTo>
                    <a:lnTo>
                      <a:pt x="0" y="60"/>
                    </a:lnTo>
                    <a:lnTo>
                      <a:pt x="40" y="60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Line 92"/>
              <p:cNvSpPr>
                <a:spLocks noChangeShapeType="1"/>
              </p:cNvSpPr>
              <p:nvPr/>
            </p:nvSpPr>
            <p:spPr bwMode="auto">
              <a:xfrm>
                <a:off x="4267200" y="4072384"/>
                <a:ext cx="212725" cy="0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Line 114"/>
              <p:cNvSpPr>
                <a:spLocks noChangeShapeType="1"/>
              </p:cNvSpPr>
              <p:nvPr/>
            </p:nvSpPr>
            <p:spPr bwMode="auto">
              <a:xfrm flipV="1">
                <a:off x="4660900" y="3337372"/>
                <a:ext cx="0" cy="457200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Line 115"/>
              <p:cNvSpPr>
                <a:spLocks noChangeShapeType="1"/>
              </p:cNvSpPr>
              <p:nvPr/>
            </p:nvSpPr>
            <p:spPr bwMode="auto">
              <a:xfrm>
                <a:off x="4660900" y="4105722"/>
                <a:ext cx="0" cy="66675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Rectangle 116"/>
              <p:cNvSpPr>
                <a:spLocks noChangeArrowheads="1"/>
              </p:cNvSpPr>
              <p:nvPr/>
            </p:nvSpPr>
            <p:spPr bwMode="auto">
              <a:xfrm>
                <a:off x="4554538" y="3794572"/>
                <a:ext cx="219075" cy="31115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7"/>
              <p:cNvSpPr>
                <a:spLocks/>
              </p:cNvSpPr>
              <p:nvPr/>
            </p:nvSpPr>
            <p:spPr bwMode="auto">
              <a:xfrm>
                <a:off x="4554538" y="3794572"/>
                <a:ext cx="219075" cy="311150"/>
              </a:xfrm>
              <a:custGeom>
                <a:avLst/>
                <a:gdLst>
                  <a:gd name="T0" fmla="*/ 0 w 41"/>
                  <a:gd name="T1" fmla="*/ 0 h 65"/>
                  <a:gd name="T2" fmla="*/ 0 w 41"/>
                  <a:gd name="T3" fmla="*/ 65 h 65"/>
                  <a:gd name="T4" fmla="*/ 41 w 41"/>
                  <a:gd name="T5" fmla="*/ 65 h 65"/>
                  <a:gd name="T6" fmla="*/ 41 w 41"/>
                  <a:gd name="T7" fmla="*/ 0 h 65"/>
                  <a:gd name="T8" fmla="*/ 0 w 41"/>
                  <a:gd name="T9" fmla="*/ 0 h 65"/>
                  <a:gd name="T10" fmla="*/ 0 w 41"/>
                  <a:gd name="T1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65">
                    <a:moveTo>
                      <a:pt x="0" y="0"/>
                    </a:moveTo>
                    <a:lnTo>
                      <a:pt x="0" y="65"/>
                    </a:lnTo>
                    <a:lnTo>
                      <a:pt x="41" y="65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Line 118"/>
              <p:cNvSpPr>
                <a:spLocks noChangeShapeType="1"/>
              </p:cNvSpPr>
              <p:nvPr/>
            </p:nvSpPr>
            <p:spPr bwMode="auto">
              <a:xfrm>
                <a:off x="4554538" y="3961259"/>
                <a:ext cx="219075" cy="0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Line 218"/>
              <p:cNvSpPr>
                <a:spLocks noChangeShapeType="1"/>
              </p:cNvSpPr>
              <p:nvPr/>
            </p:nvSpPr>
            <p:spPr bwMode="auto">
              <a:xfrm flipV="1">
                <a:off x="4954588" y="2964309"/>
                <a:ext cx="0" cy="628650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Line 219"/>
              <p:cNvSpPr>
                <a:spLocks noChangeShapeType="1"/>
              </p:cNvSpPr>
              <p:nvPr/>
            </p:nvSpPr>
            <p:spPr bwMode="auto">
              <a:xfrm>
                <a:off x="4954588" y="4034284"/>
                <a:ext cx="0" cy="138113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Rectangle 220"/>
              <p:cNvSpPr>
                <a:spLocks noChangeArrowheads="1"/>
              </p:cNvSpPr>
              <p:nvPr/>
            </p:nvSpPr>
            <p:spPr bwMode="auto">
              <a:xfrm>
                <a:off x="4841875" y="3592959"/>
                <a:ext cx="219075" cy="441325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221"/>
              <p:cNvSpPr>
                <a:spLocks/>
              </p:cNvSpPr>
              <p:nvPr/>
            </p:nvSpPr>
            <p:spPr bwMode="auto">
              <a:xfrm>
                <a:off x="4841875" y="3592959"/>
                <a:ext cx="219075" cy="441325"/>
              </a:xfrm>
              <a:custGeom>
                <a:avLst/>
                <a:gdLst>
                  <a:gd name="T0" fmla="*/ 0 w 41"/>
                  <a:gd name="T1" fmla="*/ 0 h 92"/>
                  <a:gd name="T2" fmla="*/ 0 w 41"/>
                  <a:gd name="T3" fmla="*/ 92 h 92"/>
                  <a:gd name="T4" fmla="*/ 41 w 41"/>
                  <a:gd name="T5" fmla="*/ 92 h 92"/>
                  <a:gd name="T6" fmla="*/ 41 w 41"/>
                  <a:gd name="T7" fmla="*/ 0 h 92"/>
                  <a:gd name="T8" fmla="*/ 0 w 41"/>
                  <a:gd name="T9" fmla="*/ 0 h 92"/>
                  <a:gd name="T10" fmla="*/ 0 w 41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92">
                    <a:moveTo>
                      <a:pt x="0" y="0"/>
                    </a:moveTo>
                    <a:lnTo>
                      <a:pt x="0" y="92"/>
                    </a:lnTo>
                    <a:lnTo>
                      <a:pt x="41" y="92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Line 222"/>
              <p:cNvSpPr>
                <a:spLocks noChangeShapeType="1"/>
              </p:cNvSpPr>
              <p:nvPr/>
            </p:nvSpPr>
            <p:spPr bwMode="auto">
              <a:xfrm>
                <a:off x="4841875" y="3832672"/>
                <a:ext cx="219075" cy="0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Line 265"/>
              <p:cNvSpPr>
                <a:spLocks noChangeShapeType="1"/>
              </p:cNvSpPr>
              <p:nvPr/>
            </p:nvSpPr>
            <p:spPr bwMode="auto">
              <a:xfrm flipV="1">
                <a:off x="5241925" y="2503934"/>
                <a:ext cx="0" cy="887413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Line 266"/>
              <p:cNvSpPr>
                <a:spLocks noChangeShapeType="1"/>
              </p:cNvSpPr>
              <p:nvPr/>
            </p:nvSpPr>
            <p:spPr bwMode="auto">
              <a:xfrm>
                <a:off x="5241925" y="3985072"/>
                <a:ext cx="0" cy="187325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Rectangle 267"/>
              <p:cNvSpPr>
                <a:spLocks noChangeArrowheads="1"/>
              </p:cNvSpPr>
              <p:nvPr/>
            </p:nvSpPr>
            <p:spPr bwMode="auto">
              <a:xfrm>
                <a:off x="5135563" y="3391347"/>
                <a:ext cx="212725" cy="593725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268"/>
              <p:cNvSpPr>
                <a:spLocks/>
              </p:cNvSpPr>
              <p:nvPr/>
            </p:nvSpPr>
            <p:spPr bwMode="auto">
              <a:xfrm>
                <a:off x="5135563" y="3391347"/>
                <a:ext cx="212725" cy="593725"/>
              </a:xfrm>
              <a:custGeom>
                <a:avLst/>
                <a:gdLst>
                  <a:gd name="T0" fmla="*/ 0 w 40"/>
                  <a:gd name="T1" fmla="*/ 0 h 124"/>
                  <a:gd name="T2" fmla="*/ 0 w 40"/>
                  <a:gd name="T3" fmla="*/ 124 h 124"/>
                  <a:gd name="T4" fmla="*/ 40 w 40"/>
                  <a:gd name="T5" fmla="*/ 124 h 124"/>
                  <a:gd name="T6" fmla="*/ 40 w 40"/>
                  <a:gd name="T7" fmla="*/ 0 h 124"/>
                  <a:gd name="T8" fmla="*/ 0 w 40"/>
                  <a:gd name="T9" fmla="*/ 0 h 124"/>
                  <a:gd name="T10" fmla="*/ 0 w 40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4">
                    <a:moveTo>
                      <a:pt x="0" y="0"/>
                    </a:moveTo>
                    <a:lnTo>
                      <a:pt x="0" y="124"/>
                    </a:lnTo>
                    <a:lnTo>
                      <a:pt x="40" y="124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Line 269"/>
              <p:cNvSpPr>
                <a:spLocks noChangeShapeType="1"/>
              </p:cNvSpPr>
              <p:nvPr/>
            </p:nvSpPr>
            <p:spPr bwMode="auto">
              <a:xfrm>
                <a:off x="5135563" y="3778697"/>
                <a:ext cx="212725" cy="0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Line 326"/>
              <p:cNvSpPr>
                <a:spLocks noChangeShapeType="1"/>
              </p:cNvSpPr>
              <p:nvPr/>
            </p:nvSpPr>
            <p:spPr bwMode="auto">
              <a:xfrm flipV="1">
                <a:off x="5529263" y="2435672"/>
                <a:ext cx="0" cy="773113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Line 327"/>
              <p:cNvSpPr>
                <a:spLocks noChangeShapeType="1"/>
              </p:cNvSpPr>
              <p:nvPr/>
            </p:nvSpPr>
            <p:spPr bwMode="auto">
              <a:xfrm>
                <a:off x="5529263" y="3773934"/>
                <a:ext cx="0" cy="398463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Rectangle 328"/>
              <p:cNvSpPr>
                <a:spLocks noChangeArrowheads="1"/>
              </p:cNvSpPr>
              <p:nvPr/>
            </p:nvSpPr>
            <p:spPr bwMode="auto">
              <a:xfrm>
                <a:off x="5422900" y="3208784"/>
                <a:ext cx="219075" cy="56515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329"/>
              <p:cNvSpPr>
                <a:spLocks/>
              </p:cNvSpPr>
              <p:nvPr/>
            </p:nvSpPr>
            <p:spPr bwMode="auto">
              <a:xfrm>
                <a:off x="5422900" y="3208784"/>
                <a:ext cx="219075" cy="565150"/>
              </a:xfrm>
              <a:custGeom>
                <a:avLst/>
                <a:gdLst>
                  <a:gd name="T0" fmla="*/ 0 w 41"/>
                  <a:gd name="T1" fmla="*/ 0 h 118"/>
                  <a:gd name="T2" fmla="*/ 0 w 41"/>
                  <a:gd name="T3" fmla="*/ 118 h 118"/>
                  <a:gd name="T4" fmla="*/ 41 w 41"/>
                  <a:gd name="T5" fmla="*/ 118 h 118"/>
                  <a:gd name="T6" fmla="*/ 41 w 41"/>
                  <a:gd name="T7" fmla="*/ 0 h 118"/>
                  <a:gd name="T8" fmla="*/ 0 w 41"/>
                  <a:gd name="T9" fmla="*/ 0 h 118"/>
                  <a:gd name="T10" fmla="*/ 0 w 41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118">
                    <a:moveTo>
                      <a:pt x="0" y="0"/>
                    </a:moveTo>
                    <a:lnTo>
                      <a:pt x="0" y="118"/>
                    </a:lnTo>
                    <a:lnTo>
                      <a:pt x="41" y="118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Line 330"/>
              <p:cNvSpPr>
                <a:spLocks noChangeShapeType="1"/>
              </p:cNvSpPr>
              <p:nvPr/>
            </p:nvSpPr>
            <p:spPr bwMode="auto">
              <a:xfrm>
                <a:off x="5422900" y="3500884"/>
                <a:ext cx="219075" cy="0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Line 331"/>
              <p:cNvSpPr>
                <a:spLocks noChangeShapeType="1"/>
              </p:cNvSpPr>
              <p:nvPr/>
            </p:nvSpPr>
            <p:spPr bwMode="auto">
              <a:xfrm flipV="1">
                <a:off x="5822950" y="1635572"/>
                <a:ext cx="0" cy="1184275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Line 332"/>
              <p:cNvSpPr>
                <a:spLocks noChangeShapeType="1"/>
              </p:cNvSpPr>
              <p:nvPr/>
            </p:nvSpPr>
            <p:spPr bwMode="auto">
              <a:xfrm>
                <a:off x="5822950" y="3692972"/>
                <a:ext cx="0" cy="412750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Rectangle 333"/>
              <p:cNvSpPr>
                <a:spLocks noChangeArrowheads="1"/>
              </p:cNvSpPr>
              <p:nvPr/>
            </p:nvSpPr>
            <p:spPr bwMode="auto">
              <a:xfrm>
                <a:off x="5710238" y="2819847"/>
                <a:ext cx="219075" cy="873125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334"/>
              <p:cNvSpPr>
                <a:spLocks/>
              </p:cNvSpPr>
              <p:nvPr/>
            </p:nvSpPr>
            <p:spPr bwMode="auto">
              <a:xfrm>
                <a:off x="5710238" y="2819847"/>
                <a:ext cx="219075" cy="873125"/>
              </a:xfrm>
              <a:custGeom>
                <a:avLst/>
                <a:gdLst>
                  <a:gd name="T0" fmla="*/ 0 w 41"/>
                  <a:gd name="T1" fmla="*/ 0 h 182"/>
                  <a:gd name="T2" fmla="*/ 0 w 41"/>
                  <a:gd name="T3" fmla="*/ 182 h 182"/>
                  <a:gd name="T4" fmla="*/ 41 w 41"/>
                  <a:gd name="T5" fmla="*/ 182 h 182"/>
                  <a:gd name="T6" fmla="*/ 41 w 41"/>
                  <a:gd name="T7" fmla="*/ 0 h 182"/>
                  <a:gd name="T8" fmla="*/ 0 w 41"/>
                  <a:gd name="T9" fmla="*/ 0 h 182"/>
                  <a:gd name="T10" fmla="*/ 0 w 41"/>
                  <a:gd name="T11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182">
                    <a:moveTo>
                      <a:pt x="0" y="0"/>
                    </a:moveTo>
                    <a:lnTo>
                      <a:pt x="0" y="182"/>
                    </a:lnTo>
                    <a:lnTo>
                      <a:pt x="41" y="182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Line 335"/>
              <p:cNvSpPr>
                <a:spLocks noChangeShapeType="1"/>
              </p:cNvSpPr>
              <p:nvPr/>
            </p:nvSpPr>
            <p:spPr bwMode="auto">
              <a:xfrm>
                <a:off x="5710238" y="3415159"/>
                <a:ext cx="219075" cy="0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Line 336"/>
              <p:cNvSpPr>
                <a:spLocks noChangeShapeType="1"/>
              </p:cNvSpPr>
              <p:nvPr/>
            </p:nvSpPr>
            <p:spPr bwMode="auto">
              <a:xfrm flipV="1">
                <a:off x="6110288" y="3184972"/>
                <a:ext cx="0" cy="19050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Line 337"/>
              <p:cNvSpPr>
                <a:spLocks noChangeShapeType="1"/>
              </p:cNvSpPr>
              <p:nvPr/>
            </p:nvSpPr>
            <p:spPr bwMode="auto">
              <a:xfrm>
                <a:off x="6110288" y="3438972"/>
                <a:ext cx="0" cy="220663"/>
              </a:xfrm>
              <a:prstGeom prst="line">
                <a:avLst/>
              </a:prstGeom>
              <a:noFill/>
              <a:ln w="1905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Rectangle 338"/>
              <p:cNvSpPr>
                <a:spLocks noChangeArrowheads="1"/>
              </p:cNvSpPr>
              <p:nvPr/>
            </p:nvSpPr>
            <p:spPr bwMode="auto">
              <a:xfrm>
                <a:off x="6003925" y="3204022"/>
                <a:ext cx="212725" cy="234950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339"/>
              <p:cNvSpPr>
                <a:spLocks/>
              </p:cNvSpPr>
              <p:nvPr/>
            </p:nvSpPr>
            <p:spPr bwMode="auto">
              <a:xfrm>
                <a:off x="6003925" y="3204022"/>
                <a:ext cx="212725" cy="234950"/>
              </a:xfrm>
              <a:custGeom>
                <a:avLst/>
                <a:gdLst>
                  <a:gd name="T0" fmla="*/ 0 w 40"/>
                  <a:gd name="T1" fmla="*/ 0 h 49"/>
                  <a:gd name="T2" fmla="*/ 0 w 40"/>
                  <a:gd name="T3" fmla="*/ 49 h 49"/>
                  <a:gd name="T4" fmla="*/ 40 w 40"/>
                  <a:gd name="T5" fmla="*/ 49 h 49"/>
                  <a:gd name="T6" fmla="*/ 40 w 40"/>
                  <a:gd name="T7" fmla="*/ 0 h 49"/>
                  <a:gd name="T8" fmla="*/ 0 w 40"/>
                  <a:gd name="T9" fmla="*/ 0 h 49"/>
                  <a:gd name="T10" fmla="*/ 0 w 40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49">
                    <a:moveTo>
                      <a:pt x="0" y="0"/>
                    </a:moveTo>
                    <a:lnTo>
                      <a:pt x="0" y="49"/>
                    </a:lnTo>
                    <a:lnTo>
                      <a:pt x="40" y="49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Line 340"/>
              <p:cNvSpPr>
                <a:spLocks noChangeShapeType="1"/>
              </p:cNvSpPr>
              <p:nvPr/>
            </p:nvSpPr>
            <p:spPr bwMode="auto">
              <a:xfrm>
                <a:off x="6003925" y="3218309"/>
                <a:ext cx="212725" cy="0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Rectangle 341"/>
              <p:cNvSpPr>
                <a:spLocks noChangeArrowheads="1"/>
              </p:cNvSpPr>
              <p:nvPr/>
            </p:nvSpPr>
            <p:spPr bwMode="auto">
              <a:xfrm>
                <a:off x="3910012" y="1327597"/>
                <a:ext cx="2615331" cy="2998788"/>
              </a:xfrm>
              <a:prstGeom prst="rect">
                <a:avLst/>
              </a:prstGeom>
              <a:noFill/>
              <a:ln w="4763" cap="rnd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Rectangle 342"/>
              <p:cNvSpPr>
                <a:spLocks noChangeArrowheads="1"/>
              </p:cNvSpPr>
              <p:nvPr/>
            </p:nvSpPr>
            <p:spPr bwMode="auto">
              <a:xfrm>
                <a:off x="3765192" y="4142336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Rectangle 343"/>
              <p:cNvSpPr>
                <a:spLocks noChangeArrowheads="1"/>
              </p:cNvSpPr>
              <p:nvPr/>
            </p:nvSpPr>
            <p:spPr bwMode="auto">
              <a:xfrm>
                <a:off x="3728679" y="3801024"/>
                <a:ext cx="12552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20</a:t>
                </a:r>
                <a:endParaRPr kumimoji="1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Rectangle 344"/>
              <p:cNvSpPr>
                <a:spLocks noChangeArrowheads="1"/>
              </p:cNvSpPr>
              <p:nvPr/>
            </p:nvSpPr>
            <p:spPr bwMode="auto">
              <a:xfrm>
                <a:off x="3728679" y="3459711"/>
                <a:ext cx="12552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Rectangle 345"/>
              <p:cNvSpPr>
                <a:spLocks noChangeArrowheads="1"/>
              </p:cNvSpPr>
              <p:nvPr/>
            </p:nvSpPr>
            <p:spPr bwMode="auto">
              <a:xfrm>
                <a:off x="3728679" y="3119986"/>
                <a:ext cx="12552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60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Rectangle 346"/>
              <p:cNvSpPr>
                <a:spLocks noChangeArrowheads="1"/>
              </p:cNvSpPr>
              <p:nvPr/>
            </p:nvSpPr>
            <p:spPr bwMode="auto">
              <a:xfrm>
                <a:off x="3728679" y="2778674"/>
                <a:ext cx="12552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Rectangle 347"/>
              <p:cNvSpPr>
                <a:spLocks noChangeArrowheads="1"/>
              </p:cNvSpPr>
              <p:nvPr/>
            </p:nvSpPr>
            <p:spPr bwMode="auto">
              <a:xfrm>
                <a:off x="3690579" y="2438949"/>
                <a:ext cx="188283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100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Rectangle 348"/>
              <p:cNvSpPr>
                <a:spLocks noChangeArrowheads="1"/>
              </p:cNvSpPr>
              <p:nvPr/>
            </p:nvSpPr>
            <p:spPr bwMode="auto">
              <a:xfrm>
                <a:off x="3690579" y="2097636"/>
                <a:ext cx="188283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120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Rectangle 349"/>
              <p:cNvSpPr>
                <a:spLocks noChangeArrowheads="1"/>
              </p:cNvSpPr>
              <p:nvPr/>
            </p:nvSpPr>
            <p:spPr bwMode="auto">
              <a:xfrm>
                <a:off x="3690579" y="1757911"/>
                <a:ext cx="188283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140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Rectangle 350"/>
              <p:cNvSpPr>
                <a:spLocks noChangeArrowheads="1"/>
              </p:cNvSpPr>
              <p:nvPr/>
            </p:nvSpPr>
            <p:spPr bwMode="auto">
              <a:xfrm>
                <a:off x="3690579" y="1416599"/>
                <a:ext cx="188283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160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Line 351"/>
              <p:cNvSpPr>
                <a:spLocks noChangeShapeType="1"/>
              </p:cNvSpPr>
              <p:nvPr/>
            </p:nvSpPr>
            <p:spPr bwMode="auto">
              <a:xfrm>
                <a:off x="3887788" y="4186684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Line 352"/>
              <p:cNvSpPr>
                <a:spLocks noChangeShapeType="1"/>
              </p:cNvSpPr>
              <p:nvPr/>
            </p:nvSpPr>
            <p:spPr bwMode="auto">
              <a:xfrm>
                <a:off x="3887788" y="3846959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Line 353"/>
              <p:cNvSpPr>
                <a:spLocks noChangeShapeType="1"/>
              </p:cNvSpPr>
              <p:nvPr/>
            </p:nvSpPr>
            <p:spPr bwMode="auto">
              <a:xfrm>
                <a:off x="3887788" y="3510409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Line 354"/>
              <p:cNvSpPr>
                <a:spLocks noChangeShapeType="1"/>
              </p:cNvSpPr>
              <p:nvPr/>
            </p:nvSpPr>
            <p:spPr bwMode="auto">
              <a:xfrm>
                <a:off x="3887788" y="3170684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Line 355"/>
              <p:cNvSpPr>
                <a:spLocks noChangeShapeType="1"/>
              </p:cNvSpPr>
              <p:nvPr/>
            </p:nvSpPr>
            <p:spPr bwMode="auto">
              <a:xfrm>
                <a:off x="3887788" y="2829372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Line 356"/>
              <p:cNvSpPr>
                <a:spLocks noChangeShapeType="1"/>
              </p:cNvSpPr>
              <p:nvPr/>
            </p:nvSpPr>
            <p:spPr bwMode="auto">
              <a:xfrm>
                <a:off x="3887788" y="2489647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Line 357"/>
              <p:cNvSpPr>
                <a:spLocks noChangeShapeType="1"/>
              </p:cNvSpPr>
              <p:nvPr/>
            </p:nvSpPr>
            <p:spPr bwMode="auto">
              <a:xfrm>
                <a:off x="3887788" y="2148334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Line 358"/>
              <p:cNvSpPr>
                <a:spLocks noChangeShapeType="1"/>
              </p:cNvSpPr>
              <p:nvPr/>
            </p:nvSpPr>
            <p:spPr bwMode="auto">
              <a:xfrm>
                <a:off x="3887788" y="1807022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Line 359"/>
              <p:cNvSpPr>
                <a:spLocks noChangeShapeType="1"/>
              </p:cNvSpPr>
              <p:nvPr/>
            </p:nvSpPr>
            <p:spPr bwMode="auto">
              <a:xfrm>
                <a:off x="3887788" y="1467297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Line 360"/>
              <p:cNvSpPr>
                <a:spLocks noChangeShapeType="1"/>
              </p:cNvSpPr>
              <p:nvPr/>
            </p:nvSpPr>
            <p:spPr bwMode="auto">
              <a:xfrm flipV="1">
                <a:off x="4084638" y="4326384"/>
                <a:ext cx="0" cy="1905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Line 361"/>
              <p:cNvSpPr>
                <a:spLocks noChangeShapeType="1"/>
              </p:cNvSpPr>
              <p:nvPr/>
            </p:nvSpPr>
            <p:spPr bwMode="auto">
              <a:xfrm flipV="1">
                <a:off x="4373563" y="4326384"/>
                <a:ext cx="0" cy="1905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Line 362"/>
              <p:cNvSpPr>
                <a:spLocks noChangeShapeType="1"/>
              </p:cNvSpPr>
              <p:nvPr/>
            </p:nvSpPr>
            <p:spPr bwMode="auto">
              <a:xfrm flipV="1">
                <a:off x="4660900" y="4326384"/>
                <a:ext cx="0" cy="1905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Line 363"/>
              <p:cNvSpPr>
                <a:spLocks noChangeShapeType="1"/>
              </p:cNvSpPr>
              <p:nvPr/>
            </p:nvSpPr>
            <p:spPr bwMode="auto">
              <a:xfrm flipV="1">
                <a:off x="4954588" y="4326384"/>
                <a:ext cx="0" cy="1905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Line 364"/>
              <p:cNvSpPr>
                <a:spLocks noChangeShapeType="1"/>
              </p:cNvSpPr>
              <p:nvPr/>
            </p:nvSpPr>
            <p:spPr bwMode="auto">
              <a:xfrm flipV="1">
                <a:off x="5241925" y="4326384"/>
                <a:ext cx="0" cy="1905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Line 365"/>
              <p:cNvSpPr>
                <a:spLocks noChangeShapeType="1"/>
              </p:cNvSpPr>
              <p:nvPr/>
            </p:nvSpPr>
            <p:spPr bwMode="auto">
              <a:xfrm flipV="1">
                <a:off x="5529263" y="4326384"/>
                <a:ext cx="0" cy="1905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Line 366"/>
              <p:cNvSpPr>
                <a:spLocks noChangeShapeType="1"/>
              </p:cNvSpPr>
              <p:nvPr/>
            </p:nvSpPr>
            <p:spPr bwMode="auto">
              <a:xfrm flipV="1">
                <a:off x="5822950" y="4326384"/>
                <a:ext cx="0" cy="1905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Line 367"/>
              <p:cNvSpPr>
                <a:spLocks noChangeShapeType="1"/>
              </p:cNvSpPr>
              <p:nvPr/>
            </p:nvSpPr>
            <p:spPr bwMode="auto">
              <a:xfrm flipV="1">
                <a:off x="6110288" y="4326384"/>
                <a:ext cx="0" cy="1905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Rectangle 368"/>
              <p:cNvSpPr>
                <a:spLocks noChangeArrowheads="1"/>
              </p:cNvSpPr>
              <p:nvPr/>
            </p:nvSpPr>
            <p:spPr bwMode="auto">
              <a:xfrm>
                <a:off x="4049713" y="4359722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Rectangle 369"/>
              <p:cNvSpPr>
                <a:spLocks noChangeArrowheads="1"/>
              </p:cNvSpPr>
              <p:nvPr/>
            </p:nvSpPr>
            <p:spPr bwMode="auto">
              <a:xfrm>
                <a:off x="4338638" y="4359722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Rectangle 370"/>
              <p:cNvSpPr>
                <a:spLocks noChangeArrowheads="1"/>
              </p:cNvSpPr>
              <p:nvPr/>
            </p:nvSpPr>
            <p:spPr bwMode="auto">
              <a:xfrm>
                <a:off x="4625975" y="4359722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Rectangle 371"/>
              <p:cNvSpPr>
                <a:spLocks noChangeArrowheads="1"/>
              </p:cNvSpPr>
              <p:nvPr/>
            </p:nvSpPr>
            <p:spPr bwMode="auto">
              <a:xfrm>
                <a:off x="4919663" y="4359722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3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Rectangle 372"/>
              <p:cNvSpPr>
                <a:spLocks noChangeArrowheads="1"/>
              </p:cNvSpPr>
              <p:nvPr/>
            </p:nvSpPr>
            <p:spPr bwMode="auto">
              <a:xfrm>
                <a:off x="5207000" y="4359722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Rectangle 373"/>
              <p:cNvSpPr>
                <a:spLocks noChangeArrowheads="1"/>
              </p:cNvSpPr>
              <p:nvPr/>
            </p:nvSpPr>
            <p:spPr bwMode="auto">
              <a:xfrm>
                <a:off x="5494338" y="4359722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Rectangle 374"/>
              <p:cNvSpPr>
                <a:spLocks noChangeArrowheads="1"/>
              </p:cNvSpPr>
              <p:nvPr/>
            </p:nvSpPr>
            <p:spPr bwMode="auto">
              <a:xfrm>
                <a:off x="5788025" y="4359722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6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Rectangle 375"/>
              <p:cNvSpPr>
                <a:spLocks noChangeArrowheads="1"/>
              </p:cNvSpPr>
              <p:nvPr/>
            </p:nvSpPr>
            <p:spPr bwMode="auto">
              <a:xfrm>
                <a:off x="6075364" y="4359722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7</a:t>
                </a:r>
                <a:endParaRPr kumimoji="1" lang="ko-KR" altLang="ko-K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Rectangle 376"/>
              <p:cNvSpPr>
                <a:spLocks noChangeArrowheads="1"/>
              </p:cNvSpPr>
              <p:nvPr/>
            </p:nvSpPr>
            <p:spPr bwMode="auto">
              <a:xfrm>
                <a:off x="6223777" y="4521515"/>
                <a:ext cx="55090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KCCT score</a:t>
                </a:r>
                <a:endParaRPr kumimoji="1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Rectangle 377"/>
              <p:cNvSpPr>
                <a:spLocks noChangeArrowheads="1"/>
              </p:cNvSpPr>
              <p:nvPr/>
            </p:nvSpPr>
            <p:spPr bwMode="auto">
              <a:xfrm rot="16200000">
                <a:off x="2729206" y="2733268"/>
                <a:ext cx="1708524" cy="187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Time to wire crossing (min)</a:t>
                </a:r>
                <a:endParaRPr kumimoji="1" lang="ko-KR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Line 367"/>
              <p:cNvSpPr>
                <a:spLocks noChangeShapeType="1"/>
              </p:cNvSpPr>
              <p:nvPr/>
            </p:nvSpPr>
            <p:spPr bwMode="auto">
              <a:xfrm flipV="1">
                <a:off x="6367760" y="4326426"/>
                <a:ext cx="0" cy="19008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100"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Rectangle 375"/>
              <p:cNvSpPr>
                <a:spLocks noChangeArrowheads="1"/>
              </p:cNvSpPr>
              <p:nvPr/>
            </p:nvSpPr>
            <p:spPr bwMode="auto">
              <a:xfrm>
                <a:off x="6342632" y="4355633"/>
                <a:ext cx="62762" cy="146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</a:t>
                </a:r>
                <a:endParaRPr kumimoji="1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직사각형 289"/>
              <p:cNvSpPr/>
              <p:nvPr/>
            </p:nvSpPr>
            <p:spPr bwMode="auto">
              <a:xfrm>
                <a:off x="6481097" y="1230707"/>
                <a:ext cx="81934" cy="39918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1" name="직사각형 290"/>
              <p:cNvSpPr/>
              <p:nvPr/>
            </p:nvSpPr>
            <p:spPr bwMode="auto">
              <a:xfrm>
                <a:off x="3861048" y="1301767"/>
                <a:ext cx="2736304" cy="39918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9" name="직사각형 18"/>
            <p:cNvSpPr/>
            <p:nvPr/>
          </p:nvSpPr>
          <p:spPr>
            <a:xfrm>
              <a:off x="4931010" y="1493567"/>
              <a:ext cx="2499618" cy="454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0" dirty="0" smtClean="0">
                  <a:latin typeface="Calibri" panose="020F0502020204030204" pitchFamily="34" charset="0"/>
                </a:rPr>
                <a:t>Time to successful </a:t>
              </a:r>
              <a:r>
                <a:rPr lang="en-US" altLang="ko-KR" sz="1600" b="0" dirty="0">
                  <a:latin typeface="Calibri" panose="020F0502020204030204" pitchFamily="34" charset="0"/>
                </a:rPr>
                <a:t>CTO </a:t>
              </a:r>
              <a:r>
                <a:rPr lang="en-US" altLang="ko-KR" sz="1600" b="0" dirty="0" smtClean="0">
                  <a:latin typeface="Calibri" panose="020F0502020204030204" pitchFamily="34" charset="0"/>
                </a:rPr>
                <a:t>guidewire crossing</a:t>
              </a:r>
              <a:endParaRPr lang="ko-KR" altLang="en-US" sz="1600" b="0" dirty="0">
                <a:latin typeface="Calibri" panose="020F0502020204030204" pitchFamily="34" charset="0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5004048" y="4869740"/>
              <a:ext cx="2323454" cy="203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b="0" dirty="0">
                  <a:latin typeface="Calibri" panose="020F0502020204030204" pitchFamily="34" charset="0"/>
                </a:rPr>
                <a:t>6 </a:t>
              </a:r>
              <a:r>
                <a:rPr lang="en-US" altLang="ko-KR" sz="1100" b="0" dirty="0" smtClean="0">
                  <a:latin typeface="Calibri" panose="020F0502020204030204" pitchFamily="34" charset="0"/>
                </a:rPr>
                <a:t>      78     115    124    117     61      23        4        0</a:t>
              </a:r>
              <a:endParaRPr lang="ko-KR" altLang="en-US" sz="1100" b="0" dirty="0">
                <a:latin typeface="Calibri" panose="020F0502020204030204" pitchFamily="34" charset="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788024" y="4869160"/>
              <a:ext cx="295410" cy="203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0" dirty="0" smtClean="0">
                  <a:latin typeface="Calibri" panose="020F0502020204030204" pitchFamily="34" charset="0"/>
                </a:rPr>
                <a:t>N = </a:t>
              </a:r>
              <a:endParaRPr lang="ko-KR" altLang="en-US" sz="1100" b="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1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KCCT score </a:t>
            </a:r>
            <a:r>
              <a:rPr lang="en-US" altLang="ko-KR" dirty="0" err="1"/>
              <a:t>vs</a:t>
            </a:r>
            <a:r>
              <a:rPr lang="en-US" altLang="ko-KR" dirty="0"/>
              <a:t> </a:t>
            </a:r>
            <a:r>
              <a:rPr lang="en-US" altLang="ko-KR" dirty="0" smtClean="0"/>
              <a:t>time </a:t>
            </a:r>
            <a:r>
              <a:rPr lang="en-US" altLang="ko-KR" dirty="0"/>
              <a:t>for crossing wire &lt;</a:t>
            </a:r>
            <a:r>
              <a:rPr lang="en-US" altLang="ko-KR" dirty="0" smtClean="0"/>
              <a:t>30, &lt;60, &lt;90, and &gt; 90 min</a:t>
            </a:r>
            <a:endParaRPr lang="ko-KR" altLang="en-US" dirty="0"/>
          </a:p>
        </p:txBody>
      </p:sp>
      <p:grpSp>
        <p:nvGrpSpPr>
          <p:cNvPr id="149" name="그룹 148"/>
          <p:cNvGrpSpPr/>
          <p:nvPr/>
        </p:nvGrpSpPr>
        <p:grpSpPr>
          <a:xfrm>
            <a:off x="5094275" y="1484784"/>
            <a:ext cx="3366157" cy="4339635"/>
            <a:chOff x="806496" y="2041492"/>
            <a:chExt cx="3027205" cy="3902659"/>
          </a:xfrm>
        </p:grpSpPr>
        <p:sp>
          <p:nvSpPr>
            <p:cNvPr id="5" name="직사각형 4"/>
            <p:cNvSpPr/>
            <p:nvPr/>
          </p:nvSpPr>
          <p:spPr>
            <a:xfrm>
              <a:off x="1115616" y="2041492"/>
              <a:ext cx="19886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0" dirty="0" smtClean="0">
                  <a:latin typeface="Calibri" panose="020F0502020204030204" pitchFamily="34" charset="0"/>
                </a:rPr>
                <a:t>Final procedural success and time to cross guidewire</a:t>
              </a:r>
              <a:endParaRPr lang="ko-KR" altLang="en-US" sz="1200" b="0" dirty="0">
                <a:latin typeface="Calibri" panose="020F0502020204030204" pitchFamily="34" charset="0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806496" y="2549903"/>
              <a:ext cx="3027205" cy="3394248"/>
              <a:chOff x="527592" y="5765993"/>
              <a:chExt cx="3027205" cy="3394248"/>
            </a:xfrm>
          </p:grpSpPr>
          <p:grpSp>
            <p:nvGrpSpPr>
              <p:cNvPr id="64" name="그룹 63"/>
              <p:cNvGrpSpPr/>
              <p:nvPr/>
            </p:nvGrpSpPr>
            <p:grpSpPr>
              <a:xfrm>
                <a:off x="527592" y="5765993"/>
                <a:ext cx="2814946" cy="2825501"/>
                <a:chOff x="527591" y="5549969"/>
                <a:chExt cx="3036640" cy="2825501"/>
              </a:xfrm>
            </p:grpSpPr>
            <p:sp>
              <p:nvSpPr>
                <p:cNvPr id="77" name="Rectangle 73"/>
                <p:cNvSpPr>
                  <a:spLocks noChangeArrowheads="1"/>
                </p:cNvSpPr>
                <p:nvPr/>
              </p:nvSpPr>
              <p:spPr bwMode="auto">
                <a:xfrm>
                  <a:off x="830645" y="5570487"/>
                  <a:ext cx="2364435" cy="279092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8" name="Rectangle 74"/>
                <p:cNvSpPr>
                  <a:spLocks noChangeArrowheads="1"/>
                </p:cNvSpPr>
                <p:nvPr/>
              </p:nvSpPr>
              <p:spPr bwMode="auto">
                <a:xfrm>
                  <a:off x="870522" y="5697028"/>
                  <a:ext cx="229876" cy="2537842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9" name="Rectangle 75"/>
                <p:cNvSpPr>
                  <a:spLocks noChangeArrowheads="1"/>
                </p:cNvSpPr>
                <p:nvPr/>
              </p:nvSpPr>
              <p:spPr bwMode="auto">
                <a:xfrm>
                  <a:off x="1130891" y="6087897"/>
                  <a:ext cx="227531" cy="2146972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0" name="Rectangle 76"/>
                <p:cNvSpPr>
                  <a:spLocks noChangeArrowheads="1"/>
                </p:cNvSpPr>
                <p:nvPr/>
              </p:nvSpPr>
              <p:spPr bwMode="auto">
                <a:xfrm>
                  <a:off x="1130891" y="5827787"/>
                  <a:ext cx="227531" cy="260112"/>
                </a:xfrm>
                <a:prstGeom prst="rect">
                  <a:avLst/>
                </a:prstGeom>
                <a:solidFill>
                  <a:srgbClr val="FFE4E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1" name="Rectangle 77"/>
                <p:cNvSpPr>
                  <a:spLocks noChangeArrowheads="1"/>
                </p:cNvSpPr>
                <p:nvPr/>
              </p:nvSpPr>
              <p:spPr bwMode="auto">
                <a:xfrm>
                  <a:off x="1130891" y="5697028"/>
                  <a:ext cx="227531" cy="130759"/>
                </a:xfrm>
                <a:prstGeom prst="rect">
                  <a:avLst/>
                </a:prstGeom>
                <a:solidFill>
                  <a:srgbClr val="FA807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2" name="Rectangle 78"/>
                <p:cNvSpPr>
                  <a:spLocks noChangeArrowheads="1"/>
                </p:cNvSpPr>
                <p:nvPr/>
              </p:nvSpPr>
              <p:spPr bwMode="auto">
                <a:xfrm>
                  <a:off x="1379532" y="6218656"/>
                  <a:ext cx="239258" cy="2016213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3" name="Rectangle 79"/>
                <p:cNvSpPr>
                  <a:spLocks noChangeArrowheads="1"/>
                </p:cNvSpPr>
                <p:nvPr/>
              </p:nvSpPr>
              <p:spPr bwMode="auto">
                <a:xfrm>
                  <a:off x="1379532" y="5906523"/>
                  <a:ext cx="239258" cy="312133"/>
                </a:xfrm>
                <a:prstGeom prst="rect">
                  <a:avLst/>
                </a:prstGeom>
                <a:solidFill>
                  <a:srgbClr val="FFE4E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4" name="Rectangle 80"/>
                <p:cNvSpPr>
                  <a:spLocks noChangeArrowheads="1"/>
                </p:cNvSpPr>
                <p:nvPr/>
              </p:nvSpPr>
              <p:spPr bwMode="auto">
                <a:xfrm>
                  <a:off x="1379532" y="5885432"/>
                  <a:ext cx="239258" cy="21091"/>
                </a:xfrm>
                <a:prstGeom prst="rect">
                  <a:avLst/>
                </a:prstGeom>
                <a:solidFill>
                  <a:srgbClr val="FA807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5" name="Rectangle 81"/>
                <p:cNvSpPr>
                  <a:spLocks noChangeArrowheads="1"/>
                </p:cNvSpPr>
                <p:nvPr/>
              </p:nvSpPr>
              <p:spPr bwMode="auto">
                <a:xfrm>
                  <a:off x="1379532" y="5846064"/>
                  <a:ext cx="239258" cy="39368"/>
                </a:xfrm>
                <a:prstGeom prst="rect">
                  <a:avLst/>
                </a:prstGeom>
                <a:solidFill>
                  <a:srgbClr val="B2222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6" name="Rectangle 82"/>
                <p:cNvSpPr>
                  <a:spLocks noChangeArrowheads="1"/>
                </p:cNvSpPr>
                <p:nvPr/>
              </p:nvSpPr>
              <p:spPr bwMode="auto">
                <a:xfrm>
                  <a:off x="1379532" y="5697028"/>
                  <a:ext cx="239258" cy="149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7" name="Rectangle 83"/>
                <p:cNvSpPr>
                  <a:spLocks noChangeArrowheads="1"/>
                </p:cNvSpPr>
                <p:nvPr/>
              </p:nvSpPr>
              <p:spPr bwMode="auto">
                <a:xfrm>
                  <a:off x="1639903" y="6783871"/>
                  <a:ext cx="227531" cy="1450999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8" name="Rectangle 84"/>
                <p:cNvSpPr>
                  <a:spLocks noChangeArrowheads="1"/>
                </p:cNvSpPr>
                <p:nvPr/>
              </p:nvSpPr>
              <p:spPr bwMode="auto">
                <a:xfrm>
                  <a:off x="1639902" y="6414091"/>
                  <a:ext cx="227531" cy="369780"/>
                </a:xfrm>
                <a:prstGeom prst="rect">
                  <a:avLst/>
                </a:prstGeom>
                <a:solidFill>
                  <a:srgbClr val="FFE4E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9" name="Rectangle 85"/>
                <p:cNvSpPr>
                  <a:spLocks noChangeArrowheads="1"/>
                </p:cNvSpPr>
                <p:nvPr/>
              </p:nvSpPr>
              <p:spPr bwMode="auto">
                <a:xfrm>
                  <a:off x="1639902" y="6276302"/>
                  <a:ext cx="227531" cy="137789"/>
                </a:xfrm>
                <a:prstGeom prst="rect">
                  <a:avLst/>
                </a:prstGeom>
                <a:solidFill>
                  <a:srgbClr val="FA807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0" name="Rectangle 86"/>
                <p:cNvSpPr>
                  <a:spLocks noChangeArrowheads="1"/>
                </p:cNvSpPr>
                <p:nvPr/>
              </p:nvSpPr>
              <p:spPr bwMode="auto">
                <a:xfrm>
                  <a:off x="1639902" y="6066808"/>
                  <a:ext cx="227531" cy="209495"/>
                </a:xfrm>
                <a:prstGeom prst="rect">
                  <a:avLst/>
                </a:prstGeom>
                <a:solidFill>
                  <a:srgbClr val="B2222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1" name="Rectangle 87"/>
                <p:cNvSpPr>
                  <a:spLocks noChangeArrowheads="1"/>
                </p:cNvSpPr>
                <p:nvPr/>
              </p:nvSpPr>
              <p:spPr bwMode="auto">
                <a:xfrm>
                  <a:off x="1639902" y="5697028"/>
                  <a:ext cx="227531" cy="3697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2" name="Rectangle 88"/>
                <p:cNvSpPr>
                  <a:spLocks noChangeArrowheads="1"/>
                </p:cNvSpPr>
                <p:nvPr/>
              </p:nvSpPr>
              <p:spPr bwMode="auto">
                <a:xfrm>
                  <a:off x="1897926" y="7159274"/>
                  <a:ext cx="229876" cy="1075595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3" name="Rectangle 89"/>
                <p:cNvSpPr>
                  <a:spLocks noChangeArrowheads="1"/>
                </p:cNvSpPr>
                <p:nvPr/>
              </p:nvSpPr>
              <p:spPr bwMode="auto">
                <a:xfrm>
                  <a:off x="1897926" y="6674202"/>
                  <a:ext cx="229876" cy="485073"/>
                </a:xfrm>
                <a:prstGeom prst="rect">
                  <a:avLst/>
                </a:prstGeom>
                <a:solidFill>
                  <a:srgbClr val="FFE4E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4" name="Rectangle 90"/>
                <p:cNvSpPr>
                  <a:spLocks noChangeArrowheads="1"/>
                </p:cNvSpPr>
                <p:nvPr/>
              </p:nvSpPr>
              <p:spPr bwMode="auto">
                <a:xfrm>
                  <a:off x="1897926" y="6494234"/>
                  <a:ext cx="229876" cy="179969"/>
                </a:xfrm>
                <a:prstGeom prst="rect">
                  <a:avLst/>
                </a:prstGeom>
                <a:solidFill>
                  <a:srgbClr val="FA807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5" name="Rectangle 91"/>
                <p:cNvSpPr>
                  <a:spLocks noChangeArrowheads="1"/>
                </p:cNvSpPr>
                <p:nvPr/>
              </p:nvSpPr>
              <p:spPr bwMode="auto">
                <a:xfrm>
                  <a:off x="1897926" y="6333949"/>
                  <a:ext cx="229876" cy="160285"/>
                </a:xfrm>
                <a:prstGeom prst="rect">
                  <a:avLst/>
                </a:prstGeom>
                <a:solidFill>
                  <a:srgbClr val="B2222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6" name="Rectangle 92"/>
                <p:cNvSpPr>
                  <a:spLocks noChangeArrowheads="1"/>
                </p:cNvSpPr>
                <p:nvPr/>
              </p:nvSpPr>
              <p:spPr bwMode="auto">
                <a:xfrm>
                  <a:off x="1897926" y="5697028"/>
                  <a:ext cx="229876" cy="63692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7" name="Rectangle 93"/>
                <p:cNvSpPr>
                  <a:spLocks noChangeArrowheads="1"/>
                </p:cNvSpPr>
                <p:nvPr/>
              </p:nvSpPr>
              <p:spPr bwMode="auto">
                <a:xfrm>
                  <a:off x="2146567" y="7742767"/>
                  <a:ext cx="239258" cy="492102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8" name="Rectangle 94"/>
                <p:cNvSpPr>
                  <a:spLocks noChangeArrowheads="1"/>
                </p:cNvSpPr>
                <p:nvPr/>
              </p:nvSpPr>
              <p:spPr bwMode="auto">
                <a:xfrm>
                  <a:off x="2146567" y="7177553"/>
                  <a:ext cx="239258" cy="565215"/>
                </a:xfrm>
                <a:prstGeom prst="rect">
                  <a:avLst/>
                </a:prstGeom>
                <a:solidFill>
                  <a:srgbClr val="FFE4E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9" name="Rectangle 95"/>
                <p:cNvSpPr>
                  <a:spLocks noChangeArrowheads="1"/>
                </p:cNvSpPr>
                <p:nvPr/>
              </p:nvSpPr>
              <p:spPr bwMode="auto">
                <a:xfrm>
                  <a:off x="2146567" y="7036952"/>
                  <a:ext cx="239258" cy="140601"/>
                </a:xfrm>
                <a:prstGeom prst="rect">
                  <a:avLst/>
                </a:prstGeom>
                <a:solidFill>
                  <a:srgbClr val="FA807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0" name="Rectangle 96"/>
                <p:cNvSpPr>
                  <a:spLocks noChangeArrowheads="1"/>
                </p:cNvSpPr>
                <p:nvPr/>
              </p:nvSpPr>
              <p:spPr bwMode="auto">
                <a:xfrm>
                  <a:off x="2146567" y="6779652"/>
                  <a:ext cx="239258" cy="257300"/>
                </a:xfrm>
                <a:prstGeom prst="rect">
                  <a:avLst/>
                </a:prstGeom>
                <a:solidFill>
                  <a:srgbClr val="B2222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1" name="Rectangle 97"/>
                <p:cNvSpPr>
                  <a:spLocks noChangeArrowheads="1"/>
                </p:cNvSpPr>
                <p:nvPr/>
              </p:nvSpPr>
              <p:spPr bwMode="auto">
                <a:xfrm>
                  <a:off x="2146567" y="5697028"/>
                  <a:ext cx="239258" cy="10826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2" name="Rectangle 98"/>
                <p:cNvSpPr>
                  <a:spLocks noChangeArrowheads="1"/>
                </p:cNvSpPr>
                <p:nvPr/>
              </p:nvSpPr>
              <p:spPr bwMode="auto">
                <a:xfrm>
                  <a:off x="2406935" y="7912893"/>
                  <a:ext cx="227531" cy="321976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3" name="Rectangle 99"/>
                <p:cNvSpPr>
                  <a:spLocks noChangeArrowheads="1"/>
                </p:cNvSpPr>
                <p:nvPr/>
              </p:nvSpPr>
              <p:spPr bwMode="auto">
                <a:xfrm>
                  <a:off x="2406935" y="7496716"/>
                  <a:ext cx="227531" cy="416178"/>
                </a:xfrm>
                <a:prstGeom prst="rect">
                  <a:avLst/>
                </a:prstGeom>
                <a:solidFill>
                  <a:srgbClr val="FFE4E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4" name="Rectangle 100"/>
                <p:cNvSpPr>
                  <a:spLocks noChangeArrowheads="1"/>
                </p:cNvSpPr>
                <p:nvPr/>
              </p:nvSpPr>
              <p:spPr bwMode="auto">
                <a:xfrm>
                  <a:off x="2406935" y="7448911"/>
                  <a:ext cx="227531" cy="47804"/>
                </a:xfrm>
                <a:prstGeom prst="rect">
                  <a:avLst/>
                </a:prstGeom>
                <a:solidFill>
                  <a:srgbClr val="FA807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406935" y="7221138"/>
                  <a:ext cx="227531" cy="227773"/>
                </a:xfrm>
                <a:prstGeom prst="rect">
                  <a:avLst/>
                </a:prstGeom>
                <a:solidFill>
                  <a:srgbClr val="B2222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6" name="Rectangle 102"/>
                <p:cNvSpPr>
                  <a:spLocks noChangeArrowheads="1"/>
                </p:cNvSpPr>
                <p:nvPr/>
              </p:nvSpPr>
              <p:spPr bwMode="auto">
                <a:xfrm>
                  <a:off x="2406935" y="5697028"/>
                  <a:ext cx="227531" cy="152411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7" name="Rectangle 103"/>
                <p:cNvSpPr>
                  <a:spLocks noChangeArrowheads="1"/>
                </p:cNvSpPr>
                <p:nvPr/>
              </p:nvSpPr>
              <p:spPr bwMode="auto">
                <a:xfrm>
                  <a:off x="2667305" y="8039434"/>
                  <a:ext cx="227531" cy="195435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8" name="Rectangle 104"/>
                <p:cNvSpPr>
                  <a:spLocks noChangeArrowheads="1"/>
                </p:cNvSpPr>
                <p:nvPr/>
              </p:nvSpPr>
              <p:spPr bwMode="auto">
                <a:xfrm>
                  <a:off x="2667305" y="7453130"/>
                  <a:ext cx="227531" cy="586305"/>
                </a:xfrm>
                <a:prstGeom prst="rect">
                  <a:avLst/>
                </a:prstGeom>
                <a:solidFill>
                  <a:srgbClr val="FFE4E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9" name="Rectangle 105"/>
                <p:cNvSpPr>
                  <a:spLocks noChangeArrowheads="1"/>
                </p:cNvSpPr>
                <p:nvPr/>
              </p:nvSpPr>
              <p:spPr bwMode="auto">
                <a:xfrm>
                  <a:off x="2667305" y="5697028"/>
                  <a:ext cx="227531" cy="175610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0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830645" y="5570487"/>
                  <a:ext cx="0" cy="2790923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1" name="Rectangle 108"/>
                <p:cNvSpPr>
                  <a:spLocks noChangeArrowheads="1"/>
                </p:cNvSpPr>
                <p:nvPr/>
              </p:nvSpPr>
              <p:spPr bwMode="auto">
                <a:xfrm>
                  <a:off x="620688" y="8193360"/>
                  <a:ext cx="1694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0%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2" name="Rectangle 109"/>
                <p:cNvSpPr>
                  <a:spLocks noChangeArrowheads="1"/>
                </p:cNvSpPr>
                <p:nvPr/>
              </p:nvSpPr>
              <p:spPr bwMode="auto">
                <a:xfrm>
                  <a:off x="568152" y="7545288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25%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3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8152" y="6932196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50%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4" name="Rectangle 111"/>
                <p:cNvSpPr>
                  <a:spLocks noChangeArrowheads="1"/>
                </p:cNvSpPr>
                <p:nvPr/>
              </p:nvSpPr>
              <p:spPr bwMode="auto">
                <a:xfrm>
                  <a:off x="581025" y="6284124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75%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5" name="Rectangle 112"/>
                <p:cNvSpPr>
                  <a:spLocks noChangeArrowheads="1"/>
                </p:cNvSpPr>
                <p:nvPr/>
              </p:nvSpPr>
              <p:spPr bwMode="auto">
                <a:xfrm>
                  <a:off x="527591" y="5636052"/>
                  <a:ext cx="311265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100%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6" name="Line 113"/>
                <p:cNvSpPr>
                  <a:spLocks noChangeShapeType="1"/>
                </p:cNvSpPr>
                <p:nvPr/>
              </p:nvSpPr>
              <p:spPr bwMode="auto">
                <a:xfrm>
                  <a:off x="788423" y="8234869"/>
                  <a:ext cx="42222" cy="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7" name="Line 114"/>
                <p:cNvSpPr>
                  <a:spLocks noChangeShapeType="1"/>
                </p:cNvSpPr>
                <p:nvPr/>
              </p:nvSpPr>
              <p:spPr bwMode="auto">
                <a:xfrm>
                  <a:off x="788423" y="7600760"/>
                  <a:ext cx="42222" cy="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8" name="Line 115"/>
                <p:cNvSpPr>
                  <a:spLocks noChangeShapeType="1"/>
                </p:cNvSpPr>
                <p:nvPr/>
              </p:nvSpPr>
              <p:spPr bwMode="auto">
                <a:xfrm>
                  <a:off x="788423" y="6968057"/>
                  <a:ext cx="42222" cy="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9" name="Line 116"/>
                <p:cNvSpPr>
                  <a:spLocks noChangeShapeType="1"/>
                </p:cNvSpPr>
                <p:nvPr/>
              </p:nvSpPr>
              <p:spPr bwMode="auto">
                <a:xfrm>
                  <a:off x="788423" y="6333949"/>
                  <a:ext cx="42222" cy="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0" name="Line 117"/>
                <p:cNvSpPr>
                  <a:spLocks noChangeShapeType="1"/>
                </p:cNvSpPr>
                <p:nvPr/>
              </p:nvSpPr>
              <p:spPr bwMode="auto">
                <a:xfrm>
                  <a:off x="788423" y="5697028"/>
                  <a:ext cx="42222" cy="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1" name="Line 118"/>
                <p:cNvSpPr>
                  <a:spLocks noChangeShapeType="1"/>
                </p:cNvSpPr>
                <p:nvPr/>
              </p:nvSpPr>
              <p:spPr bwMode="auto">
                <a:xfrm>
                  <a:off x="830645" y="8361410"/>
                  <a:ext cx="2364435" cy="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2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985459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3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245829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4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494470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5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1752494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6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012863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7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2273233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8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2521874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9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2779897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0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3040266" y="8361410"/>
                  <a:ext cx="0" cy="14060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131" name="그룹 130"/>
                <p:cNvGrpSpPr/>
                <p:nvPr/>
              </p:nvGrpSpPr>
              <p:grpSpPr>
                <a:xfrm>
                  <a:off x="2492897" y="5790397"/>
                  <a:ext cx="1071334" cy="561542"/>
                  <a:chOff x="2948908" y="9210330"/>
                  <a:chExt cx="725056" cy="634027"/>
                </a:xfrm>
              </p:grpSpPr>
              <p:sp>
                <p:nvSpPr>
                  <p:cNvPr id="141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2948908" y="9680576"/>
                    <a:ext cx="204788" cy="119063"/>
                  </a:xfrm>
                  <a:prstGeom prst="rect">
                    <a:avLst/>
                  </a:prstGeom>
                  <a:solidFill>
                    <a:srgbClr val="CCCC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0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42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2951332" y="9529761"/>
                    <a:ext cx="204788" cy="117476"/>
                  </a:xfrm>
                  <a:prstGeom prst="rect">
                    <a:avLst/>
                  </a:prstGeom>
                  <a:solidFill>
                    <a:srgbClr val="FFE4E1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0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43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2951332" y="9374335"/>
                    <a:ext cx="204788" cy="117474"/>
                  </a:xfrm>
                  <a:prstGeom prst="rect">
                    <a:avLst/>
                  </a:prstGeom>
                  <a:solidFill>
                    <a:srgbClr val="FA8072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0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44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2951579" y="9221788"/>
                    <a:ext cx="204788" cy="117474"/>
                  </a:xfrm>
                  <a:prstGeom prst="rect">
                    <a:avLst/>
                  </a:prstGeom>
                  <a:solidFill>
                    <a:srgbClr val="B22222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0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45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3208178" y="9670605"/>
                    <a:ext cx="330030" cy="1737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≤ </a:t>
                    </a: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30 min</a:t>
                    </a:r>
                    <a:endPara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46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3205836" y="9518998"/>
                    <a:ext cx="468128" cy="1737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30 – 59 min </a:t>
                    </a:r>
                    <a:endPara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47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3207524" y="9358837"/>
                    <a:ext cx="447062" cy="1737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60 – 89 min</a:t>
                    </a:r>
                    <a:endPara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48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3208178" y="9210330"/>
                    <a:ext cx="330030" cy="1737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≥ </a:t>
                    </a: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90 min</a:t>
                    </a:r>
                    <a:endParaRPr kumimoji="1" lang="ko-KR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2" name="Rectangle 207"/>
                <p:cNvSpPr>
                  <a:spLocks noChangeArrowheads="1"/>
                </p:cNvSpPr>
                <p:nvPr/>
              </p:nvSpPr>
              <p:spPr bwMode="auto">
                <a:xfrm>
                  <a:off x="874295" y="5549969"/>
                  <a:ext cx="311265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100%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3" name="Rectangle 207"/>
                <p:cNvSpPr>
                  <a:spLocks noChangeArrowheads="1"/>
                </p:cNvSpPr>
                <p:nvPr/>
              </p:nvSpPr>
              <p:spPr bwMode="auto">
                <a:xfrm>
                  <a:off x="1146674" y="5572091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99%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4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04785" y="5716600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93%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5" name="Rectangle 207"/>
                <p:cNvSpPr>
                  <a:spLocks noChangeArrowheads="1"/>
                </p:cNvSpPr>
                <p:nvPr/>
              </p:nvSpPr>
              <p:spPr bwMode="auto">
                <a:xfrm>
                  <a:off x="1664329" y="5939478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83%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6" name="Rectangle 207"/>
                <p:cNvSpPr>
                  <a:spLocks noChangeArrowheads="1"/>
                </p:cNvSpPr>
                <p:nvPr/>
              </p:nvSpPr>
              <p:spPr bwMode="auto">
                <a:xfrm>
                  <a:off x="1921165" y="6198041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71%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7" name="Rectangle 207"/>
                <p:cNvSpPr>
                  <a:spLocks noChangeArrowheads="1"/>
                </p:cNvSpPr>
                <p:nvPr/>
              </p:nvSpPr>
              <p:spPr bwMode="auto">
                <a:xfrm>
                  <a:off x="2170079" y="6628948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ko-KR" sz="1000" b="0" dirty="0" smtClean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54</a:t>
                  </a: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8" name="Rectangle 207"/>
                <p:cNvSpPr>
                  <a:spLocks noChangeArrowheads="1"/>
                </p:cNvSpPr>
                <p:nvPr/>
              </p:nvSpPr>
              <p:spPr bwMode="auto">
                <a:xfrm>
                  <a:off x="2432302" y="7090920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38%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9" name="Rectangle 207"/>
                <p:cNvSpPr>
                  <a:spLocks noChangeArrowheads="1"/>
                </p:cNvSpPr>
                <p:nvPr/>
              </p:nvSpPr>
              <p:spPr bwMode="auto">
                <a:xfrm>
                  <a:off x="2692984" y="7308854"/>
                  <a:ext cx="2403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31%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0" name="Rectangle 207"/>
                <p:cNvSpPr>
                  <a:spLocks noChangeArrowheads="1"/>
                </p:cNvSpPr>
                <p:nvPr/>
              </p:nvSpPr>
              <p:spPr bwMode="auto">
                <a:xfrm>
                  <a:off x="2958168" y="8075595"/>
                  <a:ext cx="16946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1pPr>
                  <a:lvl2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2pPr>
                  <a:lvl3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3pPr>
                  <a:lvl4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4pPr>
                  <a:lvl5pPr>
                    <a:spcBef>
                      <a:spcPct val="0"/>
                    </a:spcBef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굴림" pitchFamily="50" charset="-127"/>
                    </a:defRPr>
                  </a:lvl9pPr>
                </a:lstStyle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ko-KR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0%</a:t>
                  </a:r>
                  <a:endPara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65" name="Rectangle 195"/>
              <p:cNvSpPr>
                <a:spLocks noChangeArrowheads="1"/>
              </p:cNvSpPr>
              <p:nvPr/>
            </p:nvSpPr>
            <p:spPr bwMode="auto">
              <a:xfrm>
                <a:off x="934962" y="8630171"/>
                <a:ext cx="6572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Rectangle 196"/>
              <p:cNvSpPr>
                <a:spLocks noChangeArrowheads="1"/>
              </p:cNvSpPr>
              <p:nvPr/>
            </p:nvSpPr>
            <p:spPr bwMode="auto">
              <a:xfrm>
                <a:off x="1162964" y="8630171"/>
                <a:ext cx="5877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Rectangle 197"/>
              <p:cNvSpPr>
                <a:spLocks noChangeArrowheads="1"/>
              </p:cNvSpPr>
              <p:nvPr/>
            </p:nvSpPr>
            <p:spPr bwMode="auto">
              <a:xfrm>
                <a:off x="1402268" y="8630171"/>
                <a:ext cx="6572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Rectangle 198"/>
              <p:cNvSpPr>
                <a:spLocks noChangeArrowheads="1"/>
              </p:cNvSpPr>
              <p:nvPr/>
            </p:nvSpPr>
            <p:spPr bwMode="auto">
              <a:xfrm>
                <a:off x="1641572" y="8630171"/>
                <a:ext cx="6572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3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Rectangle 199"/>
              <p:cNvSpPr>
                <a:spLocks noChangeArrowheads="1"/>
              </p:cNvSpPr>
              <p:nvPr/>
            </p:nvSpPr>
            <p:spPr bwMode="auto">
              <a:xfrm>
                <a:off x="1878458" y="8627790"/>
                <a:ext cx="6572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Rectangle 200"/>
              <p:cNvSpPr>
                <a:spLocks noChangeArrowheads="1"/>
              </p:cNvSpPr>
              <p:nvPr/>
            </p:nvSpPr>
            <p:spPr bwMode="auto">
              <a:xfrm>
                <a:off x="2115380" y="8625409"/>
                <a:ext cx="6572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Rectangle 201"/>
              <p:cNvSpPr>
                <a:spLocks noChangeArrowheads="1"/>
              </p:cNvSpPr>
              <p:nvPr/>
            </p:nvSpPr>
            <p:spPr bwMode="auto">
              <a:xfrm>
                <a:off x="2351987" y="8630171"/>
                <a:ext cx="6572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6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Rectangle 202"/>
              <p:cNvSpPr>
                <a:spLocks noChangeArrowheads="1"/>
              </p:cNvSpPr>
              <p:nvPr/>
            </p:nvSpPr>
            <p:spPr bwMode="auto">
              <a:xfrm>
                <a:off x="2588574" y="8630171"/>
                <a:ext cx="6335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7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Rectangle 203"/>
              <p:cNvSpPr>
                <a:spLocks noChangeArrowheads="1"/>
              </p:cNvSpPr>
              <p:nvPr/>
            </p:nvSpPr>
            <p:spPr bwMode="auto">
              <a:xfrm>
                <a:off x="2831048" y="8625408"/>
                <a:ext cx="6572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843798" y="8914020"/>
                <a:ext cx="271099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b="0" dirty="0">
                    <a:latin typeface="Calibri" panose="020F0502020204030204" pitchFamily="34" charset="0"/>
                  </a:rPr>
                  <a:t>6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  78     122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145 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156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108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55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13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1</a:t>
                </a:r>
                <a:endParaRPr lang="ko-KR" altLang="en-US" sz="10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577163" y="8913440"/>
                <a:ext cx="38985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b="0" dirty="0" smtClean="0">
                    <a:latin typeface="Calibri" panose="020F0502020204030204" pitchFamily="34" charset="0"/>
                  </a:rPr>
                  <a:t>N = </a:t>
                </a:r>
                <a:endParaRPr lang="ko-KR" altLang="en-US" sz="10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6" name="Rectangle 376"/>
              <p:cNvSpPr>
                <a:spLocks noChangeArrowheads="1"/>
              </p:cNvSpPr>
              <p:nvPr/>
            </p:nvSpPr>
            <p:spPr bwMode="auto">
              <a:xfrm>
                <a:off x="2722014" y="8769424"/>
                <a:ext cx="57708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KCCT score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50" name="그룹 149"/>
          <p:cNvGrpSpPr/>
          <p:nvPr/>
        </p:nvGrpSpPr>
        <p:grpSpPr>
          <a:xfrm>
            <a:off x="1158812" y="1455167"/>
            <a:ext cx="3197164" cy="4278088"/>
            <a:chOff x="827584" y="1211635"/>
            <a:chExt cx="2689702" cy="3888306"/>
          </a:xfrm>
        </p:grpSpPr>
        <p:sp>
          <p:nvSpPr>
            <p:cNvPr id="151" name="직사각형 150"/>
            <p:cNvSpPr/>
            <p:nvPr/>
          </p:nvSpPr>
          <p:spPr>
            <a:xfrm>
              <a:off x="1385755" y="1211635"/>
              <a:ext cx="1635246" cy="419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0" dirty="0" smtClean="0">
                  <a:latin typeface="Calibri" panose="020F0502020204030204" pitchFamily="34" charset="0"/>
                </a:rPr>
                <a:t>Successful </a:t>
              </a:r>
              <a:r>
                <a:rPr lang="en-US" altLang="ko-KR" sz="1200" b="0" dirty="0">
                  <a:latin typeface="Calibri" panose="020F0502020204030204" pitchFamily="34" charset="0"/>
                </a:rPr>
                <a:t>CTO </a:t>
              </a:r>
              <a:r>
                <a:rPr lang="en-US" altLang="ko-KR" sz="1200" b="0" dirty="0" smtClean="0">
                  <a:latin typeface="Calibri" panose="020F0502020204030204" pitchFamily="34" charset="0"/>
                </a:rPr>
                <a:t>guidewire crossing ≤ 30 min</a:t>
              </a:r>
              <a:endParaRPr lang="ko-KR" altLang="en-US" sz="1200" b="0" dirty="0">
                <a:latin typeface="Calibri" panose="020F0502020204030204" pitchFamily="34" charset="0"/>
              </a:endParaRPr>
            </a:p>
          </p:txBody>
        </p:sp>
        <p:grpSp>
          <p:nvGrpSpPr>
            <p:cNvPr id="152" name="그룹 151"/>
            <p:cNvGrpSpPr/>
            <p:nvPr/>
          </p:nvGrpSpPr>
          <p:grpSpPr>
            <a:xfrm>
              <a:off x="827584" y="1767571"/>
              <a:ext cx="2689702" cy="3332370"/>
              <a:chOff x="587511" y="1419363"/>
              <a:chExt cx="2689702" cy="3332370"/>
            </a:xfrm>
          </p:grpSpPr>
          <p:sp>
            <p:nvSpPr>
              <p:cNvPr id="153" name="Rectangle 158"/>
              <p:cNvSpPr>
                <a:spLocks noChangeArrowheads="1"/>
              </p:cNvSpPr>
              <p:nvPr/>
            </p:nvSpPr>
            <p:spPr bwMode="auto">
              <a:xfrm>
                <a:off x="915482" y="1550834"/>
                <a:ext cx="211443" cy="25443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Rectangle 159"/>
              <p:cNvSpPr>
                <a:spLocks noChangeArrowheads="1"/>
              </p:cNvSpPr>
              <p:nvPr/>
            </p:nvSpPr>
            <p:spPr bwMode="auto">
              <a:xfrm>
                <a:off x="1150023" y="1943202"/>
                <a:ext cx="211443" cy="2151937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Rectangle 161"/>
              <p:cNvSpPr>
                <a:spLocks noChangeArrowheads="1"/>
              </p:cNvSpPr>
              <p:nvPr/>
            </p:nvSpPr>
            <p:spPr bwMode="auto">
              <a:xfrm>
                <a:off x="1389894" y="2052699"/>
                <a:ext cx="213219" cy="204244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Rectangle 163"/>
              <p:cNvSpPr>
                <a:spLocks noChangeArrowheads="1"/>
              </p:cNvSpPr>
              <p:nvPr/>
            </p:nvSpPr>
            <p:spPr bwMode="auto">
              <a:xfrm>
                <a:off x="1624435" y="2603230"/>
                <a:ext cx="213219" cy="1491909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165"/>
              <p:cNvSpPr>
                <a:spLocks noChangeArrowheads="1"/>
              </p:cNvSpPr>
              <p:nvPr/>
            </p:nvSpPr>
            <p:spPr bwMode="auto">
              <a:xfrm>
                <a:off x="1858976" y="3016889"/>
                <a:ext cx="211443" cy="107825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Rectangle 167"/>
              <p:cNvSpPr>
                <a:spLocks noChangeArrowheads="1"/>
              </p:cNvSpPr>
              <p:nvPr/>
            </p:nvSpPr>
            <p:spPr bwMode="auto">
              <a:xfrm>
                <a:off x="2093517" y="3602399"/>
                <a:ext cx="211443" cy="49274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169"/>
              <p:cNvSpPr>
                <a:spLocks noChangeArrowheads="1"/>
              </p:cNvSpPr>
              <p:nvPr/>
            </p:nvSpPr>
            <p:spPr bwMode="auto">
              <a:xfrm>
                <a:off x="2335165" y="3772729"/>
                <a:ext cx="211443" cy="32241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Rectangle 171"/>
              <p:cNvSpPr>
                <a:spLocks noChangeArrowheads="1"/>
              </p:cNvSpPr>
              <p:nvPr/>
            </p:nvSpPr>
            <p:spPr bwMode="auto">
              <a:xfrm>
                <a:off x="2567930" y="3898955"/>
                <a:ext cx="213219" cy="196184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Line 174"/>
              <p:cNvSpPr>
                <a:spLocks noChangeShapeType="1"/>
              </p:cNvSpPr>
              <p:nvPr/>
            </p:nvSpPr>
            <p:spPr bwMode="auto">
              <a:xfrm flipV="1">
                <a:off x="878168" y="1424608"/>
                <a:ext cx="0" cy="279827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Rectangle 175"/>
              <p:cNvSpPr>
                <a:spLocks noChangeArrowheads="1"/>
              </p:cNvSpPr>
              <p:nvPr/>
            </p:nvSpPr>
            <p:spPr bwMode="auto">
              <a:xfrm>
                <a:off x="697674" y="4036170"/>
                <a:ext cx="132160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76"/>
              <p:cNvSpPr>
                <a:spLocks noChangeArrowheads="1"/>
              </p:cNvSpPr>
              <p:nvPr/>
            </p:nvSpPr>
            <p:spPr bwMode="auto">
              <a:xfrm>
                <a:off x="646147" y="3400474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25%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Rectangle 177"/>
              <p:cNvSpPr>
                <a:spLocks noChangeArrowheads="1"/>
              </p:cNvSpPr>
              <p:nvPr/>
            </p:nvSpPr>
            <p:spPr bwMode="auto">
              <a:xfrm>
                <a:off x="646147" y="2764778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50%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Rectangle 178"/>
              <p:cNvSpPr>
                <a:spLocks noChangeArrowheads="1"/>
              </p:cNvSpPr>
              <p:nvPr/>
            </p:nvSpPr>
            <p:spPr bwMode="auto">
              <a:xfrm>
                <a:off x="646147" y="2130602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75%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Rectangle 179"/>
              <p:cNvSpPr>
                <a:spLocks noChangeArrowheads="1"/>
              </p:cNvSpPr>
              <p:nvPr/>
            </p:nvSpPr>
            <p:spPr bwMode="auto">
              <a:xfrm>
                <a:off x="587511" y="1494907"/>
                <a:ext cx="242743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100%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Line 180"/>
              <p:cNvSpPr>
                <a:spLocks noChangeShapeType="1"/>
              </p:cNvSpPr>
              <p:nvPr/>
            </p:nvSpPr>
            <p:spPr bwMode="auto">
              <a:xfrm>
                <a:off x="849739" y="4095139"/>
                <a:ext cx="2842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Line 181"/>
              <p:cNvSpPr>
                <a:spLocks noChangeShapeType="1"/>
              </p:cNvSpPr>
              <p:nvPr/>
            </p:nvSpPr>
            <p:spPr bwMode="auto">
              <a:xfrm>
                <a:off x="849739" y="3460963"/>
                <a:ext cx="2842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Line 182"/>
              <p:cNvSpPr>
                <a:spLocks noChangeShapeType="1"/>
              </p:cNvSpPr>
              <p:nvPr/>
            </p:nvSpPr>
            <p:spPr bwMode="auto">
              <a:xfrm>
                <a:off x="849739" y="2825268"/>
                <a:ext cx="2842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Line 183"/>
              <p:cNvSpPr>
                <a:spLocks noChangeShapeType="1"/>
              </p:cNvSpPr>
              <p:nvPr/>
            </p:nvSpPr>
            <p:spPr bwMode="auto">
              <a:xfrm>
                <a:off x="849739" y="2189572"/>
                <a:ext cx="2842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Line 184"/>
              <p:cNvSpPr>
                <a:spLocks noChangeShapeType="1"/>
              </p:cNvSpPr>
              <p:nvPr/>
            </p:nvSpPr>
            <p:spPr bwMode="auto">
              <a:xfrm>
                <a:off x="849739" y="1550834"/>
                <a:ext cx="28429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Line 185"/>
              <p:cNvSpPr>
                <a:spLocks noChangeShapeType="1"/>
              </p:cNvSpPr>
              <p:nvPr/>
            </p:nvSpPr>
            <p:spPr bwMode="auto">
              <a:xfrm>
                <a:off x="878168" y="4222886"/>
                <a:ext cx="2173058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Line 186"/>
              <p:cNvSpPr>
                <a:spLocks noChangeShapeType="1"/>
              </p:cNvSpPr>
              <p:nvPr/>
            </p:nvSpPr>
            <p:spPr bwMode="auto">
              <a:xfrm flipV="1">
                <a:off x="1025645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Line 187"/>
              <p:cNvSpPr>
                <a:spLocks noChangeShapeType="1"/>
              </p:cNvSpPr>
              <p:nvPr/>
            </p:nvSpPr>
            <p:spPr bwMode="auto">
              <a:xfrm flipV="1">
                <a:off x="1258409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Line 188"/>
              <p:cNvSpPr>
                <a:spLocks noChangeShapeType="1"/>
              </p:cNvSpPr>
              <p:nvPr/>
            </p:nvSpPr>
            <p:spPr bwMode="auto">
              <a:xfrm flipV="1">
                <a:off x="1492950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Line 189"/>
              <p:cNvSpPr>
                <a:spLocks noChangeShapeType="1"/>
              </p:cNvSpPr>
              <p:nvPr/>
            </p:nvSpPr>
            <p:spPr bwMode="auto">
              <a:xfrm flipV="1">
                <a:off x="1727491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Line 190"/>
              <p:cNvSpPr>
                <a:spLocks noChangeShapeType="1"/>
              </p:cNvSpPr>
              <p:nvPr/>
            </p:nvSpPr>
            <p:spPr bwMode="auto">
              <a:xfrm flipV="1">
                <a:off x="1969139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Line 191"/>
              <p:cNvSpPr>
                <a:spLocks noChangeShapeType="1"/>
              </p:cNvSpPr>
              <p:nvPr/>
            </p:nvSpPr>
            <p:spPr bwMode="auto">
              <a:xfrm flipV="1">
                <a:off x="2203680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Line 192"/>
              <p:cNvSpPr>
                <a:spLocks noChangeShapeType="1"/>
              </p:cNvSpPr>
              <p:nvPr/>
            </p:nvSpPr>
            <p:spPr bwMode="auto">
              <a:xfrm flipV="1">
                <a:off x="2436444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Line 193"/>
              <p:cNvSpPr>
                <a:spLocks noChangeShapeType="1"/>
              </p:cNvSpPr>
              <p:nvPr/>
            </p:nvSpPr>
            <p:spPr bwMode="auto">
              <a:xfrm flipV="1">
                <a:off x="2670985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Line 194"/>
              <p:cNvSpPr>
                <a:spLocks noChangeShapeType="1"/>
              </p:cNvSpPr>
              <p:nvPr/>
            </p:nvSpPr>
            <p:spPr bwMode="auto">
              <a:xfrm flipV="1">
                <a:off x="2912634" y="4222886"/>
                <a:ext cx="0" cy="136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Rectangle 195"/>
              <p:cNvSpPr>
                <a:spLocks noChangeArrowheads="1"/>
              </p:cNvSpPr>
              <p:nvPr/>
            </p:nvSpPr>
            <p:spPr bwMode="auto">
              <a:xfrm>
                <a:off x="991957" y="4247219"/>
                <a:ext cx="5529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Rectangle 196"/>
              <p:cNvSpPr>
                <a:spLocks noChangeArrowheads="1"/>
              </p:cNvSpPr>
              <p:nvPr/>
            </p:nvSpPr>
            <p:spPr bwMode="auto">
              <a:xfrm>
                <a:off x="1219959" y="4247219"/>
                <a:ext cx="58771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Rectangle 197"/>
              <p:cNvSpPr>
                <a:spLocks noChangeArrowheads="1"/>
              </p:cNvSpPr>
              <p:nvPr/>
            </p:nvSpPr>
            <p:spPr bwMode="auto">
              <a:xfrm>
                <a:off x="1459263" y="4247219"/>
                <a:ext cx="5529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198"/>
              <p:cNvSpPr>
                <a:spLocks noChangeArrowheads="1"/>
              </p:cNvSpPr>
              <p:nvPr/>
            </p:nvSpPr>
            <p:spPr bwMode="auto">
              <a:xfrm>
                <a:off x="1698567" y="4247219"/>
                <a:ext cx="5529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3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Rectangle 199"/>
              <p:cNvSpPr>
                <a:spLocks noChangeArrowheads="1"/>
              </p:cNvSpPr>
              <p:nvPr/>
            </p:nvSpPr>
            <p:spPr bwMode="auto">
              <a:xfrm>
                <a:off x="1935453" y="4244838"/>
                <a:ext cx="5529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Rectangle 200"/>
              <p:cNvSpPr>
                <a:spLocks noChangeArrowheads="1"/>
              </p:cNvSpPr>
              <p:nvPr/>
            </p:nvSpPr>
            <p:spPr bwMode="auto">
              <a:xfrm>
                <a:off x="2172375" y="4242457"/>
                <a:ext cx="5529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Rectangle 201"/>
              <p:cNvSpPr>
                <a:spLocks noChangeArrowheads="1"/>
              </p:cNvSpPr>
              <p:nvPr/>
            </p:nvSpPr>
            <p:spPr bwMode="auto">
              <a:xfrm>
                <a:off x="2408982" y="4247219"/>
                <a:ext cx="5529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6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202"/>
              <p:cNvSpPr>
                <a:spLocks noChangeArrowheads="1"/>
              </p:cNvSpPr>
              <p:nvPr/>
            </p:nvSpPr>
            <p:spPr bwMode="auto">
              <a:xfrm>
                <a:off x="2645569" y="4247219"/>
                <a:ext cx="63351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7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Rectangle 203"/>
              <p:cNvSpPr>
                <a:spLocks noChangeArrowheads="1"/>
              </p:cNvSpPr>
              <p:nvPr/>
            </p:nvSpPr>
            <p:spPr bwMode="auto">
              <a:xfrm>
                <a:off x="2888043" y="4242456"/>
                <a:ext cx="5529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직사각형 190"/>
              <p:cNvSpPr/>
              <p:nvPr/>
            </p:nvSpPr>
            <p:spPr>
              <a:xfrm>
                <a:off x="900793" y="4521532"/>
                <a:ext cx="2280702" cy="2237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b="0" dirty="0">
                    <a:latin typeface="Calibri" panose="020F0502020204030204" pitchFamily="34" charset="0"/>
                  </a:rPr>
                  <a:t>6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  78     122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145 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156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108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55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13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  </a:t>
                </a:r>
                <a:r>
                  <a:rPr lang="en-US" altLang="ko-KR" sz="1000" b="0" dirty="0">
                    <a:latin typeface="Calibri" panose="020F0502020204030204" pitchFamily="34" charset="0"/>
                  </a:rPr>
                  <a:t>1</a:t>
                </a:r>
                <a:endParaRPr lang="ko-KR" altLang="en-US" sz="10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직사각형 191"/>
              <p:cNvSpPr/>
              <p:nvPr/>
            </p:nvSpPr>
            <p:spPr>
              <a:xfrm>
                <a:off x="634158" y="4520952"/>
                <a:ext cx="336063" cy="2307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b="0" dirty="0" smtClean="0">
                    <a:latin typeface="Calibri" panose="020F0502020204030204" pitchFamily="34" charset="0"/>
                  </a:rPr>
                  <a:t>N = </a:t>
                </a:r>
                <a:endParaRPr lang="ko-KR" altLang="en-US" sz="10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Rectangle 207"/>
              <p:cNvSpPr>
                <a:spLocks noChangeArrowheads="1"/>
              </p:cNvSpPr>
              <p:nvPr/>
            </p:nvSpPr>
            <p:spPr bwMode="auto">
              <a:xfrm>
                <a:off x="906703" y="1419363"/>
                <a:ext cx="242743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100%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Rectangle 207"/>
              <p:cNvSpPr>
                <a:spLocks noChangeArrowheads="1"/>
              </p:cNvSpPr>
              <p:nvPr/>
            </p:nvSpPr>
            <p:spPr bwMode="auto">
              <a:xfrm>
                <a:off x="1167579" y="1794024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85%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Rectangle 207"/>
              <p:cNvSpPr>
                <a:spLocks noChangeArrowheads="1"/>
              </p:cNvSpPr>
              <p:nvPr/>
            </p:nvSpPr>
            <p:spPr bwMode="auto">
              <a:xfrm>
                <a:off x="1410996" y="1928664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80%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Rectangle 207"/>
              <p:cNvSpPr>
                <a:spLocks noChangeArrowheads="1"/>
              </p:cNvSpPr>
              <p:nvPr/>
            </p:nvSpPr>
            <p:spPr bwMode="auto">
              <a:xfrm>
                <a:off x="1642878" y="2458085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59%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Rectangle 207"/>
              <p:cNvSpPr>
                <a:spLocks noChangeArrowheads="1"/>
              </p:cNvSpPr>
              <p:nvPr/>
            </p:nvSpPr>
            <p:spPr bwMode="auto">
              <a:xfrm>
                <a:off x="1880462" y="2869308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42%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Rectangle 207"/>
              <p:cNvSpPr>
                <a:spLocks noChangeArrowheads="1"/>
              </p:cNvSpPr>
              <p:nvPr/>
            </p:nvSpPr>
            <p:spPr bwMode="auto">
              <a:xfrm>
                <a:off x="2116349" y="3460964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20%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207"/>
              <p:cNvSpPr>
                <a:spLocks noChangeArrowheads="1"/>
              </p:cNvSpPr>
              <p:nvPr/>
            </p:nvSpPr>
            <p:spPr bwMode="auto">
              <a:xfrm>
                <a:off x="2352720" y="3631722"/>
                <a:ext cx="187452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13%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Rectangle 207"/>
              <p:cNvSpPr>
                <a:spLocks noChangeArrowheads="1"/>
              </p:cNvSpPr>
              <p:nvPr/>
            </p:nvSpPr>
            <p:spPr bwMode="auto">
              <a:xfrm>
                <a:off x="2605364" y="3755273"/>
                <a:ext cx="132160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7%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Rectangle 207"/>
              <p:cNvSpPr>
                <a:spLocks noChangeArrowheads="1"/>
              </p:cNvSpPr>
              <p:nvPr/>
            </p:nvSpPr>
            <p:spPr bwMode="auto">
              <a:xfrm>
                <a:off x="2832319" y="3935491"/>
                <a:ext cx="132160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Rectangle 376"/>
              <p:cNvSpPr>
                <a:spLocks noChangeArrowheads="1"/>
              </p:cNvSpPr>
              <p:nvPr/>
            </p:nvSpPr>
            <p:spPr bwMode="auto">
              <a:xfrm>
                <a:off x="2791728" y="4392775"/>
                <a:ext cx="485485" cy="139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KCCT score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0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KCCT score for categorizing difficulty of CTO PCI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395536" y="1484784"/>
            <a:ext cx="3456387" cy="4074115"/>
            <a:chOff x="4572001" y="2023925"/>
            <a:chExt cx="3456387" cy="4074115"/>
          </a:xfrm>
        </p:grpSpPr>
        <p:sp>
          <p:nvSpPr>
            <p:cNvPr id="5" name="직사각형 4"/>
            <p:cNvSpPr/>
            <p:nvPr/>
          </p:nvSpPr>
          <p:spPr>
            <a:xfrm>
              <a:off x="5148064" y="2023925"/>
              <a:ext cx="28803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0" dirty="0" smtClean="0">
                  <a:latin typeface="Calibri" panose="020F0502020204030204" pitchFamily="34" charset="0"/>
                </a:rPr>
                <a:t>Successful guidewire crossing </a:t>
              </a:r>
              <a:r>
                <a:rPr lang="en-US" altLang="ko-KR" sz="1200" b="0" dirty="0">
                  <a:latin typeface="Calibri" panose="020F0502020204030204" pitchFamily="34" charset="0"/>
                </a:rPr>
                <a:t>≤ 30 </a:t>
              </a:r>
              <a:r>
                <a:rPr lang="en-US" altLang="ko-KR" sz="1200" b="0" dirty="0" smtClean="0">
                  <a:latin typeface="Calibri" panose="020F0502020204030204" pitchFamily="34" charset="0"/>
                </a:rPr>
                <a:t>min and procedural </a:t>
              </a:r>
              <a:r>
                <a:rPr lang="en-US" altLang="ko-KR" sz="1200" b="0" dirty="0">
                  <a:latin typeface="Calibri" panose="020F0502020204030204" pitchFamily="34" charset="0"/>
                </a:rPr>
                <a:t>success </a:t>
              </a:r>
              <a:r>
                <a:rPr lang="en-US" altLang="ko-KR" sz="1200" b="0" dirty="0" smtClean="0">
                  <a:latin typeface="Calibri" panose="020F0502020204030204" pitchFamily="34" charset="0"/>
                </a:rPr>
                <a:t>according to KCCT category</a:t>
              </a:r>
              <a:endParaRPr lang="ko-KR" altLang="en-US" sz="1200" b="0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572001" y="2498801"/>
              <a:ext cx="3456387" cy="3599239"/>
              <a:chOff x="3116557" y="5714891"/>
              <a:chExt cx="3749297" cy="3599239"/>
            </a:xfrm>
          </p:grpSpPr>
          <p:sp>
            <p:nvSpPr>
              <p:cNvPr id="7" name="Rectangle 16"/>
              <p:cNvSpPr>
                <a:spLocks noChangeArrowheads="1"/>
              </p:cNvSpPr>
              <p:nvPr/>
            </p:nvSpPr>
            <p:spPr bwMode="auto">
              <a:xfrm>
                <a:off x="5406335" y="6320055"/>
                <a:ext cx="325740" cy="2110497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/>
            </p:nvSpPr>
            <p:spPr bwMode="auto">
              <a:xfrm>
                <a:off x="5908665" y="6947118"/>
                <a:ext cx="325740" cy="1479550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9" name="Rectangle 13"/>
              <p:cNvSpPr>
                <a:spLocks noChangeArrowheads="1"/>
              </p:cNvSpPr>
              <p:nvPr/>
            </p:nvSpPr>
            <p:spPr bwMode="auto">
              <a:xfrm>
                <a:off x="4904004" y="6085105"/>
                <a:ext cx="327455" cy="2345447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4437112" y="5940643"/>
                <a:ext cx="325740" cy="2486025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3939802" y="5940643"/>
                <a:ext cx="322636" cy="2489909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3933057" y="5940643"/>
                <a:ext cx="259532" cy="248602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4437112" y="6323230"/>
                <a:ext cx="261629" cy="2103437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904005" y="6429593"/>
                <a:ext cx="270154" cy="199707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5406334" y="6969343"/>
                <a:ext cx="278551" cy="145732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>
                <a:off x="5908665" y="7717055"/>
                <a:ext cx="275837" cy="709612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7" name="Line 21"/>
              <p:cNvSpPr>
                <a:spLocks noChangeShapeType="1"/>
              </p:cNvSpPr>
              <p:nvPr/>
            </p:nvSpPr>
            <p:spPr bwMode="auto">
              <a:xfrm flipV="1">
                <a:off x="3883162" y="5816818"/>
                <a:ext cx="0" cy="2733675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18" name="Rectangle 22"/>
              <p:cNvSpPr>
                <a:spLocks noChangeArrowheads="1"/>
              </p:cNvSpPr>
              <p:nvPr/>
            </p:nvSpPr>
            <p:spPr bwMode="auto">
              <a:xfrm>
                <a:off x="3708291" y="8404443"/>
                <a:ext cx="199968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굴림" pitchFamily="50" charset="-127"/>
                    <a:cs typeface="굴림" pitchFamily="50" charset="-127"/>
                  </a:rPr>
                  <a:t>0%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9" name="Rectangle 23"/>
              <p:cNvSpPr>
                <a:spLocks noChangeArrowheads="1"/>
              </p:cNvSpPr>
              <p:nvPr/>
            </p:nvSpPr>
            <p:spPr bwMode="auto">
              <a:xfrm>
                <a:off x="3667145" y="7783730"/>
                <a:ext cx="276478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굴림" pitchFamily="50" charset="-127"/>
                    <a:cs typeface="굴림" pitchFamily="50" charset="-127"/>
                  </a:rPr>
                  <a:t>25%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20" name="Rectangle 24"/>
              <p:cNvSpPr>
                <a:spLocks noChangeArrowheads="1"/>
              </p:cNvSpPr>
              <p:nvPr/>
            </p:nvSpPr>
            <p:spPr bwMode="auto">
              <a:xfrm>
                <a:off x="3667145" y="7163018"/>
                <a:ext cx="276478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굴림" pitchFamily="50" charset="-127"/>
                    <a:cs typeface="굴림" pitchFamily="50" charset="-127"/>
                  </a:rPr>
                  <a:t>50%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21" name="Rectangle 25"/>
              <p:cNvSpPr>
                <a:spLocks noChangeArrowheads="1"/>
              </p:cNvSpPr>
              <p:nvPr/>
            </p:nvSpPr>
            <p:spPr bwMode="auto">
              <a:xfrm>
                <a:off x="3667145" y="6542305"/>
                <a:ext cx="276478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굴림" pitchFamily="50" charset="-127"/>
                    <a:cs typeface="굴림" pitchFamily="50" charset="-127"/>
                  </a:rPr>
                  <a:t>75%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Rectangle 26"/>
              <p:cNvSpPr>
                <a:spLocks noChangeArrowheads="1"/>
              </p:cNvSpPr>
              <p:nvPr/>
            </p:nvSpPr>
            <p:spPr bwMode="auto">
              <a:xfrm>
                <a:off x="3624284" y="5921593"/>
                <a:ext cx="35298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굴림" pitchFamily="50" charset="-127"/>
                    <a:cs typeface="굴림" pitchFamily="50" charset="-127"/>
                  </a:rPr>
                  <a:t>100%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23" name="Line 27"/>
              <p:cNvSpPr>
                <a:spLocks noChangeShapeType="1"/>
              </p:cNvSpPr>
              <p:nvPr/>
            </p:nvSpPr>
            <p:spPr bwMode="auto">
              <a:xfrm>
                <a:off x="3860874" y="8426668"/>
                <a:ext cx="22288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24" name="Line 28"/>
              <p:cNvSpPr>
                <a:spLocks noChangeShapeType="1"/>
              </p:cNvSpPr>
              <p:nvPr/>
            </p:nvSpPr>
            <p:spPr bwMode="auto">
              <a:xfrm>
                <a:off x="3860874" y="7805955"/>
                <a:ext cx="22288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25" name="Line 29"/>
              <p:cNvSpPr>
                <a:spLocks noChangeShapeType="1"/>
              </p:cNvSpPr>
              <p:nvPr/>
            </p:nvSpPr>
            <p:spPr bwMode="auto">
              <a:xfrm>
                <a:off x="3860874" y="7185243"/>
                <a:ext cx="22288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26" name="Line 30"/>
              <p:cNvSpPr>
                <a:spLocks noChangeShapeType="1"/>
              </p:cNvSpPr>
              <p:nvPr/>
            </p:nvSpPr>
            <p:spPr bwMode="auto">
              <a:xfrm>
                <a:off x="3860874" y="6564530"/>
                <a:ext cx="22288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27" name="Line 31"/>
              <p:cNvSpPr>
                <a:spLocks noChangeShapeType="1"/>
              </p:cNvSpPr>
              <p:nvPr/>
            </p:nvSpPr>
            <p:spPr bwMode="auto">
              <a:xfrm>
                <a:off x="3860874" y="5940643"/>
                <a:ext cx="22288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28" name="Line 32"/>
              <p:cNvSpPr>
                <a:spLocks noChangeShapeType="1"/>
              </p:cNvSpPr>
              <p:nvPr/>
            </p:nvSpPr>
            <p:spPr bwMode="auto">
              <a:xfrm>
                <a:off x="3883162" y="8550493"/>
                <a:ext cx="2510766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29" name="Line 33"/>
              <p:cNvSpPr>
                <a:spLocks noChangeShapeType="1"/>
              </p:cNvSpPr>
              <p:nvPr/>
            </p:nvSpPr>
            <p:spPr bwMode="auto">
              <a:xfrm flipV="1">
                <a:off x="4097465" y="8550493"/>
                <a:ext cx="0" cy="14287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30" name="Line 34"/>
              <p:cNvSpPr>
                <a:spLocks noChangeShapeType="1"/>
              </p:cNvSpPr>
              <p:nvPr/>
            </p:nvSpPr>
            <p:spPr bwMode="auto">
              <a:xfrm flipV="1">
                <a:off x="4612886" y="8550493"/>
                <a:ext cx="0" cy="14287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31" name="Line 35"/>
              <p:cNvSpPr>
                <a:spLocks noChangeShapeType="1"/>
              </p:cNvSpPr>
              <p:nvPr/>
            </p:nvSpPr>
            <p:spPr bwMode="auto">
              <a:xfrm flipV="1">
                <a:off x="5077506" y="8550493"/>
                <a:ext cx="0" cy="14287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32" name="Line 36"/>
              <p:cNvSpPr>
                <a:spLocks noChangeShapeType="1"/>
              </p:cNvSpPr>
              <p:nvPr/>
            </p:nvSpPr>
            <p:spPr bwMode="auto">
              <a:xfrm flipV="1">
                <a:off x="5589240" y="8550493"/>
                <a:ext cx="0" cy="14287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33" name="Line 37"/>
              <p:cNvSpPr>
                <a:spLocks noChangeShapeType="1"/>
              </p:cNvSpPr>
              <p:nvPr/>
            </p:nvSpPr>
            <p:spPr bwMode="auto">
              <a:xfrm flipV="1">
                <a:off x="6093296" y="8550493"/>
                <a:ext cx="0" cy="14287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/>
              </a:p>
            </p:txBody>
          </p:sp>
          <p:sp>
            <p:nvSpPr>
              <p:cNvPr id="34" name="Rectangle 38"/>
              <p:cNvSpPr>
                <a:spLocks noChangeArrowheads="1"/>
              </p:cNvSpPr>
              <p:nvPr/>
            </p:nvSpPr>
            <p:spPr bwMode="auto">
              <a:xfrm>
                <a:off x="4061462" y="8769424"/>
                <a:ext cx="7129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39"/>
              <p:cNvSpPr>
                <a:spLocks noChangeArrowheads="1"/>
              </p:cNvSpPr>
              <p:nvPr/>
            </p:nvSpPr>
            <p:spPr bwMode="auto">
              <a:xfrm>
                <a:off x="4581128" y="8769424"/>
                <a:ext cx="7129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Rectangle 40"/>
              <p:cNvSpPr>
                <a:spLocks noChangeArrowheads="1"/>
              </p:cNvSpPr>
              <p:nvPr/>
            </p:nvSpPr>
            <p:spPr bwMode="auto">
              <a:xfrm>
                <a:off x="5085184" y="8769424"/>
                <a:ext cx="7129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</a:t>
                </a:r>
                <a:endParaRPr kumimoji="1" lang="ko-KR" altLang="ko-K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Rectangle 41"/>
              <p:cNvSpPr>
                <a:spLocks noChangeArrowheads="1"/>
              </p:cNvSpPr>
              <p:nvPr/>
            </p:nvSpPr>
            <p:spPr bwMode="auto">
              <a:xfrm>
                <a:off x="5589240" y="8769424"/>
                <a:ext cx="7129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3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Rectangle 42"/>
              <p:cNvSpPr>
                <a:spLocks noChangeArrowheads="1"/>
              </p:cNvSpPr>
              <p:nvPr/>
            </p:nvSpPr>
            <p:spPr bwMode="auto">
              <a:xfrm>
                <a:off x="6040270" y="8769424"/>
                <a:ext cx="17214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lvl="0"/>
                <a:r>
                  <a:rPr lang="ko-KR" altLang="en-US" sz="10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≥ </a:t>
                </a:r>
                <a:r>
                  <a:rPr kumimoji="1" lang="ko-KR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Rectangle 51"/>
              <p:cNvSpPr>
                <a:spLocks noChangeArrowheads="1"/>
              </p:cNvSpPr>
              <p:nvPr/>
            </p:nvSpPr>
            <p:spPr bwMode="auto">
              <a:xfrm>
                <a:off x="6066885" y="5714891"/>
                <a:ext cx="79896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Procedural success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Rectangle 52"/>
              <p:cNvSpPr>
                <a:spLocks noChangeArrowheads="1"/>
              </p:cNvSpPr>
              <p:nvPr/>
            </p:nvSpPr>
            <p:spPr bwMode="auto">
              <a:xfrm>
                <a:off x="6065950" y="6023828"/>
                <a:ext cx="64368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lvl="0"/>
                <a:r>
                  <a:rPr lang="en-US" altLang="ko-KR" sz="1000" b="0" dirty="0">
                    <a:latin typeface="Calibri" panose="020F0502020204030204" pitchFamily="34" charset="0"/>
                  </a:rPr>
                  <a:t>guidewire crossing ≤ 30 min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Rectangle 141"/>
              <p:cNvSpPr>
                <a:spLocks noChangeArrowheads="1"/>
              </p:cNvSpPr>
              <p:nvPr/>
            </p:nvSpPr>
            <p:spPr bwMode="auto">
              <a:xfrm>
                <a:off x="5733256" y="6104204"/>
                <a:ext cx="280501" cy="105451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Rectangle 144"/>
              <p:cNvSpPr>
                <a:spLocks noChangeArrowheads="1"/>
              </p:cNvSpPr>
              <p:nvPr/>
            </p:nvSpPr>
            <p:spPr bwMode="auto">
              <a:xfrm>
                <a:off x="5733256" y="5786899"/>
                <a:ext cx="280501" cy="104044"/>
              </a:xfrm>
              <a:prstGeom prst="rect">
                <a:avLst/>
              </a:prstGeom>
              <a:solidFill>
                <a:srgbClr val="0033CC"/>
              </a:solidFill>
              <a:ln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3980139" y="8914020"/>
                <a:ext cx="25419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0" dirty="0">
                    <a:latin typeface="Calibri" panose="020F0502020204030204" pitchFamily="34" charset="0"/>
                  </a:rPr>
                  <a:t>6 </a:t>
                </a:r>
                <a:r>
                  <a:rPr lang="en-US" altLang="ko-KR" sz="1000" b="0" dirty="0" smtClean="0">
                    <a:latin typeface="Calibri" panose="020F0502020204030204" pitchFamily="34" charset="0"/>
                  </a:rPr>
                  <a:t>                 78              122              145              333</a:t>
                </a:r>
                <a:endParaRPr lang="ko-KR" altLang="en-US" sz="10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3601499" y="8913440"/>
                <a:ext cx="42288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b="0" dirty="0" smtClean="0">
                    <a:latin typeface="Calibri" panose="020F0502020204030204" pitchFamily="34" charset="0"/>
                  </a:rPr>
                  <a:t>N = </a:t>
                </a:r>
                <a:endParaRPr lang="ko-KR" altLang="en-US" sz="10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Rectangle 207"/>
              <p:cNvSpPr>
                <a:spLocks noChangeArrowheads="1"/>
              </p:cNvSpPr>
              <p:nvPr/>
            </p:nvSpPr>
            <p:spPr bwMode="auto">
              <a:xfrm>
                <a:off x="3973513" y="5788188"/>
                <a:ext cx="31299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100%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Rectangle 207"/>
              <p:cNvSpPr>
                <a:spLocks noChangeArrowheads="1"/>
              </p:cNvSpPr>
              <p:nvPr/>
            </p:nvSpPr>
            <p:spPr bwMode="auto">
              <a:xfrm>
                <a:off x="4511818" y="5809513"/>
                <a:ext cx="2417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99%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Rectangle 207"/>
              <p:cNvSpPr>
                <a:spLocks noChangeArrowheads="1"/>
              </p:cNvSpPr>
              <p:nvPr/>
            </p:nvSpPr>
            <p:spPr bwMode="auto">
              <a:xfrm>
                <a:off x="4986860" y="5941573"/>
                <a:ext cx="2417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93%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Rectangle 207"/>
              <p:cNvSpPr>
                <a:spLocks noChangeArrowheads="1"/>
              </p:cNvSpPr>
              <p:nvPr/>
            </p:nvSpPr>
            <p:spPr bwMode="auto">
              <a:xfrm>
                <a:off x="5467702" y="6173867"/>
                <a:ext cx="2417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83%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Rectangle 207"/>
              <p:cNvSpPr>
                <a:spLocks noChangeArrowheads="1"/>
              </p:cNvSpPr>
              <p:nvPr/>
            </p:nvSpPr>
            <p:spPr bwMode="auto">
              <a:xfrm>
                <a:off x="5989806" y="6800242"/>
                <a:ext cx="2417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1000" b="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58</a:t>
                </a: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Rectangle 207"/>
              <p:cNvSpPr>
                <a:spLocks noChangeArrowheads="1"/>
              </p:cNvSpPr>
              <p:nvPr/>
            </p:nvSpPr>
            <p:spPr bwMode="auto">
              <a:xfrm>
                <a:off x="3933056" y="5962272"/>
                <a:ext cx="31299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100%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Rectangle 207"/>
              <p:cNvSpPr>
                <a:spLocks noChangeArrowheads="1"/>
              </p:cNvSpPr>
              <p:nvPr/>
            </p:nvSpPr>
            <p:spPr bwMode="auto">
              <a:xfrm>
                <a:off x="4475431" y="6344699"/>
                <a:ext cx="2417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85%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Rectangle 207"/>
              <p:cNvSpPr>
                <a:spLocks noChangeArrowheads="1"/>
              </p:cNvSpPr>
              <p:nvPr/>
            </p:nvSpPr>
            <p:spPr bwMode="auto">
              <a:xfrm>
                <a:off x="4949259" y="6466096"/>
                <a:ext cx="2417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80%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Rectangle 207"/>
              <p:cNvSpPr>
                <a:spLocks noChangeArrowheads="1"/>
              </p:cNvSpPr>
              <p:nvPr/>
            </p:nvSpPr>
            <p:spPr bwMode="auto">
              <a:xfrm>
                <a:off x="5457285" y="6998084"/>
                <a:ext cx="2417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59%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Rectangle 207"/>
              <p:cNvSpPr>
                <a:spLocks noChangeArrowheads="1"/>
              </p:cNvSpPr>
              <p:nvPr/>
            </p:nvSpPr>
            <p:spPr bwMode="auto">
              <a:xfrm>
                <a:off x="5951777" y="7751378"/>
                <a:ext cx="2417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29%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Rectangle 38"/>
              <p:cNvSpPr>
                <a:spLocks noChangeArrowheads="1"/>
              </p:cNvSpPr>
              <p:nvPr/>
            </p:nvSpPr>
            <p:spPr bwMode="auto">
              <a:xfrm>
                <a:off x="3663328" y="8611376"/>
                <a:ext cx="52687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very easy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Rectangle 38"/>
              <p:cNvSpPr>
                <a:spLocks noChangeArrowheads="1"/>
              </p:cNvSpPr>
              <p:nvPr/>
            </p:nvSpPr>
            <p:spPr bwMode="auto">
              <a:xfrm>
                <a:off x="4288210" y="8611376"/>
                <a:ext cx="25213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easy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Rectangle 38"/>
              <p:cNvSpPr>
                <a:spLocks noChangeArrowheads="1"/>
              </p:cNvSpPr>
              <p:nvPr/>
            </p:nvSpPr>
            <p:spPr bwMode="auto">
              <a:xfrm>
                <a:off x="4610812" y="8611376"/>
                <a:ext cx="73727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intermediate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Rectangle 38"/>
              <p:cNvSpPr>
                <a:spLocks noChangeArrowheads="1"/>
              </p:cNvSpPr>
              <p:nvPr/>
            </p:nvSpPr>
            <p:spPr bwMode="auto">
              <a:xfrm>
                <a:off x="5499030" y="8611376"/>
                <a:ext cx="4294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difficult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Rectangle 38"/>
              <p:cNvSpPr>
                <a:spLocks noChangeArrowheads="1"/>
              </p:cNvSpPr>
              <p:nvPr/>
            </p:nvSpPr>
            <p:spPr bwMode="auto">
              <a:xfrm>
                <a:off x="6005394" y="8611376"/>
                <a:ext cx="70423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very difficult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Rectangle 203"/>
              <p:cNvSpPr>
                <a:spLocks noChangeArrowheads="1"/>
              </p:cNvSpPr>
              <p:nvPr/>
            </p:nvSpPr>
            <p:spPr bwMode="auto">
              <a:xfrm>
                <a:off x="3116557" y="8769424"/>
                <a:ext cx="72683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KCCT score =</a:t>
                </a:r>
                <a:endParaRPr kumimoji="1" lang="ko-KR" altLang="ko-K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771314"/>
              </p:ext>
            </p:extLst>
          </p:nvPr>
        </p:nvGraphicFramePr>
        <p:xfrm>
          <a:off x="4283968" y="2064752"/>
          <a:ext cx="4572000" cy="237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5576"/>
                <a:gridCol w="1296144"/>
                <a:gridCol w="1377280"/>
                <a:gridCol w="11430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KCCT score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Category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%wire</a:t>
                      </a:r>
                      <a:r>
                        <a:rPr lang="en-US" altLang="ko-KR" sz="1400" i="0" baseline="0" dirty="0" smtClean="0">
                          <a:latin typeface="Calibri" pitchFamily="34" charset="0"/>
                          <a:cs typeface="Calibri" pitchFamily="34" charset="0"/>
                        </a:rPr>
                        <a:t> crossing &lt; 30min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%success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i="0" dirty="0" smtClean="0">
                          <a:latin typeface="Calibri" pitchFamily="34" charset="0"/>
                          <a:cs typeface="Calibri" pitchFamily="34" charset="0"/>
                        </a:rPr>
                        <a:t>Very</a:t>
                      </a:r>
                      <a:r>
                        <a:rPr lang="en-US" altLang="ko-KR" sz="1400" b="1" i="0" baseline="0" dirty="0" smtClean="0">
                          <a:latin typeface="Calibri" pitchFamily="34" charset="0"/>
                          <a:cs typeface="Calibri" pitchFamily="34" charset="0"/>
                        </a:rPr>
                        <a:t> easy</a:t>
                      </a:r>
                      <a:endParaRPr lang="ko-KR" altLang="en-US" sz="1400" b="1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100%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100%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i="0" dirty="0" smtClean="0">
                          <a:latin typeface="Calibri" pitchFamily="34" charset="0"/>
                          <a:cs typeface="Calibri" pitchFamily="34" charset="0"/>
                        </a:rPr>
                        <a:t>Easy</a:t>
                      </a:r>
                      <a:endParaRPr lang="ko-KR" altLang="en-US" sz="1400" b="1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85%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99%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i="0" dirty="0" smtClean="0">
                          <a:latin typeface="Calibri" pitchFamily="34" charset="0"/>
                          <a:cs typeface="Calibri" pitchFamily="34" charset="0"/>
                        </a:rPr>
                        <a:t>Intermediate</a:t>
                      </a:r>
                      <a:endParaRPr lang="ko-KR" altLang="en-US" sz="1400" b="1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80%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93%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i="0" dirty="0" smtClean="0">
                          <a:latin typeface="Calibri" pitchFamily="34" charset="0"/>
                          <a:cs typeface="Calibri" pitchFamily="34" charset="0"/>
                        </a:rPr>
                        <a:t>Difficult</a:t>
                      </a:r>
                      <a:endParaRPr lang="ko-KR" altLang="en-US" sz="1400" b="1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59%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83%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≥ </a:t>
                      </a:r>
                      <a:r>
                        <a:rPr kumimoji="1" lang="ko-KR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kumimoji="1" lang="ko-KR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i="0" dirty="0" smtClean="0">
                          <a:latin typeface="Calibri" pitchFamily="34" charset="0"/>
                          <a:cs typeface="Calibri" pitchFamily="34" charset="0"/>
                        </a:rPr>
                        <a:t>Very difficult</a:t>
                      </a:r>
                      <a:endParaRPr lang="ko-KR" altLang="en-US" sz="1400" b="1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29%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0" dirty="0" smtClean="0">
                          <a:latin typeface="Calibri" pitchFamily="34" charset="0"/>
                          <a:cs typeface="Calibri" pitchFamily="34" charset="0"/>
                        </a:rPr>
                        <a:t>58%</a:t>
                      </a:r>
                      <a:endParaRPr lang="ko-KR" altLang="en-US" sz="14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636063"/>
              </p:ext>
            </p:extLst>
          </p:nvPr>
        </p:nvGraphicFramePr>
        <p:xfrm>
          <a:off x="395536" y="188640"/>
          <a:ext cx="8280920" cy="64485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3935"/>
                <a:gridCol w="681402"/>
                <a:gridCol w="1378999"/>
                <a:gridCol w="1080120"/>
                <a:gridCol w="1216620"/>
                <a:gridCol w="1057088"/>
                <a:gridCol w="916142"/>
                <a:gridCol w="986614"/>
              </a:tblGrid>
              <a:tr h="144016">
                <a:tc>
                  <a:txBody>
                    <a:bodyPr/>
                    <a:lstStyle/>
                    <a:p>
                      <a:pPr latinLnBrk="1"/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400" dirty="0"/>
                    </a:p>
                  </a:txBody>
                  <a:tcPr marL="18000" marR="18000" marT="18000" marB="18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CTO</a:t>
                      </a:r>
                      <a:r>
                        <a:rPr lang="en-US" altLang="ko-KR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PCI success prediction scores</a:t>
                      </a:r>
                      <a:endParaRPr lang="ko-K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577">
                <a:tc>
                  <a:txBody>
                    <a:bodyPr/>
                    <a:lstStyle/>
                    <a:p>
                      <a:pPr latinLnBrk="1"/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400" dirty="0"/>
                    </a:p>
                  </a:txBody>
                  <a:tcPr marL="18000" marR="18000" marT="18000" marB="18000"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J-CTO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ko-KR" sz="105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Morino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JACC </a:t>
                      </a:r>
                      <a:r>
                        <a:rPr lang="en-US" altLang="ko-KR" sz="1050" b="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Intv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2011)</a:t>
                      </a:r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PROGRESS-CTO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ko-KR" sz="105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Christopoulos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JACC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050" b="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Intv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2016)</a:t>
                      </a:r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CL-SCORE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ko-KR" sz="105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Alessandrino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JACC </a:t>
                      </a:r>
                      <a:r>
                        <a:rPr lang="en-US" altLang="ko-KR" sz="105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Intv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2015)</a:t>
                      </a:r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CT-RECTOR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ko-KR" sz="105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Opolski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JACC </a:t>
                      </a:r>
                      <a:r>
                        <a:rPr lang="en-US" altLang="ko-KR" sz="1050" b="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Intv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2015)</a:t>
                      </a:r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KCCT</a:t>
                      </a:r>
                    </a:p>
                    <a:p>
                      <a:pPr algn="ctr" latinLnBrk="1"/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(This manuscript)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975">
                <a:tc rowSpan="8">
                  <a:txBody>
                    <a:bodyPr/>
                    <a:lstStyle/>
                    <a:p>
                      <a:pPr latinLnBrk="1"/>
                      <a:r>
                        <a:rPr lang="en-US" altLang="ko-KR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Anatomical predictors</a:t>
                      </a:r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CC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CTO plaque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Proximal entry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Non-tapered stump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tapered stump or poor cap visualization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Non-tapered stump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Non-tapered stump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Non-tapered stump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652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Tortuosity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Bend &gt; 45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⁰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bends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&gt;70⁰ or 1 bend &gt;90⁰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Bend &gt; 45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⁰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Bend &gt; 45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⁰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1379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ko-KR" sz="1050" b="1" kern="100" dirty="0" smtClean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Occlusion</a:t>
                      </a:r>
                      <a:r>
                        <a:rPr lang="en-US" altLang="ko-KR" sz="1050" b="1" kern="100" baseline="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 length</a:t>
                      </a:r>
                    </a:p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ko-KR" sz="1050" b="1" kern="100" baseline="0" dirty="0" smtClean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 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20mm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 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20mm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 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15mm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137975"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9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ko-KR" sz="1050" b="1" kern="100" dirty="0" smtClean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Side branch</a:t>
                      </a:r>
                    </a:p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ko-KR" sz="1050" b="1" kern="100" dirty="0" smtClean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Proximal side branch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137975"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9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Calcification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Visualized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calcification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Visualized calcification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Calcium CSA </a:t>
                      </a:r>
                      <a:r>
                        <a:rPr lang="ko-KR" altLang="en-US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  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Calcium CSA </a:t>
                      </a:r>
                      <a:r>
                        <a:rPr lang="ko-KR" altLang="en-US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 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50%,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worse if CSA =100%***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137975"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9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ko-KR" sz="1050" b="1" kern="100" dirty="0" smtClean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Functional occlusion</a:t>
                      </a:r>
                    </a:p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-**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-**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5135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CTO vessel location</a:t>
                      </a:r>
                      <a:endParaRPr lang="ko-KR" alt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5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Worse in LCX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Worse in non-LAD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37975"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Collateral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5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Non-interventional</a:t>
                      </a:r>
                      <a:r>
                        <a:rPr lang="en-US" altLang="ko-KR" sz="105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collateral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37975">
                <a:tc rowSpan="3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Clinical predictors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Previous MI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MI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37975"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CTO</a:t>
                      </a:r>
                      <a:r>
                        <a:rPr lang="en-US" altLang="ko-KR" sz="1050" b="1" kern="100" baseline="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 duration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 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</a:t>
                      </a:r>
                      <a:r>
                        <a:rPr lang="en-US" altLang="ko-KR" sz="105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 unknown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 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</a:t>
                      </a:r>
                      <a:r>
                        <a:rPr lang="en-US" altLang="ko-KR" sz="105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 unknown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</a:tr>
              <a:tr h="137975"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Reattempt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Reattempt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Reattempt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Reattempt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</a:tr>
              <a:tr h="137975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Primary endpoint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cross ≤ 30 min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Procedural success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Procedural success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cross ≤ 30 min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cross ≤ 30 min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975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latin typeface="Calibri" pitchFamily="34" charset="0"/>
                          <a:cs typeface="Calibri" pitchFamily="34" charset="0"/>
                        </a:rPr>
                        <a:t>Number of predicting variables</a:t>
                      </a:r>
                      <a:endParaRPr lang="ko-KR" sz="105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ko-KR" altLang="en-US" sz="105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7668344" y="592058"/>
            <a:ext cx="1008112" cy="6038987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0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Comparison of KCCT score with prior published scoring systems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539552" y="1071943"/>
            <a:ext cx="8024155" cy="4373281"/>
            <a:chOff x="238139" y="1663517"/>
            <a:chExt cx="6463195" cy="3717344"/>
          </a:xfrm>
        </p:grpSpPr>
        <p:sp>
          <p:nvSpPr>
            <p:cNvPr id="7" name="직사각형 6"/>
            <p:cNvSpPr/>
            <p:nvPr/>
          </p:nvSpPr>
          <p:spPr>
            <a:xfrm>
              <a:off x="692696" y="1663517"/>
              <a:ext cx="2592288" cy="235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0" dirty="0" smtClean="0">
                  <a:latin typeface="Calibri" panose="020F0502020204030204" pitchFamily="34" charset="0"/>
                </a:rPr>
                <a:t>Successful </a:t>
              </a:r>
              <a:r>
                <a:rPr lang="en-US" altLang="ko-KR" sz="1200" b="0" dirty="0">
                  <a:latin typeface="Calibri" panose="020F0502020204030204" pitchFamily="34" charset="0"/>
                </a:rPr>
                <a:t>CTO </a:t>
              </a:r>
              <a:r>
                <a:rPr lang="en-US" altLang="ko-KR" sz="1200" b="0" dirty="0" smtClean="0">
                  <a:latin typeface="Calibri" panose="020F0502020204030204" pitchFamily="34" charset="0"/>
                </a:rPr>
                <a:t>guidewire crossing ≤ 30 min</a:t>
              </a:r>
              <a:endParaRPr lang="ko-KR" altLang="en-US" sz="1200" b="0" dirty="0">
                <a:latin typeface="Calibri" panose="020F0502020204030204" pitchFamily="34" charset="0"/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238139" y="1992313"/>
              <a:ext cx="3222835" cy="3388548"/>
              <a:chOff x="238139" y="1992313"/>
              <a:chExt cx="3222835" cy="3388548"/>
            </a:xfrm>
          </p:grpSpPr>
          <p:sp>
            <p:nvSpPr>
              <p:cNvPr id="71" name="Rectangle 11"/>
              <p:cNvSpPr>
                <a:spLocks noChangeArrowheads="1"/>
              </p:cNvSpPr>
              <p:nvPr/>
            </p:nvSpPr>
            <p:spPr bwMode="auto">
              <a:xfrm rot="16200000">
                <a:off x="66807" y="3432188"/>
                <a:ext cx="472814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Sensitivity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Rectangle 10"/>
              <p:cNvSpPr>
                <a:spLocks noChangeArrowheads="1"/>
              </p:cNvSpPr>
              <p:nvPr/>
            </p:nvSpPr>
            <p:spPr bwMode="auto">
              <a:xfrm>
                <a:off x="1635126" y="5243513"/>
                <a:ext cx="446744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Specificity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Rectangle 12"/>
              <p:cNvSpPr>
                <a:spLocks noChangeArrowheads="1"/>
              </p:cNvSpPr>
              <p:nvPr/>
            </p:nvSpPr>
            <p:spPr bwMode="auto">
              <a:xfrm>
                <a:off x="606426" y="1992313"/>
                <a:ext cx="2608263" cy="3009900"/>
              </a:xfrm>
              <a:prstGeom prst="rect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Line 13"/>
              <p:cNvSpPr>
                <a:spLocks noChangeShapeType="1"/>
              </p:cNvSpPr>
              <p:nvPr/>
            </p:nvSpPr>
            <p:spPr bwMode="auto">
              <a:xfrm flipV="1">
                <a:off x="606426" y="2286000"/>
                <a:ext cx="0" cy="241617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H="1">
                <a:off x="558801" y="4702175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76" name="Line 15"/>
              <p:cNvSpPr>
                <a:spLocks noChangeShapeType="1"/>
              </p:cNvSpPr>
              <p:nvPr/>
            </p:nvSpPr>
            <p:spPr bwMode="auto">
              <a:xfrm flipH="1">
                <a:off x="558801" y="4219575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77" name="Line 16"/>
              <p:cNvSpPr>
                <a:spLocks noChangeShapeType="1"/>
              </p:cNvSpPr>
              <p:nvPr/>
            </p:nvSpPr>
            <p:spPr bwMode="auto">
              <a:xfrm flipH="1">
                <a:off x="558801" y="3738563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Line 17"/>
              <p:cNvSpPr>
                <a:spLocks noChangeShapeType="1"/>
              </p:cNvSpPr>
              <p:nvPr/>
            </p:nvSpPr>
            <p:spPr bwMode="auto">
              <a:xfrm flipH="1">
                <a:off x="558801" y="3255963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Line 18"/>
              <p:cNvSpPr>
                <a:spLocks noChangeShapeType="1"/>
              </p:cNvSpPr>
              <p:nvPr/>
            </p:nvSpPr>
            <p:spPr bwMode="auto">
              <a:xfrm flipH="1">
                <a:off x="558801" y="2774950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Line 19"/>
              <p:cNvSpPr>
                <a:spLocks noChangeShapeType="1"/>
              </p:cNvSpPr>
              <p:nvPr/>
            </p:nvSpPr>
            <p:spPr bwMode="auto">
              <a:xfrm flipH="1">
                <a:off x="558801" y="2286000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Rectangle 20"/>
              <p:cNvSpPr>
                <a:spLocks noChangeArrowheads="1"/>
              </p:cNvSpPr>
              <p:nvPr/>
            </p:nvSpPr>
            <p:spPr bwMode="auto">
              <a:xfrm rot="16200000">
                <a:off x="385889" y="4637099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0.0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Rectangle 21"/>
              <p:cNvSpPr>
                <a:spLocks noChangeArrowheads="1"/>
              </p:cNvSpPr>
              <p:nvPr/>
            </p:nvSpPr>
            <p:spPr bwMode="auto">
              <a:xfrm rot="16200000">
                <a:off x="385889" y="4154501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0.2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3" name="Rectangle 22"/>
              <p:cNvSpPr>
                <a:spLocks noChangeArrowheads="1"/>
              </p:cNvSpPr>
              <p:nvPr/>
            </p:nvSpPr>
            <p:spPr bwMode="auto">
              <a:xfrm rot="16200000">
                <a:off x="385889" y="3673488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0.4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Rectangle 23"/>
              <p:cNvSpPr>
                <a:spLocks noChangeArrowheads="1"/>
              </p:cNvSpPr>
              <p:nvPr/>
            </p:nvSpPr>
            <p:spPr bwMode="auto">
              <a:xfrm rot="16200000">
                <a:off x="385889" y="3190887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0.6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5" name="Rectangle 24"/>
              <p:cNvSpPr>
                <a:spLocks noChangeArrowheads="1"/>
              </p:cNvSpPr>
              <p:nvPr/>
            </p:nvSpPr>
            <p:spPr bwMode="auto">
              <a:xfrm rot="16200000">
                <a:off x="385889" y="2709876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0.8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6" name="Rectangle 25"/>
              <p:cNvSpPr>
                <a:spLocks noChangeArrowheads="1"/>
              </p:cNvSpPr>
              <p:nvPr/>
            </p:nvSpPr>
            <p:spPr bwMode="auto">
              <a:xfrm rot="16200000">
                <a:off x="385889" y="2220925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1.0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Line 26"/>
              <p:cNvSpPr>
                <a:spLocks noChangeShapeType="1"/>
              </p:cNvSpPr>
              <p:nvPr/>
            </p:nvSpPr>
            <p:spPr bwMode="auto">
              <a:xfrm flipH="1">
                <a:off x="703263" y="5002213"/>
                <a:ext cx="2414588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Line 27"/>
              <p:cNvSpPr>
                <a:spLocks noChangeShapeType="1"/>
              </p:cNvSpPr>
              <p:nvPr/>
            </p:nvSpPr>
            <p:spPr bwMode="auto">
              <a:xfrm>
                <a:off x="3117851" y="5002213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Line 28"/>
              <p:cNvSpPr>
                <a:spLocks noChangeShapeType="1"/>
              </p:cNvSpPr>
              <p:nvPr/>
            </p:nvSpPr>
            <p:spPr bwMode="auto">
              <a:xfrm>
                <a:off x="2636838" y="5002213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90" name="Line 29"/>
              <p:cNvSpPr>
                <a:spLocks noChangeShapeType="1"/>
              </p:cNvSpPr>
              <p:nvPr/>
            </p:nvSpPr>
            <p:spPr bwMode="auto">
              <a:xfrm>
                <a:off x="2154238" y="5002213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Line 30"/>
              <p:cNvSpPr>
                <a:spLocks noChangeShapeType="1"/>
              </p:cNvSpPr>
              <p:nvPr/>
            </p:nvSpPr>
            <p:spPr bwMode="auto">
              <a:xfrm>
                <a:off x="1671638" y="5002213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Line 31"/>
              <p:cNvSpPr>
                <a:spLocks noChangeShapeType="1"/>
              </p:cNvSpPr>
              <p:nvPr/>
            </p:nvSpPr>
            <p:spPr bwMode="auto">
              <a:xfrm>
                <a:off x="1184276" y="5002213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Line 32"/>
              <p:cNvSpPr>
                <a:spLocks noChangeShapeType="1"/>
              </p:cNvSpPr>
              <p:nvPr/>
            </p:nvSpPr>
            <p:spPr bwMode="auto">
              <a:xfrm>
                <a:off x="703263" y="5002213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94" name="Rectangle 33"/>
              <p:cNvSpPr>
                <a:spLocks noChangeArrowheads="1"/>
              </p:cNvSpPr>
              <p:nvPr/>
            </p:nvSpPr>
            <p:spPr bwMode="auto">
              <a:xfrm>
                <a:off x="601663" y="5087938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1.0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Rectangle 34"/>
              <p:cNvSpPr>
                <a:spLocks noChangeArrowheads="1"/>
              </p:cNvSpPr>
              <p:nvPr/>
            </p:nvSpPr>
            <p:spPr bwMode="auto">
              <a:xfrm>
                <a:off x="1082676" y="5087938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0.8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96" name="Rectangle 35"/>
              <p:cNvSpPr>
                <a:spLocks noChangeArrowheads="1"/>
              </p:cNvSpPr>
              <p:nvPr/>
            </p:nvSpPr>
            <p:spPr bwMode="auto">
              <a:xfrm>
                <a:off x="1570038" y="5087938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0.6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97" name="Rectangle 36"/>
              <p:cNvSpPr>
                <a:spLocks noChangeArrowheads="1"/>
              </p:cNvSpPr>
              <p:nvPr/>
            </p:nvSpPr>
            <p:spPr bwMode="auto">
              <a:xfrm>
                <a:off x="2052638" y="5087938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0.4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98" name="Rectangle 37"/>
              <p:cNvSpPr>
                <a:spLocks noChangeArrowheads="1"/>
              </p:cNvSpPr>
              <p:nvPr/>
            </p:nvSpPr>
            <p:spPr bwMode="auto">
              <a:xfrm>
                <a:off x="2535238" y="5087938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0.2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3016251" y="5087938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0.0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00" name="Line 39"/>
              <p:cNvSpPr>
                <a:spLocks noChangeShapeType="1"/>
              </p:cNvSpPr>
              <p:nvPr/>
            </p:nvSpPr>
            <p:spPr bwMode="auto">
              <a:xfrm flipV="1">
                <a:off x="606426" y="2190750"/>
                <a:ext cx="2608263" cy="2608263"/>
              </a:xfrm>
              <a:prstGeom prst="line">
                <a:avLst/>
              </a:prstGeom>
              <a:noFill/>
              <a:ln w="4763" cap="rnd">
                <a:solidFill>
                  <a:srgbClr val="A9A9A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01" name="Freeform 41"/>
              <p:cNvSpPr>
                <a:spLocks/>
              </p:cNvSpPr>
              <p:nvPr/>
            </p:nvSpPr>
            <p:spPr bwMode="auto">
              <a:xfrm>
                <a:off x="703263" y="2286000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280 w 451"/>
                  <a:gd name="T3" fmla="*/ 81 h 451"/>
                  <a:gd name="T4" fmla="*/ 93 w 451"/>
                  <a:gd name="T5" fmla="*/ 287 h 451"/>
                  <a:gd name="T6" fmla="*/ 11 w 451"/>
                  <a:gd name="T7" fmla="*/ 407 h 451"/>
                  <a:gd name="T8" fmla="*/ 2 w 451"/>
                  <a:gd name="T9" fmla="*/ 446 h 451"/>
                  <a:gd name="T10" fmla="*/ 0 w 451"/>
                  <a:gd name="T11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280" y="81"/>
                    </a:lnTo>
                    <a:lnTo>
                      <a:pt x="93" y="287"/>
                    </a:lnTo>
                    <a:lnTo>
                      <a:pt x="11" y="407"/>
                    </a:lnTo>
                    <a:lnTo>
                      <a:pt x="2" y="446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0064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02" name="Freeform 42"/>
              <p:cNvSpPr>
                <a:spLocks/>
              </p:cNvSpPr>
              <p:nvPr/>
            </p:nvSpPr>
            <p:spPr bwMode="auto">
              <a:xfrm>
                <a:off x="703263" y="2286000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397 w 451"/>
                  <a:gd name="T3" fmla="*/ 14 h 451"/>
                  <a:gd name="T4" fmla="*/ 271 w 451"/>
                  <a:gd name="T5" fmla="*/ 71 h 451"/>
                  <a:gd name="T6" fmla="*/ 253 w 451"/>
                  <a:gd name="T7" fmla="*/ 89 h 451"/>
                  <a:gd name="T8" fmla="*/ 174 w 451"/>
                  <a:gd name="T9" fmla="*/ 142 h 451"/>
                  <a:gd name="T10" fmla="*/ 103 w 451"/>
                  <a:gd name="T11" fmla="*/ 211 h 451"/>
                  <a:gd name="T12" fmla="*/ 81 w 451"/>
                  <a:gd name="T13" fmla="*/ 231 h 451"/>
                  <a:gd name="T14" fmla="*/ 27 w 451"/>
                  <a:gd name="T15" fmla="*/ 361 h 451"/>
                  <a:gd name="T16" fmla="*/ 25 w 451"/>
                  <a:gd name="T17" fmla="*/ 366 h 451"/>
                  <a:gd name="T18" fmla="*/ 11 w 451"/>
                  <a:gd name="T19" fmla="*/ 430 h 451"/>
                  <a:gd name="T20" fmla="*/ 9 w 451"/>
                  <a:gd name="T21" fmla="*/ 430 h 451"/>
                  <a:gd name="T22" fmla="*/ 2 w 451"/>
                  <a:gd name="T23" fmla="*/ 447 h 451"/>
                  <a:gd name="T24" fmla="*/ 0 w 451"/>
                  <a:gd name="T25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397" y="14"/>
                    </a:lnTo>
                    <a:lnTo>
                      <a:pt x="271" y="71"/>
                    </a:lnTo>
                    <a:lnTo>
                      <a:pt x="253" y="89"/>
                    </a:lnTo>
                    <a:lnTo>
                      <a:pt x="174" y="142"/>
                    </a:lnTo>
                    <a:lnTo>
                      <a:pt x="103" y="211"/>
                    </a:lnTo>
                    <a:lnTo>
                      <a:pt x="81" y="231"/>
                    </a:lnTo>
                    <a:lnTo>
                      <a:pt x="27" y="361"/>
                    </a:lnTo>
                    <a:lnTo>
                      <a:pt x="25" y="366"/>
                    </a:lnTo>
                    <a:lnTo>
                      <a:pt x="11" y="430"/>
                    </a:lnTo>
                    <a:lnTo>
                      <a:pt x="9" y="430"/>
                    </a:lnTo>
                    <a:lnTo>
                      <a:pt x="2" y="447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4169E1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Freeform 43"/>
              <p:cNvSpPr>
                <a:spLocks/>
              </p:cNvSpPr>
              <p:nvPr/>
            </p:nvSpPr>
            <p:spPr bwMode="auto">
              <a:xfrm>
                <a:off x="703263" y="2286000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300 w 451"/>
                  <a:gd name="T3" fmla="*/ 37 h 451"/>
                  <a:gd name="T4" fmla="*/ 164 w 451"/>
                  <a:gd name="T5" fmla="*/ 139 h 451"/>
                  <a:gd name="T6" fmla="*/ 44 w 451"/>
                  <a:gd name="T7" fmla="*/ 285 h 451"/>
                  <a:gd name="T8" fmla="*/ 2 w 451"/>
                  <a:gd name="T9" fmla="*/ 416 h 451"/>
                  <a:gd name="T10" fmla="*/ 0 w 451"/>
                  <a:gd name="T11" fmla="*/ 450 h 451"/>
                  <a:gd name="T12" fmla="*/ 0 w 451"/>
                  <a:gd name="T13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300" y="37"/>
                    </a:lnTo>
                    <a:lnTo>
                      <a:pt x="164" y="139"/>
                    </a:lnTo>
                    <a:lnTo>
                      <a:pt x="44" y="285"/>
                    </a:lnTo>
                    <a:lnTo>
                      <a:pt x="2" y="416"/>
                    </a:lnTo>
                    <a:lnTo>
                      <a:pt x="0" y="450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FF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04" name="Freeform 44"/>
              <p:cNvSpPr>
                <a:spLocks/>
              </p:cNvSpPr>
              <p:nvPr/>
            </p:nvSpPr>
            <p:spPr bwMode="auto">
              <a:xfrm>
                <a:off x="703263" y="2286000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437 w 451"/>
                  <a:gd name="T3" fmla="*/ 3 h 451"/>
                  <a:gd name="T4" fmla="*/ 294 w 451"/>
                  <a:gd name="T5" fmla="*/ 50 h 451"/>
                  <a:gd name="T6" fmla="*/ 116 w 451"/>
                  <a:gd name="T7" fmla="*/ 157 h 451"/>
                  <a:gd name="T8" fmla="*/ 26 w 451"/>
                  <a:gd name="T9" fmla="*/ 332 h 451"/>
                  <a:gd name="T10" fmla="*/ 0 w 451"/>
                  <a:gd name="T11" fmla="*/ 438 h 451"/>
                  <a:gd name="T12" fmla="*/ 0 w 451"/>
                  <a:gd name="T13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437" y="3"/>
                    </a:lnTo>
                    <a:lnTo>
                      <a:pt x="294" y="50"/>
                    </a:lnTo>
                    <a:lnTo>
                      <a:pt x="116" y="157"/>
                    </a:lnTo>
                    <a:lnTo>
                      <a:pt x="26" y="332"/>
                    </a:lnTo>
                    <a:lnTo>
                      <a:pt x="0" y="438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9932CC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05" name="Freeform 45"/>
              <p:cNvSpPr>
                <a:spLocks/>
              </p:cNvSpPr>
              <p:nvPr/>
            </p:nvSpPr>
            <p:spPr bwMode="auto">
              <a:xfrm>
                <a:off x="703263" y="2286000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443 w 451"/>
                  <a:gd name="T3" fmla="*/ 0 h 451"/>
                  <a:gd name="T4" fmla="*/ 358 w 451"/>
                  <a:gd name="T5" fmla="*/ 17 h 451"/>
                  <a:gd name="T6" fmla="*/ 232 w 451"/>
                  <a:gd name="T7" fmla="*/ 49 h 451"/>
                  <a:gd name="T8" fmla="*/ 123 w 451"/>
                  <a:gd name="T9" fmla="*/ 130 h 451"/>
                  <a:gd name="T10" fmla="*/ 38 w 451"/>
                  <a:gd name="T11" fmla="*/ 251 h 451"/>
                  <a:gd name="T12" fmla="*/ 11 w 451"/>
                  <a:gd name="T13" fmla="*/ 368 h 451"/>
                  <a:gd name="T14" fmla="*/ 2 w 451"/>
                  <a:gd name="T15" fmla="*/ 434 h 451"/>
                  <a:gd name="T16" fmla="*/ 0 w 451"/>
                  <a:gd name="T17" fmla="*/ 450 h 451"/>
                  <a:gd name="T18" fmla="*/ 0 w 451"/>
                  <a:gd name="T19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443" y="0"/>
                    </a:lnTo>
                    <a:lnTo>
                      <a:pt x="358" y="17"/>
                    </a:lnTo>
                    <a:lnTo>
                      <a:pt x="232" y="49"/>
                    </a:lnTo>
                    <a:lnTo>
                      <a:pt x="123" y="130"/>
                    </a:lnTo>
                    <a:lnTo>
                      <a:pt x="38" y="251"/>
                    </a:lnTo>
                    <a:lnTo>
                      <a:pt x="11" y="368"/>
                    </a:lnTo>
                    <a:lnTo>
                      <a:pt x="2" y="434"/>
                    </a:lnTo>
                    <a:lnTo>
                      <a:pt x="0" y="450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1448780" y="2828044"/>
                <a:ext cx="72008" cy="156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ko-KR" sz="1200" dirty="0" smtClean="0">
                    <a:solidFill>
                      <a:srgbClr val="CC0066"/>
                    </a:solidFill>
                    <a:latin typeface="Calibri" panose="020F0502020204030204" pitchFamily="34" charset="0"/>
                  </a:rPr>
                  <a:t>*</a:t>
                </a:r>
                <a:endParaRPr lang="ko-KR" altLang="en-US" sz="1200" dirty="0">
                  <a:solidFill>
                    <a:srgbClr val="CC0066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 bwMode="auto">
              <a:xfrm>
                <a:off x="3117852" y="4085966"/>
                <a:ext cx="148795" cy="80272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108" name="그룹 107"/>
              <p:cNvGrpSpPr/>
              <p:nvPr/>
            </p:nvGrpSpPr>
            <p:grpSpPr>
              <a:xfrm>
                <a:off x="1340768" y="4160912"/>
                <a:ext cx="2120206" cy="706872"/>
                <a:chOff x="1340768" y="5529064"/>
                <a:chExt cx="2120206" cy="706872"/>
              </a:xfrm>
            </p:grpSpPr>
            <p:grpSp>
              <p:nvGrpSpPr>
                <p:cNvPr id="111" name="그룹 110"/>
                <p:cNvGrpSpPr/>
                <p:nvPr/>
              </p:nvGrpSpPr>
              <p:grpSpPr>
                <a:xfrm>
                  <a:off x="1340768" y="6105128"/>
                  <a:ext cx="2120206" cy="130808"/>
                  <a:chOff x="1196752" y="4350394"/>
                  <a:chExt cx="2120206" cy="130808"/>
                </a:xfrm>
              </p:grpSpPr>
              <p:sp>
                <p:nvSpPr>
                  <p:cNvPr id="128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404370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64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29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350395"/>
                    <a:ext cx="648165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PROGRESS-CTO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350394"/>
                    <a:ext cx="896070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0.635 (0.600 – 0.673)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2" name="그룹 111"/>
                <p:cNvGrpSpPr/>
                <p:nvPr/>
              </p:nvGrpSpPr>
              <p:grpSpPr>
                <a:xfrm>
                  <a:off x="1340768" y="5961112"/>
                  <a:ext cx="2120206" cy="130808"/>
                  <a:chOff x="1196752" y="4463107"/>
                  <a:chExt cx="2120206" cy="130808"/>
                </a:xfrm>
              </p:grpSpPr>
              <p:sp>
                <p:nvSpPr>
                  <p:cNvPr id="125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517083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4169E1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463108"/>
                    <a:ext cx="408009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CL-SCORE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27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463107"/>
                    <a:ext cx="896070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0.702 (0.664 – 0.741)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3" name="그룹 112"/>
                <p:cNvGrpSpPr/>
                <p:nvPr/>
              </p:nvGrpSpPr>
              <p:grpSpPr>
                <a:xfrm>
                  <a:off x="1340768" y="5817096"/>
                  <a:ext cx="2120206" cy="130807"/>
                  <a:chOff x="1196752" y="4580583"/>
                  <a:chExt cx="2120206" cy="130807"/>
                </a:xfrm>
              </p:grpSpPr>
              <p:sp>
                <p:nvSpPr>
                  <p:cNvPr id="122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634558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580583"/>
                    <a:ext cx="238866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J-CTO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580583"/>
                    <a:ext cx="896070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0.727 (0.691 – 0.763)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그룹 113"/>
                <p:cNvGrpSpPr/>
                <p:nvPr/>
              </p:nvGrpSpPr>
              <p:grpSpPr>
                <a:xfrm>
                  <a:off x="1340768" y="5673080"/>
                  <a:ext cx="2120206" cy="130808"/>
                  <a:chOff x="1196752" y="4693294"/>
                  <a:chExt cx="2120206" cy="130808"/>
                </a:xfrm>
              </p:grpSpPr>
              <p:sp>
                <p:nvSpPr>
                  <p:cNvPr id="11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747270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9932CC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693295"/>
                    <a:ext cx="472567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CT-RECTOR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693294"/>
                    <a:ext cx="896070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0.734 (0.698 – 0.770)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5" name="그룹 114"/>
                <p:cNvGrpSpPr/>
                <p:nvPr/>
              </p:nvGrpSpPr>
              <p:grpSpPr>
                <a:xfrm>
                  <a:off x="1340768" y="5529064"/>
                  <a:ext cx="2120206" cy="130807"/>
                  <a:chOff x="1196752" y="4806008"/>
                  <a:chExt cx="2120206" cy="130807"/>
                </a:xfrm>
              </p:grpSpPr>
              <p:sp>
                <p:nvSpPr>
                  <p:cNvPr id="116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859983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806008"/>
                    <a:ext cx="215625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KCCT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806008"/>
                    <a:ext cx="896070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0.787 (0.754 – 0.820)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09" name="Rectangle 54"/>
              <p:cNvSpPr>
                <a:spLocks noChangeArrowheads="1"/>
              </p:cNvSpPr>
              <p:nvPr/>
            </p:nvSpPr>
            <p:spPr bwMode="auto">
              <a:xfrm>
                <a:off x="2564904" y="4016896"/>
                <a:ext cx="438997" cy="130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c-statistics</a:t>
                </a:r>
                <a:endParaRPr kumimoji="1" lang="ko-KR" altLang="ko-K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2514190" y="3212682"/>
                <a:ext cx="587739" cy="215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50" dirty="0">
                    <a:solidFill>
                      <a:srgbClr val="CC0066"/>
                    </a:solidFill>
                    <a:latin typeface="Calibri" panose="020F0502020204030204" pitchFamily="34" charset="0"/>
                  </a:rPr>
                  <a:t>*</a:t>
                </a:r>
                <a:r>
                  <a:rPr lang="en-US" altLang="ko-KR" sz="1050" b="0" dirty="0">
                    <a:latin typeface="Calibri" panose="020F0502020204030204" pitchFamily="34" charset="0"/>
                  </a:rPr>
                  <a:t> p&lt;0.001</a:t>
                </a:r>
                <a:endParaRPr lang="ko-KR" altLang="en-US" sz="1050" b="0" dirty="0"/>
              </a:p>
            </p:txBody>
          </p:sp>
        </p:grpSp>
        <p:sp>
          <p:nvSpPr>
            <p:cNvPr id="9" name="직사각형 8"/>
            <p:cNvSpPr/>
            <p:nvPr/>
          </p:nvSpPr>
          <p:spPr>
            <a:xfrm>
              <a:off x="4365104" y="1663517"/>
              <a:ext cx="1556792" cy="235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0" dirty="0" smtClean="0">
                  <a:latin typeface="Calibri" panose="020F0502020204030204" pitchFamily="34" charset="0"/>
                </a:rPr>
                <a:t>Final procedural success</a:t>
              </a:r>
              <a:endParaRPr lang="ko-KR" altLang="en-US" sz="1200" b="0" dirty="0">
                <a:latin typeface="Calibri" panose="020F0502020204030204" pitchFamily="34" charset="0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3479815" y="1987550"/>
              <a:ext cx="3221519" cy="3388548"/>
              <a:chOff x="3479815" y="1987550"/>
              <a:chExt cx="3221519" cy="3388548"/>
            </a:xfrm>
          </p:grpSpPr>
          <p:sp>
            <p:nvSpPr>
              <p:cNvPr id="11" name="Rectangle 64"/>
              <p:cNvSpPr>
                <a:spLocks noChangeArrowheads="1"/>
              </p:cNvSpPr>
              <p:nvPr/>
            </p:nvSpPr>
            <p:spPr bwMode="auto">
              <a:xfrm>
                <a:off x="4875213" y="5238750"/>
                <a:ext cx="446744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Specificity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65"/>
              <p:cNvSpPr>
                <a:spLocks noChangeArrowheads="1"/>
              </p:cNvSpPr>
              <p:nvPr/>
            </p:nvSpPr>
            <p:spPr bwMode="auto">
              <a:xfrm rot="16200000">
                <a:off x="3308483" y="3425838"/>
                <a:ext cx="472814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Sensitivity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66"/>
              <p:cNvSpPr>
                <a:spLocks noChangeArrowheads="1"/>
              </p:cNvSpPr>
              <p:nvPr/>
            </p:nvSpPr>
            <p:spPr bwMode="auto">
              <a:xfrm>
                <a:off x="3846513" y="1987550"/>
                <a:ext cx="2608263" cy="3009900"/>
              </a:xfrm>
              <a:prstGeom prst="rect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Line 67"/>
              <p:cNvSpPr>
                <a:spLocks noChangeShapeType="1"/>
              </p:cNvSpPr>
              <p:nvPr/>
            </p:nvSpPr>
            <p:spPr bwMode="auto">
              <a:xfrm flipV="1">
                <a:off x="3846513" y="2281238"/>
                <a:ext cx="0" cy="241617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Line 68"/>
              <p:cNvSpPr>
                <a:spLocks noChangeShapeType="1"/>
              </p:cNvSpPr>
              <p:nvPr/>
            </p:nvSpPr>
            <p:spPr bwMode="auto">
              <a:xfrm flipH="1">
                <a:off x="3798888" y="4697413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Line 69"/>
              <p:cNvSpPr>
                <a:spLocks noChangeShapeType="1"/>
              </p:cNvSpPr>
              <p:nvPr/>
            </p:nvSpPr>
            <p:spPr bwMode="auto">
              <a:xfrm flipH="1">
                <a:off x="3798888" y="4214813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Line 70"/>
              <p:cNvSpPr>
                <a:spLocks noChangeShapeType="1"/>
              </p:cNvSpPr>
              <p:nvPr/>
            </p:nvSpPr>
            <p:spPr bwMode="auto">
              <a:xfrm flipH="1">
                <a:off x="3798888" y="3733800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Line 71"/>
              <p:cNvSpPr>
                <a:spLocks noChangeShapeType="1"/>
              </p:cNvSpPr>
              <p:nvPr/>
            </p:nvSpPr>
            <p:spPr bwMode="auto">
              <a:xfrm flipH="1">
                <a:off x="3798888" y="3251200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Line 72"/>
              <p:cNvSpPr>
                <a:spLocks noChangeShapeType="1"/>
              </p:cNvSpPr>
              <p:nvPr/>
            </p:nvSpPr>
            <p:spPr bwMode="auto">
              <a:xfrm flipH="1">
                <a:off x="3798888" y="2770188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Line 73"/>
              <p:cNvSpPr>
                <a:spLocks noChangeShapeType="1"/>
              </p:cNvSpPr>
              <p:nvPr/>
            </p:nvSpPr>
            <p:spPr bwMode="auto">
              <a:xfrm flipH="1">
                <a:off x="3798888" y="2281238"/>
                <a:ext cx="47625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74"/>
              <p:cNvSpPr>
                <a:spLocks noChangeArrowheads="1"/>
              </p:cNvSpPr>
              <p:nvPr/>
            </p:nvSpPr>
            <p:spPr bwMode="auto">
              <a:xfrm rot="16200000">
                <a:off x="3627565" y="4630749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0.0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75"/>
              <p:cNvSpPr>
                <a:spLocks noChangeArrowheads="1"/>
              </p:cNvSpPr>
              <p:nvPr/>
            </p:nvSpPr>
            <p:spPr bwMode="auto">
              <a:xfrm rot="16200000">
                <a:off x="3627565" y="4148151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0.2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76"/>
              <p:cNvSpPr>
                <a:spLocks noChangeArrowheads="1"/>
              </p:cNvSpPr>
              <p:nvPr/>
            </p:nvSpPr>
            <p:spPr bwMode="auto">
              <a:xfrm rot="16200000">
                <a:off x="3627565" y="3667138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0.4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77"/>
              <p:cNvSpPr>
                <a:spLocks noChangeArrowheads="1"/>
              </p:cNvSpPr>
              <p:nvPr/>
            </p:nvSpPr>
            <p:spPr bwMode="auto">
              <a:xfrm rot="16200000">
                <a:off x="3627565" y="3184539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0.6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Rectangle 78"/>
              <p:cNvSpPr>
                <a:spLocks noChangeArrowheads="1"/>
              </p:cNvSpPr>
              <p:nvPr/>
            </p:nvSpPr>
            <p:spPr bwMode="auto">
              <a:xfrm rot="16200000">
                <a:off x="3627565" y="2705113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0.8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Rectangle 79"/>
              <p:cNvSpPr>
                <a:spLocks noChangeArrowheads="1"/>
              </p:cNvSpPr>
              <p:nvPr/>
            </p:nvSpPr>
            <p:spPr bwMode="auto">
              <a:xfrm rot="16200000">
                <a:off x="3627565" y="2216162"/>
                <a:ext cx="145796" cy="13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1.0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Line 80"/>
              <p:cNvSpPr>
                <a:spLocks noChangeShapeType="1"/>
              </p:cNvSpPr>
              <p:nvPr/>
            </p:nvSpPr>
            <p:spPr bwMode="auto">
              <a:xfrm flipH="1">
                <a:off x="3943350" y="4997450"/>
                <a:ext cx="2414588" cy="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Line 81"/>
              <p:cNvSpPr>
                <a:spLocks noChangeShapeType="1"/>
              </p:cNvSpPr>
              <p:nvPr/>
            </p:nvSpPr>
            <p:spPr bwMode="auto">
              <a:xfrm>
                <a:off x="6357938" y="4997450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Line 82"/>
              <p:cNvSpPr>
                <a:spLocks noChangeShapeType="1"/>
              </p:cNvSpPr>
              <p:nvPr/>
            </p:nvSpPr>
            <p:spPr bwMode="auto">
              <a:xfrm>
                <a:off x="5876925" y="4997450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Line 83"/>
              <p:cNvSpPr>
                <a:spLocks noChangeShapeType="1"/>
              </p:cNvSpPr>
              <p:nvPr/>
            </p:nvSpPr>
            <p:spPr bwMode="auto">
              <a:xfrm>
                <a:off x="5394325" y="4997450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911725" y="4997450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>
                <a:off x="4424363" y="4997450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Line 86"/>
              <p:cNvSpPr>
                <a:spLocks noChangeShapeType="1"/>
              </p:cNvSpPr>
              <p:nvPr/>
            </p:nvSpPr>
            <p:spPr bwMode="auto">
              <a:xfrm>
                <a:off x="3943350" y="4997450"/>
                <a:ext cx="0" cy="476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87"/>
              <p:cNvSpPr>
                <a:spLocks noChangeArrowheads="1"/>
              </p:cNvSpPr>
              <p:nvPr/>
            </p:nvSpPr>
            <p:spPr bwMode="auto">
              <a:xfrm>
                <a:off x="3841750" y="5083175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1.0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88"/>
              <p:cNvSpPr>
                <a:spLocks noChangeArrowheads="1"/>
              </p:cNvSpPr>
              <p:nvPr/>
            </p:nvSpPr>
            <p:spPr bwMode="auto">
              <a:xfrm>
                <a:off x="4322763" y="5083175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0.8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Rectangle 89"/>
              <p:cNvSpPr>
                <a:spLocks noChangeArrowheads="1"/>
              </p:cNvSpPr>
              <p:nvPr/>
            </p:nvSpPr>
            <p:spPr bwMode="auto">
              <a:xfrm>
                <a:off x="4810125" y="5083175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0.6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Rectangle 90"/>
              <p:cNvSpPr>
                <a:spLocks noChangeArrowheads="1"/>
              </p:cNvSpPr>
              <p:nvPr/>
            </p:nvSpPr>
            <p:spPr bwMode="auto">
              <a:xfrm>
                <a:off x="5292725" y="5083175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0.4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Rectangle 91"/>
              <p:cNvSpPr>
                <a:spLocks noChangeArrowheads="1"/>
              </p:cNvSpPr>
              <p:nvPr/>
            </p:nvSpPr>
            <p:spPr bwMode="auto">
              <a:xfrm>
                <a:off x="5775325" y="5083175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0.2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Rectangle 92"/>
              <p:cNvSpPr>
                <a:spLocks noChangeArrowheads="1"/>
              </p:cNvSpPr>
              <p:nvPr/>
            </p:nvSpPr>
            <p:spPr bwMode="auto">
              <a:xfrm>
                <a:off x="6256338" y="5083175"/>
                <a:ext cx="138155" cy="137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0.0</a:t>
                </a:r>
                <a:endParaRPr kumimoji="1" lang="ko-KR" altLang="ko-K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846513" y="2185988"/>
                <a:ext cx="2608263" cy="2608262"/>
              </a:xfrm>
              <a:prstGeom prst="line">
                <a:avLst/>
              </a:prstGeom>
              <a:noFill/>
              <a:ln w="4763" cap="rnd">
                <a:solidFill>
                  <a:srgbClr val="A9A9A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Freeform 95"/>
              <p:cNvSpPr>
                <a:spLocks/>
              </p:cNvSpPr>
              <p:nvPr/>
            </p:nvSpPr>
            <p:spPr bwMode="auto">
              <a:xfrm>
                <a:off x="3943350" y="2281238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303 w 451"/>
                  <a:gd name="T3" fmla="*/ 65 h 451"/>
                  <a:gd name="T4" fmla="*/ 107 w 451"/>
                  <a:gd name="T5" fmla="*/ 262 h 451"/>
                  <a:gd name="T6" fmla="*/ 19 w 451"/>
                  <a:gd name="T7" fmla="*/ 399 h 451"/>
                  <a:gd name="T8" fmla="*/ 1 w 451"/>
                  <a:gd name="T9" fmla="*/ 441 h 451"/>
                  <a:gd name="T10" fmla="*/ 0 w 451"/>
                  <a:gd name="T11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303" y="65"/>
                    </a:lnTo>
                    <a:lnTo>
                      <a:pt x="107" y="262"/>
                    </a:lnTo>
                    <a:lnTo>
                      <a:pt x="19" y="399"/>
                    </a:lnTo>
                    <a:lnTo>
                      <a:pt x="1" y="441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0064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Freeform 96"/>
              <p:cNvSpPr>
                <a:spLocks/>
              </p:cNvSpPr>
              <p:nvPr/>
            </p:nvSpPr>
            <p:spPr bwMode="auto">
              <a:xfrm>
                <a:off x="3943350" y="2281238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407 w 451"/>
                  <a:gd name="T3" fmla="*/ 6 h 451"/>
                  <a:gd name="T4" fmla="*/ 304 w 451"/>
                  <a:gd name="T5" fmla="*/ 68 h 451"/>
                  <a:gd name="T6" fmla="*/ 283 w 451"/>
                  <a:gd name="T7" fmla="*/ 78 h 451"/>
                  <a:gd name="T8" fmla="*/ 212 w 451"/>
                  <a:gd name="T9" fmla="*/ 130 h 451"/>
                  <a:gd name="T10" fmla="*/ 140 w 451"/>
                  <a:gd name="T11" fmla="*/ 192 h 451"/>
                  <a:gd name="T12" fmla="*/ 120 w 451"/>
                  <a:gd name="T13" fmla="*/ 218 h 451"/>
                  <a:gd name="T14" fmla="*/ 42 w 451"/>
                  <a:gd name="T15" fmla="*/ 345 h 451"/>
                  <a:gd name="T16" fmla="*/ 39 w 451"/>
                  <a:gd name="T17" fmla="*/ 353 h 451"/>
                  <a:gd name="T18" fmla="*/ 14 w 451"/>
                  <a:gd name="T19" fmla="*/ 428 h 451"/>
                  <a:gd name="T20" fmla="*/ 13 w 451"/>
                  <a:gd name="T21" fmla="*/ 428 h 451"/>
                  <a:gd name="T22" fmla="*/ 4 w 451"/>
                  <a:gd name="T23" fmla="*/ 451 h 451"/>
                  <a:gd name="T24" fmla="*/ 0 w 451"/>
                  <a:gd name="T25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407" y="6"/>
                    </a:lnTo>
                    <a:lnTo>
                      <a:pt x="304" y="68"/>
                    </a:lnTo>
                    <a:lnTo>
                      <a:pt x="283" y="78"/>
                    </a:lnTo>
                    <a:lnTo>
                      <a:pt x="212" y="130"/>
                    </a:lnTo>
                    <a:lnTo>
                      <a:pt x="140" y="192"/>
                    </a:lnTo>
                    <a:lnTo>
                      <a:pt x="120" y="218"/>
                    </a:lnTo>
                    <a:lnTo>
                      <a:pt x="42" y="345"/>
                    </a:lnTo>
                    <a:lnTo>
                      <a:pt x="39" y="353"/>
                    </a:lnTo>
                    <a:lnTo>
                      <a:pt x="14" y="428"/>
                    </a:lnTo>
                    <a:lnTo>
                      <a:pt x="13" y="428"/>
                    </a:lnTo>
                    <a:lnTo>
                      <a:pt x="4" y="451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4169E1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Freeform 97"/>
              <p:cNvSpPr>
                <a:spLocks/>
              </p:cNvSpPr>
              <p:nvPr/>
            </p:nvSpPr>
            <p:spPr bwMode="auto">
              <a:xfrm>
                <a:off x="3943350" y="2281238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333 w 451"/>
                  <a:gd name="T3" fmla="*/ 26 h 451"/>
                  <a:gd name="T4" fmla="*/ 204 w 451"/>
                  <a:gd name="T5" fmla="*/ 122 h 451"/>
                  <a:gd name="T6" fmla="*/ 80 w 451"/>
                  <a:gd name="T7" fmla="*/ 278 h 451"/>
                  <a:gd name="T8" fmla="*/ 14 w 451"/>
                  <a:gd name="T9" fmla="*/ 423 h 451"/>
                  <a:gd name="T10" fmla="*/ 0 w 451"/>
                  <a:gd name="T11" fmla="*/ 449 h 451"/>
                  <a:gd name="T12" fmla="*/ 0 w 451"/>
                  <a:gd name="T13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333" y="26"/>
                    </a:lnTo>
                    <a:lnTo>
                      <a:pt x="204" y="122"/>
                    </a:lnTo>
                    <a:lnTo>
                      <a:pt x="80" y="278"/>
                    </a:lnTo>
                    <a:lnTo>
                      <a:pt x="14" y="423"/>
                    </a:lnTo>
                    <a:lnTo>
                      <a:pt x="0" y="449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FF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Freeform 98"/>
              <p:cNvSpPr>
                <a:spLocks/>
              </p:cNvSpPr>
              <p:nvPr/>
            </p:nvSpPr>
            <p:spPr bwMode="auto">
              <a:xfrm>
                <a:off x="3943350" y="2281238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440 w 451"/>
                  <a:gd name="T3" fmla="*/ 0 h 451"/>
                  <a:gd name="T4" fmla="*/ 320 w 451"/>
                  <a:gd name="T5" fmla="*/ 29 h 451"/>
                  <a:gd name="T6" fmla="*/ 163 w 451"/>
                  <a:gd name="T7" fmla="*/ 130 h 451"/>
                  <a:gd name="T8" fmla="*/ 48 w 451"/>
                  <a:gd name="T9" fmla="*/ 311 h 451"/>
                  <a:gd name="T10" fmla="*/ 4 w 451"/>
                  <a:gd name="T11" fmla="*/ 436 h 451"/>
                  <a:gd name="T12" fmla="*/ 0 w 451"/>
                  <a:gd name="T13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440" y="0"/>
                    </a:lnTo>
                    <a:lnTo>
                      <a:pt x="320" y="29"/>
                    </a:lnTo>
                    <a:lnTo>
                      <a:pt x="163" y="130"/>
                    </a:lnTo>
                    <a:lnTo>
                      <a:pt x="48" y="311"/>
                    </a:lnTo>
                    <a:lnTo>
                      <a:pt x="4" y="436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9932CC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Freeform 99"/>
              <p:cNvSpPr>
                <a:spLocks/>
              </p:cNvSpPr>
              <p:nvPr/>
            </p:nvSpPr>
            <p:spPr bwMode="auto">
              <a:xfrm>
                <a:off x="3943350" y="2281238"/>
                <a:ext cx="2414588" cy="2416175"/>
              </a:xfrm>
              <a:custGeom>
                <a:avLst/>
                <a:gdLst>
                  <a:gd name="T0" fmla="*/ 451 w 451"/>
                  <a:gd name="T1" fmla="*/ 0 h 451"/>
                  <a:gd name="T2" fmla="*/ 446 w 451"/>
                  <a:gd name="T3" fmla="*/ 0 h 451"/>
                  <a:gd name="T4" fmla="*/ 378 w 451"/>
                  <a:gd name="T5" fmla="*/ 3 h 451"/>
                  <a:gd name="T6" fmla="*/ 278 w 451"/>
                  <a:gd name="T7" fmla="*/ 26 h 451"/>
                  <a:gd name="T8" fmla="*/ 171 w 451"/>
                  <a:gd name="T9" fmla="*/ 88 h 451"/>
                  <a:gd name="T10" fmla="*/ 74 w 451"/>
                  <a:gd name="T11" fmla="*/ 208 h 451"/>
                  <a:gd name="T12" fmla="*/ 22 w 451"/>
                  <a:gd name="T13" fmla="*/ 335 h 451"/>
                  <a:gd name="T14" fmla="*/ 4 w 451"/>
                  <a:gd name="T15" fmla="*/ 425 h 451"/>
                  <a:gd name="T16" fmla="*/ 0 w 451"/>
                  <a:gd name="T17" fmla="*/ 449 h 451"/>
                  <a:gd name="T18" fmla="*/ 0 w 451"/>
                  <a:gd name="T19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1" h="451">
                    <a:moveTo>
                      <a:pt x="451" y="0"/>
                    </a:moveTo>
                    <a:lnTo>
                      <a:pt x="446" y="0"/>
                    </a:lnTo>
                    <a:lnTo>
                      <a:pt x="378" y="3"/>
                    </a:lnTo>
                    <a:lnTo>
                      <a:pt x="278" y="26"/>
                    </a:lnTo>
                    <a:lnTo>
                      <a:pt x="171" y="88"/>
                    </a:lnTo>
                    <a:lnTo>
                      <a:pt x="74" y="208"/>
                    </a:lnTo>
                    <a:lnTo>
                      <a:pt x="22" y="335"/>
                    </a:lnTo>
                    <a:lnTo>
                      <a:pt x="4" y="425"/>
                    </a:lnTo>
                    <a:lnTo>
                      <a:pt x="0" y="449"/>
                    </a:lnTo>
                    <a:lnTo>
                      <a:pt x="0" y="451"/>
                    </a:lnTo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400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4639307" y="2922886"/>
                <a:ext cx="72008" cy="1878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 anchor="b" anchorCtr="0">
                <a:spAutoFit/>
              </a:bodyPr>
              <a:lstStyle/>
              <a:p>
                <a:r>
                  <a:rPr lang="en-US" altLang="ko-KR" sz="1200" dirty="0" smtClean="0">
                    <a:solidFill>
                      <a:srgbClr val="CC0066"/>
                    </a:solidFill>
                    <a:latin typeface="Calibri" panose="020F0502020204030204" pitchFamily="34" charset="0"/>
                  </a:rPr>
                  <a:t>*</a:t>
                </a:r>
                <a:endParaRPr lang="ko-KR" altLang="en-US" sz="1200" dirty="0">
                  <a:solidFill>
                    <a:srgbClr val="CC0066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 bwMode="auto">
              <a:xfrm>
                <a:off x="6358658" y="4085535"/>
                <a:ext cx="166686" cy="86687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48" name="그룹 47"/>
              <p:cNvGrpSpPr/>
              <p:nvPr/>
            </p:nvGrpSpPr>
            <p:grpSpPr>
              <a:xfrm>
                <a:off x="4581128" y="4160913"/>
                <a:ext cx="2120206" cy="727774"/>
                <a:chOff x="4581128" y="5529064"/>
                <a:chExt cx="2120206" cy="727774"/>
              </a:xfrm>
            </p:grpSpPr>
            <p:grpSp>
              <p:nvGrpSpPr>
                <p:cNvPr id="51" name="그룹 50"/>
                <p:cNvGrpSpPr/>
                <p:nvPr/>
              </p:nvGrpSpPr>
              <p:grpSpPr>
                <a:xfrm>
                  <a:off x="4581128" y="6105128"/>
                  <a:ext cx="2120206" cy="151710"/>
                  <a:chOff x="1196752" y="4329490"/>
                  <a:chExt cx="2120206" cy="151710"/>
                </a:xfrm>
              </p:grpSpPr>
              <p:sp>
                <p:nvSpPr>
                  <p:cNvPr id="68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404370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64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329490"/>
                    <a:ext cx="648165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PROGRESS-CTO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350394"/>
                    <a:ext cx="896070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0.637 (0.593 – 0.682)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2" name="그룹 51"/>
                <p:cNvGrpSpPr/>
                <p:nvPr/>
              </p:nvGrpSpPr>
              <p:grpSpPr>
                <a:xfrm>
                  <a:off x="4581128" y="5961112"/>
                  <a:ext cx="2120206" cy="130807"/>
                  <a:chOff x="1196752" y="4463107"/>
                  <a:chExt cx="2120206" cy="130807"/>
                </a:xfrm>
              </p:grpSpPr>
              <p:sp>
                <p:nvSpPr>
                  <p:cNvPr id="65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517083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4169E1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463108"/>
                    <a:ext cx="408009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CL-SCORE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7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463107"/>
                    <a:ext cx="896070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0.669 (0.624 – 0.714)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3" name="그룹 52"/>
                <p:cNvGrpSpPr/>
                <p:nvPr/>
              </p:nvGrpSpPr>
              <p:grpSpPr>
                <a:xfrm>
                  <a:off x="4581128" y="5817096"/>
                  <a:ext cx="2120206" cy="130807"/>
                  <a:chOff x="1196752" y="4580583"/>
                  <a:chExt cx="2120206" cy="130807"/>
                </a:xfrm>
              </p:grpSpPr>
              <p:sp>
                <p:nvSpPr>
                  <p:cNvPr id="62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634558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3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580583"/>
                    <a:ext cx="238866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J-CTO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580583"/>
                    <a:ext cx="896070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0.681 (0.638 – 0.723)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4" name="그룹 53"/>
                <p:cNvGrpSpPr/>
                <p:nvPr/>
              </p:nvGrpSpPr>
              <p:grpSpPr>
                <a:xfrm>
                  <a:off x="4581128" y="5673080"/>
                  <a:ext cx="2120206" cy="130807"/>
                  <a:chOff x="1196752" y="4693294"/>
                  <a:chExt cx="2120206" cy="130807"/>
                </a:xfrm>
              </p:grpSpPr>
              <p:sp>
                <p:nvSpPr>
                  <p:cNvPr id="5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747270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9932CC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693295"/>
                    <a:ext cx="472567" cy="1308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CT-RECTOR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1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693294"/>
                    <a:ext cx="896070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0.717 (0.676 – 0.758)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그룹 54"/>
                <p:cNvGrpSpPr/>
                <p:nvPr/>
              </p:nvGrpSpPr>
              <p:grpSpPr>
                <a:xfrm>
                  <a:off x="4581128" y="5529064"/>
                  <a:ext cx="2120206" cy="130807"/>
                  <a:chOff x="1196752" y="4806008"/>
                  <a:chExt cx="2120206" cy="130807"/>
                </a:xfrm>
              </p:grpSpPr>
              <p:sp>
                <p:nvSpPr>
                  <p:cNvPr id="56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1196752" y="4859983"/>
                    <a:ext cx="227583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1505297" y="4806008"/>
                    <a:ext cx="215625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ko-KR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KCCT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20888" y="4806008"/>
                    <a:ext cx="896070" cy="130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1pPr>
                    <a:lvl2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2pPr>
                    <a:lvl3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3pPr>
                    <a:lvl4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4pPr>
                    <a:lvl5pPr>
                      <a:spcBef>
                        <a:spcPct val="0"/>
                      </a:spcBef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굴림" pitchFamily="50" charset="-127"/>
                      </a:defRPr>
                    </a:lvl9pPr>
                  </a:lstStyle>
                  <a:p>
                    <a:pPr marL="0" marR="0" lvl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rPr>
                      <a:t>0.781 (0.745 – 0.818)</a:t>
                    </a:r>
                    <a:endParaRPr kumimoji="1" lang="ko-KR" altLang="ko-KR" sz="2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9" name="Rectangle 54"/>
              <p:cNvSpPr>
                <a:spLocks noChangeArrowheads="1"/>
              </p:cNvSpPr>
              <p:nvPr/>
            </p:nvSpPr>
            <p:spPr bwMode="auto">
              <a:xfrm>
                <a:off x="5805264" y="4016896"/>
                <a:ext cx="438997" cy="130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1pPr>
                <a:lvl2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2pPr>
                <a:lvl3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3pPr>
                <a:lvl4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4pPr>
                <a:lvl5pPr>
                  <a:spcBef>
                    <a:spcPct val="0"/>
                  </a:spcBef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굴림" pitchFamily="50" charset="-127"/>
                  </a:defRPr>
                </a:lvl9pPr>
              </a:lstStyle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c-statistics</a:t>
                </a:r>
                <a:endParaRPr kumimoji="1" lang="ko-KR" altLang="ko-K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5734997" y="3224808"/>
                <a:ext cx="587739" cy="215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50" dirty="0">
                    <a:solidFill>
                      <a:srgbClr val="CC0066"/>
                    </a:solidFill>
                    <a:latin typeface="Calibri" panose="020F0502020204030204" pitchFamily="34" charset="0"/>
                  </a:rPr>
                  <a:t>*</a:t>
                </a:r>
                <a:r>
                  <a:rPr lang="en-US" altLang="ko-KR" sz="1050" b="0" dirty="0">
                    <a:latin typeface="Calibri" panose="020F0502020204030204" pitchFamily="34" charset="0"/>
                  </a:rPr>
                  <a:t> p&lt;0.001</a:t>
                </a:r>
                <a:endParaRPr lang="ko-KR" altLang="en-US" sz="1050" b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0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Comparison of KCCT score with prior published scoring systems</a:t>
            </a:r>
            <a:endParaRPr lang="ko-KR" altLang="en-US" dirty="0"/>
          </a:p>
        </p:txBody>
      </p:sp>
      <p:graphicFrame>
        <p:nvGraphicFramePr>
          <p:cNvPr id="131" name="내용 개체 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46709"/>
              </p:ext>
            </p:extLst>
          </p:nvPr>
        </p:nvGraphicFramePr>
        <p:xfrm>
          <a:off x="971597" y="1527892"/>
          <a:ext cx="7416826" cy="16459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0448"/>
                <a:gridCol w="1221594"/>
                <a:gridCol w="1221594"/>
                <a:gridCol w="1221594"/>
                <a:gridCol w="1221596"/>
              </a:tblGrid>
              <a:tr h="24858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Cutoff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Specificity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PPV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NPV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79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KCCT score &lt; 4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 (66 - 76)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 (68 – 77)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 (66 – 76)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 (68 – 77)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75939"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J-CTO score &lt; 2</a:t>
                      </a:r>
                      <a:endParaRPr lang="ko-KR" sz="1200" b="0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 (64 – 74)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(58 – 69)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 (59 – 69)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 (63 – 73)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PROGRESS-CTO score</a:t>
                      </a:r>
                      <a:r>
                        <a:rPr lang="en-US" altLang="ko-KR" sz="1200" b="0" kern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&lt; 1</a:t>
                      </a:r>
                      <a:endParaRPr lang="ko-KR" sz="1200" b="0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(31 - 42)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 (75 – 84)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 (56 – 70)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 (52 – 61)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39"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CL-score &lt; 3.5</a:t>
                      </a:r>
                      <a:endParaRPr lang="ko-KR" sz="1200" b="0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(43 – 54)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 (78 – 86)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 (66 – 78)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 (58 – 67)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939"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CT-RECTOR score &lt; 3</a:t>
                      </a:r>
                      <a:endParaRPr lang="ko-KR" sz="1200" b="0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 (60 – 70)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 (69 – 79)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 (65 – 76)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 (64 – 74)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2" name="내용 개체 틀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973237"/>
              </p:ext>
            </p:extLst>
          </p:nvPr>
        </p:nvGraphicFramePr>
        <p:xfrm>
          <a:off x="971599" y="4003637"/>
          <a:ext cx="7416827" cy="16576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0446"/>
                <a:gridCol w="1221595"/>
                <a:gridCol w="1221595"/>
                <a:gridCol w="1221595"/>
                <a:gridCol w="1221596"/>
              </a:tblGrid>
              <a:tr h="2477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Cutoff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Specificity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PPV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NPV</a:t>
                      </a:r>
                      <a:endParaRPr lang="ko-KR" alt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b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83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KCCT score &lt; 4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 (74 - 86)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 (58 – 66)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(37 – 48)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 (87 – 93)</a:t>
                      </a:r>
                      <a:endParaRPr lang="ko-KR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3601"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J-CTO score &lt; 2</a:t>
                      </a:r>
                      <a:endParaRPr lang="ko-KR" sz="1200" b="0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 (66 – 79)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(50 – 59)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(31 – 41)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 (81 – 89)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60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PROGRESS-CTO score</a:t>
                      </a:r>
                      <a:r>
                        <a:rPr lang="en-US" altLang="ko-KR" sz="1200" b="0" kern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&lt; 1</a:t>
                      </a:r>
                      <a:endParaRPr lang="ko-KR" sz="1200" b="0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(35 - 50)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 (72 – 80)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 (31 – 45)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 (76 – 83)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601"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CL-score &lt; 3.0</a:t>
                      </a:r>
                      <a:endParaRPr lang="ko-KR" sz="1200" b="0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 (44 – 59)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 (69 – 77)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(33 – 47)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 (78 – 85)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601">
                <a:tc>
                  <a:txBody>
                    <a:bodyPr/>
                    <a:lstStyle/>
                    <a:p>
                      <a:pPr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00" dirty="0" smtClean="0">
                          <a:effectLst/>
                          <a:latin typeface="Calibri" panose="020F0502020204030204" pitchFamily="34" charset="0"/>
                          <a:ea typeface="맑은 고딕"/>
                          <a:cs typeface="Calibri" panose="020F0502020204030204" pitchFamily="34" charset="0"/>
                        </a:rPr>
                        <a:t>CT-RECTOR score &lt; 3</a:t>
                      </a:r>
                      <a:endParaRPr lang="ko-KR" sz="1200" b="0" kern="100" dirty="0">
                        <a:effectLst/>
                        <a:latin typeface="Calibri" panose="020F0502020204030204" pitchFamily="34" charset="0"/>
                        <a:ea typeface="맑은 고딕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 (64 – 78)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(60 – 68)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(35 – 46)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 (83 – 90)</a:t>
                      </a:r>
                      <a:endParaRPr lang="ko-KR" altLang="en-US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33" name="직사각형 132"/>
          <p:cNvSpPr/>
          <p:nvPr/>
        </p:nvSpPr>
        <p:spPr>
          <a:xfrm>
            <a:off x="683569" y="1052736"/>
            <a:ext cx="38164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Successful guidewire crossing ≤ 30 min</a:t>
            </a:r>
            <a:endParaRPr lang="ko-KR" altLang="en-US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34" name="직사각형 133"/>
          <p:cNvSpPr/>
          <p:nvPr/>
        </p:nvSpPr>
        <p:spPr>
          <a:xfrm>
            <a:off x="683568" y="3561437"/>
            <a:ext cx="3352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Final procedural success</a:t>
            </a:r>
            <a:endParaRPr lang="ko-KR" altLang="en-US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8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323528" y="1124744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latinLnBrk="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KCCT score </a:t>
            </a:r>
            <a:r>
              <a:rPr lang="en-US" altLang="ko-KR" sz="2200" dirty="0" smtClean="0">
                <a:latin typeface="Calibri" pitchFamily="34" charset="0"/>
                <a:cs typeface="Calibri" pitchFamily="34" charset="0"/>
              </a:rPr>
              <a:t>showed high performance for predicting </a:t>
            </a:r>
            <a:r>
              <a:rPr lang="en-US" altLang="ko-KR" sz="2200" b="1" dirty="0" smtClean="0">
                <a:solidFill>
                  <a:srgbClr val="6600FF"/>
                </a:solidFill>
                <a:latin typeface="Calibri" pitchFamily="34" charset="0"/>
                <a:cs typeface="Calibri" pitchFamily="34" charset="0"/>
              </a:rPr>
              <a:t>guidewire </a:t>
            </a:r>
            <a:r>
              <a:rPr lang="en-US" altLang="ko-KR" sz="2200" b="1" dirty="0">
                <a:solidFill>
                  <a:srgbClr val="6600FF"/>
                </a:solidFill>
                <a:latin typeface="Calibri" pitchFamily="34" charset="0"/>
                <a:cs typeface="Calibri" pitchFamily="34" charset="0"/>
              </a:rPr>
              <a:t>crossing ≤30 min </a:t>
            </a:r>
            <a:r>
              <a:rPr lang="en-US" altLang="ko-KR" sz="2200" dirty="0" smtClean="0">
                <a:latin typeface="Calibri" pitchFamily="34" charset="0"/>
                <a:cs typeface="Calibri" pitchFamily="34" charset="0"/>
              </a:rPr>
              <a:t>(c-statistics </a:t>
            </a: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= </a:t>
            </a:r>
            <a:r>
              <a:rPr lang="en-US" altLang="ko-KR" sz="2200" dirty="0" smtClean="0">
                <a:latin typeface="Calibri" pitchFamily="34" charset="0"/>
                <a:cs typeface="Calibri" pitchFamily="34" charset="0"/>
              </a:rPr>
              <a:t>0.79) and </a:t>
            </a: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also procedural </a:t>
            </a:r>
            <a:r>
              <a:rPr lang="en-US" altLang="ko-KR" sz="2200" b="1" dirty="0">
                <a:solidFill>
                  <a:srgbClr val="6600FF"/>
                </a:solidFill>
                <a:latin typeface="Calibri" pitchFamily="34" charset="0"/>
                <a:cs typeface="Calibri" pitchFamily="34" charset="0"/>
              </a:rPr>
              <a:t>success of CTO PCI</a:t>
            </a: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 (c-statistics = </a:t>
            </a:r>
            <a:r>
              <a:rPr lang="en-US" altLang="ko-KR" sz="2200" dirty="0" smtClean="0">
                <a:latin typeface="Calibri" pitchFamily="34" charset="0"/>
                <a:cs typeface="Calibri" pitchFamily="34" charset="0"/>
              </a:rPr>
              <a:t>0.78).</a:t>
            </a:r>
          </a:p>
          <a:p>
            <a:pPr marL="457200" indent="-457200" latinLnBrk="0">
              <a:lnSpc>
                <a:spcPct val="150000"/>
              </a:lnSpc>
              <a:buFont typeface="Arial" pitchFamily="34" charset="0"/>
              <a:buChar char="•"/>
            </a:pPr>
            <a:endParaRPr lang="en-US" altLang="ko-KR" sz="2200" dirty="0">
              <a:latin typeface="Calibri" pitchFamily="34" charset="0"/>
              <a:cs typeface="Calibri" pitchFamily="34" charset="0"/>
            </a:endParaRPr>
          </a:p>
          <a:p>
            <a:pPr marL="457200" indent="-457200" latinLnBrk="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KCCT may enable </a:t>
            </a:r>
            <a:r>
              <a:rPr lang="en-US" altLang="ko-KR" sz="2200" b="1" dirty="0">
                <a:solidFill>
                  <a:srgbClr val="6600FF"/>
                </a:solidFill>
                <a:latin typeface="Calibri" pitchFamily="34" charset="0"/>
                <a:cs typeface="Calibri" pitchFamily="34" charset="0"/>
              </a:rPr>
              <a:t>non-invasive grading difficulty of CTO PCI</a:t>
            </a: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.</a:t>
            </a:r>
            <a:endParaRPr lang="ko-KR" altLang="ko-KR" sz="2200" dirty="0">
              <a:latin typeface="Calibri" pitchFamily="34" charset="0"/>
              <a:cs typeface="Calibri" pitchFamily="34" charset="0"/>
            </a:endParaRPr>
          </a:p>
          <a:p>
            <a:pPr marL="457200" indent="-457200" latinLnBrk="0">
              <a:lnSpc>
                <a:spcPct val="150000"/>
              </a:lnSpc>
              <a:buFont typeface="Arial" pitchFamily="34" charset="0"/>
              <a:buChar char="•"/>
            </a:pPr>
            <a:endParaRPr lang="en-US" altLang="ko-KR" sz="22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 latinLnBrk="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200" dirty="0" smtClean="0">
                <a:latin typeface="Calibri" pitchFamily="34" charset="0"/>
                <a:cs typeface="Calibri" pitchFamily="34" charset="0"/>
              </a:rPr>
              <a:t>KCCT </a:t>
            </a: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score </a:t>
            </a:r>
            <a:r>
              <a:rPr lang="en-US" altLang="ko-KR" sz="2200" dirty="0" smtClean="0">
                <a:latin typeface="Calibri" pitchFamily="34" charset="0"/>
                <a:cs typeface="Calibri" pitchFamily="34" charset="0"/>
              </a:rPr>
              <a:t>has </a:t>
            </a: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a potential of </a:t>
            </a:r>
            <a:r>
              <a:rPr lang="en-US" altLang="ko-KR" sz="2200" b="1" dirty="0">
                <a:solidFill>
                  <a:srgbClr val="6600FF"/>
                </a:solidFill>
                <a:latin typeface="Calibri" pitchFamily="34" charset="0"/>
                <a:cs typeface="Calibri" pitchFamily="34" charset="0"/>
              </a:rPr>
              <a:t>improving predictive performance</a:t>
            </a: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 of </a:t>
            </a:r>
            <a:r>
              <a:rPr lang="en-US" altLang="ko-KR" sz="2200" dirty="0" smtClean="0">
                <a:latin typeface="Calibri" pitchFamily="34" charset="0"/>
                <a:cs typeface="Calibri" pitchFamily="34" charset="0"/>
              </a:rPr>
              <a:t>prior </a:t>
            </a:r>
            <a:r>
              <a:rPr lang="en-US" altLang="ko-KR" sz="2200" dirty="0">
                <a:latin typeface="Calibri" pitchFamily="34" charset="0"/>
                <a:cs typeface="Calibri" pitchFamily="34" charset="0"/>
              </a:rPr>
              <a:t>scoring systems</a:t>
            </a:r>
            <a:r>
              <a:rPr lang="en-US" altLang="ko-KR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ko-KR" altLang="ko-KR" sz="2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" y="323298"/>
            <a:ext cx="9143219" cy="541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96" y="332656"/>
            <a:ext cx="89289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2400" b="1" kern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Prediction of Guidewire Crossing of </a:t>
            </a:r>
            <a:r>
              <a:rPr lang="en-US" altLang="ko-KR" sz="2400" b="1" kern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CTO </a:t>
            </a:r>
            <a:r>
              <a:rPr lang="en-US" altLang="ko-KR" sz="2400" b="1" kern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by Pre-Procedural Coronary </a:t>
            </a:r>
            <a:r>
              <a:rPr lang="en-US" altLang="ko-KR" sz="2400" b="1" kern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CT Angiography</a:t>
            </a:r>
          </a:p>
          <a:p>
            <a:pPr algn="ctr" eaLnBrk="0" hangingPunct="0">
              <a:defRPr/>
            </a:pPr>
            <a:endParaRPr lang="en-US" altLang="ko-KR" sz="1200" b="1" kern="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EBF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+mj-cs"/>
            </a:endParaRPr>
          </a:p>
          <a:p>
            <a:pPr algn="ctr" eaLnBrk="0" hangingPunct="0">
              <a:defRPr/>
            </a:pPr>
            <a:r>
              <a:rPr lang="en-US" altLang="ko-KR" b="1" kern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KCCT (Korean CTO CT multicenter registry) Score as a Tool for Assessing Difficulty in CTO PCI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688632"/>
            <a:ext cx="9144000" cy="4046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ko-KR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2016-06-18, 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CTO-Club, Nagoya, Japan</a:t>
            </a:r>
            <a:endParaRPr lang="ko-KR" altLang="en-US" sz="1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4869160"/>
            <a:ext cx="87849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2000" b="1" kern="0" dirty="0" smtClean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Jin-Ho Choi, </a:t>
            </a:r>
            <a:r>
              <a:rPr lang="en-US" altLang="ko-KR" sz="2000" b="1" kern="0" dirty="0" err="1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Cheol-Woong</a:t>
            </a:r>
            <a:r>
              <a:rPr lang="en-US" altLang="ko-KR" sz="2000" b="1" kern="0" dirty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 </a:t>
            </a:r>
            <a:r>
              <a:rPr lang="en-US" altLang="ko-KR" sz="2000" b="1" kern="0" dirty="0" smtClean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Yu</a:t>
            </a:r>
            <a:r>
              <a:rPr lang="en-US" altLang="ko-KR" sz="2000" b="1" kern="0" dirty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, Hyun-Jong </a:t>
            </a:r>
            <a:r>
              <a:rPr lang="en-US" altLang="ko-KR" sz="2000" b="1" kern="0" dirty="0" smtClean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Lee, </a:t>
            </a:r>
            <a:r>
              <a:rPr lang="fi-FI" altLang="ko-KR" sz="2000" b="1" kern="0" dirty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Jon </a:t>
            </a:r>
            <a:r>
              <a:rPr lang="fi-FI" altLang="ko-KR" sz="2000" b="1" kern="0" dirty="0" smtClean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Suh, Nae-Hee Lee</a:t>
            </a:r>
          </a:p>
          <a:p>
            <a:pPr algn="ctr" eaLnBrk="0" hangingPunct="0">
              <a:defRPr/>
            </a:pPr>
            <a:r>
              <a:rPr lang="fi-FI" altLang="ko-KR" sz="2000" b="1" kern="0" dirty="0" smtClean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S</a:t>
            </a:r>
            <a:r>
              <a:rPr lang="fi-FI" altLang="ko-KR" kern="0" dirty="0" smtClean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amsung </a:t>
            </a:r>
            <a:r>
              <a:rPr lang="fi-FI" altLang="ko-KR" kern="0" dirty="0">
                <a:solidFill>
                  <a:srgbClr val="EBF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+mj-cs"/>
              </a:rPr>
              <a:t>Medical Center, Sejong General Hospital, Korea University Anam Hospital, and Soonchunhyang University Bucheon Hospital</a:t>
            </a:r>
            <a:endParaRPr lang="en-US" altLang="ko-KR" kern="0" dirty="0" smtClean="0">
              <a:solidFill>
                <a:srgbClr val="EBF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22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(Traditional) angiographic predictors of </a:t>
            </a:r>
            <a:r>
              <a:rPr lang="en-US" altLang="ko-KR" sz="2400" dirty="0" smtClean="0"/>
              <a:t>CTO PCI success</a:t>
            </a:r>
            <a:endParaRPr lang="en-US" altLang="ko-KR" sz="2400" dirty="0"/>
          </a:p>
        </p:txBody>
      </p:sp>
      <p:pic>
        <p:nvPicPr>
          <p:cNvPr id="15011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1501775" cy="531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11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52513"/>
            <a:ext cx="1411288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1194" name="Text Box 10"/>
          <p:cNvSpPr txBox="1">
            <a:spLocks noChangeArrowheads="1"/>
          </p:cNvSpPr>
          <p:nvPr/>
        </p:nvSpPr>
        <p:spPr bwMode="auto">
          <a:xfrm>
            <a:off x="4067175" y="931863"/>
            <a:ext cx="194468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dirty="0">
                <a:solidFill>
                  <a:srgbClr val="FF00FF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Unfavorable</a:t>
            </a:r>
          </a:p>
        </p:txBody>
      </p:sp>
      <p:sp>
        <p:nvSpPr>
          <p:cNvPr id="1501195" name="Text Box 11"/>
          <p:cNvSpPr txBox="1">
            <a:spLocks noChangeArrowheads="1"/>
          </p:cNvSpPr>
          <p:nvPr/>
        </p:nvSpPr>
        <p:spPr bwMode="auto">
          <a:xfrm>
            <a:off x="900113" y="908050"/>
            <a:ext cx="194468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rgbClr val="3333FF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Favorable</a:t>
            </a:r>
          </a:p>
        </p:txBody>
      </p:sp>
      <p:sp>
        <p:nvSpPr>
          <p:cNvPr id="1501196" name="AutoShape 12"/>
          <p:cNvSpPr>
            <a:spLocks noChangeArrowheads="1"/>
          </p:cNvSpPr>
          <p:nvPr/>
        </p:nvSpPr>
        <p:spPr bwMode="auto">
          <a:xfrm>
            <a:off x="6948264" y="2343446"/>
            <a:ext cx="1691804" cy="2525714"/>
          </a:xfrm>
          <a:prstGeom prst="homePlate">
            <a:avLst>
              <a:gd name="adj" fmla="val 46772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ko-KR" sz="2000" dirty="0">
                <a:solidFill>
                  <a:srgbClr val="FF0000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But, the prediction power </a:t>
            </a:r>
            <a:r>
              <a:rPr lang="en-US" altLang="ko-KR" sz="2000" dirty="0" smtClean="0">
                <a:solidFill>
                  <a:srgbClr val="FF0000"/>
                </a:solidFill>
                <a:latin typeface="Calibri" pitchFamily="34" charset="0"/>
                <a:ea typeface="굴림" pitchFamily="50" charset="-127"/>
                <a:cs typeface="Calibri" pitchFamily="34" charset="0"/>
              </a:rPr>
              <a:t>is not high!</a:t>
            </a:r>
            <a:endParaRPr lang="en-US" altLang="ko-KR" sz="2000" dirty="0">
              <a:solidFill>
                <a:srgbClr val="FF0000"/>
              </a:solidFill>
              <a:latin typeface="Calibri" pitchFamily="34" charset="0"/>
              <a:ea typeface="굴림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00FF"/>
                </a:solidFill>
              </a:rPr>
              <a:t>How to utilize CT for CTO PCI</a:t>
            </a:r>
            <a:endParaRPr lang="en-US" altLang="ko-KR" dirty="0">
              <a:solidFill>
                <a:srgbClr val="0000FF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1052736"/>
            <a:ext cx="7776864" cy="446449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 smtClean="0">
                <a:solidFill>
                  <a:srgbClr val="0066CC"/>
                </a:solidFill>
              </a:rPr>
              <a:t>Before PCI, CT imaging tell us …</a:t>
            </a:r>
          </a:p>
          <a:p>
            <a:pPr lvl="1">
              <a:lnSpc>
                <a:spcPct val="150000"/>
              </a:lnSpc>
            </a:pPr>
            <a:r>
              <a:rPr lang="en-US" altLang="ko-KR" sz="2400" b="1" dirty="0" smtClean="0"/>
              <a:t>Nature </a:t>
            </a:r>
            <a:r>
              <a:rPr lang="en-US" altLang="ko-KR" sz="2400" b="1" dirty="0"/>
              <a:t>of CTO </a:t>
            </a:r>
            <a:r>
              <a:rPr lang="en-US" altLang="ko-KR" sz="2400" b="1" dirty="0" smtClean="0"/>
              <a:t>plaque </a:t>
            </a:r>
            <a:r>
              <a:rPr lang="en-US" altLang="ko-KR" sz="1600" dirty="0" smtClean="0"/>
              <a:t>(Choi JH, </a:t>
            </a:r>
            <a:r>
              <a:rPr lang="en-US" altLang="ko-KR" sz="1600" dirty="0" err="1" smtClean="0"/>
              <a:t>Circ</a:t>
            </a:r>
            <a:r>
              <a:rPr lang="en-US" altLang="ko-KR" sz="1600" dirty="0" smtClean="0"/>
              <a:t> J 2011)</a:t>
            </a:r>
            <a:endParaRPr lang="en-US" altLang="ko-KR" sz="2400" dirty="0"/>
          </a:p>
          <a:p>
            <a:pPr lvl="1">
              <a:lnSpc>
                <a:spcPct val="150000"/>
              </a:lnSpc>
            </a:pPr>
            <a:r>
              <a:rPr lang="en-US" altLang="ko-KR" sz="2400" b="1" dirty="0" smtClean="0"/>
              <a:t>Physiology of CTO </a:t>
            </a:r>
            <a:r>
              <a:rPr lang="en-US" altLang="ko-KR" sz="1600" dirty="0" smtClean="0"/>
              <a:t>(Choi JH, </a:t>
            </a:r>
            <a:r>
              <a:rPr lang="en-US" altLang="ko-KR" sz="1600" dirty="0" err="1" smtClean="0"/>
              <a:t>Circ</a:t>
            </a:r>
            <a:r>
              <a:rPr lang="en-US" altLang="ko-KR" sz="1600" dirty="0" smtClean="0"/>
              <a:t> </a:t>
            </a:r>
            <a:r>
              <a:rPr lang="en-US" altLang="ko-KR" sz="1600" dirty="0" err="1" smtClean="0"/>
              <a:t>Img</a:t>
            </a:r>
            <a:r>
              <a:rPr lang="en-US" altLang="ko-KR" sz="1600" dirty="0" smtClean="0"/>
              <a:t> 2014; Choi JH, JACC </a:t>
            </a:r>
            <a:r>
              <a:rPr lang="en-US" altLang="ko-KR" sz="1600" dirty="0" err="1" smtClean="0"/>
              <a:t>Intv</a:t>
            </a:r>
            <a:r>
              <a:rPr lang="en-US" altLang="ko-KR" sz="1600" dirty="0" smtClean="0"/>
              <a:t> 2015)</a:t>
            </a:r>
            <a:endParaRPr lang="en-US" altLang="ko-KR" sz="2400" dirty="0"/>
          </a:p>
          <a:p>
            <a:pPr lvl="1">
              <a:lnSpc>
                <a:spcPct val="150000"/>
              </a:lnSpc>
            </a:pPr>
            <a:r>
              <a:rPr lang="en-US" altLang="ko-KR" sz="2400" b="1" dirty="0" smtClean="0"/>
              <a:t>How to plan PCI procedure </a:t>
            </a:r>
            <a:r>
              <a:rPr lang="en-US" altLang="ko-KR" sz="1600" dirty="0" smtClean="0"/>
              <a:t>(case series)</a:t>
            </a:r>
            <a:endParaRPr lang="en-US" altLang="ko-KR" sz="2400" dirty="0" smtClean="0"/>
          </a:p>
          <a:p>
            <a:pPr lvl="1">
              <a:lnSpc>
                <a:spcPct val="150000"/>
              </a:lnSpc>
            </a:pPr>
            <a:r>
              <a:rPr lang="en-US" altLang="ko-KR" sz="2400" b="1" u="sng" dirty="0" smtClean="0">
                <a:solidFill>
                  <a:srgbClr val="CC0066"/>
                </a:solidFill>
              </a:rPr>
              <a:t>How to predict PCI procedural success</a:t>
            </a:r>
            <a:endParaRPr lang="en-US" altLang="ko-KR" sz="2400" b="1" u="sng" dirty="0">
              <a:solidFill>
                <a:srgbClr val="CC0066"/>
              </a:solidFill>
            </a:endParaRPr>
          </a:p>
          <a:p>
            <a:pPr lvl="1">
              <a:lnSpc>
                <a:spcPct val="150000"/>
              </a:lnSpc>
            </a:pPr>
            <a:endParaRPr lang="en-US" altLang="ko-KR" sz="2400" dirty="0" smtClean="0"/>
          </a:p>
          <a:p>
            <a:pPr marL="57150" indent="0">
              <a:lnSpc>
                <a:spcPct val="150000"/>
              </a:lnSpc>
              <a:buNone/>
            </a:pPr>
            <a:r>
              <a:rPr lang="en-US" altLang="ko-KR" sz="2400" b="1" i="1" dirty="0" smtClean="0">
                <a:solidFill>
                  <a:srgbClr val="9933FF"/>
                </a:solidFill>
              </a:rPr>
              <a:t>During PCI, imaging tell us …</a:t>
            </a:r>
          </a:p>
          <a:p>
            <a:pPr lvl="1">
              <a:lnSpc>
                <a:spcPct val="150000"/>
              </a:lnSpc>
            </a:pPr>
            <a:r>
              <a:rPr lang="en-US" altLang="ko-K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Right course of wire (with CT-</a:t>
            </a:r>
            <a:r>
              <a:rPr lang="en-US" altLang="ko-KR" sz="24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angio</a:t>
            </a:r>
            <a:r>
              <a:rPr lang="en-US" altLang="ko-K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hybrid system)</a:t>
            </a:r>
            <a:endParaRPr lang="en-US" altLang="ko-KR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88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Use of coronary CT for prediction of CTO PCI success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0410" y="1556792"/>
            <a:ext cx="381642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40824" y="981637"/>
            <a:ext cx="207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Potential anchor balloon site</a:t>
            </a:r>
            <a:endParaRPr lang="en-US" altLang="ko-KR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0405" y="908720"/>
            <a:ext cx="207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Large ostium with horizontal position</a:t>
            </a:r>
            <a:endParaRPr lang="en-US" altLang="ko-KR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4084546" y="1493495"/>
            <a:ext cx="432048" cy="999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3436474" y="1556792"/>
            <a:ext cx="164177" cy="1064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4640" y="2860597"/>
            <a:ext cx="207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No calcification</a:t>
            </a:r>
          </a:p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Straight CTO line</a:t>
            </a:r>
            <a:endParaRPr lang="en-US" altLang="ko-KR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>
            <a:off x="2339752" y="3068960"/>
            <a:ext cx="1096722" cy="356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1225" y="5143544"/>
            <a:ext cx="180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‘Island btw. CTO and distal STO</a:t>
            </a:r>
            <a:endParaRPr lang="en-US" altLang="ko-KR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 flipV="1">
            <a:off x="2440824" y="3861048"/>
            <a:ext cx="995650" cy="1282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H="1" flipV="1">
            <a:off x="4602324" y="4769857"/>
            <a:ext cx="850374" cy="747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24506" y="5522031"/>
            <a:ext cx="3871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Distal exit target, distal vessel size (length and diameter), and side branch</a:t>
            </a:r>
            <a:endParaRPr lang="en-US" altLang="ko-KR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1823918"/>
            <a:ext cx="2075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‘Tapered’ entry site</a:t>
            </a:r>
            <a:endParaRPr lang="en-US" altLang="ko-KR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26" name="직선 화살표 연결선 25"/>
          <p:cNvCxnSpPr/>
          <p:nvPr/>
        </p:nvCxnSpPr>
        <p:spPr>
          <a:xfrm>
            <a:off x="2195736" y="2060848"/>
            <a:ext cx="1404915" cy="7997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7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/>
                </a:solidFill>
              </a:rPr>
              <a:t>Methods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836712"/>
            <a:ext cx="8280920" cy="518457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1800" b="1" dirty="0" smtClean="0"/>
              <a:t>Retrospective multicenter registry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1400" dirty="0" smtClean="0"/>
              <a:t>Samsung Medical Center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1400" dirty="0" err="1" smtClean="0"/>
              <a:t>Sejong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General </a:t>
            </a:r>
            <a:r>
              <a:rPr lang="en-US" altLang="ko-KR" sz="1400" dirty="0" smtClean="0"/>
              <a:t>Hospital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1400" dirty="0" smtClean="0"/>
              <a:t>Korea </a:t>
            </a:r>
            <a:r>
              <a:rPr lang="en-US" altLang="ko-KR" sz="1400" dirty="0"/>
              <a:t>University </a:t>
            </a:r>
            <a:r>
              <a:rPr lang="en-US" altLang="ko-KR" sz="1400" dirty="0" err="1"/>
              <a:t>Anam</a:t>
            </a:r>
            <a:r>
              <a:rPr lang="en-US" altLang="ko-KR" sz="1400" dirty="0"/>
              <a:t> </a:t>
            </a:r>
            <a:r>
              <a:rPr lang="en-US" altLang="ko-KR" sz="1400" dirty="0" smtClean="0"/>
              <a:t>Hospital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altLang="ko-KR" sz="1400" dirty="0" err="1" smtClean="0"/>
              <a:t>Soonchunhyang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University </a:t>
            </a:r>
            <a:r>
              <a:rPr lang="en-US" altLang="ko-KR" sz="1400" dirty="0" err="1"/>
              <a:t>Bucheon</a:t>
            </a:r>
            <a:r>
              <a:rPr lang="en-US" altLang="ko-KR" sz="1400" dirty="0"/>
              <a:t> </a:t>
            </a:r>
            <a:r>
              <a:rPr lang="en-US" altLang="ko-KR" sz="1400" dirty="0" smtClean="0"/>
              <a:t>Hospital</a:t>
            </a:r>
            <a:endParaRPr lang="en-US" altLang="ko-KR" sz="1800" dirty="0" smtClean="0"/>
          </a:p>
          <a:p>
            <a:pPr marL="0" indent="0">
              <a:lnSpc>
                <a:spcPct val="150000"/>
              </a:lnSpc>
              <a:buNone/>
            </a:pPr>
            <a:endParaRPr lang="en-US" altLang="ko-KR" sz="18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1800" b="1" dirty="0" smtClean="0"/>
              <a:t>Inclusion criteria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600" dirty="0" smtClean="0"/>
              <a:t>Consecutive CTO PCI case with pre-procedural CT within 6 week, Jan 2007 ~ May 2015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1800" b="1" dirty="0" smtClean="0"/>
              <a:t>Exclusion criteria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600" dirty="0" smtClean="0"/>
              <a:t>AMI within 90 days by CT acquisition time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600" dirty="0" smtClean="0"/>
              <a:t>Occlusion of bypass graft or small vessel (diameter &lt; 2.0 mm)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600" dirty="0" smtClean="0"/>
              <a:t>Inadequate imaging quality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0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Data Analysis</a:t>
            </a:r>
            <a:endParaRPr lang="en-US" alt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53285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ko-KR" sz="1800" b="1" dirty="0" smtClean="0">
                <a:solidFill>
                  <a:srgbClr val="0000FF"/>
                </a:solidFill>
              </a:rPr>
              <a:t>Coronary CT angiography</a:t>
            </a:r>
            <a:endParaRPr lang="en-US" altLang="ko-KR" sz="1800" b="1" dirty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altLang="ko-KR" sz="1600" dirty="0" smtClean="0"/>
              <a:t>Dedicated workstation (</a:t>
            </a:r>
            <a:r>
              <a:rPr lang="en-US" altLang="ko-KR" sz="1600" dirty="0" err="1" smtClean="0"/>
              <a:t>Terarecon</a:t>
            </a:r>
            <a:r>
              <a:rPr lang="en-US" altLang="ko-KR" sz="1600" dirty="0" smtClean="0"/>
              <a:t> </a:t>
            </a:r>
            <a:r>
              <a:rPr lang="en-US" altLang="ko-KR" sz="1600" dirty="0" err="1" smtClean="0"/>
              <a:t>iNtuition</a:t>
            </a:r>
            <a:r>
              <a:rPr lang="en-US" altLang="ko-KR" sz="1600" dirty="0" smtClean="0"/>
              <a:t>)</a:t>
            </a:r>
            <a:endParaRPr lang="en-US" altLang="ko-KR" sz="1600" dirty="0"/>
          </a:p>
          <a:p>
            <a:pPr lvl="1">
              <a:lnSpc>
                <a:spcPct val="120000"/>
              </a:lnSpc>
              <a:defRPr/>
            </a:pPr>
            <a:r>
              <a:rPr lang="en-US" altLang="ko-KR" sz="1600" dirty="0" smtClean="0"/>
              <a:t>Automatic vessel tracking and manual modification. All views from CPR </a:t>
            </a:r>
            <a:r>
              <a:rPr lang="en-US" altLang="ko-KR" sz="1600" dirty="0"/>
              <a:t>rotated by 360 degree and </a:t>
            </a:r>
            <a:r>
              <a:rPr lang="en-US" altLang="ko-KR" sz="1600" dirty="0" smtClean="0"/>
              <a:t>thin-slab MIP </a:t>
            </a:r>
            <a:r>
              <a:rPr lang="en-US" altLang="ko-KR" sz="1600" dirty="0"/>
              <a:t>with free 3-dimensional rotation. 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ko-KR" sz="1600" dirty="0" smtClean="0"/>
              <a:t>The </a:t>
            </a:r>
            <a:r>
              <a:rPr lang="en-US" altLang="ko-KR" sz="1600" b="1" dirty="0">
                <a:solidFill>
                  <a:srgbClr val="6600FF"/>
                </a:solidFill>
              </a:rPr>
              <a:t>whole CTO plaque </a:t>
            </a:r>
            <a:r>
              <a:rPr lang="en-US" altLang="ko-KR" sz="1600" dirty="0"/>
              <a:t>was assessed by cross-sectional views with 1-mm interval to assess the maximal luminal and vessel area of CTO, remodeling index, and semi-quantitative extent of </a:t>
            </a:r>
            <a:r>
              <a:rPr lang="en-US" altLang="ko-KR" sz="1600" dirty="0" smtClean="0"/>
              <a:t>calcification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ko-KR" sz="1600" b="1" dirty="0" smtClean="0">
                <a:solidFill>
                  <a:srgbClr val="6600FF"/>
                </a:solidFill>
              </a:rPr>
              <a:t>CT-QCA</a:t>
            </a:r>
            <a:r>
              <a:rPr lang="en-US" altLang="ko-KR" sz="1600" dirty="0" smtClean="0"/>
              <a:t>: lumen area and lesion length.</a:t>
            </a:r>
            <a:endParaRPr lang="en-US" altLang="ko-KR" sz="1600" dirty="0"/>
          </a:p>
          <a:p>
            <a:pPr>
              <a:lnSpc>
                <a:spcPct val="120000"/>
              </a:lnSpc>
              <a:defRPr/>
            </a:pPr>
            <a:endParaRPr lang="en-US" altLang="ko-KR" sz="1000" b="1" dirty="0" smtClean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ko-KR" sz="1800" b="1" dirty="0" smtClean="0">
                <a:solidFill>
                  <a:srgbClr val="0000FF"/>
                </a:solidFill>
              </a:rPr>
              <a:t>Invasive coronary angiography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ko-KR" sz="1600" b="1" dirty="0" smtClean="0">
                <a:solidFill>
                  <a:srgbClr val="6600FF"/>
                </a:solidFill>
              </a:rPr>
              <a:t>Anatomical characteristics</a:t>
            </a:r>
            <a:r>
              <a:rPr lang="en-US" altLang="ko-KR" sz="1600" dirty="0" smtClean="0">
                <a:solidFill>
                  <a:srgbClr val="6600FF"/>
                </a:solidFill>
              </a:rPr>
              <a:t> </a:t>
            </a:r>
            <a:r>
              <a:rPr lang="en-US" altLang="ko-KR" sz="1600" dirty="0" smtClean="0"/>
              <a:t>– stump shape, side branch, collateral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ko-KR" sz="1600" b="1" dirty="0" smtClean="0">
                <a:solidFill>
                  <a:srgbClr val="6600FF"/>
                </a:solidFill>
              </a:rPr>
              <a:t>QCA</a:t>
            </a:r>
          </a:p>
          <a:p>
            <a:pPr>
              <a:lnSpc>
                <a:spcPct val="120000"/>
              </a:lnSpc>
              <a:defRPr/>
            </a:pPr>
            <a:endParaRPr lang="en-US" altLang="ko-KR" sz="1000" b="1" dirty="0" smtClean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ko-KR" sz="1800" b="1" dirty="0" smtClean="0">
                <a:solidFill>
                  <a:srgbClr val="0000FF"/>
                </a:solidFill>
              </a:rPr>
              <a:t>PCI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ko-KR" sz="1600" b="1" dirty="0" smtClean="0">
                <a:solidFill>
                  <a:srgbClr val="6600FF"/>
                </a:solidFill>
              </a:rPr>
              <a:t>Time for wire crossing </a:t>
            </a:r>
            <a:r>
              <a:rPr lang="en-US" altLang="ko-KR" sz="1600" dirty="0" smtClean="0"/>
              <a:t>and the end of PCI procedure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ko-KR" sz="1600" dirty="0" smtClean="0"/>
              <a:t>Time for wire crossing &lt;= 30 min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ko-KR" sz="1600" b="1" dirty="0" smtClean="0">
                <a:solidFill>
                  <a:srgbClr val="6600FF"/>
                </a:solidFill>
              </a:rPr>
              <a:t>Final procedural success </a:t>
            </a:r>
            <a:r>
              <a:rPr lang="en-US" altLang="ko-KR" sz="1600" dirty="0" smtClean="0"/>
              <a:t>(TIMI 3 flow with DS &lt; 30%)</a:t>
            </a:r>
            <a:endParaRPr lang="en-US" altLang="ko-KR" sz="1600" dirty="0"/>
          </a:p>
          <a:p>
            <a:pPr>
              <a:lnSpc>
                <a:spcPct val="120000"/>
              </a:lnSpc>
              <a:defRPr/>
            </a:pPr>
            <a:endParaRPr lang="en-US" altLang="ko-KR" sz="16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30337" y="260648"/>
            <a:ext cx="8030095" cy="576362"/>
          </a:xfrm>
        </p:spPr>
        <p:txBody>
          <a:bodyPr/>
          <a:lstStyle/>
          <a:p>
            <a:pPr>
              <a:defRPr/>
            </a:pPr>
            <a:r>
              <a:rPr lang="en-US" altLang="ko-KR" sz="2000" dirty="0" smtClean="0"/>
              <a:t>% Calcification CSA (cross-sectional area) ≥ 50% suggests potentially unsuccessful PCI</a:t>
            </a:r>
            <a:endParaRPr lang="ko-KR" altLang="en-US" sz="2000" dirty="0"/>
          </a:p>
        </p:txBody>
      </p:sp>
      <p:pic>
        <p:nvPicPr>
          <p:cNvPr id="10243" name="Picture 6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01" y="4484151"/>
            <a:ext cx="1557337" cy="1528316"/>
          </a:xfrm>
          <a:prstGeom prst="rect">
            <a:avLst/>
          </a:prstGeom>
          <a:noFill/>
          <a:ln w="38100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8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91980"/>
            <a:ext cx="1427809" cy="141100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9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33" y="1752957"/>
            <a:ext cx="1557338" cy="1557338"/>
          </a:xfrm>
          <a:prstGeom prst="rect">
            <a:avLst/>
          </a:prstGeom>
          <a:noFill/>
          <a:ln w="38100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10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41" y="1791979"/>
            <a:ext cx="1440160" cy="141100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2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71" y="4484151"/>
            <a:ext cx="1480409" cy="1528316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5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53" y="1791977"/>
            <a:ext cx="1440160" cy="1518317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6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84151"/>
            <a:ext cx="1485329" cy="1537137"/>
          </a:xfrm>
          <a:prstGeom prst="rect">
            <a:avLst/>
          </a:prstGeom>
          <a:noFill/>
          <a:ln w="38100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67545" y="1084674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ko-KR" sz="2000" kern="0" dirty="0" smtClean="0">
                <a:solidFill>
                  <a:srgbClr val="000000"/>
                </a:solidFill>
                <a:latin typeface="Calibri" pitchFamily="34" charset="0"/>
                <a:ea typeface="굴림"/>
                <a:cs typeface="Calibri" pitchFamily="34" charset="0"/>
              </a:rPr>
              <a:t>Cross-sectional Calcium</a:t>
            </a:r>
            <a:endParaRPr lang="en-US" altLang="ko-KR" sz="2000" kern="0" dirty="0">
              <a:solidFill>
                <a:srgbClr val="000000"/>
              </a:solidFill>
              <a:latin typeface="Calibri" pitchFamily="34" charset="0"/>
              <a:ea typeface="굴림"/>
              <a:cs typeface="Calibri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031258" y="1444714"/>
            <a:ext cx="5676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Calibri" pitchFamily="34" charset="0"/>
                <a:ea typeface="굴림"/>
                <a:cs typeface="Calibri" pitchFamily="34" charset="0"/>
              </a:rPr>
              <a:t>0%</a:t>
            </a:r>
            <a:endParaRPr lang="en-US" altLang="ko-KR" sz="1400" kern="0" dirty="0">
              <a:solidFill>
                <a:srgbClr val="000000"/>
              </a:solidFill>
              <a:latin typeface="Calibri" pitchFamily="34" charset="0"/>
              <a:ea typeface="굴림"/>
              <a:cs typeface="Calibri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983859" y="1425596"/>
            <a:ext cx="8557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Calibri" pitchFamily="34" charset="0"/>
                <a:ea typeface="굴림"/>
                <a:cs typeface="Calibri" pitchFamily="34" charset="0"/>
              </a:rPr>
              <a:t>&lt; 50%</a:t>
            </a:r>
            <a:endParaRPr lang="en-US" altLang="ko-KR" sz="1400" kern="0" dirty="0">
              <a:solidFill>
                <a:srgbClr val="000000"/>
              </a:solidFill>
              <a:latin typeface="Calibri" pitchFamily="34" charset="0"/>
              <a:ea typeface="굴림"/>
              <a:cs typeface="Calibri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576147" y="1425596"/>
            <a:ext cx="8557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Calibri" pitchFamily="34" charset="0"/>
                <a:ea typeface="굴림"/>
                <a:cs typeface="Calibri" pitchFamily="34" charset="0"/>
              </a:rPr>
              <a:t>&gt; 50%</a:t>
            </a:r>
            <a:endParaRPr lang="en-US" altLang="ko-KR" sz="1400" kern="0" dirty="0">
              <a:solidFill>
                <a:srgbClr val="000000"/>
              </a:solidFill>
              <a:latin typeface="Calibri" pitchFamily="34" charset="0"/>
              <a:ea typeface="굴림"/>
              <a:cs typeface="Calibri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223946" y="1412776"/>
            <a:ext cx="16561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Calibri" pitchFamily="34" charset="0"/>
                <a:ea typeface="굴림"/>
                <a:cs typeface="Calibri" pitchFamily="34" charset="0"/>
              </a:rPr>
              <a:t>100% (full moon)</a:t>
            </a:r>
            <a:endParaRPr lang="en-US" altLang="ko-KR" sz="1400" kern="0" dirty="0">
              <a:solidFill>
                <a:srgbClr val="000000"/>
              </a:solidFill>
              <a:latin typeface="Calibri" pitchFamily="34" charset="0"/>
              <a:ea typeface="굴림"/>
              <a:cs typeface="Calibri" pitchFamily="34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700103" y="4057327"/>
            <a:ext cx="9043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Calibri" pitchFamily="34" charset="0"/>
                <a:ea typeface="굴림"/>
                <a:cs typeface="Calibri" pitchFamily="34" charset="0"/>
              </a:rPr>
              <a:t>Circular</a:t>
            </a:r>
            <a:endParaRPr lang="en-US" altLang="ko-KR" sz="1400" kern="0" dirty="0">
              <a:solidFill>
                <a:srgbClr val="000000"/>
              </a:solidFill>
              <a:latin typeface="Calibri" pitchFamily="34" charset="0"/>
              <a:ea typeface="굴림"/>
              <a:cs typeface="Calibri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5395847" y="4057327"/>
            <a:ext cx="1696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Calibri" pitchFamily="34" charset="0"/>
                <a:ea typeface="굴림"/>
                <a:cs typeface="Calibri" pitchFamily="34" charset="0"/>
              </a:rPr>
              <a:t>Half- and Half-moon</a:t>
            </a:r>
            <a:endParaRPr lang="en-US" altLang="ko-KR" sz="1400" kern="0" dirty="0">
              <a:solidFill>
                <a:srgbClr val="000000"/>
              </a:solidFill>
              <a:latin typeface="Calibri" pitchFamily="34" charset="0"/>
              <a:ea typeface="굴림"/>
              <a:cs typeface="Calibri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451631" y="4057327"/>
            <a:ext cx="1696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Calibri" pitchFamily="34" charset="0"/>
                <a:ea typeface="굴림"/>
                <a:cs typeface="Calibri" pitchFamily="34" charset="0"/>
              </a:rPr>
              <a:t>Crescent moon</a:t>
            </a:r>
            <a:endParaRPr lang="en-US" altLang="ko-KR" sz="1400" kern="0" dirty="0">
              <a:solidFill>
                <a:srgbClr val="000000"/>
              </a:solidFill>
              <a:latin typeface="Calibri" pitchFamily="34" charset="0"/>
              <a:ea typeface="굴림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/>
      </a:spPr>
      <a:bodyPr wrap="square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3741</Words>
  <Application>Microsoft Office PowerPoint</Application>
  <PresentationFormat>화면 슬라이드 쇼(4:3)</PresentationFormat>
  <Paragraphs>966</Paragraphs>
  <Slides>28</Slides>
  <Notes>2</Notes>
  <HiddenSlides>6</HiddenSlides>
  <MMClips>6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Office 테마</vt:lpstr>
      <vt:lpstr>PowerPoint 프레젠테이션</vt:lpstr>
      <vt:lpstr>PowerPoint 프레젠테이션</vt:lpstr>
      <vt:lpstr>PowerPoint 프레젠테이션</vt:lpstr>
      <vt:lpstr>(Traditional) angiographic predictors of CTO PCI success</vt:lpstr>
      <vt:lpstr>How to utilize CT for CTO PCI</vt:lpstr>
      <vt:lpstr>Use of coronary CT for prediction of CTO PCI success</vt:lpstr>
      <vt:lpstr>Methods</vt:lpstr>
      <vt:lpstr>Data Analysis</vt:lpstr>
      <vt:lpstr>% Calcification CSA (cross-sectional area) ≥ 50% suggests potentially unsuccessful PCI</vt:lpstr>
      <vt:lpstr>Cross-sectional calcium: semi-quantitative assessment</vt:lpstr>
      <vt:lpstr>PowerPoint 프레젠테이션</vt:lpstr>
      <vt:lpstr>PowerPoint 프레젠테이션</vt:lpstr>
      <vt:lpstr>PowerPoint 프레젠테이션</vt:lpstr>
      <vt:lpstr>PowerPoint 프레젠테이션</vt:lpstr>
      <vt:lpstr>Clinical characteristics (643 patients)</vt:lpstr>
      <vt:lpstr>Procedural characteristics (684 vessels from 643 patients)</vt:lpstr>
      <vt:lpstr>Angiographic characteristics</vt:lpstr>
      <vt:lpstr>CT characteristics (1)</vt:lpstr>
      <vt:lpstr>CT characteristics (2)</vt:lpstr>
      <vt:lpstr>Development of the prediction model</vt:lpstr>
      <vt:lpstr>PowerPoint 프레젠테이션</vt:lpstr>
      <vt:lpstr>KCCT score vs time for guidewire crossing</vt:lpstr>
      <vt:lpstr>KCCT score vs time for crossing wire &lt;30, &lt;60, &lt;90, and &gt; 90 min</vt:lpstr>
      <vt:lpstr>KCCT score for categorizing difficulty of CTO PCI</vt:lpstr>
      <vt:lpstr>PowerPoint 프레젠테이션</vt:lpstr>
      <vt:lpstr>Comparison of KCCT score with prior published scoring systems</vt:lpstr>
      <vt:lpstr>Comparison of KCCT score with prior published scoring systems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Keemun</dc:creator>
  <cp:lastModifiedBy>goodtobe</cp:lastModifiedBy>
  <cp:revision>163</cp:revision>
  <dcterms:created xsi:type="dcterms:W3CDTF">2013-04-18T06:36:33Z</dcterms:created>
  <dcterms:modified xsi:type="dcterms:W3CDTF">2016-12-10T04:11:14Z</dcterms:modified>
</cp:coreProperties>
</file>