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2"/>
  </p:notesMasterIdLst>
  <p:sldIdLst>
    <p:sldId id="291" r:id="rId2"/>
    <p:sldId id="261" r:id="rId3"/>
    <p:sldId id="484" r:id="rId4"/>
    <p:sldId id="498" r:id="rId5"/>
    <p:sldId id="499" r:id="rId6"/>
    <p:sldId id="500" r:id="rId7"/>
    <p:sldId id="501" r:id="rId8"/>
    <p:sldId id="544" r:id="rId9"/>
    <p:sldId id="503" r:id="rId10"/>
    <p:sldId id="504" r:id="rId11"/>
    <p:sldId id="505" r:id="rId12"/>
    <p:sldId id="485" r:id="rId13"/>
    <p:sldId id="516" r:id="rId14"/>
    <p:sldId id="517" r:id="rId15"/>
    <p:sldId id="509" r:id="rId16"/>
    <p:sldId id="510" r:id="rId17"/>
    <p:sldId id="511" r:id="rId18"/>
    <p:sldId id="540" r:id="rId19"/>
    <p:sldId id="541" r:id="rId20"/>
    <p:sldId id="512" r:id="rId21"/>
    <p:sldId id="513" r:id="rId22"/>
    <p:sldId id="542" r:id="rId23"/>
    <p:sldId id="543" r:id="rId24"/>
    <p:sldId id="523" r:id="rId25"/>
    <p:sldId id="538" r:id="rId26"/>
    <p:sldId id="527" r:id="rId27"/>
    <p:sldId id="528" r:id="rId28"/>
    <p:sldId id="529" r:id="rId29"/>
    <p:sldId id="539" r:id="rId30"/>
    <p:sldId id="534" r:id="rId31"/>
    <p:sldId id="486" r:id="rId32"/>
    <p:sldId id="331" r:id="rId33"/>
    <p:sldId id="411" r:id="rId34"/>
    <p:sldId id="333" r:id="rId35"/>
    <p:sldId id="334" r:id="rId36"/>
    <p:sldId id="335" r:id="rId37"/>
    <p:sldId id="336" r:id="rId38"/>
    <p:sldId id="337" r:id="rId39"/>
    <p:sldId id="338" r:id="rId40"/>
    <p:sldId id="339" r:id="rId41"/>
    <p:sldId id="341" r:id="rId42"/>
    <p:sldId id="342" r:id="rId43"/>
    <p:sldId id="414" r:id="rId44"/>
    <p:sldId id="416" r:id="rId45"/>
    <p:sldId id="346" r:id="rId46"/>
    <p:sldId id="347" r:id="rId47"/>
    <p:sldId id="349" r:id="rId48"/>
    <p:sldId id="417" r:id="rId49"/>
    <p:sldId id="421" r:id="rId50"/>
    <p:sldId id="365" r:id="rId5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間スタイル 1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131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88896-C50D-4BA7-82DC-DB8F1EC6B16D}" type="datetimeFigureOut">
              <a:rPr kumimoji="1" lang="ja-JP" altLang="en-US" smtClean="0"/>
              <a:t>2016/12/10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03D1D-8A0D-43B5-9869-99924B6FCE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492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\\Kwnet-nas\khpsyomu\送ったもの\3.　病院パンフレット　修正依頼2　28.9.26\夜景（少しトリミングしてください）.jpg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l="16824" t="11312" r="9786" b="6301"/>
          <a:stretch/>
        </p:blipFill>
        <p:spPr bwMode="auto">
          <a:xfrm>
            <a:off x="1" y="0"/>
            <a:ext cx="9144000" cy="684937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302080"/>
            <a:ext cx="7080026" cy="2245178"/>
          </a:xfrm>
        </p:spPr>
        <p:txBody>
          <a:bodyPr anchor="ctr">
            <a:normAutofit/>
          </a:bodyPr>
          <a:lstStyle>
            <a:lvl1pPr algn="ctr">
              <a:defRPr sz="4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4751616"/>
            <a:ext cx="7080026" cy="173899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8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288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8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9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59052" y="5883280"/>
            <a:ext cx="2057400" cy="365125"/>
          </a:xfrm>
          <a:prstGeom prst="rect">
            <a:avLst/>
          </a:prstGeom>
        </p:spPr>
        <p:txBody>
          <a:bodyPr/>
          <a:lstStyle/>
          <a:p>
            <a:fld id="{EB815A70-4299-49B6-A6EA-CC0C8AEDF05C}" type="datetimeFigureOut">
              <a:rPr kumimoji="1" lang="ja-JP" altLang="en-US" smtClean="0"/>
              <a:t>2016/12/10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349" y="5883280"/>
            <a:ext cx="5004649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5511" y="5883280"/>
            <a:ext cx="565159" cy="365125"/>
          </a:xfrm>
          <a:prstGeom prst="rect">
            <a:avLst/>
          </a:prstGeom>
        </p:spPr>
        <p:txBody>
          <a:bodyPr/>
          <a:lstStyle/>
          <a:p>
            <a:fld id="{BE8E0C69-ED9F-46C2-A9E5-50E03614A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0670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7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6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1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4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8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59052" y="5883280"/>
            <a:ext cx="2057400" cy="365125"/>
          </a:xfrm>
          <a:prstGeom prst="rect">
            <a:avLst/>
          </a:prstGeom>
        </p:spPr>
        <p:txBody>
          <a:bodyPr/>
          <a:lstStyle/>
          <a:p>
            <a:fld id="{EB815A70-4299-49B6-A6EA-CC0C8AEDF05C}" type="datetimeFigureOut">
              <a:rPr kumimoji="1" lang="ja-JP" altLang="en-US" smtClean="0"/>
              <a:t>2016/12/10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349" y="5883280"/>
            <a:ext cx="5004649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5511" y="5883280"/>
            <a:ext cx="565159" cy="365125"/>
          </a:xfrm>
          <a:prstGeom prst="rect">
            <a:avLst/>
          </a:prstGeom>
        </p:spPr>
        <p:txBody>
          <a:bodyPr/>
          <a:lstStyle/>
          <a:p>
            <a:fld id="{BE8E0C69-ED9F-46C2-A9E5-50E03614A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8407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8" y="608437"/>
            <a:ext cx="7765322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8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59052" y="5883280"/>
            <a:ext cx="2057400" cy="365125"/>
          </a:xfrm>
          <a:prstGeom prst="rect">
            <a:avLst/>
          </a:prstGeom>
        </p:spPr>
        <p:txBody>
          <a:bodyPr/>
          <a:lstStyle/>
          <a:p>
            <a:fld id="{EB815A70-4299-49B6-A6EA-CC0C8AEDF05C}" type="datetimeFigureOut">
              <a:rPr kumimoji="1" lang="ja-JP" altLang="en-US" smtClean="0"/>
              <a:t>2016/12/10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349" y="5883280"/>
            <a:ext cx="5004649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5511" y="5883280"/>
            <a:ext cx="565159" cy="365125"/>
          </a:xfrm>
          <a:prstGeom prst="rect">
            <a:avLst/>
          </a:prstGeom>
        </p:spPr>
        <p:txBody>
          <a:bodyPr/>
          <a:lstStyle/>
          <a:p>
            <a:fld id="{BE8E0C69-ED9F-46C2-A9E5-50E03614A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6923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7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8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59052" y="5883280"/>
            <a:ext cx="2057400" cy="365125"/>
          </a:xfrm>
          <a:prstGeom prst="rect">
            <a:avLst/>
          </a:prstGeom>
        </p:spPr>
        <p:txBody>
          <a:bodyPr/>
          <a:lstStyle/>
          <a:p>
            <a:fld id="{EB815A70-4299-49B6-A6EA-CC0C8AEDF05C}" type="datetimeFigureOut">
              <a:rPr kumimoji="1" lang="ja-JP" altLang="en-US" smtClean="0"/>
              <a:t>2016/12/10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349" y="5883280"/>
            <a:ext cx="5004649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5511" y="5883280"/>
            <a:ext cx="565159" cy="365125"/>
          </a:xfrm>
          <a:prstGeom prst="rect">
            <a:avLst/>
          </a:prstGeom>
        </p:spPr>
        <p:txBody>
          <a:bodyPr/>
          <a:lstStyle/>
          <a:p>
            <a:fld id="{BE8E0C69-ED9F-46C2-A9E5-50E03614A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48271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8" y="2126947"/>
            <a:ext cx="7765322" cy="251183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1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59052" y="5883280"/>
            <a:ext cx="2057400" cy="365125"/>
          </a:xfrm>
          <a:prstGeom prst="rect">
            <a:avLst/>
          </a:prstGeom>
        </p:spPr>
        <p:txBody>
          <a:bodyPr/>
          <a:lstStyle/>
          <a:p>
            <a:fld id="{EB815A70-4299-49B6-A6EA-CC0C8AEDF05C}" type="datetimeFigureOut">
              <a:rPr kumimoji="1" lang="ja-JP" altLang="en-US" smtClean="0"/>
              <a:t>2016/12/10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349" y="5883280"/>
            <a:ext cx="5004649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5511" y="5883280"/>
            <a:ext cx="565159" cy="365125"/>
          </a:xfrm>
          <a:prstGeom prst="rect">
            <a:avLst/>
          </a:prstGeom>
        </p:spPr>
        <p:txBody>
          <a:bodyPr/>
          <a:lstStyle/>
          <a:p>
            <a:fld id="{BE8E0C69-ED9F-46C2-A9E5-50E03614A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5142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8" y="609600"/>
            <a:ext cx="7765322" cy="97045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59052" y="5883280"/>
            <a:ext cx="2057400" cy="365125"/>
          </a:xfrm>
          <a:prstGeom prst="rect">
            <a:avLst/>
          </a:prstGeom>
        </p:spPr>
        <p:txBody>
          <a:bodyPr/>
          <a:lstStyle/>
          <a:p>
            <a:fld id="{EB815A70-4299-49B6-A6EA-CC0C8AEDF05C}" type="datetimeFigureOut">
              <a:rPr kumimoji="1" lang="ja-JP" altLang="en-US" smtClean="0"/>
              <a:t>2016/12/10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349" y="5883280"/>
            <a:ext cx="5004649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5511" y="5883280"/>
            <a:ext cx="565159" cy="365125"/>
          </a:xfrm>
          <a:prstGeom prst="rect">
            <a:avLst/>
          </a:prstGeom>
        </p:spPr>
        <p:txBody>
          <a:bodyPr/>
          <a:lstStyle/>
          <a:p>
            <a:fld id="{BE8E0C69-ED9F-46C2-A9E5-50E03614A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517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4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8" y="609600"/>
            <a:ext cx="7765322" cy="97045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73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7" y="4480372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15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70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759052" y="5883280"/>
            <a:ext cx="2057400" cy="365125"/>
          </a:xfrm>
          <a:prstGeom prst="rect">
            <a:avLst/>
          </a:prstGeom>
        </p:spPr>
        <p:txBody>
          <a:bodyPr/>
          <a:lstStyle/>
          <a:p>
            <a:fld id="{EB815A70-4299-49B6-A6EA-CC0C8AEDF05C}" type="datetimeFigureOut">
              <a:rPr kumimoji="1" lang="ja-JP" altLang="en-US" smtClean="0"/>
              <a:t>2016/12/10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85349" y="5883280"/>
            <a:ext cx="5004649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885511" y="5883280"/>
            <a:ext cx="565159" cy="365125"/>
          </a:xfrm>
          <a:prstGeom prst="rect">
            <a:avLst/>
          </a:prstGeom>
        </p:spPr>
        <p:txBody>
          <a:bodyPr/>
          <a:lstStyle/>
          <a:p>
            <a:fld id="{BE8E0C69-ED9F-46C2-A9E5-50E03614A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7931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59052" y="5883280"/>
            <a:ext cx="2057400" cy="365125"/>
          </a:xfrm>
          <a:prstGeom prst="rect">
            <a:avLst/>
          </a:prstGeom>
        </p:spPr>
        <p:txBody>
          <a:bodyPr/>
          <a:lstStyle/>
          <a:p>
            <a:fld id="{EB815A70-4299-49B6-A6EA-CC0C8AEDF05C}" type="datetimeFigureOut">
              <a:rPr kumimoji="1" lang="ja-JP" altLang="en-US" smtClean="0"/>
              <a:t>2016/12/10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349" y="5883280"/>
            <a:ext cx="5004649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1" y="5883280"/>
            <a:ext cx="565159" cy="365125"/>
          </a:xfrm>
          <a:prstGeom prst="rect">
            <a:avLst/>
          </a:prstGeom>
        </p:spPr>
        <p:txBody>
          <a:bodyPr/>
          <a:lstStyle/>
          <a:p>
            <a:fld id="{BE8E0C69-ED9F-46C2-A9E5-50E03614A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6115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4" y="609604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4"/>
            <a:ext cx="5937654" cy="5181601"/>
          </a:xfrm>
        </p:spPr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59052" y="5883280"/>
            <a:ext cx="2057400" cy="365125"/>
          </a:xfrm>
          <a:prstGeom prst="rect">
            <a:avLst/>
          </a:prstGeom>
        </p:spPr>
        <p:txBody>
          <a:bodyPr/>
          <a:lstStyle/>
          <a:p>
            <a:fld id="{EB815A70-4299-49B6-A6EA-CC0C8AEDF05C}" type="datetimeFigureOut">
              <a:rPr kumimoji="1" lang="ja-JP" altLang="en-US" smtClean="0"/>
              <a:t>2016/12/10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349" y="5883280"/>
            <a:ext cx="5004649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1" y="5883280"/>
            <a:ext cx="565159" cy="365125"/>
          </a:xfrm>
          <a:prstGeom prst="rect">
            <a:avLst/>
          </a:prstGeom>
        </p:spPr>
        <p:txBody>
          <a:bodyPr/>
          <a:lstStyle/>
          <a:p>
            <a:fld id="{BE8E0C69-ED9F-46C2-A9E5-50E03614A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034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025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3" y="1761072"/>
            <a:ext cx="7192913" cy="1828813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3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59052" y="5883280"/>
            <a:ext cx="2057400" cy="365125"/>
          </a:xfrm>
          <a:prstGeom prst="rect">
            <a:avLst/>
          </a:prstGeom>
        </p:spPr>
        <p:txBody>
          <a:bodyPr/>
          <a:lstStyle/>
          <a:p>
            <a:fld id="{EB815A70-4299-49B6-A6EA-CC0C8AEDF05C}" type="datetimeFigureOut">
              <a:rPr kumimoji="1" lang="ja-JP" altLang="en-US" smtClean="0"/>
              <a:t>2016/12/10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349" y="5883280"/>
            <a:ext cx="5004649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5511" y="5883280"/>
            <a:ext cx="565159" cy="365125"/>
          </a:xfrm>
          <a:prstGeom prst="rect">
            <a:avLst/>
          </a:prstGeom>
        </p:spPr>
        <p:txBody>
          <a:bodyPr/>
          <a:lstStyle/>
          <a:p>
            <a:fld id="{BE8E0C69-ED9F-46C2-A9E5-50E03614A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5798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20" y="1730829"/>
            <a:ext cx="4554115" cy="4702628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0162" y="1730830"/>
            <a:ext cx="4557865" cy="4702629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51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62" y="1353564"/>
            <a:ext cx="4537808" cy="544884"/>
          </a:xfrm>
        </p:spPr>
        <p:txBody>
          <a:bodyPr anchor="b">
            <a:noAutofit/>
          </a:bodyPr>
          <a:lstStyle>
            <a:lvl1pPr marL="0" indent="0" algn="l">
              <a:buNone/>
              <a:defRPr sz="24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0164" y="1353567"/>
            <a:ext cx="4541544" cy="544883"/>
          </a:xfrm>
        </p:spPr>
        <p:txBody>
          <a:bodyPr anchor="b">
            <a:noAutofit/>
          </a:bodyPr>
          <a:lstStyle>
            <a:lvl1pPr marL="0" indent="0" algn="l">
              <a:buNone/>
              <a:defRPr sz="24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0"/>
          </p:nvPr>
        </p:nvSpPr>
        <p:spPr>
          <a:xfrm>
            <a:off x="17863" y="1920225"/>
            <a:ext cx="4537807" cy="4643854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4580164" y="1920226"/>
            <a:ext cx="4541544" cy="4643855"/>
          </a:xfrm>
        </p:spPr>
        <p:txBody>
          <a:bodyPr anchor="t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926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753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633669"/>
            <a:ext cx="8694964" cy="970450"/>
          </a:xfrm>
        </p:spPr>
        <p:txBody>
          <a:bodyPr>
            <a:normAutofit/>
          </a:bodyPr>
          <a:lstStyle>
            <a:lvl1pPr algn="ctr"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4437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759052" y="5883280"/>
            <a:ext cx="2057400" cy="365125"/>
          </a:xfrm>
          <a:prstGeom prst="rect">
            <a:avLst/>
          </a:prstGeom>
        </p:spPr>
        <p:txBody>
          <a:bodyPr/>
          <a:lstStyle/>
          <a:p>
            <a:fld id="{EB815A70-4299-49B6-A6EA-CC0C8AEDF05C}" type="datetimeFigureOut">
              <a:rPr kumimoji="1" lang="ja-JP" altLang="en-US" smtClean="0"/>
              <a:t>2016/12/10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85349" y="5883280"/>
            <a:ext cx="5004649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85511" y="5883280"/>
            <a:ext cx="565159" cy="365125"/>
          </a:xfrm>
          <a:prstGeom prst="rect">
            <a:avLst/>
          </a:prstGeom>
        </p:spPr>
        <p:txBody>
          <a:bodyPr/>
          <a:lstStyle/>
          <a:p>
            <a:fld id="{BE8E0C69-ED9F-46C2-A9E5-50E03614A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0535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9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6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9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59052" y="5883280"/>
            <a:ext cx="2057400" cy="365125"/>
          </a:xfrm>
          <a:prstGeom prst="rect">
            <a:avLst/>
          </a:prstGeom>
        </p:spPr>
        <p:txBody>
          <a:bodyPr/>
          <a:lstStyle/>
          <a:p>
            <a:fld id="{EB815A70-4299-49B6-A6EA-CC0C8AEDF05C}" type="datetimeFigureOut">
              <a:rPr kumimoji="1" lang="ja-JP" altLang="en-US" smtClean="0"/>
              <a:t>2016/12/10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349" y="5883280"/>
            <a:ext cx="5004649" cy="365125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5511" y="5883280"/>
            <a:ext cx="565159" cy="365125"/>
          </a:xfrm>
          <a:prstGeom prst="rect">
            <a:avLst/>
          </a:prstGeom>
        </p:spPr>
        <p:txBody>
          <a:bodyPr/>
          <a:lstStyle/>
          <a:p>
            <a:fld id="{BE8E0C69-ED9F-46C2-A9E5-50E03614AA2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7399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/>
          <p:cNvSpPr txBox="1"/>
          <p:nvPr/>
        </p:nvSpPr>
        <p:spPr>
          <a:xfrm>
            <a:off x="1330890" y="2470244"/>
            <a:ext cx="6505307" cy="230832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kumimoji="1" lang="en-US" altLang="ja-JP" sz="7200" b="1" cap="none" spc="0" dirty="0" smtClean="0">
                <a:ln w="50800"/>
                <a:solidFill>
                  <a:schemeClr val="bg2">
                    <a:lumMod val="90000"/>
                    <a:lumOff val="10000"/>
                  </a:schemeClr>
                </a:solidFill>
                <a:effectLst/>
                <a:latin typeface="Bradley Hand ITC" panose="03070402050302030203" pitchFamily="66" charset="0"/>
              </a:rPr>
              <a:t>CCTI Conference</a:t>
            </a:r>
            <a:endParaRPr kumimoji="1" lang="en-US" altLang="ja-JP" sz="3600" b="1" cap="none" spc="0" dirty="0" smtClean="0">
              <a:ln w="50800"/>
              <a:solidFill>
                <a:schemeClr val="bg2">
                  <a:lumMod val="90000"/>
                  <a:lumOff val="10000"/>
                </a:schemeClr>
              </a:solidFill>
              <a:effectLst/>
              <a:latin typeface="Bradley Hand ITC" panose="03070402050302030203" pitchFamily="66" charset="0"/>
            </a:endParaRPr>
          </a:p>
          <a:p>
            <a:pPr algn="ctr"/>
            <a:r>
              <a:rPr kumimoji="1" lang="en-US" altLang="ja-JP" sz="3600" b="1" cap="none" spc="0" dirty="0" smtClean="0">
                <a:ln w="50800"/>
                <a:solidFill>
                  <a:schemeClr val="bg2">
                    <a:lumMod val="90000"/>
                    <a:lumOff val="10000"/>
                  </a:schemeClr>
                </a:solidFill>
                <a:effectLst/>
                <a:latin typeface="Bradley Hand ITC" panose="03070402050302030203" pitchFamily="66" charset="0"/>
              </a:rPr>
              <a:t>Best Performance of</a:t>
            </a:r>
            <a:r>
              <a:rPr kumimoji="1" lang="ja-JP" altLang="en-US" sz="3600" b="1" cap="none" spc="0" baseline="0" dirty="0" smtClean="0">
                <a:ln w="50800"/>
                <a:solidFill>
                  <a:schemeClr val="bg2">
                    <a:lumMod val="90000"/>
                    <a:lumOff val="10000"/>
                  </a:schemeClr>
                </a:solidFill>
                <a:effectLst/>
                <a:latin typeface="Bradley Hand ITC" panose="03070402050302030203" pitchFamily="66" charset="0"/>
              </a:rPr>
              <a:t> </a:t>
            </a:r>
            <a:r>
              <a:rPr kumimoji="1" lang="en-US" altLang="ja-JP" sz="3600" b="1" cap="none" spc="0" baseline="0" dirty="0" smtClean="0">
                <a:ln w="50800"/>
                <a:solidFill>
                  <a:schemeClr val="bg2">
                    <a:lumMod val="90000"/>
                    <a:lumOff val="10000"/>
                  </a:schemeClr>
                </a:solidFill>
                <a:effectLst/>
                <a:latin typeface="Bradley Hand ITC" panose="03070402050302030203" pitchFamily="66" charset="0"/>
              </a:rPr>
              <a:t>Cardiac CT</a:t>
            </a:r>
          </a:p>
          <a:p>
            <a:pPr algn="ctr"/>
            <a:r>
              <a:rPr kumimoji="1" lang="en-US" altLang="ja-JP" sz="3600" b="1" cap="none" spc="0" baseline="0" dirty="0" smtClean="0">
                <a:ln w="50800"/>
                <a:solidFill>
                  <a:schemeClr val="bg2">
                    <a:lumMod val="90000"/>
                    <a:lumOff val="10000"/>
                  </a:schemeClr>
                </a:solidFill>
                <a:effectLst/>
                <a:latin typeface="Bradley Hand ITC" panose="03070402050302030203" pitchFamily="66" charset="0"/>
              </a:rPr>
              <a:t>Working group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348340"/>
            <a:ext cx="8694964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1" y="1412421"/>
            <a:ext cx="8694963" cy="500470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ja-JP" altLang="en-US" dirty="0" smtClean="0"/>
              <a:t>マスター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51092" y="10942"/>
            <a:ext cx="29929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0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Kawasaki Medical School, Kawasaki Hospital</a:t>
            </a:r>
            <a:endParaRPr kumimoji="1" lang="ja-JP" altLang="en-US" sz="10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8938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91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</p:sldLayoutIdLs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spcBef>
          <a:spcPct val="0"/>
        </a:spcBef>
        <a:buNone/>
        <a:defRPr kumimoji="1" sz="3600" b="0" kern="1200" cap="none" spc="0">
          <a:ln w="0"/>
          <a:solidFill>
            <a:schemeClr val="tx1"/>
          </a:solidFill>
          <a:effectLst>
            <a:outerShdw blurRad="38100" dist="19050" dir="2700000" algn="tl" rotWithShape="0">
              <a:schemeClr val="dk1">
                <a:alpha val="4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57175" indent="-229500" algn="l" defTabSz="342900" rtl="0" eaLnBrk="1" latinLnBrk="0" hangingPunct="1">
        <a:spcBef>
          <a:spcPct val="20000"/>
        </a:spcBef>
        <a:spcAft>
          <a:spcPts val="450"/>
        </a:spcAft>
        <a:buClr>
          <a:srgbClr val="FFC000"/>
        </a:buClr>
        <a:buSzPct val="70000"/>
        <a:buFont typeface="Wingdings" panose="05000000000000000000" pitchFamily="2" charset="2"/>
        <a:buChar char="ü"/>
        <a:defRPr kumimoji="1" sz="2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40000" indent="-202500" algn="l" defTabSz="342900" rtl="0" eaLnBrk="1" latinLnBrk="0" hangingPunct="1">
        <a:spcBef>
          <a:spcPct val="20000"/>
        </a:spcBef>
        <a:spcAft>
          <a:spcPts val="450"/>
        </a:spcAft>
        <a:buClr>
          <a:srgbClr val="FFC000"/>
        </a:buClr>
        <a:buSzPct val="70000"/>
        <a:buFont typeface="Wingdings" panose="05000000000000000000" pitchFamily="2" charset="2"/>
        <a:buChar char="ü"/>
        <a:defRPr kumimoji="1" sz="2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769500" indent="-162000" algn="l" defTabSz="342900" rtl="0" eaLnBrk="1" latinLnBrk="0" hangingPunct="1">
        <a:spcBef>
          <a:spcPct val="20000"/>
        </a:spcBef>
        <a:spcAft>
          <a:spcPts val="450"/>
        </a:spcAft>
        <a:buClr>
          <a:srgbClr val="FFC000"/>
        </a:buClr>
        <a:buSzPct val="70000"/>
        <a:buFont typeface="Wingdings" panose="05000000000000000000" pitchFamily="2" charset="2"/>
        <a:buChar char="ü"/>
        <a:defRPr kumimoji="1"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039500" indent="-162000" algn="l" defTabSz="342900" rtl="0" eaLnBrk="1" latinLnBrk="0" hangingPunct="1">
        <a:spcBef>
          <a:spcPct val="20000"/>
        </a:spcBef>
        <a:spcAft>
          <a:spcPts val="450"/>
        </a:spcAft>
        <a:buClr>
          <a:srgbClr val="FFC000"/>
        </a:buClr>
        <a:buSzPct val="70000"/>
        <a:buFont typeface="Wingdings" panose="05000000000000000000" pitchFamily="2" charset="2"/>
        <a:buChar char="ü"/>
        <a:defRPr kumimoji="1"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255500" indent="-162000" algn="l" defTabSz="342900" rtl="0" eaLnBrk="1" latinLnBrk="0" hangingPunct="1">
        <a:spcBef>
          <a:spcPct val="20000"/>
        </a:spcBef>
        <a:spcAft>
          <a:spcPts val="450"/>
        </a:spcAft>
        <a:buClr>
          <a:srgbClr val="FFC000"/>
        </a:buClr>
        <a:buSzPct val="70000"/>
        <a:buFont typeface="Wingdings" panose="05000000000000000000" pitchFamily="2" charset="2"/>
        <a:buChar char="ü"/>
        <a:defRPr kumimoji="1"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510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kumimoji="1"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8013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kumimoji="1"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09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kumimoji="1"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329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2"/>
        </a:buClr>
        <a:buSzPct val="70000"/>
        <a:buFont typeface="Wingdings 2" charset="2"/>
        <a:buChar char=""/>
        <a:defRPr kumimoji="1" sz="105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5.mp4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24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7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10.mp4"/><Relationship Id="rId7" Type="http://schemas.openxmlformats.org/officeDocument/2006/relationships/image" Target="../media/image34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10.mp4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2.mp4"/><Relationship Id="rId7" Type="http://schemas.openxmlformats.org/officeDocument/2006/relationships/image" Target="../media/image37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12.mp4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14.mp4"/><Relationship Id="rId7" Type="http://schemas.openxmlformats.org/officeDocument/2006/relationships/image" Target="../media/image39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14.mp4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6.mp4"/><Relationship Id="rId7" Type="http://schemas.openxmlformats.org/officeDocument/2006/relationships/image" Target="../media/image41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16.mp4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18.mp4"/><Relationship Id="rId7" Type="http://schemas.openxmlformats.org/officeDocument/2006/relationships/image" Target="../media/image46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18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20.mp4"/><Relationship Id="rId7" Type="http://schemas.openxmlformats.org/officeDocument/2006/relationships/image" Target="../media/image48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0.mp4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20.mp4"/><Relationship Id="rId7" Type="http://schemas.openxmlformats.org/officeDocument/2006/relationships/image" Target="../media/image48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0.mp4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microsoft.com/office/2007/relationships/media" Target="../media/media22.mp4"/><Relationship Id="rId7" Type="http://schemas.openxmlformats.org/officeDocument/2006/relationships/image" Target="../media/image55.png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2.mp4"/><Relationship Id="rId9" Type="http://schemas.openxmlformats.org/officeDocument/2006/relationships/image" Target="../media/image50.JP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media" Target="../media/media24.mp4"/><Relationship Id="rId7" Type="http://schemas.openxmlformats.org/officeDocument/2006/relationships/image" Target="../media/image57.png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56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4.mp4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26.mp4"/><Relationship Id="rId7" Type="http://schemas.openxmlformats.org/officeDocument/2006/relationships/image" Target="../media/image59.png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6" Type="http://schemas.openxmlformats.org/officeDocument/2006/relationships/image" Target="../media/image58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6.mp4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11560" y="815183"/>
            <a:ext cx="7990656" cy="2757833"/>
          </a:xfrm>
        </p:spPr>
        <p:txBody>
          <a:bodyPr anchor="ctr">
            <a:normAutofit/>
          </a:bodyPr>
          <a:lstStyle/>
          <a:p>
            <a:r>
              <a:rPr lang="en-US" altLang="ja-JP" sz="2700" dirty="0" smtClean="0"/>
              <a:t>10, Dec, 2016.  JCR2016@Busan</a:t>
            </a:r>
            <a:br>
              <a:rPr lang="en-US" altLang="ja-JP" sz="2700" dirty="0" smtClean="0"/>
            </a:br>
            <a:r>
              <a:rPr lang="en-US" altLang="ja-JP" sz="2700" dirty="0" smtClean="0"/>
              <a:t/>
            </a:r>
            <a:br>
              <a:rPr lang="en-US" altLang="ja-JP" sz="2700" dirty="0" smtClean="0"/>
            </a:br>
            <a:r>
              <a:rPr lang="en-US" altLang="ja-JP" sz="2700" dirty="0"/>
              <a:t>Session IV: New approaches to CTO</a:t>
            </a:r>
            <a:br>
              <a:rPr lang="en-US" altLang="ja-JP" sz="2700" dirty="0"/>
            </a:br>
            <a:r>
              <a:rPr lang="en-US" altLang="ja-JP" sz="3600" dirty="0"/>
              <a:t>How to Use Cardiac CT for CTO-PCI</a:t>
            </a:r>
            <a:endParaRPr kumimoji="1" lang="ja-JP" altLang="en-US" sz="3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98718" y="4549342"/>
            <a:ext cx="8816339" cy="1905000"/>
          </a:xfrm>
        </p:spPr>
        <p:txBody>
          <a:bodyPr anchor="ctr">
            <a:normAutofit lnSpcReduction="10000"/>
          </a:bodyPr>
          <a:lstStyle/>
          <a:p>
            <a:r>
              <a:rPr lang="en-US" altLang="ja-JP" sz="2400" dirty="0" smtClean="0"/>
              <a:t>Internal Medicine, Kawasaki Medical School General Medical Center</a:t>
            </a:r>
          </a:p>
          <a:p>
            <a:r>
              <a:rPr lang="en-US" altLang="ja-JP" sz="2400" dirty="0" smtClean="0"/>
              <a:t>Internal Medicine 1, Kawasaki Medical School</a:t>
            </a:r>
          </a:p>
          <a:p>
            <a:r>
              <a:rPr lang="en-US" altLang="ja-JP" sz="2400" dirty="0" smtClean="0"/>
              <a:t>Okayama, Japan</a:t>
            </a:r>
          </a:p>
          <a:p>
            <a:r>
              <a:rPr lang="en-US" altLang="ja-JP" sz="2400" dirty="0" smtClean="0"/>
              <a:t>Masaaki Okutsu</a:t>
            </a:r>
          </a:p>
        </p:txBody>
      </p:sp>
    </p:spTree>
    <p:extLst>
      <p:ext uri="{BB962C8B-B14F-4D97-AF65-F5344CB8AC3E}">
        <p14:creationId xmlns:p14="http://schemas.microsoft.com/office/powerpoint/2010/main" val="125707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Conquest Pro 9</a:t>
            </a:r>
            <a:endParaRPr kumimoji="1" lang="ja-JP" altLang="en-US" dirty="0"/>
          </a:p>
        </p:txBody>
      </p:sp>
      <p:pic>
        <p:nvPicPr>
          <p:cNvPr id="10" name="コンテンツ プレースホルダー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t="22519" r="25956" b="29392"/>
          <a:stretch/>
        </p:blipFill>
        <p:spPr>
          <a:xfrm>
            <a:off x="41190" y="1645310"/>
            <a:ext cx="4506098" cy="4506098"/>
          </a:xfrm>
          <a:prstGeom prst="rect">
            <a:avLst/>
          </a:prstGeom>
        </p:spPr>
      </p:pic>
      <p:pic>
        <p:nvPicPr>
          <p:cNvPr id="11" name="コンテンツ プレースホルダー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0" t="20779" r="15039" b="27300"/>
          <a:stretch/>
        </p:blipFill>
        <p:spPr>
          <a:xfrm>
            <a:off x="4596869" y="1645310"/>
            <a:ext cx="4506098" cy="4506098"/>
          </a:xfrm>
          <a:prstGeom prst="rect">
            <a:avLst/>
          </a:prstGeom>
        </p:spPr>
      </p:pic>
      <p:sp>
        <p:nvSpPr>
          <p:cNvPr id="12" name="フリーフォーム 11"/>
          <p:cNvSpPr/>
          <p:nvPr/>
        </p:nvSpPr>
        <p:spPr>
          <a:xfrm>
            <a:off x="1507524" y="4039389"/>
            <a:ext cx="347423" cy="480927"/>
          </a:xfrm>
          <a:custGeom>
            <a:avLst/>
            <a:gdLst>
              <a:gd name="connsiteX0" fmla="*/ 337752 w 347423"/>
              <a:gd name="connsiteY0" fmla="*/ 11371 h 480927"/>
              <a:gd name="connsiteX1" fmla="*/ 304800 w 347423"/>
              <a:gd name="connsiteY1" fmla="*/ 60798 h 480927"/>
              <a:gd name="connsiteX2" fmla="*/ 0 w 347423"/>
              <a:gd name="connsiteY2" fmla="*/ 480927 h 480927"/>
              <a:gd name="connsiteX3" fmla="*/ 0 w 347423"/>
              <a:gd name="connsiteY3" fmla="*/ 480927 h 480927"/>
              <a:gd name="connsiteX4" fmla="*/ 0 w 347423"/>
              <a:gd name="connsiteY4" fmla="*/ 480927 h 480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423" h="480927">
                <a:moveTo>
                  <a:pt x="337752" y="11371"/>
                </a:moveTo>
                <a:cubicBezTo>
                  <a:pt x="349422" y="-3045"/>
                  <a:pt x="361092" y="-17461"/>
                  <a:pt x="304800" y="60798"/>
                </a:cubicBezTo>
                <a:cubicBezTo>
                  <a:pt x="248508" y="139057"/>
                  <a:pt x="0" y="480927"/>
                  <a:pt x="0" y="480927"/>
                </a:cubicBezTo>
                <a:lnTo>
                  <a:pt x="0" y="480927"/>
                </a:lnTo>
                <a:lnTo>
                  <a:pt x="0" y="480927"/>
                </a:ln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586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Antegrade GW cross &amp; Final CAG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" y="1803399"/>
            <a:ext cx="4557713" cy="4557713"/>
          </a:xfrm>
        </p:spPr>
      </p:pic>
      <p:pic>
        <p:nvPicPr>
          <p:cNvPr id="8" name="00166735_KI_XA_Object22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9938" y="1803400"/>
            <a:ext cx="4557712" cy="4557712"/>
          </a:xfrm>
        </p:spPr>
      </p:pic>
    </p:spTree>
    <p:extLst>
      <p:ext uri="{BB962C8B-B14F-4D97-AF65-F5344CB8AC3E}">
        <p14:creationId xmlns:p14="http://schemas.microsoft.com/office/powerpoint/2010/main" val="313482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 3" descr="CT01.BMP"/>
          <p:cNvPicPr>
            <a:picLocks noChangeAspect="1"/>
          </p:cNvPicPr>
          <p:nvPr/>
        </p:nvPicPr>
        <p:blipFill rotWithShape="1">
          <a:blip r:embed="rId2"/>
          <a:srcRect l="31490" t="21421" r="10108" b="20176"/>
          <a:stretch/>
        </p:blipFill>
        <p:spPr>
          <a:xfrm>
            <a:off x="5918040" y="3642289"/>
            <a:ext cx="3183065" cy="3183065"/>
          </a:xfrm>
          <a:prstGeom prst="rect">
            <a:avLst/>
          </a:prstGeom>
        </p:spPr>
      </p:pic>
      <p:grpSp>
        <p:nvGrpSpPr>
          <p:cNvPr id="8" name="グループ化 7"/>
          <p:cNvGrpSpPr>
            <a:grpSpLocks noChangeAspect="1"/>
          </p:cNvGrpSpPr>
          <p:nvPr/>
        </p:nvGrpSpPr>
        <p:grpSpPr>
          <a:xfrm>
            <a:off x="3942724" y="1096233"/>
            <a:ext cx="3260700" cy="3205433"/>
            <a:chOff x="2123727" y="1916832"/>
            <a:chExt cx="4248473" cy="4176464"/>
          </a:xfrm>
        </p:grpSpPr>
        <p:pic>
          <p:nvPicPr>
            <p:cNvPr id="9" name="コンテンツ プレースホルダ 4" descr="Cine01-01_047.BMP"/>
            <p:cNvPicPr>
              <a:picLocks noChangeAspect="1"/>
            </p:cNvPicPr>
            <p:nvPr/>
          </p:nvPicPr>
          <p:blipFill rotWithShape="1">
            <a:blip r:embed="rId3"/>
            <a:srcRect l="19247" t="17792" r="13707" b="16298"/>
            <a:stretch/>
          </p:blipFill>
          <p:spPr>
            <a:xfrm>
              <a:off x="2123727" y="1916832"/>
              <a:ext cx="4248473" cy="4176464"/>
            </a:xfrm>
            <a:prstGeom prst="rect">
              <a:avLst/>
            </a:prstGeom>
          </p:spPr>
        </p:pic>
        <p:pic>
          <p:nvPicPr>
            <p:cNvPr id="10" name="図 9" descr="Cine03-01_098.BMP"/>
            <p:cNvPicPr>
              <a:picLocks noChangeAspect="1"/>
            </p:cNvPicPr>
            <p:nvPr/>
          </p:nvPicPr>
          <p:blipFill rotWithShape="1">
            <a:blip r:embed="rId4"/>
            <a:srcRect l="41021" t="51277" r="26380" b="5609"/>
            <a:stretch/>
          </p:blipFill>
          <p:spPr>
            <a:xfrm>
              <a:off x="4139952" y="3140970"/>
              <a:ext cx="2232248" cy="2952326"/>
            </a:xfrm>
            <a:prstGeom prst="rect">
              <a:avLst/>
            </a:prstGeom>
          </p:spPr>
        </p:pic>
      </p:grp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Key point of CT information for PCI</a:t>
            </a:r>
            <a:endParaRPr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 smtClean="0"/>
          </a:p>
          <a:p>
            <a:r>
              <a:rPr lang="en-US" altLang="ja-JP" dirty="0">
                <a:solidFill>
                  <a:schemeClr val="bg1">
                    <a:lumMod val="50000"/>
                    <a:lumOff val="50000"/>
                  </a:schemeClr>
                </a:solidFill>
              </a:rPr>
              <a:t>Entry point of CTO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CTO route and diameter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Calcium </a:t>
            </a:r>
            <a:r>
              <a:rPr lang="en-US" altLang="ja-JP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distribution</a:t>
            </a:r>
          </a:p>
        </p:txBody>
      </p:sp>
    </p:spTree>
    <p:extLst>
      <p:ext uri="{BB962C8B-B14F-4D97-AF65-F5344CB8AC3E}">
        <p14:creationId xmlns:p14="http://schemas.microsoft.com/office/powerpoint/2010/main" val="389942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CAG</a:t>
            </a:r>
            <a:endParaRPr kumimoji="1" lang="ja-JP" altLang="en-US" dirty="0"/>
          </a:p>
        </p:txBody>
      </p:sp>
      <p:pic>
        <p:nvPicPr>
          <p:cNvPr id="5" name="00151510_HK_XA_Object1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13" y="1819275"/>
            <a:ext cx="4549775" cy="4549775"/>
          </a:xfrm>
        </p:spPr>
      </p:pic>
      <p:pic>
        <p:nvPicPr>
          <p:cNvPr id="6" name="00151510_HK_XA_Object2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95813" y="1819275"/>
            <a:ext cx="4548187" cy="4548188"/>
          </a:xfrm>
        </p:spPr>
      </p:pic>
    </p:spTree>
    <p:extLst>
      <p:ext uri="{BB962C8B-B14F-4D97-AF65-F5344CB8AC3E}">
        <p14:creationId xmlns:p14="http://schemas.microsoft.com/office/powerpoint/2010/main" val="144357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CAG</a:t>
            </a:r>
            <a:endParaRPr kumimoji="1" lang="ja-JP" altLang="en-US" dirty="0"/>
          </a:p>
        </p:txBody>
      </p:sp>
      <p:pic>
        <p:nvPicPr>
          <p:cNvPr id="5" name="00151510_HK_XA_Object3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13" y="1819275"/>
            <a:ext cx="4549775" cy="4549775"/>
          </a:xfrm>
        </p:spPr>
      </p:pic>
      <p:pic>
        <p:nvPicPr>
          <p:cNvPr id="6" name="00151510_HK_XA_Object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95813" y="1819275"/>
            <a:ext cx="4548187" cy="4548188"/>
          </a:xfrm>
        </p:spPr>
      </p:pic>
    </p:spTree>
    <p:extLst>
      <p:ext uri="{BB962C8B-B14F-4D97-AF65-F5344CB8AC3E}">
        <p14:creationId xmlns:p14="http://schemas.microsoft.com/office/powerpoint/2010/main" val="161167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smtClean="0"/>
              <a:t>Cardiac CT</a:t>
            </a:r>
            <a:endParaRPr kumimoji="1" lang="ja-JP" altLang="en-US" dirty="0"/>
          </a:p>
        </p:txBody>
      </p:sp>
      <p:pic>
        <p:nvPicPr>
          <p:cNvPr id="2" name="コンテンツ プレースホルダー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13" y="1549400"/>
            <a:ext cx="4876800" cy="4876800"/>
          </a:xfrm>
        </p:spPr>
      </p:pic>
    </p:spTree>
    <p:extLst>
      <p:ext uri="{BB962C8B-B14F-4D97-AF65-F5344CB8AC3E}">
        <p14:creationId xmlns:p14="http://schemas.microsoft.com/office/powerpoint/2010/main" val="356413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4517" t="10043" r="20571" b="25044"/>
          <a:stretch/>
        </p:blipFill>
        <p:spPr>
          <a:xfrm>
            <a:off x="4572000" y="1819274"/>
            <a:ext cx="4549776" cy="454977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Comparing with CT and CAG; RAO-</a:t>
            </a:r>
            <a:r>
              <a:rPr lang="en-US" altLang="ja-JP" dirty="0" err="1" smtClean="0"/>
              <a:t>Cra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1819275"/>
            <a:ext cx="4549775" cy="4549775"/>
          </a:xfrm>
        </p:spPr>
      </p:pic>
    </p:spTree>
    <p:extLst>
      <p:ext uri="{BB962C8B-B14F-4D97-AF65-F5344CB8AC3E}">
        <p14:creationId xmlns:p14="http://schemas.microsoft.com/office/powerpoint/2010/main" val="183485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4517" t="10043" r="20571" b="25044"/>
          <a:stretch/>
        </p:blipFill>
        <p:spPr>
          <a:xfrm>
            <a:off x="4572000" y="1819274"/>
            <a:ext cx="4549776" cy="454977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Comparing with CT and CAG; RAO-</a:t>
            </a:r>
            <a:r>
              <a:rPr lang="en-US" altLang="ja-JP" dirty="0" err="1"/>
              <a:t>Cra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1819275"/>
            <a:ext cx="4549775" cy="4549775"/>
          </a:xfrm>
        </p:spPr>
      </p:pic>
      <p:cxnSp>
        <p:nvCxnSpPr>
          <p:cNvPr id="5" name="直線矢印コネクタ 4"/>
          <p:cNvCxnSpPr/>
          <p:nvPr/>
        </p:nvCxnSpPr>
        <p:spPr>
          <a:xfrm flipV="1">
            <a:off x="1835696" y="3933056"/>
            <a:ext cx="288032" cy="1440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flipV="1">
            <a:off x="1547664" y="3581275"/>
            <a:ext cx="0" cy="2715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V="1">
            <a:off x="6300192" y="3905822"/>
            <a:ext cx="288032" cy="1440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V="1">
            <a:off x="6204539" y="3698056"/>
            <a:ext cx="0" cy="2715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30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Route mapping</a:t>
            </a:r>
            <a:endParaRPr kumimoji="1" lang="ja-JP" altLang="en-US" dirty="0"/>
          </a:p>
        </p:txBody>
      </p:sp>
      <p:pic>
        <p:nvPicPr>
          <p:cNvPr id="7" name="コンテンツ プレースホルダー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1804987"/>
            <a:ext cx="4554538" cy="4554538"/>
          </a:xfrm>
        </p:spPr>
      </p:pic>
      <p:pic>
        <p:nvPicPr>
          <p:cNvPr id="9" name="コンテンツ プレースホルダー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2564" t="3421" r="23953" b="33097"/>
          <a:stretch/>
        </p:blipFill>
        <p:spPr>
          <a:xfrm>
            <a:off x="4581489" y="1804987"/>
            <a:ext cx="4554609" cy="455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4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Route mapping</a:t>
            </a:r>
            <a:endParaRPr kumimoji="1" lang="ja-JP" altLang="en-US" dirty="0"/>
          </a:p>
        </p:txBody>
      </p:sp>
      <p:pic>
        <p:nvPicPr>
          <p:cNvPr id="7" name="コンテンツ プレースホルダー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1804987"/>
            <a:ext cx="4554538" cy="4554538"/>
          </a:xfrm>
        </p:spPr>
      </p:pic>
      <p:pic>
        <p:nvPicPr>
          <p:cNvPr id="9" name="コンテンツ プレースホルダー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2564" t="3421" r="23953" b="33097"/>
          <a:stretch/>
        </p:blipFill>
        <p:spPr>
          <a:xfrm>
            <a:off x="4581489" y="1804987"/>
            <a:ext cx="4554609" cy="4554538"/>
          </a:xfrm>
          <a:prstGeom prst="rect">
            <a:avLst/>
          </a:prstGeom>
        </p:spPr>
      </p:pic>
      <p:sp>
        <p:nvSpPr>
          <p:cNvPr id="5" name="フリーフォーム 4"/>
          <p:cNvSpPr/>
          <p:nvPr/>
        </p:nvSpPr>
        <p:spPr>
          <a:xfrm>
            <a:off x="5182354" y="2832201"/>
            <a:ext cx="1540476" cy="182848"/>
          </a:xfrm>
          <a:custGeom>
            <a:avLst/>
            <a:gdLst>
              <a:gd name="connsiteX0" fmla="*/ 0 w 1540476"/>
              <a:gd name="connsiteY0" fmla="*/ 108707 h 182848"/>
              <a:gd name="connsiteX1" fmla="*/ 527222 w 1540476"/>
              <a:gd name="connsiteY1" fmla="*/ 51042 h 182848"/>
              <a:gd name="connsiteX2" fmla="*/ 906162 w 1540476"/>
              <a:gd name="connsiteY2" fmla="*/ 9853 h 182848"/>
              <a:gd name="connsiteX3" fmla="*/ 1103871 w 1540476"/>
              <a:gd name="connsiteY3" fmla="*/ 1615 h 182848"/>
              <a:gd name="connsiteX4" fmla="*/ 1309817 w 1540476"/>
              <a:gd name="connsiteY4" fmla="*/ 34567 h 182848"/>
              <a:gd name="connsiteX5" fmla="*/ 1540476 w 1540476"/>
              <a:gd name="connsiteY5" fmla="*/ 182848 h 182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0476" h="182848">
                <a:moveTo>
                  <a:pt x="0" y="108707"/>
                </a:moveTo>
                <a:lnTo>
                  <a:pt x="527222" y="51042"/>
                </a:lnTo>
                <a:lnTo>
                  <a:pt x="906162" y="9853"/>
                </a:lnTo>
                <a:cubicBezTo>
                  <a:pt x="1002270" y="1615"/>
                  <a:pt x="1036595" y="-2504"/>
                  <a:pt x="1103871" y="1615"/>
                </a:cubicBezTo>
                <a:cubicBezTo>
                  <a:pt x="1171147" y="5734"/>
                  <a:pt x="1237050" y="4362"/>
                  <a:pt x="1309817" y="34567"/>
                </a:cubicBezTo>
                <a:cubicBezTo>
                  <a:pt x="1382584" y="64772"/>
                  <a:pt x="1461530" y="123810"/>
                  <a:pt x="1540476" y="182848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/>
          <p:cNvSpPr/>
          <p:nvPr/>
        </p:nvSpPr>
        <p:spPr>
          <a:xfrm>
            <a:off x="5190592" y="2724620"/>
            <a:ext cx="3097427" cy="694083"/>
          </a:xfrm>
          <a:custGeom>
            <a:avLst/>
            <a:gdLst>
              <a:gd name="connsiteX0" fmla="*/ 0 w 3097427"/>
              <a:gd name="connsiteY0" fmla="*/ 109196 h 694083"/>
              <a:gd name="connsiteX1" fmla="*/ 403654 w 3097427"/>
              <a:gd name="connsiteY1" fmla="*/ 59769 h 694083"/>
              <a:gd name="connsiteX2" fmla="*/ 856735 w 3097427"/>
              <a:gd name="connsiteY2" fmla="*/ 18580 h 694083"/>
              <a:gd name="connsiteX3" fmla="*/ 1285103 w 3097427"/>
              <a:gd name="connsiteY3" fmla="*/ 2104 h 694083"/>
              <a:gd name="connsiteX4" fmla="*/ 1664043 w 3097427"/>
              <a:gd name="connsiteY4" fmla="*/ 10342 h 694083"/>
              <a:gd name="connsiteX5" fmla="*/ 2059460 w 3097427"/>
              <a:gd name="connsiteY5" fmla="*/ 92721 h 694083"/>
              <a:gd name="connsiteX6" fmla="*/ 2471352 w 3097427"/>
              <a:gd name="connsiteY6" fmla="*/ 273953 h 694083"/>
              <a:gd name="connsiteX7" fmla="*/ 2702011 w 3097427"/>
              <a:gd name="connsiteY7" fmla="*/ 413996 h 694083"/>
              <a:gd name="connsiteX8" fmla="*/ 3097427 w 3097427"/>
              <a:gd name="connsiteY8" fmla="*/ 694083 h 694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7427" h="694083">
                <a:moveTo>
                  <a:pt x="0" y="109196"/>
                </a:moveTo>
                <a:lnTo>
                  <a:pt x="403654" y="59769"/>
                </a:lnTo>
                <a:cubicBezTo>
                  <a:pt x="546443" y="44666"/>
                  <a:pt x="709827" y="28191"/>
                  <a:pt x="856735" y="18580"/>
                </a:cubicBezTo>
                <a:cubicBezTo>
                  <a:pt x="1003643" y="8969"/>
                  <a:pt x="1150552" y="3477"/>
                  <a:pt x="1285103" y="2104"/>
                </a:cubicBezTo>
                <a:cubicBezTo>
                  <a:pt x="1419654" y="731"/>
                  <a:pt x="1534984" y="-4761"/>
                  <a:pt x="1664043" y="10342"/>
                </a:cubicBezTo>
                <a:cubicBezTo>
                  <a:pt x="1793103" y="25445"/>
                  <a:pt x="1924909" y="48786"/>
                  <a:pt x="2059460" y="92721"/>
                </a:cubicBezTo>
                <a:cubicBezTo>
                  <a:pt x="2194012" y="136656"/>
                  <a:pt x="2364260" y="220407"/>
                  <a:pt x="2471352" y="273953"/>
                </a:cubicBezTo>
                <a:cubicBezTo>
                  <a:pt x="2578444" y="327499"/>
                  <a:pt x="2597665" y="343974"/>
                  <a:pt x="2702011" y="413996"/>
                </a:cubicBezTo>
                <a:cubicBezTo>
                  <a:pt x="2806357" y="484018"/>
                  <a:pt x="2951892" y="589050"/>
                  <a:pt x="3097427" y="694083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フリーフォーム 7"/>
          <p:cNvSpPr/>
          <p:nvPr/>
        </p:nvSpPr>
        <p:spPr>
          <a:xfrm>
            <a:off x="6508646" y="2778840"/>
            <a:ext cx="1754660" cy="656338"/>
          </a:xfrm>
          <a:custGeom>
            <a:avLst/>
            <a:gdLst>
              <a:gd name="connsiteX0" fmla="*/ 0 w 1754660"/>
              <a:gd name="connsiteY0" fmla="*/ 5549 h 656338"/>
              <a:gd name="connsiteX1" fmla="*/ 313038 w 1754660"/>
              <a:gd name="connsiteY1" fmla="*/ 5549 h 656338"/>
              <a:gd name="connsiteX2" fmla="*/ 650789 w 1754660"/>
              <a:gd name="connsiteY2" fmla="*/ 63214 h 656338"/>
              <a:gd name="connsiteX3" fmla="*/ 1070919 w 1754660"/>
              <a:gd name="connsiteY3" fmla="*/ 227971 h 656338"/>
              <a:gd name="connsiteX4" fmla="*/ 1754660 w 1754660"/>
              <a:gd name="connsiteY4" fmla="*/ 656338 h 65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660" h="656338">
                <a:moveTo>
                  <a:pt x="0" y="5549"/>
                </a:moveTo>
                <a:cubicBezTo>
                  <a:pt x="102286" y="743"/>
                  <a:pt x="204573" y="-4062"/>
                  <a:pt x="313038" y="5549"/>
                </a:cubicBezTo>
                <a:cubicBezTo>
                  <a:pt x="421503" y="15160"/>
                  <a:pt x="524476" y="26144"/>
                  <a:pt x="650789" y="63214"/>
                </a:cubicBezTo>
                <a:cubicBezTo>
                  <a:pt x="777102" y="100284"/>
                  <a:pt x="886941" y="129117"/>
                  <a:pt x="1070919" y="227971"/>
                </a:cubicBezTo>
                <a:cubicBezTo>
                  <a:pt x="1254898" y="326825"/>
                  <a:pt x="1504779" y="491581"/>
                  <a:pt x="1754660" y="656338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/>
          <p:cNvSpPr/>
          <p:nvPr/>
        </p:nvSpPr>
        <p:spPr>
          <a:xfrm>
            <a:off x="6500408" y="2784389"/>
            <a:ext cx="296563" cy="172995"/>
          </a:xfrm>
          <a:custGeom>
            <a:avLst/>
            <a:gdLst>
              <a:gd name="connsiteX0" fmla="*/ 0 w 296563"/>
              <a:gd name="connsiteY0" fmla="*/ 0 h 172995"/>
              <a:gd name="connsiteX1" fmla="*/ 296563 w 296563"/>
              <a:gd name="connsiteY1" fmla="*/ 172995 h 172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96563" h="172995">
                <a:moveTo>
                  <a:pt x="0" y="0"/>
                </a:moveTo>
                <a:lnTo>
                  <a:pt x="296563" y="172995"/>
                </a:ln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825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 3" descr="CT01.BMP"/>
          <p:cNvPicPr>
            <a:picLocks noChangeAspect="1"/>
          </p:cNvPicPr>
          <p:nvPr/>
        </p:nvPicPr>
        <p:blipFill rotWithShape="1">
          <a:blip r:embed="rId2"/>
          <a:srcRect l="31490" t="21421" r="10108" b="20176"/>
          <a:stretch/>
        </p:blipFill>
        <p:spPr>
          <a:xfrm>
            <a:off x="5918040" y="3642289"/>
            <a:ext cx="3183065" cy="3183065"/>
          </a:xfrm>
          <a:prstGeom prst="rect">
            <a:avLst/>
          </a:prstGeom>
        </p:spPr>
      </p:pic>
      <p:grpSp>
        <p:nvGrpSpPr>
          <p:cNvPr id="8" name="グループ化 7"/>
          <p:cNvGrpSpPr>
            <a:grpSpLocks noChangeAspect="1"/>
          </p:cNvGrpSpPr>
          <p:nvPr/>
        </p:nvGrpSpPr>
        <p:grpSpPr>
          <a:xfrm>
            <a:off x="3942724" y="1096233"/>
            <a:ext cx="3260700" cy="3205433"/>
            <a:chOff x="2123727" y="1916832"/>
            <a:chExt cx="4248473" cy="4176464"/>
          </a:xfrm>
        </p:grpSpPr>
        <p:pic>
          <p:nvPicPr>
            <p:cNvPr id="9" name="コンテンツ プレースホルダ 4" descr="Cine01-01_047.BMP"/>
            <p:cNvPicPr>
              <a:picLocks noChangeAspect="1"/>
            </p:cNvPicPr>
            <p:nvPr/>
          </p:nvPicPr>
          <p:blipFill rotWithShape="1">
            <a:blip r:embed="rId3"/>
            <a:srcRect l="19247" t="17792" r="13707" b="16298"/>
            <a:stretch/>
          </p:blipFill>
          <p:spPr>
            <a:xfrm>
              <a:off x="2123727" y="1916832"/>
              <a:ext cx="4248473" cy="4176464"/>
            </a:xfrm>
            <a:prstGeom prst="rect">
              <a:avLst/>
            </a:prstGeom>
          </p:spPr>
        </p:pic>
        <p:pic>
          <p:nvPicPr>
            <p:cNvPr id="10" name="図 9" descr="Cine03-01_098.BMP"/>
            <p:cNvPicPr>
              <a:picLocks noChangeAspect="1"/>
            </p:cNvPicPr>
            <p:nvPr/>
          </p:nvPicPr>
          <p:blipFill rotWithShape="1">
            <a:blip r:embed="rId4"/>
            <a:srcRect l="41021" t="51277" r="26380" b="5609"/>
            <a:stretch/>
          </p:blipFill>
          <p:spPr>
            <a:xfrm>
              <a:off x="4139952" y="3140970"/>
              <a:ext cx="2232248" cy="2952326"/>
            </a:xfrm>
            <a:prstGeom prst="rect">
              <a:avLst/>
            </a:prstGeom>
          </p:spPr>
        </p:pic>
      </p:grp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Key point of CT information for PCI</a:t>
            </a:r>
            <a:endParaRPr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 smtClean="0"/>
          </a:p>
          <a:p>
            <a:r>
              <a:rPr lang="en-US" altLang="ja-JP" dirty="0"/>
              <a:t>Entry point of CTO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CTO route and diameter</a:t>
            </a:r>
            <a:endParaRPr lang="en-US" altLang="ja-JP" dirty="0"/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 smtClean="0"/>
              <a:t>Calcium </a:t>
            </a:r>
            <a:r>
              <a:rPr lang="en-US" altLang="ja-JP" dirty="0"/>
              <a:t>distribution</a:t>
            </a:r>
          </a:p>
        </p:txBody>
      </p:sp>
    </p:spTree>
    <p:extLst>
      <p:ext uri="{BB962C8B-B14F-4D97-AF65-F5344CB8AC3E}">
        <p14:creationId xmlns:p14="http://schemas.microsoft.com/office/powerpoint/2010/main" val="249588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Comparing with CT and CAG; </a:t>
            </a:r>
            <a:r>
              <a:rPr lang="en-US" altLang="ja-JP" dirty="0" smtClean="0"/>
              <a:t>LAO-</a:t>
            </a:r>
            <a:r>
              <a:rPr lang="en-US" altLang="ja-JP" dirty="0" err="1" smtClean="0"/>
              <a:t>Cra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5309" t="8460" r="19779" b="26628"/>
          <a:stretch/>
        </p:blipFill>
        <p:spPr>
          <a:xfrm>
            <a:off x="4573587" y="1819274"/>
            <a:ext cx="4549775" cy="4549775"/>
          </a:xfrm>
          <a:prstGeom prst="rect">
            <a:avLst/>
          </a:prstGeom>
        </p:spPr>
      </p:pic>
      <p:pic>
        <p:nvPicPr>
          <p:cNvPr id="8" name="コンテンツ プレースホルダー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1819275"/>
            <a:ext cx="4549775" cy="4549775"/>
          </a:xfrm>
        </p:spPr>
      </p:pic>
    </p:spTree>
    <p:extLst>
      <p:ext uri="{BB962C8B-B14F-4D97-AF65-F5344CB8AC3E}">
        <p14:creationId xmlns:p14="http://schemas.microsoft.com/office/powerpoint/2010/main" val="26697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Comparing with CT and CAG; LAO-</a:t>
            </a:r>
            <a:r>
              <a:rPr lang="en-US" altLang="ja-JP" dirty="0" err="1"/>
              <a:t>Cra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5309" t="8460" r="19779" b="26628"/>
          <a:stretch/>
        </p:blipFill>
        <p:spPr>
          <a:xfrm>
            <a:off x="4573587" y="1819274"/>
            <a:ext cx="4549775" cy="4549775"/>
          </a:xfrm>
          <a:prstGeom prst="rect">
            <a:avLst/>
          </a:prstGeom>
        </p:spPr>
      </p:pic>
      <p:pic>
        <p:nvPicPr>
          <p:cNvPr id="8" name="コンテンツ プレースホルダー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3" y="1819275"/>
            <a:ext cx="4549775" cy="4549775"/>
          </a:xfrm>
        </p:spPr>
      </p:pic>
      <p:cxnSp>
        <p:nvCxnSpPr>
          <p:cNvPr id="5" name="直線矢印コネクタ 4"/>
          <p:cNvCxnSpPr/>
          <p:nvPr/>
        </p:nvCxnSpPr>
        <p:spPr>
          <a:xfrm flipH="1" flipV="1">
            <a:off x="2627784" y="3645024"/>
            <a:ext cx="216024" cy="2715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/>
          <p:nvPr/>
        </p:nvCxnSpPr>
        <p:spPr>
          <a:xfrm flipH="1" flipV="1">
            <a:off x="7704348" y="3780781"/>
            <a:ext cx="216024" cy="2715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flipH="1" flipV="1">
            <a:off x="3002444" y="3293247"/>
            <a:ext cx="216024" cy="2715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H="1" flipV="1">
            <a:off x="7895961" y="3630252"/>
            <a:ext cx="216024" cy="2715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71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Route mapping</a:t>
            </a:r>
            <a:endParaRPr kumimoji="1" lang="ja-JP" altLang="en-US" dirty="0"/>
          </a:p>
        </p:txBody>
      </p:sp>
      <p:pic>
        <p:nvPicPr>
          <p:cNvPr id="7" name="コンテンツ プレースホルダー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1804987"/>
            <a:ext cx="4554538" cy="4554538"/>
          </a:xfrm>
        </p:spPr>
      </p:pic>
      <p:pic>
        <p:nvPicPr>
          <p:cNvPr id="8" name="コンテンツ プレースホルダー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2830" t="3734" r="35418" b="54515"/>
          <a:stretch/>
        </p:blipFill>
        <p:spPr>
          <a:xfrm>
            <a:off x="4581470" y="1804987"/>
            <a:ext cx="4554647" cy="455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1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Route mapping</a:t>
            </a:r>
            <a:endParaRPr kumimoji="1" lang="ja-JP" altLang="en-US" dirty="0"/>
          </a:p>
        </p:txBody>
      </p:sp>
      <p:pic>
        <p:nvPicPr>
          <p:cNvPr id="7" name="コンテンツ プレースホルダー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1804987"/>
            <a:ext cx="4554538" cy="4554538"/>
          </a:xfrm>
        </p:spPr>
      </p:pic>
      <p:pic>
        <p:nvPicPr>
          <p:cNvPr id="8" name="コンテンツ プレースホルダー 4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2830" t="3734" r="35418" b="54515"/>
          <a:stretch/>
        </p:blipFill>
        <p:spPr>
          <a:xfrm>
            <a:off x="4581470" y="1804987"/>
            <a:ext cx="4554647" cy="4554538"/>
          </a:xfrm>
          <a:prstGeom prst="rect">
            <a:avLst/>
          </a:prstGeom>
        </p:spPr>
      </p:pic>
      <p:sp>
        <p:nvSpPr>
          <p:cNvPr id="5" name="フリーフォーム 4"/>
          <p:cNvSpPr/>
          <p:nvPr/>
        </p:nvSpPr>
        <p:spPr>
          <a:xfrm>
            <a:off x="7068063" y="2553730"/>
            <a:ext cx="189470" cy="1070919"/>
          </a:xfrm>
          <a:custGeom>
            <a:avLst/>
            <a:gdLst>
              <a:gd name="connsiteX0" fmla="*/ 140043 w 189470"/>
              <a:gd name="connsiteY0" fmla="*/ 0 h 1070919"/>
              <a:gd name="connsiteX1" fmla="*/ 189470 w 189470"/>
              <a:gd name="connsiteY1" fmla="*/ 329513 h 1070919"/>
              <a:gd name="connsiteX2" fmla="*/ 140043 w 189470"/>
              <a:gd name="connsiteY2" fmla="*/ 724929 h 1070919"/>
              <a:gd name="connsiteX3" fmla="*/ 98854 w 189470"/>
              <a:gd name="connsiteY3" fmla="*/ 840259 h 1070919"/>
              <a:gd name="connsiteX4" fmla="*/ 0 w 189470"/>
              <a:gd name="connsiteY4" fmla="*/ 1070919 h 107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470" h="1070919">
                <a:moveTo>
                  <a:pt x="140043" y="0"/>
                </a:moveTo>
                <a:cubicBezTo>
                  <a:pt x="164756" y="104346"/>
                  <a:pt x="189470" y="208692"/>
                  <a:pt x="189470" y="329513"/>
                </a:cubicBezTo>
                <a:cubicBezTo>
                  <a:pt x="189470" y="450334"/>
                  <a:pt x="155146" y="639805"/>
                  <a:pt x="140043" y="724929"/>
                </a:cubicBezTo>
                <a:cubicBezTo>
                  <a:pt x="124940" y="810053"/>
                  <a:pt x="122194" y="782594"/>
                  <a:pt x="98854" y="840259"/>
                </a:cubicBezTo>
                <a:cubicBezTo>
                  <a:pt x="75513" y="897924"/>
                  <a:pt x="37756" y="984421"/>
                  <a:pt x="0" y="1070919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/>
          <p:cNvSpPr/>
          <p:nvPr/>
        </p:nvSpPr>
        <p:spPr>
          <a:xfrm>
            <a:off x="7166917" y="2529016"/>
            <a:ext cx="247357" cy="1837038"/>
          </a:xfrm>
          <a:custGeom>
            <a:avLst/>
            <a:gdLst>
              <a:gd name="connsiteX0" fmla="*/ 197708 w 247357"/>
              <a:gd name="connsiteY0" fmla="*/ 0 h 1837038"/>
              <a:gd name="connsiteX1" fmla="*/ 247135 w 247357"/>
              <a:gd name="connsiteY1" fmla="*/ 321276 h 1837038"/>
              <a:gd name="connsiteX2" fmla="*/ 214184 w 247357"/>
              <a:gd name="connsiteY2" fmla="*/ 626076 h 1837038"/>
              <a:gd name="connsiteX3" fmla="*/ 172995 w 247357"/>
              <a:gd name="connsiteY3" fmla="*/ 988541 h 1837038"/>
              <a:gd name="connsiteX4" fmla="*/ 98854 w 247357"/>
              <a:gd name="connsiteY4" fmla="*/ 1581665 h 1837038"/>
              <a:gd name="connsiteX5" fmla="*/ 0 w 247357"/>
              <a:gd name="connsiteY5" fmla="*/ 1837038 h 1837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357" h="1837038">
                <a:moveTo>
                  <a:pt x="197708" y="0"/>
                </a:moveTo>
                <a:cubicBezTo>
                  <a:pt x="221048" y="108465"/>
                  <a:pt x="244389" y="216930"/>
                  <a:pt x="247135" y="321276"/>
                </a:cubicBezTo>
                <a:cubicBezTo>
                  <a:pt x="249881" y="425622"/>
                  <a:pt x="226541" y="514865"/>
                  <a:pt x="214184" y="626076"/>
                </a:cubicBezTo>
                <a:cubicBezTo>
                  <a:pt x="201827" y="737287"/>
                  <a:pt x="192217" y="829276"/>
                  <a:pt x="172995" y="988541"/>
                </a:cubicBezTo>
                <a:cubicBezTo>
                  <a:pt x="153773" y="1147806"/>
                  <a:pt x="127686" y="1440249"/>
                  <a:pt x="98854" y="1581665"/>
                </a:cubicBezTo>
                <a:cubicBezTo>
                  <a:pt x="70022" y="1723081"/>
                  <a:pt x="35011" y="1780059"/>
                  <a:pt x="0" y="1837038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フリーフォーム 8"/>
          <p:cNvSpPr/>
          <p:nvPr/>
        </p:nvSpPr>
        <p:spPr>
          <a:xfrm>
            <a:off x="7076301" y="3435040"/>
            <a:ext cx="185988" cy="914538"/>
          </a:xfrm>
          <a:custGeom>
            <a:avLst/>
            <a:gdLst>
              <a:gd name="connsiteX0" fmla="*/ 181232 w 185988"/>
              <a:gd name="connsiteY0" fmla="*/ 138 h 914538"/>
              <a:gd name="connsiteX1" fmla="*/ 181232 w 185988"/>
              <a:gd name="connsiteY1" fmla="*/ 66041 h 914538"/>
              <a:gd name="connsiteX2" fmla="*/ 131805 w 185988"/>
              <a:gd name="connsiteY2" fmla="*/ 403792 h 914538"/>
              <a:gd name="connsiteX3" fmla="*/ 65902 w 185988"/>
              <a:gd name="connsiteY3" fmla="*/ 758019 h 914538"/>
              <a:gd name="connsiteX4" fmla="*/ 0 w 185988"/>
              <a:gd name="connsiteY4" fmla="*/ 914538 h 914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988" h="914538">
                <a:moveTo>
                  <a:pt x="181232" y="138"/>
                </a:moveTo>
                <a:cubicBezTo>
                  <a:pt x="185351" y="-549"/>
                  <a:pt x="189470" y="-1235"/>
                  <a:pt x="181232" y="66041"/>
                </a:cubicBezTo>
                <a:cubicBezTo>
                  <a:pt x="172994" y="133317"/>
                  <a:pt x="151027" y="288462"/>
                  <a:pt x="131805" y="403792"/>
                </a:cubicBezTo>
                <a:cubicBezTo>
                  <a:pt x="112583" y="519122"/>
                  <a:pt x="87869" y="672895"/>
                  <a:pt x="65902" y="758019"/>
                </a:cubicBezTo>
                <a:cubicBezTo>
                  <a:pt x="43935" y="843143"/>
                  <a:pt x="21967" y="878840"/>
                  <a:pt x="0" y="914538"/>
                </a:cubicBez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リーフォーム 9"/>
          <p:cNvSpPr/>
          <p:nvPr/>
        </p:nvSpPr>
        <p:spPr>
          <a:xfrm>
            <a:off x="7166917" y="3443416"/>
            <a:ext cx="90616" cy="205946"/>
          </a:xfrm>
          <a:custGeom>
            <a:avLst/>
            <a:gdLst>
              <a:gd name="connsiteX0" fmla="*/ 90616 w 90616"/>
              <a:gd name="connsiteY0" fmla="*/ 0 h 205946"/>
              <a:gd name="connsiteX1" fmla="*/ 0 w 90616"/>
              <a:gd name="connsiteY1" fmla="*/ 205946 h 20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0616" h="205946">
                <a:moveTo>
                  <a:pt x="90616" y="0"/>
                </a:moveTo>
                <a:lnTo>
                  <a:pt x="0" y="205946"/>
                </a:lnTo>
              </a:path>
            </a:pathLst>
          </a:cu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052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First wire advanced to distal true lumen</a:t>
            </a:r>
            <a:endParaRPr kumimoji="1" lang="ja-JP" altLang="en-US" dirty="0"/>
          </a:p>
        </p:txBody>
      </p:sp>
      <p:sp>
        <p:nvSpPr>
          <p:cNvPr id="9" name="テキスト プレースホルダー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Gaia 2</a:t>
            </a:r>
            <a:r>
              <a:rPr kumimoji="1" lang="en-US" altLang="ja-JP" baseline="30000" dirty="0" smtClean="0"/>
              <a:t>nd</a:t>
            </a:r>
            <a:r>
              <a:rPr kumimoji="1" lang="en-US" altLang="ja-JP" dirty="0" smtClean="0"/>
              <a:t> + Crusade</a:t>
            </a:r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kumimoji="1" lang="en-US" altLang="ja-JP" dirty="0" smtClean="0"/>
              <a:t>Beside live monitor in </a:t>
            </a:r>
            <a:r>
              <a:rPr kumimoji="1" lang="en-US" altLang="ja-JP" dirty="0" err="1" smtClean="0"/>
              <a:t>cath-labo</a:t>
            </a:r>
            <a:endParaRPr kumimoji="1" lang="ja-JP" altLang="en-US" dirty="0"/>
          </a:p>
        </p:txBody>
      </p:sp>
      <p:pic>
        <p:nvPicPr>
          <p:cNvPr id="11" name="コンテンツ プレースホルダー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5" t="17870" r="5589" b="30451"/>
          <a:stretch/>
        </p:blipFill>
        <p:spPr>
          <a:xfrm>
            <a:off x="4947926" y="4461528"/>
            <a:ext cx="3456384" cy="2050397"/>
          </a:xfrm>
          <a:prstGeom prst="rect">
            <a:avLst/>
          </a:prstGeom>
        </p:spPr>
      </p:pic>
      <p:sp>
        <p:nvSpPr>
          <p:cNvPr id="6" name="コンテンツ プレースホルダー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3" name="00151510_HK_PCI_Object10">
            <a:hlinkClick r:id="" action="ppaction://media"/>
          </p:cNvPr>
          <p:cNvPicPr>
            <a:picLocks noGrp="1" noChangeAspect="1"/>
          </p:cNvPicPr>
          <p:nvPr>
            <p:ph sz="half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63" y="1973263"/>
            <a:ext cx="4538662" cy="4538662"/>
          </a:xfrm>
          <a:prstGeom prst="rect">
            <a:avLst/>
          </a:prstGeom>
        </p:spPr>
      </p:pic>
      <p:grpSp>
        <p:nvGrpSpPr>
          <p:cNvPr id="21" name="グループ化 20"/>
          <p:cNvGrpSpPr>
            <a:grpSpLocks noChangeAspect="1"/>
          </p:cNvGrpSpPr>
          <p:nvPr/>
        </p:nvGrpSpPr>
        <p:grpSpPr>
          <a:xfrm>
            <a:off x="4947926" y="1898448"/>
            <a:ext cx="3436949" cy="2386234"/>
            <a:chOff x="4947926" y="1898448"/>
            <a:chExt cx="3436949" cy="2386234"/>
          </a:xfrm>
        </p:grpSpPr>
        <p:pic>
          <p:nvPicPr>
            <p:cNvPr id="14" name="コンテンツ プレースホルダー 4"/>
            <p:cNvPicPr>
              <a:picLocks noChangeAspect="1"/>
            </p:cNvPicPr>
            <p:nvPr/>
          </p:nvPicPr>
          <p:blipFill rotWithShape="1">
            <a:blip r:embed="rId6"/>
            <a:srcRect l="12564" t="3421" r="28752" b="55836"/>
            <a:stretch/>
          </p:blipFill>
          <p:spPr>
            <a:xfrm>
              <a:off x="4947926" y="1898448"/>
              <a:ext cx="3436949" cy="2386234"/>
            </a:xfrm>
            <a:prstGeom prst="rect">
              <a:avLst/>
            </a:prstGeom>
            <a:effectLst>
              <a:outerShdw blurRad="25400" dir="17880000">
                <a:srgbClr val="000000">
                  <a:alpha val="46000"/>
                </a:srgbClr>
              </a:outerShdw>
            </a:effectLst>
          </p:spPr>
        </p:pic>
        <p:sp>
          <p:nvSpPr>
            <p:cNvPr id="15" name="フリーフォーム 14"/>
            <p:cNvSpPr/>
            <p:nvPr/>
          </p:nvSpPr>
          <p:spPr>
            <a:xfrm>
              <a:off x="5432792" y="2725843"/>
              <a:ext cx="1259305" cy="149474"/>
            </a:xfrm>
            <a:custGeom>
              <a:avLst/>
              <a:gdLst>
                <a:gd name="connsiteX0" fmla="*/ 0 w 1540476"/>
                <a:gd name="connsiteY0" fmla="*/ 108707 h 182848"/>
                <a:gd name="connsiteX1" fmla="*/ 527222 w 1540476"/>
                <a:gd name="connsiteY1" fmla="*/ 51042 h 182848"/>
                <a:gd name="connsiteX2" fmla="*/ 906162 w 1540476"/>
                <a:gd name="connsiteY2" fmla="*/ 9853 h 182848"/>
                <a:gd name="connsiteX3" fmla="*/ 1103871 w 1540476"/>
                <a:gd name="connsiteY3" fmla="*/ 1615 h 182848"/>
                <a:gd name="connsiteX4" fmla="*/ 1309817 w 1540476"/>
                <a:gd name="connsiteY4" fmla="*/ 34567 h 182848"/>
                <a:gd name="connsiteX5" fmla="*/ 1540476 w 1540476"/>
                <a:gd name="connsiteY5" fmla="*/ 182848 h 182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40476" h="182848">
                  <a:moveTo>
                    <a:pt x="0" y="108707"/>
                  </a:moveTo>
                  <a:lnTo>
                    <a:pt x="527222" y="51042"/>
                  </a:lnTo>
                  <a:lnTo>
                    <a:pt x="906162" y="9853"/>
                  </a:lnTo>
                  <a:cubicBezTo>
                    <a:pt x="1002270" y="1615"/>
                    <a:pt x="1036595" y="-2504"/>
                    <a:pt x="1103871" y="1615"/>
                  </a:cubicBezTo>
                  <a:cubicBezTo>
                    <a:pt x="1171147" y="5734"/>
                    <a:pt x="1237050" y="4362"/>
                    <a:pt x="1309817" y="34567"/>
                  </a:cubicBezTo>
                  <a:cubicBezTo>
                    <a:pt x="1382584" y="64772"/>
                    <a:pt x="1461530" y="123810"/>
                    <a:pt x="1540476" y="18284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フリーフォーム 15"/>
            <p:cNvSpPr/>
            <p:nvPr/>
          </p:nvSpPr>
          <p:spPr>
            <a:xfrm>
              <a:off x="5439527" y="2637898"/>
              <a:ext cx="2532077" cy="567397"/>
            </a:xfrm>
            <a:custGeom>
              <a:avLst/>
              <a:gdLst>
                <a:gd name="connsiteX0" fmla="*/ 0 w 3097427"/>
                <a:gd name="connsiteY0" fmla="*/ 109196 h 694083"/>
                <a:gd name="connsiteX1" fmla="*/ 403654 w 3097427"/>
                <a:gd name="connsiteY1" fmla="*/ 59769 h 694083"/>
                <a:gd name="connsiteX2" fmla="*/ 856735 w 3097427"/>
                <a:gd name="connsiteY2" fmla="*/ 18580 h 694083"/>
                <a:gd name="connsiteX3" fmla="*/ 1285103 w 3097427"/>
                <a:gd name="connsiteY3" fmla="*/ 2104 h 694083"/>
                <a:gd name="connsiteX4" fmla="*/ 1664043 w 3097427"/>
                <a:gd name="connsiteY4" fmla="*/ 10342 h 694083"/>
                <a:gd name="connsiteX5" fmla="*/ 2059460 w 3097427"/>
                <a:gd name="connsiteY5" fmla="*/ 92721 h 694083"/>
                <a:gd name="connsiteX6" fmla="*/ 2471352 w 3097427"/>
                <a:gd name="connsiteY6" fmla="*/ 273953 h 694083"/>
                <a:gd name="connsiteX7" fmla="*/ 2702011 w 3097427"/>
                <a:gd name="connsiteY7" fmla="*/ 413996 h 694083"/>
                <a:gd name="connsiteX8" fmla="*/ 3097427 w 3097427"/>
                <a:gd name="connsiteY8" fmla="*/ 694083 h 694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7427" h="694083">
                  <a:moveTo>
                    <a:pt x="0" y="109196"/>
                  </a:moveTo>
                  <a:lnTo>
                    <a:pt x="403654" y="59769"/>
                  </a:lnTo>
                  <a:cubicBezTo>
                    <a:pt x="546443" y="44666"/>
                    <a:pt x="709827" y="28191"/>
                    <a:pt x="856735" y="18580"/>
                  </a:cubicBezTo>
                  <a:cubicBezTo>
                    <a:pt x="1003643" y="8969"/>
                    <a:pt x="1150552" y="3477"/>
                    <a:pt x="1285103" y="2104"/>
                  </a:cubicBezTo>
                  <a:cubicBezTo>
                    <a:pt x="1419654" y="731"/>
                    <a:pt x="1534984" y="-4761"/>
                    <a:pt x="1664043" y="10342"/>
                  </a:cubicBezTo>
                  <a:cubicBezTo>
                    <a:pt x="1793103" y="25445"/>
                    <a:pt x="1924909" y="48786"/>
                    <a:pt x="2059460" y="92721"/>
                  </a:cubicBezTo>
                  <a:cubicBezTo>
                    <a:pt x="2194012" y="136656"/>
                    <a:pt x="2364260" y="220407"/>
                    <a:pt x="2471352" y="273953"/>
                  </a:cubicBezTo>
                  <a:cubicBezTo>
                    <a:pt x="2578444" y="327499"/>
                    <a:pt x="2597665" y="343974"/>
                    <a:pt x="2702011" y="413996"/>
                  </a:cubicBezTo>
                  <a:cubicBezTo>
                    <a:pt x="2806357" y="484018"/>
                    <a:pt x="2951892" y="589050"/>
                    <a:pt x="3097427" y="694083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フリーフォーム 16"/>
            <p:cNvSpPr/>
            <p:nvPr/>
          </p:nvSpPr>
          <p:spPr>
            <a:xfrm>
              <a:off x="6517006" y="2682222"/>
              <a:ext cx="1434395" cy="536542"/>
            </a:xfrm>
            <a:custGeom>
              <a:avLst/>
              <a:gdLst>
                <a:gd name="connsiteX0" fmla="*/ 0 w 1754660"/>
                <a:gd name="connsiteY0" fmla="*/ 5549 h 656338"/>
                <a:gd name="connsiteX1" fmla="*/ 313038 w 1754660"/>
                <a:gd name="connsiteY1" fmla="*/ 5549 h 656338"/>
                <a:gd name="connsiteX2" fmla="*/ 650789 w 1754660"/>
                <a:gd name="connsiteY2" fmla="*/ 63214 h 656338"/>
                <a:gd name="connsiteX3" fmla="*/ 1070919 w 1754660"/>
                <a:gd name="connsiteY3" fmla="*/ 227971 h 656338"/>
                <a:gd name="connsiteX4" fmla="*/ 1754660 w 1754660"/>
                <a:gd name="connsiteY4" fmla="*/ 656338 h 656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4660" h="656338">
                  <a:moveTo>
                    <a:pt x="0" y="5549"/>
                  </a:moveTo>
                  <a:cubicBezTo>
                    <a:pt x="102286" y="743"/>
                    <a:pt x="204573" y="-4062"/>
                    <a:pt x="313038" y="5549"/>
                  </a:cubicBezTo>
                  <a:cubicBezTo>
                    <a:pt x="421503" y="15160"/>
                    <a:pt x="524476" y="26144"/>
                    <a:pt x="650789" y="63214"/>
                  </a:cubicBezTo>
                  <a:cubicBezTo>
                    <a:pt x="777102" y="100284"/>
                    <a:pt x="886941" y="129117"/>
                    <a:pt x="1070919" y="227971"/>
                  </a:cubicBezTo>
                  <a:cubicBezTo>
                    <a:pt x="1254898" y="326825"/>
                    <a:pt x="1504779" y="491581"/>
                    <a:pt x="1754660" y="656338"/>
                  </a:cubicBez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フリーフォーム 17"/>
            <p:cNvSpPr/>
            <p:nvPr/>
          </p:nvSpPr>
          <p:spPr>
            <a:xfrm>
              <a:off x="6510272" y="2686758"/>
              <a:ext cx="242434" cy="141420"/>
            </a:xfrm>
            <a:custGeom>
              <a:avLst/>
              <a:gdLst>
                <a:gd name="connsiteX0" fmla="*/ 0 w 296563"/>
                <a:gd name="connsiteY0" fmla="*/ 0 h 172995"/>
                <a:gd name="connsiteX1" fmla="*/ 296563 w 296563"/>
                <a:gd name="connsiteY1" fmla="*/ 172995 h 172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6563" h="172995">
                  <a:moveTo>
                    <a:pt x="0" y="0"/>
                  </a:moveTo>
                  <a:lnTo>
                    <a:pt x="296563" y="172995"/>
                  </a:lnTo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437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Antegrade wiring for D2</a:t>
            </a:r>
            <a:endParaRPr kumimoji="1" lang="ja-JP" altLang="en-US" dirty="0"/>
          </a:p>
        </p:txBody>
      </p:sp>
      <p:sp>
        <p:nvSpPr>
          <p:cNvPr id="10" name="テキスト プレースホルダー 9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kumimoji="1" lang="en-US" altLang="ja-JP" dirty="0" smtClean="0"/>
              <a:t>IVUS guided wiring to D2 with Gaia 2nd</a:t>
            </a:r>
            <a:endParaRPr kumimoji="1" lang="ja-JP" altLang="en-US" dirty="0"/>
          </a:p>
        </p:txBody>
      </p:sp>
      <p:sp>
        <p:nvSpPr>
          <p:cNvPr id="11" name="テキスト プレースホルダー 10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kumimoji="1" lang="en-US" altLang="ja-JP" dirty="0" smtClean="0"/>
              <a:t>Parallel wire in D2 with Gaia 2</a:t>
            </a:r>
            <a:r>
              <a:rPr kumimoji="1" lang="en-US" altLang="ja-JP" baseline="30000" dirty="0" smtClean="0"/>
              <a:t>nd</a:t>
            </a:r>
            <a:r>
              <a:rPr kumimoji="1" lang="en-US" altLang="ja-JP" dirty="0" smtClean="0"/>
              <a:t> *2</a:t>
            </a:r>
            <a:endParaRPr kumimoji="1" lang="ja-JP" altLang="en-US" dirty="0"/>
          </a:p>
        </p:txBody>
      </p:sp>
      <p:pic>
        <p:nvPicPr>
          <p:cNvPr id="13" name="00151510_HK_PCI_Object18">
            <a:hlinkClick r:id="" action="ppaction://media"/>
          </p:cNvPr>
          <p:cNvPicPr>
            <a:picLocks noGrp="1" noChangeAspect="1"/>
          </p:cNvPicPr>
          <p:nvPr>
            <p:ph sz="half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638" y="1985963"/>
            <a:ext cx="4538662" cy="4538662"/>
          </a:xfrm>
        </p:spPr>
      </p:pic>
      <p:pic>
        <p:nvPicPr>
          <p:cNvPr id="14" name="00151510_HK_PCI_Object20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81525" y="1984375"/>
            <a:ext cx="4541838" cy="4541838"/>
          </a:xfr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5449" y="4255293"/>
            <a:ext cx="2520351" cy="2520351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>
          <a:xfrm>
            <a:off x="3814119" y="4275438"/>
            <a:ext cx="681681" cy="197708"/>
          </a:xfrm>
          <a:prstGeom prst="rect">
            <a:avLst/>
          </a:prstGeom>
          <a:solidFill>
            <a:srgbClr val="1E1E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" name="直線矢印コネクタ 3"/>
          <p:cNvCxnSpPr/>
          <p:nvPr/>
        </p:nvCxnSpPr>
        <p:spPr>
          <a:xfrm flipH="1">
            <a:off x="3709358" y="4735902"/>
            <a:ext cx="189782" cy="2242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3419445" y="4275438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GW to D2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4178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Retrograde approach for D1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Corsair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00151510_HK_PCI_Object22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06" y="2057400"/>
            <a:ext cx="4530725" cy="4530725"/>
          </a:xfrm>
        </p:spPr>
      </p:pic>
      <p:pic>
        <p:nvPicPr>
          <p:cNvPr id="11" name="00151510_HK_PCI_Object25">
            <a:hlinkClick r:id="" action="ppaction://media"/>
          </p:cNvPr>
          <p:cNvPicPr>
            <a:picLocks noGrp="1" noChangeAspect="1"/>
          </p:cNvPicPr>
          <p:nvPr>
            <p:ph sz="quarter" idx="4294967295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7556" y="2057400"/>
            <a:ext cx="4530725" cy="453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2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6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Retrograde wire cross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Ultimate Bros 3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kumimoji="1" lang="en-US" altLang="ja-JP" dirty="0" smtClean="0"/>
              <a:t>Externalization</a:t>
            </a:r>
            <a:endParaRPr kumimoji="1" lang="ja-JP" altLang="en-US" dirty="0"/>
          </a:p>
        </p:txBody>
      </p:sp>
      <p:pic>
        <p:nvPicPr>
          <p:cNvPr id="9" name="00151510_HK_PCI_Object28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06" y="2057400"/>
            <a:ext cx="4530725" cy="4530725"/>
          </a:xfrm>
        </p:spPr>
      </p:pic>
      <p:pic>
        <p:nvPicPr>
          <p:cNvPr id="10" name="00151510_HK_PCI_Object29">
            <a:hlinkClick r:id="" action="ppaction://media"/>
          </p:cNvPr>
          <p:cNvPicPr>
            <a:picLocks noGrp="1" noChangeAspect="1"/>
          </p:cNvPicPr>
          <p:nvPr>
            <p:ph sz="quarter" idx="4294967295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7556" y="2057400"/>
            <a:ext cx="4530725" cy="453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1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Pre dilatation for D1 and mid LAD by 2.0mm balloon</a:t>
            </a:r>
            <a:endParaRPr kumimoji="1" lang="ja-JP" altLang="en-US" dirty="0"/>
          </a:p>
        </p:txBody>
      </p:sp>
      <p:pic>
        <p:nvPicPr>
          <p:cNvPr id="7" name="00151510_HK_PCI_Object31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13" y="1819275"/>
            <a:ext cx="4549775" cy="4549775"/>
          </a:xfrm>
        </p:spPr>
      </p:pic>
      <p:pic>
        <p:nvPicPr>
          <p:cNvPr id="6" name="00151510_HK_PCI_Object33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95813" y="1820069"/>
            <a:ext cx="4548187" cy="4548187"/>
          </a:xfrm>
        </p:spPr>
      </p:pic>
    </p:spTree>
    <p:extLst>
      <p:ext uri="{BB962C8B-B14F-4D97-AF65-F5344CB8AC3E}">
        <p14:creationId xmlns:p14="http://schemas.microsoft.com/office/powerpoint/2010/main" val="287278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Stent implantation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4" t="8651" r="13677" b="22590"/>
          <a:stretch/>
        </p:blipFill>
        <p:spPr>
          <a:xfrm>
            <a:off x="73406" y="1748786"/>
            <a:ext cx="2963257" cy="296325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40" t="2316" r="926" b="28250"/>
          <a:stretch/>
        </p:blipFill>
        <p:spPr>
          <a:xfrm>
            <a:off x="3086094" y="1748786"/>
            <a:ext cx="2963257" cy="296325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11103" r="10805" b="5780"/>
          <a:stretch/>
        </p:blipFill>
        <p:spPr>
          <a:xfrm>
            <a:off x="6098782" y="1748543"/>
            <a:ext cx="2963500" cy="29635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-1" y="5008605"/>
            <a:ext cx="91440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T-stenting</a:t>
            </a:r>
          </a:p>
          <a:p>
            <a:r>
              <a:rPr lang="en-US" altLang="ja-JP" sz="2400" dirty="0"/>
              <a:t> </a:t>
            </a:r>
            <a:r>
              <a:rPr lang="en-US" altLang="ja-JP" sz="2400" dirty="0" smtClean="0"/>
              <a:t>SB:LAD#7 </a:t>
            </a:r>
            <a:r>
              <a:rPr lang="en-US" altLang="ja-JP" sz="2400" dirty="0" err="1" smtClean="0"/>
              <a:t>XienceXpedition</a:t>
            </a:r>
            <a:r>
              <a:rPr lang="en-US" altLang="ja-JP" sz="2400" dirty="0" smtClean="0"/>
              <a:t> (2.25*23mm</a:t>
            </a:r>
            <a:r>
              <a:rPr lang="en-US" altLang="ja-JP" sz="2400" dirty="0"/>
              <a:t>)</a:t>
            </a:r>
            <a:endParaRPr lang="ja-JP" altLang="en-US" sz="2400" dirty="0"/>
          </a:p>
          <a:p>
            <a:r>
              <a:rPr kumimoji="1" lang="en-US" altLang="ja-JP" sz="2400" dirty="0" smtClean="0"/>
              <a:t> MB:LAD#6-D2 </a:t>
            </a:r>
            <a:r>
              <a:rPr lang="en-US" altLang="ja-JP" sz="2400" dirty="0" err="1" smtClean="0"/>
              <a:t>ResoluteIntegrity</a:t>
            </a:r>
            <a:r>
              <a:rPr lang="en-US" altLang="ja-JP" sz="2400" dirty="0" smtClean="0"/>
              <a:t> (2.25*30)+</a:t>
            </a:r>
            <a:r>
              <a:rPr lang="en-US" altLang="ja-JP" sz="2400" dirty="0" err="1" smtClean="0"/>
              <a:t>ResoluteIntegrity</a:t>
            </a:r>
            <a:r>
              <a:rPr lang="en-US" altLang="ja-JP" sz="2400" dirty="0" smtClean="0"/>
              <a:t> (3.0*30)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6359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 3" descr="CT01.BMP"/>
          <p:cNvPicPr>
            <a:picLocks noChangeAspect="1"/>
          </p:cNvPicPr>
          <p:nvPr/>
        </p:nvPicPr>
        <p:blipFill rotWithShape="1">
          <a:blip r:embed="rId2"/>
          <a:srcRect l="31490" t="21421" r="10108" b="20176"/>
          <a:stretch/>
        </p:blipFill>
        <p:spPr>
          <a:xfrm>
            <a:off x="5918040" y="3642289"/>
            <a:ext cx="3183065" cy="3183065"/>
          </a:xfrm>
          <a:prstGeom prst="rect">
            <a:avLst/>
          </a:prstGeom>
        </p:spPr>
      </p:pic>
      <p:grpSp>
        <p:nvGrpSpPr>
          <p:cNvPr id="8" name="グループ化 7"/>
          <p:cNvGrpSpPr>
            <a:grpSpLocks noChangeAspect="1"/>
          </p:cNvGrpSpPr>
          <p:nvPr/>
        </p:nvGrpSpPr>
        <p:grpSpPr>
          <a:xfrm>
            <a:off x="3942724" y="1096233"/>
            <a:ext cx="3260700" cy="3205433"/>
            <a:chOff x="2123727" y="1916832"/>
            <a:chExt cx="4248473" cy="4176464"/>
          </a:xfrm>
        </p:grpSpPr>
        <p:pic>
          <p:nvPicPr>
            <p:cNvPr id="9" name="コンテンツ プレースホルダ 4" descr="Cine01-01_047.BMP"/>
            <p:cNvPicPr>
              <a:picLocks noChangeAspect="1"/>
            </p:cNvPicPr>
            <p:nvPr/>
          </p:nvPicPr>
          <p:blipFill rotWithShape="1">
            <a:blip r:embed="rId3"/>
            <a:srcRect l="19247" t="17792" r="13707" b="16298"/>
            <a:stretch/>
          </p:blipFill>
          <p:spPr>
            <a:xfrm>
              <a:off x="2123727" y="1916832"/>
              <a:ext cx="4248473" cy="4176464"/>
            </a:xfrm>
            <a:prstGeom prst="rect">
              <a:avLst/>
            </a:prstGeom>
          </p:spPr>
        </p:pic>
        <p:pic>
          <p:nvPicPr>
            <p:cNvPr id="10" name="図 9" descr="Cine03-01_098.BMP"/>
            <p:cNvPicPr>
              <a:picLocks noChangeAspect="1"/>
            </p:cNvPicPr>
            <p:nvPr/>
          </p:nvPicPr>
          <p:blipFill rotWithShape="1">
            <a:blip r:embed="rId4"/>
            <a:srcRect l="41021" t="51277" r="26380" b="5609"/>
            <a:stretch/>
          </p:blipFill>
          <p:spPr>
            <a:xfrm>
              <a:off x="4139952" y="3140970"/>
              <a:ext cx="2232248" cy="2952326"/>
            </a:xfrm>
            <a:prstGeom prst="rect">
              <a:avLst/>
            </a:prstGeom>
          </p:spPr>
        </p:pic>
      </p:grp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Key point of CT information for PCI</a:t>
            </a:r>
            <a:endParaRPr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 smtClean="0"/>
          </a:p>
          <a:p>
            <a:r>
              <a:rPr lang="en-US" altLang="ja-JP" dirty="0"/>
              <a:t>Entry point of CTO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CTO route and diameter</a:t>
            </a:r>
            <a:endParaRPr lang="en-US" altLang="ja-JP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en-US" altLang="ja-JP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en-US" altLang="ja-JP" dirty="0" smtClean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en-US" altLang="ja-JP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Calcium </a:t>
            </a:r>
            <a:r>
              <a:rPr lang="en-US" altLang="ja-JP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distribution</a:t>
            </a:r>
          </a:p>
        </p:txBody>
      </p:sp>
    </p:spTree>
    <p:extLst>
      <p:ext uri="{BB962C8B-B14F-4D97-AF65-F5344CB8AC3E}">
        <p14:creationId xmlns:p14="http://schemas.microsoft.com/office/powerpoint/2010/main" val="357574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Final CAG</a:t>
            </a:r>
            <a:endParaRPr lang="ja-JP" altLang="en-US" dirty="0"/>
          </a:p>
        </p:txBody>
      </p:sp>
      <p:pic>
        <p:nvPicPr>
          <p:cNvPr id="7" name="00151510_HK_PCI_Object4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13" y="1819275"/>
            <a:ext cx="4549775" cy="4549775"/>
          </a:xfrm>
        </p:spPr>
      </p:pic>
      <p:pic>
        <p:nvPicPr>
          <p:cNvPr id="6" name="00151510_HK_PCI_Object47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9938" y="1803400"/>
            <a:ext cx="4557712" cy="4557712"/>
          </a:xfrm>
        </p:spPr>
      </p:pic>
    </p:spTree>
    <p:extLst>
      <p:ext uri="{BB962C8B-B14F-4D97-AF65-F5344CB8AC3E}">
        <p14:creationId xmlns:p14="http://schemas.microsoft.com/office/powerpoint/2010/main" val="209909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 3" descr="CT01.BMP"/>
          <p:cNvPicPr>
            <a:picLocks noChangeAspect="1"/>
          </p:cNvPicPr>
          <p:nvPr/>
        </p:nvPicPr>
        <p:blipFill rotWithShape="1">
          <a:blip r:embed="rId2"/>
          <a:srcRect l="31490" t="21421" r="10108" b="20176"/>
          <a:stretch/>
        </p:blipFill>
        <p:spPr>
          <a:xfrm>
            <a:off x="5918040" y="3642289"/>
            <a:ext cx="3183065" cy="3183065"/>
          </a:xfrm>
          <a:prstGeom prst="rect">
            <a:avLst/>
          </a:prstGeom>
        </p:spPr>
      </p:pic>
      <p:grpSp>
        <p:nvGrpSpPr>
          <p:cNvPr id="8" name="グループ化 7"/>
          <p:cNvGrpSpPr>
            <a:grpSpLocks noChangeAspect="1"/>
          </p:cNvGrpSpPr>
          <p:nvPr/>
        </p:nvGrpSpPr>
        <p:grpSpPr>
          <a:xfrm>
            <a:off x="3942724" y="1096233"/>
            <a:ext cx="3260700" cy="3205433"/>
            <a:chOff x="2123727" y="1916832"/>
            <a:chExt cx="4248473" cy="4176464"/>
          </a:xfrm>
        </p:grpSpPr>
        <p:pic>
          <p:nvPicPr>
            <p:cNvPr id="9" name="コンテンツ プレースホルダ 4" descr="Cine01-01_047.BMP"/>
            <p:cNvPicPr>
              <a:picLocks noChangeAspect="1"/>
            </p:cNvPicPr>
            <p:nvPr/>
          </p:nvPicPr>
          <p:blipFill rotWithShape="1">
            <a:blip r:embed="rId3"/>
            <a:srcRect l="19247" t="17792" r="13707" b="16298"/>
            <a:stretch/>
          </p:blipFill>
          <p:spPr>
            <a:xfrm>
              <a:off x="2123727" y="1916832"/>
              <a:ext cx="4248473" cy="4176464"/>
            </a:xfrm>
            <a:prstGeom prst="rect">
              <a:avLst/>
            </a:prstGeom>
          </p:spPr>
        </p:pic>
        <p:pic>
          <p:nvPicPr>
            <p:cNvPr id="10" name="図 9" descr="Cine03-01_098.BMP"/>
            <p:cNvPicPr>
              <a:picLocks noChangeAspect="1"/>
            </p:cNvPicPr>
            <p:nvPr/>
          </p:nvPicPr>
          <p:blipFill rotWithShape="1">
            <a:blip r:embed="rId4"/>
            <a:srcRect l="41021" t="51277" r="26380" b="5609"/>
            <a:stretch/>
          </p:blipFill>
          <p:spPr>
            <a:xfrm>
              <a:off x="4139952" y="3140970"/>
              <a:ext cx="2232248" cy="2952326"/>
            </a:xfrm>
            <a:prstGeom prst="rect">
              <a:avLst/>
            </a:prstGeom>
          </p:spPr>
        </p:pic>
      </p:grpSp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Key point of CT information for PCI</a:t>
            </a:r>
            <a:endParaRPr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 smtClean="0"/>
          </a:p>
          <a:p>
            <a:r>
              <a:rPr lang="en-US" altLang="ja-JP" dirty="0">
                <a:solidFill>
                  <a:schemeClr val="bg1">
                    <a:lumMod val="50000"/>
                    <a:lumOff val="50000"/>
                  </a:schemeClr>
                </a:solidFill>
              </a:rPr>
              <a:t>Entry point of CTO</a:t>
            </a:r>
          </a:p>
          <a:p>
            <a:endParaRPr lang="en-US" altLang="ja-JP" dirty="0" smtClean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en-US" altLang="ja-JP" dirty="0" smtClean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en-US" altLang="ja-JP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CTO route and diameter</a:t>
            </a:r>
            <a:endParaRPr lang="en-US" altLang="ja-JP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 smtClean="0"/>
              <a:t>Calcium </a:t>
            </a:r>
            <a:r>
              <a:rPr lang="en-US" altLang="ja-JP" dirty="0"/>
              <a:t>distribution</a:t>
            </a:r>
          </a:p>
        </p:txBody>
      </p:sp>
    </p:spTree>
    <p:extLst>
      <p:ext uri="{BB962C8B-B14F-4D97-AF65-F5344CB8AC3E}">
        <p14:creationId xmlns:p14="http://schemas.microsoft.com/office/powerpoint/2010/main" val="355351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Control CAG</a:t>
            </a:r>
            <a:endParaRPr kumimoji="1" lang="ja-JP" altLang="en-US" dirty="0"/>
          </a:p>
        </p:txBody>
      </p:sp>
      <p:pic>
        <p:nvPicPr>
          <p:cNvPr id="8" name="00146047_HY_calc_landmark_05_1.MPG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13" y="1819275"/>
            <a:ext cx="4549775" cy="4549775"/>
          </a:xfrm>
        </p:spPr>
      </p:pic>
      <p:pic>
        <p:nvPicPr>
          <p:cNvPr id="9" name="00146047_HY_calc_landmark_05.MP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95813" y="1820863"/>
            <a:ext cx="4546600" cy="4546600"/>
          </a:xfrm>
        </p:spPr>
      </p:pic>
    </p:spTree>
    <p:extLst>
      <p:ext uri="{BB962C8B-B14F-4D97-AF65-F5344CB8AC3E}">
        <p14:creationId xmlns:p14="http://schemas.microsoft.com/office/powerpoint/2010/main" val="176950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Control CAG</a:t>
            </a:r>
            <a:endParaRPr kumimoji="1" lang="ja-JP" altLang="en-US" dirty="0"/>
          </a:p>
        </p:txBody>
      </p:sp>
      <p:pic>
        <p:nvPicPr>
          <p:cNvPr id="8" name="00146047_HY_calc_landmark_05_1.MPG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8240" t="446" r="22749" b="40907"/>
          <a:stretch/>
        </p:blipFill>
        <p:spPr>
          <a:xfrm>
            <a:off x="23813" y="1819275"/>
            <a:ext cx="4549230" cy="4521140"/>
          </a:xfrm>
        </p:spPr>
      </p:pic>
      <p:pic>
        <p:nvPicPr>
          <p:cNvPr id="9" name="00146047_HY_calc_landmark_05.MP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25993" t="190" r="20105" b="45941"/>
          <a:stretch/>
        </p:blipFill>
        <p:spPr>
          <a:xfrm>
            <a:off x="4621693" y="1819275"/>
            <a:ext cx="4522307" cy="4519552"/>
          </a:xfrm>
        </p:spPr>
      </p:pic>
    </p:spTree>
    <p:extLst>
      <p:ext uri="{BB962C8B-B14F-4D97-AF65-F5344CB8AC3E}">
        <p14:creationId xmlns:p14="http://schemas.microsoft.com/office/powerpoint/2010/main" val="2229764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CT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1" t="22372" r="21776" b="16861"/>
          <a:stretch/>
        </p:blipFill>
        <p:spPr>
          <a:xfrm>
            <a:off x="2" y="1916833"/>
            <a:ext cx="4561275" cy="4464494"/>
          </a:xfrm>
        </p:spPr>
      </p:pic>
      <p:pic>
        <p:nvPicPr>
          <p:cNvPr id="8" name="コンテンツ プレースホルダー 7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595813" y="1820069"/>
            <a:ext cx="4548187" cy="4548187"/>
          </a:xfrm>
        </p:spPr>
      </p:pic>
      <p:sp>
        <p:nvSpPr>
          <p:cNvPr id="11" name="テキスト ボックス 10"/>
          <p:cNvSpPr txBox="1"/>
          <p:nvPr/>
        </p:nvSpPr>
        <p:spPr>
          <a:xfrm>
            <a:off x="179512" y="2017285"/>
            <a:ext cx="1440160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</a:rPr>
              <a:t>RAO-</a:t>
            </a:r>
            <a:r>
              <a:rPr lang="en-US" altLang="ja-JP" dirty="0" err="1">
                <a:solidFill>
                  <a:prstClr val="white"/>
                </a:solidFill>
              </a:rPr>
              <a:t>Caud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713134" y="2017285"/>
            <a:ext cx="1174909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</a:rPr>
              <a:t>LAO-</a:t>
            </a:r>
            <a:r>
              <a:rPr lang="en-US" altLang="ja-JP" dirty="0" err="1">
                <a:solidFill>
                  <a:prstClr val="white"/>
                </a:solidFill>
              </a:rPr>
              <a:t>Cra</a:t>
            </a:r>
            <a:endParaRPr lang="ja-JP" alt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5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CT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1" t="22372" r="21776" b="16861"/>
          <a:stretch/>
        </p:blipFill>
        <p:spPr>
          <a:xfrm>
            <a:off x="2" y="1916833"/>
            <a:ext cx="4561275" cy="4464494"/>
          </a:xfrm>
        </p:spPr>
      </p:pic>
      <p:pic>
        <p:nvPicPr>
          <p:cNvPr id="8" name="コンテンツ プレースホルダー 7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595813" y="1820069"/>
            <a:ext cx="4548187" cy="4548187"/>
          </a:xfrm>
        </p:spPr>
      </p:pic>
      <p:sp>
        <p:nvSpPr>
          <p:cNvPr id="11" name="テキスト ボックス 10"/>
          <p:cNvSpPr txBox="1"/>
          <p:nvPr/>
        </p:nvSpPr>
        <p:spPr>
          <a:xfrm>
            <a:off x="179512" y="2017285"/>
            <a:ext cx="1440160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</a:rPr>
              <a:t>RAO-</a:t>
            </a:r>
            <a:r>
              <a:rPr lang="en-US" altLang="ja-JP" dirty="0" err="1">
                <a:solidFill>
                  <a:prstClr val="white"/>
                </a:solidFill>
              </a:rPr>
              <a:t>Caud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713134" y="2017285"/>
            <a:ext cx="1174909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</a:rPr>
              <a:t>LAO-</a:t>
            </a:r>
            <a:r>
              <a:rPr lang="en-US" altLang="ja-JP" dirty="0" err="1">
                <a:solidFill>
                  <a:prstClr val="white"/>
                </a:solidFill>
              </a:rPr>
              <a:t>Cra</a:t>
            </a:r>
            <a:endParaRPr lang="ja-JP" altLang="en-US" dirty="0">
              <a:solidFill>
                <a:prstClr val="white"/>
              </a:solidFill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 flipH="1">
            <a:off x="1907704" y="3068960"/>
            <a:ext cx="144016" cy="12241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flipV="1">
            <a:off x="6300192" y="3645024"/>
            <a:ext cx="854800" cy="72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75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CT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1" t="22372" r="21776" b="16861"/>
          <a:stretch/>
        </p:blipFill>
        <p:spPr>
          <a:xfrm>
            <a:off x="2" y="1916833"/>
            <a:ext cx="4561275" cy="4464494"/>
          </a:xfrm>
        </p:spPr>
      </p:pic>
      <p:pic>
        <p:nvPicPr>
          <p:cNvPr id="8" name="コンテンツ プレースホルダー 7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595813" y="1820069"/>
            <a:ext cx="4548187" cy="4548187"/>
          </a:xfr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4" t="23006" r="20474" b="21390"/>
          <a:stretch/>
        </p:blipFill>
        <p:spPr>
          <a:xfrm>
            <a:off x="3151859" y="476672"/>
            <a:ext cx="2662619" cy="2592288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79512" y="2017285"/>
            <a:ext cx="1440160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</a:rPr>
              <a:t>RAO-</a:t>
            </a:r>
            <a:r>
              <a:rPr lang="en-US" altLang="ja-JP" dirty="0" err="1">
                <a:solidFill>
                  <a:prstClr val="white"/>
                </a:solidFill>
              </a:rPr>
              <a:t>Caud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713134" y="2017285"/>
            <a:ext cx="1174909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</a:rPr>
              <a:t>LAO-</a:t>
            </a:r>
            <a:r>
              <a:rPr lang="en-US" altLang="ja-JP" dirty="0" err="1">
                <a:solidFill>
                  <a:prstClr val="white"/>
                </a:solidFill>
              </a:rPr>
              <a:t>Cra</a:t>
            </a:r>
            <a:endParaRPr lang="ja-JP" altLang="en-US" dirty="0">
              <a:solidFill>
                <a:prstClr val="white"/>
              </a:solidFill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 flipH="1">
            <a:off x="1907704" y="3068960"/>
            <a:ext cx="144016" cy="12241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6300192" y="3645024"/>
            <a:ext cx="854800" cy="72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89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CT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1" t="22372" r="21776" b="16861"/>
          <a:stretch/>
        </p:blipFill>
        <p:spPr>
          <a:xfrm>
            <a:off x="2" y="1916833"/>
            <a:ext cx="4561275" cy="4464494"/>
          </a:xfrm>
        </p:spPr>
      </p:pic>
      <p:pic>
        <p:nvPicPr>
          <p:cNvPr id="8" name="コンテンツ プレースホルダー 7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595813" y="1820069"/>
            <a:ext cx="4548187" cy="4548187"/>
          </a:xfr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4" t="23006" r="20474" b="21390"/>
          <a:stretch/>
        </p:blipFill>
        <p:spPr>
          <a:xfrm>
            <a:off x="3151859" y="476672"/>
            <a:ext cx="2662619" cy="2592288"/>
          </a:xfrm>
          <a:prstGeom prst="rect">
            <a:avLst/>
          </a:prstGeom>
        </p:spPr>
      </p:pic>
      <p:sp>
        <p:nvSpPr>
          <p:cNvPr id="4" name="右矢印 3"/>
          <p:cNvSpPr/>
          <p:nvPr/>
        </p:nvSpPr>
        <p:spPr>
          <a:xfrm flipH="1">
            <a:off x="5220072" y="1412776"/>
            <a:ext cx="720080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84168" y="1480138"/>
            <a:ext cx="1440160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</a:rPr>
              <a:t>RAO-</a:t>
            </a:r>
            <a:r>
              <a:rPr lang="en-US" altLang="ja-JP" dirty="0" err="1">
                <a:solidFill>
                  <a:prstClr val="white"/>
                </a:solidFill>
              </a:rPr>
              <a:t>Caud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9512" y="2017285"/>
            <a:ext cx="1440160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</a:rPr>
              <a:t>RAO-</a:t>
            </a:r>
            <a:r>
              <a:rPr lang="en-US" altLang="ja-JP" dirty="0" err="1">
                <a:solidFill>
                  <a:prstClr val="white"/>
                </a:solidFill>
              </a:rPr>
              <a:t>Caud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713134" y="2017285"/>
            <a:ext cx="1174909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</a:rPr>
              <a:t>LAO-</a:t>
            </a:r>
            <a:r>
              <a:rPr lang="en-US" altLang="ja-JP" dirty="0" err="1">
                <a:solidFill>
                  <a:prstClr val="white"/>
                </a:solidFill>
              </a:rPr>
              <a:t>Cra</a:t>
            </a:r>
            <a:endParaRPr lang="ja-JP" altLang="en-US" dirty="0">
              <a:solidFill>
                <a:prstClr val="white"/>
              </a:solidFill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 flipH="1">
            <a:off x="1907704" y="3068960"/>
            <a:ext cx="144016" cy="12241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6300192" y="3645024"/>
            <a:ext cx="854800" cy="72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7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CT</a:t>
            </a:r>
            <a:endParaRPr kumimoji="1" lang="ja-JP" altLang="en-US" dirty="0"/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1" t="22372" r="21776" b="16861"/>
          <a:stretch/>
        </p:blipFill>
        <p:spPr>
          <a:xfrm>
            <a:off x="2" y="1916833"/>
            <a:ext cx="4561275" cy="4464494"/>
          </a:xfrm>
        </p:spPr>
      </p:pic>
      <p:pic>
        <p:nvPicPr>
          <p:cNvPr id="8" name="コンテンツ プレースホルダー 7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4595813" y="1820069"/>
            <a:ext cx="4548187" cy="4548187"/>
          </a:xfr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4" t="23006" r="20474" b="21390"/>
          <a:stretch/>
        </p:blipFill>
        <p:spPr>
          <a:xfrm>
            <a:off x="3151859" y="476672"/>
            <a:ext cx="2662619" cy="2592288"/>
          </a:xfrm>
          <a:prstGeom prst="rect">
            <a:avLst/>
          </a:prstGeom>
        </p:spPr>
      </p:pic>
      <p:sp>
        <p:nvSpPr>
          <p:cNvPr id="4" name="右矢印 3"/>
          <p:cNvSpPr/>
          <p:nvPr/>
        </p:nvSpPr>
        <p:spPr>
          <a:xfrm flipH="1">
            <a:off x="5220072" y="1412776"/>
            <a:ext cx="720080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5" name="下矢印 4"/>
          <p:cNvSpPr/>
          <p:nvPr/>
        </p:nvSpPr>
        <p:spPr>
          <a:xfrm rot="20376277">
            <a:off x="3810657" y="463761"/>
            <a:ext cx="448874" cy="576064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084168" y="1480138"/>
            <a:ext cx="1440160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</a:rPr>
              <a:t>RAO-</a:t>
            </a:r>
            <a:r>
              <a:rPr lang="en-US" altLang="ja-JP" dirty="0" err="1">
                <a:solidFill>
                  <a:prstClr val="white"/>
                </a:solidFill>
              </a:rPr>
              <a:t>Caud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345842" y="411405"/>
            <a:ext cx="1162262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</a:rPr>
              <a:t>LAO-</a:t>
            </a:r>
            <a:r>
              <a:rPr lang="en-US" altLang="ja-JP" dirty="0" err="1">
                <a:solidFill>
                  <a:prstClr val="white"/>
                </a:solidFill>
              </a:rPr>
              <a:t>Cra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79512" y="2017285"/>
            <a:ext cx="1440160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</a:rPr>
              <a:t>RAO-</a:t>
            </a:r>
            <a:r>
              <a:rPr lang="en-US" altLang="ja-JP" dirty="0" err="1">
                <a:solidFill>
                  <a:prstClr val="white"/>
                </a:solidFill>
              </a:rPr>
              <a:t>Caud</a:t>
            </a:r>
            <a:endParaRPr lang="ja-JP" altLang="en-US" dirty="0">
              <a:solidFill>
                <a:prstClr val="white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713134" y="2017285"/>
            <a:ext cx="1174909" cy="369332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prstClr val="white"/>
                </a:solidFill>
              </a:rPr>
              <a:t>LAO-</a:t>
            </a:r>
            <a:r>
              <a:rPr lang="en-US" altLang="ja-JP" dirty="0" err="1">
                <a:solidFill>
                  <a:prstClr val="white"/>
                </a:solidFill>
              </a:rPr>
              <a:t>Cra</a:t>
            </a:r>
            <a:endParaRPr lang="ja-JP" altLang="en-US" dirty="0">
              <a:solidFill>
                <a:prstClr val="white"/>
              </a:solidFill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 flipH="1">
            <a:off x="1907704" y="3068960"/>
            <a:ext cx="144016" cy="12241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6300192" y="3645024"/>
            <a:ext cx="854800" cy="720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21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Route mapping</a:t>
            </a:r>
            <a:endParaRPr kumimoji="1" lang="ja-JP" altLang="en-US" dirty="0"/>
          </a:p>
        </p:txBody>
      </p:sp>
      <p:pic>
        <p:nvPicPr>
          <p:cNvPr id="7" name="コンテンツ プレースホルダー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7" t="6923" r="19228" b="37016"/>
          <a:stretch/>
        </p:blipFill>
        <p:spPr>
          <a:xfrm>
            <a:off x="49821" y="1823076"/>
            <a:ext cx="4501748" cy="4558252"/>
          </a:xfrm>
          <a:prstGeom prst="rect">
            <a:avLst/>
          </a:prstGeom>
        </p:spPr>
      </p:pic>
      <p:pic>
        <p:nvPicPr>
          <p:cNvPr id="8" name="コンテンツ プレースホルダー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0" t="22426" r="19911" b="11842"/>
          <a:stretch/>
        </p:blipFill>
        <p:spPr>
          <a:xfrm>
            <a:off x="4629665" y="1830251"/>
            <a:ext cx="4478839" cy="455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5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CAG</a:t>
            </a:r>
            <a:endParaRPr kumimoji="1" lang="ja-JP" altLang="en-US" dirty="0"/>
          </a:p>
        </p:txBody>
      </p:sp>
      <p:pic>
        <p:nvPicPr>
          <p:cNvPr id="6" name="00166735_KI_XA_Object6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9449" t="6359" r="31779" b="34160"/>
          <a:stretch/>
        </p:blipFill>
        <p:spPr>
          <a:xfrm>
            <a:off x="9525" y="1811547"/>
            <a:ext cx="4566791" cy="4621911"/>
          </a:xfrm>
        </p:spPr>
      </p:pic>
      <p:pic>
        <p:nvPicPr>
          <p:cNvPr id="7" name="00166735_KI_XA_Object9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6656" t="7950" r="17311" b="24680"/>
          <a:stretch/>
        </p:blipFill>
        <p:spPr>
          <a:xfrm>
            <a:off x="4579938" y="1803400"/>
            <a:ext cx="4538183" cy="4630058"/>
          </a:xfrm>
        </p:spPr>
      </p:pic>
    </p:spTree>
    <p:extLst>
      <p:ext uri="{BB962C8B-B14F-4D97-AF65-F5344CB8AC3E}">
        <p14:creationId xmlns:p14="http://schemas.microsoft.com/office/powerpoint/2010/main" val="223102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5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Route mapping</a:t>
            </a:r>
            <a:endParaRPr kumimoji="1" lang="ja-JP" altLang="en-US" dirty="0"/>
          </a:p>
        </p:txBody>
      </p:sp>
      <p:pic>
        <p:nvPicPr>
          <p:cNvPr id="12" name="コンテンツ プレースホルダー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7" t="6923" r="19228" b="37016"/>
          <a:stretch/>
        </p:blipFill>
        <p:spPr>
          <a:xfrm>
            <a:off x="49821" y="1823076"/>
            <a:ext cx="4501748" cy="4558252"/>
          </a:xfrm>
          <a:prstGeom prst="rect">
            <a:avLst/>
          </a:prstGeom>
        </p:spPr>
      </p:pic>
      <p:pic>
        <p:nvPicPr>
          <p:cNvPr id="13" name="コンテンツ プレースホルダー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0" t="22426" r="19911" b="11842"/>
          <a:stretch/>
        </p:blipFill>
        <p:spPr>
          <a:xfrm>
            <a:off x="4629665" y="1830251"/>
            <a:ext cx="4478839" cy="4551078"/>
          </a:xfrm>
          <a:prstGeom prst="rect">
            <a:avLst/>
          </a:prstGeom>
        </p:spPr>
      </p:pic>
      <p:cxnSp>
        <p:nvCxnSpPr>
          <p:cNvPr id="14" name="直線矢印コネクタ 13"/>
          <p:cNvCxnSpPr/>
          <p:nvPr/>
        </p:nvCxnSpPr>
        <p:spPr>
          <a:xfrm flipH="1">
            <a:off x="2051720" y="2780928"/>
            <a:ext cx="72008" cy="216024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>
            <a:off x="2204120" y="2852936"/>
            <a:ext cx="72008" cy="216024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H="1">
            <a:off x="6329060" y="2993198"/>
            <a:ext cx="72008" cy="216024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H="1">
            <a:off x="6481460" y="3065206"/>
            <a:ext cx="72008" cy="216024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38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Route mapping</a:t>
            </a:r>
            <a:endParaRPr kumimoji="1" lang="ja-JP" altLang="en-US" dirty="0"/>
          </a:p>
        </p:txBody>
      </p:sp>
      <p:pic>
        <p:nvPicPr>
          <p:cNvPr id="9" name="コンテンツ プレースホルダー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7" t="6923" r="19228" b="37016"/>
          <a:stretch/>
        </p:blipFill>
        <p:spPr>
          <a:xfrm>
            <a:off x="49821" y="1823076"/>
            <a:ext cx="4501748" cy="4558252"/>
          </a:xfrm>
          <a:prstGeom prst="rect">
            <a:avLst/>
          </a:prstGeom>
        </p:spPr>
      </p:pic>
      <p:pic>
        <p:nvPicPr>
          <p:cNvPr id="10" name="コンテンツ プレースホルダー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0" t="22426" r="19911" b="11842"/>
          <a:stretch/>
        </p:blipFill>
        <p:spPr>
          <a:xfrm>
            <a:off x="4629665" y="1830251"/>
            <a:ext cx="4478839" cy="4551078"/>
          </a:xfrm>
          <a:prstGeom prst="rect">
            <a:avLst/>
          </a:prstGeom>
        </p:spPr>
      </p:pic>
      <p:sp>
        <p:nvSpPr>
          <p:cNvPr id="11" name="フリーフォーム 10"/>
          <p:cNvSpPr/>
          <p:nvPr/>
        </p:nvSpPr>
        <p:spPr>
          <a:xfrm>
            <a:off x="5139561" y="3356992"/>
            <a:ext cx="2900855" cy="631024"/>
          </a:xfrm>
          <a:custGeom>
            <a:avLst/>
            <a:gdLst>
              <a:gd name="connsiteX0" fmla="*/ 0 w 2900855"/>
              <a:gd name="connsiteY0" fmla="*/ 200099 h 631024"/>
              <a:gd name="connsiteX1" fmla="*/ 388882 w 2900855"/>
              <a:gd name="connsiteY1" fmla="*/ 189589 h 631024"/>
              <a:gd name="connsiteX2" fmla="*/ 630620 w 2900855"/>
              <a:gd name="connsiteY2" fmla="*/ 73975 h 631024"/>
              <a:gd name="connsiteX3" fmla="*/ 903889 w 2900855"/>
              <a:gd name="connsiteY3" fmla="*/ 403 h 631024"/>
              <a:gd name="connsiteX4" fmla="*/ 1292772 w 2900855"/>
              <a:gd name="connsiteY4" fmla="*/ 105506 h 631024"/>
              <a:gd name="connsiteX5" fmla="*/ 1566041 w 2900855"/>
              <a:gd name="connsiteY5" fmla="*/ 126527 h 631024"/>
              <a:gd name="connsiteX6" fmla="*/ 1818289 w 2900855"/>
              <a:gd name="connsiteY6" fmla="*/ 137037 h 631024"/>
              <a:gd name="connsiteX7" fmla="*/ 2060027 w 2900855"/>
              <a:gd name="connsiteY7" fmla="*/ 179079 h 631024"/>
              <a:gd name="connsiteX8" fmla="*/ 2396358 w 2900855"/>
              <a:gd name="connsiteY8" fmla="*/ 305203 h 631024"/>
              <a:gd name="connsiteX9" fmla="*/ 2753710 w 2900855"/>
              <a:gd name="connsiteY9" fmla="*/ 515410 h 631024"/>
              <a:gd name="connsiteX10" fmla="*/ 2900855 w 2900855"/>
              <a:gd name="connsiteY10" fmla="*/ 631024 h 631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00855" h="631024">
                <a:moveTo>
                  <a:pt x="0" y="200099"/>
                </a:moveTo>
                <a:cubicBezTo>
                  <a:pt x="141889" y="205354"/>
                  <a:pt x="283779" y="210610"/>
                  <a:pt x="388882" y="189589"/>
                </a:cubicBezTo>
                <a:cubicBezTo>
                  <a:pt x="493985" y="168568"/>
                  <a:pt x="544786" y="105506"/>
                  <a:pt x="630620" y="73975"/>
                </a:cubicBezTo>
                <a:cubicBezTo>
                  <a:pt x="716455" y="42444"/>
                  <a:pt x="793530" y="-4852"/>
                  <a:pt x="903889" y="403"/>
                </a:cubicBezTo>
                <a:cubicBezTo>
                  <a:pt x="1014248" y="5658"/>
                  <a:pt x="1182413" y="84485"/>
                  <a:pt x="1292772" y="105506"/>
                </a:cubicBezTo>
                <a:cubicBezTo>
                  <a:pt x="1403131" y="126527"/>
                  <a:pt x="1478455" y="121272"/>
                  <a:pt x="1566041" y="126527"/>
                </a:cubicBezTo>
                <a:cubicBezTo>
                  <a:pt x="1653627" y="131782"/>
                  <a:pt x="1735958" y="128278"/>
                  <a:pt x="1818289" y="137037"/>
                </a:cubicBezTo>
                <a:cubicBezTo>
                  <a:pt x="1900620" y="145796"/>
                  <a:pt x="1963682" y="151051"/>
                  <a:pt x="2060027" y="179079"/>
                </a:cubicBezTo>
                <a:cubicBezTo>
                  <a:pt x="2156372" y="207107"/>
                  <a:pt x="2280744" y="249148"/>
                  <a:pt x="2396358" y="305203"/>
                </a:cubicBezTo>
                <a:cubicBezTo>
                  <a:pt x="2511972" y="361258"/>
                  <a:pt x="2669627" y="461107"/>
                  <a:pt x="2753710" y="515410"/>
                </a:cubicBezTo>
                <a:cubicBezTo>
                  <a:pt x="2837793" y="569713"/>
                  <a:pt x="2869324" y="600368"/>
                  <a:pt x="2900855" y="631024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2" name="フリーフォーム 11"/>
          <p:cNvSpPr/>
          <p:nvPr/>
        </p:nvSpPr>
        <p:spPr>
          <a:xfrm>
            <a:off x="1123440" y="3084384"/>
            <a:ext cx="2532993" cy="630621"/>
          </a:xfrm>
          <a:custGeom>
            <a:avLst/>
            <a:gdLst>
              <a:gd name="connsiteX0" fmla="*/ 0 w 2900855"/>
              <a:gd name="connsiteY0" fmla="*/ 200099 h 631024"/>
              <a:gd name="connsiteX1" fmla="*/ 388882 w 2900855"/>
              <a:gd name="connsiteY1" fmla="*/ 189589 h 631024"/>
              <a:gd name="connsiteX2" fmla="*/ 630620 w 2900855"/>
              <a:gd name="connsiteY2" fmla="*/ 73975 h 631024"/>
              <a:gd name="connsiteX3" fmla="*/ 903889 w 2900855"/>
              <a:gd name="connsiteY3" fmla="*/ 403 h 631024"/>
              <a:gd name="connsiteX4" fmla="*/ 1292772 w 2900855"/>
              <a:gd name="connsiteY4" fmla="*/ 105506 h 631024"/>
              <a:gd name="connsiteX5" fmla="*/ 1566041 w 2900855"/>
              <a:gd name="connsiteY5" fmla="*/ 126527 h 631024"/>
              <a:gd name="connsiteX6" fmla="*/ 1818289 w 2900855"/>
              <a:gd name="connsiteY6" fmla="*/ 137037 h 631024"/>
              <a:gd name="connsiteX7" fmla="*/ 2060027 w 2900855"/>
              <a:gd name="connsiteY7" fmla="*/ 179079 h 631024"/>
              <a:gd name="connsiteX8" fmla="*/ 2396358 w 2900855"/>
              <a:gd name="connsiteY8" fmla="*/ 305203 h 631024"/>
              <a:gd name="connsiteX9" fmla="*/ 2753710 w 2900855"/>
              <a:gd name="connsiteY9" fmla="*/ 515410 h 631024"/>
              <a:gd name="connsiteX10" fmla="*/ 2900855 w 2900855"/>
              <a:gd name="connsiteY10" fmla="*/ 631024 h 631024"/>
              <a:gd name="connsiteX0" fmla="*/ 0 w 2511973"/>
              <a:gd name="connsiteY0" fmla="*/ 189589 h 631024"/>
              <a:gd name="connsiteX1" fmla="*/ 241738 w 2511973"/>
              <a:gd name="connsiteY1" fmla="*/ 73975 h 631024"/>
              <a:gd name="connsiteX2" fmla="*/ 515007 w 2511973"/>
              <a:gd name="connsiteY2" fmla="*/ 403 h 631024"/>
              <a:gd name="connsiteX3" fmla="*/ 903890 w 2511973"/>
              <a:gd name="connsiteY3" fmla="*/ 105506 h 631024"/>
              <a:gd name="connsiteX4" fmla="*/ 1177159 w 2511973"/>
              <a:gd name="connsiteY4" fmla="*/ 126527 h 631024"/>
              <a:gd name="connsiteX5" fmla="*/ 1429407 w 2511973"/>
              <a:gd name="connsiteY5" fmla="*/ 137037 h 631024"/>
              <a:gd name="connsiteX6" fmla="*/ 1671145 w 2511973"/>
              <a:gd name="connsiteY6" fmla="*/ 179079 h 631024"/>
              <a:gd name="connsiteX7" fmla="*/ 2007476 w 2511973"/>
              <a:gd name="connsiteY7" fmla="*/ 305203 h 631024"/>
              <a:gd name="connsiteX8" fmla="*/ 2364828 w 2511973"/>
              <a:gd name="connsiteY8" fmla="*/ 515410 h 631024"/>
              <a:gd name="connsiteX9" fmla="*/ 2511973 w 2511973"/>
              <a:gd name="connsiteY9" fmla="*/ 631024 h 631024"/>
              <a:gd name="connsiteX0" fmla="*/ 0 w 2511973"/>
              <a:gd name="connsiteY0" fmla="*/ 207940 h 649375"/>
              <a:gd name="connsiteX1" fmla="*/ 252249 w 2511973"/>
              <a:gd name="connsiteY1" fmla="*/ 18754 h 649375"/>
              <a:gd name="connsiteX2" fmla="*/ 515007 w 2511973"/>
              <a:gd name="connsiteY2" fmla="*/ 18754 h 649375"/>
              <a:gd name="connsiteX3" fmla="*/ 903890 w 2511973"/>
              <a:gd name="connsiteY3" fmla="*/ 123857 h 649375"/>
              <a:gd name="connsiteX4" fmla="*/ 1177159 w 2511973"/>
              <a:gd name="connsiteY4" fmla="*/ 144878 h 649375"/>
              <a:gd name="connsiteX5" fmla="*/ 1429407 w 2511973"/>
              <a:gd name="connsiteY5" fmla="*/ 155388 h 649375"/>
              <a:gd name="connsiteX6" fmla="*/ 1671145 w 2511973"/>
              <a:gd name="connsiteY6" fmla="*/ 197430 h 649375"/>
              <a:gd name="connsiteX7" fmla="*/ 2007476 w 2511973"/>
              <a:gd name="connsiteY7" fmla="*/ 323554 h 649375"/>
              <a:gd name="connsiteX8" fmla="*/ 2364828 w 2511973"/>
              <a:gd name="connsiteY8" fmla="*/ 533761 h 649375"/>
              <a:gd name="connsiteX9" fmla="*/ 2511973 w 2511973"/>
              <a:gd name="connsiteY9" fmla="*/ 649375 h 649375"/>
              <a:gd name="connsiteX0" fmla="*/ 0 w 2532993"/>
              <a:gd name="connsiteY0" fmla="*/ 105104 h 630621"/>
              <a:gd name="connsiteX1" fmla="*/ 273269 w 2532993"/>
              <a:gd name="connsiteY1" fmla="*/ 0 h 630621"/>
              <a:gd name="connsiteX2" fmla="*/ 536027 w 2532993"/>
              <a:gd name="connsiteY2" fmla="*/ 0 h 630621"/>
              <a:gd name="connsiteX3" fmla="*/ 924910 w 2532993"/>
              <a:gd name="connsiteY3" fmla="*/ 105103 h 630621"/>
              <a:gd name="connsiteX4" fmla="*/ 1198179 w 2532993"/>
              <a:gd name="connsiteY4" fmla="*/ 126124 h 630621"/>
              <a:gd name="connsiteX5" fmla="*/ 1450427 w 2532993"/>
              <a:gd name="connsiteY5" fmla="*/ 136634 h 630621"/>
              <a:gd name="connsiteX6" fmla="*/ 1692165 w 2532993"/>
              <a:gd name="connsiteY6" fmla="*/ 178676 h 630621"/>
              <a:gd name="connsiteX7" fmla="*/ 2028496 w 2532993"/>
              <a:gd name="connsiteY7" fmla="*/ 304800 h 630621"/>
              <a:gd name="connsiteX8" fmla="*/ 2385848 w 2532993"/>
              <a:gd name="connsiteY8" fmla="*/ 515007 h 630621"/>
              <a:gd name="connsiteX9" fmla="*/ 2532993 w 2532993"/>
              <a:gd name="connsiteY9" fmla="*/ 630621 h 630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32993" h="630621">
                <a:moveTo>
                  <a:pt x="0" y="105104"/>
                </a:moveTo>
                <a:cubicBezTo>
                  <a:pt x="105103" y="84083"/>
                  <a:pt x="183931" y="17517"/>
                  <a:pt x="273269" y="0"/>
                </a:cubicBezTo>
                <a:cubicBezTo>
                  <a:pt x="362607" y="-17517"/>
                  <a:pt x="427420" y="-17517"/>
                  <a:pt x="536027" y="0"/>
                </a:cubicBezTo>
                <a:cubicBezTo>
                  <a:pt x="644634" y="17517"/>
                  <a:pt x="814551" y="84082"/>
                  <a:pt x="924910" y="105103"/>
                </a:cubicBezTo>
                <a:cubicBezTo>
                  <a:pt x="1035269" y="126124"/>
                  <a:pt x="1110593" y="120869"/>
                  <a:pt x="1198179" y="126124"/>
                </a:cubicBezTo>
                <a:cubicBezTo>
                  <a:pt x="1285765" y="131379"/>
                  <a:pt x="1368096" y="127875"/>
                  <a:pt x="1450427" y="136634"/>
                </a:cubicBezTo>
                <a:cubicBezTo>
                  <a:pt x="1532758" y="145393"/>
                  <a:pt x="1595820" y="150648"/>
                  <a:pt x="1692165" y="178676"/>
                </a:cubicBezTo>
                <a:cubicBezTo>
                  <a:pt x="1788510" y="206704"/>
                  <a:pt x="1912882" y="248745"/>
                  <a:pt x="2028496" y="304800"/>
                </a:cubicBezTo>
                <a:cubicBezTo>
                  <a:pt x="2144110" y="360855"/>
                  <a:pt x="2301765" y="460704"/>
                  <a:pt x="2385848" y="515007"/>
                </a:cubicBezTo>
                <a:cubicBezTo>
                  <a:pt x="2469931" y="569310"/>
                  <a:pt x="2501462" y="599965"/>
                  <a:pt x="2532993" y="630621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cxnSp>
        <p:nvCxnSpPr>
          <p:cNvPr id="8" name="直線矢印コネクタ 7"/>
          <p:cNvCxnSpPr/>
          <p:nvPr/>
        </p:nvCxnSpPr>
        <p:spPr>
          <a:xfrm flipH="1">
            <a:off x="2051720" y="2780928"/>
            <a:ext cx="72008" cy="216024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 flipH="1">
            <a:off x="2204120" y="2852936"/>
            <a:ext cx="72008" cy="216024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H="1">
            <a:off x="6329060" y="2993198"/>
            <a:ext cx="72008" cy="216024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 flipH="1">
            <a:off x="6481460" y="3065206"/>
            <a:ext cx="72008" cy="216024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V="1">
            <a:off x="2051720" y="3334265"/>
            <a:ext cx="72008" cy="216024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 flipV="1">
            <a:off x="2472081" y="3334265"/>
            <a:ext cx="72008" cy="216024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2881994" y="3485818"/>
            <a:ext cx="72008" cy="216024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 flipV="1">
            <a:off x="3203848" y="3697796"/>
            <a:ext cx="72008" cy="216024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V="1">
            <a:off x="6408471" y="3682795"/>
            <a:ext cx="72008" cy="216024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V="1">
            <a:off x="6828832" y="3682795"/>
            <a:ext cx="72008" cy="216024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V="1">
            <a:off x="7238745" y="3834348"/>
            <a:ext cx="72008" cy="216024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 flipV="1">
            <a:off x="7560599" y="4046326"/>
            <a:ext cx="72008" cy="216024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68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Route mapping</a:t>
            </a:r>
            <a:endParaRPr kumimoji="1" lang="ja-JP" altLang="en-US" dirty="0"/>
          </a:p>
        </p:txBody>
      </p:sp>
      <p:pic>
        <p:nvPicPr>
          <p:cNvPr id="8" name="コンテンツ プレースホルダー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9" t="16155" r="13873" b="14118"/>
          <a:stretch/>
        </p:blipFill>
        <p:spPr>
          <a:xfrm>
            <a:off x="4576082" y="1816822"/>
            <a:ext cx="4530544" cy="4530544"/>
          </a:xfrm>
          <a:prstGeom prst="rect">
            <a:avLst/>
          </a:prstGeom>
        </p:spPr>
      </p:pic>
      <p:pic>
        <p:nvPicPr>
          <p:cNvPr id="5" name="コンテンツ プレースホルダー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7" t="406" r="25385" b="65087"/>
          <a:stretch/>
        </p:blipFill>
        <p:spPr>
          <a:xfrm>
            <a:off x="24202" y="1816822"/>
            <a:ext cx="4530544" cy="4530544"/>
          </a:xfrm>
        </p:spPr>
      </p:pic>
    </p:spTree>
    <p:extLst>
      <p:ext uri="{BB962C8B-B14F-4D97-AF65-F5344CB8AC3E}">
        <p14:creationId xmlns:p14="http://schemas.microsoft.com/office/powerpoint/2010/main" val="233107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Route mapping</a:t>
            </a:r>
            <a:endParaRPr kumimoji="1" lang="ja-JP" altLang="en-US" dirty="0"/>
          </a:p>
        </p:txBody>
      </p:sp>
      <p:pic>
        <p:nvPicPr>
          <p:cNvPr id="8" name="コンテンツ プレースホルダー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9" t="16155" r="13873" b="14118"/>
          <a:stretch/>
        </p:blipFill>
        <p:spPr>
          <a:xfrm>
            <a:off x="4576082" y="1816822"/>
            <a:ext cx="4530544" cy="4530544"/>
          </a:xfrm>
          <a:prstGeom prst="rect">
            <a:avLst/>
          </a:prstGeom>
        </p:spPr>
      </p:pic>
      <p:pic>
        <p:nvPicPr>
          <p:cNvPr id="5" name="コンテンツ プレースホルダー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7" t="406" r="25385" b="65087"/>
          <a:stretch/>
        </p:blipFill>
        <p:spPr>
          <a:xfrm>
            <a:off x="24202" y="1816822"/>
            <a:ext cx="4530544" cy="4530544"/>
          </a:xfrm>
        </p:spPr>
      </p:pic>
      <p:cxnSp>
        <p:nvCxnSpPr>
          <p:cNvPr id="6" name="直線矢印コネクタ 5"/>
          <p:cNvCxnSpPr/>
          <p:nvPr/>
        </p:nvCxnSpPr>
        <p:spPr>
          <a:xfrm flipH="1">
            <a:off x="7154458" y="3212976"/>
            <a:ext cx="288032" cy="72008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flipH="1">
            <a:off x="7251876" y="3789040"/>
            <a:ext cx="288032" cy="72008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H="1">
            <a:off x="7336834" y="4437112"/>
            <a:ext cx="288032" cy="72008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>
            <a:off x="2638822" y="3288053"/>
            <a:ext cx="288032" cy="72008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H="1">
            <a:off x="2733717" y="3811042"/>
            <a:ext cx="288032" cy="72008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>
            <a:off x="2782838" y="4509120"/>
            <a:ext cx="288032" cy="72008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760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Route mapping</a:t>
            </a:r>
            <a:endParaRPr kumimoji="1" lang="ja-JP" altLang="en-US" dirty="0"/>
          </a:p>
        </p:txBody>
      </p:sp>
      <p:pic>
        <p:nvPicPr>
          <p:cNvPr id="8" name="コンテンツ プレースホルダー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9" t="16155" r="13873" b="14118"/>
          <a:stretch/>
        </p:blipFill>
        <p:spPr>
          <a:xfrm>
            <a:off x="4576082" y="1816822"/>
            <a:ext cx="4530544" cy="4530544"/>
          </a:xfrm>
          <a:prstGeom prst="rect">
            <a:avLst/>
          </a:prstGeom>
        </p:spPr>
      </p:pic>
      <p:pic>
        <p:nvPicPr>
          <p:cNvPr id="5" name="コンテンツ プレースホルダー 4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07" t="406" r="25385" b="65087"/>
          <a:stretch/>
        </p:blipFill>
        <p:spPr>
          <a:xfrm>
            <a:off x="24202" y="1816822"/>
            <a:ext cx="4530544" cy="4530544"/>
          </a:xfrm>
        </p:spPr>
      </p:pic>
      <p:cxnSp>
        <p:nvCxnSpPr>
          <p:cNvPr id="6" name="直線矢印コネクタ 5"/>
          <p:cNvCxnSpPr/>
          <p:nvPr/>
        </p:nvCxnSpPr>
        <p:spPr>
          <a:xfrm flipH="1">
            <a:off x="7154458" y="3212976"/>
            <a:ext cx="288032" cy="72008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 flipH="1">
            <a:off x="7251876" y="3789040"/>
            <a:ext cx="288032" cy="72008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H="1">
            <a:off x="7336834" y="4437112"/>
            <a:ext cx="288032" cy="72008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>
            <a:off x="2638822" y="3288053"/>
            <a:ext cx="288032" cy="72008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H="1">
            <a:off x="2733717" y="3811042"/>
            <a:ext cx="288032" cy="72008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 flipH="1">
            <a:off x="2782838" y="4509120"/>
            <a:ext cx="288032" cy="72008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/>
          <p:cNvCxnSpPr/>
          <p:nvPr/>
        </p:nvCxnSpPr>
        <p:spPr>
          <a:xfrm>
            <a:off x="6101888" y="3249540"/>
            <a:ext cx="288032" cy="72008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>
            <a:off x="6127298" y="3777414"/>
            <a:ext cx="288032" cy="72008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6199306" y="4353478"/>
            <a:ext cx="288032" cy="72008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1514244" y="3321548"/>
            <a:ext cx="288032" cy="72008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矢印コネクタ 16"/>
          <p:cNvCxnSpPr/>
          <p:nvPr/>
        </p:nvCxnSpPr>
        <p:spPr>
          <a:xfrm>
            <a:off x="1514244" y="3753788"/>
            <a:ext cx="288032" cy="72008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>
            <a:off x="1514244" y="4185644"/>
            <a:ext cx="288032" cy="72008"/>
          </a:xfrm>
          <a:prstGeom prst="straightConnector1">
            <a:avLst/>
          </a:prstGeom>
          <a:ln w="28575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フリーフォーム 18"/>
          <p:cNvSpPr/>
          <p:nvPr/>
        </p:nvSpPr>
        <p:spPr>
          <a:xfrm>
            <a:off x="6621845" y="2237150"/>
            <a:ext cx="221460" cy="2451304"/>
          </a:xfrm>
          <a:custGeom>
            <a:avLst/>
            <a:gdLst>
              <a:gd name="connsiteX0" fmla="*/ 316754 w 316754"/>
              <a:gd name="connsiteY0" fmla="*/ 0 h 2039007"/>
              <a:gd name="connsiteX1" fmla="*/ 169609 w 316754"/>
              <a:gd name="connsiteY1" fmla="*/ 357352 h 2039007"/>
              <a:gd name="connsiteX2" fmla="*/ 32975 w 316754"/>
              <a:gd name="connsiteY2" fmla="*/ 546538 h 2039007"/>
              <a:gd name="connsiteX3" fmla="*/ 1444 w 316754"/>
              <a:gd name="connsiteY3" fmla="*/ 746234 h 2039007"/>
              <a:gd name="connsiteX4" fmla="*/ 64506 w 316754"/>
              <a:gd name="connsiteY4" fmla="*/ 998483 h 2039007"/>
              <a:gd name="connsiteX5" fmla="*/ 117058 w 316754"/>
              <a:gd name="connsiteY5" fmla="*/ 1177158 h 2039007"/>
              <a:gd name="connsiteX6" fmla="*/ 96037 w 316754"/>
              <a:gd name="connsiteY6" fmla="*/ 1545021 h 2039007"/>
              <a:gd name="connsiteX7" fmla="*/ 1444 w 316754"/>
              <a:gd name="connsiteY7" fmla="*/ 2039007 h 2039007"/>
              <a:gd name="connsiteX0" fmla="*/ 316754 w 316754"/>
              <a:gd name="connsiteY0" fmla="*/ 0 h 2039007"/>
              <a:gd name="connsiteX1" fmla="*/ 260650 w 316754"/>
              <a:gd name="connsiteY1" fmla="*/ 139001 h 2039007"/>
              <a:gd name="connsiteX2" fmla="*/ 169609 w 316754"/>
              <a:gd name="connsiteY2" fmla="*/ 357352 h 2039007"/>
              <a:gd name="connsiteX3" fmla="*/ 32975 w 316754"/>
              <a:gd name="connsiteY3" fmla="*/ 546538 h 2039007"/>
              <a:gd name="connsiteX4" fmla="*/ 1444 w 316754"/>
              <a:gd name="connsiteY4" fmla="*/ 746234 h 2039007"/>
              <a:gd name="connsiteX5" fmla="*/ 64506 w 316754"/>
              <a:gd name="connsiteY5" fmla="*/ 998483 h 2039007"/>
              <a:gd name="connsiteX6" fmla="*/ 117058 w 316754"/>
              <a:gd name="connsiteY6" fmla="*/ 1177158 h 2039007"/>
              <a:gd name="connsiteX7" fmla="*/ 96037 w 316754"/>
              <a:gd name="connsiteY7" fmla="*/ 1545021 h 2039007"/>
              <a:gd name="connsiteX8" fmla="*/ 1444 w 316754"/>
              <a:gd name="connsiteY8" fmla="*/ 2039007 h 2039007"/>
              <a:gd name="connsiteX0" fmla="*/ 245920 w 267641"/>
              <a:gd name="connsiteY0" fmla="*/ 0 h 2373858"/>
              <a:gd name="connsiteX1" fmla="*/ 260650 w 267641"/>
              <a:gd name="connsiteY1" fmla="*/ 473852 h 2373858"/>
              <a:gd name="connsiteX2" fmla="*/ 169609 w 267641"/>
              <a:gd name="connsiteY2" fmla="*/ 692203 h 2373858"/>
              <a:gd name="connsiteX3" fmla="*/ 32975 w 267641"/>
              <a:gd name="connsiteY3" fmla="*/ 881389 h 2373858"/>
              <a:gd name="connsiteX4" fmla="*/ 1444 w 267641"/>
              <a:gd name="connsiteY4" fmla="*/ 1081085 h 2373858"/>
              <a:gd name="connsiteX5" fmla="*/ 64506 w 267641"/>
              <a:gd name="connsiteY5" fmla="*/ 1333334 h 2373858"/>
              <a:gd name="connsiteX6" fmla="*/ 117058 w 267641"/>
              <a:gd name="connsiteY6" fmla="*/ 1512009 h 2373858"/>
              <a:gd name="connsiteX7" fmla="*/ 96037 w 267641"/>
              <a:gd name="connsiteY7" fmla="*/ 1879872 h 2373858"/>
              <a:gd name="connsiteX8" fmla="*/ 1444 w 267641"/>
              <a:gd name="connsiteY8" fmla="*/ 2373858 h 2373858"/>
              <a:gd name="connsiteX0" fmla="*/ 175086 w 263976"/>
              <a:gd name="connsiteY0" fmla="*/ 0 h 2380298"/>
              <a:gd name="connsiteX1" fmla="*/ 260650 w 263976"/>
              <a:gd name="connsiteY1" fmla="*/ 480292 h 2380298"/>
              <a:gd name="connsiteX2" fmla="*/ 169609 w 263976"/>
              <a:gd name="connsiteY2" fmla="*/ 698643 h 2380298"/>
              <a:gd name="connsiteX3" fmla="*/ 32975 w 263976"/>
              <a:gd name="connsiteY3" fmla="*/ 887829 h 2380298"/>
              <a:gd name="connsiteX4" fmla="*/ 1444 w 263976"/>
              <a:gd name="connsiteY4" fmla="*/ 1087525 h 2380298"/>
              <a:gd name="connsiteX5" fmla="*/ 64506 w 263976"/>
              <a:gd name="connsiteY5" fmla="*/ 1339774 h 2380298"/>
              <a:gd name="connsiteX6" fmla="*/ 117058 w 263976"/>
              <a:gd name="connsiteY6" fmla="*/ 1518449 h 2380298"/>
              <a:gd name="connsiteX7" fmla="*/ 96037 w 263976"/>
              <a:gd name="connsiteY7" fmla="*/ 1886312 h 2380298"/>
              <a:gd name="connsiteX8" fmla="*/ 1444 w 263976"/>
              <a:gd name="connsiteY8" fmla="*/ 2380298 h 2380298"/>
              <a:gd name="connsiteX0" fmla="*/ 175086 w 263976"/>
              <a:gd name="connsiteY0" fmla="*/ 0 h 2380298"/>
              <a:gd name="connsiteX1" fmla="*/ 260650 w 263976"/>
              <a:gd name="connsiteY1" fmla="*/ 480292 h 2380298"/>
              <a:gd name="connsiteX2" fmla="*/ 169609 w 263976"/>
              <a:gd name="connsiteY2" fmla="*/ 698643 h 2380298"/>
              <a:gd name="connsiteX3" fmla="*/ 32975 w 263976"/>
              <a:gd name="connsiteY3" fmla="*/ 887829 h 2380298"/>
              <a:gd name="connsiteX4" fmla="*/ 1444 w 263976"/>
              <a:gd name="connsiteY4" fmla="*/ 1087525 h 2380298"/>
              <a:gd name="connsiteX5" fmla="*/ 64506 w 263976"/>
              <a:gd name="connsiteY5" fmla="*/ 1339774 h 2380298"/>
              <a:gd name="connsiteX6" fmla="*/ 117058 w 263976"/>
              <a:gd name="connsiteY6" fmla="*/ 1518449 h 2380298"/>
              <a:gd name="connsiteX7" fmla="*/ 96037 w 263976"/>
              <a:gd name="connsiteY7" fmla="*/ 1886312 h 2380298"/>
              <a:gd name="connsiteX8" fmla="*/ 1444 w 263976"/>
              <a:gd name="connsiteY8" fmla="*/ 2380298 h 2380298"/>
              <a:gd name="connsiteX0" fmla="*/ 297435 w 297435"/>
              <a:gd name="connsiteY0" fmla="*/ 0 h 2315903"/>
              <a:gd name="connsiteX1" fmla="*/ 260650 w 297435"/>
              <a:gd name="connsiteY1" fmla="*/ 415897 h 2315903"/>
              <a:gd name="connsiteX2" fmla="*/ 169609 w 297435"/>
              <a:gd name="connsiteY2" fmla="*/ 634248 h 2315903"/>
              <a:gd name="connsiteX3" fmla="*/ 32975 w 297435"/>
              <a:gd name="connsiteY3" fmla="*/ 823434 h 2315903"/>
              <a:gd name="connsiteX4" fmla="*/ 1444 w 297435"/>
              <a:gd name="connsiteY4" fmla="*/ 1023130 h 2315903"/>
              <a:gd name="connsiteX5" fmla="*/ 64506 w 297435"/>
              <a:gd name="connsiteY5" fmla="*/ 1275379 h 2315903"/>
              <a:gd name="connsiteX6" fmla="*/ 117058 w 297435"/>
              <a:gd name="connsiteY6" fmla="*/ 1454054 h 2315903"/>
              <a:gd name="connsiteX7" fmla="*/ 96037 w 297435"/>
              <a:gd name="connsiteY7" fmla="*/ 1821917 h 2315903"/>
              <a:gd name="connsiteX8" fmla="*/ 1444 w 297435"/>
              <a:gd name="connsiteY8" fmla="*/ 2315903 h 2315903"/>
              <a:gd name="connsiteX0" fmla="*/ 155768 w 263561"/>
              <a:gd name="connsiteY0" fmla="*/ 0 h 2393177"/>
              <a:gd name="connsiteX1" fmla="*/ 260650 w 263561"/>
              <a:gd name="connsiteY1" fmla="*/ 493171 h 2393177"/>
              <a:gd name="connsiteX2" fmla="*/ 169609 w 263561"/>
              <a:gd name="connsiteY2" fmla="*/ 711522 h 2393177"/>
              <a:gd name="connsiteX3" fmla="*/ 32975 w 263561"/>
              <a:gd name="connsiteY3" fmla="*/ 900708 h 2393177"/>
              <a:gd name="connsiteX4" fmla="*/ 1444 w 263561"/>
              <a:gd name="connsiteY4" fmla="*/ 1100404 h 2393177"/>
              <a:gd name="connsiteX5" fmla="*/ 64506 w 263561"/>
              <a:gd name="connsiteY5" fmla="*/ 1352653 h 2393177"/>
              <a:gd name="connsiteX6" fmla="*/ 117058 w 263561"/>
              <a:gd name="connsiteY6" fmla="*/ 1531328 h 2393177"/>
              <a:gd name="connsiteX7" fmla="*/ 96037 w 263561"/>
              <a:gd name="connsiteY7" fmla="*/ 1899191 h 2393177"/>
              <a:gd name="connsiteX8" fmla="*/ 1444 w 263561"/>
              <a:gd name="connsiteY8" fmla="*/ 2393177 h 2393177"/>
              <a:gd name="connsiteX0" fmla="*/ 220162 w 265638"/>
              <a:gd name="connsiteY0" fmla="*/ 0 h 2605678"/>
              <a:gd name="connsiteX1" fmla="*/ 260650 w 265638"/>
              <a:gd name="connsiteY1" fmla="*/ 705672 h 2605678"/>
              <a:gd name="connsiteX2" fmla="*/ 169609 w 265638"/>
              <a:gd name="connsiteY2" fmla="*/ 924023 h 2605678"/>
              <a:gd name="connsiteX3" fmla="*/ 32975 w 265638"/>
              <a:gd name="connsiteY3" fmla="*/ 1113209 h 2605678"/>
              <a:gd name="connsiteX4" fmla="*/ 1444 w 265638"/>
              <a:gd name="connsiteY4" fmla="*/ 1312905 h 2605678"/>
              <a:gd name="connsiteX5" fmla="*/ 64506 w 265638"/>
              <a:gd name="connsiteY5" fmla="*/ 1565154 h 2605678"/>
              <a:gd name="connsiteX6" fmla="*/ 117058 w 265638"/>
              <a:gd name="connsiteY6" fmla="*/ 1743829 h 2605678"/>
              <a:gd name="connsiteX7" fmla="*/ 96037 w 265638"/>
              <a:gd name="connsiteY7" fmla="*/ 2111692 h 2605678"/>
              <a:gd name="connsiteX8" fmla="*/ 1444 w 265638"/>
              <a:gd name="connsiteY8" fmla="*/ 2605678 h 2605678"/>
              <a:gd name="connsiteX0" fmla="*/ 168646 w 263825"/>
              <a:gd name="connsiteY0" fmla="*/ 0 h 2489769"/>
              <a:gd name="connsiteX1" fmla="*/ 260650 w 263825"/>
              <a:gd name="connsiteY1" fmla="*/ 589763 h 2489769"/>
              <a:gd name="connsiteX2" fmla="*/ 169609 w 263825"/>
              <a:gd name="connsiteY2" fmla="*/ 808114 h 2489769"/>
              <a:gd name="connsiteX3" fmla="*/ 32975 w 263825"/>
              <a:gd name="connsiteY3" fmla="*/ 997300 h 2489769"/>
              <a:gd name="connsiteX4" fmla="*/ 1444 w 263825"/>
              <a:gd name="connsiteY4" fmla="*/ 1196996 h 2489769"/>
              <a:gd name="connsiteX5" fmla="*/ 64506 w 263825"/>
              <a:gd name="connsiteY5" fmla="*/ 1449245 h 2489769"/>
              <a:gd name="connsiteX6" fmla="*/ 117058 w 263825"/>
              <a:gd name="connsiteY6" fmla="*/ 1627920 h 2489769"/>
              <a:gd name="connsiteX7" fmla="*/ 96037 w 263825"/>
              <a:gd name="connsiteY7" fmla="*/ 1995783 h 2489769"/>
              <a:gd name="connsiteX8" fmla="*/ 1444 w 263825"/>
              <a:gd name="connsiteY8" fmla="*/ 2489769 h 2489769"/>
              <a:gd name="connsiteX0" fmla="*/ 136449 w 263238"/>
              <a:gd name="connsiteY0" fmla="*/ 0 h 2444693"/>
              <a:gd name="connsiteX1" fmla="*/ 260650 w 263238"/>
              <a:gd name="connsiteY1" fmla="*/ 544687 h 2444693"/>
              <a:gd name="connsiteX2" fmla="*/ 169609 w 263238"/>
              <a:gd name="connsiteY2" fmla="*/ 763038 h 2444693"/>
              <a:gd name="connsiteX3" fmla="*/ 32975 w 263238"/>
              <a:gd name="connsiteY3" fmla="*/ 952224 h 2444693"/>
              <a:gd name="connsiteX4" fmla="*/ 1444 w 263238"/>
              <a:gd name="connsiteY4" fmla="*/ 1151920 h 2444693"/>
              <a:gd name="connsiteX5" fmla="*/ 64506 w 263238"/>
              <a:gd name="connsiteY5" fmla="*/ 1404169 h 2444693"/>
              <a:gd name="connsiteX6" fmla="*/ 117058 w 263238"/>
              <a:gd name="connsiteY6" fmla="*/ 1582844 h 2444693"/>
              <a:gd name="connsiteX7" fmla="*/ 96037 w 263238"/>
              <a:gd name="connsiteY7" fmla="*/ 1950707 h 2444693"/>
              <a:gd name="connsiteX8" fmla="*/ 1444 w 263238"/>
              <a:gd name="connsiteY8" fmla="*/ 2444693 h 2444693"/>
              <a:gd name="connsiteX0" fmla="*/ 136449 w 263238"/>
              <a:gd name="connsiteY0" fmla="*/ 0 h 2444693"/>
              <a:gd name="connsiteX1" fmla="*/ 260650 w 263238"/>
              <a:gd name="connsiteY1" fmla="*/ 544687 h 2444693"/>
              <a:gd name="connsiteX2" fmla="*/ 169609 w 263238"/>
              <a:gd name="connsiteY2" fmla="*/ 763038 h 2444693"/>
              <a:gd name="connsiteX3" fmla="*/ 32975 w 263238"/>
              <a:gd name="connsiteY3" fmla="*/ 952224 h 2444693"/>
              <a:gd name="connsiteX4" fmla="*/ 1444 w 263238"/>
              <a:gd name="connsiteY4" fmla="*/ 1151920 h 2444693"/>
              <a:gd name="connsiteX5" fmla="*/ 64506 w 263238"/>
              <a:gd name="connsiteY5" fmla="*/ 1404169 h 2444693"/>
              <a:gd name="connsiteX6" fmla="*/ 117058 w 263238"/>
              <a:gd name="connsiteY6" fmla="*/ 1582844 h 2444693"/>
              <a:gd name="connsiteX7" fmla="*/ 96037 w 263238"/>
              <a:gd name="connsiteY7" fmla="*/ 1950707 h 2444693"/>
              <a:gd name="connsiteX8" fmla="*/ 1444 w 263238"/>
              <a:gd name="connsiteY8" fmla="*/ 2444693 h 2444693"/>
              <a:gd name="connsiteX0" fmla="*/ 84933 w 262647"/>
              <a:gd name="connsiteY0" fmla="*/ 0 h 2586360"/>
              <a:gd name="connsiteX1" fmla="*/ 260650 w 262647"/>
              <a:gd name="connsiteY1" fmla="*/ 686354 h 2586360"/>
              <a:gd name="connsiteX2" fmla="*/ 169609 w 262647"/>
              <a:gd name="connsiteY2" fmla="*/ 904705 h 2586360"/>
              <a:gd name="connsiteX3" fmla="*/ 32975 w 262647"/>
              <a:gd name="connsiteY3" fmla="*/ 1093891 h 2586360"/>
              <a:gd name="connsiteX4" fmla="*/ 1444 w 262647"/>
              <a:gd name="connsiteY4" fmla="*/ 1293587 h 2586360"/>
              <a:gd name="connsiteX5" fmla="*/ 64506 w 262647"/>
              <a:gd name="connsiteY5" fmla="*/ 1545836 h 2586360"/>
              <a:gd name="connsiteX6" fmla="*/ 117058 w 262647"/>
              <a:gd name="connsiteY6" fmla="*/ 1724511 h 2586360"/>
              <a:gd name="connsiteX7" fmla="*/ 96037 w 262647"/>
              <a:gd name="connsiteY7" fmla="*/ 2092374 h 2586360"/>
              <a:gd name="connsiteX8" fmla="*/ 1444 w 262647"/>
              <a:gd name="connsiteY8" fmla="*/ 2586360 h 2586360"/>
              <a:gd name="connsiteX0" fmla="*/ 130009 w 263145"/>
              <a:gd name="connsiteY0" fmla="*/ 0 h 2470450"/>
              <a:gd name="connsiteX1" fmla="*/ 260650 w 263145"/>
              <a:gd name="connsiteY1" fmla="*/ 570444 h 2470450"/>
              <a:gd name="connsiteX2" fmla="*/ 169609 w 263145"/>
              <a:gd name="connsiteY2" fmla="*/ 788795 h 2470450"/>
              <a:gd name="connsiteX3" fmla="*/ 32975 w 263145"/>
              <a:gd name="connsiteY3" fmla="*/ 977981 h 2470450"/>
              <a:gd name="connsiteX4" fmla="*/ 1444 w 263145"/>
              <a:gd name="connsiteY4" fmla="*/ 1177677 h 2470450"/>
              <a:gd name="connsiteX5" fmla="*/ 64506 w 263145"/>
              <a:gd name="connsiteY5" fmla="*/ 1429926 h 2470450"/>
              <a:gd name="connsiteX6" fmla="*/ 117058 w 263145"/>
              <a:gd name="connsiteY6" fmla="*/ 1608601 h 2470450"/>
              <a:gd name="connsiteX7" fmla="*/ 96037 w 263145"/>
              <a:gd name="connsiteY7" fmla="*/ 1976464 h 2470450"/>
              <a:gd name="connsiteX8" fmla="*/ 1444 w 263145"/>
              <a:gd name="connsiteY8" fmla="*/ 2470450 h 2470450"/>
              <a:gd name="connsiteX0" fmla="*/ 207282 w 265014"/>
              <a:gd name="connsiteY0" fmla="*/ 0 h 2509087"/>
              <a:gd name="connsiteX1" fmla="*/ 260650 w 265014"/>
              <a:gd name="connsiteY1" fmla="*/ 609081 h 2509087"/>
              <a:gd name="connsiteX2" fmla="*/ 169609 w 265014"/>
              <a:gd name="connsiteY2" fmla="*/ 827432 h 2509087"/>
              <a:gd name="connsiteX3" fmla="*/ 32975 w 265014"/>
              <a:gd name="connsiteY3" fmla="*/ 1016618 h 2509087"/>
              <a:gd name="connsiteX4" fmla="*/ 1444 w 265014"/>
              <a:gd name="connsiteY4" fmla="*/ 1216314 h 2509087"/>
              <a:gd name="connsiteX5" fmla="*/ 64506 w 265014"/>
              <a:gd name="connsiteY5" fmla="*/ 1468563 h 2509087"/>
              <a:gd name="connsiteX6" fmla="*/ 117058 w 265014"/>
              <a:gd name="connsiteY6" fmla="*/ 1647238 h 2509087"/>
              <a:gd name="connsiteX7" fmla="*/ 96037 w 265014"/>
              <a:gd name="connsiteY7" fmla="*/ 2015101 h 2509087"/>
              <a:gd name="connsiteX8" fmla="*/ 1444 w 265014"/>
              <a:gd name="connsiteY8" fmla="*/ 2509087 h 2509087"/>
              <a:gd name="connsiteX0" fmla="*/ 155767 w 263561"/>
              <a:gd name="connsiteY0" fmla="*/ 0 h 2418935"/>
              <a:gd name="connsiteX1" fmla="*/ 260650 w 263561"/>
              <a:gd name="connsiteY1" fmla="*/ 518929 h 2418935"/>
              <a:gd name="connsiteX2" fmla="*/ 169609 w 263561"/>
              <a:gd name="connsiteY2" fmla="*/ 737280 h 2418935"/>
              <a:gd name="connsiteX3" fmla="*/ 32975 w 263561"/>
              <a:gd name="connsiteY3" fmla="*/ 926466 h 2418935"/>
              <a:gd name="connsiteX4" fmla="*/ 1444 w 263561"/>
              <a:gd name="connsiteY4" fmla="*/ 1126162 h 2418935"/>
              <a:gd name="connsiteX5" fmla="*/ 64506 w 263561"/>
              <a:gd name="connsiteY5" fmla="*/ 1378411 h 2418935"/>
              <a:gd name="connsiteX6" fmla="*/ 117058 w 263561"/>
              <a:gd name="connsiteY6" fmla="*/ 1557086 h 2418935"/>
              <a:gd name="connsiteX7" fmla="*/ 96037 w 263561"/>
              <a:gd name="connsiteY7" fmla="*/ 1924949 h 2418935"/>
              <a:gd name="connsiteX8" fmla="*/ 1444 w 263561"/>
              <a:gd name="connsiteY8" fmla="*/ 2418935 h 2418935"/>
              <a:gd name="connsiteX0" fmla="*/ 155767 w 276216"/>
              <a:gd name="connsiteY0" fmla="*/ 0 h 2418935"/>
              <a:gd name="connsiteX1" fmla="*/ 273529 w 276216"/>
              <a:gd name="connsiteY1" fmla="*/ 428777 h 2418935"/>
              <a:gd name="connsiteX2" fmla="*/ 169609 w 276216"/>
              <a:gd name="connsiteY2" fmla="*/ 737280 h 2418935"/>
              <a:gd name="connsiteX3" fmla="*/ 32975 w 276216"/>
              <a:gd name="connsiteY3" fmla="*/ 926466 h 2418935"/>
              <a:gd name="connsiteX4" fmla="*/ 1444 w 276216"/>
              <a:gd name="connsiteY4" fmla="*/ 1126162 h 2418935"/>
              <a:gd name="connsiteX5" fmla="*/ 64506 w 276216"/>
              <a:gd name="connsiteY5" fmla="*/ 1378411 h 2418935"/>
              <a:gd name="connsiteX6" fmla="*/ 117058 w 276216"/>
              <a:gd name="connsiteY6" fmla="*/ 1557086 h 2418935"/>
              <a:gd name="connsiteX7" fmla="*/ 96037 w 276216"/>
              <a:gd name="connsiteY7" fmla="*/ 1924949 h 2418935"/>
              <a:gd name="connsiteX8" fmla="*/ 1444 w 276216"/>
              <a:gd name="connsiteY8" fmla="*/ 2418935 h 2418935"/>
              <a:gd name="connsiteX0" fmla="*/ 155767 w 273529"/>
              <a:gd name="connsiteY0" fmla="*/ 0 h 2418935"/>
              <a:gd name="connsiteX1" fmla="*/ 273529 w 273529"/>
              <a:gd name="connsiteY1" fmla="*/ 428777 h 2418935"/>
              <a:gd name="connsiteX2" fmla="*/ 169609 w 273529"/>
              <a:gd name="connsiteY2" fmla="*/ 737280 h 2418935"/>
              <a:gd name="connsiteX3" fmla="*/ 32975 w 273529"/>
              <a:gd name="connsiteY3" fmla="*/ 926466 h 2418935"/>
              <a:gd name="connsiteX4" fmla="*/ 1444 w 273529"/>
              <a:gd name="connsiteY4" fmla="*/ 1126162 h 2418935"/>
              <a:gd name="connsiteX5" fmla="*/ 64506 w 273529"/>
              <a:gd name="connsiteY5" fmla="*/ 1378411 h 2418935"/>
              <a:gd name="connsiteX6" fmla="*/ 117058 w 273529"/>
              <a:gd name="connsiteY6" fmla="*/ 1557086 h 2418935"/>
              <a:gd name="connsiteX7" fmla="*/ 96037 w 273529"/>
              <a:gd name="connsiteY7" fmla="*/ 1924949 h 2418935"/>
              <a:gd name="connsiteX8" fmla="*/ 1444 w 273529"/>
              <a:gd name="connsiteY8" fmla="*/ 2418935 h 2418935"/>
              <a:gd name="connsiteX0" fmla="*/ 155767 w 276216"/>
              <a:gd name="connsiteY0" fmla="*/ 0 h 2418935"/>
              <a:gd name="connsiteX1" fmla="*/ 273529 w 276216"/>
              <a:gd name="connsiteY1" fmla="*/ 428777 h 2418935"/>
              <a:gd name="connsiteX2" fmla="*/ 169609 w 276216"/>
              <a:gd name="connsiteY2" fmla="*/ 737280 h 2418935"/>
              <a:gd name="connsiteX3" fmla="*/ 32975 w 276216"/>
              <a:gd name="connsiteY3" fmla="*/ 926466 h 2418935"/>
              <a:gd name="connsiteX4" fmla="*/ 1444 w 276216"/>
              <a:gd name="connsiteY4" fmla="*/ 1126162 h 2418935"/>
              <a:gd name="connsiteX5" fmla="*/ 64506 w 276216"/>
              <a:gd name="connsiteY5" fmla="*/ 1378411 h 2418935"/>
              <a:gd name="connsiteX6" fmla="*/ 117058 w 276216"/>
              <a:gd name="connsiteY6" fmla="*/ 1557086 h 2418935"/>
              <a:gd name="connsiteX7" fmla="*/ 96037 w 276216"/>
              <a:gd name="connsiteY7" fmla="*/ 1924949 h 2418935"/>
              <a:gd name="connsiteX8" fmla="*/ 1444 w 276216"/>
              <a:gd name="connsiteY8" fmla="*/ 2418935 h 2418935"/>
              <a:gd name="connsiteX0" fmla="*/ 155767 w 275090"/>
              <a:gd name="connsiteY0" fmla="*/ 0 h 2418935"/>
              <a:gd name="connsiteX1" fmla="*/ 273529 w 275090"/>
              <a:gd name="connsiteY1" fmla="*/ 428777 h 2418935"/>
              <a:gd name="connsiteX2" fmla="*/ 169609 w 275090"/>
              <a:gd name="connsiteY2" fmla="*/ 737280 h 2418935"/>
              <a:gd name="connsiteX3" fmla="*/ 32975 w 275090"/>
              <a:gd name="connsiteY3" fmla="*/ 926466 h 2418935"/>
              <a:gd name="connsiteX4" fmla="*/ 1444 w 275090"/>
              <a:gd name="connsiteY4" fmla="*/ 1126162 h 2418935"/>
              <a:gd name="connsiteX5" fmla="*/ 64506 w 275090"/>
              <a:gd name="connsiteY5" fmla="*/ 1378411 h 2418935"/>
              <a:gd name="connsiteX6" fmla="*/ 117058 w 275090"/>
              <a:gd name="connsiteY6" fmla="*/ 1557086 h 2418935"/>
              <a:gd name="connsiteX7" fmla="*/ 96037 w 275090"/>
              <a:gd name="connsiteY7" fmla="*/ 1924949 h 2418935"/>
              <a:gd name="connsiteX8" fmla="*/ 1444 w 275090"/>
              <a:gd name="connsiteY8" fmla="*/ 2418935 h 2418935"/>
              <a:gd name="connsiteX0" fmla="*/ 155767 w 307021"/>
              <a:gd name="connsiteY0" fmla="*/ 0 h 2418935"/>
              <a:gd name="connsiteX1" fmla="*/ 305726 w 307021"/>
              <a:gd name="connsiteY1" fmla="*/ 441656 h 2418935"/>
              <a:gd name="connsiteX2" fmla="*/ 169609 w 307021"/>
              <a:gd name="connsiteY2" fmla="*/ 737280 h 2418935"/>
              <a:gd name="connsiteX3" fmla="*/ 32975 w 307021"/>
              <a:gd name="connsiteY3" fmla="*/ 926466 h 2418935"/>
              <a:gd name="connsiteX4" fmla="*/ 1444 w 307021"/>
              <a:gd name="connsiteY4" fmla="*/ 1126162 h 2418935"/>
              <a:gd name="connsiteX5" fmla="*/ 64506 w 307021"/>
              <a:gd name="connsiteY5" fmla="*/ 1378411 h 2418935"/>
              <a:gd name="connsiteX6" fmla="*/ 117058 w 307021"/>
              <a:gd name="connsiteY6" fmla="*/ 1557086 h 2418935"/>
              <a:gd name="connsiteX7" fmla="*/ 96037 w 307021"/>
              <a:gd name="connsiteY7" fmla="*/ 1924949 h 2418935"/>
              <a:gd name="connsiteX8" fmla="*/ 1444 w 307021"/>
              <a:gd name="connsiteY8" fmla="*/ 2418935 h 2418935"/>
              <a:gd name="connsiteX0" fmla="*/ 155767 w 266913"/>
              <a:gd name="connsiteY0" fmla="*/ 0 h 2418935"/>
              <a:gd name="connsiteX1" fmla="*/ 265266 w 266913"/>
              <a:gd name="connsiteY1" fmla="*/ 433564 h 2418935"/>
              <a:gd name="connsiteX2" fmla="*/ 169609 w 266913"/>
              <a:gd name="connsiteY2" fmla="*/ 737280 h 2418935"/>
              <a:gd name="connsiteX3" fmla="*/ 32975 w 266913"/>
              <a:gd name="connsiteY3" fmla="*/ 926466 h 2418935"/>
              <a:gd name="connsiteX4" fmla="*/ 1444 w 266913"/>
              <a:gd name="connsiteY4" fmla="*/ 1126162 h 2418935"/>
              <a:gd name="connsiteX5" fmla="*/ 64506 w 266913"/>
              <a:gd name="connsiteY5" fmla="*/ 1378411 h 2418935"/>
              <a:gd name="connsiteX6" fmla="*/ 117058 w 266913"/>
              <a:gd name="connsiteY6" fmla="*/ 1557086 h 2418935"/>
              <a:gd name="connsiteX7" fmla="*/ 96037 w 266913"/>
              <a:gd name="connsiteY7" fmla="*/ 1924949 h 2418935"/>
              <a:gd name="connsiteX8" fmla="*/ 1444 w 266913"/>
              <a:gd name="connsiteY8" fmla="*/ 2418935 h 2418935"/>
              <a:gd name="connsiteX0" fmla="*/ 155767 w 266306"/>
              <a:gd name="connsiteY0" fmla="*/ 0 h 2418935"/>
              <a:gd name="connsiteX1" fmla="*/ 265266 w 266306"/>
              <a:gd name="connsiteY1" fmla="*/ 433564 h 2418935"/>
              <a:gd name="connsiteX2" fmla="*/ 169609 w 266306"/>
              <a:gd name="connsiteY2" fmla="*/ 737280 h 2418935"/>
              <a:gd name="connsiteX3" fmla="*/ 32975 w 266306"/>
              <a:gd name="connsiteY3" fmla="*/ 926466 h 2418935"/>
              <a:gd name="connsiteX4" fmla="*/ 1444 w 266306"/>
              <a:gd name="connsiteY4" fmla="*/ 1126162 h 2418935"/>
              <a:gd name="connsiteX5" fmla="*/ 64506 w 266306"/>
              <a:gd name="connsiteY5" fmla="*/ 1378411 h 2418935"/>
              <a:gd name="connsiteX6" fmla="*/ 117058 w 266306"/>
              <a:gd name="connsiteY6" fmla="*/ 1557086 h 2418935"/>
              <a:gd name="connsiteX7" fmla="*/ 96037 w 266306"/>
              <a:gd name="connsiteY7" fmla="*/ 1924949 h 2418935"/>
              <a:gd name="connsiteX8" fmla="*/ 1444 w 266306"/>
              <a:gd name="connsiteY8" fmla="*/ 2418935 h 2418935"/>
              <a:gd name="connsiteX0" fmla="*/ 155716 w 265246"/>
              <a:gd name="connsiteY0" fmla="*/ 0 h 2418935"/>
              <a:gd name="connsiteX1" fmla="*/ 265215 w 265246"/>
              <a:gd name="connsiteY1" fmla="*/ 433564 h 2418935"/>
              <a:gd name="connsiteX2" fmla="*/ 165512 w 265246"/>
              <a:gd name="connsiteY2" fmla="*/ 713004 h 2418935"/>
              <a:gd name="connsiteX3" fmla="*/ 32924 w 265246"/>
              <a:gd name="connsiteY3" fmla="*/ 926466 h 2418935"/>
              <a:gd name="connsiteX4" fmla="*/ 1393 w 265246"/>
              <a:gd name="connsiteY4" fmla="*/ 1126162 h 2418935"/>
              <a:gd name="connsiteX5" fmla="*/ 64455 w 265246"/>
              <a:gd name="connsiteY5" fmla="*/ 1378411 h 2418935"/>
              <a:gd name="connsiteX6" fmla="*/ 117007 w 265246"/>
              <a:gd name="connsiteY6" fmla="*/ 1557086 h 2418935"/>
              <a:gd name="connsiteX7" fmla="*/ 95986 w 265246"/>
              <a:gd name="connsiteY7" fmla="*/ 1924949 h 2418935"/>
              <a:gd name="connsiteX8" fmla="*/ 1393 w 265246"/>
              <a:gd name="connsiteY8" fmla="*/ 2418935 h 2418935"/>
              <a:gd name="connsiteX0" fmla="*/ 155716 w 265250"/>
              <a:gd name="connsiteY0" fmla="*/ 0 h 2418935"/>
              <a:gd name="connsiteX1" fmla="*/ 265215 w 265250"/>
              <a:gd name="connsiteY1" fmla="*/ 433564 h 2418935"/>
              <a:gd name="connsiteX2" fmla="*/ 165512 w 265250"/>
              <a:gd name="connsiteY2" fmla="*/ 713004 h 2418935"/>
              <a:gd name="connsiteX3" fmla="*/ 32924 w 265250"/>
              <a:gd name="connsiteY3" fmla="*/ 926466 h 2418935"/>
              <a:gd name="connsiteX4" fmla="*/ 1393 w 265250"/>
              <a:gd name="connsiteY4" fmla="*/ 1126162 h 2418935"/>
              <a:gd name="connsiteX5" fmla="*/ 64455 w 265250"/>
              <a:gd name="connsiteY5" fmla="*/ 1378411 h 2418935"/>
              <a:gd name="connsiteX6" fmla="*/ 117007 w 265250"/>
              <a:gd name="connsiteY6" fmla="*/ 1557086 h 2418935"/>
              <a:gd name="connsiteX7" fmla="*/ 95986 w 265250"/>
              <a:gd name="connsiteY7" fmla="*/ 1924949 h 2418935"/>
              <a:gd name="connsiteX8" fmla="*/ 1393 w 265250"/>
              <a:gd name="connsiteY8" fmla="*/ 2418935 h 2418935"/>
              <a:gd name="connsiteX0" fmla="*/ 155666 w 265176"/>
              <a:gd name="connsiteY0" fmla="*/ 0 h 2418935"/>
              <a:gd name="connsiteX1" fmla="*/ 265165 w 265176"/>
              <a:gd name="connsiteY1" fmla="*/ 433564 h 2418935"/>
              <a:gd name="connsiteX2" fmla="*/ 161415 w 265176"/>
              <a:gd name="connsiteY2" fmla="*/ 700866 h 2418935"/>
              <a:gd name="connsiteX3" fmla="*/ 32874 w 265176"/>
              <a:gd name="connsiteY3" fmla="*/ 926466 h 2418935"/>
              <a:gd name="connsiteX4" fmla="*/ 1343 w 265176"/>
              <a:gd name="connsiteY4" fmla="*/ 1126162 h 2418935"/>
              <a:gd name="connsiteX5" fmla="*/ 64405 w 265176"/>
              <a:gd name="connsiteY5" fmla="*/ 1378411 h 2418935"/>
              <a:gd name="connsiteX6" fmla="*/ 116957 w 265176"/>
              <a:gd name="connsiteY6" fmla="*/ 1557086 h 2418935"/>
              <a:gd name="connsiteX7" fmla="*/ 95936 w 265176"/>
              <a:gd name="connsiteY7" fmla="*/ 1924949 h 2418935"/>
              <a:gd name="connsiteX8" fmla="*/ 1343 w 265176"/>
              <a:gd name="connsiteY8" fmla="*/ 2418935 h 2418935"/>
              <a:gd name="connsiteX0" fmla="*/ 155666 w 265178"/>
              <a:gd name="connsiteY0" fmla="*/ 0 h 2418935"/>
              <a:gd name="connsiteX1" fmla="*/ 265165 w 265178"/>
              <a:gd name="connsiteY1" fmla="*/ 433564 h 2418935"/>
              <a:gd name="connsiteX2" fmla="*/ 161415 w 265178"/>
              <a:gd name="connsiteY2" fmla="*/ 700866 h 2418935"/>
              <a:gd name="connsiteX3" fmla="*/ 32874 w 265178"/>
              <a:gd name="connsiteY3" fmla="*/ 926466 h 2418935"/>
              <a:gd name="connsiteX4" fmla="*/ 1343 w 265178"/>
              <a:gd name="connsiteY4" fmla="*/ 1126162 h 2418935"/>
              <a:gd name="connsiteX5" fmla="*/ 64405 w 265178"/>
              <a:gd name="connsiteY5" fmla="*/ 1378411 h 2418935"/>
              <a:gd name="connsiteX6" fmla="*/ 116957 w 265178"/>
              <a:gd name="connsiteY6" fmla="*/ 1557086 h 2418935"/>
              <a:gd name="connsiteX7" fmla="*/ 95936 w 265178"/>
              <a:gd name="connsiteY7" fmla="*/ 1924949 h 2418935"/>
              <a:gd name="connsiteX8" fmla="*/ 1343 w 265178"/>
              <a:gd name="connsiteY8" fmla="*/ 2418935 h 2418935"/>
              <a:gd name="connsiteX0" fmla="*/ 155666 w 265175"/>
              <a:gd name="connsiteY0" fmla="*/ 0 h 2418935"/>
              <a:gd name="connsiteX1" fmla="*/ 265165 w 265175"/>
              <a:gd name="connsiteY1" fmla="*/ 433564 h 2418935"/>
              <a:gd name="connsiteX2" fmla="*/ 161415 w 265175"/>
              <a:gd name="connsiteY2" fmla="*/ 700866 h 2418935"/>
              <a:gd name="connsiteX3" fmla="*/ 32874 w 265175"/>
              <a:gd name="connsiteY3" fmla="*/ 898144 h 2418935"/>
              <a:gd name="connsiteX4" fmla="*/ 1343 w 265175"/>
              <a:gd name="connsiteY4" fmla="*/ 1126162 h 2418935"/>
              <a:gd name="connsiteX5" fmla="*/ 64405 w 265175"/>
              <a:gd name="connsiteY5" fmla="*/ 1378411 h 2418935"/>
              <a:gd name="connsiteX6" fmla="*/ 116957 w 265175"/>
              <a:gd name="connsiteY6" fmla="*/ 1557086 h 2418935"/>
              <a:gd name="connsiteX7" fmla="*/ 95936 w 265175"/>
              <a:gd name="connsiteY7" fmla="*/ 1924949 h 2418935"/>
              <a:gd name="connsiteX8" fmla="*/ 1343 w 265175"/>
              <a:gd name="connsiteY8" fmla="*/ 2418935 h 2418935"/>
              <a:gd name="connsiteX0" fmla="*/ 155418 w 264927"/>
              <a:gd name="connsiteY0" fmla="*/ 0 h 2418935"/>
              <a:gd name="connsiteX1" fmla="*/ 264917 w 264927"/>
              <a:gd name="connsiteY1" fmla="*/ 433564 h 2418935"/>
              <a:gd name="connsiteX2" fmla="*/ 161167 w 264927"/>
              <a:gd name="connsiteY2" fmla="*/ 700866 h 2418935"/>
              <a:gd name="connsiteX3" fmla="*/ 32626 w 264927"/>
              <a:gd name="connsiteY3" fmla="*/ 898144 h 2418935"/>
              <a:gd name="connsiteX4" fmla="*/ 24722 w 264927"/>
              <a:gd name="connsiteY4" fmla="*/ 1117000 h 2418935"/>
              <a:gd name="connsiteX5" fmla="*/ 1095 w 264927"/>
              <a:gd name="connsiteY5" fmla="*/ 1126162 h 2418935"/>
              <a:gd name="connsiteX6" fmla="*/ 64157 w 264927"/>
              <a:gd name="connsiteY6" fmla="*/ 1378411 h 2418935"/>
              <a:gd name="connsiteX7" fmla="*/ 116709 w 264927"/>
              <a:gd name="connsiteY7" fmla="*/ 1557086 h 2418935"/>
              <a:gd name="connsiteX8" fmla="*/ 95688 w 264927"/>
              <a:gd name="connsiteY8" fmla="*/ 1924949 h 2418935"/>
              <a:gd name="connsiteX9" fmla="*/ 1095 w 264927"/>
              <a:gd name="connsiteY9" fmla="*/ 2418935 h 2418935"/>
              <a:gd name="connsiteX0" fmla="*/ 155418 w 264927"/>
              <a:gd name="connsiteY0" fmla="*/ 0 h 2418935"/>
              <a:gd name="connsiteX1" fmla="*/ 264917 w 264927"/>
              <a:gd name="connsiteY1" fmla="*/ 433564 h 2418935"/>
              <a:gd name="connsiteX2" fmla="*/ 161167 w 264927"/>
              <a:gd name="connsiteY2" fmla="*/ 700866 h 2418935"/>
              <a:gd name="connsiteX3" fmla="*/ 32626 w 264927"/>
              <a:gd name="connsiteY3" fmla="*/ 898144 h 2418935"/>
              <a:gd name="connsiteX4" fmla="*/ 24722 w 264927"/>
              <a:gd name="connsiteY4" fmla="*/ 1117000 h 2418935"/>
              <a:gd name="connsiteX5" fmla="*/ 1095 w 264927"/>
              <a:gd name="connsiteY5" fmla="*/ 1126162 h 2418935"/>
              <a:gd name="connsiteX6" fmla="*/ 64157 w 264927"/>
              <a:gd name="connsiteY6" fmla="*/ 1378411 h 2418935"/>
              <a:gd name="connsiteX7" fmla="*/ 116709 w 264927"/>
              <a:gd name="connsiteY7" fmla="*/ 1557086 h 2418935"/>
              <a:gd name="connsiteX8" fmla="*/ 95688 w 264927"/>
              <a:gd name="connsiteY8" fmla="*/ 1924949 h 2418935"/>
              <a:gd name="connsiteX9" fmla="*/ 1095 w 264927"/>
              <a:gd name="connsiteY9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31531 w 263832"/>
              <a:gd name="connsiteY3" fmla="*/ 898144 h 2418935"/>
              <a:gd name="connsiteX4" fmla="*/ 23627 w 263832"/>
              <a:gd name="connsiteY4" fmla="*/ 1117000 h 2418935"/>
              <a:gd name="connsiteX5" fmla="*/ 63062 w 263832"/>
              <a:gd name="connsiteY5" fmla="*/ 1378411 h 2418935"/>
              <a:gd name="connsiteX6" fmla="*/ 115614 w 263832"/>
              <a:gd name="connsiteY6" fmla="*/ 1557086 h 2418935"/>
              <a:gd name="connsiteX7" fmla="*/ 94593 w 263832"/>
              <a:gd name="connsiteY7" fmla="*/ 1924949 h 2418935"/>
              <a:gd name="connsiteX8" fmla="*/ 0 w 263832"/>
              <a:gd name="connsiteY8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43669 w 263832"/>
              <a:gd name="connsiteY3" fmla="*/ 902190 h 2418935"/>
              <a:gd name="connsiteX4" fmla="*/ 23627 w 263832"/>
              <a:gd name="connsiteY4" fmla="*/ 1117000 h 2418935"/>
              <a:gd name="connsiteX5" fmla="*/ 63062 w 263832"/>
              <a:gd name="connsiteY5" fmla="*/ 1378411 h 2418935"/>
              <a:gd name="connsiteX6" fmla="*/ 115614 w 263832"/>
              <a:gd name="connsiteY6" fmla="*/ 1557086 h 2418935"/>
              <a:gd name="connsiteX7" fmla="*/ 94593 w 263832"/>
              <a:gd name="connsiteY7" fmla="*/ 1924949 h 2418935"/>
              <a:gd name="connsiteX8" fmla="*/ 0 w 263832"/>
              <a:gd name="connsiteY8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43669 w 263832"/>
              <a:gd name="connsiteY3" fmla="*/ 902190 h 2418935"/>
              <a:gd name="connsiteX4" fmla="*/ 23627 w 263832"/>
              <a:gd name="connsiteY4" fmla="*/ 1117000 h 2418935"/>
              <a:gd name="connsiteX5" fmla="*/ 63062 w 263832"/>
              <a:gd name="connsiteY5" fmla="*/ 1378411 h 2418935"/>
              <a:gd name="connsiteX6" fmla="*/ 115614 w 263832"/>
              <a:gd name="connsiteY6" fmla="*/ 1557086 h 2418935"/>
              <a:gd name="connsiteX7" fmla="*/ 94593 w 263832"/>
              <a:gd name="connsiteY7" fmla="*/ 1924949 h 2418935"/>
              <a:gd name="connsiteX8" fmla="*/ 0 w 263832"/>
              <a:gd name="connsiteY8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43669 w 263832"/>
              <a:gd name="connsiteY3" fmla="*/ 902190 h 2418935"/>
              <a:gd name="connsiteX4" fmla="*/ 23627 w 263832"/>
              <a:gd name="connsiteY4" fmla="*/ 1117000 h 2418935"/>
              <a:gd name="connsiteX5" fmla="*/ 63062 w 263832"/>
              <a:gd name="connsiteY5" fmla="*/ 1378411 h 2418935"/>
              <a:gd name="connsiteX6" fmla="*/ 115614 w 263832"/>
              <a:gd name="connsiteY6" fmla="*/ 1557086 h 2418935"/>
              <a:gd name="connsiteX7" fmla="*/ 94593 w 263832"/>
              <a:gd name="connsiteY7" fmla="*/ 1924949 h 2418935"/>
              <a:gd name="connsiteX8" fmla="*/ 0 w 263832"/>
              <a:gd name="connsiteY8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43669 w 263832"/>
              <a:gd name="connsiteY3" fmla="*/ 902190 h 2418935"/>
              <a:gd name="connsiteX4" fmla="*/ 23627 w 263832"/>
              <a:gd name="connsiteY4" fmla="*/ 1117000 h 2418935"/>
              <a:gd name="connsiteX5" fmla="*/ 63062 w 263832"/>
              <a:gd name="connsiteY5" fmla="*/ 1378411 h 2418935"/>
              <a:gd name="connsiteX6" fmla="*/ 115614 w 263832"/>
              <a:gd name="connsiteY6" fmla="*/ 1557086 h 2418935"/>
              <a:gd name="connsiteX7" fmla="*/ 94593 w 263832"/>
              <a:gd name="connsiteY7" fmla="*/ 1924949 h 2418935"/>
              <a:gd name="connsiteX8" fmla="*/ 0 w 263832"/>
              <a:gd name="connsiteY8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43669 w 263832"/>
              <a:gd name="connsiteY3" fmla="*/ 902190 h 2418935"/>
              <a:gd name="connsiteX4" fmla="*/ 23627 w 263832"/>
              <a:gd name="connsiteY4" fmla="*/ 1117000 h 2418935"/>
              <a:gd name="connsiteX5" fmla="*/ 63062 w 263832"/>
              <a:gd name="connsiteY5" fmla="*/ 1378411 h 2418935"/>
              <a:gd name="connsiteX6" fmla="*/ 115614 w 263832"/>
              <a:gd name="connsiteY6" fmla="*/ 1557086 h 2418935"/>
              <a:gd name="connsiteX7" fmla="*/ 94593 w 263832"/>
              <a:gd name="connsiteY7" fmla="*/ 1924949 h 2418935"/>
              <a:gd name="connsiteX8" fmla="*/ 0 w 263832"/>
              <a:gd name="connsiteY8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43669 w 263832"/>
              <a:gd name="connsiteY3" fmla="*/ 902190 h 2418935"/>
              <a:gd name="connsiteX4" fmla="*/ 23627 w 263832"/>
              <a:gd name="connsiteY4" fmla="*/ 1117000 h 2418935"/>
              <a:gd name="connsiteX5" fmla="*/ 63062 w 263832"/>
              <a:gd name="connsiteY5" fmla="*/ 1378411 h 2418935"/>
              <a:gd name="connsiteX6" fmla="*/ 115614 w 263832"/>
              <a:gd name="connsiteY6" fmla="*/ 1557086 h 2418935"/>
              <a:gd name="connsiteX7" fmla="*/ 94593 w 263832"/>
              <a:gd name="connsiteY7" fmla="*/ 1924949 h 2418935"/>
              <a:gd name="connsiteX8" fmla="*/ 0 w 263832"/>
              <a:gd name="connsiteY8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43669 w 263832"/>
              <a:gd name="connsiteY3" fmla="*/ 902190 h 2418935"/>
              <a:gd name="connsiteX4" fmla="*/ 23627 w 263832"/>
              <a:gd name="connsiteY4" fmla="*/ 1117000 h 2418935"/>
              <a:gd name="connsiteX5" fmla="*/ 63062 w 263832"/>
              <a:gd name="connsiteY5" fmla="*/ 1378411 h 2418935"/>
              <a:gd name="connsiteX6" fmla="*/ 115614 w 263832"/>
              <a:gd name="connsiteY6" fmla="*/ 1557086 h 2418935"/>
              <a:gd name="connsiteX7" fmla="*/ 94593 w 263832"/>
              <a:gd name="connsiteY7" fmla="*/ 1924949 h 2418935"/>
              <a:gd name="connsiteX8" fmla="*/ 0 w 263832"/>
              <a:gd name="connsiteY8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43669 w 263832"/>
              <a:gd name="connsiteY3" fmla="*/ 902190 h 2418935"/>
              <a:gd name="connsiteX4" fmla="*/ 23627 w 263832"/>
              <a:gd name="connsiteY4" fmla="*/ 1117000 h 2418935"/>
              <a:gd name="connsiteX5" fmla="*/ 63062 w 263832"/>
              <a:gd name="connsiteY5" fmla="*/ 1378411 h 2418935"/>
              <a:gd name="connsiteX6" fmla="*/ 115614 w 263832"/>
              <a:gd name="connsiteY6" fmla="*/ 1557086 h 2418935"/>
              <a:gd name="connsiteX7" fmla="*/ 94593 w 263832"/>
              <a:gd name="connsiteY7" fmla="*/ 1924949 h 2418935"/>
              <a:gd name="connsiteX8" fmla="*/ 0 w 263832"/>
              <a:gd name="connsiteY8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43669 w 263832"/>
              <a:gd name="connsiteY3" fmla="*/ 902190 h 2418935"/>
              <a:gd name="connsiteX4" fmla="*/ 23627 w 263832"/>
              <a:gd name="connsiteY4" fmla="*/ 1117000 h 2418935"/>
              <a:gd name="connsiteX5" fmla="*/ 63062 w 263832"/>
              <a:gd name="connsiteY5" fmla="*/ 1378411 h 2418935"/>
              <a:gd name="connsiteX6" fmla="*/ 115614 w 263832"/>
              <a:gd name="connsiteY6" fmla="*/ 1557086 h 2418935"/>
              <a:gd name="connsiteX7" fmla="*/ 94593 w 263832"/>
              <a:gd name="connsiteY7" fmla="*/ 1924949 h 2418935"/>
              <a:gd name="connsiteX8" fmla="*/ 0 w 263832"/>
              <a:gd name="connsiteY8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43669 w 263832"/>
              <a:gd name="connsiteY3" fmla="*/ 902190 h 2418935"/>
              <a:gd name="connsiteX4" fmla="*/ 23627 w 263832"/>
              <a:gd name="connsiteY4" fmla="*/ 1117000 h 2418935"/>
              <a:gd name="connsiteX5" fmla="*/ 54970 w 263832"/>
              <a:gd name="connsiteY5" fmla="*/ 1325813 h 2418935"/>
              <a:gd name="connsiteX6" fmla="*/ 115614 w 263832"/>
              <a:gd name="connsiteY6" fmla="*/ 1557086 h 2418935"/>
              <a:gd name="connsiteX7" fmla="*/ 94593 w 263832"/>
              <a:gd name="connsiteY7" fmla="*/ 1924949 h 2418935"/>
              <a:gd name="connsiteX8" fmla="*/ 0 w 263832"/>
              <a:gd name="connsiteY8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43669 w 263832"/>
              <a:gd name="connsiteY3" fmla="*/ 902190 h 2418935"/>
              <a:gd name="connsiteX4" fmla="*/ 23627 w 263832"/>
              <a:gd name="connsiteY4" fmla="*/ 1117000 h 2418935"/>
              <a:gd name="connsiteX5" fmla="*/ 54970 w 263832"/>
              <a:gd name="connsiteY5" fmla="*/ 1325813 h 2418935"/>
              <a:gd name="connsiteX6" fmla="*/ 119660 w 263832"/>
              <a:gd name="connsiteY6" fmla="*/ 1593500 h 2418935"/>
              <a:gd name="connsiteX7" fmla="*/ 94593 w 263832"/>
              <a:gd name="connsiteY7" fmla="*/ 1924949 h 2418935"/>
              <a:gd name="connsiteX8" fmla="*/ 0 w 263832"/>
              <a:gd name="connsiteY8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43669 w 263832"/>
              <a:gd name="connsiteY3" fmla="*/ 902190 h 2418935"/>
              <a:gd name="connsiteX4" fmla="*/ 23627 w 263832"/>
              <a:gd name="connsiteY4" fmla="*/ 1117000 h 2418935"/>
              <a:gd name="connsiteX5" fmla="*/ 54970 w 263832"/>
              <a:gd name="connsiteY5" fmla="*/ 1325813 h 2418935"/>
              <a:gd name="connsiteX6" fmla="*/ 119660 w 263832"/>
              <a:gd name="connsiteY6" fmla="*/ 1593500 h 2418935"/>
              <a:gd name="connsiteX7" fmla="*/ 94593 w 263832"/>
              <a:gd name="connsiteY7" fmla="*/ 1924949 h 2418935"/>
              <a:gd name="connsiteX8" fmla="*/ 0 w 263832"/>
              <a:gd name="connsiteY8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43669 w 263832"/>
              <a:gd name="connsiteY3" fmla="*/ 902190 h 2418935"/>
              <a:gd name="connsiteX4" fmla="*/ 23627 w 263832"/>
              <a:gd name="connsiteY4" fmla="*/ 1117000 h 2418935"/>
              <a:gd name="connsiteX5" fmla="*/ 54970 w 263832"/>
              <a:gd name="connsiteY5" fmla="*/ 1325813 h 2418935"/>
              <a:gd name="connsiteX6" fmla="*/ 119660 w 263832"/>
              <a:gd name="connsiteY6" fmla="*/ 1593500 h 2418935"/>
              <a:gd name="connsiteX7" fmla="*/ 114823 w 263832"/>
              <a:gd name="connsiteY7" fmla="*/ 1949225 h 2418935"/>
              <a:gd name="connsiteX8" fmla="*/ 0 w 263832"/>
              <a:gd name="connsiteY8" fmla="*/ 2418935 h 2418935"/>
              <a:gd name="connsiteX0" fmla="*/ 131558 w 241067"/>
              <a:gd name="connsiteY0" fmla="*/ 0 h 2451304"/>
              <a:gd name="connsiteX1" fmla="*/ 241057 w 241067"/>
              <a:gd name="connsiteY1" fmla="*/ 433564 h 2451304"/>
              <a:gd name="connsiteX2" fmla="*/ 137307 w 241067"/>
              <a:gd name="connsiteY2" fmla="*/ 700866 h 2451304"/>
              <a:gd name="connsiteX3" fmla="*/ 20904 w 241067"/>
              <a:gd name="connsiteY3" fmla="*/ 902190 h 2451304"/>
              <a:gd name="connsiteX4" fmla="*/ 862 w 241067"/>
              <a:gd name="connsiteY4" fmla="*/ 1117000 h 2451304"/>
              <a:gd name="connsiteX5" fmla="*/ 32205 w 241067"/>
              <a:gd name="connsiteY5" fmla="*/ 1325813 h 2451304"/>
              <a:gd name="connsiteX6" fmla="*/ 96895 w 241067"/>
              <a:gd name="connsiteY6" fmla="*/ 1593500 h 2451304"/>
              <a:gd name="connsiteX7" fmla="*/ 92058 w 241067"/>
              <a:gd name="connsiteY7" fmla="*/ 1949225 h 2451304"/>
              <a:gd name="connsiteX8" fmla="*/ 82431 w 241067"/>
              <a:gd name="connsiteY8" fmla="*/ 2451304 h 2451304"/>
              <a:gd name="connsiteX0" fmla="*/ 131558 w 241067"/>
              <a:gd name="connsiteY0" fmla="*/ 0 h 2451304"/>
              <a:gd name="connsiteX1" fmla="*/ 241057 w 241067"/>
              <a:gd name="connsiteY1" fmla="*/ 433564 h 2451304"/>
              <a:gd name="connsiteX2" fmla="*/ 137307 w 241067"/>
              <a:gd name="connsiteY2" fmla="*/ 700866 h 2451304"/>
              <a:gd name="connsiteX3" fmla="*/ 20904 w 241067"/>
              <a:gd name="connsiteY3" fmla="*/ 902190 h 2451304"/>
              <a:gd name="connsiteX4" fmla="*/ 862 w 241067"/>
              <a:gd name="connsiteY4" fmla="*/ 1117000 h 2451304"/>
              <a:gd name="connsiteX5" fmla="*/ 32205 w 241067"/>
              <a:gd name="connsiteY5" fmla="*/ 1325813 h 2451304"/>
              <a:gd name="connsiteX6" fmla="*/ 96895 w 241067"/>
              <a:gd name="connsiteY6" fmla="*/ 1593500 h 2451304"/>
              <a:gd name="connsiteX7" fmla="*/ 92058 w 241067"/>
              <a:gd name="connsiteY7" fmla="*/ 1949225 h 2451304"/>
              <a:gd name="connsiteX8" fmla="*/ 82431 w 241067"/>
              <a:gd name="connsiteY8" fmla="*/ 2451304 h 2451304"/>
              <a:gd name="connsiteX0" fmla="*/ 131558 w 241067"/>
              <a:gd name="connsiteY0" fmla="*/ 0 h 2451304"/>
              <a:gd name="connsiteX1" fmla="*/ 241057 w 241067"/>
              <a:gd name="connsiteY1" fmla="*/ 433564 h 2451304"/>
              <a:gd name="connsiteX2" fmla="*/ 137307 w 241067"/>
              <a:gd name="connsiteY2" fmla="*/ 700866 h 2451304"/>
              <a:gd name="connsiteX3" fmla="*/ 20904 w 241067"/>
              <a:gd name="connsiteY3" fmla="*/ 902190 h 2451304"/>
              <a:gd name="connsiteX4" fmla="*/ 862 w 241067"/>
              <a:gd name="connsiteY4" fmla="*/ 1117000 h 2451304"/>
              <a:gd name="connsiteX5" fmla="*/ 32205 w 241067"/>
              <a:gd name="connsiteY5" fmla="*/ 1325813 h 2451304"/>
              <a:gd name="connsiteX6" fmla="*/ 96895 w 241067"/>
              <a:gd name="connsiteY6" fmla="*/ 1593500 h 2451304"/>
              <a:gd name="connsiteX7" fmla="*/ 92058 w 241067"/>
              <a:gd name="connsiteY7" fmla="*/ 1949225 h 2451304"/>
              <a:gd name="connsiteX8" fmla="*/ 82431 w 241067"/>
              <a:gd name="connsiteY8" fmla="*/ 2451304 h 2451304"/>
              <a:gd name="connsiteX0" fmla="*/ 131558 w 241067"/>
              <a:gd name="connsiteY0" fmla="*/ 0 h 2451304"/>
              <a:gd name="connsiteX1" fmla="*/ 241057 w 241067"/>
              <a:gd name="connsiteY1" fmla="*/ 433564 h 2451304"/>
              <a:gd name="connsiteX2" fmla="*/ 137307 w 241067"/>
              <a:gd name="connsiteY2" fmla="*/ 700866 h 2451304"/>
              <a:gd name="connsiteX3" fmla="*/ 20904 w 241067"/>
              <a:gd name="connsiteY3" fmla="*/ 902190 h 2451304"/>
              <a:gd name="connsiteX4" fmla="*/ 862 w 241067"/>
              <a:gd name="connsiteY4" fmla="*/ 1117000 h 2451304"/>
              <a:gd name="connsiteX5" fmla="*/ 32205 w 241067"/>
              <a:gd name="connsiteY5" fmla="*/ 1325813 h 2451304"/>
              <a:gd name="connsiteX6" fmla="*/ 96895 w 241067"/>
              <a:gd name="connsiteY6" fmla="*/ 1593500 h 2451304"/>
              <a:gd name="connsiteX7" fmla="*/ 96104 w 241067"/>
              <a:gd name="connsiteY7" fmla="*/ 1977547 h 2451304"/>
              <a:gd name="connsiteX8" fmla="*/ 82431 w 241067"/>
              <a:gd name="connsiteY8" fmla="*/ 2451304 h 2451304"/>
              <a:gd name="connsiteX0" fmla="*/ 131558 w 241067"/>
              <a:gd name="connsiteY0" fmla="*/ 0 h 2451304"/>
              <a:gd name="connsiteX1" fmla="*/ 241057 w 241067"/>
              <a:gd name="connsiteY1" fmla="*/ 433564 h 2451304"/>
              <a:gd name="connsiteX2" fmla="*/ 137307 w 241067"/>
              <a:gd name="connsiteY2" fmla="*/ 700866 h 2451304"/>
              <a:gd name="connsiteX3" fmla="*/ 20904 w 241067"/>
              <a:gd name="connsiteY3" fmla="*/ 902190 h 2451304"/>
              <a:gd name="connsiteX4" fmla="*/ 862 w 241067"/>
              <a:gd name="connsiteY4" fmla="*/ 1117000 h 2451304"/>
              <a:gd name="connsiteX5" fmla="*/ 32205 w 241067"/>
              <a:gd name="connsiteY5" fmla="*/ 1325813 h 2451304"/>
              <a:gd name="connsiteX6" fmla="*/ 96895 w 241067"/>
              <a:gd name="connsiteY6" fmla="*/ 1593500 h 2451304"/>
              <a:gd name="connsiteX7" fmla="*/ 96104 w 241067"/>
              <a:gd name="connsiteY7" fmla="*/ 1977547 h 2451304"/>
              <a:gd name="connsiteX8" fmla="*/ 82431 w 241067"/>
              <a:gd name="connsiteY8" fmla="*/ 2451304 h 2451304"/>
              <a:gd name="connsiteX0" fmla="*/ 131558 w 241067"/>
              <a:gd name="connsiteY0" fmla="*/ 0 h 2451304"/>
              <a:gd name="connsiteX1" fmla="*/ 241057 w 241067"/>
              <a:gd name="connsiteY1" fmla="*/ 433564 h 2451304"/>
              <a:gd name="connsiteX2" fmla="*/ 137307 w 241067"/>
              <a:gd name="connsiteY2" fmla="*/ 700866 h 2451304"/>
              <a:gd name="connsiteX3" fmla="*/ 20904 w 241067"/>
              <a:gd name="connsiteY3" fmla="*/ 902190 h 2451304"/>
              <a:gd name="connsiteX4" fmla="*/ 862 w 241067"/>
              <a:gd name="connsiteY4" fmla="*/ 1117000 h 2451304"/>
              <a:gd name="connsiteX5" fmla="*/ 32205 w 241067"/>
              <a:gd name="connsiteY5" fmla="*/ 1325813 h 2451304"/>
              <a:gd name="connsiteX6" fmla="*/ 96895 w 241067"/>
              <a:gd name="connsiteY6" fmla="*/ 1593500 h 2451304"/>
              <a:gd name="connsiteX7" fmla="*/ 96104 w 241067"/>
              <a:gd name="connsiteY7" fmla="*/ 1977547 h 2451304"/>
              <a:gd name="connsiteX8" fmla="*/ 82431 w 241067"/>
              <a:gd name="connsiteY8" fmla="*/ 2451304 h 2451304"/>
              <a:gd name="connsiteX0" fmla="*/ 131558 w 241067"/>
              <a:gd name="connsiteY0" fmla="*/ 0 h 2451304"/>
              <a:gd name="connsiteX1" fmla="*/ 241057 w 241067"/>
              <a:gd name="connsiteY1" fmla="*/ 433564 h 2451304"/>
              <a:gd name="connsiteX2" fmla="*/ 137307 w 241067"/>
              <a:gd name="connsiteY2" fmla="*/ 700866 h 2451304"/>
              <a:gd name="connsiteX3" fmla="*/ 20904 w 241067"/>
              <a:gd name="connsiteY3" fmla="*/ 902190 h 2451304"/>
              <a:gd name="connsiteX4" fmla="*/ 862 w 241067"/>
              <a:gd name="connsiteY4" fmla="*/ 1117000 h 2451304"/>
              <a:gd name="connsiteX5" fmla="*/ 32205 w 241067"/>
              <a:gd name="connsiteY5" fmla="*/ 1325813 h 2451304"/>
              <a:gd name="connsiteX6" fmla="*/ 96895 w 241067"/>
              <a:gd name="connsiteY6" fmla="*/ 1593500 h 2451304"/>
              <a:gd name="connsiteX7" fmla="*/ 96104 w 241067"/>
              <a:gd name="connsiteY7" fmla="*/ 1977547 h 2451304"/>
              <a:gd name="connsiteX8" fmla="*/ 82431 w 241067"/>
              <a:gd name="connsiteY8" fmla="*/ 2451304 h 2451304"/>
              <a:gd name="connsiteX0" fmla="*/ 130726 w 240234"/>
              <a:gd name="connsiteY0" fmla="*/ 0 h 2451304"/>
              <a:gd name="connsiteX1" fmla="*/ 240225 w 240234"/>
              <a:gd name="connsiteY1" fmla="*/ 433564 h 2451304"/>
              <a:gd name="connsiteX2" fmla="*/ 136475 w 240234"/>
              <a:gd name="connsiteY2" fmla="*/ 700866 h 2451304"/>
              <a:gd name="connsiteX3" fmla="*/ 36256 w 240234"/>
              <a:gd name="connsiteY3" fmla="*/ 869822 h 2451304"/>
              <a:gd name="connsiteX4" fmla="*/ 30 w 240234"/>
              <a:gd name="connsiteY4" fmla="*/ 1117000 h 2451304"/>
              <a:gd name="connsiteX5" fmla="*/ 31373 w 240234"/>
              <a:gd name="connsiteY5" fmla="*/ 1325813 h 2451304"/>
              <a:gd name="connsiteX6" fmla="*/ 96063 w 240234"/>
              <a:gd name="connsiteY6" fmla="*/ 1593500 h 2451304"/>
              <a:gd name="connsiteX7" fmla="*/ 95272 w 240234"/>
              <a:gd name="connsiteY7" fmla="*/ 1977547 h 2451304"/>
              <a:gd name="connsiteX8" fmla="*/ 81599 w 240234"/>
              <a:gd name="connsiteY8" fmla="*/ 2451304 h 2451304"/>
              <a:gd name="connsiteX0" fmla="*/ 131246 w 240754"/>
              <a:gd name="connsiteY0" fmla="*/ 0 h 2451304"/>
              <a:gd name="connsiteX1" fmla="*/ 240745 w 240754"/>
              <a:gd name="connsiteY1" fmla="*/ 433564 h 2451304"/>
              <a:gd name="connsiteX2" fmla="*/ 136995 w 240754"/>
              <a:gd name="connsiteY2" fmla="*/ 700866 h 2451304"/>
              <a:gd name="connsiteX3" fmla="*/ 36776 w 240754"/>
              <a:gd name="connsiteY3" fmla="*/ 869822 h 2451304"/>
              <a:gd name="connsiteX4" fmla="*/ 550 w 240754"/>
              <a:gd name="connsiteY4" fmla="*/ 1117000 h 2451304"/>
              <a:gd name="connsiteX5" fmla="*/ 60215 w 240754"/>
              <a:gd name="connsiteY5" fmla="*/ 1333905 h 2451304"/>
              <a:gd name="connsiteX6" fmla="*/ 96583 w 240754"/>
              <a:gd name="connsiteY6" fmla="*/ 1593500 h 2451304"/>
              <a:gd name="connsiteX7" fmla="*/ 95792 w 240754"/>
              <a:gd name="connsiteY7" fmla="*/ 1977547 h 2451304"/>
              <a:gd name="connsiteX8" fmla="*/ 82119 w 240754"/>
              <a:gd name="connsiteY8" fmla="*/ 2451304 h 2451304"/>
              <a:gd name="connsiteX0" fmla="*/ 123400 w 232908"/>
              <a:gd name="connsiteY0" fmla="*/ 0 h 2451304"/>
              <a:gd name="connsiteX1" fmla="*/ 232899 w 232908"/>
              <a:gd name="connsiteY1" fmla="*/ 433564 h 2451304"/>
              <a:gd name="connsiteX2" fmla="*/ 129149 w 232908"/>
              <a:gd name="connsiteY2" fmla="*/ 700866 h 2451304"/>
              <a:gd name="connsiteX3" fmla="*/ 28930 w 232908"/>
              <a:gd name="connsiteY3" fmla="*/ 869822 h 2451304"/>
              <a:gd name="connsiteX4" fmla="*/ 796 w 232908"/>
              <a:gd name="connsiteY4" fmla="*/ 1088678 h 2451304"/>
              <a:gd name="connsiteX5" fmla="*/ 52369 w 232908"/>
              <a:gd name="connsiteY5" fmla="*/ 1333905 h 2451304"/>
              <a:gd name="connsiteX6" fmla="*/ 88737 w 232908"/>
              <a:gd name="connsiteY6" fmla="*/ 1593500 h 2451304"/>
              <a:gd name="connsiteX7" fmla="*/ 87946 w 232908"/>
              <a:gd name="connsiteY7" fmla="*/ 1977547 h 2451304"/>
              <a:gd name="connsiteX8" fmla="*/ 74273 w 232908"/>
              <a:gd name="connsiteY8" fmla="*/ 2451304 h 2451304"/>
              <a:gd name="connsiteX0" fmla="*/ 119570 w 229078"/>
              <a:gd name="connsiteY0" fmla="*/ 0 h 2451304"/>
              <a:gd name="connsiteX1" fmla="*/ 229069 w 229078"/>
              <a:gd name="connsiteY1" fmla="*/ 433564 h 2451304"/>
              <a:gd name="connsiteX2" fmla="*/ 125319 w 229078"/>
              <a:gd name="connsiteY2" fmla="*/ 700866 h 2451304"/>
              <a:gd name="connsiteX3" fmla="*/ 25100 w 229078"/>
              <a:gd name="connsiteY3" fmla="*/ 869822 h 2451304"/>
              <a:gd name="connsiteX4" fmla="*/ 1012 w 229078"/>
              <a:gd name="connsiteY4" fmla="*/ 1088678 h 2451304"/>
              <a:gd name="connsiteX5" fmla="*/ 48539 w 229078"/>
              <a:gd name="connsiteY5" fmla="*/ 1333905 h 2451304"/>
              <a:gd name="connsiteX6" fmla="*/ 84907 w 229078"/>
              <a:gd name="connsiteY6" fmla="*/ 1593500 h 2451304"/>
              <a:gd name="connsiteX7" fmla="*/ 84116 w 229078"/>
              <a:gd name="connsiteY7" fmla="*/ 1977547 h 2451304"/>
              <a:gd name="connsiteX8" fmla="*/ 70443 w 229078"/>
              <a:gd name="connsiteY8" fmla="*/ 2451304 h 2451304"/>
              <a:gd name="connsiteX0" fmla="*/ 121931 w 231439"/>
              <a:gd name="connsiteY0" fmla="*/ 0 h 2451304"/>
              <a:gd name="connsiteX1" fmla="*/ 231430 w 231439"/>
              <a:gd name="connsiteY1" fmla="*/ 433564 h 2451304"/>
              <a:gd name="connsiteX2" fmla="*/ 127680 w 231439"/>
              <a:gd name="connsiteY2" fmla="*/ 700866 h 2451304"/>
              <a:gd name="connsiteX3" fmla="*/ 27461 w 231439"/>
              <a:gd name="connsiteY3" fmla="*/ 869822 h 2451304"/>
              <a:gd name="connsiteX4" fmla="*/ 3373 w 231439"/>
              <a:gd name="connsiteY4" fmla="*/ 1088678 h 2451304"/>
              <a:gd name="connsiteX5" fmla="*/ 87268 w 231439"/>
              <a:gd name="connsiteY5" fmla="*/ 1593500 h 2451304"/>
              <a:gd name="connsiteX6" fmla="*/ 86477 w 231439"/>
              <a:gd name="connsiteY6" fmla="*/ 1977547 h 2451304"/>
              <a:gd name="connsiteX7" fmla="*/ 72804 w 231439"/>
              <a:gd name="connsiteY7" fmla="*/ 2451304 h 2451304"/>
              <a:gd name="connsiteX0" fmla="*/ 115075 w 224583"/>
              <a:gd name="connsiteY0" fmla="*/ 0 h 2451304"/>
              <a:gd name="connsiteX1" fmla="*/ 224574 w 224583"/>
              <a:gd name="connsiteY1" fmla="*/ 433564 h 2451304"/>
              <a:gd name="connsiteX2" fmla="*/ 120824 w 224583"/>
              <a:gd name="connsiteY2" fmla="*/ 700866 h 2451304"/>
              <a:gd name="connsiteX3" fmla="*/ 20605 w 224583"/>
              <a:gd name="connsiteY3" fmla="*/ 869822 h 2451304"/>
              <a:gd name="connsiteX4" fmla="*/ 4609 w 224583"/>
              <a:gd name="connsiteY4" fmla="*/ 1149368 h 2451304"/>
              <a:gd name="connsiteX5" fmla="*/ 80412 w 224583"/>
              <a:gd name="connsiteY5" fmla="*/ 1593500 h 2451304"/>
              <a:gd name="connsiteX6" fmla="*/ 79621 w 224583"/>
              <a:gd name="connsiteY6" fmla="*/ 1977547 h 2451304"/>
              <a:gd name="connsiteX7" fmla="*/ 65948 w 224583"/>
              <a:gd name="connsiteY7" fmla="*/ 2451304 h 2451304"/>
              <a:gd name="connsiteX0" fmla="*/ 118663 w 228171"/>
              <a:gd name="connsiteY0" fmla="*/ 0 h 2451304"/>
              <a:gd name="connsiteX1" fmla="*/ 228162 w 228171"/>
              <a:gd name="connsiteY1" fmla="*/ 433564 h 2451304"/>
              <a:gd name="connsiteX2" fmla="*/ 124412 w 228171"/>
              <a:gd name="connsiteY2" fmla="*/ 700866 h 2451304"/>
              <a:gd name="connsiteX3" fmla="*/ 24193 w 228171"/>
              <a:gd name="connsiteY3" fmla="*/ 869822 h 2451304"/>
              <a:gd name="connsiteX4" fmla="*/ 8197 w 228171"/>
              <a:gd name="connsiteY4" fmla="*/ 1149368 h 2451304"/>
              <a:gd name="connsiteX5" fmla="*/ 84000 w 228171"/>
              <a:gd name="connsiteY5" fmla="*/ 1593500 h 2451304"/>
              <a:gd name="connsiteX6" fmla="*/ 83209 w 228171"/>
              <a:gd name="connsiteY6" fmla="*/ 1977547 h 2451304"/>
              <a:gd name="connsiteX7" fmla="*/ 69536 w 228171"/>
              <a:gd name="connsiteY7" fmla="*/ 2451304 h 2451304"/>
              <a:gd name="connsiteX0" fmla="*/ 101811 w 211319"/>
              <a:gd name="connsiteY0" fmla="*/ 0 h 2451304"/>
              <a:gd name="connsiteX1" fmla="*/ 211310 w 211319"/>
              <a:gd name="connsiteY1" fmla="*/ 433564 h 2451304"/>
              <a:gd name="connsiteX2" fmla="*/ 107560 w 211319"/>
              <a:gd name="connsiteY2" fmla="*/ 700866 h 2451304"/>
              <a:gd name="connsiteX3" fmla="*/ 7341 w 211319"/>
              <a:gd name="connsiteY3" fmla="*/ 869822 h 2451304"/>
              <a:gd name="connsiteX4" fmla="*/ 19667 w 211319"/>
              <a:gd name="connsiteY4" fmla="*/ 1230288 h 2451304"/>
              <a:gd name="connsiteX5" fmla="*/ 67148 w 211319"/>
              <a:gd name="connsiteY5" fmla="*/ 1593500 h 2451304"/>
              <a:gd name="connsiteX6" fmla="*/ 66357 w 211319"/>
              <a:gd name="connsiteY6" fmla="*/ 1977547 h 2451304"/>
              <a:gd name="connsiteX7" fmla="*/ 52684 w 211319"/>
              <a:gd name="connsiteY7" fmla="*/ 2451304 h 2451304"/>
              <a:gd name="connsiteX0" fmla="*/ 106691 w 216199"/>
              <a:gd name="connsiteY0" fmla="*/ 0 h 2451304"/>
              <a:gd name="connsiteX1" fmla="*/ 216190 w 216199"/>
              <a:gd name="connsiteY1" fmla="*/ 433564 h 2451304"/>
              <a:gd name="connsiteX2" fmla="*/ 112440 w 216199"/>
              <a:gd name="connsiteY2" fmla="*/ 700866 h 2451304"/>
              <a:gd name="connsiteX3" fmla="*/ 12221 w 216199"/>
              <a:gd name="connsiteY3" fmla="*/ 869822 h 2451304"/>
              <a:gd name="connsiteX4" fmla="*/ 24547 w 216199"/>
              <a:gd name="connsiteY4" fmla="*/ 1230288 h 2451304"/>
              <a:gd name="connsiteX5" fmla="*/ 72028 w 216199"/>
              <a:gd name="connsiteY5" fmla="*/ 1593500 h 2451304"/>
              <a:gd name="connsiteX6" fmla="*/ 71237 w 216199"/>
              <a:gd name="connsiteY6" fmla="*/ 1977547 h 2451304"/>
              <a:gd name="connsiteX7" fmla="*/ 57564 w 216199"/>
              <a:gd name="connsiteY7" fmla="*/ 2451304 h 2451304"/>
              <a:gd name="connsiteX0" fmla="*/ 119678 w 229186"/>
              <a:gd name="connsiteY0" fmla="*/ 0 h 2451304"/>
              <a:gd name="connsiteX1" fmla="*/ 229177 w 229186"/>
              <a:gd name="connsiteY1" fmla="*/ 433564 h 2451304"/>
              <a:gd name="connsiteX2" fmla="*/ 125427 w 229186"/>
              <a:gd name="connsiteY2" fmla="*/ 700866 h 2451304"/>
              <a:gd name="connsiteX3" fmla="*/ 25208 w 229186"/>
              <a:gd name="connsiteY3" fmla="*/ 869822 h 2451304"/>
              <a:gd name="connsiteX4" fmla="*/ 17304 w 229186"/>
              <a:gd name="connsiteY4" fmla="*/ 1169598 h 2451304"/>
              <a:gd name="connsiteX5" fmla="*/ 85015 w 229186"/>
              <a:gd name="connsiteY5" fmla="*/ 1593500 h 2451304"/>
              <a:gd name="connsiteX6" fmla="*/ 84224 w 229186"/>
              <a:gd name="connsiteY6" fmla="*/ 1977547 h 2451304"/>
              <a:gd name="connsiteX7" fmla="*/ 70551 w 229186"/>
              <a:gd name="connsiteY7" fmla="*/ 2451304 h 2451304"/>
              <a:gd name="connsiteX0" fmla="*/ 109123 w 218631"/>
              <a:gd name="connsiteY0" fmla="*/ 0 h 2451304"/>
              <a:gd name="connsiteX1" fmla="*/ 218622 w 218631"/>
              <a:gd name="connsiteY1" fmla="*/ 433564 h 2451304"/>
              <a:gd name="connsiteX2" fmla="*/ 114872 w 218631"/>
              <a:gd name="connsiteY2" fmla="*/ 700866 h 2451304"/>
              <a:gd name="connsiteX3" fmla="*/ 14653 w 218631"/>
              <a:gd name="connsiteY3" fmla="*/ 869822 h 2451304"/>
              <a:gd name="connsiteX4" fmla="*/ 6749 w 218631"/>
              <a:gd name="connsiteY4" fmla="*/ 1169598 h 2451304"/>
              <a:gd name="connsiteX5" fmla="*/ 74460 w 218631"/>
              <a:gd name="connsiteY5" fmla="*/ 1593500 h 2451304"/>
              <a:gd name="connsiteX6" fmla="*/ 73669 w 218631"/>
              <a:gd name="connsiteY6" fmla="*/ 1977547 h 2451304"/>
              <a:gd name="connsiteX7" fmla="*/ 59996 w 218631"/>
              <a:gd name="connsiteY7" fmla="*/ 2451304 h 2451304"/>
              <a:gd name="connsiteX0" fmla="*/ 110475 w 219983"/>
              <a:gd name="connsiteY0" fmla="*/ 0 h 2451304"/>
              <a:gd name="connsiteX1" fmla="*/ 219974 w 219983"/>
              <a:gd name="connsiteY1" fmla="*/ 433564 h 2451304"/>
              <a:gd name="connsiteX2" fmla="*/ 116224 w 219983"/>
              <a:gd name="connsiteY2" fmla="*/ 700866 h 2451304"/>
              <a:gd name="connsiteX3" fmla="*/ 16005 w 219983"/>
              <a:gd name="connsiteY3" fmla="*/ 869822 h 2451304"/>
              <a:gd name="connsiteX4" fmla="*/ 8101 w 219983"/>
              <a:gd name="connsiteY4" fmla="*/ 1169598 h 2451304"/>
              <a:gd name="connsiteX5" fmla="*/ 75812 w 219983"/>
              <a:gd name="connsiteY5" fmla="*/ 1593500 h 2451304"/>
              <a:gd name="connsiteX6" fmla="*/ 75021 w 219983"/>
              <a:gd name="connsiteY6" fmla="*/ 1977547 h 2451304"/>
              <a:gd name="connsiteX7" fmla="*/ 61348 w 219983"/>
              <a:gd name="connsiteY7" fmla="*/ 2451304 h 2451304"/>
              <a:gd name="connsiteX0" fmla="*/ 106965 w 216473"/>
              <a:gd name="connsiteY0" fmla="*/ 0 h 2451304"/>
              <a:gd name="connsiteX1" fmla="*/ 216464 w 216473"/>
              <a:gd name="connsiteY1" fmla="*/ 433564 h 2451304"/>
              <a:gd name="connsiteX2" fmla="*/ 112714 w 216473"/>
              <a:gd name="connsiteY2" fmla="*/ 700866 h 2451304"/>
              <a:gd name="connsiteX3" fmla="*/ 20587 w 216473"/>
              <a:gd name="connsiteY3" fmla="*/ 869822 h 2451304"/>
              <a:gd name="connsiteX4" fmla="*/ 4591 w 216473"/>
              <a:gd name="connsiteY4" fmla="*/ 1169598 h 2451304"/>
              <a:gd name="connsiteX5" fmla="*/ 72302 w 216473"/>
              <a:gd name="connsiteY5" fmla="*/ 1593500 h 2451304"/>
              <a:gd name="connsiteX6" fmla="*/ 71511 w 216473"/>
              <a:gd name="connsiteY6" fmla="*/ 1977547 h 2451304"/>
              <a:gd name="connsiteX7" fmla="*/ 57838 w 216473"/>
              <a:gd name="connsiteY7" fmla="*/ 2451304 h 2451304"/>
              <a:gd name="connsiteX0" fmla="*/ 107993 w 217501"/>
              <a:gd name="connsiteY0" fmla="*/ 0 h 2451304"/>
              <a:gd name="connsiteX1" fmla="*/ 217492 w 217501"/>
              <a:gd name="connsiteY1" fmla="*/ 433564 h 2451304"/>
              <a:gd name="connsiteX2" fmla="*/ 113742 w 217501"/>
              <a:gd name="connsiteY2" fmla="*/ 700866 h 2451304"/>
              <a:gd name="connsiteX3" fmla="*/ 21615 w 217501"/>
              <a:gd name="connsiteY3" fmla="*/ 869822 h 2451304"/>
              <a:gd name="connsiteX4" fmla="*/ 5619 w 217501"/>
              <a:gd name="connsiteY4" fmla="*/ 1169598 h 2451304"/>
              <a:gd name="connsiteX5" fmla="*/ 73330 w 217501"/>
              <a:gd name="connsiteY5" fmla="*/ 1593500 h 2451304"/>
              <a:gd name="connsiteX6" fmla="*/ 72539 w 217501"/>
              <a:gd name="connsiteY6" fmla="*/ 1977547 h 2451304"/>
              <a:gd name="connsiteX7" fmla="*/ 58866 w 217501"/>
              <a:gd name="connsiteY7" fmla="*/ 2451304 h 2451304"/>
              <a:gd name="connsiteX0" fmla="*/ 111952 w 221460"/>
              <a:gd name="connsiteY0" fmla="*/ 0 h 2451304"/>
              <a:gd name="connsiteX1" fmla="*/ 221451 w 221460"/>
              <a:gd name="connsiteY1" fmla="*/ 433564 h 2451304"/>
              <a:gd name="connsiteX2" fmla="*/ 117701 w 221460"/>
              <a:gd name="connsiteY2" fmla="*/ 700866 h 2451304"/>
              <a:gd name="connsiteX3" fmla="*/ 17482 w 221460"/>
              <a:gd name="connsiteY3" fmla="*/ 898144 h 2451304"/>
              <a:gd name="connsiteX4" fmla="*/ 9578 w 221460"/>
              <a:gd name="connsiteY4" fmla="*/ 1169598 h 2451304"/>
              <a:gd name="connsiteX5" fmla="*/ 77289 w 221460"/>
              <a:gd name="connsiteY5" fmla="*/ 1593500 h 2451304"/>
              <a:gd name="connsiteX6" fmla="*/ 76498 w 221460"/>
              <a:gd name="connsiteY6" fmla="*/ 1977547 h 2451304"/>
              <a:gd name="connsiteX7" fmla="*/ 62825 w 221460"/>
              <a:gd name="connsiteY7" fmla="*/ 2451304 h 245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60" h="2451304">
                <a:moveTo>
                  <a:pt x="111952" y="0"/>
                </a:moveTo>
                <a:cubicBezTo>
                  <a:pt x="102601" y="23167"/>
                  <a:pt x="220493" y="316753"/>
                  <a:pt x="221451" y="433564"/>
                </a:cubicBezTo>
                <a:cubicBezTo>
                  <a:pt x="222409" y="550375"/>
                  <a:pt x="151696" y="623436"/>
                  <a:pt x="117701" y="700866"/>
                </a:cubicBezTo>
                <a:cubicBezTo>
                  <a:pt x="83706" y="778296"/>
                  <a:pt x="43595" y="807884"/>
                  <a:pt x="17482" y="898144"/>
                </a:cubicBezTo>
                <a:cubicBezTo>
                  <a:pt x="-8631" y="988404"/>
                  <a:pt x="-390" y="1053705"/>
                  <a:pt x="9578" y="1169598"/>
                </a:cubicBezTo>
                <a:cubicBezTo>
                  <a:pt x="19546" y="1285491"/>
                  <a:pt x="66136" y="1458842"/>
                  <a:pt x="77289" y="1593500"/>
                </a:cubicBezTo>
                <a:cubicBezTo>
                  <a:pt x="88442" y="1728158"/>
                  <a:pt x="83629" y="1837952"/>
                  <a:pt x="76498" y="1977547"/>
                </a:cubicBezTo>
                <a:cubicBezTo>
                  <a:pt x="69367" y="2117142"/>
                  <a:pt x="68119" y="2276131"/>
                  <a:pt x="62825" y="2451304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フリーフォーム 20"/>
          <p:cNvSpPr/>
          <p:nvPr/>
        </p:nvSpPr>
        <p:spPr>
          <a:xfrm rot="379977">
            <a:off x="1984403" y="2366546"/>
            <a:ext cx="221460" cy="2451304"/>
          </a:xfrm>
          <a:custGeom>
            <a:avLst/>
            <a:gdLst>
              <a:gd name="connsiteX0" fmla="*/ 316754 w 316754"/>
              <a:gd name="connsiteY0" fmla="*/ 0 h 2039007"/>
              <a:gd name="connsiteX1" fmla="*/ 169609 w 316754"/>
              <a:gd name="connsiteY1" fmla="*/ 357352 h 2039007"/>
              <a:gd name="connsiteX2" fmla="*/ 32975 w 316754"/>
              <a:gd name="connsiteY2" fmla="*/ 546538 h 2039007"/>
              <a:gd name="connsiteX3" fmla="*/ 1444 w 316754"/>
              <a:gd name="connsiteY3" fmla="*/ 746234 h 2039007"/>
              <a:gd name="connsiteX4" fmla="*/ 64506 w 316754"/>
              <a:gd name="connsiteY4" fmla="*/ 998483 h 2039007"/>
              <a:gd name="connsiteX5" fmla="*/ 117058 w 316754"/>
              <a:gd name="connsiteY5" fmla="*/ 1177158 h 2039007"/>
              <a:gd name="connsiteX6" fmla="*/ 96037 w 316754"/>
              <a:gd name="connsiteY6" fmla="*/ 1545021 h 2039007"/>
              <a:gd name="connsiteX7" fmla="*/ 1444 w 316754"/>
              <a:gd name="connsiteY7" fmla="*/ 2039007 h 2039007"/>
              <a:gd name="connsiteX0" fmla="*/ 316754 w 316754"/>
              <a:gd name="connsiteY0" fmla="*/ 0 h 2039007"/>
              <a:gd name="connsiteX1" fmla="*/ 260650 w 316754"/>
              <a:gd name="connsiteY1" fmla="*/ 139001 h 2039007"/>
              <a:gd name="connsiteX2" fmla="*/ 169609 w 316754"/>
              <a:gd name="connsiteY2" fmla="*/ 357352 h 2039007"/>
              <a:gd name="connsiteX3" fmla="*/ 32975 w 316754"/>
              <a:gd name="connsiteY3" fmla="*/ 546538 h 2039007"/>
              <a:gd name="connsiteX4" fmla="*/ 1444 w 316754"/>
              <a:gd name="connsiteY4" fmla="*/ 746234 h 2039007"/>
              <a:gd name="connsiteX5" fmla="*/ 64506 w 316754"/>
              <a:gd name="connsiteY5" fmla="*/ 998483 h 2039007"/>
              <a:gd name="connsiteX6" fmla="*/ 117058 w 316754"/>
              <a:gd name="connsiteY6" fmla="*/ 1177158 h 2039007"/>
              <a:gd name="connsiteX7" fmla="*/ 96037 w 316754"/>
              <a:gd name="connsiteY7" fmla="*/ 1545021 h 2039007"/>
              <a:gd name="connsiteX8" fmla="*/ 1444 w 316754"/>
              <a:gd name="connsiteY8" fmla="*/ 2039007 h 2039007"/>
              <a:gd name="connsiteX0" fmla="*/ 245920 w 267641"/>
              <a:gd name="connsiteY0" fmla="*/ 0 h 2373858"/>
              <a:gd name="connsiteX1" fmla="*/ 260650 w 267641"/>
              <a:gd name="connsiteY1" fmla="*/ 473852 h 2373858"/>
              <a:gd name="connsiteX2" fmla="*/ 169609 w 267641"/>
              <a:gd name="connsiteY2" fmla="*/ 692203 h 2373858"/>
              <a:gd name="connsiteX3" fmla="*/ 32975 w 267641"/>
              <a:gd name="connsiteY3" fmla="*/ 881389 h 2373858"/>
              <a:gd name="connsiteX4" fmla="*/ 1444 w 267641"/>
              <a:gd name="connsiteY4" fmla="*/ 1081085 h 2373858"/>
              <a:gd name="connsiteX5" fmla="*/ 64506 w 267641"/>
              <a:gd name="connsiteY5" fmla="*/ 1333334 h 2373858"/>
              <a:gd name="connsiteX6" fmla="*/ 117058 w 267641"/>
              <a:gd name="connsiteY6" fmla="*/ 1512009 h 2373858"/>
              <a:gd name="connsiteX7" fmla="*/ 96037 w 267641"/>
              <a:gd name="connsiteY7" fmla="*/ 1879872 h 2373858"/>
              <a:gd name="connsiteX8" fmla="*/ 1444 w 267641"/>
              <a:gd name="connsiteY8" fmla="*/ 2373858 h 2373858"/>
              <a:gd name="connsiteX0" fmla="*/ 175086 w 263976"/>
              <a:gd name="connsiteY0" fmla="*/ 0 h 2380298"/>
              <a:gd name="connsiteX1" fmla="*/ 260650 w 263976"/>
              <a:gd name="connsiteY1" fmla="*/ 480292 h 2380298"/>
              <a:gd name="connsiteX2" fmla="*/ 169609 w 263976"/>
              <a:gd name="connsiteY2" fmla="*/ 698643 h 2380298"/>
              <a:gd name="connsiteX3" fmla="*/ 32975 w 263976"/>
              <a:gd name="connsiteY3" fmla="*/ 887829 h 2380298"/>
              <a:gd name="connsiteX4" fmla="*/ 1444 w 263976"/>
              <a:gd name="connsiteY4" fmla="*/ 1087525 h 2380298"/>
              <a:gd name="connsiteX5" fmla="*/ 64506 w 263976"/>
              <a:gd name="connsiteY5" fmla="*/ 1339774 h 2380298"/>
              <a:gd name="connsiteX6" fmla="*/ 117058 w 263976"/>
              <a:gd name="connsiteY6" fmla="*/ 1518449 h 2380298"/>
              <a:gd name="connsiteX7" fmla="*/ 96037 w 263976"/>
              <a:gd name="connsiteY7" fmla="*/ 1886312 h 2380298"/>
              <a:gd name="connsiteX8" fmla="*/ 1444 w 263976"/>
              <a:gd name="connsiteY8" fmla="*/ 2380298 h 2380298"/>
              <a:gd name="connsiteX0" fmla="*/ 175086 w 263976"/>
              <a:gd name="connsiteY0" fmla="*/ 0 h 2380298"/>
              <a:gd name="connsiteX1" fmla="*/ 260650 w 263976"/>
              <a:gd name="connsiteY1" fmla="*/ 480292 h 2380298"/>
              <a:gd name="connsiteX2" fmla="*/ 169609 w 263976"/>
              <a:gd name="connsiteY2" fmla="*/ 698643 h 2380298"/>
              <a:gd name="connsiteX3" fmla="*/ 32975 w 263976"/>
              <a:gd name="connsiteY3" fmla="*/ 887829 h 2380298"/>
              <a:gd name="connsiteX4" fmla="*/ 1444 w 263976"/>
              <a:gd name="connsiteY4" fmla="*/ 1087525 h 2380298"/>
              <a:gd name="connsiteX5" fmla="*/ 64506 w 263976"/>
              <a:gd name="connsiteY5" fmla="*/ 1339774 h 2380298"/>
              <a:gd name="connsiteX6" fmla="*/ 117058 w 263976"/>
              <a:gd name="connsiteY6" fmla="*/ 1518449 h 2380298"/>
              <a:gd name="connsiteX7" fmla="*/ 96037 w 263976"/>
              <a:gd name="connsiteY7" fmla="*/ 1886312 h 2380298"/>
              <a:gd name="connsiteX8" fmla="*/ 1444 w 263976"/>
              <a:gd name="connsiteY8" fmla="*/ 2380298 h 2380298"/>
              <a:gd name="connsiteX0" fmla="*/ 297435 w 297435"/>
              <a:gd name="connsiteY0" fmla="*/ 0 h 2315903"/>
              <a:gd name="connsiteX1" fmla="*/ 260650 w 297435"/>
              <a:gd name="connsiteY1" fmla="*/ 415897 h 2315903"/>
              <a:gd name="connsiteX2" fmla="*/ 169609 w 297435"/>
              <a:gd name="connsiteY2" fmla="*/ 634248 h 2315903"/>
              <a:gd name="connsiteX3" fmla="*/ 32975 w 297435"/>
              <a:gd name="connsiteY3" fmla="*/ 823434 h 2315903"/>
              <a:gd name="connsiteX4" fmla="*/ 1444 w 297435"/>
              <a:gd name="connsiteY4" fmla="*/ 1023130 h 2315903"/>
              <a:gd name="connsiteX5" fmla="*/ 64506 w 297435"/>
              <a:gd name="connsiteY5" fmla="*/ 1275379 h 2315903"/>
              <a:gd name="connsiteX6" fmla="*/ 117058 w 297435"/>
              <a:gd name="connsiteY6" fmla="*/ 1454054 h 2315903"/>
              <a:gd name="connsiteX7" fmla="*/ 96037 w 297435"/>
              <a:gd name="connsiteY7" fmla="*/ 1821917 h 2315903"/>
              <a:gd name="connsiteX8" fmla="*/ 1444 w 297435"/>
              <a:gd name="connsiteY8" fmla="*/ 2315903 h 2315903"/>
              <a:gd name="connsiteX0" fmla="*/ 155768 w 263561"/>
              <a:gd name="connsiteY0" fmla="*/ 0 h 2393177"/>
              <a:gd name="connsiteX1" fmla="*/ 260650 w 263561"/>
              <a:gd name="connsiteY1" fmla="*/ 493171 h 2393177"/>
              <a:gd name="connsiteX2" fmla="*/ 169609 w 263561"/>
              <a:gd name="connsiteY2" fmla="*/ 711522 h 2393177"/>
              <a:gd name="connsiteX3" fmla="*/ 32975 w 263561"/>
              <a:gd name="connsiteY3" fmla="*/ 900708 h 2393177"/>
              <a:gd name="connsiteX4" fmla="*/ 1444 w 263561"/>
              <a:gd name="connsiteY4" fmla="*/ 1100404 h 2393177"/>
              <a:gd name="connsiteX5" fmla="*/ 64506 w 263561"/>
              <a:gd name="connsiteY5" fmla="*/ 1352653 h 2393177"/>
              <a:gd name="connsiteX6" fmla="*/ 117058 w 263561"/>
              <a:gd name="connsiteY6" fmla="*/ 1531328 h 2393177"/>
              <a:gd name="connsiteX7" fmla="*/ 96037 w 263561"/>
              <a:gd name="connsiteY7" fmla="*/ 1899191 h 2393177"/>
              <a:gd name="connsiteX8" fmla="*/ 1444 w 263561"/>
              <a:gd name="connsiteY8" fmla="*/ 2393177 h 2393177"/>
              <a:gd name="connsiteX0" fmla="*/ 220162 w 265638"/>
              <a:gd name="connsiteY0" fmla="*/ 0 h 2605678"/>
              <a:gd name="connsiteX1" fmla="*/ 260650 w 265638"/>
              <a:gd name="connsiteY1" fmla="*/ 705672 h 2605678"/>
              <a:gd name="connsiteX2" fmla="*/ 169609 w 265638"/>
              <a:gd name="connsiteY2" fmla="*/ 924023 h 2605678"/>
              <a:gd name="connsiteX3" fmla="*/ 32975 w 265638"/>
              <a:gd name="connsiteY3" fmla="*/ 1113209 h 2605678"/>
              <a:gd name="connsiteX4" fmla="*/ 1444 w 265638"/>
              <a:gd name="connsiteY4" fmla="*/ 1312905 h 2605678"/>
              <a:gd name="connsiteX5" fmla="*/ 64506 w 265638"/>
              <a:gd name="connsiteY5" fmla="*/ 1565154 h 2605678"/>
              <a:gd name="connsiteX6" fmla="*/ 117058 w 265638"/>
              <a:gd name="connsiteY6" fmla="*/ 1743829 h 2605678"/>
              <a:gd name="connsiteX7" fmla="*/ 96037 w 265638"/>
              <a:gd name="connsiteY7" fmla="*/ 2111692 h 2605678"/>
              <a:gd name="connsiteX8" fmla="*/ 1444 w 265638"/>
              <a:gd name="connsiteY8" fmla="*/ 2605678 h 2605678"/>
              <a:gd name="connsiteX0" fmla="*/ 168646 w 263825"/>
              <a:gd name="connsiteY0" fmla="*/ 0 h 2489769"/>
              <a:gd name="connsiteX1" fmla="*/ 260650 w 263825"/>
              <a:gd name="connsiteY1" fmla="*/ 589763 h 2489769"/>
              <a:gd name="connsiteX2" fmla="*/ 169609 w 263825"/>
              <a:gd name="connsiteY2" fmla="*/ 808114 h 2489769"/>
              <a:gd name="connsiteX3" fmla="*/ 32975 w 263825"/>
              <a:gd name="connsiteY3" fmla="*/ 997300 h 2489769"/>
              <a:gd name="connsiteX4" fmla="*/ 1444 w 263825"/>
              <a:gd name="connsiteY4" fmla="*/ 1196996 h 2489769"/>
              <a:gd name="connsiteX5" fmla="*/ 64506 w 263825"/>
              <a:gd name="connsiteY5" fmla="*/ 1449245 h 2489769"/>
              <a:gd name="connsiteX6" fmla="*/ 117058 w 263825"/>
              <a:gd name="connsiteY6" fmla="*/ 1627920 h 2489769"/>
              <a:gd name="connsiteX7" fmla="*/ 96037 w 263825"/>
              <a:gd name="connsiteY7" fmla="*/ 1995783 h 2489769"/>
              <a:gd name="connsiteX8" fmla="*/ 1444 w 263825"/>
              <a:gd name="connsiteY8" fmla="*/ 2489769 h 2489769"/>
              <a:gd name="connsiteX0" fmla="*/ 136449 w 263238"/>
              <a:gd name="connsiteY0" fmla="*/ 0 h 2444693"/>
              <a:gd name="connsiteX1" fmla="*/ 260650 w 263238"/>
              <a:gd name="connsiteY1" fmla="*/ 544687 h 2444693"/>
              <a:gd name="connsiteX2" fmla="*/ 169609 w 263238"/>
              <a:gd name="connsiteY2" fmla="*/ 763038 h 2444693"/>
              <a:gd name="connsiteX3" fmla="*/ 32975 w 263238"/>
              <a:gd name="connsiteY3" fmla="*/ 952224 h 2444693"/>
              <a:gd name="connsiteX4" fmla="*/ 1444 w 263238"/>
              <a:gd name="connsiteY4" fmla="*/ 1151920 h 2444693"/>
              <a:gd name="connsiteX5" fmla="*/ 64506 w 263238"/>
              <a:gd name="connsiteY5" fmla="*/ 1404169 h 2444693"/>
              <a:gd name="connsiteX6" fmla="*/ 117058 w 263238"/>
              <a:gd name="connsiteY6" fmla="*/ 1582844 h 2444693"/>
              <a:gd name="connsiteX7" fmla="*/ 96037 w 263238"/>
              <a:gd name="connsiteY7" fmla="*/ 1950707 h 2444693"/>
              <a:gd name="connsiteX8" fmla="*/ 1444 w 263238"/>
              <a:gd name="connsiteY8" fmla="*/ 2444693 h 2444693"/>
              <a:gd name="connsiteX0" fmla="*/ 136449 w 263238"/>
              <a:gd name="connsiteY0" fmla="*/ 0 h 2444693"/>
              <a:gd name="connsiteX1" fmla="*/ 260650 w 263238"/>
              <a:gd name="connsiteY1" fmla="*/ 544687 h 2444693"/>
              <a:gd name="connsiteX2" fmla="*/ 169609 w 263238"/>
              <a:gd name="connsiteY2" fmla="*/ 763038 h 2444693"/>
              <a:gd name="connsiteX3" fmla="*/ 32975 w 263238"/>
              <a:gd name="connsiteY3" fmla="*/ 952224 h 2444693"/>
              <a:gd name="connsiteX4" fmla="*/ 1444 w 263238"/>
              <a:gd name="connsiteY4" fmla="*/ 1151920 h 2444693"/>
              <a:gd name="connsiteX5" fmla="*/ 64506 w 263238"/>
              <a:gd name="connsiteY5" fmla="*/ 1404169 h 2444693"/>
              <a:gd name="connsiteX6" fmla="*/ 117058 w 263238"/>
              <a:gd name="connsiteY6" fmla="*/ 1582844 h 2444693"/>
              <a:gd name="connsiteX7" fmla="*/ 96037 w 263238"/>
              <a:gd name="connsiteY7" fmla="*/ 1950707 h 2444693"/>
              <a:gd name="connsiteX8" fmla="*/ 1444 w 263238"/>
              <a:gd name="connsiteY8" fmla="*/ 2444693 h 2444693"/>
              <a:gd name="connsiteX0" fmla="*/ 84933 w 262647"/>
              <a:gd name="connsiteY0" fmla="*/ 0 h 2586360"/>
              <a:gd name="connsiteX1" fmla="*/ 260650 w 262647"/>
              <a:gd name="connsiteY1" fmla="*/ 686354 h 2586360"/>
              <a:gd name="connsiteX2" fmla="*/ 169609 w 262647"/>
              <a:gd name="connsiteY2" fmla="*/ 904705 h 2586360"/>
              <a:gd name="connsiteX3" fmla="*/ 32975 w 262647"/>
              <a:gd name="connsiteY3" fmla="*/ 1093891 h 2586360"/>
              <a:gd name="connsiteX4" fmla="*/ 1444 w 262647"/>
              <a:gd name="connsiteY4" fmla="*/ 1293587 h 2586360"/>
              <a:gd name="connsiteX5" fmla="*/ 64506 w 262647"/>
              <a:gd name="connsiteY5" fmla="*/ 1545836 h 2586360"/>
              <a:gd name="connsiteX6" fmla="*/ 117058 w 262647"/>
              <a:gd name="connsiteY6" fmla="*/ 1724511 h 2586360"/>
              <a:gd name="connsiteX7" fmla="*/ 96037 w 262647"/>
              <a:gd name="connsiteY7" fmla="*/ 2092374 h 2586360"/>
              <a:gd name="connsiteX8" fmla="*/ 1444 w 262647"/>
              <a:gd name="connsiteY8" fmla="*/ 2586360 h 2586360"/>
              <a:gd name="connsiteX0" fmla="*/ 130009 w 263145"/>
              <a:gd name="connsiteY0" fmla="*/ 0 h 2470450"/>
              <a:gd name="connsiteX1" fmla="*/ 260650 w 263145"/>
              <a:gd name="connsiteY1" fmla="*/ 570444 h 2470450"/>
              <a:gd name="connsiteX2" fmla="*/ 169609 w 263145"/>
              <a:gd name="connsiteY2" fmla="*/ 788795 h 2470450"/>
              <a:gd name="connsiteX3" fmla="*/ 32975 w 263145"/>
              <a:gd name="connsiteY3" fmla="*/ 977981 h 2470450"/>
              <a:gd name="connsiteX4" fmla="*/ 1444 w 263145"/>
              <a:gd name="connsiteY4" fmla="*/ 1177677 h 2470450"/>
              <a:gd name="connsiteX5" fmla="*/ 64506 w 263145"/>
              <a:gd name="connsiteY5" fmla="*/ 1429926 h 2470450"/>
              <a:gd name="connsiteX6" fmla="*/ 117058 w 263145"/>
              <a:gd name="connsiteY6" fmla="*/ 1608601 h 2470450"/>
              <a:gd name="connsiteX7" fmla="*/ 96037 w 263145"/>
              <a:gd name="connsiteY7" fmla="*/ 1976464 h 2470450"/>
              <a:gd name="connsiteX8" fmla="*/ 1444 w 263145"/>
              <a:gd name="connsiteY8" fmla="*/ 2470450 h 2470450"/>
              <a:gd name="connsiteX0" fmla="*/ 207282 w 265014"/>
              <a:gd name="connsiteY0" fmla="*/ 0 h 2509087"/>
              <a:gd name="connsiteX1" fmla="*/ 260650 w 265014"/>
              <a:gd name="connsiteY1" fmla="*/ 609081 h 2509087"/>
              <a:gd name="connsiteX2" fmla="*/ 169609 w 265014"/>
              <a:gd name="connsiteY2" fmla="*/ 827432 h 2509087"/>
              <a:gd name="connsiteX3" fmla="*/ 32975 w 265014"/>
              <a:gd name="connsiteY3" fmla="*/ 1016618 h 2509087"/>
              <a:gd name="connsiteX4" fmla="*/ 1444 w 265014"/>
              <a:gd name="connsiteY4" fmla="*/ 1216314 h 2509087"/>
              <a:gd name="connsiteX5" fmla="*/ 64506 w 265014"/>
              <a:gd name="connsiteY5" fmla="*/ 1468563 h 2509087"/>
              <a:gd name="connsiteX6" fmla="*/ 117058 w 265014"/>
              <a:gd name="connsiteY6" fmla="*/ 1647238 h 2509087"/>
              <a:gd name="connsiteX7" fmla="*/ 96037 w 265014"/>
              <a:gd name="connsiteY7" fmla="*/ 2015101 h 2509087"/>
              <a:gd name="connsiteX8" fmla="*/ 1444 w 265014"/>
              <a:gd name="connsiteY8" fmla="*/ 2509087 h 2509087"/>
              <a:gd name="connsiteX0" fmla="*/ 155767 w 263561"/>
              <a:gd name="connsiteY0" fmla="*/ 0 h 2418935"/>
              <a:gd name="connsiteX1" fmla="*/ 260650 w 263561"/>
              <a:gd name="connsiteY1" fmla="*/ 518929 h 2418935"/>
              <a:gd name="connsiteX2" fmla="*/ 169609 w 263561"/>
              <a:gd name="connsiteY2" fmla="*/ 737280 h 2418935"/>
              <a:gd name="connsiteX3" fmla="*/ 32975 w 263561"/>
              <a:gd name="connsiteY3" fmla="*/ 926466 h 2418935"/>
              <a:gd name="connsiteX4" fmla="*/ 1444 w 263561"/>
              <a:gd name="connsiteY4" fmla="*/ 1126162 h 2418935"/>
              <a:gd name="connsiteX5" fmla="*/ 64506 w 263561"/>
              <a:gd name="connsiteY5" fmla="*/ 1378411 h 2418935"/>
              <a:gd name="connsiteX6" fmla="*/ 117058 w 263561"/>
              <a:gd name="connsiteY6" fmla="*/ 1557086 h 2418935"/>
              <a:gd name="connsiteX7" fmla="*/ 96037 w 263561"/>
              <a:gd name="connsiteY7" fmla="*/ 1924949 h 2418935"/>
              <a:gd name="connsiteX8" fmla="*/ 1444 w 263561"/>
              <a:gd name="connsiteY8" fmla="*/ 2418935 h 2418935"/>
              <a:gd name="connsiteX0" fmla="*/ 155767 w 276216"/>
              <a:gd name="connsiteY0" fmla="*/ 0 h 2418935"/>
              <a:gd name="connsiteX1" fmla="*/ 273529 w 276216"/>
              <a:gd name="connsiteY1" fmla="*/ 428777 h 2418935"/>
              <a:gd name="connsiteX2" fmla="*/ 169609 w 276216"/>
              <a:gd name="connsiteY2" fmla="*/ 737280 h 2418935"/>
              <a:gd name="connsiteX3" fmla="*/ 32975 w 276216"/>
              <a:gd name="connsiteY3" fmla="*/ 926466 h 2418935"/>
              <a:gd name="connsiteX4" fmla="*/ 1444 w 276216"/>
              <a:gd name="connsiteY4" fmla="*/ 1126162 h 2418935"/>
              <a:gd name="connsiteX5" fmla="*/ 64506 w 276216"/>
              <a:gd name="connsiteY5" fmla="*/ 1378411 h 2418935"/>
              <a:gd name="connsiteX6" fmla="*/ 117058 w 276216"/>
              <a:gd name="connsiteY6" fmla="*/ 1557086 h 2418935"/>
              <a:gd name="connsiteX7" fmla="*/ 96037 w 276216"/>
              <a:gd name="connsiteY7" fmla="*/ 1924949 h 2418935"/>
              <a:gd name="connsiteX8" fmla="*/ 1444 w 276216"/>
              <a:gd name="connsiteY8" fmla="*/ 2418935 h 2418935"/>
              <a:gd name="connsiteX0" fmla="*/ 155767 w 273529"/>
              <a:gd name="connsiteY0" fmla="*/ 0 h 2418935"/>
              <a:gd name="connsiteX1" fmla="*/ 273529 w 273529"/>
              <a:gd name="connsiteY1" fmla="*/ 428777 h 2418935"/>
              <a:gd name="connsiteX2" fmla="*/ 169609 w 273529"/>
              <a:gd name="connsiteY2" fmla="*/ 737280 h 2418935"/>
              <a:gd name="connsiteX3" fmla="*/ 32975 w 273529"/>
              <a:gd name="connsiteY3" fmla="*/ 926466 h 2418935"/>
              <a:gd name="connsiteX4" fmla="*/ 1444 w 273529"/>
              <a:gd name="connsiteY4" fmla="*/ 1126162 h 2418935"/>
              <a:gd name="connsiteX5" fmla="*/ 64506 w 273529"/>
              <a:gd name="connsiteY5" fmla="*/ 1378411 h 2418935"/>
              <a:gd name="connsiteX6" fmla="*/ 117058 w 273529"/>
              <a:gd name="connsiteY6" fmla="*/ 1557086 h 2418935"/>
              <a:gd name="connsiteX7" fmla="*/ 96037 w 273529"/>
              <a:gd name="connsiteY7" fmla="*/ 1924949 h 2418935"/>
              <a:gd name="connsiteX8" fmla="*/ 1444 w 273529"/>
              <a:gd name="connsiteY8" fmla="*/ 2418935 h 2418935"/>
              <a:gd name="connsiteX0" fmla="*/ 155767 w 276216"/>
              <a:gd name="connsiteY0" fmla="*/ 0 h 2418935"/>
              <a:gd name="connsiteX1" fmla="*/ 273529 w 276216"/>
              <a:gd name="connsiteY1" fmla="*/ 428777 h 2418935"/>
              <a:gd name="connsiteX2" fmla="*/ 169609 w 276216"/>
              <a:gd name="connsiteY2" fmla="*/ 737280 h 2418935"/>
              <a:gd name="connsiteX3" fmla="*/ 32975 w 276216"/>
              <a:gd name="connsiteY3" fmla="*/ 926466 h 2418935"/>
              <a:gd name="connsiteX4" fmla="*/ 1444 w 276216"/>
              <a:gd name="connsiteY4" fmla="*/ 1126162 h 2418935"/>
              <a:gd name="connsiteX5" fmla="*/ 64506 w 276216"/>
              <a:gd name="connsiteY5" fmla="*/ 1378411 h 2418935"/>
              <a:gd name="connsiteX6" fmla="*/ 117058 w 276216"/>
              <a:gd name="connsiteY6" fmla="*/ 1557086 h 2418935"/>
              <a:gd name="connsiteX7" fmla="*/ 96037 w 276216"/>
              <a:gd name="connsiteY7" fmla="*/ 1924949 h 2418935"/>
              <a:gd name="connsiteX8" fmla="*/ 1444 w 276216"/>
              <a:gd name="connsiteY8" fmla="*/ 2418935 h 2418935"/>
              <a:gd name="connsiteX0" fmla="*/ 155767 w 275090"/>
              <a:gd name="connsiteY0" fmla="*/ 0 h 2418935"/>
              <a:gd name="connsiteX1" fmla="*/ 273529 w 275090"/>
              <a:gd name="connsiteY1" fmla="*/ 428777 h 2418935"/>
              <a:gd name="connsiteX2" fmla="*/ 169609 w 275090"/>
              <a:gd name="connsiteY2" fmla="*/ 737280 h 2418935"/>
              <a:gd name="connsiteX3" fmla="*/ 32975 w 275090"/>
              <a:gd name="connsiteY3" fmla="*/ 926466 h 2418935"/>
              <a:gd name="connsiteX4" fmla="*/ 1444 w 275090"/>
              <a:gd name="connsiteY4" fmla="*/ 1126162 h 2418935"/>
              <a:gd name="connsiteX5" fmla="*/ 64506 w 275090"/>
              <a:gd name="connsiteY5" fmla="*/ 1378411 h 2418935"/>
              <a:gd name="connsiteX6" fmla="*/ 117058 w 275090"/>
              <a:gd name="connsiteY6" fmla="*/ 1557086 h 2418935"/>
              <a:gd name="connsiteX7" fmla="*/ 96037 w 275090"/>
              <a:gd name="connsiteY7" fmla="*/ 1924949 h 2418935"/>
              <a:gd name="connsiteX8" fmla="*/ 1444 w 275090"/>
              <a:gd name="connsiteY8" fmla="*/ 2418935 h 2418935"/>
              <a:gd name="connsiteX0" fmla="*/ 155767 w 307021"/>
              <a:gd name="connsiteY0" fmla="*/ 0 h 2418935"/>
              <a:gd name="connsiteX1" fmla="*/ 305726 w 307021"/>
              <a:gd name="connsiteY1" fmla="*/ 441656 h 2418935"/>
              <a:gd name="connsiteX2" fmla="*/ 169609 w 307021"/>
              <a:gd name="connsiteY2" fmla="*/ 737280 h 2418935"/>
              <a:gd name="connsiteX3" fmla="*/ 32975 w 307021"/>
              <a:gd name="connsiteY3" fmla="*/ 926466 h 2418935"/>
              <a:gd name="connsiteX4" fmla="*/ 1444 w 307021"/>
              <a:gd name="connsiteY4" fmla="*/ 1126162 h 2418935"/>
              <a:gd name="connsiteX5" fmla="*/ 64506 w 307021"/>
              <a:gd name="connsiteY5" fmla="*/ 1378411 h 2418935"/>
              <a:gd name="connsiteX6" fmla="*/ 117058 w 307021"/>
              <a:gd name="connsiteY6" fmla="*/ 1557086 h 2418935"/>
              <a:gd name="connsiteX7" fmla="*/ 96037 w 307021"/>
              <a:gd name="connsiteY7" fmla="*/ 1924949 h 2418935"/>
              <a:gd name="connsiteX8" fmla="*/ 1444 w 307021"/>
              <a:gd name="connsiteY8" fmla="*/ 2418935 h 2418935"/>
              <a:gd name="connsiteX0" fmla="*/ 155767 w 266913"/>
              <a:gd name="connsiteY0" fmla="*/ 0 h 2418935"/>
              <a:gd name="connsiteX1" fmla="*/ 265266 w 266913"/>
              <a:gd name="connsiteY1" fmla="*/ 433564 h 2418935"/>
              <a:gd name="connsiteX2" fmla="*/ 169609 w 266913"/>
              <a:gd name="connsiteY2" fmla="*/ 737280 h 2418935"/>
              <a:gd name="connsiteX3" fmla="*/ 32975 w 266913"/>
              <a:gd name="connsiteY3" fmla="*/ 926466 h 2418935"/>
              <a:gd name="connsiteX4" fmla="*/ 1444 w 266913"/>
              <a:gd name="connsiteY4" fmla="*/ 1126162 h 2418935"/>
              <a:gd name="connsiteX5" fmla="*/ 64506 w 266913"/>
              <a:gd name="connsiteY5" fmla="*/ 1378411 h 2418935"/>
              <a:gd name="connsiteX6" fmla="*/ 117058 w 266913"/>
              <a:gd name="connsiteY6" fmla="*/ 1557086 h 2418935"/>
              <a:gd name="connsiteX7" fmla="*/ 96037 w 266913"/>
              <a:gd name="connsiteY7" fmla="*/ 1924949 h 2418935"/>
              <a:gd name="connsiteX8" fmla="*/ 1444 w 266913"/>
              <a:gd name="connsiteY8" fmla="*/ 2418935 h 2418935"/>
              <a:gd name="connsiteX0" fmla="*/ 155767 w 266306"/>
              <a:gd name="connsiteY0" fmla="*/ 0 h 2418935"/>
              <a:gd name="connsiteX1" fmla="*/ 265266 w 266306"/>
              <a:gd name="connsiteY1" fmla="*/ 433564 h 2418935"/>
              <a:gd name="connsiteX2" fmla="*/ 169609 w 266306"/>
              <a:gd name="connsiteY2" fmla="*/ 737280 h 2418935"/>
              <a:gd name="connsiteX3" fmla="*/ 32975 w 266306"/>
              <a:gd name="connsiteY3" fmla="*/ 926466 h 2418935"/>
              <a:gd name="connsiteX4" fmla="*/ 1444 w 266306"/>
              <a:gd name="connsiteY4" fmla="*/ 1126162 h 2418935"/>
              <a:gd name="connsiteX5" fmla="*/ 64506 w 266306"/>
              <a:gd name="connsiteY5" fmla="*/ 1378411 h 2418935"/>
              <a:gd name="connsiteX6" fmla="*/ 117058 w 266306"/>
              <a:gd name="connsiteY6" fmla="*/ 1557086 h 2418935"/>
              <a:gd name="connsiteX7" fmla="*/ 96037 w 266306"/>
              <a:gd name="connsiteY7" fmla="*/ 1924949 h 2418935"/>
              <a:gd name="connsiteX8" fmla="*/ 1444 w 266306"/>
              <a:gd name="connsiteY8" fmla="*/ 2418935 h 2418935"/>
              <a:gd name="connsiteX0" fmla="*/ 155716 w 265246"/>
              <a:gd name="connsiteY0" fmla="*/ 0 h 2418935"/>
              <a:gd name="connsiteX1" fmla="*/ 265215 w 265246"/>
              <a:gd name="connsiteY1" fmla="*/ 433564 h 2418935"/>
              <a:gd name="connsiteX2" fmla="*/ 165512 w 265246"/>
              <a:gd name="connsiteY2" fmla="*/ 713004 h 2418935"/>
              <a:gd name="connsiteX3" fmla="*/ 32924 w 265246"/>
              <a:gd name="connsiteY3" fmla="*/ 926466 h 2418935"/>
              <a:gd name="connsiteX4" fmla="*/ 1393 w 265246"/>
              <a:gd name="connsiteY4" fmla="*/ 1126162 h 2418935"/>
              <a:gd name="connsiteX5" fmla="*/ 64455 w 265246"/>
              <a:gd name="connsiteY5" fmla="*/ 1378411 h 2418935"/>
              <a:gd name="connsiteX6" fmla="*/ 117007 w 265246"/>
              <a:gd name="connsiteY6" fmla="*/ 1557086 h 2418935"/>
              <a:gd name="connsiteX7" fmla="*/ 95986 w 265246"/>
              <a:gd name="connsiteY7" fmla="*/ 1924949 h 2418935"/>
              <a:gd name="connsiteX8" fmla="*/ 1393 w 265246"/>
              <a:gd name="connsiteY8" fmla="*/ 2418935 h 2418935"/>
              <a:gd name="connsiteX0" fmla="*/ 155716 w 265250"/>
              <a:gd name="connsiteY0" fmla="*/ 0 h 2418935"/>
              <a:gd name="connsiteX1" fmla="*/ 265215 w 265250"/>
              <a:gd name="connsiteY1" fmla="*/ 433564 h 2418935"/>
              <a:gd name="connsiteX2" fmla="*/ 165512 w 265250"/>
              <a:gd name="connsiteY2" fmla="*/ 713004 h 2418935"/>
              <a:gd name="connsiteX3" fmla="*/ 32924 w 265250"/>
              <a:gd name="connsiteY3" fmla="*/ 926466 h 2418935"/>
              <a:gd name="connsiteX4" fmla="*/ 1393 w 265250"/>
              <a:gd name="connsiteY4" fmla="*/ 1126162 h 2418935"/>
              <a:gd name="connsiteX5" fmla="*/ 64455 w 265250"/>
              <a:gd name="connsiteY5" fmla="*/ 1378411 h 2418935"/>
              <a:gd name="connsiteX6" fmla="*/ 117007 w 265250"/>
              <a:gd name="connsiteY6" fmla="*/ 1557086 h 2418935"/>
              <a:gd name="connsiteX7" fmla="*/ 95986 w 265250"/>
              <a:gd name="connsiteY7" fmla="*/ 1924949 h 2418935"/>
              <a:gd name="connsiteX8" fmla="*/ 1393 w 265250"/>
              <a:gd name="connsiteY8" fmla="*/ 2418935 h 2418935"/>
              <a:gd name="connsiteX0" fmla="*/ 155666 w 265176"/>
              <a:gd name="connsiteY0" fmla="*/ 0 h 2418935"/>
              <a:gd name="connsiteX1" fmla="*/ 265165 w 265176"/>
              <a:gd name="connsiteY1" fmla="*/ 433564 h 2418935"/>
              <a:gd name="connsiteX2" fmla="*/ 161415 w 265176"/>
              <a:gd name="connsiteY2" fmla="*/ 700866 h 2418935"/>
              <a:gd name="connsiteX3" fmla="*/ 32874 w 265176"/>
              <a:gd name="connsiteY3" fmla="*/ 926466 h 2418935"/>
              <a:gd name="connsiteX4" fmla="*/ 1343 w 265176"/>
              <a:gd name="connsiteY4" fmla="*/ 1126162 h 2418935"/>
              <a:gd name="connsiteX5" fmla="*/ 64405 w 265176"/>
              <a:gd name="connsiteY5" fmla="*/ 1378411 h 2418935"/>
              <a:gd name="connsiteX6" fmla="*/ 116957 w 265176"/>
              <a:gd name="connsiteY6" fmla="*/ 1557086 h 2418935"/>
              <a:gd name="connsiteX7" fmla="*/ 95936 w 265176"/>
              <a:gd name="connsiteY7" fmla="*/ 1924949 h 2418935"/>
              <a:gd name="connsiteX8" fmla="*/ 1343 w 265176"/>
              <a:gd name="connsiteY8" fmla="*/ 2418935 h 2418935"/>
              <a:gd name="connsiteX0" fmla="*/ 155666 w 265178"/>
              <a:gd name="connsiteY0" fmla="*/ 0 h 2418935"/>
              <a:gd name="connsiteX1" fmla="*/ 265165 w 265178"/>
              <a:gd name="connsiteY1" fmla="*/ 433564 h 2418935"/>
              <a:gd name="connsiteX2" fmla="*/ 161415 w 265178"/>
              <a:gd name="connsiteY2" fmla="*/ 700866 h 2418935"/>
              <a:gd name="connsiteX3" fmla="*/ 32874 w 265178"/>
              <a:gd name="connsiteY3" fmla="*/ 926466 h 2418935"/>
              <a:gd name="connsiteX4" fmla="*/ 1343 w 265178"/>
              <a:gd name="connsiteY4" fmla="*/ 1126162 h 2418935"/>
              <a:gd name="connsiteX5" fmla="*/ 64405 w 265178"/>
              <a:gd name="connsiteY5" fmla="*/ 1378411 h 2418935"/>
              <a:gd name="connsiteX6" fmla="*/ 116957 w 265178"/>
              <a:gd name="connsiteY6" fmla="*/ 1557086 h 2418935"/>
              <a:gd name="connsiteX7" fmla="*/ 95936 w 265178"/>
              <a:gd name="connsiteY7" fmla="*/ 1924949 h 2418935"/>
              <a:gd name="connsiteX8" fmla="*/ 1343 w 265178"/>
              <a:gd name="connsiteY8" fmla="*/ 2418935 h 2418935"/>
              <a:gd name="connsiteX0" fmla="*/ 155666 w 265175"/>
              <a:gd name="connsiteY0" fmla="*/ 0 h 2418935"/>
              <a:gd name="connsiteX1" fmla="*/ 265165 w 265175"/>
              <a:gd name="connsiteY1" fmla="*/ 433564 h 2418935"/>
              <a:gd name="connsiteX2" fmla="*/ 161415 w 265175"/>
              <a:gd name="connsiteY2" fmla="*/ 700866 h 2418935"/>
              <a:gd name="connsiteX3" fmla="*/ 32874 w 265175"/>
              <a:gd name="connsiteY3" fmla="*/ 898144 h 2418935"/>
              <a:gd name="connsiteX4" fmla="*/ 1343 w 265175"/>
              <a:gd name="connsiteY4" fmla="*/ 1126162 h 2418935"/>
              <a:gd name="connsiteX5" fmla="*/ 64405 w 265175"/>
              <a:gd name="connsiteY5" fmla="*/ 1378411 h 2418935"/>
              <a:gd name="connsiteX6" fmla="*/ 116957 w 265175"/>
              <a:gd name="connsiteY6" fmla="*/ 1557086 h 2418935"/>
              <a:gd name="connsiteX7" fmla="*/ 95936 w 265175"/>
              <a:gd name="connsiteY7" fmla="*/ 1924949 h 2418935"/>
              <a:gd name="connsiteX8" fmla="*/ 1343 w 265175"/>
              <a:gd name="connsiteY8" fmla="*/ 2418935 h 2418935"/>
              <a:gd name="connsiteX0" fmla="*/ 155418 w 264927"/>
              <a:gd name="connsiteY0" fmla="*/ 0 h 2418935"/>
              <a:gd name="connsiteX1" fmla="*/ 264917 w 264927"/>
              <a:gd name="connsiteY1" fmla="*/ 433564 h 2418935"/>
              <a:gd name="connsiteX2" fmla="*/ 161167 w 264927"/>
              <a:gd name="connsiteY2" fmla="*/ 700866 h 2418935"/>
              <a:gd name="connsiteX3" fmla="*/ 32626 w 264927"/>
              <a:gd name="connsiteY3" fmla="*/ 898144 h 2418935"/>
              <a:gd name="connsiteX4" fmla="*/ 24722 w 264927"/>
              <a:gd name="connsiteY4" fmla="*/ 1117000 h 2418935"/>
              <a:gd name="connsiteX5" fmla="*/ 1095 w 264927"/>
              <a:gd name="connsiteY5" fmla="*/ 1126162 h 2418935"/>
              <a:gd name="connsiteX6" fmla="*/ 64157 w 264927"/>
              <a:gd name="connsiteY6" fmla="*/ 1378411 h 2418935"/>
              <a:gd name="connsiteX7" fmla="*/ 116709 w 264927"/>
              <a:gd name="connsiteY7" fmla="*/ 1557086 h 2418935"/>
              <a:gd name="connsiteX8" fmla="*/ 95688 w 264927"/>
              <a:gd name="connsiteY8" fmla="*/ 1924949 h 2418935"/>
              <a:gd name="connsiteX9" fmla="*/ 1095 w 264927"/>
              <a:gd name="connsiteY9" fmla="*/ 2418935 h 2418935"/>
              <a:gd name="connsiteX0" fmla="*/ 155418 w 264927"/>
              <a:gd name="connsiteY0" fmla="*/ 0 h 2418935"/>
              <a:gd name="connsiteX1" fmla="*/ 264917 w 264927"/>
              <a:gd name="connsiteY1" fmla="*/ 433564 h 2418935"/>
              <a:gd name="connsiteX2" fmla="*/ 161167 w 264927"/>
              <a:gd name="connsiteY2" fmla="*/ 700866 h 2418935"/>
              <a:gd name="connsiteX3" fmla="*/ 32626 w 264927"/>
              <a:gd name="connsiteY3" fmla="*/ 898144 h 2418935"/>
              <a:gd name="connsiteX4" fmla="*/ 24722 w 264927"/>
              <a:gd name="connsiteY4" fmla="*/ 1117000 h 2418935"/>
              <a:gd name="connsiteX5" fmla="*/ 1095 w 264927"/>
              <a:gd name="connsiteY5" fmla="*/ 1126162 h 2418935"/>
              <a:gd name="connsiteX6" fmla="*/ 64157 w 264927"/>
              <a:gd name="connsiteY6" fmla="*/ 1378411 h 2418935"/>
              <a:gd name="connsiteX7" fmla="*/ 116709 w 264927"/>
              <a:gd name="connsiteY7" fmla="*/ 1557086 h 2418935"/>
              <a:gd name="connsiteX8" fmla="*/ 95688 w 264927"/>
              <a:gd name="connsiteY8" fmla="*/ 1924949 h 2418935"/>
              <a:gd name="connsiteX9" fmla="*/ 1095 w 264927"/>
              <a:gd name="connsiteY9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31531 w 263832"/>
              <a:gd name="connsiteY3" fmla="*/ 898144 h 2418935"/>
              <a:gd name="connsiteX4" fmla="*/ 23627 w 263832"/>
              <a:gd name="connsiteY4" fmla="*/ 1117000 h 2418935"/>
              <a:gd name="connsiteX5" fmla="*/ 63062 w 263832"/>
              <a:gd name="connsiteY5" fmla="*/ 1378411 h 2418935"/>
              <a:gd name="connsiteX6" fmla="*/ 115614 w 263832"/>
              <a:gd name="connsiteY6" fmla="*/ 1557086 h 2418935"/>
              <a:gd name="connsiteX7" fmla="*/ 94593 w 263832"/>
              <a:gd name="connsiteY7" fmla="*/ 1924949 h 2418935"/>
              <a:gd name="connsiteX8" fmla="*/ 0 w 263832"/>
              <a:gd name="connsiteY8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43669 w 263832"/>
              <a:gd name="connsiteY3" fmla="*/ 902190 h 2418935"/>
              <a:gd name="connsiteX4" fmla="*/ 23627 w 263832"/>
              <a:gd name="connsiteY4" fmla="*/ 1117000 h 2418935"/>
              <a:gd name="connsiteX5" fmla="*/ 63062 w 263832"/>
              <a:gd name="connsiteY5" fmla="*/ 1378411 h 2418935"/>
              <a:gd name="connsiteX6" fmla="*/ 115614 w 263832"/>
              <a:gd name="connsiteY6" fmla="*/ 1557086 h 2418935"/>
              <a:gd name="connsiteX7" fmla="*/ 94593 w 263832"/>
              <a:gd name="connsiteY7" fmla="*/ 1924949 h 2418935"/>
              <a:gd name="connsiteX8" fmla="*/ 0 w 263832"/>
              <a:gd name="connsiteY8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43669 w 263832"/>
              <a:gd name="connsiteY3" fmla="*/ 902190 h 2418935"/>
              <a:gd name="connsiteX4" fmla="*/ 23627 w 263832"/>
              <a:gd name="connsiteY4" fmla="*/ 1117000 h 2418935"/>
              <a:gd name="connsiteX5" fmla="*/ 63062 w 263832"/>
              <a:gd name="connsiteY5" fmla="*/ 1378411 h 2418935"/>
              <a:gd name="connsiteX6" fmla="*/ 115614 w 263832"/>
              <a:gd name="connsiteY6" fmla="*/ 1557086 h 2418935"/>
              <a:gd name="connsiteX7" fmla="*/ 94593 w 263832"/>
              <a:gd name="connsiteY7" fmla="*/ 1924949 h 2418935"/>
              <a:gd name="connsiteX8" fmla="*/ 0 w 263832"/>
              <a:gd name="connsiteY8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43669 w 263832"/>
              <a:gd name="connsiteY3" fmla="*/ 902190 h 2418935"/>
              <a:gd name="connsiteX4" fmla="*/ 23627 w 263832"/>
              <a:gd name="connsiteY4" fmla="*/ 1117000 h 2418935"/>
              <a:gd name="connsiteX5" fmla="*/ 63062 w 263832"/>
              <a:gd name="connsiteY5" fmla="*/ 1378411 h 2418935"/>
              <a:gd name="connsiteX6" fmla="*/ 115614 w 263832"/>
              <a:gd name="connsiteY6" fmla="*/ 1557086 h 2418935"/>
              <a:gd name="connsiteX7" fmla="*/ 94593 w 263832"/>
              <a:gd name="connsiteY7" fmla="*/ 1924949 h 2418935"/>
              <a:gd name="connsiteX8" fmla="*/ 0 w 263832"/>
              <a:gd name="connsiteY8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43669 w 263832"/>
              <a:gd name="connsiteY3" fmla="*/ 902190 h 2418935"/>
              <a:gd name="connsiteX4" fmla="*/ 23627 w 263832"/>
              <a:gd name="connsiteY4" fmla="*/ 1117000 h 2418935"/>
              <a:gd name="connsiteX5" fmla="*/ 63062 w 263832"/>
              <a:gd name="connsiteY5" fmla="*/ 1378411 h 2418935"/>
              <a:gd name="connsiteX6" fmla="*/ 115614 w 263832"/>
              <a:gd name="connsiteY6" fmla="*/ 1557086 h 2418935"/>
              <a:gd name="connsiteX7" fmla="*/ 94593 w 263832"/>
              <a:gd name="connsiteY7" fmla="*/ 1924949 h 2418935"/>
              <a:gd name="connsiteX8" fmla="*/ 0 w 263832"/>
              <a:gd name="connsiteY8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43669 w 263832"/>
              <a:gd name="connsiteY3" fmla="*/ 902190 h 2418935"/>
              <a:gd name="connsiteX4" fmla="*/ 23627 w 263832"/>
              <a:gd name="connsiteY4" fmla="*/ 1117000 h 2418935"/>
              <a:gd name="connsiteX5" fmla="*/ 63062 w 263832"/>
              <a:gd name="connsiteY5" fmla="*/ 1378411 h 2418935"/>
              <a:gd name="connsiteX6" fmla="*/ 115614 w 263832"/>
              <a:gd name="connsiteY6" fmla="*/ 1557086 h 2418935"/>
              <a:gd name="connsiteX7" fmla="*/ 94593 w 263832"/>
              <a:gd name="connsiteY7" fmla="*/ 1924949 h 2418935"/>
              <a:gd name="connsiteX8" fmla="*/ 0 w 263832"/>
              <a:gd name="connsiteY8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43669 w 263832"/>
              <a:gd name="connsiteY3" fmla="*/ 902190 h 2418935"/>
              <a:gd name="connsiteX4" fmla="*/ 23627 w 263832"/>
              <a:gd name="connsiteY4" fmla="*/ 1117000 h 2418935"/>
              <a:gd name="connsiteX5" fmla="*/ 63062 w 263832"/>
              <a:gd name="connsiteY5" fmla="*/ 1378411 h 2418935"/>
              <a:gd name="connsiteX6" fmla="*/ 115614 w 263832"/>
              <a:gd name="connsiteY6" fmla="*/ 1557086 h 2418935"/>
              <a:gd name="connsiteX7" fmla="*/ 94593 w 263832"/>
              <a:gd name="connsiteY7" fmla="*/ 1924949 h 2418935"/>
              <a:gd name="connsiteX8" fmla="*/ 0 w 263832"/>
              <a:gd name="connsiteY8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43669 w 263832"/>
              <a:gd name="connsiteY3" fmla="*/ 902190 h 2418935"/>
              <a:gd name="connsiteX4" fmla="*/ 23627 w 263832"/>
              <a:gd name="connsiteY4" fmla="*/ 1117000 h 2418935"/>
              <a:gd name="connsiteX5" fmla="*/ 63062 w 263832"/>
              <a:gd name="connsiteY5" fmla="*/ 1378411 h 2418935"/>
              <a:gd name="connsiteX6" fmla="*/ 115614 w 263832"/>
              <a:gd name="connsiteY6" fmla="*/ 1557086 h 2418935"/>
              <a:gd name="connsiteX7" fmla="*/ 94593 w 263832"/>
              <a:gd name="connsiteY7" fmla="*/ 1924949 h 2418935"/>
              <a:gd name="connsiteX8" fmla="*/ 0 w 263832"/>
              <a:gd name="connsiteY8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43669 w 263832"/>
              <a:gd name="connsiteY3" fmla="*/ 902190 h 2418935"/>
              <a:gd name="connsiteX4" fmla="*/ 23627 w 263832"/>
              <a:gd name="connsiteY4" fmla="*/ 1117000 h 2418935"/>
              <a:gd name="connsiteX5" fmla="*/ 63062 w 263832"/>
              <a:gd name="connsiteY5" fmla="*/ 1378411 h 2418935"/>
              <a:gd name="connsiteX6" fmla="*/ 115614 w 263832"/>
              <a:gd name="connsiteY6" fmla="*/ 1557086 h 2418935"/>
              <a:gd name="connsiteX7" fmla="*/ 94593 w 263832"/>
              <a:gd name="connsiteY7" fmla="*/ 1924949 h 2418935"/>
              <a:gd name="connsiteX8" fmla="*/ 0 w 263832"/>
              <a:gd name="connsiteY8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43669 w 263832"/>
              <a:gd name="connsiteY3" fmla="*/ 902190 h 2418935"/>
              <a:gd name="connsiteX4" fmla="*/ 23627 w 263832"/>
              <a:gd name="connsiteY4" fmla="*/ 1117000 h 2418935"/>
              <a:gd name="connsiteX5" fmla="*/ 63062 w 263832"/>
              <a:gd name="connsiteY5" fmla="*/ 1378411 h 2418935"/>
              <a:gd name="connsiteX6" fmla="*/ 115614 w 263832"/>
              <a:gd name="connsiteY6" fmla="*/ 1557086 h 2418935"/>
              <a:gd name="connsiteX7" fmla="*/ 94593 w 263832"/>
              <a:gd name="connsiteY7" fmla="*/ 1924949 h 2418935"/>
              <a:gd name="connsiteX8" fmla="*/ 0 w 263832"/>
              <a:gd name="connsiteY8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43669 w 263832"/>
              <a:gd name="connsiteY3" fmla="*/ 902190 h 2418935"/>
              <a:gd name="connsiteX4" fmla="*/ 23627 w 263832"/>
              <a:gd name="connsiteY4" fmla="*/ 1117000 h 2418935"/>
              <a:gd name="connsiteX5" fmla="*/ 54970 w 263832"/>
              <a:gd name="connsiteY5" fmla="*/ 1325813 h 2418935"/>
              <a:gd name="connsiteX6" fmla="*/ 115614 w 263832"/>
              <a:gd name="connsiteY6" fmla="*/ 1557086 h 2418935"/>
              <a:gd name="connsiteX7" fmla="*/ 94593 w 263832"/>
              <a:gd name="connsiteY7" fmla="*/ 1924949 h 2418935"/>
              <a:gd name="connsiteX8" fmla="*/ 0 w 263832"/>
              <a:gd name="connsiteY8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43669 w 263832"/>
              <a:gd name="connsiteY3" fmla="*/ 902190 h 2418935"/>
              <a:gd name="connsiteX4" fmla="*/ 23627 w 263832"/>
              <a:gd name="connsiteY4" fmla="*/ 1117000 h 2418935"/>
              <a:gd name="connsiteX5" fmla="*/ 54970 w 263832"/>
              <a:gd name="connsiteY5" fmla="*/ 1325813 h 2418935"/>
              <a:gd name="connsiteX6" fmla="*/ 119660 w 263832"/>
              <a:gd name="connsiteY6" fmla="*/ 1593500 h 2418935"/>
              <a:gd name="connsiteX7" fmla="*/ 94593 w 263832"/>
              <a:gd name="connsiteY7" fmla="*/ 1924949 h 2418935"/>
              <a:gd name="connsiteX8" fmla="*/ 0 w 263832"/>
              <a:gd name="connsiteY8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43669 w 263832"/>
              <a:gd name="connsiteY3" fmla="*/ 902190 h 2418935"/>
              <a:gd name="connsiteX4" fmla="*/ 23627 w 263832"/>
              <a:gd name="connsiteY4" fmla="*/ 1117000 h 2418935"/>
              <a:gd name="connsiteX5" fmla="*/ 54970 w 263832"/>
              <a:gd name="connsiteY5" fmla="*/ 1325813 h 2418935"/>
              <a:gd name="connsiteX6" fmla="*/ 119660 w 263832"/>
              <a:gd name="connsiteY6" fmla="*/ 1593500 h 2418935"/>
              <a:gd name="connsiteX7" fmla="*/ 94593 w 263832"/>
              <a:gd name="connsiteY7" fmla="*/ 1924949 h 2418935"/>
              <a:gd name="connsiteX8" fmla="*/ 0 w 263832"/>
              <a:gd name="connsiteY8" fmla="*/ 2418935 h 2418935"/>
              <a:gd name="connsiteX0" fmla="*/ 154323 w 263832"/>
              <a:gd name="connsiteY0" fmla="*/ 0 h 2418935"/>
              <a:gd name="connsiteX1" fmla="*/ 263822 w 263832"/>
              <a:gd name="connsiteY1" fmla="*/ 433564 h 2418935"/>
              <a:gd name="connsiteX2" fmla="*/ 160072 w 263832"/>
              <a:gd name="connsiteY2" fmla="*/ 700866 h 2418935"/>
              <a:gd name="connsiteX3" fmla="*/ 43669 w 263832"/>
              <a:gd name="connsiteY3" fmla="*/ 902190 h 2418935"/>
              <a:gd name="connsiteX4" fmla="*/ 23627 w 263832"/>
              <a:gd name="connsiteY4" fmla="*/ 1117000 h 2418935"/>
              <a:gd name="connsiteX5" fmla="*/ 54970 w 263832"/>
              <a:gd name="connsiteY5" fmla="*/ 1325813 h 2418935"/>
              <a:gd name="connsiteX6" fmla="*/ 119660 w 263832"/>
              <a:gd name="connsiteY6" fmla="*/ 1593500 h 2418935"/>
              <a:gd name="connsiteX7" fmla="*/ 114823 w 263832"/>
              <a:gd name="connsiteY7" fmla="*/ 1949225 h 2418935"/>
              <a:gd name="connsiteX8" fmla="*/ 0 w 263832"/>
              <a:gd name="connsiteY8" fmla="*/ 2418935 h 2418935"/>
              <a:gd name="connsiteX0" fmla="*/ 131558 w 241067"/>
              <a:gd name="connsiteY0" fmla="*/ 0 h 2451304"/>
              <a:gd name="connsiteX1" fmla="*/ 241057 w 241067"/>
              <a:gd name="connsiteY1" fmla="*/ 433564 h 2451304"/>
              <a:gd name="connsiteX2" fmla="*/ 137307 w 241067"/>
              <a:gd name="connsiteY2" fmla="*/ 700866 h 2451304"/>
              <a:gd name="connsiteX3" fmla="*/ 20904 w 241067"/>
              <a:gd name="connsiteY3" fmla="*/ 902190 h 2451304"/>
              <a:gd name="connsiteX4" fmla="*/ 862 w 241067"/>
              <a:gd name="connsiteY4" fmla="*/ 1117000 h 2451304"/>
              <a:gd name="connsiteX5" fmla="*/ 32205 w 241067"/>
              <a:gd name="connsiteY5" fmla="*/ 1325813 h 2451304"/>
              <a:gd name="connsiteX6" fmla="*/ 96895 w 241067"/>
              <a:gd name="connsiteY6" fmla="*/ 1593500 h 2451304"/>
              <a:gd name="connsiteX7" fmla="*/ 92058 w 241067"/>
              <a:gd name="connsiteY7" fmla="*/ 1949225 h 2451304"/>
              <a:gd name="connsiteX8" fmla="*/ 82431 w 241067"/>
              <a:gd name="connsiteY8" fmla="*/ 2451304 h 2451304"/>
              <a:gd name="connsiteX0" fmla="*/ 131558 w 241067"/>
              <a:gd name="connsiteY0" fmla="*/ 0 h 2451304"/>
              <a:gd name="connsiteX1" fmla="*/ 241057 w 241067"/>
              <a:gd name="connsiteY1" fmla="*/ 433564 h 2451304"/>
              <a:gd name="connsiteX2" fmla="*/ 137307 w 241067"/>
              <a:gd name="connsiteY2" fmla="*/ 700866 h 2451304"/>
              <a:gd name="connsiteX3" fmla="*/ 20904 w 241067"/>
              <a:gd name="connsiteY3" fmla="*/ 902190 h 2451304"/>
              <a:gd name="connsiteX4" fmla="*/ 862 w 241067"/>
              <a:gd name="connsiteY4" fmla="*/ 1117000 h 2451304"/>
              <a:gd name="connsiteX5" fmla="*/ 32205 w 241067"/>
              <a:gd name="connsiteY5" fmla="*/ 1325813 h 2451304"/>
              <a:gd name="connsiteX6" fmla="*/ 96895 w 241067"/>
              <a:gd name="connsiteY6" fmla="*/ 1593500 h 2451304"/>
              <a:gd name="connsiteX7" fmla="*/ 92058 w 241067"/>
              <a:gd name="connsiteY7" fmla="*/ 1949225 h 2451304"/>
              <a:gd name="connsiteX8" fmla="*/ 82431 w 241067"/>
              <a:gd name="connsiteY8" fmla="*/ 2451304 h 2451304"/>
              <a:gd name="connsiteX0" fmla="*/ 131558 w 241067"/>
              <a:gd name="connsiteY0" fmla="*/ 0 h 2451304"/>
              <a:gd name="connsiteX1" fmla="*/ 241057 w 241067"/>
              <a:gd name="connsiteY1" fmla="*/ 433564 h 2451304"/>
              <a:gd name="connsiteX2" fmla="*/ 137307 w 241067"/>
              <a:gd name="connsiteY2" fmla="*/ 700866 h 2451304"/>
              <a:gd name="connsiteX3" fmla="*/ 20904 w 241067"/>
              <a:gd name="connsiteY3" fmla="*/ 902190 h 2451304"/>
              <a:gd name="connsiteX4" fmla="*/ 862 w 241067"/>
              <a:gd name="connsiteY4" fmla="*/ 1117000 h 2451304"/>
              <a:gd name="connsiteX5" fmla="*/ 32205 w 241067"/>
              <a:gd name="connsiteY5" fmla="*/ 1325813 h 2451304"/>
              <a:gd name="connsiteX6" fmla="*/ 96895 w 241067"/>
              <a:gd name="connsiteY6" fmla="*/ 1593500 h 2451304"/>
              <a:gd name="connsiteX7" fmla="*/ 92058 w 241067"/>
              <a:gd name="connsiteY7" fmla="*/ 1949225 h 2451304"/>
              <a:gd name="connsiteX8" fmla="*/ 82431 w 241067"/>
              <a:gd name="connsiteY8" fmla="*/ 2451304 h 2451304"/>
              <a:gd name="connsiteX0" fmla="*/ 131558 w 241067"/>
              <a:gd name="connsiteY0" fmla="*/ 0 h 2451304"/>
              <a:gd name="connsiteX1" fmla="*/ 241057 w 241067"/>
              <a:gd name="connsiteY1" fmla="*/ 433564 h 2451304"/>
              <a:gd name="connsiteX2" fmla="*/ 137307 w 241067"/>
              <a:gd name="connsiteY2" fmla="*/ 700866 h 2451304"/>
              <a:gd name="connsiteX3" fmla="*/ 20904 w 241067"/>
              <a:gd name="connsiteY3" fmla="*/ 902190 h 2451304"/>
              <a:gd name="connsiteX4" fmla="*/ 862 w 241067"/>
              <a:gd name="connsiteY4" fmla="*/ 1117000 h 2451304"/>
              <a:gd name="connsiteX5" fmla="*/ 32205 w 241067"/>
              <a:gd name="connsiteY5" fmla="*/ 1325813 h 2451304"/>
              <a:gd name="connsiteX6" fmla="*/ 96895 w 241067"/>
              <a:gd name="connsiteY6" fmla="*/ 1593500 h 2451304"/>
              <a:gd name="connsiteX7" fmla="*/ 96104 w 241067"/>
              <a:gd name="connsiteY7" fmla="*/ 1977547 h 2451304"/>
              <a:gd name="connsiteX8" fmla="*/ 82431 w 241067"/>
              <a:gd name="connsiteY8" fmla="*/ 2451304 h 2451304"/>
              <a:gd name="connsiteX0" fmla="*/ 131558 w 241067"/>
              <a:gd name="connsiteY0" fmla="*/ 0 h 2451304"/>
              <a:gd name="connsiteX1" fmla="*/ 241057 w 241067"/>
              <a:gd name="connsiteY1" fmla="*/ 433564 h 2451304"/>
              <a:gd name="connsiteX2" fmla="*/ 137307 w 241067"/>
              <a:gd name="connsiteY2" fmla="*/ 700866 h 2451304"/>
              <a:gd name="connsiteX3" fmla="*/ 20904 w 241067"/>
              <a:gd name="connsiteY3" fmla="*/ 902190 h 2451304"/>
              <a:gd name="connsiteX4" fmla="*/ 862 w 241067"/>
              <a:gd name="connsiteY4" fmla="*/ 1117000 h 2451304"/>
              <a:gd name="connsiteX5" fmla="*/ 32205 w 241067"/>
              <a:gd name="connsiteY5" fmla="*/ 1325813 h 2451304"/>
              <a:gd name="connsiteX6" fmla="*/ 96895 w 241067"/>
              <a:gd name="connsiteY6" fmla="*/ 1593500 h 2451304"/>
              <a:gd name="connsiteX7" fmla="*/ 96104 w 241067"/>
              <a:gd name="connsiteY7" fmla="*/ 1977547 h 2451304"/>
              <a:gd name="connsiteX8" fmla="*/ 82431 w 241067"/>
              <a:gd name="connsiteY8" fmla="*/ 2451304 h 2451304"/>
              <a:gd name="connsiteX0" fmla="*/ 131558 w 241067"/>
              <a:gd name="connsiteY0" fmla="*/ 0 h 2451304"/>
              <a:gd name="connsiteX1" fmla="*/ 241057 w 241067"/>
              <a:gd name="connsiteY1" fmla="*/ 433564 h 2451304"/>
              <a:gd name="connsiteX2" fmla="*/ 137307 w 241067"/>
              <a:gd name="connsiteY2" fmla="*/ 700866 h 2451304"/>
              <a:gd name="connsiteX3" fmla="*/ 20904 w 241067"/>
              <a:gd name="connsiteY3" fmla="*/ 902190 h 2451304"/>
              <a:gd name="connsiteX4" fmla="*/ 862 w 241067"/>
              <a:gd name="connsiteY4" fmla="*/ 1117000 h 2451304"/>
              <a:gd name="connsiteX5" fmla="*/ 32205 w 241067"/>
              <a:gd name="connsiteY5" fmla="*/ 1325813 h 2451304"/>
              <a:gd name="connsiteX6" fmla="*/ 96895 w 241067"/>
              <a:gd name="connsiteY6" fmla="*/ 1593500 h 2451304"/>
              <a:gd name="connsiteX7" fmla="*/ 96104 w 241067"/>
              <a:gd name="connsiteY7" fmla="*/ 1977547 h 2451304"/>
              <a:gd name="connsiteX8" fmla="*/ 82431 w 241067"/>
              <a:gd name="connsiteY8" fmla="*/ 2451304 h 2451304"/>
              <a:gd name="connsiteX0" fmla="*/ 131558 w 241067"/>
              <a:gd name="connsiteY0" fmla="*/ 0 h 2451304"/>
              <a:gd name="connsiteX1" fmla="*/ 241057 w 241067"/>
              <a:gd name="connsiteY1" fmla="*/ 433564 h 2451304"/>
              <a:gd name="connsiteX2" fmla="*/ 137307 w 241067"/>
              <a:gd name="connsiteY2" fmla="*/ 700866 h 2451304"/>
              <a:gd name="connsiteX3" fmla="*/ 20904 w 241067"/>
              <a:gd name="connsiteY3" fmla="*/ 902190 h 2451304"/>
              <a:gd name="connsiteX4" fmla="*/ 862 w 241067"/>
              <a:gd name="connsiteY4" fmla="*/ 1117000 h 2451304"/>
              <a:gd name="connsiteX5" fmla="*/ 32205 w 241067"/>
              <a:gd name="connsiteY5" fmla="*/ 1325813 h 2451304"/>
              <a:gd name="connsiteX6" fmla="*/ 96895 w 241067"/>
              <a:gd name="connsiteY6" fmla="*/ 1593500 h 2451304"/>
              <a:gd name="connsiteX7" fmla="*/ 96104 w 241067"/>
              <a:gd name="connsiteY7" fmla="*/ 1977547 h 2451304"/>
              <a:gd name="connsiteX8" fmla="*/ 82431 w 241067"/>
              <a:gd name="connsiteY8" fmla="*/ 2451304 h 2451304"/>
              <a:gd name="connsiteX0" fmla="*/ 130726 w 240234"/>
              <a:gd name="connsiteY0" fmla="*/ 0 h 2451304"/>
              <a:gd name="connsiteX1" fmla="*/ 240225 w 240234"/>
              <a:gd name="connsiteY1" fmla="*/ 433564 h 2451304"/>
              <a:gd name="connsiteX2" fmla="*/ 136475 w 240234"/>
              <a:gd name="connsiteY2" fmla="*/ 700866 h 2451304"/>
              <a:gd name="connsiteX3" fmla="*/ 36256 w 240234"/>
              <a:gd name="connsiteY3" fmla="*/ 869822 h 2451304"/>
              <a:gd name="connsiteX4" fmla="*/ 30 w 240234"/>
              <a:gd name="connsiteY4" fmla="*/ 1117000 h 2451304"/>
              <a:gd name="connsiteX5" fmla="*/ 31373 w 240234"/>
              <a:gd name="connsiteY5" fmla="*/ 1325813 h 2451304"/>
              <a:gd name="connsiteX6" fmla="*/ 96063 w 240234"/>
              <a:gd name="connsiteY6" fmla="*/ 1593500 h 2451304"/>
              <a:gd name="connsiteX7" fmla="*/ 95272 w 240234"/>
              <a:gd name="connsiteY7" fmla="*/ 1977547 h 2451304"/>
              <a:gd name="connsiteX8" fmla="*/ 81599 w 240234"/>
              <a:gd name="connsiteY8" fmla="*/ 2451304 h 2451304"/>
              <a:gd name="connsiteX0" fmla="*/ 131246 w 240754"/>
              <a:gd name="connsiteY0" fmla="*/ 0 h 2451304"/>
              <a:gd name="connsiteX1" fmla="*/ 240745 w 240754"/>
              <a:gd name="connsiteY1" fmla="*/ 433564 h 2451304"/>
              <a:gd name="connsiteX2" fmla="*/ 136995 w 240754"/>
              <a:gd name="connsiteY2" fmla="*/ 700866 h 2451304"/>
              <a:gd name="connsiteX3" fmla="*/ 36776 w 240754"/>
              <a:gd name="connsiteY3" fmla="*/ 869822 h 2451304"/>
              <a:gd name="connsiteX4" fmla="*/ 550 w 240754"/>
              <a:gd name="connsiteY4" fmla="*/ 1117000 h 2451304"/>
              <a:gd name="connsiteX5" fmla="*/ 60215 w 240754"/>
              <a:gd name="connsiteY5" fmla="*/ 1333905 h 2451304"/>
              <a:gd name="connsiteX6" fmla="*/ 96583 w 240754"/>
              <a:gd name="connsiteY6" fmla="*/ 1593500 h 2451304"/>
              <a:gd name="connsiteX7" fmla="*/ 95792 w 240754"/>
              <a:gd name="connsiteY7" fmla="*/ 1977547 h 2451304"/>
              <a:gd name="connsiteX8" fmla="*/ 82119 w 240754"/>
              <a:gd name="connsiteY8" fmla="*/ 2451304 h 2451304"/>
              <a:gd name="connsiteX0" fmla="*/ 123400 w 232908"/>
              <a:gd name="connsiteY0" fmla="*/ 0 h 2451304"/>
              <a:gd name="connsiteX1" fmla="*/ 232899 w 232908"/>
              <a:gd name="connsiteY1" fmla="*/ 433564 h 2451304"/>
              <a:gd name="connsiteX2" fmla="*/ 129149 w 232908"/>
              <a:gd name="connsiteY2" fmla="*/ 700866 h 2451304"/>
              <a:gd name="connsiteX3" fmla="*/ 28930 w 232908"/>
              <a:gd name="connsiteY3" fmla="*/ 869822 h 2451304"/>
              <a:gd name="connsiteX4" fmla="*/ 796 w 232908"/>
              <a:gd name="connsiteY4" fmla="*/ 1088678 h 2451304"/>
              <a:gd name="connsiteX5" fmla="*/ 52369 w 232908"/>
              <a:gd name="connsiteY5" fmla="*/ 1333905 h 2451304"/>
              <a:gd name="connsiteX6" fmla="*/ 88737 w 232908"/>
              <a:gd name="connsiteY6" fmla="*/ 1593500 h 2451304"/>
              <a:gd name="connsiteX7" fmla="*/ 87946 w 232908"/>
              <a:gd name="connsiteY7" fmla="*/ 1977547 h 2451304"/>
              <a:gd name="connsiteX8" fmla="*/ 74273 w 232908"/>
              <a:gd name="connsiteY8" fmla="*/ 2451304 h 2451304"/>
              <a:gd name="connsiteX0" fmla="*/ 119570 w 229078"/>
              <a:gd name="connsiteY0" fmla="*/ 0 h 2451304"/>
              <a:gd name="connsiteX1" fmla="*/ 229069 w 229078"/>
              <a:gd name="connsiteY1" fmla="*/ 433564 h 2451304"/>
              <a:gd name="connsiteX2" fmla="*/ 125319 w 229078"/>
              <a:gd name="connsiteY2" fmla="*/ 700866 h 2451304"/>
              <a:gd name="connsiteX3" fmla="*/ 25100 w 229078"/>
              <a:gd name="connsiteY3" fmla="*/ 869822 h 2451304"/>
              <a:gd name="connsiteX4" fmla="*/ 1012 w 229078"/>
              <a:gd name="connsiteY4" fmla="*/ 1088678 h 2451304"/>
              <a:gd name="connsiteX5" fmla="*/ 48539 w 229078"/>
              <a:gd name="connsiteY5" fmla="*/ 1333905 h 2451304"/>
              <a:gd name="connsiteX6" fmla="*/ 84907 w 229078"/>
              <a:gd name="connsiteY6" fmla="*/ 1593500 h 2451304"/>
              <a:gd name="connsiteX7" fmla="*/ 84116 w 229078"/>
              <a:gd name="connsiteY7" fmla="*/ 1977547 h 2451304"/>
              <a:gd name="connsiteX8" fmla="*/ 70443 w 229078"/>
              <a:gd name="connsiteY8" fmla="*/ 2451304 h 2451304"/>
              <a:gd name="connsiteX0" fmla="*/ 121931 w 231439"/>
              <a:gd name="connsiteY0" fmla="*/ 0 h 2451304"/>
              <a:gd name="connsiteX1" fmla="*/ 231430 w 231439"/>
              <a:gd name="connsiteY1" fmla="*/ 433564 h 2451304"/>
              <a:gd name="connsiteX2" fmla="*/ 127680 w 231439"/>
              <a:gd name="connsiteY2" fmla="*/ 700866 h 2451304"/>
              <a:gd name="connsiteX3" fmla="*/ 27461 w 231439"/>
              <a:gd name="connsiteY3" fmla="*/ 869822 h 2451304"/>
              <a:gd name="connsiteX4" fmla="*/ 3373 w 231439"/>
              <a:gd name="connsiteY4" fmla="*/ 1088678 h 2451304"/>
              <a:gd name="connsiteX5" fmla="*/ 87268 w 231439"/>
              <a:gd name="connsiteY5" fmla="*/ 1593500 h 2451304"/>
              <a:gd name="connsiteX6" fmla="*/ 86477 w 231439"/>
              <a:gd name="connsiteY6" fmla="*/ 1977547 h 2451304"/>
              <a:gd name="connsiteX7" fmla="*/ 72804 w 231439"/>
              <a:gd name="connsiteY7" fmla="*/ 2451304 h 2451304"/>
              <a:gd name="connsiteX0" fmla="*/ 115075 w 224583"/>
              <a:gd name="connsiteY0" fmla="*/ 0 h 2451304"/>
              <a:gd name="connsiteX1" fmla="*/ 224574 w 224583"/>
              <a:gd name="connsiteY1" fmla="*/ 433564 h 2451304"/>
              <a:gd name="connsiteX2" fmla="*/ 120824 w 224583"/>
              <a:gd name="connsiteY2" fmla="*/ 700866 h 2451304"/>
              <a:gd name="connsiteX3" fmla="*/ 20605 w 224583"/>
              <a:gd name="connsiteY3" fmla="*/ 869822 h 2451304"/>
              <a:gd name="connsiteX4" fmla="*/ 4609 w 224583"/>
              <a:gd name="connsiteY4" fmla="*/ 1149368 h 2451304"/>
              <a:gd name="connsiteX5" fmla="*/ 80412 w 224583"/>
              <a:gd name="connsiteY5" fmla="*/ 1593500 h 2451304"/>
              <a:gd name="connsiteX6" fmla="*/ 79621 w 224583"/>
              <a:gd name="connsiteY6" fmla="*/ 1977547 h 2451304"/>
              <a:gd name="connsiteX7" fmla="*/ 65948 w 224583"/>
              <a:gd name="connsiteY7" fmla="*/ 2451304 h 2451304"/>
              <a:gd name="connsiteX0" fmla="*/ 118663 w 228171"/>
              <a:gd name="connsiteY0" fmla="*/ 0 h 2451304"/>
              <a:gd name="connsiteX1" fmla="*/ 228162 w 228171"/>
              <a:gd name="connsiteY1" fmla="*/ 433564 h 2451304"/>
              <a:gd name="connsiteX2" fmla="*/ 124412 w 228171"/>
              <a:gd name="connsiteY2" fmla="*/ 700866 h 2451304"/>
              <a:gd name="connsiteX3" fmla="*/ 24193 w 228171"/>
              <a:gd name="connsiteY3" fmla="*/ 869822 h 2451304"/>
              <a:gd name="connsiteX4" fmla="*/ 8197 w 228171"/>
              <a:gd name="connsiteY4" fmla="*/ 1149368 h 2451304"/>
              <a:gd name="connsiteX5" fmla="*/ 84000 w 228171"/>
              <a:gd name="connsiteY5" fmla="*/ 1593500 h 2451304"/>
              <a:gd name="connsiteX6" fmla="*/ 83209 w 228171"/>
              <a:gd name="connsiteY6" fmla="*/ 1977547 h 2451304"/>
              <a:gd name="connsiteX7" fmla="*/ 69536 w 228171"/>
              <a:gd name="connsiteY7" fmla="*/ 2451304 h 2451304"/>
              <a:gd name="connsiteX0" fmla="*/ 101811 w 211319"/>
              <a:gd name="connsiteY0" fmla="*/ 0 h 2451304"/>
              <a:gd name="connsiteX1" fmla="*/ 211310 w 211319"/>
              <a:gd name="connsiteY1" fmla="*/ 433564 h 2451304"/>
              <a:gd name="connsiteX2" fmla="*/ 107560 w 211319"/>
              <a:gd name="connsiteY2" fmla="*/ 700866 h 2451304"/>
              <a:gd name="connsiteX3" fmla="*/ 7341 w 211319"/>
              <a:gd name="connsiteY3" fmla="*/ 869822 h 2451304"/>
              <a:gd name="connsiteX4" fmla="*/ 19667 w 211319"/>
              <a:gd name="connsiteY4" fmla="*/ 1230288 h 2451304"/>
              <a:gd name="connsiteX5" fmla="*/ 67148 w 211319"/>
              <a:gd name="connsiteY5" fmla="*/ 1593500 h 2451304"/>
              <a:gd name="connsiteX6" fmla="*/ 66357 w 211319"/>
              <a:gd name="connsiteY6" fmla="*/ 1977547 h 2451304"/>
              <a:gd name="connsiteX7" fmla="*/ 52684 w 211319"/>
              <a:gd name="connsiteY7" fmla="*/ 2451304 h 2451304"/>
              <a:gd name="connsiteX0" fmla="*/ 106691 w 216199"/>
              <a:gd name="connsiteY0" fmla="*/ 0 h 2451304"/>
              <a:gd name="connsiteX1" fmla="*/ 216190 w 216199"/>
              <a:gd name="connsiteY1" fmla="*/ 433564 h 2451304"/>
              <a:gd name="connsiteX2" fmla="*/ 112440 w 216199"/>
              <a:gd name="connsiteY2" fmla="*/ 700866 h 2451304"/>
              <a:gd name="connsiteX3" fmla="*/ 12221 w 216199"/>
              <a:gd name="connsiteY3" fmla="*/ 869822 h 2451304"/>
              <a:gd name="connsiteX4" fmla="*/ 24547 w 216199"/>
              <a:gd name="connsiteY4" fmla="*/ 1230288 h 2451304"/>
              <a:gd name="connsiteX5" fmla="*/ 72028 w 216199"/>
              <a:gd name="connsiteY5" fmla="*/ 1593500 h 2451304"/>
              <a:gd name="connsiteX6" fmla="*/ 71237 w 216199"/>
              <a:gd name="connsiteY6" fmla="*/ 1977547 h 2451304"/>
              <a:gd name="connsiteX7" fmla="*/ 57564 w 216199"/>
              <a:gd name="connsiteY7" fmla="*/ 2451304 h 2451304"/>
              <a:gd name="connsiteX0" fmla="*/ 119678 w 229186"/>
              <a:gd name="connsiteY0" fmla="*/ 0 h 2451304"/>
              <a:gd name="connsiteX1" fmla="*/ 229177 w 229186"/>
              <a:gd name="connsiteY1" fmla="*/ 433564 h 2451304"/>
              <a:gd name="connsiteX2" fmla="*/ 125427 w 229186"/>
              <a:gd name="connsiteY2" fmla="*/ 700866 h 2451304"/>
              <a:gd name="connsiteX3" fmla="*/ 25208 w 229186"/>
              <a:gd name="connsiteY3" fmla="*/ 869822 h 2451304"/>
              <a:gd name="connsiteX4" fmla="*/ 17304 w 229186"/>
              <a:gd name="connsiteY4" fmla="*/ 1169598 h 2451304"/>
              <a:gd name="connsiteX5" fmla="*/ 85015 w 229186"/>
              <a:gd name="connsiteY5" fmla="*/ 1593500 h 2451304"/>
              <a:gd name="connsiteX6" fmla="*/ 84224 w 229186"/>
              <a:gd name="connsiteY6" fmla="*/ 1977547 h 2451304"/>
              <a:gd name="connsiteX7" fmla="*/ 70551 w 229186"/>
              <a:gd name="connsiteY7" fmla="*/ 2451304 h 2451304"/>
              <a:gd name="connsiteX0" fmla="*/ 109123 w 218631"/>
              <a:gd name="connsiteY0" fmla="*/ 0 h 2451304"/>
              <a:gd name="connsiteX1" fmla="*/ 218622 w 218631"/>
              <a:gd name="connsiteY1" fmla="*/ 433564 h 2451304"/>
              <a:gd name="connsiteX2" fmla="*/ 114872 w 218631"/>
              <a:gd name="connsiteY2" fmla="*/ 700866 h 2451304"/>
              <a:gd name="connsiteX3" fmla="*/ 14653 w 218631"/>
              <a:gd name="connsiteY3" fmla="*/ 869822 h 2451304"/>
              <a:gd name="connsiteX4" fmla="*/ 6749 w 218631"/>
              <a:gd name="connsiteY4" fmla="*/ 1169598 h 2451304"/>
              <a:gd name="connsiteX5" fmla="*/ 74460 w 218631"/>
              <a:gd name="connsiteY5" fmla="*/ 1593500 h 2451304"/>
              <a:gd name="connsiteX6" fmla="*/ 73669 w 218631"/>
              <a:gd name="connsiteY6" fmla="*/ 1977547 h 2451304"/>
              <a:gd name="connsiteX7" fmla="*/ 59996 w 218631"/>
              <a:gd name="connsiteY7" fmla="*/ 2451304 h 2451304"/>
              <a:gd name="connsiteX0" fmla="*/ 110475 w 219983"/>
              <a:gd name="connsiteY0" fmla="*/ 0 h 2451304"/>
              <a:gd name="connsiteX1" fmla="*/ 219974 w 219983"/>
              <a:gd name="connsiteY1" fmla="*/ 433564 h 2451304"/>
              <a:gd name="connsiteX2" fmla="*/ 116224 w 219983"/>
              <a:gd name="connsiteY2" fmla="*/ 700866 h 2451304"/>
              <a:gd name="connsiteX3" fmla="*/ 16005 w 219983"/>
              <a:gd name="connsiteY3" fmla="*/ 869822 h 2451304"/>
              <a:gd name="connsiteX4" fmla="*/ 8101 w 219983"/>
              <a:gd name="connsiteY4" fmla="*/ 1169598 h 2451304"/>
              <a:gd name="connsiteX5" fmla="*/ 75812 w 219983"/>
              <a:gd name="connsiteY5" fmla="*/ 1593500 h 2451304"/>
              <a:gd name="connsiteX6" fmla="*/ 75021 w 219983"/>
              <a:gd name="connsiteY6" fmla="*/ 1977547 h 2451304"/>
              <a:gd name="connsiteX7" fmla="*/ 61348 w 219983"/>
              <a:gd name="connsiteY7" fmla="*/ 2451304 h 2451304"/>
              <a:gd name="connsiteX0" fmla="*/ 106965 w 216473"/>
              <a:gd name="connsiteY0" fmla="*/ 0 h 2451304"/>
              <a:gd name="connsiteX1" fmla="*/ 216464 w 216473"/>
              <a:gd name="connsiteY1" fmla="*/ 433564 h 2451304"/>
              <a:gd name="connsiteX2" fmla="*/ 112714 w 216473"/>
              <a:gd name="connsiteY2" fmla="*/ 700866 h 2451304"/>
              <a:gd name="connsiteX3" fmla="*/ 20587 w 216473"/>
              <a:gd name="connsiteY3" fmla="*/ 869822 h 2451304"/>
              <a:gd name="connsiteX4" fmla="*/ 4591 w 216473"/>
              <a:gd name="connsiteY4" fmla="*/ 1169598 h 2451304"/>
              <a:gd name="connsiteX5" fmla="*/ 72302 w 216473"/>
              <a:gd name="connsiteY5" fmla="*/ 1593500 h 2451304"/>
              <a:gd name="connsiteX6" fmla="*/ 71511 w 216473"/>
              <a:gd name="connsiteY6" fmla="*/ 1977547 h 2451304"/>
              <a:gd name="connsiteX7" fmla="*/ 57838 w 216473"/>
              <a:gd name="connsiteY7" fmla="*/ 2451304 h 2451304"/>
              <a:gd name="connsiteX0" fmla="*/ 107993 w 217501"/>
              <a:gd name="connsiteY0" fmla="*/ 0 h 2451304"/>
              <a:gd name="connsiteX1" fmla="*/ 217492 w 217501"/>
              <a:gd name="connsiteY1" fmla="*/ 433564 h 2451304"/>
              <a:gd name="connsiteX2" fmla="*/ 113742 w 217501"/>
              <a:gd name="connsiteY2" fmla="*/ 700866 h 2451304"/>
              <a:gd name="connsiteX3" fmla="*/ 21615 w 217501"/>
              <a:gd name="connsiteY3" fmla="*/ 869822 h 2451304"/>
              <a:gd name="connsiteX4" fmla="*/ 5619 w 217501"/>
              <a:gd name="connsiteY4" fmla="*/ 1169598 h 2451304"/>
              <a:gd name="connsiteX5" fmla="*/ 73330 w 217501"/>
              <a:gd name="connsiteY5" fmla="*/ 1593500 h 2451304"/>
              <a:gd name="connsiteX6" fmla="*/ 72539 w 217501"/>
              <a:gd name="connsiteY6" fmla="*/ 1977547 h 2451304"/>
              <a:gd name="connsiteX7" fmla="*/ 58866 w 217501"/>
              <a:gd name="connsiteY7" fmla="*/ 2451304 h 2451304"/>
              <a:gd name="connsiteX0" fmla="*/ 111952 w 221460"/>
              <a:gd name="connsiteY0" fmla="*/ 0 h 2451304"/>
              <a:gd name="connsiteX1" fmla="*/ 221451 w 221460"/>
              <a:gd name="connsiteY1" fmla="*/ 433564 h 2451304"/>
              <a:gd name="connsiteX2" fmla="*/ 117701 w 221460"/>
              <a:gd name="connsiteY2" fmla="*/ 700866 h 2451304"/>
              <a:gd name="connsiteX3" fmla="*/ 17482 w 221460"/>
              <a:gd name="connsiteY3" fmla="*/ 898144 h 2451304"/>
              <a:gd name="connsiteX4" fmla="*/ 9578 w 221460"/>
              <a:gd name="connsiteY4" fmla="*/ 1169598 h 2451304"/>
              <a:gd name="connsiteX5" fmla="*/ 77289 w 221460"/>
              <a:gd name="connsiteY5" fmla="*/ 1593500 h 2451304"/>
              <a:gd name="connsiteX6" fmla="*/ 76498 w 221460"/>
              <a:gd name="connsiteY6" fmla="*/ 1977547 h 2451304"/>
              <a:gd name="connsiteX7" fmla="*/ 62825 w 221460"/>
              <a:gd name="connsiteY7" fmla="*/ 2451304 h 245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60" h="2451304">
                <a:moveTo>
                  <a:pt x="111952" y="0"/>
                </a:moveTo>
                <a:cubicBezTo>
                  <a:pt x="102601" y="23167"/>
                  <a:pt x="220493" y="316753"/>
                  <a:pt x="221451" y="433564"/>
                </a:cubicBezTo>
                <a:cubicBezTo>
                  <a:pt x="222409" y="550375"/>
                  <a:pt x="151696" y="623436"/>
                  <a:pt x="117701" y="700866"/>
                </a:cubicBezTo>
                <a:cubicBezTo>
                  <a:pt x="83706" y="778296"/>
                  <a:pt x="43595" y="807884"/>
                  <a:pt x="17482" y="898144"/>
                </a:cubicBezTo>
                <a:cubicBezTo>
                  <a:pt x="-8631" y="988404"/>
                  <a:pt x="-390" y="1053705"/>
                  <a:pt x="9578" y="1169598"/>
                </a:cubicBezTo>
                <a:cubicBezTo>
                  <a:pt x="19546" y="1285491"/>
                  <a:pt x="66136" y="1458842"/>
                  <a:pt x="77289" y="1593500"/>
                </a:cubicBezTo>
                <a:cubicBezTo>
                  <a:pt x="88442" y="1728158"/>
                  <a:pt x="83629" y="1837952"/>
                  <a:pt x="76498" y="1977547"/>
                </a:cubicBezTo>
                <a:cubicBezTo>
                  <a:pt x="69367" y="2117142"/>
                  <a:pt x="68119" y="2276131"/>
                  <a:pt x="62825" y="2451304"/>
                </a:cubicBezTo>
              </a:path>
            </a:pathLst>
          </a:custGeom>
          <a:noFill/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53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Wiring by calcification guidance</a:t>
            </a:r>
            <a:endParaRPr kumimoji="1" lang="ja-JP" altLang="en-US" dirty="0"/>
          </a:p>
        </p:txBody>
      </p:sp>
      <p:pic>
        <p:nvPicPr>
          <p:cNvPr id="5" name="00146047_HY_calc_landmark_08.MPG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2150" t="16030" r="17157" b="23619"/>
          <a:stretch/>
        </p:blipFill>
        <p:spPr>
          <a:xfrm>
            <a:off x="35495" y="1819275"/>
            <a:ext cx="4538093" cy="4512580"/>
          </a:xfrm>
        </p:spPr>
      </p:pic>
      <p:pic>
        <p:nvPicPr>
          <p:cNvPr id="6" name="00146047_HY_calc_landmark_09.MP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33785" t="697" r="7327" b="40437"/>
          <a:stretch/>
        </p:blipFill>
        <p:spPr>
          <a:xfrm>
            <a:off x="4595812" y="1820863"/>
            <a:ext cx="4512691" cy="4510992"/>
          </a:xfrm>
        </p:spPr>
      </p:pic>
      <p:sp>
        <p:nvSpPr>
          <p:cNvPr id="9" name="テキスト ボックス 8"/>
          <p:cNvSpPr txBox="1"/>
          <p:nvPr/>
        </p:nvSpPr>
        <p:spPr>
          <a:xfrm>
            <a:off x="179512" y="1196752"/>
            <a:ext cx="1566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prstClr val="white"/>
                </a:solidFill>
              </a:rPr>
              <a:t>GW: XT-A</a:t>
            </a:r>
            <a:endParaRPr lang="ja-JP" altLang="en-US" sz="2400" dirty="0">
              <a:solidFill>
                <a:prstClr val="white"/>
              </a:solidFill>
            </a:endParaRPr>
          </a:p>
        </p:txBody>
      </p:sp>
      <p:grpSp>
        <p:nvGrpSpPr>
          <p:cNvPr id="11" name="グループ化 10"/>
          <p:cNvGrpSpPr>
            <a:grpSpLocks noChangeAspect="1"/>
          </p:cNvGrpSpPr>
          <p:nvPr/>
        </p:nvGrpSpPr>
        <p:grpSpPr>
          <a:xfrm>
            <a:off x="30403" y="4437112"/>
            <a:ext cx="4618576" cy="2232248"/>
            <a:chOff x="179389" y="4581128"/>
            <a:chExt cx="4320604" cy="2088232"/>
          </a:xfrm>
        </p:grpSpPr>
        <p:pic>
          <p:nvPicPr>
            <p:cNvPr id="7" name="コンテンツ プレースホルダー 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00" t="36987" r="22197" b="32853"/>
            <a:stretch/>
          </p:blipFill>
          <p:spPr>
            <a:xfrm>
              <a:off x="179389" y="4581128"/>
              <a:ext cx="4320604" cy="2088232"/>
            </a:xfrm>
            <a:prstGeom prst="rect">
              <a:avLst/>
            </a:prstGeom>
          </p:spPr>
        </p:pic>
        <p:sp>
          <p:nvSpPr>
            <p:cNvPr id="3" name="フリーフォーム 2"/>
            <p:cNvSpPr/>
            <p:nvPr/>
          </p:nvSpPr>
          <p:spPr>
            <a:xfrm>
              <a:off x="848497" y="5164158"/>
              <a:ext cx="2207741" cy="281053"/>
            </a:xfrm>
            <a:custGeom>
              <a:avLst/>
              <a:gdLst>
                <a:gd name="connsiteX0" fmla="*/ 0 w 2207741"/>
                <a:gd name="connsiteY0" fmla="*/ 91583 h 281053"/>
                <a:gd name="connsiteX1" fmla="*/ 288325 w 2207741"/>
                <a:gd name="connsiteY1" fmla="*/ 66869 h 281053"/>
                <a:gd name="connsiteX2" fmla="*/ 617838 w 2207741"/>
                <a:gd name="connsiteY2" fmla="*/ 25680 h 281053"/>
                <a:gd name="connsiteX3" fmla="*/ 799071 w 2207741"/>
                <a:gd name="connsiteY3" fmla="*/ 966 h 281053"/>
                <a:gd name="connsiteX4" fmla="*/ 1136822 w 2207741"/>
                <a:gd name="connsiteY4" fmla="*/ 58631 h 281053"/>
                <a:gd name="connsiteX5" fmla="*/ 1449860 w 2207741"/>
                <a:gd name="connsiteY5" fmla="*/ 108058 h 281053"/>
                <a:gd name="connsiteX6" fmla="*/ 1672281 w 2207741"/>
                <a:gd name="connsiteY6" fmla="*/ 132772 h 281053"/>
                <a:gd name="connsiteX7" fmla="*/ 2207741 w 2207741"/>
                <a:gd name="connsiteY7" fmla="*/ 281053 h 281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07741" h="281053">
                  <a:moveTo>
                    <a:pt x="0" y="91583"/>
                  </a:moveTo>
                  <a:cubicBezTo>
                    <a:pt x="92676" y="84718"/>
                    <a:pt x="185352" y="77853"/>
                    <a:pt x="288325" y="66869"/>
                  </a:cubicBezTo>
                  <a:cubicBezTo>
                    <a:pt x="391298" y="55885"/>
                    <a:pt x="617838" y="25680"/>
                    <a:pt x="617838" y="25680"/>
                  </a:cubicBezTo>
                  <a:cubicBezTo>
                    <a:pt x="702962" y="14696"/>
                    <a:pt x="712574" y="-4526"/>
                    <a:pt x="799071" y="966"/>
                  </a:cubicBezTo>
                  <a:cubicBezTo>
                    <a:pt x="885568" y="6458"/>
                    <a:pt x="1136822" y="58631"/>
                    <a:pt x="1136822" y="58631"/>
                  </a:cubicBezTo>
                  <a:lnTo>
                    <a:pt x="1449860" y="108058"/>
                  </a:lnTo>
                  <a:cubicBezTo>
                    <a:pt x="1539103" y="120415"/>
                    <a:pt x="1545968" y="103940"/>
                    <a:pt x="1672281" y="132772"/>
                  </a:cubicBezTo>
                  <a:cubicBezTo>
                    <a:pt x="1798595" y="161605"/>
                    <a:pt x="2003168" y="221329"/>
                    <a:pt x="2207741" y="281053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" name="グループ化 9"/>
          <p:cNvGrpSpPr>
            <a:grpSpLocks noChangeAspect="1"/>
          </p:cNvGrpSpPr>
          <p:nvPr/>
        </p:nvGrpSpPr>
        <p:grpSpPr>
          <a:xfrm>
            <a:off x="7020272" y="2060848"/>
            <a:ext cx="2072482" cy="3972257"/>
            <a:chOff x="7220546" y="3465004"/>
            <a:chExt cx="1728192" cy="3312368"/>
          </a:xfrm>
        </p:grpSpPr>
        <p:pic>
          <p:nvPicPr>
            <p:cNvPr id="8" name="コンテンツ プレースホルダー 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53" t="18060" r="34821" b="29374"/>
            <a:stretch/>
          </p:blipFill>
          <p:spPr>
            <a:xfrm>
              <a:off x="7220546" y="3465004"/>
              <a:ext cx="1728192" cy="3312368"/>
            </a:xfrm>
            <a:prstGeom prst="rect">
              <a:avLst/>
            </a:prstGeom>
          </p:spPr>
        </p:pic>
        <p:sp>
          <p:nvSpPr>
            <p:cNvPr id="4" name="フリーフォーム 3"/>
            <p:cNvSpPr/>
            <p:nvPr/>
          </p:nvSpPr>
          <p:spPr>
            <a:xfrm>
              <a:off x="7824114" y="3904735"/>
              <a:ext cx="287453" cy="2075935"/>
            </a:xfrm>
            <a:custGeom>
              <a:avLst/>
              <a:gdLst>
                <a:gd name="connsiteX0" fmla="*/ 232491 w 287453"/>
                <a:gd name="connsiteY0" fmla="*/ 0 h 2075935"/>
                <a:gd name="connsiteX1" fmla="*/ 281918 w 287453"/>
                <a:gd name="connsiteY1" fmla="*/ 288324 h 2075935"/>
                <a:gd name="connsiteX2" fmla="*/ 117162 w 287453"/>
                <a:gd name="connsiteY2" fmla="*/ 510746 h 2075935"/>
                <a:gd name="connsiteX3" fmla="*/ 51259 w 287453"/>
                <a:gd name="connsiteY3" fmla="*/ 659027 h 2075935"/>
                <a:gd name="connsiteX4" fmla="*/ 1832 w 287453"/>
                <a:gd name="connsiteY4" fmla="*/ 930876 h 2075935"/>
                <a:gd name="connsiteX5" fmla="*/ 117162 w 287453"/>
                <a:gd name="connsiteY5" fmla="*/ 1268627 h 2075935"/>
                <a:gd name="connsiteX6" fmla="*/ 133637 w 287453"/>
                <a:gd name="connsiteY6" fmla="*/ 1614616 h 2075935"/>
                <a:gd name="connsiteX7" fmla="*/ 75972 w 287453"/>
                <a:gd name="connsiteY7" fmla="*/ 2075935 h 20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7453" h="2075935">
                  <a:moveTo>
                    <a:pt x="232491" y="0"/>
                  </a:moveTo>
                  <a:cubicBezTo>
                    <a:pt x="266815" y="101600"/>
                    <a:pt x="301139" y="203200"/>
                    <a:pt x="281918" y="288324"/>
                  </a:cubicBezTo>
                  <a:cubicBezTo>
                    <a:pt x="262697" y="373448"/>
                    <a:pt x="155605" y="448962"/>
                    <a:pt x="117162" y="510746"/>
                  </a:cubicBezTo>
                  <a:cubicBezTo>
                    <a:pt x="78719" y="572530"/>
                    <a:pt x="70481" y="589005"/>
                    <a:pt x="51259" y="659027"/>
                  </a:cubicBezTo>
                  <a:cubicBezTo>
                    <a:pt x="32037" y="729049"/>
                    <a:pt x="-9152" y="829276"/>
                    <a:pt x="1832" y="930876"/>
                  </a:cubicBezTo>
                  <a:cubicBezTo>
                    <a:pt x="12816" y="1032476"/>
                    <a:pt x="95194" y="1154670"/>
                    <a:pt x="117162" y="1268627"/>
                  </a:cubicBezTo>
                  <a:cubicBezTo>
                    <a:pt x="139130" y="1382584"/>
                    <a:pt x="140502" y="1480065"/>
                    <a:pt x="133637" y="1614616"/>
                  </a:cubicBezTo>
                  <a:cubicBezTo>
                    <a:pt x="126772" y="1749167"/>
                    <a:pt x="101372" y="1912551"/>
                    <a:pt x="75972" y="207593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  <a:prstDash val="dash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890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3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GW crossed through CTO</a:t>
            </a:r>
            <a:endParaRPr kumimoji="1" lang="ja-JP" altLang="en-US" dirty="0"/>
          </a:p>
        </p:txBody>
      </p:sp>
      <p:pic>
        <p:nvPicPr>
          <p:cNvPr id="5" name="00146047_HY_calc_landmark_14.MPG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13" y="1819275"/>
            <a:ext cx="4549775" cy="4549775"/>
          </a:xfrm>
        </p:spPr>
      </p:pic>
      <p:pic>
        <p:nvPicPr>
          <p:cNvPr id="6" name="00146047_HY_calc_landmark_15.MP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95813" y="1820863"/>
            <a:ext cx="4546600" cy="4546600"/>
          </a:xfrm>
        </p:spPr>
      </p:pic>
    </p:spTree>
    <p:extLst>
      <p:ext uri="{BB962C8B-B14F-4D97-AF65-F5344CB8AC3E}">
        <p14:creationId xmlns:p14="http://schemas.microsoft.com/office/powerpoint/2010/main" val="215840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5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Final CAG</a:t>
            </a:r>
            <a:endParaRPr kumimoji="1" lang="ja-JP" altLang="en-US" dirty="0"/>
          </a:p>
        </p:txBody>
      </p:sp>
      <p:pic>
        <p:nvPicPr>
          <p:cNvPr id="7" name="00146047_HY_calc_landmark_21.MPG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13" y="1819275"/>
            <a:ext cx="4549775" cy="4549775"/>
          </a:xfrm>
        </p:spPr>
      </p:pic>
      <p:pic>
        <p:nvPicPr>
          <p:cNvPr id="8" name="00146047_HY_calc_landmark_22.MPG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95813" y="1820863"/>
            <a:ext cx="4546600" cy="4546600"/>
          </a:xfrm>
        </p:spPr>
      </p:pic>
    </p:spTree>
    <p:extLst>
      <p:ext uri="{BB962C8B-B14F-4D97-AF65-F5344CB8AC3E}">
        <p14:creationId xmlns:p14="http://schemas.microsoft.com/office/powerpoint/2010/main" val="247294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2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Key point of CT image during PCI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675" indent="0">
              <a:buNone/>
            </a:pPr>
            <a:r>
              <a:rPr kumimoji="1" lang="en-US" altLang="ja-JP" dirty="0" smtClean="0">
                <a:solidFill>
                  <a:schemeClr val="tx1"/>
                </a:solidFill>
              </a:rPr>
              <a:t>Important CT role during CTO-PCI.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dirty="0" smtClean="0">
                <a:solidFill>
                  <a:schemeClr val="tx1"/>
                </a:solidFill>
              </a:rPr>
              <a:t>Entry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dirty="0" smtClean="0">
                <a:solidFill>
                  <a:schemeClr val="tx1"/>
                </a:solidFill>
              </a:rPr>
              <a:t>Route and diameter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dirty="0" smtClean="0">
                <a:solidFill>
                  <a:schemeClr val="tx1"/>
                </a:solidFill>
              </a:rPr>
              <a:t>Calcification</a:t>
            </a:r>
            <a:endParaRPr lang="en-US" altLang="ja-JP" dirty="0">
              <a:solidFill>
                <a:schemeClr val="tx1"/>
              </a:solidFill>
            </a:endParaRPr>
          </a:p>
          <a:p>
            <a:endParaRPr kumimoji="1" lang="en-US" altLang="ja-JP" dirty="0" smtClean="0">
              <a:solidFill>
                <a:schemeClr val="tx1"/>
              </a:solidFill>
            </a:endParaRPr>
          </a:p>
          <a:p>
            <a:pPr marL="27675" indent="0">
              <a:buNone/>
            </a:pPr>
            <a:r>
              <a:rPr lang="en-US" altLang="ja-JP" dirty="0" smtClean="0">
                <a:solidFill>
                  <a:schemeClr val="tx1"/>
                </a:solidFill>
              </a:rPr>
              <a:t>What kind of CT image is required for PCI support ?</a:t>
            </a:r>
            <a:endParaRPr lang="en-US" altLang="ja-JP" dirty="0">
              <a:solidFill>
                <a:schemeClr val="tx1"/>
              </a:solidFill>
            </a:endParaRPr>
          </a:p>
          <a:p>
            <a:pPr lvl="1"/>
            <a:r>
              <a:rPr kumimoji="1" lang="en-US" altLang="ja-JP" dirty="0" smtClean="0">
                <a:solidFill>
                  <a:schemeClr val="tx1"/>
                </a:solidFill>
              </a:rPr>
              <a:t>Visualize of lumen, plaque and calcium at the same time</a:t>
            </a:r>
          </a:p>
          <a:p>
            <a:pPr lvl="1"/>
            <a:r>
              <a:rPr lang="en-US" altLang="ja-JP" dirty="0">
                <a:solidFill>
                  <a:schemeClr val="tx1"/>
                </a:solidFill>
              </a:rPr>
              <a:t>Make same image as CAG</a:t>
            </a:r>
          </a:p>
          <a:p>
            <a:pPr lvl="1"/>
            <a:r>
              <a:rPr lang="en-US" altLang="ja-JP" dirty="0" smtClean="0">
                <a:solidFill>
                  <a:schemeClr val="tx1"/>
                </a:solidFill>
              </a:rPr>
              <a:t>Make detailed road map in CAG</a:t>
            </a:r>
            <a:endParaRPr kumimoji="1" lang="en-US" altLang="ja-JP" dirty="0" smtClean="0">
              <a:solidFill>
                <a:schemeClr val="tx1"/>
              </a:solidFill>
            </a:endParaRPr>
          </a:p>
          <a:p>
            <a:endParaRPr kumimoji="1" lang="en-US" altLang="ja-JP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91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Thank you for your attention.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000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CAG &amp; CTA ; LAO view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715" t="15311" r="44807" b="35211"/>
          <a:stretch/>
        </p:blipFill>
        <p:spPr>
          <a:xfrm>
            <a:off x="0" y="1790698"/>
            <a:ext cx="4570413" cy="4570413"/>
          </a:xfrm>
          <a:prstGeom prst="rect">
            <a:avLst/>
          </a:prstGeom>
        </p:spPr>
      </p:pic>
      <p:pic>
        <p:nvPicPr>
          <p:cNvPr id="12" name="コンテンツ プレースホルダー 11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0" t="13468" r="174" b="6993"/>
          <a:stretch/>
        </p:blipFill>
        <p:spPr>
          <a:xfrm>
            <a:off x="4567323" y="1790698"/>
            <a:ext cx="4570241" cy="4570413"/>
          </a:xfrm>
          <a:prstGeom prst="rect">
            <a:avLst/>
          </a:prstGeom>
        </p:spPr>
      </p:pic>
      <p:cxnSp>
        <p:nvCxnSpPr>
          <p:cNvPr id="5" name="直線矢印コネクタ 4"/>
          <p:cNvCxnSpPr/>
          <p:nvPr/>
        </p:nvCxnSpPr>
        <p:spPr>
          <a:xfrm flipH="1" flipV="1">
            <a:off x="6211019" y="2700068"/>
            <a:ext cx="207034" cy="3191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H="1" flipV="1">
            <a:off x="1973110" y="2859656"/>
            <a:ext cx="207034" cy="3191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H="1" flipV="1">
            <a:off x="5814979" y="3178833"/>
            <a:ext cx="382437" cy="2095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 flipV="1">
            <a:off x="1469293" y="3283622"/>
            <a:ext cx="315764" cy="2225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356361" y="3506140"/>
            <a:ext cx="252190" cy="2441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4814410" y="3600193"/>
            <a:ext cx="252190" cy="2441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H="1">
            <a:off x="5623761" y="4769972"/>
            <a:ext cx="382436" cy="65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H="1">
            <a:off x="1123575" y="4763396"/>
            <a:ext cx="382436" cy="65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887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22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CAG &amp; CTA ; LAO view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715" t="15311" r="44807" b="35211"/>
          <a:stretch/>
        </p:blipFill>
        <p:spPr>
          <a:xfrm>
            <a:off x="-1" y="1790697"/>
            <a:ext cx="4570413" cy="4570413"/>
          </a:xfrm>
          <a:prstGeom prst="rect">
            <a:avLst/>
          </a:prstGeom>
        </p:spPr>
      </p:pic>
      <p:pic>
        <p:nvPicPr>
          <p:cNvPr id="12" name="コンテンツ プレースホルダー 11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0" t="13468" r="174" b="6993"/>
          <a:stretch/>
        </p:blipFill>
        <p:spPr>
          <a:xfrm>
            <a:off x="4567323" y="1790698"/>
            <a:ext cx="4570241" cy="4570413"/>
          </a:xfrm>
          <a:prstGeom prst="rect">
            <a:avLst/>
          </a:prstGeom>
        </p:spPr>
      </p:pic>
      <p:cxnSp>
        <p:nvCxnSpPr>
          <p:cNvPr id="5" name="直線矢印コネクタ 4"/>
          <p:cNvCxnSpPr/>
          <p:nvPr/>
        </p:nvCxnSpPr>
        <p:spPr>
          <a:xfrm flipH="1" flipV="1">
            <a:off x="6211019" y="2700068"/>
            <a:ext cx="207034" cy="3191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H="1" flipV="1">
            <a:off x="1973110" y="2859656"/>
            <a:ext cx="207034" cy="3191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H="1" flipV="1">
            <a:off x="5814979" y="3178833"/>
            <a:ext cx="382437" cy="2095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 flipV="1">
            <a:off x="1469293" y="3283622"/>
            <a:ext cx="315764" cy="22251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356361" y="3506140"/>
            <a:ext cx="252190" cy="2441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4814410" y="3600193"/>
            <a:ext cx="252190" cy="2441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H="1">
            <a:off x="5623761" y="4769972"/>
            <a:ext cx="382436" cy="65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H="1">
            <a:off x="1123575" y="4763396"/>
            <a:ext cx="382436" cy="65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フリーフォーム 2"/>
          <p:cNvSpPr/>
          <p:nvPr/>
        </p:nvSpPr>
        <p:spPr>
          <a:xfrm>
            <a:off x="805547" y="2544792"/>
            <a:ext cx="1601224" cy="2085918"/>
          </a:xfrm>
          <a:custGeom>
            <a:avLst/>
            <a:gdLst>
              <a:gd name="connsiteX0" fmla="*/ 1615229 w 1615229"/>
              <a:gd name="connsiteY0" fmla="*/ 0 h 2122099"/>
              <a:gd name="connsiteX1" fmla="*/ 1296051 w 1615229"/>
              <a:gd name="connsiteY1" fmla="*/ 43133 h 2122099"/>
              <a:gd name="connsiteX2" fmla="*/ 1114897 w 1615229"/>
              <a:gd name="connsiteY2" fmla="*/ 103517 h 2122099"/>
              <a:gd name="connsiteX3" fmla="*/ 925116 w 1615229"/>
              <a:gd name="connsiteY3" fmla="*/ 224287 h 2122099"/>
              <a:gd name="connsiteX4" fmla="*/ 649070 w 1615229"/>
              <a:gd name="connsiteY4" fmla="*/ 457200 h 2122099"/>
              <a:gd name="connsiteX5" fmla="*/ 450663 w 1615229"/>
              <a:gd name="connsiteY5" fmla="*/ 785004 h 2122099"/>
              <a:gd name="connsiteX6" fmla="*/ 278134 w 1615229"/>
              <a:gd name="connsiteY6" fmla="*/ 897148 h 2122099"/>
              <a:gd name="connsiteX7" fmla="*/ 157365 w 1615229"/>
              <a:gd name="connsiteY7" fmla="*/ 966159 h 2122099"/>
              <a:gd name="connsiteX8" fmla="*/ 88353 w 1615229"/>
              <a:gd name="connsiteY8" fmla="*/ 1086929 h 2122099"/>
              <a:gd name="connsiteX9" fmla="*/ 105606 w 1615229"/>
              <a:gd name="connsiteY9" fmla="*/ 1371600 h 2122099"/>
              <a:gd name="connsiteX10" fmla="*/ 45221 w 1615229"/>
              <a:gd name="connsiteY10" fmla="*/ 1716657 h 2122099"/>
              <a:gd name="connsiteX11" fmla="*/ 2089 w 1615229"/>
              <a:gd name="connsiteY11" fmla="*/ 1906438 h 2122099"/>
              <a:gd name="connsiteX12" fmla="*/ 10716 w 1615229"/>
              <a:gd name="connsiteY12" fmla="*/ 2122099 h 2122099"/>
              <a:gd name="connsiteX0" fmla="*/ 1615229 w 1615229"/>
              <a:gd name="connsiteY0" fmla="*/ 0 h 2122099"/>
              <a:gd name="connsiteX1" fmla="*/ 1296051 w 1615229"/>
              <a:gd name="connsiteY1" fmla="*/ 43133 h 2122099"/>
              <a:gd name="connsiteX2" fmla="*/ 1114897 w 1615229"/>
              <a:gd name="connsiteY2" fmla="*/ 103517 h 2122099"/>
              <a:gd name="connsiteX3" fmla="*/ 925116 w 1615229"/>
              <a:gd name="connsiteY3" fmla="*/ 224287 h 2122099"/>
              <a:gd name="connsiteX4" fmla="*/ 649070 w 1615229"/>
              <a:gd name="connsiteY4" fmla="*/ 457200 h 2122099"/>
              <a:gd name="connsiteX5" fmla="*/ 450663 w 1615229"/>
              <a:gd name="connsiteY5" fmla="*/ 785004 h 2122099"/>
              <a:gd name="connsiteX6" fmla="*/ 278134 w 1615229"/>
              <a:gd name="connsiteY6" fmla="*/ 897148 h 2122099"/>
              <a:gd name="connsiteX7" fmla="*/ 157365 w 1615229"/>
              <a:gd name="connsiteY7" fmla="*/ 966159 h 2122099"/>
              <a:gd name="connsiteX8" fmla="*/ 88353 w 1615229"/>
              <a:gd name="connsiteY8" fmla="*/ 1086929 h 2122099"/>
              <a:gd name="connsiteX9" fmla="*/ 105606 w 1615229"/>
              <a:gd name="connsiteY9" fmla="*/ 1371600 h 2122099"/>
              <a:gd name="connsiteX10" fmla="*/ 45221 w 1615229"/>
              <a:gd name="connsiteY10" fmla="*/ 1716657 h 2122099"/>
              <a:gd name="connsiteX11" fmla="*/ 2089 w 1615229"/>
              <a:gd name="connsiteY11" fmla="*/ 1906438 h 2122099"/>
              <a:gd name="connsiteX12" fmla="*/ 10716 w 1615229"/>
              <a:gd name="connsiteY12" fmla="*/ 2122099 h 2122099"/>
              <a:gd name="connsiteX0" fmla="*/ 1615229 w 1615229"/>
              <a:gd name="connsiteY0" fmla="*/ 0 h 2122099"/>
              <a:gd name="connsiteX1" fmla="*/ 1353201 w 1615229"/>
              <a:gd name="connsiteY1" fmla="*/ 33048 h 2122099"/>
              <a:gd name="connsiteX2" fmla="*/ 1114897 w 1615229"/>
              <a:gd name="connsiteY2" fmla="*/ 103517 h 2122099"/>
              <a:gd name="connsiteX3" fmla="*/ 925116 w 1615229"/>
              <a:gd name="connsiteY3" fmla="*/ 224287 h 2122099"/>
              <a:gd name="connsiteX4" fmla="*/ 649070 w 1615229"/>
              <a:gd name="connsiteY4" fmla="*/ 457200 h 2122099"/>
              <a:gd name="connsiteX5" fmla="*/ 450663 w 1615229"/>
              <a:gd name="connsiteY5" fmla="*/ 785004 h 2122099"/>
              <a:gd name="connsiteX6" fmla="*/ 278134 w 1615229"/>
              <a:gd name="connsiteY6" fmla="*/ 897148 h 2122099"/>
              <a:gd name="connsiteX7" fmla="*/ 157365 w 1615229"/>
              <a:gd name="connsiteY7" fmla="*/ 966159 h 2122099"/>
              <a:gd name="connsiteX8" fmla="*/ 88353 w 1615229"/>
              <a:gd name="connsiteY8" fmla="*/ 1086929 h 2122099"/>
              <a:gd name="connsiteX9" fmla="*/ 105606 w 1615229"/>
              <a:gd name="connsiteY9" fmla="*/ 1371600 h 2122099"/>
              <a:gd name="connsiteX10" fmla="*/ 45221 w 1615229"/>
              <a:gd name="connsiteY10" fmla="*/ 1716657 h 2122099"/>
              <a:gd name="connsiteX11" fmla="*/ 2089 w 1615229"/>
              <a:gd name="connsiteY11" fmla="*/ 1906438 h 2122099"/>
              <a:gd name="connsiteX12" fmla="*/ 10716 w 1615229"/>
              <a:gd name="connsiteY12" fmla="*/ 2122099 h 2122099"/>
              <a:gd name="connsiteX0" fmla="*/ 1615229 w 1615229"/>
              <a:gd name="connsiteY0" fmla="*/ 0 h 2122099"/>
              <a:gd name="connsiteX1" fmla="*/ 1353201 w 1615229"/>
              <a:gd name="connsiteY1" fmla="*/ 33048 h 2122099"/>
              <a:gd name="connsiteX2" fmla="*/ 1114897 w 1615229"/>
              <a:gd name="connsiteY2" fmla="*/ 103517 h 2122099"/>
              <a:gd name="connsiteX3" fmla="*/ 925116 w 1615229"/>
              <a:gd name="connsiteY3" fmla="*/ 224287 h 2122099"/>
              <a:gd name="connsiteX4" fmla="*/ 649070 w 1615229"/>
              <a:gd name="connsiteY4" fmla="*/ 457200 h 2122099"/>
              <a:gd name="connsiteX5" fmla="*/ 460748 w 1615229"/>
              <a:gd name="connsiteY5" fmla="*/ 764833 h 2122099"/>
              <a:gd name="connsiteX6" fmla="*/ 278134 w 1615229"/>
              <a:gd name="connsiteY6" fmla="*/ 897148 h 2122099"/>
              <a:gd name="connsiteX7" fmla="*/ 157365 w 1615229"/>
              <a:gd name="connsiteY7" fmla="*/ 966159 h 2122099"/>
              <a:gd name="connsiteX8" fmla="*/ 88353 w 1615229"/>
              <a:gd name="connsiteY8" fmla="*/ 1086929 h 2122099"/>
              <a:gd name="connsiteX9" fmla="*/ 105606 w 1615229"/>
              <a:gd name="connsiteY9" fmla="*/ 1371600 h 2122099"/>
              <a:gd name="connsiteX10" fmla="*/ 45221 w 1615229"/>
              <a:gd name="connsiteY10" fmla="*/ 1716657 h 2122099"/>
              <a:gd name="connsiteX11" fmla="*/ 2089 w 1615229"/>
              <a:gd name="connsiteY11" fmla="*/ 1906438 h 2122099"/>
              <a:gd name="connsiteX12" fmla="*/ 10716 w 1615229"/>
              <a:gd name="connsiteY12" fmla="*/ 2122099 h 2122099"/>
              <a:gd name="connsiteX0" fmla="*/ 1615229 w 1615229"/>
              <a:gd name="connsiteY0" fmla="*/ 0 h 2122099"/>
              <a:gd name="connsiteX1" fmla="*/ 1353201 w 1615229"/>
              <a:gd name="connsiteY1" fmla="*/ 33048 h 2122099"/>
              <a:gd name="connsiteX2" fmla="*/ 1114897 w 1615229"/>
              <a:gd name="connsiteY2" fmla="*/ 103517 h 2122099"/>
              <a:gd name="connsiteX3" fmla="*/ 925116 w 1615229"/>
              <a:gd name="connsiteY3" fmla="*/ 224287 h 2122099"/>
              <a:gd name="connsiteX4" fmla="*/ 649070 w 1615229"/>
              <a:gd name="connsiteY4" fmla="*/ 457200 h 2122099"/>
              <a:gd name="connsiteX5" fmla="*/ 460748 w 1615229"/>
              <a:gd name="connsiteY5" fmla="*/ 764833 h 2122099"/>
              <a:gd name="connsiteX6" fmla="*/ 311752 w 1615229"/>
              <a:gd name="connsiteY6" fmla="*/ 880339 h 2122099"/>
              <a:gd name="connsiteX7" fmla="*/ 157365 w 1615229"/>
              <a:gd name="connsiteY7" fmla="*/ 966159 h 2122099"/>
              <a:gd name="connsiteX8" fmla="*/ 88353 w 1615229"/>
              <a:gd name="connsiteY8" fmla="*/ 1086929 h 2122099"/>
              <a:gd name="connsiteX9" fmla="*/ 105606 w 1615229"/>
              <a:gd name="connsiteY9" fmla="*/ 1371600 h 2122099"/>
              <a:gd name="connsiteX10" fmla="*/ 45221 w 1615229"/>
              <a:gd name="connsiteY10" fmla="*/ 1716657 h 2122099"/>
              <a:gd name="connsiteX11" fmla="*/ 2089 w 1615229"/>
              <a:gd name="connsiteY11" fmla="*/ 1906438 h 2122099"/>
              <a:gd name="connsiteX12" fmla="*/ 10716 w 1615229"/>
              <a:gd name="connsiteY12" fmla="*/ 2122099 h 2122099"/>
              <a:gd name="connsiteX0" fmla="*/ 1615229 w 1615229"/>
              <a:gd name="connsiteY0" fmla="*/ 0 h 2122099"/>
              <a:gd name="connsiteX1" fmla="*/ 1353201 w 1615229"/>
              <a:gd name="connsiteY1" fmla="*/ 33048 h 2122099"/>
              <a:gd name="connsiteX2" fmla="*/ 1114897 w 1615229"/>
              <a:gd name="connsiteY2" fmla="*/ 103517 h 2122099"/>
              <a:gd name="connsiteX3" fmla="*/ 925116 w 1615229"/>
              <a:gd name="connsiteY3" fmla="*/ 224287 h 2122099"/>
              <a:gd name="connsiteX4" fmla="*/ 649070 w 1615229"/>
              <a:gd name="connsiteY4" fmla="*/ 457200 h 2122099"/>
              <a:gd name="connsiteX5" fmla="*/ 460748 w 1615229"/>
              <a:gd name="connsiteY5" fmla="*/ 764833 h 2122099"/>
              <a:gd name="connsiteX6" fmla="*/ 311752 w 1615229"/>
              <a:gd name="connsiteY6" fmla="*/ 880339 h 2122099"/>
              <a:gd name="connsiteX7" fmla="*/ 170812 w 1615229"/>
              <a:gd name="connsiteY7" fmla="*/ 959435 h 2122099"/>
              <a:gd name="connsiteX8" fmla="*/ 88353 w 1615229"/>
              <a:gd name="connsiteY8" fmla="*/ 1086929 h 2122099"/>
              <a:gd name="connsiteX9" fmla="*/ 105606 w 1615229"/>
              <a:gd name="connsiteY9" fmla="*/ 1371600 h 2122099"/>
              <a:gd name="connsiteX10" fmla="*/ 45221 w 1615229"/>
              <a:gd name="connsiteY10" fmla="*/ 1716657 h 2122099"/>
              <a:gd name="connsiteX11" fmla="*/ 2089 w 1615229"/>
              <a:gd name="connsiteY11" fmla="*/ 1906438 h 2122099"/>
              <a:gd name="connsiteX12" fmla="*/ 10716 w 1615229"/>
              <a:gd name="connsiteY12" fmla="*/ 2122099 h 2122099"/>
              <a:gd name="connsiteX0" fmla="*/ 1615229 w 1615229"/>
              <a:gd name="connsiteY0" fmla="*/ 0 h 2122099"/>
              <a:gd name="connsiteX1" fmla="*/ 1353201 w 1615229"/>
              <a:gd name="connsiteY1" fmla="*/ 33048 h 2122099"/>
              <a:gd name="connsiteX2" fmla="*/ 1114897 w 1615229"/>
              <a:gd name="connsiteY2" fmla="*/ 103517 h 2122099"/>
              <a:gd name="connsiteX3" fmla="*/ 925116 w 1615229"/>
              <a:gd name="connsiteY3" fmla="*/ 224287 h 2122099"/>
              <a:gd name="connsiteX4" fmla="*/ 649070 w 1615229"/>
              <a:gd name="connsiteY4" fmla="*/ 457200 h 2122099"/>
              <a:gd name="connsiteX5" fmla="*/ 460748 w 1615229"/>
              <a:gd name="connsiteY5" fmla="*/ 764833 h 2122099"/>
              <a:gd name="connsiteX6" fmla="*/ 311752 w 1615229"/>
              <a:gd name="connsiteY6" fmla="*/ 880339 h 2122099"/>
              <a:gd name="connsiteX7" fmla="*/ 170812 w 1615229"/>
              <a:gd name="connsiteY7" fmla="*/ 959435 h 2122099"/>
              <a:gd name="connsiteX8" fmla="*/ 88353 w 1615229"/>
              <a:gd name="connsiteY8" fmla="*/ 1086929 h 2122099"/>
              <a:gd name="connsiteX9" fmla="*/ 105606 w 1615229"/>
              <a:gd name="connsiteY9" fmla="*/ 1371600 h 2122099"/>
              <a:gd name="connsiteX10" fmla="*/ 45221 w 1615229"/>
              <a:gd name="connsiteY10" fmla="*/ 1716657 h 2122099"/>
              <a:gd name="connsiteX11" fmla="*/ 2089 w 1615229"/>
              <a:gd name="connsiteY11" fmla="*/ 1906438 h 2122099"/>
              <a:gd name="connsiteX12" fmla="*/ 10716 w 1615229"/>
              <a:gd name="connsiteY12" fmla="*/ 2122099 h 2122099"/>
              <a:gd name="connsiteX0" fmla="*/ 1615229 w 1615229"/>
              <a:gd name="connsiteY0" fmla="*/ 0 h 2122099"/>
              <a:gd name="connsiteX1" fmla="*/ 1353201 w 1615229"/>
              <a:gd name="connsiteY1" fmla="*/ 33048 h 2122099"/>
              <a:gd name="connsiteX2" fmla="*/ 1114897 w 1615229"/>
              <a:gd name="connsiteY2" fmla="*/ 103517 h 2122099"/>
              <a:gd name="connsiteX3" fmla="*/ 925116 w 1615229"/>
              <a:gd name="connsiteY3" fmla="*/ 224287 h 2122099"/>
              <a:gd name="connsiteX4" fmla="*/ 649070 w 1615229"/>
              <a:gd name="connsiteY4" fmla="*/ 457200 h 2122099"/>
              <a:gd name="connsiteX5" fmla="*/ 460748 w 1615229"/>
              <a:gd name="connsiteY5" fmla="*/ 764833 h 2122099"/>
              <a:gd name="connsiteX6" fmla="*/ 311752 w 1615229"/>
              <a:gd name="connsiteY6" fmla="*/ 880339 h 2122099"/>
              <a:gd name="connsiteX7" fmla="*/ 170812 w 1615229"/>
              <a:gd name="connsiteY7" fmla="*/ 959435 h 2122099"/>
              <a:gd name="connsiteX8" fmla="*/ 88353 w 1615229"/>
              <a:gd name="connsiteY8" fmla="*/ 1086929 h 2122099"/>
              <a:gd name="connsiteX9" fmla="*/ 105606 w 1615229"/>
              <a:gd name="connsiteY9" fmla="*/ 1371600 h 2122099"/>
              <a:gd name="connsiteX10" fmla="*/ 45221 w 1615229"/>
              <a:gd name="connsiteY10" fmla="*/ 1716657 h 2122099"/>
              <a:gd name="connsiteX11" fmla="*/ 2089 w 1615229"/>
              <a:gd name="connsiteY11" fmla="*/ 1906438 h 2122099"/>
              <a:gd name="connsiteX12" fmla="*/ 10716 w 1615229"/>
              <a:gd name="connsiteY12" fmla="*/ 2122099 h 2122099"/>
              <a:gd name="connsiteX0" fmla="*/ 1615229 w 1615229"/>
              <a:gd name="connsiteY0" fmla="*/ 0 h 2122099"/>
              <a:gd name="connsiteX1" fmla="*/ 1353201 w 1615229"/>
              <a:gd name="connsiteY1" fmla="*/ 33048 h 2122099"/>
              <a:gd name="connsiteX2" fmla="*/ 1114897 w 1615229"/>
              <a:gd name="connsiteY2" fmla="*/ 103517 h 2122099"/>
              <a:gd name="connsiteX3" fmla="*/ 925116 w 1615229"/>
              <a:gd name="connsiteY3" fmla="*/ 224287 h 2122099"/>
              <a:gd name="connsiteX4" fmla="*/ 649070 w 1615229"/>
              <a:gd name="connsiteY4" fmla="*/ 457200 h 2122099"/>
              <a:gd name="connsiteX5" fmla="*/ 460748 w 1615229"/>
              <a:gd name="connsiteY5" fmla="*/ 764833 h 2122099"/>
              <a:gd name="connsiteX6" fmla="*/ 311752 w 1615229"/>
              <a:gd name="connsiteY6" fmla="*/ 880339 h 2122099"/>
              <a:gd name="connsiteX7" fmla="*/ 170812 w 1615229"/>
              <a:gd name="connsiteY7" fmla="*/ 959435 h 2122099"/>
              <a:gd name="connsiteX8" fmla="*/ 91714 w 1615229"/>
              <a:gd name="connsiteY8" fmla="*/ 1107100 h 2122099"/>
              <a:gd name="connsiteX9" fmla="*/ 105606 w 1615229"/>
              <a:gd name="connsiteY9" fmla="*/ 1371600 h 2122099"/>
              <a:gd name="connsiteX10" fmla="*/ 45221 w 1615229"/>
              <a:gd name="connsiteY10" fmla="*/ 1716657 h 2122099"/>
              <a:gd name="connsiteX11" fmla="*/ 2089 w 1615229"/>
              <a:gd name="connsiteY11" fmla="*/ 1906438 h 2122099"/>
              <a:gd name="connsiteX12" fmla="*/ 10716 w 1615229"/>
              <a:gd name="connsiteY12" fmla="*/ 2122099 h 2122099"/>
              <a:gd name="connsiteX0" fmla="*/ 1615229 w 1615229"/>
              <a:gd name="connsiteY0" fmla="*/ 0 h 2122099"/>
              <a:gd name="connsiteX1" fmla="*/ 1353201 w 1615229"/>
              <a:gd name="connsiteY1" fmla="*/ 33048 h 2122099"/>
              <a:gd name="connsiteX2" fmla="*/ 1114897 w 1615229"/>
              <a:gd name="connsiteY2" fmla="*/ 103517 h 2122099"/>
              <a:gd name="connsiteX3" fmla="*/ 925116 w 1615229"/>
              <a:gd name="connsiteY3" fmla="*/ 224287 h 2122099"/>
              <a:gd name="connsiteX4" fmla="*/ 649070 w 1615229"/>
              <a:gd name="connsiteY4" fmla="*/ 457200 h 2122099"/>
              <a:gd name="connsiteX5" fmla="*/ 460748 w 1615229"/>
              <a:gd name="connsiteY5" fmla="*/ 764833 h 2122099"/>
              <a:gd name="connsiteX6" fmla="*/ 311752 w 1615229"/>
              <a:gd name="connsiteY6" fmla="*/ 880339 h 2122099"/>
              <a:gd name="connsiteX7" fmla="*/ 170812 w 1615229"/>
              <a:gd name="connsiteY7" fmla="*/ 959435 h 2122099"/>
              <a:gd name="connsiteX8" fmla="*/ 91714 w 1615229"/>
              <a:gd name="connsiteY8" fmla="*/ 1107100 h 2122099"/>
              <a:gd name="connsiteX9" fmla="*/ 105606 w 1615229"/>
              <a:gd name="connsiteY9" fmla="*/ 1371600 h 2122099"/>
              <a:gd name="connsiteX10" fmla="*/ 45221 w 1615229"/>
              <a:gd name="connsiteY10" fmla="*/ 1716657 h 2122099"/>
              <a:gd name="connsiteX11" fmla="*/ 2089 w 1615229"/>
              <a:gd name="connsiteY11" fmla="*/ 1906438 h 2122099"/>
              <a:gd name="connsiteX12" fmla="*/ 10716 w 1615229"/>
              <a:gd name="connsiteY12" fmla="*/ 2122099 h 2122099"/>
              <a:gd name="connsiteX0" fmla="*/ 1615229 w 1615229"/>
              <a:gd name="connsiteY0" fmla="*/ 0 h 2122099"/>
              <a:gd name="connsiteX1" fmla="*/ 1353201 w 1615229"/>
              <a:gd name="connsiteY1" fmla="*/ 33048 h 2122099"/>
              <a:gd name="connsiteX2" fmla="*/ 1114897 w 1615229"/>
              <a:gd name="connsiteY2" fmla="*/ 103517 h 2122099"/>
              <a:gd name="connsiteX3" fmla="*/ 925116 w 1615229"/>
              <a:gd name="connsiteY3" fmla="*/ 224287 h 2122099"/>
              <a:gd name="connsiteX4" fmla="*/ 649070 w 1615229"/>
              <a:gd name="connsiteY4" fmla="*/ 457200 h 2122099"/>
              <a:gd name="connsiteX5" fmla="*/ 470834 w 1615229"/>
              <a:gd name="connsiteY5" fmla="*/ 748024 h 2122099"/>
              <a:gd name="connsiteX6" fmla="*/ 311752 w 1615229"/>
              <a:gd name="connsiteY6" fmla="*/ 880339 h 2122099"/>
              <a:gd name="connsiteX7" fmla="*/ 170812 w 1615229"/>
              <a:gd name="connsiteY7" fmla="*/ 959435 h 2122099"/>
              <a:gd name="connsiteX8" fmla="*/ 91714 w 1615229"/>
              <a:gd name="connsiteY8" fmla="*/ 1107100 h 2122099"/>
              <a:gd name="connsiteX9" fmla="*/ 105606 w 1615229"/>
              <a:gd name="connsiteY9" fmla="*/ 1371600 h 2122099"/>
              <a:gd name="connsiteX10" fmla="*/ 45221 w 1615229"/>
              <a:gd name="connsiteY10" fmla="*/ 1716657 h 2122099"/>
              <a:gd name="connsiteX11" fmla="*/ 2089 w 1615229"/>
              <a:gd name="connsiteY11" fmla="*/ 1906438 h 2122099"/>
              <a:gd name="connsiteX12" fmla="*/ 10716 w 1615229"/>
              <a:gd name="connsiteY12" fmla="*/ 2122099 h 2122099"/>
              <a:gd name="connsiteX0" fmla="*/ 1615229 w 1615229"/>
              <a:gd name="connsiteY0" fmla="*/ 0 h 2122099"/>
              <a:gd name="connsiteX1" fmla="*/ 1353201 w 1615229"/>
              <a:gd name="connsiteY1" fmla="*/ 33048 h 2122099"/>
              <a:gd name="connsiteX2" fmla="*/ 1114897 w 1615229"/>
              <a:gd name="connsiteY2" fmla="*/ 103517 h 2122099"/>
              <a:gd name="connsiteX3" fmla="*/ 925116 w 1615229"/>
              <a:gd name="connsiteY3" fmla="*/ 224287 h 2122099"/>
              <a:gd name="connsiteX4" fmla="*/ 649070 w 1615229"/>
              <a:gd name="connsiteY4" fmla="*/ 457200 h 2122099"/>
              <a:gd name="connsiteX5" fmla="*/ 470834 w 1615229"/>
              <a:gd name="connsiteY5" fmla="*/ 748024 h 2122099"/>
              <a:gd name="connsiteX6" fmla="*/ 345369 w 1615229"/>
              <a:gd name="connsiteY6" fmla="*/ 839998 h 2122099"/>
              <a:gd name="connsiteX7" fmla="*/ 170812 w 1615229"/>
              <a:gd name="connsiteY7" fmla="*/ 959435 h 2122099"/>
              <a:gd name="connsiteX8" fmla="*/ 91714 w 1615229"/>
              <a:gd name="connsiteY8" fmla="*/ 1107100 h 2122099"/>
              <a:gd name="connsiteX9" fmla="*/ 105606 w 1615229"/>
              <a:gd name="connsiteY9" fmla="*/ 1371600 h 2122099"/>
              <a:gd name="connsiteX10" fmla="*/ 45221 w 1615229"/>
              <a:gd name="connsiteY10" fmla="*/ 1716657 h 2122099"/>
              <a:gd name="connsiteX11" fmla="*/ 2089 w 1615229"/>
              <a:gd name="connsiteY11" fmla="*/ 1906438 h 2122099"/>
              <a:gd name="connsiteX12" fmla="*/ 10716 w 1615229"/>
              <a:gd name="connsiteY12" fmla="*/ 2122099 h 2122099"/>
              <a:gd name="connsiteX0" fmla="*/ 1615229 w 1615229"/>
              <a:gd name="connsiteY0" fmla="*/ 0 h 2122099"/>
              <a:gd name="connsiteX1" fmla="*/ 1353201 w 1615229"/>
              <a:gd name="connsiteY1" fmla="*/ 33048 h 2122099"/>
              <a:gd name="connsiteX2" fmla="*/ 1114897 w 1615229"/>
              <a:gd name="connsiteY2" fmla="*/ 103517 h 2122099"/>
              <a:gd name="connsiteX3" fmla="*/ 925116 w 1615229"/>
              <a:gd name="connsiteY3" fmla="*/ 224287 h 2122099"/>
              <a:gd name="connsiteX4" fmla="*/ 649070 w 1615229"/>
              <a:gd name="connsiteY4" fmla="*/ 457200 h 2122099"/>
              <a:gd name="connsiteX5" fmla="*/ 470834 w 1615229"/>
              <a:gd name="connsiteY5" fmla="*/ 721130 h 2122099"/>
              <a:gd name="connsiteX6" fmla="*/ 345369 w 1615229"/>
              <a:gd name="connsiteY6" fmla="*/ 839998 h 2122099"/>
              <a:gd name="connsiteX7" fmla="*/ 170812 w 1615229"/>
              <a:gd name="connsiteY7" fmla="*/ 959435 h 2122099"/>
              <a:gd name="connsiteX8" fmla="*/ 91714 w 1615229"/>
              <a:gd name="connsiteY8" fmla="*/ 1107100 h 2122099"/>
              <a:gd name="connsiteX9" fmla="*/ 105606 w 1615229"/>
              <a:gd name="connsiteY9" fmla="*/ 1371600 h 2122099"/>
              <a:gd name="connsiteX10" fmla="*/ 45221 w 1615229"/>
              <a:gd name="connsiteY10" fmla="*/ 1716657 h 2122099"/>
              <a:gd name="connsiteX11" fmla="*/ 2089 w 1615229"/>
              <a:gd name="connsiteY11" fmla="*/ 1906438 h 2122099"/>
              <a:gd name="connsiteX12" fmla="*/ 10716 w 1615229"/>
              <a:gd name="connsiteY12" fmla="*/ 2122099 h 2122099"/>
              <a:gd name="connsiteX0" fmla="*/ 1615229 w 1615229"/>
              <a:gd name="connsiteY0" fmla="*/ 0 h 2122099"/>
              <a:gd name="connsiteX1" fmla="*/ 1353201 w 1615229"/>
              <a:gd name="connsiteY1" fmla="*/ 33048 h 2122099"/>
              <a:gd name="connsiteX2" fmla="*/ 1114897 w 1615229"/>
              <a:gd name="connsiteY2" fmla="*/ 103517 h 2122099"/>
              <a:gd name="connsiteX3" fmla="*/ 925116 w 1615229"/>
              <a:gd name="connsiteY3" fmla="*/ 224287 h 2122099"/>
              <a:gd name="connsiteX4" fmla="*/ 649070 w 1615229"/>
              <a:gd name="connsiteY4" fmla="*/ 457200 h 2122099"/>
              <a:gd name="connsiteX5" fmla="*/ 470834 w 1615229"/>
              <a:gd name="connsiteY5" fmla="*/ 721130 h 2122099"/>
              <a:gd name="connsiteX6" fmla="*/ 345369 w 1615229"/>
              <a:gd name="connsiteY6" fmla="*/ 839998 h 2122099"/>
              <a:gd name="connsiteX7" fmla="*/ 190983 w 1615229"/>
              <a:gd name="connsiteY7" fmla="*/ 942626 h 2122099"/>
              <a:gd name="connsiteX8" fmla="*/ 91714 w 1615229"/>
              <a:gd name="connsiteY8" fmla="*/ 1107100 h 2122099"/>
              <a:gd name="connsiteX9" fmla="*/ 105606 w 1615229"/>
              <a:gd name="connsiteY9" fmla="*/ 1371600 h 2122099"/>
              <a:gd name="connsiteX10" fmla="*/ 45221 w 1615229"/>
              <a:gd name="connsiteY10" fmla="*/ 1716657 h 2122099"/>
              <a:gd name="connsiteX11" fmla="*/ 2089 w 1615229"/>
              <a:gd name="connsiteY11" fmla="*/ 1906438 h 2122099"/>
              <a:gd name="connsiteX12" fmla="*/ 10716 w 1615229"/>
              <a:gd name="connsiteY12" fmla="*/ 2122099 h 2122099"/>
              <a:gd name="connsiteX0" fmla="*/ 1615229 w 1615229"/>
              <a:gd name="connsiteY0" fmla="*/ 0 h 2122099"/>
              <a:gd name="connsiteX1" fmla="*/ 1353201 w 1615229"/>
              <a:gd name="connsiteY1" fmla="*/ 33048 h 2122099"/>
              <a:gd name="connsiteX2" fmla="*/ 1114897 w 1615229"/>
              <a:gd name="connsiteY2" fmla="*/ 103517 h 2122099"/>
              <a:gd name="connsiteX3" fmla="*/ 925116 w 1615229"/>
              <a:gd name="connsiteY3" fmla="*/ 224287 h 2122099"/>
              <a:gd name="connsiteX4" fmla="*/ 649070 w 1615229"/>
              <a:gd name="connsiteY4" fmla="*/ 457200 h 2122099"/>
              <a:gd name="connsiteX5" fmla="*/ 470834 w 1615229"/>
              <a:gd name="connsiteY5" fmla="*/ 721130 h 2122099"/>
              <a:gd name="connsiteX6" fmla="*/ 345369 w 1615229"/>
              <a:gd name="connsiteY6" fmla="*/ 839998 h 2122099"/>
              <a:gd name="connsiteX7" fmla="*/ 190983 w 1615229"/>
              <a:gd name="connsiteY7" fmla="*/ 942626 h 2122099"/>
              <a:gd name="connsiteX8" fmla="*/ 91714 w 1615229"/>
              <a:gd name="connsiteY8" fmla="*/ 1107100 h 2122099"/>
              <a:gd name="connsiteX9" fmla="*/ 105606 w 1615229"/>
              <a:gd name="connsiteY9" fmla="*/ 1371600 h 2122099"/>
              <a:gd name="connsiteX10" fmla="*/ 45221 w 1615229"/>
              <a:gd name="connsiteY10" fmla="*/ 1716657 h 2122099"/>
              <a:gd name="connsiteX11" fmla="*/ 2089 w 1615229"/>
              <a:gd name="connsiteY11" fmla="*/ 1906438 h 2122099"/>
              <a:gd name="connsiteX12" fmla="*/ 10716 w 1615229"/>
              <a:gd name="connsiteY12" fmla="*/ 2122099 h 2122099"/>
              <a:gd name="connsiteX0" fmla="*/ 1615229 w 1615229"/>
              <a:gd name="connsiteY0" fmla="*/ 0 h 2122099"/>
              <a:gd name="connsiteX1" fmla="*/ 1353201 w 1615229"/>
              <a:gd name="connsiteY1" fmla="*/ 33048 h 2122099"/>
              <a:gd name="connsiteX2" fmla="*/ 1114897 w 1615229"/>
              <a:gd name="connsiteY2" fmla="*/ 103517 h 2122099"/>
              <a:gd name="connsiteX3" fmla="*/ 925116 w 1615229"/>
              <a:gd name="connsiteY3" fmla="*/ 224287 h 2122099"/>
              <a:gd name="connsiteX4" fmla="*/ 649070 w 1615229"/>
              <a:gd name="connsiteY4" fmla="*/ 457200 h 2122099"/>
              <a:gd name="connsiteX5" fmla="*/ 470834 w 1615229"/>
              <a:gd name="connsiteY5" fmla="*/ 721130 h 2122099"/>
              <a:gd name="connsiteX6" fmla="*/ 345369 w 1615229"/>
              <a:gd name="connsiteY6" fmla="*/ 839998 h 2122099"/>
              <a:gd name="connsiteX7" fmla="*/ 190983 w 1615229"/>
              <a:gd name="connsiteY7" fmla="*/ 942626 h 2122099"/>
              <a:gd name="connsiteX8" fmla="*/ 91714 w 1615229"/>
              <a:gd name="connsiteY8" fmla="*/ 1107100 h 2122099"/>
              <a:gd name="connsiteX9" fmla="*/ 105606 w 1615229"/>
              <a:gd name="connsiteY9" fmla="*/ 1371600 h 2122099"/>
              <a:gd name="connsiteX10" fmla="*/ 45221 w 1615229"/>
              <a:gd name="connsiteY10" fmla="*/ 1716657 h 2122099"/>
              <a:gd name="connsiteX11" fmla="*/ 2089 w 1615229"/>
              <a:gd name="connsiteY11" fmla="*/ 1906438 h 2122099"/>
              <a:gd name="connsiteX12" fmla="*/ 10716 w 1615229"/>
              <a:gd name="connsiteY12" fmla="*/ 2122099 h 2122099"/>
              <a:gd name="connsiteX0" fmla="*/ 1607136 w 1607136"/>
              <a:gd name="connsiteY0" fmla="*/ 0 h 2122099"/>
              <a:gd name="connsiteX1" fmla="*/ 1345108 w 1607136"/>
              <a:gd name="connsiteY1" fmla="*/ 33048 h 2122099"/>
              <a:gd name="connsiteX2" fmla="*/ 1106804 w 1607136"/>
              <a:gd name="connsiteY2" fmla="*/ 103517 h 2122099"/>
              <a:gd name="connsiteX3" fmla="*/ 917023 w 1607136"/>
              <a:gd name="connsiteY3" fmla="*/ 224287 h 2122099"/>
              <a:gd name="connsiteX4" fmla="*/ 640977 w 1607136"/>
              <a:gd name="connsiteY4" fmla="*/ 457200 h 2122099"/>
              <a:gd name="connsiteX5" fmla="*/ 462741 w 1607136"/>
              <a:gd name="connsiteY5" fmla="*/ 721130 h 2122099"/>
              <a:gd name="connsiteX6" fmla="*/ 337276 w 1607136"/>
              <a:gd name="connsiteY6" fmla="*/ 839998 h 2122099"/>
              <a:gd name="connsiteX7" fmla="*/ 182890 w 1607136"/>
              <a:gd name="connsiteY7" fmla="*/ 942626 h 2122099"/>
              <a:gd name="connsiteX8" fmla="*/ 83621 w 1607136"/>
              <a:gd name="connsiteY8" fmla="*/ 1107100 h 2122099"/>
              <a:gd name="connsiteX9" fmla="*/ 97513 w 1607136"/>
              <a:gd name="connsiteY9" fmla="*/ 1371600 h 2122099"/>
              <a:gd name="connsiteX10" fmla="*/ 37128 w 1607136"/>
              <a:gd name="connsiteY10" fmla="*/ 1716657 h 2122099"/>
              <a:gd name="connsiteX11" fmla="*/ 10442 w 1607136"/>
              <a:gd name="connsiteY11" fmla="*/ 1906438 h 2122099"/>
              <a:gd name="connsiteX12" fmla="*/ 2623 w 1607136"/>
              <a:gd name="connsiteY12" fmla="*/ 2122099 h 2122099"/>
              <a:gd name="connsiteX0" fmla="*/ 1604408 w 1604408"/>
              <a:gd name="connsiteY0" fmla="*/ 0 h 2122099"/>
              <a:gd name="connsiteX1" fmla="*/ 1342380 w 1604408"/>
              <a:gd name="connsiteY1" fmla="*/ 33048 h 2122099"/>
              <a:gd name="connsiteX2" fmla="*/ 1104076 w 1604408"/>
              <a:gd name="connsiteY2" fmla="*/ 103517 h 2122099"/>
              <a:gd name="connsiteX3" fmla="*/ 914295 w 1604408"/>
              <a:gd name="connsiteY3" fmla="*/ 224287 h 2122099"/>
              <a:gd name="connsiteX4" fmla="*/ 638249 w 1604408"/>
              <a:gd name="connsiteY4" fmla="*/ 457200 h 2122099"/>
              <a:gd name="connsiteX5" fmla="*/ 460013 w 1604408"/>
              <a:gd name="connsiteY5" fmla="*/ 721130 h 2122099"/>
              <a:gd name="connsiteX6" fmla="*/ 334548 w 1604408"/>
              <a:gd name="connsiteY6" fmla="*/ 839998 h 2122099"/>
              <a:gd name="connsiteX7" fmla="*/ 180162 w 1604408"/>
              <a:gd name="connsiteY7" fmla="*/ 942626 h 2122099"/>
              <a:gd name="connsiteX8" fmla="*/ 80893 w 1604408"/>
              <a:gd name="connsiteY8" fmla="*/ 1107100 h 2122099"/>
              <a:gd name="connsiteX9" fmla="*/ 94785 w 1604408"/>
              <a:gd name="connsiteY9" fmla="*/ 1371600 h 2122099"/>
              <a:gd name="connsiteX10" fmla="*/ 34400 w 1604408"/>
              <a:gd name="connsiteY10" fmla="*/ 1716657 h 2122099"/>
              <a:gd name="connsiteX11" fmla="*/ 7714 w 1604408"/>
              <a:gd name="connsiteY11" fmla="*/ 1906438 h 2122099"/>
              <a:gd name="connsiteX12" fmla="*/ 3184 w 1604408"/>
              <a:gd name="connsiteY12" fmla="*/ 2122099 h 2122099"/>
              <a:gd name="connsiteX0" fmla="*/ 1604408 w 1604408"/>
              <a:gd name="connsiteY0" fmla="*/ 0 h 2122099"/>
              <a:gd name="connsiteX1" fmla="*/ 1342380 w 1604408"/>
              <a:gd name="connsiteY1" fmla="*/ 33048 h 2122099"/>
              <a:gd name="connsiteX2" fmla="*/ 1104076 w 1604408"/>
              <a:gd name="connsiteY2" fmla="*/ 103517 h 2122099"/>
              <a:gd name="connsiteX3" fmla="*/ 914295 w 1604408"/>
              <a:gd name="connsiteY3" fmla="*/ 224287 h 2122099"/>
              <a:gd name="connsiteX4" fmla="*/ 638249 w 1604408"/>
              <a:gd name="connsiteY4" fmla="*/ 457200 h 2122099"/>
              <a:gd name="connsiteX5" fmla="*/ 460013 w 1604408"/>
              <a:gd name="connsiteY5" fmla="*/ 721130 h 2122099"/>
              <a:gd name="connsiteX6" fmla="*/ 334548 w 1604408"/>
              <a:gd name="connsiteY6" fmla="*/ 839998 h 2122099"/>
              <a:gd name="connsiteX7" fmla="*/ 180162 w 1604408"/>
              <a:gd name="connsiteY7" fmla="*/ 942626 h 2122099"/>
              <a:gd name="connsiteX8" fmla="*/ 80893 w 1604408"/>
              <a:gd name="connsiteY8" fmla="*/ 1107100 h 2122099"/>
              <a:gd name="connsiteX9" fmla="*/ 94785 w 1604408"/>
              <a:gd name="connsiteY9" fmla="*/ 1371600 h 2122099"/>
              <a:gd name="connsiteX10" fmla="*/ 34400 w 1604408"/>
              <a:gd name="connsiteY10" fmla="*/ 1716657 h 2122099"/>
              <a:gd name="connsiteX11" fmla="*/ 7714 w 1604408"/>
              <a:gd name="connsiteY11" fmla="*/ 1906438 h 2122099"/>
              <a:gd name="connsiteX12" fmla="*/ 3184 w 1604408"/>
              <a:gd name="connsiteY12" fmla="*/ 2122099 h 2122099"/>
              <a:gd name="connsiteX0" fmla="*/ 1604408 w 1604408"/>
              <a:gd name="connsiteY0" fmla="*/ 0 h 2085918"/>
              <a:gd name="connsiteX1" fmla="*/ 1342380 w 1604408"/>
              <a:gd name="connsiteY1" fmla="*/ 33048 h 2085918"/>
              <a:gd name="connsiteX2" fmla="*/ 1104076 w 1604408"/>
              <a:gd name="connsiteY2" fmla="*/ 103517 h 2085918"/>
              <a:gd name="connsiteX3" fmla="*/ 914295 w 1604408"/>
              <a:gd name="connsiteY3" fmla="*/ 224287 h 2085918"/>
              <a:gd name="connsiteX4" fmla="*/ 638249 w 1604408"/>
              <a:gd name="connsiteY4" fmla="*/ 457200 h 2085918"/>
              <a:gd name="connsiteX5" fmla="*/ 460013 w 1604408"/>
              <a:gd name="connsiteY5" fmla="*/ 721130 h 2085918"/>
              <a:gd name="connsiteX6" fmla="*/ 334548 w 1604408"/>
              <a:gd name="connsiteY6" fmla="*/ 839998 h 2085918"/>
              <a:gd name="connsiteX7" fmla="*/ 180162 w 1604408"/>
              <a:gd name="connsiteY7" fmla="*/ 942626 h 2085918"/>
              <a:gd name="connsiteX8" fmla="*/ 80893 w 1604408"/>
              <a:gd name="connsiteY8" fmla="*/ 1107100 h 2085918"/>
              <a:gd name="connsiteX9" fmla="*/ 94785 w 1604408"/>
              <a:gd name="connsiteY9" fmla="*/ 1371600 h 2085918"/>
              <a:gd name="connsiteX10" fmla="*/ 34400 w 1604408"/>
              <a:gd name="connsiteY10" fmla="*/ 1716657 h 2085918"/>
              <a:gd name="connsiteX11" fmla="*/ 7714 w 1604408"/>
              <a:gd name="connsiteY11" fmla="*/ 1906438 h 2085918"/>
              <a:gd name="connsiteX12" fmla="*/ 3184 w 1604408"/>
              <a:gd name="connsiteY12" fmla="*/ 2085918 h 2085918"/>
              <a:gd name="connsiteX0" fmla="*/ 1601224 w 1601224"/>
              <a:gd name="connsiteY0" fmla="*/ 0 h 2085918"/>
              <a:gd name="connsiteX1" fmla="*/ 1339196 w 1601224"/>
              <a:gd name="connsiteY1" fmla="*/ 33048 h 2085918"/>
              <a:gd name="connsiteX2" fmla="*/ 1100892 w 1601224"/>
              <a:gd name="connsiteY2" fmla="*/ 103517 h 2085918"/>
              <a:gd name="connsiteX3" fmla="*/ 911111 w 1601224"/>
              <a:gd name="connsiteY3" fmla="*/ 224287 h 2085918"/>
              <a:gd name="connsiteX4" fmla="*/ 635065 w 1601224"/>
              <a:gd name="connsiteY4" fmla="*/ 457200 h 2085918"/>
              <a:gd name="connsiteX5" fmla="*/ 456829 w 1601224"/>
              <a:gd name="connsiteY5" fmla="*/ 721130 h 2085918"/>
              <a:gd name="connsiteX6" fmla="*/ 331364 w 1601224"/>
              <a:gd name="connsiteY6" fmla="*/ 839998 h 2085918"/>
              <a:gd name="connsiteX7" fmla="*/ 176978 w 1601224"/>
              <a:gd name="connsiteY7" fmla="*/ 942626 h 2085918"/>
              <a:gd name="connsiteX8" fmla="*/ 77709 w 1601224"/>
              <a:gd name="connsiteY8" fmla="*/ 1107100 h 2085918"/>
              <a:gd name="connsiteX9" fmla="*/ 91601 w 1601224"/>
              <a:gd name="connsiteY9" fmla="*/ 1371600 h 2085918"/>
              <a:gd name="connsiteX10" fmla="*/ 31216 w 1601224"/>
              <a:gd name="connsiteY10" fmla="*/ 1716657 h 2085918"/>
              <a:gd name="connsiteX11" fmla="*/ 4530 w 1601224"/>
              <a:gd name="connsiteY11" fmla="*/ 1906438 h 2085918"/>
              <a:gd name="connsiteX12" fmla="*/ 0 w 1601224"/>
              <a:gd name="connsiteY12" fmla="*/ 2085918 h 2085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01224" h="2085918">
                <a:moveTo>
                  <a:pt x="1601224" y="0"/>
                </a:moveTo>
                <a:cubicBezTo>
                  <a:pt x="1483329" y="12940"/>
                  <a:pt x="1422585" y="15795"/>
                  <a:pt x="1339196" y="33048"/>
                </a:cubicBezTo>
                <a:cubicBezTo>
                  <a:pt x="1255807" y="50301"/>
                  <a:pt x="1172239" y="71644"/>
                  <a:pt x="1100892" y="103517"/>
                </a:cubicBezTo>
                <a:cubicBezTo>
                  <a:pt x="1029545" y="135390"/>
                  <a:pt x="988749" y="165340"/>
                  <a:pt x="911111" y="224287"/>
                </a:cubicBezTo>
                <a:cubicBezTo>
                  <a:pt x="833473" y="283234"/>
                  <a:pt x="710779" y="374393"/>
                  <a:pt x="635065" y="457200"/>
                </a:cubicBezTo>
                <a:cubicBezTo>
                  <a:pt x="559351" y="540007"/>
                  <a:pt x="507446" y="657330"/>
                  <a:pt x="456829" y="721130"/>
                </a:cubicBezTo>
                <a:cubicBezTo>
                  <a:pt x="406212" y="784930"/>
                  <a:pt x="378006" y="803082"/>
                  <a:pt x="331364" y="839998"/>
                </a:cubicBezTo>
                <a:cubicBezTo>
                  <a:pt x="284722" y="876914"/>
                  <a:pt x="229339" y="898110"/>
                  <a:pt x="176978" y="942626"/>
                </a:cubicBezTo>
                <a:cubicBezTo>
                  <a:pt x="124617" y="987142"/>
                  <a:pt x="91938" y="1035604"/>
                  <a:pt x="77709" y="1107100"/>
                </a:cubicBezTo>
                <a:cubicBezTo>
                  <a:pt x="63480" y="1178596"/>
                  <a:pt x="99350" y="1270007"/>
                  <a:pt x="91601" y="1371600"/>
                </a:cubicBezTo>
                <a:cubicBezTo>
                  <a:pt x="83852" y="1473193"/>
                  <a:pt x="45728" y="1627517"/>
                  <a:pt x="31216" y="1716657"/>
                </a:cubicBezTo>
                <a:cubicBezTo>
                  <a:pt x="16704" y="1805797"/>
                  <a:pt x="9733" y="1844894"/>
                  <a:pt x="4530" y="1906438"/>
                </a:cubicBezTo>
                <a:cubicBezTo>
                  <a:pt x="-673" y="1967982"/>
                  <a:pt x="2679" y="2011874"/>
                  <a:pt x="0" y="208591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フリーフォーム 5"/>
          <p:cNvSpPr/>
          <p:nvPr/>
        </p:nvSpPr>
        <p:spPr>
          <a:xfrm>
            <a:off x="1008920" y="2727850"/>
            <a:ext cx="1415230" cy="1913161"/>
          </a:xfrm>
          <a:custGeom>
            <a:avLst/>
            <a:gdLst>
              <a:gd name="connsiteX0" fmla="*/ 1354718 w 1354718"/>
              <a:gd name="connsiteY0" fmla="*/ 0 h 1906437"/>
              <a:gd name="connsiteX1" fmla="*/ 1095925 w 1354718"/>
              <a:gd name="connsiteY1" fmla="*/ 69011 h 1906437"/>
              <a:gd name="connsiteX2" fmla="*/ 863012 w 1354718"/>
              <a:gd name="connsiteY2" fmla="*/ 163901 h 1906437"/>
              <a:gd name="connsiteX3" fmla="*/ 621472 w 1354718"/>
              <a:gd name="connsiteY3" fmla="*/ 370935 h 1906437"/>
              <a:gd name="connsiteX4" fmla="*/ 431691 w 1354718"/>
              <a:gd name="connsiteY4" fmla="*/ 655607 h 1906437"/>
              <a:gd name="connsiteX5" fmla="*/ 405812 w 1354718"/>
              <a:gd name="connsiteY5" fmla="*/ 923026 h 1906437"/>
              <a:gd name="connsiteX6" fmla="*/ 293669 w 1354718"/>
              <a:gd name="connsiteY6" fmla="*/ 1095554 h 1906437"/>
              <a:gd name="connsiteX7" fmla="*/ 147020 w 1354718"/>
              <a:gd name="connsiteY7" fmla="*/ 1207698 h 1906437"/>
              <a:gd name="connsiteX8" fmla="*/ 60755 w 1354718"/>
              <a:gd name="connsiteY8" fmla="*/ 1449237 h 1906437"/>
              <a:gd name="connsiteX9" fmla="*/ 8997 w 1354718"/>
              <a:gd name="connsiteY9" fmla="*/ 1785668 h 1906437"/>
              <a:gd name="connsiteX10" fmla="*/ 371 w 1354718"/>
              <a:gd name="connsiteY10" fmla="*/ 1906437 h 1906437"/>
              <a:gd name="connsiteX0" fmla="*/ 1354718 w 1354718"/>
              <a:gd name="connsiteY0" fmla="*/ 0 h 1906437"/>
              <a:gd name="connsiteX1" fmla="*/ 1095925 w 1354718"/>
              <a:gd name="connsiteY1" fmla="*/ 69011 h 1906437"/>
              <a:gd name="connsiteX2" fmla="*/ 863012 w 1354718"/>
              <a:gd name="connsiteY2" fmla="*/ 163901 h 1906437"/>
              <a:gd name="connsiteX3" fmla="*/ 621472 w 1354718"/>
              <a:gd name="connsiteY3" fmla="*/ 370935 h 1906437"/>
              <a:gd name="connsiteX4" fmla="*/ 431691 w 1354718"/>
              <a:gd name="connsiteY4" fmla="*/ 658969 h 1906437"/>
              <a:gd name="connsiteX5" fmla="*/ 405812 w 1354718"/>
              <a:gd name="connsiteY5" fmla="*/ 923026 h 1906437"/>
              <a:gd name="connsiteX6" fmla="*/ 293669 w 1354718"/>
              <a:gd name="connsiteY6" fmla="*/ 1095554 h 1906437"/>
              <a:gd name="connsiteX7" fmla="*/ 147020 w 1354718"/>
              <a:gd name="connsiteY7" fmla="*/ 1207698 h 1906437"/>
              <a:gd name="connsiteX8" fmla="*/ 60755 w 1354718"/>
              <a:gd name="connsiteY8" fmla="*/ 1449237 h 1906437"/>
              <a:gd name="connsiteX9" fmla="*/ 8997 w 1354718"/>
              <a:gd name="connsiteY9" fmla="*/ 1785668 h 1906437"/>
              <a:gd name="connsiteX10" fmla="*/ 371 w 1354718"/>
              <a:gd name="connsiteY10" fmla="*/ 1906437 h 1906437"/>
              <a:gd name="connsiteX0" fmla="*/ 1354718 w 1354718"/>
              <a:gd name="connsiteY0" fmla="*/ 0 h 1906437"/>
              <a:gd name="connsiteX1" fmla="*/ 1095925 w 1354718"/>
              <a:gd name="connsiteY1" fmla="*/ 69011 h 1906437"/>
              <a:gd name="connsiteX2" fmla="*/ 863012 w 1354718"/>
              <a:gd name="connsiteY2" fmla="*/ 163901 h 1906437"/>
              <a:gd name="connsiteX3" fmla="*/ 621472 w 1354718"/>
              <a:gd name="connsiteY3" fmla="*/ 370935 h 1906437"/>
              <a:gd name="connsiteX4" fmla="*/ 431691 w 1354718"/>
              <a:gd name="connsiteY4" fmla="*/ 658969 h 1906437"/>
              <a:gd name="connsiteX5" fmla="*/ 405812 w 1354718"/>
              <a:gd name="connsiteY5" fmla="*/ 923026 h 1906437"/>
              <a:gd name="connsiteX6" fmla="*/ 293669 w 1354718"/>
              <a:gd name="connsiteY6" fmla="*/ 1095554 h 1906437"/>
              <a:gd name="connsiteX7" fmla="*/ 147020 w 1354718"/>
              <a:gd name="connsiteY7" fmla="*/ 1207698 h 1906437"/>
              <a:gd name="connsiteX8" fmla="*/ 60755 w 1354718"/>
              <a:gd name="connsiteY8" fmla="*/ 1449237 h 1906437"/>
              <a:gd name="connsiteX9" fmla="*/ 8997 w 1354718"/>
              <a:gd name="connsiteY9" fmla="*/ 1785668 h 1906437"/>
              <a:gd name="connsiteX10" fmla="*/ 371 w 1354718"/>
              <a:gd name="connsiteY10" fmla="*/ 1906437 h 1906437"/>
              <a:gd name="connsiteX0" fmla="*/ 1354718 w 1354718"/>
              <a:gd name="connsiteY0" fmla="*/ 0 h 1906437"/>
              <a:gd name="connsiteX1" fmla="*/ 1095925 w 1354718"/>
              <a:gd name="connsiteY1" fmla="*/ 69011 h 1906437"/>
              <a:gd name="connsiteX2" fmla="*/ 863012 w 1354718"/>
              <a:gd name="connsiteY2" fmla="*/ 163901 h 1906437"/>
              <a:gd name="connsiteX3" fmla="*/ 621472 w 1354718"/>
              <a:gd name="connsiteY3" fmla="*/ 370935 h 1906437"/>
              <a:gd name="connsiteX4" fmla="*/ 431691 w 1354718"/>
              <a:gd name="connsiteY4" fmla="*/ 658969 h 1906437"/>
              <a:gd name="connsiteX5" fmla="*/ 405812 w 1354718"/>
              <a:gd name="connsiteY5" fmla="*/ 923026 h 1906437"/>
              <a:gd name="connsiteX6" fmla="*/ 293669 w 1354718"/>
              <a:gd name="connsiteY6" fmla="*/ 1095554 h 1906437"/>
              <a:gd name="connsiteX7" fmla="*/ 157105 w 1354718"/>
              <a:gd name="connsiteY7" fmla="*/ 1217783 h 1906437"/>
              <a:gd name="connsiteX8" fmla="*/ 60755 w 1354718"/>
              <a:gd name="connsiteY8" fmla="*/ 1449237 h 1906437"/>
              <a:gd name="connsiteX9" fmla="*/ 8997 w 1354718"/>
              <a:gd name="connsiteY9" fmla="*/ 1785668 h 1906437"/>
              <a:gd name="connsiteX10" fmla="*/ 371 w 1354718"/>
              <a:gd name="connsiteY10" fmla="*/ 1906437 h 1906437"/>
              <a:gd name="connsiteX0" fmla="*/ 1354718 w 1354718"/>
              <a:gd name="connsiteY0" fmla="*/ 0 h 1906437"/>
              <a:gd name="connsiteX1" fmla="*/ 1095925 w 1354718"/>
              <a:gd name="connsiteY1" fmla="*/ 69011 h 1906437"/>
              <a:gd name="connsiteX2" fmla="*/ 863012 w 1354718"/>
              <a:gd name="connsiteY2" fmla="*/ 163901 h 1906437"/>
              <a:gd name="connsiteX3" fmla="*/ 621472 w 1354718"/>
              <a:gd name="connsiteY3" fmla="*/ 370935 h 1906437"/>
              <a:gd name="connsiteX4" fmla="*/ 431691 w 1354718"/>
              <a:gd name="connsiteY4" fmla="*/ 658969 h 1906437"/>
              <a:gd name="connsiteX5" fmla="*/ 405812 w 1354718"/>
              <a:gd name="connsiteY5" fmla="*/ 923026 h 1906437"/>
              <a:gd name="connsiteX6" fmla="*/ 293669 w 1354718"/>
              <a:gd name="connsiteY6" fmla="*/ 1095554 h 1906437"/>
              <a:gd name="connsiteX7" fmla="*/ 157105 w 1354718"/>
              <a:gd name="connsiteY7" fmla="*/ 1217783 h 1906437"/>
              <a:gd name="connsiteX8" fmla="*/ 60755 w 1354718"/>
              <a:gd name="connsiteY8" fmla="*/ 1449237 h 1906437"/>
              <a:gd name="connsiteX9" fmla="*/ 8997 w 1354718"/>
              <a:gd name="connsiteY9" fmla="*/ 1785668 h 1906437"/>
              <a:gd name="connsiteX10" fmla="*/ 371 w 1354718"/>
              <a:gd name="connsiteY10" fmla="*/ 1906437 h 1906437"/>
              <a:gd name="connsiteX0" fmla="*/ 1354718 w 1354718"/>
              <a:gd name="connsiteY0" fmla="*/ 0 h 1906437"/>
              <a:gd name="connsiteX1" fmla="*/ 1095925 w 1354718"/>
              <a:gd name="connsiteY1" fmla="*/ 69011 h 1906437"/>
              <a:gd name="connsiteX2" fmla="*/ 863012 w 1354718"/>
              <a:gd name="connsiteY2" fmla="*/ 163901 h 1906437"/>
              <a:gd name="connsiteX3" fmla="*/ 621472 w 1354718"/>
              <a:gd name="connsiteY3" fmla="*/ 370935 h 1906437"/>
              <a:gd name="connsiteX4" fmla="*/ 431691 w 1354718"/>
              <a:gd name="connsiteY4" fmla="*/ 658969 h 1906437"/>
              <a:gd name="connsiteX5" fmla="*/ 405812 w 1354718"/>
              <a:gd name="connsiteY5" fmla="*/ 923026 h 1906437"/>
              <a:gd name="connsiteX6" fmla="*/ 297031 w 1354718"/>
              <a:gd name="connsiteY6" fmla="*/ 1092192 h 1906437"/>
              <a:gd name="connsiteX7" fmla="*/ 157105 w 1354718"/>
              <a:gd name="connsiteY7" fmla="*/ 1217783 h 1906437"/>
              <a:gd name="connsiteX8" fmla="*/ 60755 w 1354718"/>
              <a:gd name="connsiteY8" fmla="*/ 1449237 h 1906437"/>
              <a:gd name="connsiteX9" fmla="*/ 8997 w 1354718"/>
              <a:gd name="connsiteY9" fmla="*/ 1785668 h 1906437"/>
              <a:gd name="connsiteX10" fmla="*/ 371 w 1354718"/>
              <a:gd name="connsiteY10" fmla="*/ 1906437 h 1906437"/>
              <a:gd name="connsiteX0" fmla="*/ 1354718 w 1354718"/>
              <a:gd name="connsiteY0" fmla="*/ 0 h 1906437"/>
              <a:gd name="connsiteX1" fmla="*/ 1095925 w 1354718"/>
              <a:gd name="connsiteY1" fmla="*/ 69011 h 1906437"/>
              <a:gd name="connsiteX2" fmla="*/ 863012 w 1354718"/>
              <a:gd name="connsiteY2" fmla="*/ 163901 h 1906437"/>
              <a:gd name="connsiteX3" fmla="*/ 621472 w 1354718"/>
              <a:gd name="connsiteY3" fmla="*/ 370935 h 1906437"/>
              <a:gd name="connsiteX4" fmla="*/ 431691 w 1354718"/>
              <a:gd name="connsiteY4" fmla="*/ 658969 h 1906437"/>
              <a:gd name="connsiteX5" fmla="*/ 405812 w 1354718"/>
              <a:gd name="connsiteY5" fmla="*/ 923026 h 1906437"/>
              <a:gd name="connsiteX6" fmla="*/ 297031 w 1354718"/>
              <a:gd name="connsiteY6" fmla="*/ 1092192 h 1906437"/>
              <a:gd name="connsiteX7" fmla="*/ 157105 w 1354718"/>
              <a:gd name="connsiteY7" fmla="*/ 1217783 h 1906437"/>
              <a:gd name="connsiteX8" fmla="*/ 60755 w 1354718"/>
              <a:gd name="connsiteY8" fmla="*/ 1449237 h 1906437"/>
              <a:gd name="connsiteX9" fmla="*/ 8997 w 1354718"/>
              <a:gd name="connsiteY9" fmla="*/ 1785668 h 1906437"/>
              <a:gd name="connsiteX10" fmla="*/ 371 w 1354718"/>
              <a:gd name="connsiteY10" fmla="*/ 1906437 h 1906437"/>
              <a:gd name="connsiteX0" fmla="*/ 1354718 w 1354718"/>
              <a:gd name="connsiteY0" fmla="*/ 0 h 1906437"/>
              <a:gd name="connsiteX1" fmla="*/ 1095925 w 1354718"/>
              <a:gd name="connsiteY1" fmla="*/ 69011 h 1906437"/>
              <a:gd name="connsiteX2" fmla="*/ 863012 w 1354718"/>
              <a:gd name="connsiteY2" fmla="*/ 163901 h 1906437"/>
              <a:gd name="connsiteX3" fmla="*/ 621472 w 1354718"/>
              <a:gd name="connsiteY3" fmla="*/ 370935 h 1906437"/>
              <a:gd name="connsiteX4" fmla="*/ 431691 w 1354718"/>
              <a:gd name="connsiteY4" fmla="*/ 658969 h 1906437"/>
              <a:gd name="connsiteX5" fmla="*/ 405812 w 1354718"/>
              <a:gd name="connsiteY5" fmla="*/ 923026 h 1906437"/>
              <a:gd name="connsiteX6" fmla="*/ 297031 w 1354718"/>
              <a:gd name="connsiteY6" fmla="*/ 1092192 h 1906437"/>
              <a:gd name="connsiteX7" fmla="*/ 157105 w 1354718"/>
              <a:gd name="connsiteY7" fmla="*/ 1217783 h 1906437"/>
              <a:gd name="connsiteX8" fmla="*/ 60755 w 1354718"/>
              <a:gd name="connsiteY8" fmla="*/ 1449237 h 1906437"/>
              <a:gd name="connsiteX9" fmla="*/ 8997 w 1354718"/>
              <a:gd name="connsiteY9" fmla="*/ 1785668 h 1906437"/>
              <a:gd name="connsiteX10" fmla="*/ 371 w 1354718"/>
              <a:gd name="connsiteY10" fmla="*/ 1906437 h 1906437"/>
              <a:gd name="connsiteX0" fmla="*/ 1415230 w 1415230"/>
              <a:gd name="connsiteY0" fmla="*/ 0 h 1913161"/>
              <a:gd name="connsiteX1" fmla="*/ 1095925 w 1415230"/>
              <a:gd name="connsiteY1" fmla="*/ 75735 h 1913161"/>
              <a:gd name="connsiteX2" fmla="*/ 863012 w 1415230"/>
              <a:gd name="connsiteY2" fmla="*/ 170625 h 1913161"/>
              <a:gd name="connsiteX3" fmla="*/ 621472 w 1415230"/>
              <a:gd name="connsiteY3" fmla="*/ 377659 h 1913161"/>
              <a:gd name="connsiteX4" fmla="*/ 431691 w 1415230"/>
              <a:gd name="connsiteY4" fmla="*/ 665693 h 1913161"/>
              <a:gd name="connsiteX5" fmla="*/ 405812 w 1415230"/>
              <a:gd name="connsiteY5" fmla="*/ 929750 h 1913161"/>
              <a:gd name="connsiteX6" fmla="*/ 297031 w 1415230"/>
              <a:gd name="connsiteY6" fmla="*/ 1098916 h 1913161"/>
              <a:gd name="connsiteX7" fmla="*/ 157105 w 1415230"/>
              <a:gd name="connsiteY7" fmla="*/ 1224507 h 1913161"/>
              <a:gd name="connsiteX8" fmla="*/ 60755 w 1415230"/>
              <a:gd name="connsiteY8" fmla="*/ 1455961 h 1913161"/>
              <a:gd name="connsiteX9" fmla="*/ 8997 w 1415230"/>
              <a:gd name="connsiteY9" fmla="*/ 1792392 h 1913161"/>
              <a:gd name="connsiteX10" fmla="*/ 371 w 1415230"/>
              <a:gd name="connsiteY10" fmla="*/ 1913161 h 1913161"/>
              <a:gd name="connsiteX0" fmla="*/ 1415230 w 1415230"/>
              <a:gd name="connsiteY0" fmla="*/ 0 h 1913161"/>
              <a:gd name="connsiteX1" fmla="*/ 1095925 w 1415230"/>
              <a:gd name="connsiteY1" fmla="*/ 75735 h 1913161"/>
              <a:gd name="connsiteX2" fmla="*/ 863012 w 1415230"/>
              <a:gd name="connsiteY2" fmla="*/ 170625 h 1913161"/>
              <a:gd name="connsiteX3" fmla="*/ 621472 w 1415230"/>
              <a:gd name="connsiteY3" fmla="*/ 377659 h 1913161"/>
              <a:gd name="connsiteX4" fmla="*/ 431691 w 1415230"/>
              <a:gd name="connsiteY4" fmla="*/ 665693 h 1913161"/>
              <a:gd name="connsiteX5" fmla="*/ 405812 w 1415230"/>
              <a:gd name="connsiteY5" fmla="*/ 929750 h 1913161"/>
              <a:gd name="connsiteX6" fmla="*/ 297031 w 1415230"/>
              <a:gd name="connsiteY6" fmla="*/ 1098916 h 1913161"/>
              <a:gd name="connsiteX7" fmla="*/ 157105 w 1415230"/>
              <a:gd name="connsiteY7" fmla="*/ 1224507 h 1913161"/>
              <a:gd name="connsiteX8" fmla="*/ 60755 w 1415230"/>
              <a:gd name="connsiteY8" fmla="*/ 1455961 h 1913161"/>
              <a:gd name="connsiteX9" fmla="*/ 8997 w 1415230"/>
              <a:gd name="connsiteY9" fmla="*/ 1792392 h 1913161"/>
              <a:gd name="connsiteX10" fmla="*/ 371 w 1415230"/>
              <a:gd name="connsiteY10" fmla="*/ 1913161 h 1913161"/>
              <a:gd name="connsiteX0" fmla="*/ 1415230 w 1415230"/>
              <a:gd name="connsiteY0" fmla="*/ 0 h 1913161"/>
              <a:gd name="connsiteX1" fmla="*/ 1095925 w 1415230"/>
              <a:gd name="connsiteY1" fmla="*/ 75735 h 1913161"/>
              <a:gd name="connsiteX2" fmla="*/ 863012 w 1415230"/>
              <a:gd name="connsiteY2" fmla="*/ 170625 h 1913161"/>
              <a:gd name="connsiteX3" fmla="*/ 621472 w 1415230"/>
              <a:gd name="connsiteY3" fmla="*/ 377659 h 1913161"/>
              <a:gd name="connsiteX4" fmla="*/ 431691 w 1415230"/>
              <a:gd name="connsiteY4" fmla="*/ 665693 h 1913161"/>
              <a:gd name="connsiteX5" fmla="*/ 385642 w 1415230"/>
              <a:gd name="connsiteY5" fmla="*/ 919665 h 1913161"/>
              <a:gd name="connsiteX6" fmla="*/ 297031 w 1415230"/>
              <a:gd name="connsiteY6" fmla="*/ 1098916 h 1913161"/>
              <a:gd name="connsiteX7" fmla="*/ 157105 w 1415230"/>
              <a:gd name="connsiteY7" fmla="*/ 1224507 h 1913161"/>
              <a:gd name="connsiteX8" fmla="*/ 60755 w 1415230"/>
              <a:gd name="connsiteY8" fmla="*/ 1455961 h 1913161"/>
              <a:gd name="connsiteX9" fmla="*/ 8997 w 1415230"/>
              <a:gd name="connsiteY9" fmla="*/ 1792392 h 1913161"/>
              <a:gd name="connsiteX10" fmla="*/ 371 w 1415230"/>
              <a:gd name="connsiteY10" fmla="*/ 1913161 h 1913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15230" h="1913161">
                <a:moveTo>
                  <a:pt x="1415230" y="0"/>
                </a:moveTo>
                <a:cubicBezTo>
                  <a:pt x="1323447" y="14123"/>
                  <a:pt x="1187961" y="47298"/>
                  <a:pt x="1095925" y="75735"/>
                </a:cubicBezTo>
                <a:cubicBezTo>
                  <a:pt x="1003889" y="104172"/>
                  <a:pt x="942087" y="120304"/>
                  <a:pt x="863012" y="170625"/>
                </a:cubicBezTo>
                <a:cubicBezTo>
                  <a:pt x="783936" y="220946"/>
                  <a:pt x="693359" y="295148"/>
                  <a:pt x="621472" y="377659"/>
                </a:cubicBezTo>
                <a:cubicBezTo>
                  <a:pt x="549585" y="460170"/>
                  <a:pt x="470996" y="575359"/>
                  <a:pt x="431691" y="665693"/>
                </a:cubicBezTo>
                <a:cubicBezTo>
                  <a:pt x="392386" y="756027"/>
                  <a:pt x="404723" y="847461"/>
                  <a:pt x="385642" y="919665"/>
                </a:cubicBezTo>
                <a:cubicBezTo>
                  <a:pt x="366561" y="991869"/>
                  <a:pt x="335121" y="1048109"/>
                  <a:pt x="297031" y="1098916"/>
                </a:cubicBezTo>
                <a:cubicBezTo>
                  <a:pt x="258942" y="1149723"/>
                  <a:pt x="196484" y="1165000"/>
                  <a:pt x="157105" y="1224507"/>
                </a:cubicBezTo>
                <a:cubicBezTo>
                  <a:pt x="117726" y="1284014"/>
                  <a:pt x="85440" y="1361314"/>
                  <a:pt x="60755" y="1455961"/>
                </a:cubicBezTo>
                <a:cubicBezTo>
                  <a:pt x="36070" y="1550608"/>
                  <a:pt x="19061" y="1716192"/>
                  <a:pt x="8997" y="1792392"/>
                </a:cubicBezTo>
                <a:cubicBezTo>
                  <a:pt x="-1067" y="1868592"/>
                  <a:pt x="-348" y="1890876"/>
                  <a:pt x="371" y="191316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889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CAG &amp; CTA ; </a:t>
            </a:r>
            <a:r>
              <a:rPr lang="en-US" altLang="ja-JP" dirty="0" smtClean="0"/>
              <a:t>RAO-CRA </a:t>
            </a:r>
            <a:r>
              <a:rPr lang="en-US" altLang="ja-JP" dirty="0"/>
              <a:t>view</a:t>
            </a:r>
            <a:endParaRPr kumimoji="1" lang="ja-JP" altLang="en-US" dirty="0"/>
          </a:p>
        </p:txBody>
      </p:sp>
      <p:pic>
        <p:nvPicPr>
          <p:cNvPr id="16" name="コンテンツ プレースホルダー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t="22519" r="25956" b="29392"/>
          <a:stretch/>
        </p:blipFill>
        <p:spPr>
          <a:xfrm>
            <a:off x="9034" y="1803400"/>
            <a:ext cx="4549107" cy="4549200"/>
          </a:xfrm>
          <a:prstGeom prst="rect">
            <a:avLst/>
          </a:prstGeom>
        </p:spPr>
      </p:pic>
      <p:pic>
        <p:nvPicPr>
          <p:cNvPr id="9" name="コンテンツ プレースホルダー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938" y="1803400"/>
            <a:ext cx="4557712" cy="4557712"/>
          </a:xfrm>
        </p:spPr>
      </p:pic>
      <p:cxnSp>
        <p:nvCxnSpPr>
          <p:cNvPr id="7" name="直線矢印コネクタ 6"/>
          <p:cNvCxnSpPr/>
          <p:nvPr/>
        </p:nvCxnSpPr>
        <p:spPr>
          <a:xfrm>
            <a:off x="6710469" y="3520294"/>
            <a:ext cx="1342" cy="2939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H="1">
            <a:off x="7102253" y="4046006"/>
            <a:ext cx="280139" cy="639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7193417" y="4829412"/>
            <a:ext cx="757067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RV</a:t>
            </a:r>
            <a:r>
              <a:rPr lang="ja-JP" altLang="en-US" dirty="0">
                <a:solidFill>
                  <a:schemeClr val="bg1"/>
                </a:solidFill>
              </a:rPr>
              <a:t> </a:t>
            </a:r>
            <a:r>
              <a:rPr lang="en-US" altLang="ja-JP" dirty="0" err="1" smtClean="0">
                <a:solidFill>
                  <a:schemeClr val="bg1"/>
                </a:solidFill>
              </a:rPr>
              <a:t>br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6710469" y="5005732"/>
            <a:ext cx="39178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4703882" y="4251505"/>
            <a:ext cx="976742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RCA</a:t>
            </a:r>
            <a:r>
              <a:rPr lang="ja-JP" altLang="en-US" dirty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MB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5327533" y="4645099"/>
            <a:ext cx="321368" cy="3606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142959" y="3629561"/>
            <a:ext cx="946093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calcium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5848411" y="4046006"/>
            <a:ext cx="343422" cy="3901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1694357" y="3779383"/>
            <a:ext cx="1342" cy="2939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H="1">
            <a:off x="2086141" y="4305095"/>
            <a:ext cx="280139" cy="639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146170" y="4369083"/>
            <a:ext cx="976742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RCA</a:t>
            </a:r>
            <a:r>
              <a:rPr lang="ja-JP" altLang="en-US" dirty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MB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>
            <a:off x="769821" y="4762677"/>
            <a:ext cx="321368" cy="3606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180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CAG &amp; CTA ; </a:t>
            </a:r>
            <a:r>
              <a:rPr lang="en-US" altLang="ja-JP" dirty="0" smtClean="0"/>
              <a:t>RAO-CRA </a:t>
            </a:r>
            <a:r>
              <a:rPr lang="en-US" altLang="ja-JP" dirty="0"/>
              <a:t>view</a:t>
            </a:r>
            <a:endParaRPr kumimoji="1" lang="ja-JP" altLang="en-US" dirty="0"/>
          </a:p>
        </p:txBody>
      </p:sp>
      <p:pic>
        <p:nvPicPr>
          <p:cNvPr id="16" name="コンテンツ プレースホルダー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6" t="22519" r="25956" b="29392"/>
          <a:stretch/>
        </p:blipFill>
        <p:spPr>
          <a:xfrm>
            <a:off x="9034" y="1803400"/>
            <a:ext cx="4549107" cy="4549200"/>
          </a:xfrm>
          <a:prstGeom prst="rect">
            <a:avLst/>
          </a:prstGeom>
        </p:spPr>
      </p:pic>
      <p:pic>
        <p:nvPicPr>
          <p:cNvPr id="9" name="コンテンツ プレースホルダー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938" y="1803400"/>
            <a:ext cx="4557712" cy="4557712"/>
          </a:xfrm>
        </p:spPr>
      </p:pic>
      <p:cxnSp>
        <p:nvCxnSpPr>
          <p:cNvPr id="7" name="直線矢印コネクタ 6"/>
          <p:cNvCxnSpPr/>
          <p:nvPr/>
        </p:nvCxnSpPr>
        <p:spPr>
          <a:xfrm>
            <a:off x="6710469" y="3520294"/>
            <a:ext cx="1342" cy="2939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/>
          <p:cNvCxnSpPr/>
          <p:nvPr/>
        </p:nvCxnSpPr>
        <p:spPr>
          <a:xfrm flipH="1">
            <a:off x="7102253" y="4046006"/>
            <a:ext cx="280139" cy="639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7193417" y="4829412"/>
            <a:ext cx="757067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RV</a:t>
            </a:r>
            <a:r>
              <a:rPr lang="ja-JP" altLang="en-US" dirty="0">
                <a:solidFill>
                  <a:schemeClr val="bg1"/>
                </a:solidFill>
              </a:rPr>
              <a:t> </a:t>
            </a:r>
            <a:r>
              <a:rPr lang="en-US" altLang="ja-JP" dirty="0" err="1" smtClean="0">
                <a:solidFill>
                  <a:schemeClr val="bg1"/>
                </a:solidFill>
              </a:rPr>
              <a:t>br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6710469" y="5005732"/>
            <a:ext cx="39178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4703882" y="4251505"/>
            <a:ext cx="976742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RCA</a:t>
            </a:r>
            <a:r>
              <a:rPr lang="ja-JP" altLang="en-US" dirty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MB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3" name="直線矢印コネクタ 12"/>
          <p:cNvCxnSpPr/>
          <p:nvPr/>
        </p:nvCxnSpPr>
        <p:spPr>
          <a:xfrm>
            <a:off x="5327533" y="4645099"/>
            <a:ext cx="321368" cy="3606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142959" y="3629561"/>
            <a:ext cx="946093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calcium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5848411" y="4046006"/>
            <a:ext cx="343422" cy="3901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1694357" y="3779383"/>
            <a:ext cx="1342" cy="2939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H="1">
            <a:off x="2086141" y="4305095"/>
            <a:ext cx="280139" cy="6398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/>
          <p:cNvSpPr txBox="1"/>
          <p:nvPr/>
        </p:nvSpPr>
        <p:spPr>
          <a:xfrm>
            <a:off x="146170" y="4369083"/>
            <a:ext cx="976742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RCA</a:t>
            </a:r>
            <a:r>
              <a:rPr lang="ja-JP" altLang="en-US" dirty="0">
                <a:solidFill>
                  <a:schemeClr val="bg1"/>
                </a:solidFill>
              </a:rPr>
              <a:t> </a:t>
            </a:r>
            <a:r>
              <a:rPr lang="en-US" altLang="ja-JP" dirty="0" smtClean="0">
                <a:solidFill>
                  <a:schemeClr val="bg1"/>
                </a:solidFill>
              </a:rPr>
              <a:t>MB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>
            <a:off x="769821" y="4762677"/>
            <a:ext cx="321368" cy="36063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フリーフォーム 16"/>
          <p:cNvSpPr/>
          <p:nvPr/>
        </p:nvSpPr>
        <p:spPr>
          <a:xfrm>
            <a:off x="1436237" y="4201064"/>
            <a:ext cx="651356" cy="726685"/>
          </a:xfrm>
          <a:custGeom>
            <a:avLst/>
            <a:gdLst>
              <a:gd name="connsiteX0" fmla="*/ 664234 w 664234"/>
              <a:gd name="connsiteY0" fmla="*/ 0 h 707366"/>
              <a:gd name="connsiteX1" fmla="*/ 155276 w 664234"/>
              <a:gd name="connsiteY1" fmla="*/ 577970 h 707366"/>
              <a:gd name="connsiteX2" fmla="*/ 0 w 664234"/>
              <a:gd name="connsiteY2" fmla="*/ 707366 h 707366"/>
              <a:gd name="connsiteX0" fmla="*/ 657795 w 657795"/>
              <a:gd name="connsiteY0" fmla="*/ 0 h 717025"/>
              <a:gd name="connsiteX1" fmla="*/ 148837 w 657795"/>
              <a:gd name="connsiteY1" fmla="*/ 577970 h 717025"/>
              <a:gd name="connsiteX2" fmla="*/ 0 w 657795"/>
              <a:gd name="connsiteY2" fmla="*/ 717025 h 717025"/>
              <a:gd name="connsiteX0" fmla="*/ 657795 w 657795"/>
              <a:gd name="connsiteY0" fmla="*/ 0 h 717025"/>
              <a:gd name="connsiteX1" fmla="*/ 148837 w 657795"/>
              <a:gd name="connsiteY1" fmla="*/ 577970 h 717025"/>
              <a:gd name="connsiteX2" fmla="*/ 0 w 657795"/>
              <a:gd name="connsiteY2" fmla="*/ 717025 h 717025"/>
              <a:gd name="connsiteX0" fmla="*/ 644916 w 644916"/>
              <a:gd name="connsiteY0" fmla="*/ 0 h 729904"/>
              <a:gd name="connsiteX1" fmla="*/ 135958 w 644916"/>
              <a:gd name="connsiteY1" fmla="*/ 577970 h 729904"/>
              <a:gd name="connsiteX2" fmla="*/ 0 w 644916"/>
              <a:gd name="connsiteY2" fmla="*/ 729904 h 729904"/>
              <a:gd name="connsiteX0" fmla="*/ 651356 w 651356"/>
              <a:gd name="connsiteY0" fmla="*/ 0 h 726685"/>
              <a:gd name="connsiteX1" fmla="*/ 142398 w 651356"/>
              <a:gd name="connsiteY1" fmla="*/ 577970 h 726685"/>
              <a:gd name="connsiteX2" fmla="*/ 0 w 651356"/>
              <a:gd name="connsiteY2" fmla="*/ 726685 h 726685"/>
              <a:gd name="connsiteX0" fmla="*/ 651356 w 651356"/>
              <a:gd name="connsiteY0" fmla="*/ 0 h 726685"/>
              <a:gd name="connsiteX1" fmla="*/ 142398 w 651356"/>
              <a:gd name="connsiteY1" fmla="*/ 577970 h 726685"/>
              <a:gd name="connsiteX2" fmla="*/ 0 w 651356"/>
              <a:gd name="connsiteY2" fmla="*/ 726685 h 726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1356" h="726685">
                <a:moveTo>
                  <a:pt x="651356" y="0"/>
                </a:moveTo>
                <a:cubicBezTo>
                  <a:pt x="452230" y="230038"/>
                  <a:pt x="250957" y="456856"/>
                  <a:pt x="142398" y="577970"/>
                </a:cubicBezTo>
                <a:cubicBezTo>
                  <a:pt x="33839" y="699084"/>
                  <a:pt x="80241" y="646880"/>
                  <a:pt x="0" y="72668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フリーフォーム 17"/>
          <p:cNvSpPr/>
          <p:nvPr/>
        </p:nvSpPr>
        <p:spPr>
          <a:xfrm>
            <a:off x="1207698" y="4002657"/>
            <a:ext cx="603849" cy="690113"/>
          </a:xfrm>
          <a:custGeom>
            <a:avLst/>
            <a:gdLst>
              <a:gd name="connsiteX0" fmla="*/ 603849 w 603849"/>
              <a:gd name="connsiteY0" fmla="*/ 0 h 690113"/>
              <a:gd name="connsiteX1" fmla="*/ 353683 w 603849"/>
              <a:gd name="connsiteY1" fmla="*/ 267418 h 690113"/>
              <a:gd name="connsiteX2" fmla="*/ 94891 w 603849"/>
              <a:gd name="connsiteY2" fmla="*/ 577969 h 690113"/>
              <a:gd name="connsiteX3" fmla="*/ 0 w 603849"/>
              <a:gd name="connsiteY3" fmla="*/ 690113 h 690113"/>
              <a:gd name="connsiteX4" fmla="*/ 0 w 603849"/>
              <a:gd name="connsiteY4" fmla="*/ 690113 h 690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3849" h="690113">
                <a:moveTo>
                  <a:pt x="603849" y="0"/>
                </a:moveTo>
                <a:cubicBezTo>
                  <a:pt x="521179" y="85545"/>
                  <a:pt x="438509" y="171090"/>
                  <a:pt x="353683" y="267418"/>
                </a:cubicBezTo>
                <a:cubicBezTo>
                  <a:pt x="268857" y="363746"/>
                  <a:pt x="153838" y="507520"/>
                  <a:pt x="94891" y="577969"/>
                </a:cubicBezTo>
                <a:cubicBezTo>
                  <a:pt x="35944" y="648418"/>
                  <a:pt x="0" y="690113"/>
                  <a:pt x="0" y="690113"/>
                </a:cubicBezTo>
                <a:lnTo>
                  <a:pt x="0" y="690113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030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タイトル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XT-R</a:t>
            </a:r>
            <a:endParaRPr kumimoji="1" lang="ja-JP" altLang="en-US" dirty="0"/>
          </a:p>
        </p:txBody>
      </p:sp>
      <p:pic>
        <p:nvPicPr>
          <p:cNvPr id="18" name="コンテンツ プレースホルダー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5" t="24455" r="27125" b="29793"/>
          <a:stretch/>
        </p:blipFill>
        <p:spPr>
          <a:xfrm>
            <a:off x="6189855" y="2394248"/>
            <a:ext cx="2929431" cy="2929431"/>
          </a:xfrm>
          <a:prstGeom prst="rect">
            <a:avLst/>
          </a:prstGeom>
        </p:spPr>
      </p:pic>
      <p:pic>
        <p:nvPicPr>
          <p:cNvPr id="19" name="コンテンツ プレースホルダー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3" t="24348" r="27053" b="29758"/>
          <a:stretch/>
        </p:blipFill>
        <p:spPr>
          <a:xfrm>
            <a:off x="3183355" y="2394248"/>
            <a:ext cx="2933993" cy="293399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7" t="12411" r="16283" b="24035"/>
          <a:stretch/>
        </p:blipFill>
        <p:spPr>
          <a:xfrm>
            <a:off x="22951" y="2400069"/>
            <a:ext cx="3092727" cy="2923610"/>
          </a:xfrm>
          <a:prstGeom prst="rect">
            <a:avLst/>
          </a:prstGeom>
        </p:spPr>
      </p:pic>
      <p:cxnSp>
        <p:nvCxnSpPr>
          <p:cNvPr id="21" name="直線矢印コネクタ 20"/>
          <p:cNvCxnSpPr/>
          <p:nvPr/>
        </p:nvCxnSpPr>
        <p:spPr>
          <a:xfrm>
            <a:off x="1202724" y="3605917"/>
            <a:ext cx="24714" cy="2388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H="1">
            <a:off x="1614616" y="3968382"/>
            <a:ext cx="205946" cy="988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フリーフォーム 22"/>
          <p:cNvSpPr/>
          <p:nvPr/>
        </p:nvSpPr>
        <p:spPr>
          <a:xfrm>
            <a:off x="1252151" y="4009571"/>
            <a:ext cx="123568" cy="362465"/>
          </a:xfrm>
          <a:custGeom>
            <a:avLst/>
            <a:gdLst>
              <a:gd name="connsiteX0" fmla="*/ 123568 w 123568"/>
              <a:gd name="connsiteY0" fmla="*/ 0 h 362465"/>
              <a:gd name="connsiteX1" fmla="*/ 0 w 123568"/>
              <a:gd name="connsiteY1" fmla="*/ 362465 h 362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568" h="362465">
                <a:moveTo>
                  <a:pt x="123568" y="0"/>
                </a:moveTo>
                <a:lnTo>
                  <a:pt x="0" y="362465"/>
                </a:ln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フリーフォーム 23"/>
          <p:cNvSpPr/>
          <p:nvPr/>
        </p:nvSpPr>
        <p:spPr>
          <a:xfrm>
            <a:off x="4712043" y="3968382"/>
            <a:ext cx="107092" cy="354227"/>
          </a:xfrm>
          <a:custGeom>
            <a:avLst/>
            <a:gdLst>
              <a:gd name="connsiteX0" fmla="*/ 107092 w 107092"/>
              <a:gd name="connsiteY0" fmla="*/ 0 h 354227"/>
              <a:gd name="connsiteX1" fmla="*/ 0 w 107092"/>
              <a:gd name="connsiteY1" fmla="*/ 354227 h 354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092" h="354227">
                <a:moveTo>
                  <a:pt x="107092" y="0"/>
                </a:moveTo>
                <a:lnTo>
                  <a:pt x="0" y="354227"/>
                </a:ln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フリーフォーム 24"/>
          <p:cNvSpPr/>
          <p:nvPr/>
        </p:nvSpPr>
        <p:spPr>
          <a:xfrm>
            <a:off x="7681783" y="4034284"/>
            <a:ext cx="107092" cy="354227"/>
          </a:xfrm>
          <a:custGeom>
            <a:avLst/>
            <a:gdLst>
              <a:gd name="connsiteX0" fmla="*/ 107092 w 107092"/>
              <a:gd name="connsiteY0" fmla="*/ 0 h 354227"/>
              <a:gd name="connsiteX1" fmla="*/ 0 w 107092"/>
              <a:gd name="connsiteY1" fmla="*/ 354227 h 354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7092" h="354227">
                <a:moveTo>
                  <a:pt x="107092" y="0"/>
                </a:moveTo>
                <a:lnTo>
                  <a:pt x="0" y="354227"/>
                </a:ln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919496" y="4985125"/>
            <a:ext cx="87556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apical</a:t>
            </a:r>
            <a:r>
              <a:rPr kumimoji="1" lang="ja-JP" altLang="en-US" sz="1600" dirty="0" smtClean="0"/>
              <a:t>→</a:t>
            </a:r>
            <a:endParaRPr kumimoji="1" lang="ja-JP" altLang="en-US" sz="16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2951" y="4985125"/>
            <a:ext cx="850105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←</a:t>
            </a:r>
            <a:r>
              <a:rPr kumimoji="1" lang="en-US" altLang="ja-JP" sz="1600" dirty="0" smtClean="0"/>
              <a:t>Atrial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5595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CTI_5">
  <a:themeElements>
    <a:clrScheme name="石版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石版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石版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CTI_5" id="{360363B2-D38B-482B-9807-E0DE5E588F47}" vid="{01C6793F-5D98-4456-9F02-040E4790DF33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CCTI_5</Template>
  <TotalTime>2800</TotalTime>
  <Words>376</Words>
  <Application>Microsoft Office PowerPoint</Application>
  <PresentationFormat>화면 슬라이드 쇼(4:3)</PresentationFormat>
  <Paragraphs>129</Paragraphs>
  <Slides>50</Slides>
  <Notes>0</Notes>
  <HiddenSlides>0</HiddenSlides>
  <MMClips>28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50</vt:i4>
      </vt:variant>
    </vt:vector>
  </HeadingPairs>
  <TitlesOfParts>
    <vt:vector size="51" baseType="lpstr">
      <vt:lpstr>CCTI_5</vt:lpstr>
      <vt:lpstr>10, Dec, 2016.  JCR2016@Busan  Session IV: New approaches to CTO How to Use Cardiac CT for CTO-PCI</vt:lpstr>
      <vt:lpstr>Key point of CT information for PCI</vt:lpstr>
      <vt:lpstr>Key point of CT information for PCI</vt:lpstr>
      <vt:lpstr>CAG</vt:lpstr>
      <vt:lpstr>CAG &amp; CTA ; LAO view</vt:lpstr>
      <vt:lpstr>CAG &amp; CTA ; LAO view</vt:lpstr>
      <vt:lpstr>CAG &amp; CTA ; RAO-CRA view</vt:lpstr>
      <vt:lpstr>CAG &amp; CTA ; RAO-CRA view</vt:lpstr>
      <vt:lpstr>XT-R</vt:lpstr>
      <vt:lpstr>Conquest Pro 9</vt:lpstr>
      <vt:lpstr>Antegrade GW cross &amp; Final CAG</vt:lpstr>
      <vt:lpstr>Key point of CT information for PCI</vt:lpstr>
      <vt:lpstr>CAG</vt:lpstr>
      <vt:lpstr>CAG</vt:lpstr>
      <vt:lpstr>Cardiac CT</vt:lpstr>
      <vt:lpstr>Comparing with CT and CAG; RAO-Cra</vt:lpstr>
      <vt:lpstr>Comparing with CT and CAG; RAO-Cra</vt:lpstr>
      <vt:lpstr>Route mapping</vt:lpstr>
      <vt:lpstr>Route mapping</vt:lpstr>
      <vt:lpstr>Comparing with CT and CAG; LAO-Cra</vt:lpstr>
      <vt:lpstr>Comparing with CT and CAG; LAO-Cra</vt:lpstr>
      <vt:lpstr>Route mapping</vt:lpstr>
      <vt:lpstr>Route mapping</vt:lpstr>
      <vt:lpstr>First wire advanced to distal true lumen</vt:lpstr>
      <vt:lpstr>Antegrade wiring for D2</vt:lpstr>
      <vt:lpstr>Retrograde approach for D1</vt:lpstr>
      <vt:lpstr>Retrograde wire cross</vt:lpstr>
      <vt:lpstr>Pre dilatation for D1 and mid LAD by 2.0mm balloon</vt:lpstr>
      <vt:lpstr>Stent implantation</vt:lpstr>
      <vt:lpstr>Final CAG</vt:lpstr>
      <vt:lpstr>Key point of CT information for PCI</vt:lpstr>
      <vt:lpstr>Control CAG</vt:lpstr>
      <vt:lpstr>Control CAG</vt:lpstr>
      <vt:lpstr>CT</vt:lpstr>
      <vt:lpstr>CT</vt:lpstr>
      <vt:lpstr>CT</vt:lpstr>
      <vt:lpstr>CT</vt:lpstr>
      <vt:lpstr>CT</vt:lpstr>
      <vt:lpstr>Route mapping</vt:lpstr>
      <vt:lpstr>Route mapping</vt:lpstr>
      <vt:lpstr>Route mapping</vt:lpstr>
      <vt:lpstr>Route mapping</vt:lpstr>
      <vt:lpstr>Route mapping</vt:lpstr>
      <vt:lpstr>Route mapping</vt:lpstr>
      <vt:lpstr>Wiring by calcification guidance</vt:lpstr>
      <vt:lpstr>GW crossed through CTO</vt:lpstr>
      <vt:lpstr>Final CAG</vt:lpstr>
      <vt:lpstr>Key point of CT image during PCI</vt:lpstr>
      <vt:lpstr>Thank you for your attention.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奥津匡暁</dc:creator>
  <cp:lastModifiedBy>goodtobe</cp:lastModifiedBy>
  <cp:revision>94</cp:revision>
  <dcterms:created xsi:type="dcterms:W3CDTF">2016-07-06T10:39:35Z</dcterms:created>
  <dcterms:modified xsi:type="dcterms:W3CDTF">2016-12-10T01:52:30Z</dcterms:modified>
</cp:coreProperties>
</file>