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F9B7-9AA9-4CF4-B446-0C784A7A96C1}" type="datetimeFigureOut">
              <a:rPr lang="ko-KR" altLang="en-US" smtClean="0"/>
              <a:t>2016-12-09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7147-52FD-47DB-B938-9F1C1D7DCF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9096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F9B7-9AA9-4CF4-B446-0C784A7A96C1}" type="datetimeFigureOut">
              <a:rPr lang="ko-KR" altLang="en-US" smtClean="0"/>
              <a:t>2016-12-09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7147-52FD-47DB-B938-9F1C1D7DCF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1111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F9B7-9AA9-4CF4-B446-0C784A7A96C1}" type="datetimeFigureOut">
              <a:rPr lang="ko-KR" altLang="en-US" smtClean="0"/>
              <a:t>2016-12-09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7147-52FD-47DB-B938-9F1C1D7DCF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8465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F9B7-9AA9-4CF4-B446-0C784A7A96C1}" type="datetimeFigureOut">
              <a:rPr lang="ko-KR" altLang="en-US" smtClean="0"/>
              <a:t>2016-12-09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7147-52FD-47DB-B938-9F1C1D7DCF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7180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F9B7-9AA9-4CF4-B446-0C784A7A96C1}" type="datetimeFigureOut">
              <a:rPr lang="ko-KR" altLang="en-US" smtClean="0"/>
              <a:t>2016-12-09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7147-52FD-47DB-B938-9F1C1D7DCF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0207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F9B7-9AA9-4CF4-B446-0C784A7A96C1}" type="datetimeFigureOut">
              <a:rPr lang="ko-KR" altLang="en-US" smtClean="0"/>
              <a:t>2016-12-09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7147-52FD-47DB-B938-9F1C1D7DCF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9937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F9B7-9AA9-4CF4-B446-0C784A7A96C1}" type="datetimeFigureOut">
              <a:rPr lang="ko-KR" altLang="en-US" smtClean="0"/>
              <a:t>2016-12-09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7147-52FD-47DB-B938-9F1C1D7DCF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460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F9B7-9AA9-4CF4-B446-0C784A7A96C1}" type="datetimeFigureOut">
              <a:rPr lang="ko-KR" altLang="en-US" smtClean="0"/>
              <a:t>2016-12-09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7147-52FD-47DB-B938-9F1C1D7DCF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0864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F9B7-9AA9-4CF4-B446-0C784A7A96C1}" type="datetimeFigureOut">
              <a:rPr lang="ko-KR" altLang="en-US" smtClean="0"/>
              <a:t>2016-12-09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7147-52FD-47DB-B938-9F1C1D7DCF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161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F9B7-9AA9-4CF4-B446-0C784A7A96C1}" type="datetimeFigureOut">
              <a:rPr lang="ko-KR" altLang="en-US" smtClean="0"/>
              <a:t>2016-12-09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7147-52FD-47DB-B938-9F1C1D7DCF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9114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F9B7-9AA9-4CF4-B446-0C784A7A96C1}" type="datetimeFigureOut">
              <a:rPr lang="ko-KR" altLang="en-US" smtClean="0"/>
              <a:t>2016-12-09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7147-52FD-47DB-B938-9F1C1D7DCF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52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DF9B7-9AA9-4CF4-B446-0C784A7A96C1}" type="datetimeFigureOut">
              <a:rPr lang="ko-KR" altLang="en-US" smtClean="0"/>
              <a:t>2016-12-09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97147-52FD-47DB-B938-9F1C1D7DCF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5736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1409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goodtobe</dc:creator>
  <cp:lastModifiedBy>goodtobe</cp:lastModifiedBy>
  <cp:revision>1</cp:revision>
  <dcterms:created xsi:type="dcterms:W3CDTF">2016-12-08T23:24:54Z</dcterms:created>
  <dcterms:modified xsi:type="dcterms:W3CDTF">2016-12-08T23:25:05Z</dcterms:modified>
</cp:coreProperties>
</file>