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xls" ContentType="application/vnd.ms-excel"/>
  <Default Extension="mov" ContentType="video/unknown"/>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Masters/slideMaster77.xml" ContentType="application/vnd.openxmlformats-officedocument.presentationml.slideMaster+xml"/>
  <Override PartName="/ppt/slideMasters/slideMaster78.xml" ContentType="application/vnd.openxmlformats-officedocument.presentationml.slideMaster+xml"/>
  <Override PartName="/ppt/slideMasters/slideMaster79.xml" ContentType="application/vnd.openxmlformats-officedocument.presentationml.slideMaster+xml"/>
  <Override PartName="/ppt/slideMasters/slideMaster80.xml" ContentType="application/vnd.openxmlformats-officedocument.presentationml.slideMaster+xml"/>
  <Override PartName="/ppt/slideMasters/slideMaster81.xml" ContentType="application/vnd.openxmlformats-officedocument.presentationml.slideMaster+xml"/>
  <Override PartName="/ppt/slideMasters/slideMaster82.xml" ContentType="application/vnd.openxmlformats-officedocument.presentationml.slideMaster+xml"/>
  <Override PartName="/ppt/slideMasters/slideMaster83.xml" ContentType="application/vnd.openxmlformats-officedocument.presentationml.slideMaster+xml"/>
  <Override PartName="/ppt/slideMasters/slideMaster84.xml" ContentType="application/vnd.openxmlformats-officedocument.presentationml.slideMaster+xml"/>
  <Override PartName="/ppt/slideMasters/slideMaster85.xml" ContentType="application/vnd.openxmlformats-officedocument.presentationml.slideMaster+xml"/>
  <Override PartName="/ppt/slideMasters/slideMaster86.xml" ContentType="application/vnd.openxmlformats-officedocument.presentationml.slideMaster+xml"/>
  <Override PartName="/ppt/slideMasters/slideMaster87.xml" ContentType="application/vnd.openxmlformats-officedocument.presentationml.slideMaster+xml"/>
  <Override PartName="/ppt/slideMasters/slideMaster88.xml" ContentType="application/vnd.openxmlformats-officedocument.presentationml.slideMaster+xml"/>
  <Override PartName="/ppt/slideMasters/slideMaster89.xml" ContentType="application/vnd.openxmlformats-officedocument.presentationml.slideMaster+xml"/>
  <Override PartName="/ppt/slideMasters/slideMaster90.xml" ContentType="application/vnd.openxmlformats-officedocument.presentationml.slideMaster+xml"/>
  <Override PartName="/ppt/slideMasters/slideMaster91.xml" ContentType="application/vnd.openxmlformats-officedocument.presentationml.slideMaster+xml"/>
  <Override PartName="/ppt/slideMasters/slideMaster92.xml" ContentType="application/vnd.openxmlformats-officedocument.presentationml.slideMaster+xml"/>
  <Override PartName="/ppt/slideMasters/slideMaster93.xml" ContentType="application/vnd.openxmlformats-officedocument.presentationml.slideMaster+xml"/>
  <Override PartName="/ppt/slideMasters/slideMaster94.xml" ContentType="application/vnd.openxmlformats-officedocument.presentationml.slideMaster+xml"/>
  <Override PartName="/ppt/slideMasters/slideMaster95.xml" ContentType="application/vnd.openxmlformats-officedocument.presentationml.slideMaster+xml"/>
  <Override PartName="/ppt/slideMasters/slideMaster96.xml" ContentType="application/vnd.openxmlformats-officedocument.presentationml.slideMaster+xml"/>
  <Override PartName="/ppt/slideMasters/slideMaster9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9.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0.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1.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2.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3.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4.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5.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6.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17.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18.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19.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20.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21.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22.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23.xml" ContentType="application/vnd.openxmlformats-officedocument.theme+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24.xml" ContentType="application/vnd.openxmlformats-officedocument.theme+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theme/theme25.xml" ContentType="application/vnd.openxmlformats-officedocument.theme+xml"/>
  <Override PartName="/ppt/theme/themeOverride1.xml" ContentType="application/vnd.openxmlformats-officedocument.themeOverride+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6.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27.xml" ContentType="application/vnd.openxmlformats-officedocument.theme+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theme/theme28.xml" ContentType="application/vnd.openxmlformats-officedocument.theme+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theme/theme29.xml" ContentType="application/vnd.openxmlformats-officedocument.theme+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theme/theme30.xml" ContentType="application/vnd.openxmlformats-officedocument.theme+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theme/theme31.xml" ContentType="application/vnd.openxmlformats-officedocument.theme+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theme/theme32.xml" ContentType="application/vnd.openxmlformats-officedocument.theme+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3.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theme/theme34.xml" ContentType="application/vnd.openxmlformats-officedocument.theme+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theme/theme35.xml" ContentType="application/vnd.openxmlformats-officedocument.theme+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theme/theme36.xml" ContentType="application/vnd.openxmlformats-officedocument.theme+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theme/theme37.xml" ContentType="application/vnd.openxmlformats-officedocument.theme+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theme/theme38.xml" ContentType="application/vnd.openxmlformats-officedocument.theme+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theme/theme39.xml" ContentType="application/vnd.openxmlformats-officedocument.theme+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theme/theme40.xml" ContentType="application/vnd.openxmlformats-officedocument.theme+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theme/theme41.xml" ContentType="application/vnd.openxmlformats-officedocument.theme+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theme/theme42.xml" ContentType="application/vnd.openxmlformats-officedocument.theme+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theme/theme43.xml" ContentType="application/vnd.openxmlformats-officedocument.theme+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theme/theme44.xml" ContentType="application/vnd.openxmlformats-officedocument.theme+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theme/theme45.xml" ContentType="application/vnd.openxmlformats-officedocument.theme+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theme/theme46.xml" ContentType="application/vnd.openxmlformats-officedocument.theme+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theme/theme47.xml" ContentType="application/vnd.openxmlformats-officedocument.theme+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theme/theme48.xml" ContentType="application/vnd.openxmlformats-officedocument.theme+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theme/theme49.xml" ContentType="application/vnd.openxmlformats-officedocument.theme+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theme/theme50.xml" ContentType="application/vnd.openxmlformats-officedocument.theme+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theme/theme51.xml" ContentType="application/vnd.openxmlformats-officedocument.theme+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theme/theme52.xml" ContentType="application/vnd.openxmlformats-officedocument.theme+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theme/theme53.xml" ContentType="application/vnd.openxmlformats-officedocument.theme+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theme/theme54.xml" ContentType="application/vnd.openxmlformats-officedocument.theme+xml"/>
  <Override PartName="/ppt/slideLayouts/slideLayout626.xml" ContentType="application/vnd.openxmlformats-officedocument.presentationml.slideLayout+xml"/>
  <Override PartName="/ppt/theme/theme55.xml" ContentType="application/vnd.openxmlformats-officedocument.theme+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theme/theme56.xml" ContentType="application/vnd.openxmlformats-officedocument.theme+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theme/theme57.xml" ContentType="application/vnd.openxmlformats-officedocument.theme+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theme/theme58.xml" ContentType="application/vnd.openxmlformats-officedocument.theme+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theme/theme59.xml" ContentType="application/vnd.openxmlformats-officedocument.theme+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theme/theme60.xml" ContentType="application/vnd.openxmlformats-officedocument.theme+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theme/theme61.xml" ContentType="application/vnd.openxmlformats-officedocument.theme+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theme/theme62.xml" ContentType="application/vnd.openxmlformats-officedocument.theme+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theme/theme63.xml" ContentType="application/vnd.openxmlformats-officedocument.theme+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theme/theme64.xml" ContentType="application/vnd.openxmlformats-officedocument.theme+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theme/theme65.xml" ContentType="application/vnd.openxmlformats-officedocument.theme+xml"/>
  <Override PartName="/ppt/theme/themeOverride2.xml" ContentType="application/vnd.openxmlformats-officedocument.themeOverride+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theme/theme66.xml" ContentType="application/vnd.openxmlformats-officedocument.theme+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theme/theme67.xml" ContentType="application/vnd.openxmlformats-officedocument.theme+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theme/theme68.xml" ContentType="application/vnd.openxmlformats-officedocument.theme+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theme/theme69.xml" ContentType="application/vnd.openxmlformats-officedocument.theme+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theme/theme70.xml" ContentType="application/vnd.openxmlformats-officedocument.theme+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theme/theme71.xml" ContentType="application/vnd.openxmlformats-officedocument.theme+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theme/theme72.xml" ContentType="application/vnd.openxmlformats-officedocument.theme+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theme/theme73.xml" ContentType="application/vnd.openxmlformats-officedocument.theme+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theme/theme74.xml" ContentType="application/vnd.openxmlformats-officedocument.theme+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theme/theme75.xml" ContentType="application/vnd.openxmlformats-officedocument.theme+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theme/theme76.xml" ContentType="application/vnd.openxmlformats-officedocument.theme+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theme/theme77.xml" ContentType="application/vnd.openxmlformats-officedocument.theme+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theme/theme78.xml" ContentType="application/vnd.openxmlformats-officedocument.theme+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slideLayouts/slideLayout888.xml" ContentType="application/vnd.openxmlformats-officedocument.presentationml.slideLayout+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theme/theme79.xml" ContentType="application/vnd.openxmlformats-officedocument.theme+xml"/>
  <Override PartName="/ppt/slideLayouts/slideLayout895.xml" ContentType="application/vnd.openxmlformats-officedocument.presentationml.slideLayout+xml"/>
  <Override PartName="/ppt/slideLayouts/slideLayout896.xml" ContentType="application/vnd.openxmlformats-officedocument.presentationml.slideLayout+xml"/>
  <Override PartName="/ppt/slideLayouts/slideLayout897.xml" ContentType="application/vnd.openxmlformats-officedocument.presentationml.slideLayout+xml"/>
  <Override PartName="/ppt/slideLayouts/slideLayout898.xml" ContentType="application/vnd.openxmlformats-officedocument.presentationml.slideLayout+xml"/>
  <Override PartName="/ppt/slideLayouts/slideLayout899.xml" ContentType="application/vnd.openxmlformats-officedocument.presentationml.slideLayout+xml"/>
  <Override PartName="/ppt/slideLayouts/slideLayout900.xml" ContentType="application/vnd.openxmlformats-officedocument.presentationml.slideLayout+xml"/>
  <Override PartName="/ppt/slideLayouts/slideLayout901.xml" ContentType="application/vnd.openxmlformats-officedocument.presentationml.slideLayout+xml"/>
  <Override PartName="/ppt/slideLayouts/slideLayout902.xml" ContentType="application/vnd.openxmlformats-officedocument.presentationml.slideLayout+xml"/>
  <Override PartName="/ppt/slideLayouts/slideLayout903.xml" ContentType="application/vnd.openxmlformats-officedocument.presentationml.slideLayout+xml"/>
  <Override PartName="/ppt/slideLayouts/slideLayout904.xml" ContentType="application/vnd.openxmlformats-officedocument.presentationml.slideLayout+xml"/>
  <Override PartName="/ppt/slideLayouts/slideLayout905.xml" ContentType="application/vnd.openxmlformats-officedocument.presentationml.slideLayout+xml"/>
  <Override PartName="/ppt/slideLayouts/slideLayout906.xml" ContentType="application/vnd.openxmlformats-officedocument.presentationml.slideLayout+xml"/>
  <Override PartName="/ppt/slideLayouts/slideLayout907.xml" ContentType="application/vnd.openxmlformats-officedocument.presentationml.slideLayout+xml"/>
  <Override PartName="/ppt/slideLayouts/slideLayout908.xml" ContentType="application/vnd.openxmlformats-officedocument.presentationml.slideLayout+xml"/>
  <Override PartName="/ppt/theme/theme80.xml" ContentType="application/vnd.openxmlformats-officedocument.theme+xml"/>
  <Override PartName="/ppt/slideLayouts/slideLayout909.xml" ContentType="application/vnd.openxmlformats-officedocument.presentationml.slideLayout+xml"/>
  <Override PartName="/ppt/slideLayouts/slideLayout910.xml" ContentType="application/vnd.openxmlformats-officedocument.presentationml.slideLayout+xml"/>
  <Override PartName="/ppt/slideLayouts/slideLayout911.xml" ContentType="application/vnd.openxmlformats-officedocument.presentationml.slideLayout+xml"/>
  <Override PartName="/ppt/slideLayouts/slideLayout912.xml" ContentType="application/vnd.openxmlformats-officedocument.presentationml.slideLayout+xml"/>
  <Override PartName="/ppt/slideLayouts/slideLayout913.xml" ContentType="application/vnd.openxmlformats-officedocument.presentationml.slideLayout+xml"/>
  <Override PartName="/ppt/slideLayouts/slideLayout914.xml" ContentType="application/vnd.openxmlformats-officedocument.presentationml.slideLayout+xml"/>
  <Override PartName="/ppt/slideLayouts/slideLayout915.xml" ContentType="application/vnd.openxmlformats-officedocument.presentationml.slideLayout+xml"/>
  <Override PartName="/ppt/slideLayouts/slideLayout916.xml" ContentType="application/vnd.openxmlformats-officedocument.presentationml.slideLayout+xml"/>
  <Override PartName="/ppt/slideLayouts/slideLayout917.xml" ContentType="application/vnd.openxmlformats-officedocument.presentationml.slideLayout+xml"/>
  <Override PartName="/ppt/slideLayouts/slideLayout918.xml" ContentType="application/vnd.openxmlformats-officedocument.presentationml.slideLayout+xml"/>
  <Override PartName="/ppt/slideLayouts/slideLayout919.xml" ContentType="application/vnd.openxmlformats-officedocument.presentationml.slideLayout+xml"/>
  <Override PartName="/ppt/slideLayouts/slideLayout920.xml" ContentType="application/vnd.openxmlformats-officedocument.presentationml.slideLayout+xml"/>
  <Override PartName="/ppt/slideLayouts/slideLayout921.xml" ContentType="application/vnd.openxmlformats-officedocument.presentationml.slideLayout+xml"/>
  <Override PartName="/ppt/slideLayouts/slideLayout922.xml" ContentType="application/vnd.openxmlformats-officedocument.presentationml.slideLayout+xml"/>
  <Override PartName="/ppt/theme/theme81.xml" ContentType="application/vnd.openxmlformats-officedocument.theme+xml"/>
  <Override PartName="/ppt/slideLayouts/slideLayout923.xml" ContentType="application/vnd.openxmlformats-officedocument.presentationml.slideLayout+xml"/>
  <Override PartName="/ppt/slideLayouts/slideLayout924.xml" ContentType="application/vnd.openxmlformats-officedocument.presentationml.slideLayout+xml"/>
  <Override PartName="/ppt/slideLayouts/slideLayout925.xml" ContentType="application/vnd.openxmlformats-officedocument.presentationml.slideLayout+xml"/>
  <Override PartName="/ppt/slideLayouts/slideLayout926.xml" ContentType="application/vnd.openxmlformats-officedocument.presentationml.slideLayout+xml"/>
  <Override PartName="/ppt/slideLayouts/slideLayout927.xml" ContentType="application/vnd.openxmlformats-officedocument.presentationml.slideLayout+xml"/>
  <Override PartName="/ppt/slideLayouts/slideLayout928.xml" ContentType="application/vnd.openxmlformats-officedocument.presentationml.slideLayout+xml"/>
  <Override PartName="/ppt/slideLayouts/slideLayout929.xml" ContentType="application/vnd.openxmlformats-officedocument.presentationml.slideLayout+xml"/>
  <Override PartName="/ppt/slideLayouts/slideLayout930.xml" ContentType="application/vnd.openxmlformats-officedocument.presentationml.slideLayout+xml"/>
  <Override PartName="/ppt/slideLayouts/slideLayout931.xml" ContentType="application/vnd.openxmlformats-officedocument.presentationml.slideLayout+xml"/>
  <Override PartName="/ppt/slideLayouts/slideLayout932.xml" ContentType="application/vnd.openxmlformats-officedocument.presentationml.slideLayout+xml"/>
  <Override PartName="/ppt/slideLayouts/slideLayout933.xml" ContentType="application/vnd.openxmlformats-officedocument.presentationml.slideLayout+xml"/>
  <Override PartName="/ppt/theme/theme82.xml" ContentType="application/vnd.openxmlformats-officedocument.theme+xml"/>
  <Override PartName="/ppt/slideLayouts/slideLayout934.xml" ContentType="application/vnd.openxmlformats-officedocument.presentationml.slideLayout+xml"/>
  <Override PartName="/ppt/slideLayouts/slideLayout935.xml" ContentType="application/vnd.openxmlformats-officedocument.presentationml.slideLayout+xml"/>
  <Override PartName="/ppt/slideLayouts/slideLayout936.xml" ContentType="application/vnd.openxmlformats-officedocument.presentationml.slideLayout+xml"/>
  <Override PartName="/ppt/slideLayouts/slideLayout937.xml" ContentType="application/vnd.openxmlformats-officedocument.presentationml.slideLayout+xml"/>
  <Override PartName="/ppt/slideLayouts/slideLayout938.xml" ContentType="application/vnd.openxmlformats-officedocument.presentationml.slideLayout+xml"/>
  <Override PartName="/ppt/slideLayouts/slideLayout939.xml" ContentType="application/vnd.openxmlformats-officedocument.presentationml.slideLayout+xml"/>
  <Override PartName="/ppt/slideLayouts/slideLayout940.xml" ContentType="application/vnd.openxmlformats-officedocument.presentationml.slideLayout+xml"/>
  <Override PartName="/ppt/slideLayouts/slideLayout941.xml" ContentType="application/vnd.openxmlformats-officedocument.presentationml.slideLayout+xml"/>
  <Override PartName="/ppt/slideLayouts/slideLayout942.xml" ContentType="application/vnd.openxmlformats-officedocument.presentationml.slideLayout+xml"/>
  <Override PartName="/ppt/slideLayouts/slideLayout943.xml" ContentType="application/vnd.openxmlformats-officedocument.presentationml.slideLayout+xml"/>
  <Override PartName="/ppt/slideLayouts/slideLayout944.xml" ContentType="application/vnd.openxmlformats-officedocument.presentationml.slideLayout+xml"/>
  <Override PartName="/ppt/theme/theme83.xml" ContentType="application/vnd.openxmlformats-officedocument.theme+xml"/>
  <Override PartName="/ppt/slideLayouts/slideLayout945.xml" ContentType="application/vnd.openxmlformats-officedocument.presentationml.slideLayout+xml"/>
  <Override PartName="/ppt/slideLayouts/slideLayout946.xml" ContentType="application/vnd.openxmlformats-officedocument.presentationml.slideLayout+xml"/>
  <Override PartName="/ppt/slideLayouts/slideLayout947.xml" ContentType="application/vnd.openxmlformats-officedocument.presentationml.slideLayout+xml"/>
  <Override PartName="/ppt/slideLayouts/slideLayout948.xml" ContentType="application/vnd.openxmlformats-officedocument.presentationml.slideLayout+xml"/>
  <Override PartName="/ppt/slideLayouts/slideLayout949.xml" ContentType="application/vnd.openxmlformats-officedocument.presentationml.slideLayout+xml"/>
  <Override PartName="/ppt/slideLayouts/slideLayout950.xml" ContentType="application/vnd.openxmlformats-officedocument.presentationml.slideLayout+xml"/>
  <Override PartName="/ppt/slideLayouts/slideLayout951.xml" ContentType="application/vnd.openxmlformats-officedocument.presentationml.slideLayout+xml"/>
  <Override PartName="/ppt/slideLayouts/slideLayout952.xml" ContentType="application/vnd.openxmlformats-officedocument.presentationml.slideLayout+xml"/>
  <Override PartName="/ppt/slideLayouts/slideLayout953.xml" ContentType="application/vnd.openxmlformats-officedocument.presentationml.slideLayout+xml"/>
  <Override PartName="/ppt/slideLayouts/slideLayout954.xml" ContentType="application/vnd.openxmlformats-officedocument.presentationml.slideLayout+xml"/>
  <Override PartName="/ppt/slideLayouts/slideLayout955.xml" ContentType="application/vnd.openxmlformats-officedocument.presentationml.slideLayout+xml"/>
  <Override PartName="/ppt/theme/theme84.xml" ContentType="application/vnd.openxmlformats-officedocument.theme+xml"/>
  <Override PartName="/ppt/slideLayouts/slideLayout956.xml" ContentType="application/vnd.openxmlformats-officedocument.presentationml.slideLayout+xml"/>
  <Override PartName="/ppt/slideLayouts/slideLayout957.xml" ContentType="application/vnd.openxmlformats-officedocument.presentationml.slideLayout+xml"/>
  <Override PartName="/ppt/slideLayouts/slideLayout958.xml" ContentType="application/vnd.openxmlformats-officedocument.presentationml.slideLayout+xml"/>
  <Override PartName="/ppt/slideLayouts/slideLayout959.xml" ContentType="application/vnd.openxmlformats-officedocument.presentationml.slideLayout+xml"/>
  <Override PartName="/ppt/slideLayouts/slideLayout960.xml" ContentType="application/vnd.openxmlformats-officedocument.presentationml.slideLayout+xml"/>
  <Override PartName="/ppt/slideLayouts/slideLayout961.xml" ContentType="application/vnd.openxmlformats-officedocument.presentationml.slideLayout+xml"/>
  <Override PartName="/ppt/slideLayouts/slideLayout962.xml" ContentType="application/vnd.openxmlformats-officedocument.presentationml.slideLayout+xml"/>
  <Override PartName="/ppt/slideLayouts/slideLayout963.xml" ContentType="application/vnd.openxmlformats-officedocument.presentationml.slideLayout+xml"/>
  <Override PartName="/ppt/slideLayouts/slideLayout964.xml" ContentType="application/vnd.openxmlformats-officedocument.presentationml.slideLayout+xml"/>
  <Override PartName="/ppt/slideLayouts/slideLayout965.xml" ContentType="application/vnd.openxmlformats-officedocument.presentationml.slideLayout+xml"/>
  <Override PartName="/ppt/slideLayouts/slideLayout966.xml" ContentType="application/vnd.openxmlformats-officedocument.presentationml.slideLayout+xml"/>
  <Override PartName="/ppt/theme/theme85.xml" ContentType="application/vnd.openxmlformats-officedocument.theme+xml"/>
  <Override PartName="/ppt/slideLayouts/slideLayout967.xml" ContentType="application/vnd.openxmlformats-officedocument.presentationml.slideLayout+xml"/>
  <Override PartName="/ppt/slideLayouts/slideLayout968.xml" ContentType="application/vnd.openxmlformats-officedocument.presentationml.slideLayout+xml"/>
  <Override PartName="/ppt/slideLayouts/slideLayout969.xml" ContentType="application/vnd.openxmlformats-officedocument.presentationml.slideLayout+xml"/>
  <Override PartName="/ppt/slideLayouts/slideLayout970.xml" ContentType="application/vnd.openxmlformats-officedocument.presentationml.slideLayout+xml"/>
  <Override PartName="/ppt/slideLayouts/slideLayout971.xml" ContentType="application/vnd.openxmlformats-officedocument.presentationml.slideLayout+xml"/>
  <Override PartName="/ppt/slideLayouts/slideLayout972.xml" ContentType="application/vnd.openxmlformats-officedocument.presentationml.slideLayout+xml"/>
  <Override PartName="/ppt/slideLayouts/slideLayout973.xml" ContentType="application/vnd.openxmlformats-officedocument.presentationml.slideLayout+xml"/>
  <Override PartName="/ppt/slideLayouts/slideLayout974.xml" ContentType="application/vnd.openxmlformats-officedocument.presentationml.slideLayout+xml"/>
  <Override PartName="/ppt/slideLayouts/slideLayout975.xml" ContentType="application/vnd.openxmlformats-officedocument.presentationml.slideLayout+xml"/>
  <Override PartName="/ppt/slideLayouts/slideLayout976.xml" ContentType="application/vnd.openxmlformats-officedocument.presentationml.slideLayout+xml"/>
  <Override PartName="/ppt/slideLayouts/slideLayout977.xml" ContentType="application/vnd.openxmlformats-officedocument.presentationml.slideLayout+xml"/>
  <Override PartName="/ppt/slideLayouts/slideLayout978.xml" ContentType="application/vnd.openxmlformats-officedocument.presentationml.slideLayout+xml"/>
  <Override PartName="/ppt/slideLayouts/slideLayout979.xml" ContentType="application/vnd.openxmlformats-officedocument.presentationml.slideLayout+xml"/>
  <Override PartName="/ppt/slideLayouts/slideLayout980.xml" ContentType="application/vnd.openxmlformats-officedocument.presentationml.slideLayout+xml"/>
  <Override PartName="/ppt/slideLayouts/slideLayout981.xml" ContentType="application/vnd.openxmlformats-officedocument.presentationml.slideLayout+xml"/>
  <Override PartName="/ppt/slideLayouts/slideLayout982.xml" ContentType="application/vnd.openxmlformats-officedocument.presentationml.slideLayout+xml"/>
  <Override PartName="/ppt/theme/theme86.xml" ContentType="application/vnd.openxmlformats-officedocument.theme+xml"/>
  <Override PartName="/ppt/slideLayouts/slideLayout983.xml" ContentType="application/vnd.openxmlformats-officedocument.presentationml.slideLayout+xml"/>
  <Override PartName="/ppt/slideLayouts/slideLayout984.xml" ContentType="application/vnd.openxmlformats-officedocument.presentationml.slideLayout+xml"/>
  <Override PartName="/ppt/slideLayouts/slideLayout985.xml" ContentType="application/vnd.openxmlformats-officedocument.presentationml.slideLayout+xml"/>
  <Override PartName="/ppt/slideLayouts/slideLayout986.xml" ContentType="application/vnd.openxmlformats-officedocument.presentationml.slideLayout+xml"/>
  <Override PartName="/ppt/slideLayouts/slideLayout987.xml" ContentType="application/vnd.openxmlformats-officedocument.presentationml.slideLayout+xml"/>
  <Override PartName="/ppt/slideLayouts/slideLayout988.xml" ContentType="application/vnd.openxmlformats-officedocument.presentationml.slideLayout+xml"/>
  <Override PartName="/ppt/slideLayouts/slideLayout989.xml" ContentType="application/vnd.openxmlformats-officedocument.presentationml.slideLayout+xml"/>
  <Override PartName="/ppt/slideLayouts/slideLayout990.xml" ContentType="application/vnd.openxmlformats-officedocument.presentationml.slideLayout+xml"/>
  <Override PartName="/ppt/slideLayouts/slideLayout991.xml" ContentType="application/vnd.openxmlformats-officedocument.presentationml.slideLayout+xml"/>
  <Override PartName="/ppt/slideLayouts/slideLayout992.xml" ContentType="application/vnd.openxmlformats-officedocument.presentationml.slideLayout+xml"/>
  <Override PartName="/ppt/slideLayouts/slideLayout993.xml" ContentType="application/vnd.openxmlformats-officedocument.presentationml.slideLayout+xml"/>
  <Override PartName="/ppt/slideLayouts/slideLayout994.xml" ContentType="application/vnd.openxmlformats-officedocument.presentationml.slideLayout+xml"/>
  <Override PartName="/ppt/slideLayouts/slideLayout995.xml" ContentType="application/vnd.openxmlformats-officedocument.presentationml.slideLayout+xml"/>
  <Override PartName="/ppt/slideLayouts/slideLayout996.xml" ContentType="application/vnd.openxmlformats-officedocument.presentationml.slideLayout+xml"/>
  <Override PartName="/ppt/slideLayouts/slideLayout997.xml" ContentType="application/vnd.openxmlformats-officedocument.presentationml.slideLayout+xml"/>
  <Override PartName="/ppt/slideLayouts/slideLayout998.xml" ContentType="application/vnd.openxmlformats-officedocument.presentationml.slideLayout+xml"/>
  <Override PartName="/ppt/slideLayouts/slideLayout999.xml" ContentType="application/vnd.openxmlformats-officedocument.presentationml.slideLayout+xml"/>
  <Override PartName="/ppt/theme/theme87.xml" ContentType="application/vnd.openxmlformats-officedocument.theme+xml"/>
  <Override PartName="/ppt/slideLayouts/slideLayout1000.xml" ContentType="application/vnd.openxmlformats-officedocument.presentationml.slideLayout+xml"/>
  <Override PartName="/ppt/slideLayouts/slideLayout1001.xml" ContentType="application/vnd.openxmlformats-officedocument.presentationml.slideLayout+xml"/>
  <Override PartName="/ppt/slideLayouts/slideLayout1002.xml" ContentType="application/vnd.openxmlformats-officedocument.presentationml.slideLayout+xml"/>
  <Override PartName="/ppt/slideLayouts/slideLayout1003.xml" ContentType="application/vnd.openxmlformats-officedocument.presentationml.slideLayout+xml"/>
  <Override PartName="/ppt/slideLayouts/slideLayout1004.xml" ContentType="application/vnd.openxmlformats-officedocument.presentationml.slideLayout+xml"/>
  <Override PartName="/ppt/slideLayouts/slideLayout1005.xml" ContentType="application/vnd.openxmlformats-officedocument.presentationml.slideLayout+xml"/>
  <Override PartName="/ppt/slideLayouts/slideLayout1006.xml" ContentType="application/vnd.openxmlformats-officedocument.presentationml.slideLayout+xml"/>
  <Override PartName="/ppt/slideLayouts/slideLayout1007.xml" ContentType="application/vnd.openxmlformats-officedocument.presentationml.slideLayout+xml"/>
  <Override PartName="/ppt/slideLayouts/slideLayout1008.xml" ContentType="application/vnd.openxmlformats-officedocument.presentationml.slideLayout+xml"/>
  <Override PartName="/ppt/slideLayouts/slideLayout1009.xml" ContentType="application/vnd.openxmlformats-officedocument.presentationml.slideLayout+xml"/>
  <Override PartName="/ppt/slideLayouts/slideLayout1010.xml" ContentType="application/vnd.openxmlformats-officedocument.presentationml.slideLayout+xml"/>
  <Override PartName="/ppt/slideLayouts/slideLayout1011.xml" ContentType="application/vnd.openxmlformats-officedocument.presentationml.slideLayout+xml"/>
  <Override PartName="/ppt/slideLayouts/slideLayout1012.xml" ContentType="application/vnd.openxmlformats-officedocument.presentationml.slideLayout+xml"/>
  <Override PartName="/ppt/slideLayouts/slideLayout1013.xml" ContentType="application/vnd.openxmlformats-officedocument.presentationml.slideLayout+xml"/>
  <Override PartName="/ppt/slideLayouts/slideLayout1014.xml" ContentType="application/vnd.openxmlformats-officedocument.presentationml.slideLayout+xml"/>
  <Override PartName="/ppt/slideLayouts/slideLayout1015.xml" ContentType="application/vnd.openxmlformats-officedocument.presentationml.slideLayout+xml"/>
  <Override PartName="/ppt/slideLayouts/slideLayout1016.xml" ContentType="application/vnd.openxmlformats-officedocument.presentationml.slideLayout+xml"/>
  <Override PartName="/ppt/theme/theme88.xml" ContentType="application/vnd.openxmlformats-officedocument.theme+xml"/>
  <Override PartName="/ppt/slideLayouts/slideLayout1017.xml" ContentType="application/vnd.openxmlformats-officedocument.presentationml.slideLayout+xml"/>
  <Override PartName="/ppt/slideLayouts/slideLayout1018.xml" ContentType="application/vnd.openxmlformats-officedocument.presentationml.slideLayout+xml"/>
  <Override PartName="/ppt/slideLayouts/slideLayout1019.xml" ContentType="application/vnd.openxmlformats-officedocument.presentationml.slideLayout+xml"/>
  <Override PartName="/ppt/slideLayouts/slideLayout1020.xml" ContentType="application/vnd.openxmlformats-officedocument.presentationml.slideLayout+xml"/>
  <Override PartName="/ppt/slideLayouts/slideLayout1021.xml" ContentType="application/vnd.openxmlformats-officedocument.presentationml.slideLayout+xml"/>
  <Override PartName="/ppt/slideLayouts/slideLayout1022.xml" ContentType="application/vnd.openxmlformats-officedocument.presentationml.slideLayout+xml"/>
  <Override PartName="/ppt/slideLayouts/slideLayout1023.xml" ContentType="application/vnd.openxmlformats-officedocument.presentationml.slideLayout+xml"/>
  <Override PartName="/ppt/slideLayouts/slideLayout1024.xml" ContentType="application/vnd.openxmlformats-officedocument.presentationml.slideLayout+xml"/>
  <Override PartName="/ppt/slideLayouts/slideLayout1025.xml" ContentType="application/vnd.openxmlformats-officedocument.presentationml.slideLayout+xml"/>
  <Override PartName="/ppt/slideLayouts/slideLayout1026.xml" ContentType="application/vnd.openxmlformats-officedocument.presentationml.slideLayout+xml"/>
  <Override PartName="/ppt/slideLayouts/slideLayout1027.xml" ContentType="application/vnd.openxmlformats-officedocument.presentationml.slideLayout+xml"/>
  <Override PartName="/ppt/theme/theme89.xml" ContentType="application/vnd.openxmlformats-officedocument.theme+xml"/>
  <Override PartName="/ppt/slideLayouts/slideLayout1028.xml" ContentType="application/vnd.openxmlformats-officedocument.presentationml.slideLayout+xml"/>
  <Override PartName="/ppt/slideLayouts/slideLayout1029.xml" ContentType="application/vnd.openxmlformats-officedocument.presentationml.slideLayout+xml"/>
  <Override PartName="/ppt/slideLayouts/slideLayout1030.xml" ContentType="application/vnd.openxmlformats-officedocument.presentationml.slideLayout+xml"/>
  <Override PartName="/ppt/slideLayouts/slideLayout1031.xml" ContentType="application/vnd.openxmlformats-officedocument.presentationml.slideLayout+xml"/>
  <Override PartName="/ppt/slideLayouts/slideLayout1032.xml" ContentType="application/vnd.openxmlformats-officedocument.presentationml.slideLayout+xml"/>
  <Override PartName="/ppt/slideLayouts/slideLayout1033.xml" ContentType="application/vnd.openxmlformats-officedocument.presentationml.slideLayout+xml"/>
  <Override PartName="/ppt/slideLayouts/slideLayout1034.xml" ContentType="application/vnd.openxmlformats-officedocument.presentationml.slideLayout+xml"/>
  <Override PartName="/ppt/slideLayouts/slideLayout1035.xml" ContentType="application/vnd.openxmlformats-officedocument.presentationml.slideLayout+xml"/>
  <Override PartName="/ppt/slideLayouts/slideLayout1036.xml" ContentType="application/vnd.openxmlformats-officedocument.presentationml.slideLayout+xml"/>
  <Override PartName="/ppt/slideLayouts/slideLayout1037.xml" ContentType="application/vnd.openxmlformats-officedocument.presentationml.slideLayout+xml"/>
  <Override PartName="/ppt/slideLayouts/slideLayout1038.xml" ContentType="application/vnd.openxmlformats-officedocument.presentationml.slideLayout+xml"/>
  <Override PartName="/ppt/theme/theme90.xml" ContentType="application/vnd.openxmlformats-officedocument.theme+xml"/>
  <Override PartName="/ppt/slideLayouts/slideLayout1039.xml" ContentType="application/vnd.openxmlformats-officedocument.presentationml.slideLayout+xml"/>
  <Override PartName="/ppt/slideLayouts/slideLayout1040.xml" ContentType="application/vnd.openxmlformats-officedocument.presentationml.slideLayout+xml"/>
  <Override PartName="/ppt/slideLayouts/slideLayout1041.xml" ContentType="application/vnd.openxmlformats-officedocument.presentationml.slideLayout+xml"/>
  <Override PartName="/ppt/theme/theme91.xml" ContentType="application/vnd.openxmlformats-officedocument.theme+xml"/>
  <Override PartName="/ppt/slideLayouts/slideLayout1042.xml" ContentType="application/vnd.openxmlformats-officedocument.presentationml.slideLayout+xml"/>
  <Override PartName="/ppt/slideLayouts/slideLayout1043.xml" ContentType="application/vnd.openxmlformats-officedocument.presentationml.slideLayout+xml"/>
  <Override PartName="/ppt/slideLayouts/slideLayout1044.xml" ContentType="application/vnd.openxmlformats-officedocument.presentationml.slideLayout+xml"/>
  <Override PartName="/ppt/theme/theme92.xml" ContentType="application/vnd.openxmlformats-officedocument.theme+xml"/>
  <Override PartName="/ppt/slideLayouts/slideLayout1045.xml" ContentType="application/vnd.openxmlformats-officedocument.presentationml.slideLayout+xml"/>
  <Override PartName="/ppt/slideLayouts/slideLayout1046.xml" ContentType="application/vnd.openxmlformats-officedocument.presentationml.slideLayout+xml"/>
  <Override PartName="/ppt/slideLayouts/slideLayout1047.xml" ContentType="application/vnd.openxmlformats-officedocument.presentationml.slideLayout+xml"/>
  <Override PartName="/ppt/slideLayouts/slideLayout1048.xml" ContentType="application/vnd.openxmlformats-officedocument.presentationml.slideLayout+xml"/>
  <Override PartName="/ppt/slideLayouts/slideLayout1049.xml" ContentType="application/vnd.openxmlformats-officedocument.presentationml.slideLayout+xml"/>
  <Override PartName="/ppt/slideLayouts/slideLayout1050.xml" ContentType="application/vnd.openxmlformats-officedocument.presentationml.slideLayout+xml"/>
  <Override PartName="/ppt/slideLayouts/slideLayout1051.xml" ContentType="application/vnd.openxmlformats-officedocument.presentationml.slideLayout+xml"/>
  <Override PartName="/ppt/slideLayouts/slideLayout1052.xml" ContentType="application/vnd.openxmlformats-officedocument.presentationml.slideLayout+xml"/>
  <Override PartName="/ppt/slideLayouts/slideLayout1053.xml" ContentType="application/vnd.openxmlformats-officedocument.presentationml.slideLayout+xml"/>
  <Override PartName="/ppt/slideLayouts/slideLayout1054.xml" ContentType="application/vnd.openxmlformats-officedocument.presentationml.slideLayout+xml"/>
  <Override PartName="/ppt/slideLayouts/slideLayout1055.xml" ContentType="application/vnd.openxmlformats-officedocument.presentationml.slideLayout+xml"/>
  <Override PartName="/ppt/slideLayouts/slideLayout1056.xml" ContentType="application/vnd.openxmlformats-officedocument.presentationml.slideLayout+xml"/>
  <Override PartName="/ppt/theme/theme93.xml" ContentType="application/vnd.openxmlformats-officedocument.theme+xml"/>
  <Override PartName="/ppt/slideLayouts/slideLayout1057.xml" ContentType="application/vnd.openxmlformats-officedocument.presentationml.slideLayout+xml"/>
  <Override PartName="/ppt/slideLayouts/slideLayout1058.xml" ContentType="application/vnd.openxmlformats-officedocument.presentationml.slideLayout+xml"/>
  <Override PartName="/ppt/slideLayouts/slideLayout1059.xml" ContentType="application/vnd.openxmlformats-officedocument.presentationml.slideLayout+xml"/>
  <Override PartName="/ppt/slideLayouts/slideLayout1060.xml" ContentType="application/vnd.openxmlformats-officedocument.presentationml.slideLayout+xml"/>
  <Override PartName="/ppt/slideLayouts/slideLayout1061.xml" ContentType="application/vnd.openxmlformats-officedocument.presentationml.slideLayout+xml"/>
  <Override PartName="/ppt/slideLayouts/slideLayout1062.xml" ContentType="application/vnd.openxmlformats-officedocument.presentationml.slideLayout+xml"/>
  <Override PartName="/ppt/slideLayouts/slideLayout1063.xml" ContentType="application/vnd.openxmlformats-officedocument.presentationml.slideLayout+xml"/>
  <Override PartName="/ppt/slideLayouts/slideLayout1064.xml" ContentType="application/vnd.openxmlformats-officedocument.presentationml.slideLayout+xml"/>
  <Override PartName="/ppt/slideLayouts/slideLayout1065.xml" ContentType="application/vnd.openxmlformats-officedocument.presentationml.slideLayout+xml"/>
  <Override PartName="/ppt/slideLayouts/slideLayout1066.xml" ContentType="application/vnd.openxmlformats-officedocument.presentationml.slideLayout+xml"/>
  <Override PartName="/ppt/slideLayouts/slideLayout1067.xml" ContentType="application/vnd.openxmlformats-officedocument.presentationml.slideLayout+xml"/>
  <Override PartName="/ppt/slideLayouts/slideLayout1068.xml" ContentType="application/vnd.openxmlformats-officedocument.presentationml.slideLayout+xml"/>
  <Override PartName="/ppt/slideLayouts/slideLayout1069.xml" ContentType="application/vnd.openxmlformats-officedocument.presentationml.slideLayout+xml"/>
  <Override PartName="/ppt/slideLayouts/slideLayout1070.xml" ContentType="application/vnd.openxmlformats-officedocument.presentationml.slideLayout+xml"/>
  <Override PartName="/ppt/theme/theme94.xml" ContentType="application/vnd.openxmlformats-officedocument.theme+xml"/>
  <Override PartName="/ppt/slideLayouts/slideLayout1071.xml" ContentType="application/vnd.openxmlformats-officedocument.presentationml.slideLayout+xml"/>
  <Override PartName="/ppt/slideLayouts/slideLayout1072.xml" ContentType="application/vnd.openxmlformats-officedocument.presentationml.slideLayout+xml"/>
  <Override PartName="/ppt/slideLayouts/slideLayout1073.xml" ContentType="application/vnd.openxmlformats-officedocument.presentationml.slideLayout+xml"/>
  <Override PartName="/ppt/slideLayouts/slideLayout1074.xml" ContentType="application/vnd.openxmlformats-officedocument.presentationml.slideLayout+xml"/>
  <Override PartName="/ppt/slideLayouts/slideLayout1075.xml" ContentType="application/vnd.openxmlformats-officedocument.presentationml.slideLayout+xml"/>
  <Override PartName="/ppt/slideLayouts/slideLayout1076.xml" ContentType="application/vnd.openxmlformats-officedocument.presentationml.slideLayout+xml"/>
  <Override PartName="/ppt/slideLayouts/slideLayout1077.xml" ContentType="application/vnd.openxmlformats-officedocument.presentationml.slideLayout+xml"/>
  <Override PartName="/ppt/slideLayouts/slideLayout1078.xml" ContentType="application/vnd.openxmlformats-officedocument.presentationml.slideLayout+xml"/>
  <Override PartName="/ppt/slideLayouts/slideLayout1079.xml" ContentType="application/vnd.openxmlformats-officedocument.presentationml.slideLayout+xml"/>
  <Override PartName="/ppt/slideLayouts/slideLayout1080.xml" ContentType="application/vnd.openxmlformats-officedocument.presentationml.slideLayout+xml"/>
  <Override PartName="/ppt/slideLayouts/slideLayout1081.xml" ContentType="application/vnd.openxmlformats-officedocument.presentationml.slideLayout+xml"/>
  <Override PartName="/ppt/theme/theme95.xml" ContentType="application/vnd.openxmlformats-officedocument.theme+xml"/>
  <Override PartName="/ppt/slideLayouts/slideLayout1082.xml" ContentType="application/vnd.openxmlformats-officedocument.presentationml.slideLayout+xml"/>
  <Override PartName="/ppt/slideLayouts/slideLayout1083.xml" ContentType="application/vnd.openxmlformats-officedocument.presentationml.slideLayout+xml"/>
  <Override PartName="/ppt/slideLayouts/slideLayout1084.xml" ContentType="application/vnd.openxmlformats-officedocument.presentationml.slideLayout+xml"/>
  <Override PartName="/ppt/slideLayouts/slideLayout1085.xml" ContentType="application/vnd.openxmlformats-officedocument.presentationml.slideLayout+xml"/>
  <Override PartName="/ppt/slideLayouts/slideLayout1086.xml" ContentType="application/vnd.openxmlformats-officedocument.presentationml.slideLayout+xml"/>
  <Override PartName="/ppt/slideLayouts/slideLayout1087.xml" ContentType="application/vnd.openxmlformats-officedocument.presentationml.slideLayout+xml"/>
  <Override PartName="/ppt/slideLayouts/slideLayout1088.xml" ContentType="application/vnd.openxmlformats-officedocument.presentationml.slideLayout+xml"/>
  <Override PartName="/ppt/slideLayouts/slideLayout1089.xml" ContentType="application/vnd.openxmlformats-officedocument.presentationml.slideLayout+xml"/>
  <Override PartName="/ppt/slideLayouts/slideLayout1090.xml" ContentType="application/vnd.openxmlformats-officedocument.presentationml.slideLayout+xml"/>
  <Override PartName="/ppt/slideLayouts/slideLayout1091.xml" ContentType="application/vnd.openxmlformats-officedocument.presentationml.slideLayout+xml"/>
  <Override PartName="/ppt/slideLayouts/slideLayout1092.xml" ContentType="application/vnd.openxmlformats-officedocument.presentationml.slideLayout+xml"/>
  <Override PartName="/ppt/slideLayouts/slideLayout1093.xml" ContentType="application/vnd.openxmlformats-officedocument.presentationml.slideLayout+xml"/>
  <Override PartName="/ppt/slideLayouts/slideLayout1094.xml" ContentType="application/vnd.openxmlformats-officedocument.presentationml.slideLayout+xml"/>
  <Override PartName="/ppt/slideLayouts/slideLayout1095.xml" ContentType="application/vnd.openxmlformats-officedocument.presentationml.slideLayout+xml"/>
  <Override PartName="/ppt/slideLayouts/slideLayout1096.xml" ContentType="application/vnd.openxmlformats-officedocument.presentationml.slideLayout+xml"/>
  <Override PartName="/ppt/slideLayouts/slideLayout1097.xml" ContentType="application/vnd.openxmlformats-officedocument.presentationml.slideLayout+xml"/>
  <Override PartName="/ppt/slideLayouts/slideLayout1098.xml" ContentType="application/vnd.openxmlformats-officedocument.presentationml.slideLayout+xml"/>
  <Override PartName="/ppt/theme/theme96.xml" ContentType="application/vnd.openxmlformats-officedocument.theme+xml"/>
  <Override PartName="/ppt/slideLayouts/slideLayout1099.xml" ContentType="application/vnd.openxmlformats-officedocument.presentationml.slideLayout+xml"/>
  <Override PartName="/ppt/slideLayouts/slideLayout1100.xml" ContentType="application/vnd.openxmlformats-officedocument.presentationml.slideLayout+xml"/>
  <Override PartName="/ppt/slideLayouts/slideLayout1101.xml" ContentType="application/vnd.openxmlformats-officedocument.presentationml.slideLayout+xml"/>
  <Override PartName="/ppt/slideLayouts/slideLayout1102.xml" ContentType="application/vnd.openxmlformats-officedocument.presentationml.slideLayout+xml"/>
  <Override PartName="/ppt/slideLayouts/slideLayout1103.xml" ContentType="application/vnd.openxmlformats-officedocument.presentationml.slideLayout+xml"/>
  <Override PartName="/ppt/slideLayouts/slideLayout1104.xml" ContentType="application/vnd.openxmlformats-officedocument.presentationml.slideLayout+xml"/>
  <Override PartName="/ppt/slideLayouts/slideLayout1105.xml" ContentType="application/vnd.openxmlformats-officedocument.presentationml.slideLayout+xml"/>
  <Override PartName="/ppt/slideLayouts/slideLayout1106.xml" ContentType="application/vnd.openxmlformats-officedocument.presentationml.slideLayout+xml"/>
  <Override PartName="/ppt/slideLayouts/slideLayout1107.xml" ContentType="application/vnd.openxmlformats-officedocument.presentationml.slideLayout+xml"/>
  <Override PartName="/ppt/slideLayouts/slideLayout1108.xml" ContentType="application/vnd.openxmlformats-officedocument.presentationml.slideLayout+xml"/>
  <Override PartName="/ppt/slideLayouts/slideLayout1109.xml" ContentType="application/vnd.openxmlformats-officedocument.presentationml.slideLayout+xml"/>
  <Override PartName="/ppt/slideLayouts/slideLayout1110.xml" ContentType="application/vnd.openxmlformats-officedocument.presentationml.slideLayout+xml"/>
  <Override PartName="/ppt/slideLayouts/slideLayout1111.xml" ContentType="application/vnd.openxmlformats-officedocument.presentationml.slideLayout+xml"/>
  <Override PartName="/ppt/slideLayouts/slideLayout1112.xml" ContentType="application/vnd.openxmlformats-officedocument.presentationml.slideLayout+xml"/>
  <Override PartName="/ppt/slideLayouts/slideLayout1113.xml" ContentType="application/vnd.openxmlformats-officedocument.presentationml.slideLayout+xml"/>
  <Override PartName="/ppt/theme/theme97.xml" ContentType="application/vnd.openxmlformats-officedocument.theme+xml"/>
  <Override PartName="/ppt/theme/theme9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 id="2147483690" r:id="rId2"/>
    <p:sldMasterId id="2147483702" r:id="rId3"/>
    <p:sldMasterId id="2147483714" r:id="rId4"/>
    <p:sldMasterId id="2147483726" r:id="rId5"/>
    <p:sldMasterId id="2147483738" r:id="rId6"/>
    <p:sldMasterId id="2147483753" r:id="rId7"/>
    <p:sldMasterId id="2147483765" r:id="rId8"/>
    <p:sldMasterId id="2147483780" r:id="rId9"/>
    <p:sldMasterId id="2147483795" r:id="rId10"/>
    <p:sldMasterId id="2147483806" r:id="rId11"/>
    <p:sldMasterId id="2147483818" r:id="rId12"/>
    <p:sldMasterId id="2147483831" r:id="rId13"/>
    <p:sldMasterId id="2147483844" r:id="rId14"/>
    <p:sldMasterId id="2147483856" r:id="rId15"/>
    <p:sldMasterId id="2147483869" r:id="rId16"/>
    <p:sldMasterId id="2147483885" r:id="rId17"/>
    <p:sldMasterId id="2147483897" r:id="rId18"/>
    <p:sldMasterId id="2147483910" r:id="rId19"/>
    <p:sldMasterId id="2147483926" r:id="rId20"/>
    <p:sldMasterId id="2147483940" r:id="rId21"/>
    <p:sldMasterId id="2147483952" r:id="rId22"/>
    <p:sldMasterId id="2147483964" r:id="rId23"/>
    <p:sldMasterId id="2147483976" r:id="rId24"/>
    <p:sldMasterId id="2147483983" r:id="rId25"/>
    <p:sldMasterId id="2147483996" r:id="rId26"/>
    <p:sldMasterId id="2147484011" r:id="rId27"/>
    <p:sldMasterId id="2147484023" r:id="rId28"/>
    <p:sldMasterId id="2147484031" r:id="rId29"/>
    <p:sldMasterId id="2147484044" r:id="rId30"/>
    <p:sldMasterId id="2147484058" r:id="rId31"/>
    <p:sldMasterId id="2147484070" r:id="rId32"/>
    <p:sldMasterId id="2147484083" r:id="rId33"/>
    <p:sldMasterId id="2147484096" r:id="rId34"/>
    <p:sldMasterId id="2147484124" r:id="rId35"/>
    <p:sldMasterId id="2147484136" r:id="rId36"/>
    <p:sldMasterId id="2147484148" r:id="rId37"/>
    <p:sldMasterId id="2147484160" r:id="rId38"/>
    <p:sldMasterId id="2147484169" r:id="rId39"/>
    <p:sldMasterId id="2147484181" r:id="rId40"/>
    <p:sldMasterId id="2147484193" r:id="rId41"/>
    <p:sldMasterId id="2147484201" r:id="rId42"/>
    <p:sldMasterId id="2147484213" r:id="rId43"/>
    <p:sldMasterId id="2147484226" r:id="rId44"/>
    <p:sldMasterId id="2147484239" r:id="rId45"/>
    <p:sldMasterId id="2147484251" r:id="rId46"/>
    <p:sldMasterId id="2147484264" r:id="rId47"/>
    <p:sldMasterId id="2147484277" r:id="rId48"/>
    <p:sldMasterId id="2147484289" r:id="rId49"/>
    <p:sldMasterId id="2147484304" r:id="rId50"/>
    <p:sldMasterId id="2147484316" r:id="rId51"/>
    <p:sldMasterId id="2147484327" r:id="rId52"/>
    <p:sldMasterId id="2147484339" r:id="rId53"/>
    <p:sldMasterId id="2147484351" r:id="rId54"/>
    <p:sldMasterId id="2147484354" r:id="rId55"/>
    <p:sldMasterId id="2147484356" r:id="rId56"/>
    <p:sldMasterId id="2147484359" r:id="rId57"/>
    <p:sldMasterId id="2147484371" r:id="rId58"/>
    <p:sldMasterId id="2147484384" r:id="rId59"/>
    <p:sldMasterId id="2147484396" r:id="rId60"/>
    <p:sldMasterId id="2147484409" r:id="rId61"/>
    <p:sldMasterId id="2147484422" r:id="rId62"/>
    <p:sldMasterId id="2147484434" r:id="rId63"/>
    <p:sldMasterId id="2147484446" r:id="rId64"/>
    <p:sldMasterId id="2147484453" r:id="rId65"/>
    <p:sldMasterId id="2147484466" r:id="rId66"/>
    <p:sldMasterId id="2147484481" r:id="rId67"/>
    <p:sldMasterId id="2147484493" r:id="rId68"/>
    <p:sldMasterId id="2147484501" r:id="rId69"/>
    <p:sldMasterId id="2147484513" r:id="rId70"/>
    <p:sldMasterId id="2147484526" r:id="rId71"/>
    <p:sldMasterId id="2147484554" r:id="rId72"/>
    <p:sldMasterId id="2147484566" r:id="rId73"/>
    <p:sldMasterId id="2147484579" r:id="rId74"/>
    <p:sldMasterId id="2147484591" r:id="rId75"/>
    <p:sldMasterId id="2147484603" r:id="rId76"/>
    <p:sldMasterId id="2147484615" r:id="rId77"/>
    <p:sldMasterId id="2147484624" r:id="rId78"/>
    <p:sldMasterId id="2147484636" r:id="rId79"/>
    <p:sldMasterId id="2147484648" r:id="rId80"/>
    <p:sldMasterId id="2147484663" r:id="rId81"/>
    <p:sldMasterId id="2147484678" r:id="rId82"/>
    <p:sldMasterId id="2147484690" r:id="rId83"/>
    <p:sldMasterId id="2147484702" r:id="rId84"/>
    <p:sldMasterId id="2147484714" r:id="rId85"/>
    <p:sldMasterId id="2147484726" r:id="rId86"/>
    <p:sldMasterId id="2147484743" r:id="rId87"/>
    <p:sldMasterId id="2147484761" r:id="rId88"/>
    <p:sldMasterId id="2147484779" r:id="rId89"/>
    <p:sldMasterId id="2147484791" r:id="rId90"/>
    <p:sldMasterId id="2147484803" r:id="rId91"/>
    <p:sldMasterId id="2147484807" r:id="rId92"/>
    <p:sldMasterId id="2147484811" r:id="rId93"/>
    <p:sldMasterId id="2147484824" r:id="rId94"/>
    <p:sldMasterId id="2147484839" r:id="rId95"/>
    <p:sldMasterId id="2147484851" r:id="rId96"/>
    <p:sldMasterId id="2147484869" r:id="rId97"/>
  </p:sldMasterIdLst>
  <p:notesMasterIdLst>
    <p:notesMasterId r:id="rId181"/>
  </p:notesMasterIdLst>
  <p:sldIdLst>
    <p:sldId id="325" r:id="rId98"/>
    <p:sldId id="299" r:id="rId99"/>
    <p:sldId id="272" r:id="rId100"/>
    <p:sldId id="343" r:id="rId101"/>
    <p:sldId id="273" r:id="rId102"/>
    <p:sldId id="300" r:id="rId103"/>
    <p:sldId id="318" r:id="rId104"/>
    <p:sldId id="322" r:id="rId105"/>
    <p:sldId id="323" r:id="rId106"/>
    <p:sldId id="294" r:id="rId107"/>
    <p:sldId id="337" r:id="rId108"/>
    <p:sldId id="313" r:id="rId109"/>
    <p:sldId id="340" r:id="rId110"/>
    <p:sldId id="316" r:id="rId111"/>
    <p:sldId id="338" r:id="rId112"/>
    <p:sldId id="284" r:id="rId113"/>
    <p:sldId id="311" r:id="rId114"/>
    <p:sldId id="315" r:id="rId115"/>
    <p:sldId id="275" r:id="rId116"/>
    <p:sldId id="285" r:id="rId117"/>
    <p:sldId id="276" r:id="rId118"/>
    <p:sldId id="309" r:id="rId119"/>
    <p:sldId id="261" r:id="rId120"/>
    <p:sldId id="306" r:id="rId121"/>
    <p:sldId id="304" r:id="rId122"/>
    <p:sldId id="399" r:id="rId123"/>
    <p:sldId id="392" r:id="rId124"/>
    <p:sldId id="393" r:id="rId125"/>
    <p:sldId id="395" r:id="rId126"/>
    <p:sldId id="344" r:id="rId127"/>
    <p:sldId id="345" r:id="rId128"/>
    <p:sldId id="317" r:id="rId129"/>
    <p:sldId id="402" r:id="rId130"/>
    <p:sldId id="403" r:id="rId131"/>
    <p:sldId id="346" r:id="rId132"/>
    <p:sldId id="349" r:id="rId133"/>
    <p:sldId id="347" r:id="rId134"/>
    <p:sldId id="348" r:id="rId135"/>
    <p:sldId id="332" r:id="rId136"/>
    <p:sldId id="351" r:id="rId137"/>
    <p:sldId id="352" r:id="rId138"/>
    <p:sldId id="397" r:id="rId139"/>
    <p:sldId id="354" r:id="rId140"/>
    <p:sldId id="355" r:id="rId141"/>
    <p:sldId id="336" r:id="rId142"/>
    <p:sldId id="356" r:id="rId143"/>
    <p:sldId id="358" r:id="rId144"/>
    <p:sldId id="360" r:id="rId145"/>
    <p:sldId id="361" r:id="rId146"/>
    <p:sldId id="365" r:id="rId147"/>
    <p:sldId id="366" r:id="rId148"/>
    <p:sldId id="305" r:id="rId149"/>
    <p:sldId id="301" r:id="rId150"/>
    <p:sldId id="269" r:id="rId151"/>
    <p:sldId id="319" r:id="rId152"/>
    <p:sldId id="279" r:id="rId153"/>
    <p:sldId id="280" r:id="rId154"/>
    <p:sldId id="281" r:id="rId155"/>
    <p:sldId id="367" r:id="rId156"/>
    <p:sldId id="368" r:id="rId157"/>
    <p:sldId id="369" r:id="rId158"/>
    <p:sldId id="370" r:id="rId159"/>
    <p:sldId id="371" r:id="rId160"/>
    <p:sldId id="372" r:id="rId161"/>
    <p:sldId id="373" r:id="rId162"/>
    <p:sldId id="374" r:id="rId163"/>
    <p:sldId id="375" r:id="rId164"/>
    <p:sldId id="376" r:id="rId165"/>
    <p:sldId id="377" r:id="rId166"/>
    <p:sldId id="378" r:id="rId167"/>
    <p:sldId id="379" r:id="rId168"/>
    <p:sldId id="380" r:id="rId169"/>
    <p:sldId id="381" r:id="rId170"/>
    <p:sldId id="382" r:id="rId171"/>
    <p:sldId id="383" r:id="rId172"/>
    <p:sldId id="384" r:id="rId173"/>
    <p:sldId id="385" r:id="rId174"/>
    <p:sldId id="386" r:id="rId175"/>
    <p:sldId id="387" r:id="rId176"/>
    <p:sldId id="388" r:id="rId177"/>
    <p:sldId id="389" r:id="rId178"/>
    <p:sldId id="400" r:id="rId179"/>
    <p:sldId id="401" r:id="rId18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varScale="1">
        <p:scale>
          <a:sx n="82" d="100"/>
          <a:sy n="82" d="100"/>
        </p:scale>
        <p:origin x="-1506" y="-108"/>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20.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47" Type="http://schemas.openxmlformats.org/officeDocument/2006/relationships/slideMaster" Target="slideMasters/slideMaster47.xml"/><Relationship Id="rId63" Type="http://schemas.openxmlformats.org/officeDocument/2006/relationships/slideMaster" Target="slideMasters/slideMaster63.xml"/><Relationship Id="rId68" Type="http://schemas.openxmlformats.org/officeDocument/2006/relationships/slideMaster" Target="slideMasters/slideMaster68.xml"/><Relationship Id="rId84" Type="http://schemas.openxmlformats.org/officeDocument/2006/relationships/slideMaster" Target="slideMasters/slideMaster84.xml"/><Relationship Id="rId89" Type="http://schemas.openxmlformats.org/officeDocument/2006/relationships/slideMaster" Target="slideMasters/slideMaster89.xml"/><Relationship Id="rId112" Type="http://schemas.openxmlformats.org/officeDocument/2006/relationships/slide" Target="slides/slide15.xml"/><Relationship Id="rId133" Type="http://schemas.openxmlformats.org/officeDocument/2006/relationships/slide" Target="slides/slide36.xml"/><Relationship Id="rId138" Type="http://schemas.openxmlformats.org/officeDocument/2006/relationships/slide" Target="slides/slide41.xml"/><Relationship Id="rId154" Type="http://schemas.openxmlformats.org/officeDocument/2006/relationships/slide" Target="slides/slide57.xml"/><Relationship Id="rId159" Type="http://schemas.openxmlformats.org/officeDocument/2006/relationships/slide" Target="slides/slide62.xml"/><Relationship Id="rId175" Type="http://schemas.openxmlformats.org/officeDocument/2006/relationships/slide" Target="slides/slide78.xml"/><Relationship Id="rId170" Type="http://schemas.openxmlformats.org/officeDocument/2006/relationships/slide" Target="slides/slide73.xml"/><Relationship Id="rId16" Type="http://schemas.openxmlformats.org/officeDocument/2006/relationships/slideMaster" Target="slideMasters/slideMaster16.xml"/><Relationship Id="rId107" Type="http://schemas.openxmlformats.org/officeDocument/2006/relationships/slide" Target="slides/slide10.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Master" Target="slideMasters/slideMaster53.xml"/><Relationship Id="rId58" Type="http://schemas.openxmlformats.org/officeDocument/2006/relationships/slideMaster" Target="slideMasters/slideMaster58.xml"/><Relationship Id="rId74" Type="http://schemas.openxmlformats.org/officeDocument/2006/relationships/slideMaster" Target="slideMasters/slideMaster74.xml"/><Relationship Id="rId79" Type="http://schemas.openxmlformats.org/officeDocument/2006/relationships/slideMaster" Target="slideMasters/slideMaster79.xml"/><Relationship Id="rId102" Type="http://schemas.openxmlformats.org/officeDocument/2006/relationships/slide" Target="slides/slide5.xml"/><Relationship Id="rId123" Type="http://schemas.openxmlformats.org/officeDocument/2006/relationships/slide" Target="slides/slide26.xml"/><Relationship Id="rId128" Type="http://schemas.openxmlformats.org/officeDocument/2006/relationships/slide" Target="slides/slide31.xml"/><Relationship Id="rId144" Type="http://schemas.openxmlformats.org/officeDocument/2006/relationships/slide" Target="slides/slide47.xml"/><Relationship Id="rId149" Type="http://schemas.openxmlformats.org/officeDocument/2006/relationships/slide" Target="slides/slide52.xml"/><Relationship Id="rId5" Type="http://schemas.openxmlformats.org/officeDocument/2006/relationships/slideMaster" Target="slideMasters/slideMaster5.xml"/><Relationship Id="rId90" Type="http://schemas.openxmlformats.org/officeDocument/2006/relationships/slideMaster" Target="slideMasters/slideMaster90.xml"/><Relationship Id="rId95" Type="http://schemas.openxmlformats.org/officeDocument/2006/relationships/slideMaster" Target="slideMasters/slideMaster95.xml"/><Relationship Id="rId160" Type="http://schemas.openxmlformats.org/officeDocument/2006/relationships/slide" Target="slides/slide63.xml"/><Relationship Id="rId165" Type="http://schemas.openxmlformats.org/officeDocument/2006/relationships/slide" Target="slides/slide68.xml"/><Relationship Id="rId181" Type="http://schemas.openxmlformats.org/officeDocument/2006/relationships/notesMaster" Target="notesMasters/notesMaster1.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Master" Target="slideMasters/slideMaster43.xml"/><Relationship Id="rId48" Type="http://schemas.openxmlformats.org/officeDocument/2006/relationships/slideMaster" Target="slideMasters/slideMaster48.xml"/><Relationship Id="rId64" Type="http://schemas.openxmlformats.org/officeDocument/2006/relationships/slideMaster" Target="slideMasters/slideMaster64.xml"/><Relationship Id="rId69" Type="http://schemas.openxmlformats.org/officeDocument/2006/relationships/slideMaster" Target="slideMasters/slideMaster69.xml"/><Relationship Id="rId113" Type="http://schemas.openxmlformats.org/officeDocument/2006/relationships/slide" Target="slides/slide16.xml"/><Relationship Id="rId118" Type="http://schemas.openxmlformats.org/officeDocument/2006/relationships/slide" Target="slides/slide21.xml"/><Relationship Id="rId134" Type="http://schemas.openxmlformats.org/officeDocument/2006/relationships/slide" Target="slides/slide37.xml"/><Relationship Id="rId139" Type="http://schemas.openxmlformats.org/officeDocument/2006/relationships/slide" Target="slides/slide42.xml"/><Relationship Id="rId80" Type="http://schemas.openxmlformats.org/officeDocument/2006/relationships/slideMaster" Target="slideMasters/slideMaster80.xml"/><Relationship Id="rId85" Type="http://schemas.openxmlformats.org/officeDocument/2006/relationships/slideMaster" Target="slideMasters/slideMaster85.xml"/><Relationship Id="rId150" Type="http://schemas.openxmlformats.org/officeDocument/2006/relationships/slide" Target="slides/slide53.xml"/><Relationship Id="rId155" Type="http://schemas.openxmlformats.org/officeDocument/2006/relationships/slide" Target="slides/slide58.xml"/><Relationship Id="rId171" Type="http://schemas.openxmlformats.org/officeDocument/2006/relationships/slide" Target="slides/slide74.xml"/><Relationship Id="rId176" Type="http://schemas.openxmlformats.org/officeDocument/2006/relationships/slide" Target="slides/slide79.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6.xml"/><Relationship Id="rId108" Type="http://schemas.openxmlformats.org/officeDocument/2006/relationships/slide" Target="slides/slide11.xml"/><Relationship Id="rId124" Type="http://schemas.openxmlformats.org/officeDocument/2006/relationships/slide" Target="slides/slide27.xml"/><Relationship Id="rId129" Type="http://schemas.openxmlformats.org/officeDocument/2006/relationships/slide" Target="slides/slide32.xml"/><Relationship Id="rId54" Type="http://schemas.openxmlformats.org/officeDocument/2006/relationships/slideMaster" Target="slideMasters/slideMaster54.xml"/><Relationship Id="rId70" Type="http://schemas.openxmlformats.org/officeDocument/2006/relationships/slideMaster" Target="slideMasters/slideMaster70.xml"/><Relationship Id="rId75" Type="http://schemas.openxmlformats.org/officeDocument/2006/relationships/slideMaster" Target="slideMasters/slideMaster75.xml"/><Relationship Id="rId91" Type="http://schemas.openxmlformats.org/officeDocument/2006/relationships/slideMaster" Target="slideMasters/slideMaster91.xml"/><Relationship Id="rId96" Type="http://schemas.openxmlformats.org/officeDocument/2006/relationships/slideMaster" Target="slideMasters/slideMaster96.xml"/><Relationship Id="rId140" Type="http://schemas.openxmlformats.org/officeDocument/2006/relationships/slide" Target="slides/slide43.xml"/><Relationship Id="rId145" Type="http://schemas.openxmlformats.org/officeDocument/2006/relationships/slide" Target="slides/slide48.xml"/><Relationship Id="rId161" Type="http://schemas.openxmlformats.org/officeDocument/2006/relationships/slide" Target="slides/slide64.xml"/><Relationship Id="rId166" Type="http://schemas.openxmlformats.org/officeDocument/2006/relationships/slide" Target="slides/slide69.xml"/><Relationship Id="rId18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17.xml"/><Relationship Id="rId119" Type="http://schemas.openxmlformats.org/officeDocument/2006/relationships/slide" Target="slides/slide22.xml"/><Relationship Id="rId44" Type="http://schemas.openxmlformats.org/officeDocument/2006/relationships/slideMaster" Target="slideMasters/slideMaster44.xml"/><Relationship Id="rId60" Type="http://schemas.openxmlformats.org/officeDocument/2006/relationships/slideMaster" Target="slideMasters/slideMaster60.xml"/><Relationship Id="rId65" Type="http://schemas.openxmlformats.org/officeDocument/2006/relationships/slideMaster" Target="slideMasters/slideMaster65.xml"/><Relationship Id="rId81" Type="http://schemas.openxmlformats.org/officeDocument/2006/relationships/slideMaster" Target="slideMasters/slideMaster81.xml"/><Relationship Id="rId86" Type="http://schemas.openxmlformats.org/officeDocument/2006/relationships/slideMaster" Target="slideMasters/slideMaster86.xml"/><Relationship Id="rId130" Type="http://schemas.openxmlformats.org/officeDocument/2006/relationships/slide" Target="slides/slide33.xml"/><Relationship Id="rId135" Type="http://schemas.openxmlformats.org/officeDocument/2006/relationships/slide" Target="slides/slide38.xml"/><Relationship Id="rId151" Type="http://schemas.openxmlformats.org/officeDocument/2006/relationships/slide" Target="slides/slide54.xml"/><Relationship Id="rId156" Type="http://schemas.openxmlformats.org/officeDocument/2006/relationships/slide" Target="slides/slide59.xml"/><Relationship Id="rId177" Type="http://schemas.openxmlformats.org/officeDocument/2006/relationships/slide" Target="slides/slide80.xml"/><Relationship Id="rId4" Type="http://schemas.openxmlformats.org/officeDocument/2006/relationships/slideMaster" Target="slideMasters/slideMaster4.xml"/><Relationship Id="rId9" Type="http://schemas.openxmlformats.org/officeDocument/2006/relationships/slideMaster" Target="slideMasters/slideMaster9.xml"/><Relationship Id="rId172" Type="http://schemas.openxmlformats.org/officeDocument/2006/relationships/slide" Target="slides/slide75.xml"/><Relationship Id="rId180" Type="http://schemas.openxmlformats.org/officeDocument/2006/relationships/slide" Target="slides/slide83.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12.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Master" Target="slideMasters/slideMaster55.xml"/><Relationship Id="rId76" Type="http://schemas.openxmlformats.org/officeDocument/2006/relationships/slideMaster" Target="slideMasters/slideMaster76.xml"/><Relationship Id="rId97" Type="http://schemas.openxmlformats.org/officeDocument/2006/relationships/slideMaster" Target="slideMasters/slideMaster97.xml"/><Relationship Id="rId104" Type="http://schemas.openxmlformats.org/officeDocument/2006/relationships/slide" Target="slides/slide7.xml"/><Relationship Id="rId120" Type="http://schemas.openxmlformats.org/officeDocument/2006/relationships/slide" Target="slides/slide23.xml"/><Relationship Id="rId125" Type="http://schemas.openxmlformats.org/officeDocument/2006/relationships/slide" Target="slides/slide28.xml"/><Relationship Id="rId141" Type="http://schemas.openxmlformats.org/officeDocument/2006/relationships/slide" Target="slides/slide44.xml"/><Relationship Id="rId146" Type="http://schemas.openxmlformats.org/officeDocument/2006/relationships/slide" Target="slides/slide49.xml"/><Relationship Id="rId167" Type="http://schemas.openxmlformats.org/officeDocument/2006/relationships/slide" Target="slides/slide70.xml"/><Relationship Id="rId7" Type="http://schemas.openxmlformats.org/officeDocument/2006/relationships/slideMaster" Target="slideMasters/slideMaster7.xml"/><Relationship Id="rId71" Type="http://schemas.openxmlformats.org/officeDocument/2006/relationships/slideMaster" Target="slideMasters/slideMaster71.xml"/><Relationship Id="rId92" Type="http://schemas.openxmlformats.org/officeDocument/2006/relationships/slideMaster" Target="slideMasters/slideMaster92.xml"/><Relationship Id="rId162" Type="http://schemas.openxmlformats.org/officeDocument/2006/relationships/slide" Target="slides/slide65.xml"/><Relationship Id="rId183"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Master" Target="slideMasters/slideMaster87.xml"/><Relationship Id="rId110" Type="http://schemas.openxmlformats.org/officeDocument/2006/relationships/slide" Target="slides/slide13.xml"/><Relationship Id="rId115" Type="http://schemas.openxmlformats.org/officeDocument/2006/relationships/slide" Target="slides/slide18.xml"/><Relationship Id="rId131" Type="http://schemas.openxmlformats.org/officeDocument/2006/relationships/slide" Target="slides/slide34.xml"/><Relationship Id="rId136" Type="http://schemas.openxmlformats.org/officeDocument/2006/relationships/slide" Target="slides/slide39.xml"/><Relationship Id="rId157" Type="http://schemas.openxmlformats.org/officeDocument/2006/relationships/slide" Target="slides/slide60.xml"/><Relationship Id="rId178" Type="http://schemas.openxmlformats.org/officeDocument/2006/relationships/slide" Target="slides/slide81.xml"/><Relationship Id="rId61" Type="http://schemas.openxmlformats.org/officeDocument/2006/relationships/slideMaster" Target="slideMasters/slideMaster61.xml"/><Relationship Id="rId82" Type="http://schemas.openxmlformats.org/officeDocument/2006/relationships/slideMaster" Target="slideMasters/slideMaster82.xml"/><Relationship Id="rId152" Type="http://schemas.openxmlformats.org/officeDocument/2006/relationships/slide" Target="slides/slide55.xml"/><Relationship Id="rId173" Type="http://schemas.openxmlformats.org/officeDocument/2006/relationships/slide" Target="slides/slide76.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Master" Target="slideMasters/slideMaster77.xml"/><Relationship Id="rId100" Type="http://schemas.openxmlformats.org/officeDocument/2006/relationships/slide" Target="slides/slide3.xml"/><Relationship Id="rId105" Type="http://schemas.openxmlformats.org/officeDocument/2006/relationships/slide" Target="slides/slide8.xml"/><Relationship Id="rId126" Type="http://schemas.openxmlformats.org/officeDocument/2006/relationships/slide" Target="slides/slide29.xml"/><Relationship Id="rId147" Type="http://schemas.openxmlformats.org/officeDocument/2006/relationships/slide" Target="slides/slide50.xml"/><Relationship Id="rId168" Type="http://schemas.openxmlformats.org/officeDocument/2006/relationships/slide" Target="slides/slide71.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Master" Target="slideMasters/slideMaster72.xml"/><Relationship Id="rId93" Type="http://schemas.openxmlformats.org/officeDocument/2006/relationships/slideMaster" Target="slideMasters/slideMaster93.xml"/><Relationship Id="rId98" Type="http://schemas.openxmlformats.org/officeDocument/2006/relationships/slide" Target="slides/slide1.xml"/><Relationship Id="rId121" Type="http://schemas.openxmlformats.org/officeDocument/2006/relationships/slide" Target="slides/slide24.xml"/><Relationship Id="rId142" Type="http://schemas.openxmlformats.org/officeDocument/2006/relationships/slide" Target="slides/slide45.xml"/><Relationship Id="rId163" Type="http://schemas.openxmlformats.org/officeDocument/2006/relationships/slide" Target="slides/slide66.xml"/><Relationship Id="rId184" Type="http://schemas.openxmlformats.org/officeDocument/2006/relationships/theme" Target="theme/theme1.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Master" Target="slideMasters/slideMaster67.xml"/><Relationship Id="rId116" Type="http://schemas.openxmlformats.org/officeDocument/2006/relationships/slide" Target="slides/slide19.xml"/><Relationship Id="rId137" Type="http://schemas.openxmlformats.org/officeDocument/2006/relationships/slide" Target="slides/slide40.xml"/><Relationship Id="rId158" Type="http://schemas.openxmlformats.org/officeDocument/2006/relationships/slide" Target="slides/slide61.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Master" Target="slideMasters/slideMaster83.xml"/><Relationship Id="rId88" Type="http://schemas.openxmlformats.org/officeDocument/2006/relationships/slideMaster" Target="slideMasters/slideMaster88.xml"/><Relationship Id="rId111" Type="http://schemas.openxmlformats.org/officeDocument/2006/relationships/slide" Target="slides/slide14.xml"/><Relationship Id="rId132" Type="http://schemas.openxmlformats.org/officeDocument/2006/relationships/slide" Target="slides/slide35.xml"/><Relationship Id="rId153" Type="http://schemas.openxmlformats.org/officeDocument/2006/relationships/slide" Target="slides/slide56.xml"/><Relationship Id="rId174" Type="http://schemas.openxmlformats.org/officeDocument/2006/relationships/slide" Target="slides/slide77.xml"/><Relationship Id="rId179" Type="http://schemas.openxmlformats.org/officeDocument/2006/relationships/slide" Target="slides/slide82.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106" Type="http://schemas.openxmlformats.org/officeDocument/2006/relationships/slide" Target="slides/slide9.xml"/><Relationship Id="rId127" Type="http://schemas.openxmlformats.org/officeDocument/2006/relationships/slide" Target="slides/slide30.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Master" Target="slideMasters/slideMaster73.xml"/><Relationship Id="rId78" Type="http://schemas.openxmlformats.org/officeDocument/2006/relationships/slideMaster" Target="slideMasters/slideMaster78.xml"/><Relationship Id="rId94" Type="http://schemas.openxmlformats.org/officeDocument/2006/relationships/slideMaster" Target="slideMasters/slideMaster94.xml"/><Relationship Id="rId99" Type="http://schemas.openxmlformats.org/officeDocument/2006/relationships/slide" Target="slides/slide2.xml"/><Relationship Id="rId101" Type="http://schemas.openxmlformats.org/officeDocument/2006/relationships/slide" Target="slides/slide4.xml"/><Relationship Id="rId122" Type="http://schemas.openxmlformats.org/officeDocument/2006/relationships/slide" Target="slides/slide25.xml"/><Relationship Id="rId143" Type="http://schemas.openxmlformats.org/officeDocument/2006/relationships/slide" Target="slides/slide46.xml"/><Relationship Id="rId148" Type="http://schemas.openxmlformats.org/officeDocument/2006/relationships/slide" Target="slides/slide51.xml"/><Relationship Id="rId164" Type="http://schemas.openxmlformats.org/officeDocument/2006/relationships/slide" Target="slides/slide67.xml"/><Relationship Id="rId169" Type="http://schemas.openxmlformats.org/officeDocument/2006/relationships/slide" Target="slides/slide72.xml"/><Relationship Id="rId18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image" Target="../media/image5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9.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image" Target="../media/image5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BC8044B-D705-5144-BC87-448B8A70AAE8}" type="datetimeFigureOut">
              <a:rPr lang="en-US" smtClean="0"/>
              <a:pPr/>
              <a:t>12/10/2016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736FE60-F8F9-D74A-AC51-536D8642B067}" type="slidenum">
              <a:rPr lang="en-US" smtClean="0"/>
              <a:pPr/>
              <a:t>‹#›</a:t>
            </a:fld>
            <a:endParaRPr lang="en-US"/>
          </a:p>
        </p:txBody>
      </p:sp>
    </p:spTree>
    <p:extLst>
      <p:ext uri="{BB962C8B-B14F-4D97-AF65-F5344CB8AC3E}">
        <p14:creationId xmlns:p14="http://schemas.microsoft.com/office/powerpoint/2010/main" val="346969940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dirty="0" smtClean="0">
                <a:latin typeface="Arial" charset="0"/>
                <a:cs typeface="Arial" charset="0"/>
              </a:rPr>
              <a:t>The long-term detrimental effect of no-reflow has been documented to include increased risk for cardiac death, CHF, malignant arrhythmias and decrease in ejection fraction.</a:t>
            </a:r>
          </a:p>
          <a:p>
            <a:endParaRPr lang="en-US" dirty="0"/>
          </a:p>
        </p:txBody>
      </p:sp>
      <p:sp>
        <p:nvSpPr>
          <p:cNvPr id="4" name="Slide Number Placeholder 3"/>
          <p:cNvSpPr>
            <a:spLocks noGrp="1"/>
          </p:cNvSpPr>
          <p:nvPr>
            <p:ph type="sldNum" sz="quarter" idx="10"/>
          </p:nvPr>
        </p:nvSpPr>
        <p:spPr/>
        <p:txBody>
          <a:bodyPr/>
          <a:lstStyle/>
          <a:p>
            <a:fld id="{5736FE60-F8F9-D74A-AC51-536D8642B067}" type="slidenum">
              <a:rPr lang="en-US" smtClean="0"/>
              <a:pPr/>
              <a:t>2</a:t>
            </a:fld>
            <a:endParaRPr lang="en-US"/>
          </a:p>
        </p:txBody>
      </p:sp>
    </p:spTree>
    <p:extLst>
      <p:ext uri="{BB962C8B-B14F-4D97-AF65-F5344CB8AC3E}">
        <p14:creationId xmlns:p14="http://schemas.microsoft.com/office/powerpoint/2010/main" val="40169882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p:spPr>
      </p:sp>
      <p:sp>
        <p:nvSpPr>
          <p:cNvPr id="368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92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1C85109-45B7-448E-8A8E-67B6C86F0D85}" type="slidenum">
              <a:rPr lang="en-GB" smtClean="0"/>
              <a:pPr fontAlgn="base">
                <a:spcBef>
                  <a:spcPct val="0"/>
                </a:spcBef>
                <a:spcAft>
                  <a:spcPct val="0"/>
                </a:spcAft>
                <a:defRPr/>
              </a:pPr>
              <a:t>56</a:t>
            </a:fld>
            <a:endParaRPr lang="en-GB" smtClean="0"/>
          </a:p>
        </p:txBody>
      </p:sp>
    </p:spTree>
    <p:extLst>
      <p:ext uri="{BB962C8B-B14F-4D97-AF65-F5344CB8AC3E}">
        <p14:creationId xmlns:p14="http://schemas.microsoft.com/office/powerpoint/2010/main" val="27642662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p:spPr>
      </p:sp>
      <p:sp>
        <p:nvSpPr>
          <p:cNvPr id="378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dirty="0" smtClean="0"/>
              <a:t>Mehta et al evaluated 3,362 patients with ST elevation myocardial infarction enrolled in various Primary Angioplasty in Myocardial Infarction trials, who underwent primary PCI.</a:t>
            </a:r>
          </a:p>
          <a:p>
            <a:pPr eaLnBrk="1" hangingPunct="1">
              <a:spcBef>
                <a:spcPct val="0"/>
              </a:spcBef>
            </a:pPr>
            <a:r>
              <a:rPr lang="en-GB" dirty="0" smtClean="0"/>
              <a:t>The purpose of this study was to determine the clinical and angiographic correlates and</a:t>
            </a:r>
          </a:p>
          <a:p>
            <a:pPr eaLnBrk="1" hangingPunct="1">
              <a:spcBef>
                <a:spcPct val="0"/>
              </a:spcBef>
            </a:pPr>
            <a:r>
              <a:rPr lang="en-GB" dirty="0" smtClean="0"/>
              <a:t>outcomes of patients with suboptimal coronary flow after primary PCI.</a:t>
            </a:r>
          </a:p>
          <a:p>
            <a:pPr eaLnBrk="1" hangingPunct="1">
              <a:spcBef>
                <a:spcPct val="0"/>
              </a:spcBef>
            </a:pPr>
            <a:endParaRPr lang="en-GB" dirty="0" smtClean="0"/>
          </a:p>
          <a:p>
            <a:pPr eaLnBrk="1" hangingPunct="1">
              <a:spcBef>
                <a:spcPct val="0"/>
              </a:spcBef>
            </a:pPr>
            <a:endParaRPr lang="en-GB" dirty="0" smtClean="0"/>
          </a:p>
        </p:txBody>
      </p:sp>
      <p:sp>
        <p:nvSpPr>
          <p:cNvPr id="102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9563041-ADB3-4D88-A378-81A8B3C32166}" type="slidenum">
              <a:rPr lang="en-GB" smtClean="0"/>
              <a:pPr fontAlgn="base">
                <a:spcBef>
                  <a:spcPct val="0"/>
                </a:spcBef>
                <a:spcAft>
                  <a:spcPct val="0"/>
                </a:spcAft>
                <a:defRPr/>
              </a:pPr>
              <a:t>57</a:t>
            </a:fld>
            <a:endParaRPr lang="en-GB" smtClean="0"/>
          </a:p>
        </p:txBody>
      </p:sp>
    </p:spTree>
    <p:extLst>
      <p:ext uri="{BB962C8B-B14F-4D97-AF65-F5344CB8AC3E}">
        <p14:creationId xmlns:p14="http://schemas.microsoft.com/office/powerpoint/2010/main" val="8832665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102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83E9716-E5B1-41FE-AB95-D3AE6BC57E7D}" type="slidenum">
              <a:rPr lang="en-GB" smtClean="0">
                <a:solidFill>
                  <a:prstClr val="black"/>
                </a:solidFill>
              </a:rPr>
              <a:pPr fontAlgn="base">
                <a:spcBef>
                  <a:spcPct val="0"/>
                </a:spcBef>
                <a:spcAft>
                  <a:spcPct val="0"/>
                </a:spcAft>
                <a:defRPr/>
              </a:pPr>
              <a:t>59</a:t>
            </a:fld>
            <a:endParaRPr lang="en-GB" smtClean="0">
              <a:solidFill>
                <a:prstClr val="black"/>
              </a:solidFill>
            </a:endParaRPr>
          </a:p>
        </p:txBody>
      </p:sp>
    </p:spTree>
    <p:extLst>
      <p:ext uri="{BB962C8B-B14F-4D97-AF65-F5344CB8AC3E}">
        <p14:creationId xmlns:p14="http://schemas.microsoft.com/office/powerpoint/2010/main" val="11219246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p:spPr>
      </p:sp>
      <p:sp>
        <p:nvSpPr>
          <p:cNvPr id="409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122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5FF3645-2EDA-4767-958A-86F9C09CCDF9}" type="slidenum">
              <a:rPr lang="en-GB" smtClean="0">
                <a:solidFill>
                  <a:prstClr val="black"/>
                </a:solidFill>
              </a:rPr>
              <a:pPr fontAlgn="base">
                <a:spcBef>
                  <a:spcPct val="0"/>
                </a:spcBef>
                <a:spcAft>
                  <a:spcPct val="0"/>
                </a:spcAft>
                <a:defRPr/>
              </a:pPr>
              <a:t>62</a:t>
            </a:fld>
            <a:endParaRPr lang="en-GB" smtClean="0">
              <a:solidFill>
                <a:prstClr val="black"/>
              </a:solidFill>
            </a:endParaRPr>
          </a:p>
        </p:txBody>
      </p:sp>
    </p:spTree>
    <p:extLst>
      <p:ext uri="{BB962C8B-B14F-4D97-AF65-F5344CB8AC3E}">
        <p14:creationId xmlns:p14="http://schemas.microsoft.com/office/powerpoint/2010/main" val="11131653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u="sng" dirty="0">
              <a:solidFill>
                <a:srgbClr val="FF0000"/>
              </a:solidFill>
            </a:endParaRPr>
          </a:p>
        </p:txBody>
      </p:sp>
      <p:sp>
        <p:nvSpPr>
          <p:cNvPr id="4" name="Slide Number Placeholder 3"/>
          <p:cNvSpPr>
            <a:spLocks noGrp="1"/>
          </p:cNvSpPr>
          <p:nvPr>
            <p:ph type="sldNum" sz="quarter" idx="10"/>
          </p:nvPr>
        </p:nvSpPr>
        <p:spPr/>
        <p:txBody>
          <a:bodyPr/>
          <a:lstStyle/>
          <a:p>
            <a:fld id="{92D3E4CE-1D33-CC47-A1AD-BC31544FD13B}" type="slidenum">
              <a:rPr lang="en-US" smtClean="0">
                <a:solidFill>
                  <a:prstClr val="black"/>
                </a:solidFill>
              </a:rPr>
              <a:pPr/>
              <a:t>72</a:t>
            </a:fld>
            <a:endParaRPr lang="en-US" dirty="0">
              <a:solidFill>
                <a:prstClr val="black"/>
              </a:solidFill>
            </a:endParaRPr>
          </a:p>
        </p:txBody>
      </p:sp>
    </p:spTree>
    <p:extLst>
      <p:ext uri="{BB962C8B-B14F-4D97-AF65-F5344CB8AC3E}">
        <p14:creationId xmlns:p14="http://schemas.microsoft.com/office/powerpoint/2010/main" val="2735892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33A7AB7-8C63-45FF-A031-5BFA943EB1C9}" type="slidenum">
              <a:rPr lang="en-GB">
                <a:solidFill>
                  <a:prstClr val="black"/>
                </a:solidFill>
              </a:rPr>
              <a:pPr/>
              <a:t>76</a:t>
            </a:fld>
            <a:endParaRPr lang="en-GB">
              <a:solidFill>
                <a:prstClr val="black"/>
              </a:solidFill>
            </a:endParaRPr>
          </a:p>
        </p:txBody>
      </p:sp>
    </p:spTree>
    <p:extLst>
      <p:ext uri="{BB962C8B-B14F-4D97-AF65-F5344CB8AC3E}">
        <p14:creationId xmlns:p14="http://schemas.microsoft.com/office/powerpoint/2010/main" val="3920754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u="sng" dirty="0">
              <a:solidFill>
                <a:srgbClr val="FF0000"/>
              </a:solidFill>
            </a:endParaRPr>
          </a:p>
        </p:txBody>
      </p:sp>
      <p:sp>
        <p:nvSpPr>
          <p:cNvPr id="4" name="Slide Number Placeholder 3"/>
          <p:cNvSpPr>
            <a:spLocks noGrp="1"/>
          </p:cNvSpPr>
          <p:nvPr>
            <p:ph type="sldNum" sz="quarter" idx="10"/>
          </p:nvPr>
        </p:nvSpPr>
        <p:spPr/>
        <p:txBody>
          <a:bodyPr/>
          <a:lstStyle/>
          <a:p>
            <a:fld id="{92D3E4CE-1D33-CC47-A1AD-BC31544FD13B}" type="slidenum">
              <a:rPr lang="en-US" smtClean="0">
                <a:solidFill>
                  <a:prstClr val="black"/>
                </a:solidFill>
              </a:rPr>
              <a:pPr/>
              <a:t>79</a:t>
            </a:fld>
            <a:endParaRPr lang="en-US" dirty="0">
              <a:solidFill>
                <a:prstClr val="black"/>
              </a:solidFill>
            </a:endParaRPr>
          </a:p>
        </p:txBody>
      </p:sp>
    </p:spTree>
    <p:extLst>
      <p:ext uri="{BB962C8B-B14F-4D97-AF65-F5344CB8AC3E}">
        <p14:creationId xmlns:p14="http://schemas.microsoft.com/office/powerpoint/2010/main" val="11869344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The mechanism of the development of MVO is multi-factorial, but predominantly it occurs due to distal embolization and </a:t>
            </a:r>
            <a:r>
              <a:rPr lang="en-US" sz="1200" dirty="0" err="1" smtClean="0"/>
              <a:t>microvascular</a:t>
            </a:r>
            <a:r>
              <a:rPr lang="en-US" sz="1200" dirty="0" smtClean="0"/>
              <a:t> </a:t>
            </a:r>
            <a:r>
              <a:rPr lang="en-US" sz="1200" dirty="0" err="1" smtClean="0"/>
              <a:t>ischaemia</a:t>
            </a:r>
            <a:r>
              <a:rPr lang="en-US" sz="1200" dirty="0" smtClean="0"/>
              <a:t>-reperfusion injury. </a:t>
            </a:r>
            <a:r>
              <a:rPr lang="en-US" sz="1200" kern="1200" dirty="0" smtClean="0">
                <a:solidFill>
                  <a:schemeClr val="tx1"/>
                </a:solidFill>
                <a:latin typeface="+mn-lt"/>
                <a:ea typeface="+mn-ea"/>
                <a:cs typeface="+mn-cs"/>
              </a:rPr>
              <a:t>After plaque rupture and intracoronary thrombus formation, ischemia causes </a:t>
            </a:r>
            <a:r>
              <a:rPr lang="en-US" sz="1200" kern="1200" dirty="0" err="1" smtClean="0">
                <a:solidFill>
                  <a:schemeClr val="tx1"/>
                </a:solidFill>
                <a:latin typeface="+mn-lt"/>
                <a:ea typeface="+mn-ea"/>
                <a:cs typeface="+mn-cs"/>
              </a:rPr>
              <a:t>ultrastructural</a:t>
            </a:r>
            <a:r>
              <a:rPr lang="en-US" sz="1200" kern="1200" dirty="0" smtClean="0">
                <a:solidFill>
                  <a:schemeClr val="tx1"/>
                </a:solidFill>
                <a:latin typeface="+mn-lt"/>
                <a:ea typeface="+mn-ea"/>
                <a:cs typeface="+mn-cs"/>
              </a:rPr>
              <a:t> damage to </a:t>
            </a:r>
            <a:r>
              <a:rPr lang="en-US" sz="1200" kern="1200" dirty="0" err="1" smtClean="0">
                <a:solidFill>
                  <a:schemeClr val="tx1"/>
                </a:solidFill>
                <a:latin typeface="+mn-lt"/>
                <a:ea typeface="+mn-ea"/>
                <a:cs typeface="+mn-cs"/>
              </a:rPr>
              <a:t>myocytes</a:t>
            </a:r>
            <a:r>
              <a:rPr lang="en-US" sz="1200" kern="1200" dirty="0" smtClean="0">
                <a:solidFill>
                  <a:schemeClr val="tx1"/>
                </a:solidFill>
                <a:latin typeface="+mn-lt"/>
                <a:ea typeface="+mn-ea"/>
                <a:cs typeface="+mn-cs"/>
              </a:rPr>
              <a:t> and the coronary microcirculation soon after coronary occlusion (13). Once </a:t>
            </a:r>
            <a:r>
              <a:rPr lang="en-US" sz="1200" kern="1200" dirty="0" err="1" smtClean="0">
                <a:solidFill>
                  <a:schemeClr val="tx1"/>
                </a:solidFill>
                <a:latin typeface="+mn-lt"/>
                <a:ea typeface="+mn-ea"/>
                <a:cs typeface="+mn-cs"/>
              </a:rPr>
              <a:t>epicardial</a:t>
            </a:r>
            <a:r>
              <a:rPr lang="en-US" sz="1200" kern="1200" dirty="0" smtClean="0">
                <a:solidFill>
                  <a:schemeClr val="tx1"/>
                </a:solidFill>
                <a:latin typeface="+mn-lt"/>
                <a:ea typeface="+mn-ea"/>
                <a:cs typeface="+mn-cs"/>
              </a:rPr>
              <a:t> reperfusion occurs and blood flow to the infarct zone is restored, reperfusion injury caused by neutrophil infiltration, generation of oxygen free radicals and activation of the complement system and adhesion molecules may further damage the microcirculation (11,14-15). Damaged </a:t>
            </a:r>
            <a:r>
              <a:rPr lang="en-US" sz="1200" kern="1200" dirty="0" err="1" smtClean="0">
                <a:solidFill>
                  <a:schemeClr val="tx1"/>
                </a:solidFill>
                <a:latin typeface="+mn-lt"/>
                <a:ea typeface="+mn-ea"/>
                <a:cs typeface="+mn-cs"/>
              </a:rPr>
              <a:t>myocytes</a:t>
            </a:r>
            <a:r>
              <a:rPr lang="en-US" sz="1200" kern="1200" dirty="0" smtClean="0">
                <a:solidFill>
                  <a:schemeClr val="tx1"/>
                </a:solidFill>
                <a:latin typeface="+mn-lt"/>
                <a:ea typeface="+mn-ea"/>
                <a:cs typeface="+mn-cs"/>
              </a:rPr>
              <a:t> and arterioles are thought to hinder </a:t>
            </a:r>
            <a:r>
              <a:rPr lang="en-US" sz="1200" kern="1200" dirty="0" err="1" smtClean="0">
                <a:solidFill>
                  <a:schemeClr val="tx1"/>
                </a:solidFill>
                <a:latin typeface="+mn-lt"/>
                <a:ea typeface="+mn-ea"/>
                <a:cs typeface="+mn-cs"/>
              </a:rPr>
              <a:t>microvascular</a:t>
            </a:r>
            <a:r>
              <a:rPr lang="en-US" sz="1200" kern="1200" dirty="0" smtClean="0">
                <a:solidFill>
                  <a:schemeClr val="tx1"/>
                </a:solidFill>
                <a:latin typeface="+mn-lt"/>
                <a:ea typeface="+mn-ea"/>
                <a:cs typeface="+mn-cs"/>
              </a:rPr>
              <a:t> flow by increasing distal vascular resistance, stimulating arteriolar spasm and causing endothelial dysfunction. In addition, platelet </a:t>
            </a:r>
            <a:r>
              <a:rPr lang="en-US" sz="1200" kern="1200" dirty="0" err="1" smtClean="0">
                <a:solidFill>
                  <a:schemeClr val="tx1"/>
                </a:solidFill>
                <a:latin typeface="+mn-lt"/>
                <a:ea typeface="+mn-ea"/>
                <a:cs typeface="+mn-cs"/>
              </a:rPr>
              <a:t>microemboli</a:t>
            </a:r>
            <a:r>
              <a:rPr lang="en-US" sz="1200" kern="1200" dirty="0" smtClean="0">
                <a:solidFill>
                  <a:schemeClr val="tx1"/>
                </a:solidFill>
                <a:latin typeface="+mn-lt"/>
                <a:ea typeface="+mn-ea"/>
                <a:cs typeface="+mn-cs"/>
              </a:rPr>
              <a:t> are thought to be “showered” downstream of the microcirculation after plaque rupture, causing </a:t>
            </a:r>
            <a:r>
              <a:rPr lang="en-US" sz="1200" kern="1200" dirty="0" err="1" smtClean="0">
                <a:solidFill>
                  <a:schemeClr val="tx1"/>
                </a:solidFill>
                <a:latin typeface="+mn-lt"/>
                <a:ea typeface="+mn-ea"/>
                <a:cs typeface="+mn-cs"/>
              </a:rPr>
              <a:t>microvascular</a:t>
            </a:r>
            <a:r>
              <a:rPr lang="en-US" sz="1200" kern="1200" dirty="0" smtClean="0">
                <a:solidFill>
                  <a:schemeClr val="tx1"/>
                </a:solidFill>
                <a:latin typeface="+mn-lt"/>
                <a:ea typeface="+mn-ea"/>
                <a:cs typeface="+mn-cs"/>
              </a:rPr>
              <a:t> obstruction that further limits tissue perfusion once the </a:t>
            </a:r>
            <a:r>
              <a:rPr lang="en-US" sz="1200" kern="1200" dirty="0" err="1" smtClean="0">
                <a:solidFill>
                  <a:schemeClr val="tx1"/>
                </a:solidFill>
                <a:latin typeface="+mn-lt"/>
                <a:ea typeface="+mn-ea"/>
                <a:cs typeface="+mn-cs"/>
              </a:rPr>
              <a:t>epicardial</a:t>
            </a:r>
            <a:r>
              <a:rPr lang="en-US" sz="1200" kern="1200" dirty="0" smtClean="0">
                <a:solidFill>
                  <a:schemeClr val="tx1"/>
                </a:solidFill>
                <a:latin typeface="+mn-lt"/>
                <a:ea typeface="+mn-ea"/>
                <a:cs typeface="+mn-cs"/>
              </a:rPr>
              <a:t> infarct vessel is </a:t>
            </a:r>
            <a:r>
              <a:rPr lang="en-US" sz="1200" kern="1200" dirty="0" err="1" smtClean="0">
                <a:solidFill>
                  <a:schemeClr val="tx1"/>
                </a:solidFill>
                <a:latin typeface="+mn-lt"/>
                <a:ea typeface="+mn-ea"/>
                <a:cs typeface="+mn-cs"/>
              </a:rPr>
              <a:t>recanalized</a:t>
            </a:r>
            <a:r>
              <a:rPr lang="en-US" sz="1200" kern="1200" dirty="0" smtClean="0">
                <a:solidFill>
                  <a:schemeClr val="tx1"/>
                </a:solidFill>
                <a:latin typeface="+mn-lt"/>
                <a:ea typeface="+mn-ea"/>
                <a:cs typeface="+mn-cs"/>
              </a:rPr>
              <a:t> </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5736FE60-F8F9-D74A-AC51-536D8642B067}" type="slidenum">
              <a:rPr lang="en-US" smtClean="0"/>
              <a:pPr/>
              <a:t>3</a:t>
            </a:fld>
            <a:endParaRPr lang="en-US"/>
          </a:p>
        </p:txBody>
      </p:sp>
    </p:spTree>
    <p:extLst>
      <p:ext uri="{BB962C8B-B14F-4D97-AF65-F5344CB8AC3E}">
        <p14:creationId xmlns:p14="http://schemas.microsoft.com/office/powerpoint/2010/main" val="42507099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dirty="0" smtClean="0">
                <a:latin typeface="Arial" charset="0"/>
                <a:cs typeface="Arial" charset="0"/>
              </a:rPr>
              <a:t>The long-term detrimental effect of no-reflow has been documented to include increased risk for cardiac death, CHF, malignant arrhythmias and decrease in ejection fraction.</a:t>
            </a:r>
          </a:p>
          <a:p>
            <a:endParaRPr lang="en-US" dirty="0"/>
          </a:p>
        </p:txBody>
      </p:sp>
      <p:sp>
        <p:nvSpPr>
          <p:cNvPr id="4" name="Slide Number Placeholder 3"/>
          <p:cNvSpPr>
            <a:spLocks noGrp="1"/>
          </p:cNvSpPr>
          <p:nvPr>
            <p:ph type="sldNum" sz="quarter" idx="10"/>
          </p:nvPr>
        </p:nvSpPr>
        <p:spPr/>
        <p:txBody>
          <a:bodyPr/>
          <a:lstStyle/>
          <a:p>
            <a:fld id="{5736FE60-F8F9-D74A-AC51-536D8642B067}" type="slidenum">
              <a:rPr lang="en-US" smtClean="0"/>
              <a:pPr/>
              <a:t>6</a:t>
            </a:fld>
            <a:endParaRPr lang="en-US"/>
          </a:p>
        </p:txBody>
      </p:sp>
    </p:spTree>
    <p:extLst>
      <p:ext uri="{BB962C8B-B14F-4D97-AF65-F5344CB8AC3E}">
        <p14:creationId xmlns:p14="http://schemas.microsoft.com/office/powerpoint/2010/main" val="40169882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rgbClr val="FFFFFF"/>
                </a:solidFill>
                <a:latin typeface="+mn-lt"/>
                <a:cs typeface="Calibri"/>
                <a:sym typeface="Wingdings"/>
              </a:rPr>
              <a:t>L-MVO:</a:t>
            </a:r>
            <a:r>
              <a:rPr lang="en-US" sz="1200" baseline="0" dirty="0" smtClean="0">
                <a:solidFill>
                  <a:srgbClr val="FFFFFF"/>
                </a:solidFill>
                <a:latin typeface="+mn-lt"/>
                <a:cs typeface="Calibri"/>
                <a:sym typeface="Wingdings"/>
              </a:rPr>
              <a:t> d</a:t>
            </a:r>
            <a:r>
              <a:rPr lang="en-US" sz="1200" dirty="0" smtClean="0">
                <a:solidFill>
                  <a:srgbClr val="FFFFFF"/>
                </a:solidFill>
                <a:latin typeface="+mn-lt"/>
                <a:cs typeface="Calibri"/>
                <a:sym typeface="Wingdings"/>
              </a:rPr>
              <a:t>ynamic, increases to 48hr then reduces after 1 week</a:t>
            </a:r>
          </a:p>
          <a:p>
            <a:r>
              <a:rPr lang="en-US" sz="1200" dirty="0" smtClean="0">
                <a:solidFill>
                  <a:srgbClr val="FFFFFF"/>
                </a:solidFill>
                <a:latin typeface="+mn-lt"/>
                <a:cs typeface="Calibri"/>
                <a:sym typeface="Wingdings"/>
              </a:rPr>
              <a:t>Nijveldt 2008, Wu</a:t>
            </a:r>
            <a:r>
              <a:rPr lang="en-US" sz="1200" baseline="0" dirty="0" smtClean="0">
                <a:solidFill>
                  <a:srgbClr val="FFFFFF"/>
                </a:solidFill>
                <a:latin typeface="+mn-lt"/>
                <a:cs typeface="Calibri"/>
                <a:sym typeface="Wingdings"/>
              </a:rPr>
              <a:t> 1998 and now Eitel 2010 main studies showing L-MVO IP for cinical outcomes post STEMI</a:t>
            </a:r>
            <a:endParaRPr lang="en-US" sz="1200" dirty="0" smtClean="0">
              <a:solidFill>
                <a:srgbClr val="FFFFFF"/>
              </a:solidFill>
              <a:latin typeface="+mn-lt"/>
              <a:cs typeface="Calibri"/>
              <a:sym typeface="Wingdings"/>
            </a:endParaRPr>
          </a:p>
        </p:txBody>
      </p:sp>
      <p:sp>
        <p:nvSpPr>
          <p:cNvPr id="4" name="Slide Number Placeholder 3"/>
          <p:cNvSpPr>
            <a:spLocks noGrp="1"/>
          </p:cNvSpPr>
          <p:nvPr>
            <p:ph type="sldNum" sz="quarter" idx="10"/>
          </p:nvPr>
        </p:nvSpPr>
        <p:spPr/>
        <p:txBody>
          <a:bodyPr/>
          <a:lstStyle/>
          <a:p>
            <a:fld id="{92D3E4CE-1D33-CC47-A1AD-BC31544FD13B}" type="slidenum">
              <a:rPr lang="en-US" smtClean="0"/>
              <a:pPr/>
              <a:t>9</a:t>
            </a:fld>
            <a:endParaRPr lang="en-US" dirty="0"/>
          </a:p>
        </p:txBody>
      </p:sp>
    </p:spTree>
    <p:extLst>
      <p:ext uri="{BB962C8B-B14F-4D97-AF65-F5344CB8AC3E}">
        <p14:creationId xmlns:p14="http://schemas.microsoft.com/office/powerpoint/2010/main" val="7844503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p:spPr>
      </p:sp>
      <p:sp>
        <p:nvSpPr>
          <p:cNvPr id="399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112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1752D12-67F4-40BE-9136-0086B41CDC3C}" type="slidenum">
              <a:rPr lang="en-GB" smtClean="0"/>
              <a:pPr fontAlgn="base">
                <a:spcBef>
                  <a:spcPct val="0"/>
                </a:spcBef>
                <a:spcAft>
                  <a:spcPct val="0"/>
                </a:spcAft>
                <a:defRPr/>
              </a:pPr>
              <a:t>16</a:t>
            </a:fld>
            <a:endParaRPr lang="en-GB" smtClean="0"/>
          </a:p>
        </p:txBody>
      </p:sp>
    </p:spTree>
    <p:extLst>
      <p:ext uri="{BB962C8B-B14F-4D97-AF65-F5344CB8AC3E}">
        <p14:creationId xmlns:p14="http://schemas.microsoft.com/office/powerpoint/2010/main" val="4865465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p:spPr>
      </p:sp>
      <p:sp>
        <p:nvSpPr>
          <p:cNvPr id="409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122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5FF3645-2EDA-4767-958A-86F9C09CCDF9}" type="slidenum">
              <a:rPr lang="en-GB" smtClean="0"/>
              <a:pPr fontAlgn="base">
                <a:spcBef>
                  <a:spcPct val="0"/>
                </a:spcBef>
                <a:spcAft>
                  <a:spcPct val="0"/>
                </a:spcAft>
                <a:defRPr/>
              </a:pPr>
              <a:t>17</a:t>
            </a:fld>
            <a:endParaRPr lang="en-GB" smtClean="0"/>
          </a:p>
        </p:txBody>
      </p:sp>
    </p:spTree>
    <p:extLst>
      <p:ext uri="{BB962C8B-B14F-4D97-AF65-F5344CB8AC3E}">
        <p14:creationId xmlns:p14="http://schemas.microsoft.com/office/powerpoint/2010/main" val="6671412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u="sng" dirty="0">
              <a:solidFill>
                <a:srgbClr val="FF0000"/>
              </a:solidFill>
            </a:endParaRPr>
          </a:p>
        </p:txBody>
      </p:sp>
      <p:sp>
        <p:nvSpPr>
          <p:cNvPr id="4" name="Slide Number Placeholder 3"/>
          <p:cNvSpPr>
            <a:spLocks noGrp="1"/>
          </p:cNvSpPr>
          <p:nvPr>
            <p:ph type="sldNum" sz="quarter" idx="10"/>
          </p:nvPr>
        </p:nvSpPr>
        <p:spPr/>
        <p:txBody>
          <a:bodyPr/>
          <a:lstStyle/>
          <a:p>
            <a:fld id="{92D3E4CE-1D33-CC47-A1AD-BC31544FD13B}" type="slidenum">
              <a:rPr lang="en-US" smtClean="0"/>
              <a:pPr/>
              <a:t>23</a:t>
            </a:fld>
            <a:endParaRPr lang="en-US" dirty="0"/>
          </a:p>
        </p:txBody>
      </p:sp>
    </p:spTree>
    <p:extLst>
      <p:ext uri="{BB962C8B-B14F-4D97-AF65-F5344CB8AC3E}">
        <p14:creationId xmlns:p14="http://schemas.microsoft.com/office/powerpoint/2010/main" val="7844503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u="sng" dirty="0">
              <a:solidFill>
                <a:srgbClr val="FF0000"/>
              </a:solidFill>
            </a:endParaRPr>
          </a:p>
        </p:txBody>
      </p:sp>
      <p:sp>
        <p:nvSpPr>
          <p:cNvPr id="4" name="Slide Number Placeholder 3"/>
          <p:cNvSpPr>
            <a:spLocks noGrp="1"/>
          </p:cNvSpPr>
          <p:nvPr>
            <p:ph type="sldNum" sz="quarter" idx="10"/>
          </p:nvPr>
        </p:nvSpPr>
        <p:spPr/>
        <p:txBody>
          <a:bodyPr/>
          <a:lstStyle/>
          <a:p>
            <a:fld id="{92D3E4CE-1D33-CC47-A1AD-BC31544FD13B}" type="slidenum">
              <a:rPr lang="en-US" smtClean="0"/>
              <a:pPr/>
              <a:t>24</a:t>
            </a:fld>
            <a:endParaRPr lang="en-US" dirty="0"/>
          </a:p>
        </p:txBody>
      </p:sp>
    </p:spTree>
    <p:extLst>
      <p:ext uri="{BB962C8B-B14F-4D97-AF65-F5344CB8AC3E}">
        <p14:creationId xmlns:p14="http://schemas.microsoft.com/office/powerpoint/2010/main" val="7844503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u="sng" dirty="0">
              <a:solidFill>
                <a:srgbClr val="FF0000"/>
              </a:solidFill>
            </a:endParaRPr>
          </a:p>
        </p:txBody>
      </p:sp>
      <p:sp>
        <p:nvSpPr>
          <p:cNvPr id="4" name="Slide Number Placeholder 3"/>
          <p:cNvSpPr>
            <a:spLocks noGrp="1"/>
          </p:cNvSpPr>
          <p:nvPr>
            <p:ph type="sldNum" sz="quarter" idx="10"/>
          </p:nvPr>
        </p:nvSpPr>
        <p:spPr/>
        <p:txBody>
          <a:bodyPr/>
          <a:lstStyle/>
          <a:p>
            <a:fld id="{92D3E4CE-1D33-CC47-A1AD-BC31544FD13B}" type="slidenum">
              <a:rPr lang="en-US" smtClean="0"/>
              <a:pPr/>
              <a:t>25</a:t>
            </a:fld>
            <a:endParaRPr lang="en-US" dirty="0"/>
          </a:p>
        </p:txBody>
      </p:sp>
    </p:spTree>
    <p:extLst>
      <p:ext uri="{BB962C8B-B14F-4D97-AF65-F5344CB8AC3E}">
        <p14:creationId xmlns:p14="http://schemas.microsoft.com/office/powerpoint/2010/main" val="7844503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00.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1001.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1002.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1003.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1004.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1005.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1006.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1007.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1008.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1009.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0.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1011.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1012.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1013.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1014.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1015.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1016.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1017.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1018.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1019.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0.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1021.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1022.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1023.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1024.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1025.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1026.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1027.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1028.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1029.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0.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1031.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1032.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1033.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1034.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1035.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1036.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1037.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1038.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1039.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91.xml"/></Relationships>
</file>

<file path=ppt/slideLayouts/_rels/slideLayout1041.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1042.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43.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44.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45.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46.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47.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48.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49.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0.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51.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52.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53.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54.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55.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56.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57.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58.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59.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0.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61.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62.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63.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64.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65.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66.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67.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68.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69.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0.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71.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72.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73.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74.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75.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76.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77.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78.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79.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0.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81.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82.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18" Type="http://schemas.openxmlformats.org/officeDocument/2006/relationships/image" Target="../media/image36.png"/><Relationship Id="rId3" Type="http://schemas.openxmlformats.org/officeDocument/2006/relationships/image" Target="../media/image35.jpeg"/><Relationship Id="rId7" Type="http://schemas.openxmlformats.org/officeDocument/2006/relationships/image" Target="../media/image40.png"/><Relationship Id="rId12" Type="http://schemas.openxmlformats.org/officeDocument/2006/relationships/image" Target="../media/image45.png"/><Relationship Id="rId17" Type="http://schemas.openxmlformats.org/officeDocument/2006/relationships/image" Target="../media/image50.png"/><Relationship Id="rId2" Type="http://schemas.openxmlformats.org/officeDocument/2006/relationships/image" Target="../media/image34.png"/><Relationship Id="rId16" Type="http://schemas.openxmlformats.org/officeDocument/2006/relationships/image" Target="../media/image49.jpeg"/><Relationship Id="rId1" Type="http://schemas.openxmlformats.org/officeDocument/2006/relationships/slideMaster" Target="../slideMasters/slideMaster96.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48.png"/><Relationship Id="rId10" Type="http://schemas.openxmlformats.org/officeDocument/2006/relationships/image" Target="../media/image43.jpe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png"/></Relationships>
</file>

<file path=ppt/slideLayouts/_rels/slideLayout1083.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84.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85.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86.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87.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88.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89.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0.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91.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92.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93.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94.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95.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96.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97.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98.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99.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00.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101.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102.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103.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104.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105.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106.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107.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108.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109.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0.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111.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112.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113.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0.jpeg"/><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25.xml"/><Relationship Id="rId1" Type="http://schemas.openxmlformats.org/officeDocument/2006/relationships/themeOverride" Target="../theme/themeOverride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4.xml"/></Relationships>
</file>

<file path=ppt/slideLayouts/_rels/slideLayout39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4.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4.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4.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35.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49.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65.xml"/><Relationship Id="rId1" Type="http://schemas.openxmlformats.org/officeDocument/2006/relationships/themeOverride" Target="../theme/themeOverride2.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66.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8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71.xml"/></Relationships>
</file>

<file path=ppt/slideLayouts/_rels/slideLayout78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71.xml"/></Relationships>
</file>

<file path=ppt/slideLayouts/_rels/slideLayout78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71.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8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71.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9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71.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74.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5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54.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0.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61.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6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63.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64.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65.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68.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69.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0.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74.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78.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79.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0.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82.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83.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84.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86.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87.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88.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89.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0.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91.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92.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93.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94.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95.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96.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97.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98.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99.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00.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01.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02.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03.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04.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05.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06.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07.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08.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09.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0.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11.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12.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13.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14.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15.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16.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17.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18.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19.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0.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21.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22.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23.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24.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25.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26.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27.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28.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29.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0.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31.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32.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33.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34.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35.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36.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37.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38.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39.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0.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41.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42.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43.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44.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45.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46.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47.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48.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49.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0.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51.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52.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53.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54.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55.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56.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57.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58.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59.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0.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61.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62.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63.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64.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65.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66.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67.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68.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69.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0.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71.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72.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73.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74.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75.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76.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77.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78.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79.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0.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81.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82.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83.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84.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85.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86.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87.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88.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89.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0.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91.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92.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93.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94.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95.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96.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97.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98.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99.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9"/>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fld id="{628EAFA9-7502-42D3-9B79-C38E938C236F}" type="datetimeFigureOut">
              <a:rPr lang="en-US" smtClean="0"/>
              <a:pPr/>
              <a:t>12/10/2016</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D57B0AA-AC8E-4463-ADAC-E87D09B82E4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fld id="{628EAFA9-7502-42D3-9B79-C38E938C236F}" type="datetimeFigureOut">
              <a:rPr lang="en-US" smtClean="0"/>
              <a:pPr/>
              <a:t>12/10/2016</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D57B0AA-AC8E-4463-ADAC-E87D09B82E4F}"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4"/>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E8946512-7042-4B6C-B40D-6CCDDE14413C}" type="slidenum">
              <a:rPr lang="en-GB"/>
              <a:pPr>
                <a:defRPr/>
              </a:pPr>
              <a:t>‹#›</a:t>
            </a:fld>
            <a:endParaRPr lang="en-GB"/>
          </a:p>
        </p:txBody>
      </p:sp>
    </p:spTree>
  </p:cSld>
  <p:clrMapOvr>
    <a:masterClrMapping/>
  </p:clrMapOvr>
</p:sldLayout>
</file>

<file path=ppt/slideLayouts/slideLayout10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4464028"/>
            <a:ext cx="6858000" cy="1641490"/>
          </a:xfrm>
        </p:spPr>
        <p:txBody>
          <a:bodyPr wrap="none" anchor="t"/>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1657349" y="3694377"/>
            <a:ext cx="6858000" cy="754025"/>
          </a:xfrm>
        </p:spPr>
        <p:txBody>
          <a:bodyPr anchor="b"/>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6"/>
          <p:cNvSpPr>
            <a:spLocks noGrp="1"/>
          </p:cNvSpPr>
          <p:nvPr>
            <p:ph type="dt" sz="half" idx="10"/>
          </p:nvPr>
        </p:nvSpPr>
        <p:spPr/>
        <p:txBody>
          <a:bodyPr rtlCol="0"/>
          <a:lstStyle>
            <a:lvl1pPr>
              <a:defRPr dirty="0">
                <a:gradFill flip="none" rotWithShape="1">
                  <a:gsLst>
                    <a:gs pos="28000">
                      <a:prstClr val="white">
                        <a:lumMod val="93000"/>
                      </a:prstClr>
                    </a:gs>
                    <a:gs pos="0">
                      <a:srgbClr val="1F497D">
                        <a:lumMod val="38000"/>
                        <a:lumOff val="62000"/>
                      </a:srgbClr>
                    </a:gs>
                    <a:gs pos="100000">
                      <a:srgbClr val="EEECE1">
                        <a:lumMod val="0"/>
                        <a:lumOff val="100000"/>
                      </a:srgbClr>
                    </a:gs>
                  </a:gsLst>
                  <a:lin ang="5400000" scaled="1"/>
                  <a:tileRect/>
                </a:gradFill>
                <a:effectLst>
                  <a:outerShdw blurRad="38100" dist="38100" dir="2700000" algn="tl">
                    <a:srgbClr val="000000">
                      <a:alpha val="43137"/>
                    </a:srgbClr>
                  </a:outerShdw>
                </a:effectLst>
                <a:latin typeface="Arial" pitchFamily="34" charset="0"/>
              </a:defRPr>
            </a:lvl1pPr>
          </a:lstStyle>
          <a:p>
            <a:pPr>
              <a:defRPr/>
            </a:pPr>
            <a:fld id="{64309F89-598C-4F59-95BD-DBCD5A788AB9}" type="datetimeFigureOut">
              <a:rPr lang="en-US"/>
              <a:pPr>
                <a:defRPr/>
              </a:pPr>
              <a:t>12/10/2016</a:t>
            </a:fld>
            <a:endParaRPr lang="en-US"/>
          </a:p>
        </p:txBody>
      </p:sp>
      <p:sp>
        <p:nvSpPr>
          <p:cNvPr id="5" name="Footer Placeholder 7"/>
          <p:cNvSpPr>
            <a:spLocks noGrp="1"/>
          </p:cNvSpPr>
          <p:nvPr>
            <p:ph type="ftr" sz="quarter" idx="11"/>
          </p:nvPr>
        </p:nvSpPr>
        <p:spPr/>
        <p:txBody>
          <a:bodyPr rtlCol="0"/>
          <a:lstStyle>
            <a:lvl1pPr>
              <a:defRPr dirty="0">
                <a:gradFill flip="none" rotWithShape="1">
                  <a:gsLst>
                    <a:gs pos="28000">
                      <a:prstClr val="white">
                        <a:lumMod val="93000"/>
                      </a:prstClr>
                    </a:gs>
                    <a:gs pos="0">
                      <a:srgbClr val="1F497D">
                        <a:lumMod val="38000"/>
                        <a:lumOff val="62000"/>
                      </a:srgbClr>
                    </a:gs>
                    <a:gs pos="100000">
                      <a:srgbClr val="EEECE1">
                        <a:lumMod val="0"/>
                        <a:lumOff val="100000"/>
                      </a:srgbClr>
                    </a:gs>
                  </a:gsLst>
                  <a:lin ang="5400000" scaled="1"/>
                  <a:tileRect/>
                </a:gradFill>
                <a:effectLst>
                  <a:outerShdw blurRad="38100" dist="38100" dir="2700000" algn="tl">
                    <a:srgbClr val="000000">
                      <a:alpha val="43137"/>
                    </a:srgbClr>
                  </a:outerShdw>
                </a:effectLst>
                <a:latin typeface="Arial" pitchFamily="34" charset="0"/>
              </a:defRPr>
            </a:lvl1pPr>
          </a:lstStyle>
          <a:p>
            <a:pPr>
              <a:defRPr/>
            </a:pPr>
            <a:r>
              <a:rPr lang="en-US"/>
              <a:t>
              </a:t>
            </a:r>
          </a:p>
        </p:txBody>
      </p:sp>
      <p:sp>
        <p:nvSpPr>
          <p:cNvPr id="6" name="Slide Number Placeholder 8"/>
          <p:cNvSpPr>
            <a:spLocks noGrp="1"/>
          </p:cNvSpPr>
          <p:nvPr>
            <p:ph type="sldNum" sz="quarter" idx="12"/>
          </p:nvPr>
        </p:nvSpPr>
        <p:spPr/>
        <p:txBody>
          <a:bodyPr rtlCol="0"/>
          <a:lstStyle>
            <a:lvl1pPr>
              <a:defRPr dirty="0">
                <a:gradFill flip="none" rotWithShape="1">
                  <a:gsLst>
                    <a:gs pos="28000">
                      <a:prstClr val="white">
                        <a:lumMod val="93000"/>
                      </a:prstClr>
                    </a:gs>
                    <a:gs pos="0">
                      <a:srgbClr val="1F497D">
                        <a:lumMod val="38000"/>
                        <a:lumOff val="62000"/>
                      </a:srgbClr>
                    </a:gs>
                    <a:gs pos="100000">
                      <a:srgbClr val="EEECE1">
                        <a:lumMod val="0"/>
                        <a:lumOff val="100000"/>
                      </a:srgbClr>
                    </a:gs>
                  </a:gsLst>
                  <a:lin ang="5400000" scaled="1"/>
                  <a:tileRect/>
                </a:gradFill>
                <a:effectLst>
                  <a:outerShdw blurRad="38100" dist="38100" dir="2700000" algn="tl">
                    <a:srgbClr val="000000">
                      <a:alpha val="43137"/>
                    </a:srgbClr>
                  </a:outerShdw>
                </a:effectLst>
                <a:latin typeface="Arial" pitchFamily="34" charset="0"/>
              </a:defRPr>
            </a:lvl1pPr>
          </a:lstStyle>
          <a:p>
            <a:pPr>
              <a:defRPr/>
            </a:pPr>
            <a:fld id="{6E22997C-3D48-4599-9AFC-9F1E062E43FA}" type="slidenum">
              <a:rPr lang="en-US"/>
              <a:pPr>
                <a:defRPr/>
              </a:pPr>
              <a:t>‹#›</a:t>
            </a:fld>
            <a:endParaRPr lang="en-US"/>
          </a:p>
        </p:txBody>
      </p:sp>
    </p:spTree>
  </p:cSld>
  <p:clrMapOvr>
    <a:masterClrMapping/>
  </p:clrMapOvr>
</p:sldLayout>
</file>

<file path=ppt/slideLayouts/slideLayout10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rtlCol="0"/>
          <a:lstStyle>
            <a:lvl1pPr>
              <a:defRPr dirty="0">
                <a:gradFill flip="none" rotWithShape="1">
                  <a:gsLst>
                    <a:gs pos="28000">
                      <a:prstClr val="white">
                        <a:lumMod val="93000"/>
                      </a:prstClr>
                    </a:gs>
                    <a:gs pos="0">
                      <a:srgbClr val="1F497D">
                        <a:lumMod val="38000"/>
                        <a:lumOff val="62000"/>
                      </a:srgbClr>
                    </a:gs>
                    <a:gs pos="100000">
                      <a:srgbClr val="EEECE1">
                        <a:lumMod val="0"/>
                        <a:lumOff val="100000"/>
                      </a:srgbClr>
                    </a:gs>
                  </a:gsLst>
                  <a:lin ang="5400000" scaled="1"/>
                  <a:tileRect/>
                </a:gradFill>
                <a:effectLst>
                  <a:outerShdw blurRad="38100" dist="38100" dir="2700000" algn="tl">
                    <a:srgbClr val="000000">
                      <a:alpha val="43137"/>
                    </a:srgbClr>
                  </a:outerShdw>
                </a:effectLst>
                <a:latin typeface="Arial" pitchFamily="34" charset="0"/>
              </a:defRPr>
            </a:lvl1pPr>
          </a:lstStyle>
          <a:p>
            <a:pPr>
              <a:defRPr/>
            </a:pPr>
            <a:fld id="{77614E6B-AB70-4877-B354-8594CD10C7EC}" type="datetimeFigureOut">
              <a:rPr lang="en-US"/>
              <a:pPr>
                <a:defRPr/>
              </a:pPr>
              <a:t>12/10/2016</a:t>
            </a:fld>
            <a:endParaRPr lang="en-US"/>
          </a:p>
        </p:txBody>
      </p:sp>
      <p:sp>
        <p:nvSpPr>
          <p:cNvPr id="5" name="Footer Placeholder 4"/>
          <p:cNvSpPr>
            <a:spLocks noGrp="1"/>
          </p:cNvSpPr>
          <p:nvPr>
            <p:ph type="ftr" sz="quarter" idx="11"/>
          </p:nvPr>
        </p:nvSpPr>
        <p:spPr/>
        <p:txBody>
          <a:bodyPr rtlCol="0"/>
          <a:lstStyle>
            <a:lvl1pPr>
              <a:defRPr dirty="0">
                <a:gradFill flip="none" rotWithShape="1">
                  <a:gsLst>
                    <a:gs pos="28000">
                      <a:prstClr val="white">
                        <a:lumMod val="93000"/>
                      </a:prstClr>
                    </a:gs>
                    <a:gs pos="0">
                      <a:srgbClr val="1F497D">
                        <a:lumMod val="38000"/>
                        <a:lumOff val="62000"/>
                      </a:srgbClr>
                    </a:gs>
                    <a:gs pos="100000">
                      <a:srgbClr val="EEECE1">
                        <a:lumMod val="0"/>
                        <a:lumOff val="100000"/>
                      </a:srgbClr>
                    </a:gs>
                  </a:gsLst>
                  <a:lin ang="5400000" scaled="1"/>
                  <a:tileRect/>
                </a:gradFill>
                <a:effectLst>
                  <a:outerShdw blurRad="38100" dist="38100" dir="2700000" algn="tl">
                    <a:srgbClr val="000000">
                      <a:alpha val="43137"/>
                    </a:srgbClr>
                  </a:outerShdw>
                </a:effectLst>
                <a:latin typeface="Arial" pitchFamily="34" charset="0"/>
              </a:defRPr>
            </a:lvl1pPr>
          </a:lstStyle>
          <a:p>
            <a:pPr>
              <a:defRPr/>
            </a:pPr>
            <a:r>
              <a:rPr lang="en-US"/>
              <a:t>
              </a:t>
            </a:r>
          </a:p>
        </p:txBody>
      </p:sp>
      <p:sp>
        <p:nvSpPr>
          <p:cNvPr id="6" name="Slide Number Placeholder 5"/>
          <p:cNvSpPr>
            <a:spLocks noGrp="1"/>
          </p:cNvSpPr>
          <p:nvPr>
            <p:ph type="sldNum" sz="quarter" idx="12"/>
          </p:nvPr>
        </p:nvSpPr>
        <p:spPr/>
        <p:txBody>
          <a:bodyPr rtlCol="0"/>
          <a:lstStyle>
            <a:lvl1pPr>
              <a:defRPr dirty="0">
                <a:gradFill flip="none" rotWithShape="1">
                  <a:gsLst>
                    <a:gs pos="28000">
                      <a:prstClr val="white">
                        <a:lumMod val="93000"/>
                      </a:prstClr>
                    </a:gs>
                    <a:gs pos="0">
                      <a:srgbClr val="1F497D">
                        <a:lumMod val="38000"/>
                        <a:lumOff val="62000"/>
                      </a:srgbClr>
                    </a:gs>
                    <a:gs pos="100000">
                      <a:srgbClr val="EEECE1">
                        <a:lumMod val="0"/>
                        <a:lumOff val="100000"/>
                      </a:srgbClr>
                    </a:gs>
                  </a:gsLst>
                  <a:lin ang="5400000" scaled="1"/>
                  <a:tileRect/>
                </a:gradFill>
                <a:effectLst>
                  <a:outerShdw blurRad="38100" dist="38100" dir="2700000" algn="tl">
                    <a:srgbClr val="000000">
                      <a:alpha val="43137"/>
                    </a:srgbClr>
                  </a:outerShdw>
                </a:effectLst>
                <a:latin typeface="Arial" pitchFamily="34" charset="0"/>
              </a:defRPr>
            </a:lvl1pPr>
          </a:lstStyle>
          <a:p>
            <a:pPr>
              <a:defRPr/>
            </a:pPr>
            <a:fld id="{7B4358AC-DEA9-47F6-BEDD-5C6A81EA1FD7}" type="slidenum">
              <a:rPr lang="en-US"/>
              <a:pPr>
                <a:defRPr/>
              </a:pPr>
              <a:t>‹#›</a:t>
            </a:fld>
            <a:endParaRPr lang="en-US"/>
          </a:p>
        </p:txBody>
      </p:sp>
    </p:spTree>
  </p:cSld>
  <p:clrMapOvr>
    <a:masterClrMapping/>
  </p:clrMapOvr>
</p:sldLayout>
</file>

<file path=ppt/slideLayouts/slideLayout10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640899" y="4464028"/>
            <a:ext cx="6858000" cy="1641490"/>
          </a:xfrm>
        </p:spPr>
        <p:txBody>
          <a:bodyPr wrap="none" anchor="t"/>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8" name="Subtitle 2"/>
          <p:cNvSpPr>
            <a:spLocks noGrp="1"/>
          </p:cNvSpPr>
          <p:nvPr>
            <p:ph type="subTitle" idx="1"/>
          </p:nvPr>
        </p:nvSpPr>
        <p:spPr>
          <a:xfrm>
            <a:off x="640899" y="3693678"/>
            <a:ext cx="6858000" cy="754025"/>
          </a:xfrm>
        </p:spPr>
        <p:txBody>
          <a:bodyPr anchor="b"/>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rtlCol="0"/>
          <a:lstStyle>
            <a:lvl1pPr>
              <a:defRPr dirty="0">
                <a:gradFill flip="none" rotWithShape="1">
                  <a:gsLst>
                    <a:gs pos="28000">
                      <a:prstClr val="white">
                        <a:lumMod val="93000"/>
                      </a:prstClr>
                    </a:gs>
                    <a:gs pos="0">
                      <a:srgbClr val="1F497D">
                        <a:lumMod val="38000"/>
                        <a:lumOff val="62000"/>
                      </a:srgbClr>
                    </a:gs>
                    <a:gs pos="100000">
                      <a:srgbClr val="EEECE1">
                        <a:lumMod val="0"/>
                        <a:lumOff val="100000"/>
                      </a:srgbClr>
                    </a:gs>
                  </a:gsLst>
                  <a:lin ang="5400000" scaled="1"/>
                  <a:tileRect/>
                </a:gradFill>
                <a:effectLst>
                  <a:outerShdw blurRad="38100" dist="38100" dir="2700000" algn="tl">
                    <a:srgbClr val="000000">
                      <a:alpha val="43137"/>
                    </a:srgbClr>
                  </a:outerShdw>
                </a:effectLst>
                <a:latin typeface="Arial" pitchFamily="34" charset="0"/>
              </a:defRPr>
            </a:lvl1pPr>
          </a:lstStyle>
          <a:p>
            <a:pPr>
              <a:defRPr/>
            </a:pPr>
            <a:fld id="{679350F2-4AD5-4A88-A081-2950A793788F}" type="datetimeFigureOut">
              <a:rPr lang="en-US"/>
              <a:pPr>
                <a:defRPr/>
              </a:pPr>
              <a:t>12/10/2016</a:t>
            </a:fld>
            <a:endParaRPr lang="en-US"/>
          </a:p>
        </p:txBody>
      </p:sp>
      <p:sp>
        <p:nvSpPr>
          <p:cNvPr id="5" name="Footer Placeholder 4"/>
          <p:cNvSpPr>
            <a:spLocks noGrp="1"/>
          </p:cNvSpPr>
          <p:nvPr>
            <p:ph type="ftr" sz="quarter" idx="11"/>
          </p:nvPr>
        </p:nvSpPr>
        <p:spPr/>
        <p:txBody>
          <a:bodyPr rtlCol="0"/>
          <a:lstStyle>
            <a:lvl1pPr>
              <a:defRPr dirty="0">
                <a:gradFill flip="none" rotWithShape="1">
                  <a:gsLst>
                    <a:gs pos="28000">
                      <a:prstClr val="white">
                        <a:lumMod val="93000"/>
                      </a:prstClr>
                    </a:gs>
                    <a:gs pos="0">
                      <a:srgbClr val="1F497D">
                        <a:lumMod val="38000"/>
                        <a:lumOff val="62000"/>
                      </a:srgbClr>
                    </a:gs>
                    <a:gs pos="100000">
                      <a:srgbClr val="EEECE1">
                        <a:lumMod val="0"/>
                        <a:lumOff val="100000"/>
                      </a:srgbClr>
                    </a:gs>
                  </a:gsLst>
                  <a:lin ang="5400000" scaled="1"/>
                  <a:tileRect/>
                </a:gradFill>
                <a:effectLst>
                  <a:outerShdw blurRad="38100" dist="38100" dir="2700000" algn="tl">
                    <a:srgbClr val="000000">
                      <a:alpha val="43137"/>
                    </a:srgbClr>
                  </a:outerShdw>
                </a:effectLst>
                <a:latin typeface="Arial" pitchFamily="34" charset="0"/>
              </a:defRPr>
            </a:lvl1pPr>
          </a:lstStyle>
          <a:p>
            <a:pPr>
              <a:defRPr/>
            </a:pPr>
            <a:r>
              <a:rPr lang="en-US"/>
              <a:t>
              </a:t>
            </a:r>
          </a:p>
        </p:txBody>
      </p:sp>
      <p:sp>
        <p:nvSpPr>
          <p:cNvPr id="6" name="Slide Number Placeholder 5"/>
          <p:cNvSpPr>
            <a:spLocks noGrp="1"/>
          </p:cNvSpPr>
          <p:nvPr>
            <p:ph type="sldNum" sz="quarter" idx="12"/>
          </p:nvPr>
        </p:nvSpPr>
        <p:spPr/>
        <p:txBody>
          <a:bodyPr rtlCol="0"/>
          <a:lstStyle>
            <a:lvl1pPr>
              <a:defRPr dirty="0">
                <a:gradFill flip="none" rotWithShape="1">
                  <a:gsLst>
                    <a:gs pos="28000">
                      <a:prstClr val="white">
                        <a:lumMod val="93000"/>
                      </a:prstClr>
                    </a:gs>
                    <a:gs pos="0">
                      <a:srgbClr val="1F497D">
                        <a:lumMod val="38000"/>
                        <a:lumOff val="62000"/>
                      </a:srgbClr>
                    </a:gs>
                    <a:gs pos="100000">
                      <a:srgbClr val="EEECE1">
                        <a:lumMod val="0"/>
                        <a:lumOff val="100000"/>
                      </a:srgbClr>
                    </a:gs>
                  </a:gsLst>
                  <a:lin ang="5400000" scaled="1"/>
                  <a:tileRect/>
                </a:gradFill>
                <a:effectLst>
                  <a:outerShdw blurRad="38100" dist="38100" dir="2700000" algn="tl">
                    <a:srgbClr val="000000">
                      <a:alpha val="43137"/>
                    </a:srgbClr>
                  </a:outerShdw>
                </a:effectLst>
                <a:latin typeface="Arial" pitchFamily="34" charset="0"/>
              </a:defRPr>
            </a:lvl1pPr>
          </a:lstStyle>
          <a:p>
            <a:pPr>
              <a:defRPr/>
            </a:pPr>
            <a:fld id="{8A1BA18F-D053-4EE7-88C1-A4563F8A23FD}" type="slidenum">
              <a:rPr lang="en-US"/>
              <a:pPr>
                <a:defRPr/>
              </a:pPr>
              <a:t>‹#›</a:t>
            </a:fld>
            <a:endParaRPr lang="en-US"/>
          </a:p>
        </p:txBody>
      </p:sp>
    </p:spTree>
  </p:cSld>
  <p:clrMapOvr>
    <a:masterClrMapping/>
  </p:clrMapOvr>
</p:sldLayout>
</file>

<file path=ppt/slideLayouts/slideLayout10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40000" y="1825625"/>
            <a:ext cx="3768912"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39880" y="1825625"/>
            <a:ext cx="377547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rtlCol="0"/>
          <a:lstStyle>
            <a:lvl1pPr>
              <a:defRPr dirty="0">
                <a:gradFill flip="none" rotWithShape="1">
                  <a:gsLst>
                    <a:gs pos="28000">
                      <a:prstClr val="white">
                        <a:lumMod val="93000"/>
                      </a:prstClr>
                    </a:gs>
                    <a:gs pos="0">
                      <a:srgbClr val="1F497D">
                        <a:lumMod val="38000"/>
                        <a:lumOff val="62000"/>
                      </a:srgbClr>
                    </a:gs>
                    <a:gs pos="100000">
                      <a:srgbClr val="EEECE1">
                        <a:lumMod val="0"/>
                        <a:lumOff val="100000"/>
                      </a:srgbClr>
                    </a:gs>
                  </a:gsLst>
                  <a:lin ang="5400000" scaled="1"/>
                  <a:tileRect/>
                </a:gradFill>
                <a:effectLst>
                  <a:outerShdw blurRad="38100" dist="38100" dir="2700000" algn="tl">
                    <a:srgbClr val="000000">
                      <a:alpha val="43137"/>
                    </a:srgbClr>
                  </a:outerShdw>
                </a:effectLst>
                <a:latin typeface="Arial" pitchFamily="34" charset="0"/>
              </a:defRPr>
            </a:lvl1pPr>
          </a:lstStyle>
          <a:p>
            <a:pPr>
              <a:defRPr/>
            </a:pPr>
            <a:fld id="{672F98B6-41E6-4454-B494-6FC2D824492F}" type="datetimeFigureOut">
              <a:rPr lang="en-US"/>
              <a:pPr>
                <a:defRPr/>
              </a:pPr>
              <a:t>12/10/2016</a:t>
            </a:fld>
            <a:endParaRPr lang="en-US"/>
          </a:p>
        </p:txBody>
      </p:sp>
      <p:sp>
        <p:nvSpPr>
          <p:cNvPr id="6" name="Footer Placeholder 5"/>
          <p:cNvSpPr>
            <a:spLocks noGrp="1"/>
          </p:cNvSpPr>
          <p:nvPr>
            <p:ph type="ftr" sz="quarter" idx="11"/>
          </p:nvPr>
        </p:nvSpPr>
        <p:spPr/>
        <p:txBody>
          <a:bodyPr rtlCol="0"/>
          <a:lstStyle>
            <a:lvl1pPr>
              <a:defRPr dirty="0">
                <a:gradFill flip="none" rotWithShape="1">
                  <a:gsLst>
                    <a:gs pos="28000">
                      <a:prstClr val="white">
                        <a:lumMod val="93000"/>
                      </a:prstClr>
                    </a:gs>
                    <a:gs pos="0">
                      <a:srgbClr val="1F497D">
                        <a:lumMod val="38000"/>
                        <a:lumOff val="62000"/>
                      </a:srgbClr>
                    </a:gs>
                    <a:gs pos="100000">
                      <a:srgbClr val="EEECE1">
                        <a:lumMod val="0"/>
                        <a:lumOff val="100000"/>
                      </a:srgbClr>
                    </a:gs>
                  </a:gsLst>
                  <a:lin ang="5400000" scaled="1"/>
                  <a:tileRect/>
                </a:gradFill>
                <a:effectLst>
                  <a:outerShdw blurRad="38100" dist="38100" dir="2700000" algn="tl">
                    <a:srgbClr val="000000">
                      <a:alpha val="43137"/>
                    </a:srgbClr>
                  </a:outerShdw>
                </a:effectLst>
                <a:latin typeface="Arial" pitchFamily="34" charset="0"/>
              </a:defRPr>
            </a:lvl1pPr>
          </a:lstStyle>
          <a:p>
            <a:pPr>
              <a:defRPr/>
            </a:pPr>
            <a:r>
              <a:rPr lang="en-US"/>
              <a:t>
              </a:t>
            </a:r>
          </a:p>
        </p:txBody>
      </p:sp>
      <p:sp>
        <p:nvSpPr>
          <p:cNvPr id="7" name="Slide Number Placeholder 6"/>
          <p:cNvSpPr>
            <a:spLocks noGrp="1"/>
          </p:cNvSpPr>
          <p:nvPr>
            <p:ph type="sldNum" sz="quarter" idx="12"/>
          </p:nvPr>
        </p:nvSpPr>
        <p:spPr/>
        <p:txBody>
          <a:bodyPr rtlCol="0"/>
          <a:lstStyle>
            <a:lvl1pPr>
              <a:defRPr dirty="0">
                <a:gradFill flip="none" rotWithShape="1">
                  <a:gsLst>
                    <a:gs pos="28000">
                      <a:prstClr val="white">
                        <a:lumMod val="93000"/>
                      </a:prstClr>
                    </a:gs>
                    <a:gs pos="0">
                      <a:srgbClr val="1F497D">
                        <a:lumMod val="38000"/>
                        <a:lumOff val="62000"/>
                      </a:srgbClr>
                    </a:gs>
                    <a:gs pos="100000">
                      <a:srgbClr val="EEECE1">
                        <a:lumMod val="0"/>
                        <a:lumOff val="100000"/>
                      </a:srgbClr>
                    </a:gs>
                  </a:gsLst>
                  <a:lin ang="5400000" scaled="1"/>
                  <a:tileRect/>
                </a:gradFill>
                <a:effectLst>
                  <a:outerShdw blurRad="38100" dist="38100" dir="2700000" algn="tl">
                    <a:srgbClr val="000000">
                      <a:alpha val="43137"/>
                    </a:srgbClr>
                  </a:outerShdw>
                </a:effectLst>
                <a:latin typeface="Arial" pitchFamily="34" charset="0"/>
              </a:defRPr>
            </a:lvl1pPr>
          </a:lstStyle>
          <a:p>
            <a:pPr>
              <a:defRPr/>
            </a:pPr>
            <a:fld id="{2797071F-E9EA-4DDA-A18B-348B03848661}" type="slidenum">
              <a:rPr lang="en-US"/>
              <a:pPr>
                <a:defRPr/>
              </a:pPr>
              <a:t>‹#›</a:t>
            </a:fld>
            <a:endParaRPr lang="en-US"/>
          </a:p>
        </p:txBody>
      </p:sp>
    </p:spTree>
  </p:cSld>
  <p:clrMapOvr>
    <a:masterClrMapping/>
  </p:clrMapOvr>
</p:sldLayout>
</file>

<file path=ppt/slideLayouts/slideLayout10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40000" y="1681163"/>
            <a:ext cx="3768912"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000" y="2505075"/>
            <a:ext cx="3768912"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39882" y="1681163"/>
            <a:ext cx="3776661" cy="823912"/>
          </a:xfrm>
        </p:spPr>
        <p:txBody>
          <a:bodyPr anchor="b"/>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lvl="0"/>
            <a:r>
              <a:rPr lang="en-US" smtClean="0"/>
              <a:t>Click to edit Master text styles</a:t>
            </a:r>
          </a:p>
        </p:txBody>
      </p:sp>
      <p:sp>
        <p:nvSpPr>
          <p:cNvPr id="6" name="Content Placeholder 5"/>
          <p:cNvSpPr>
            <a:spLocks noGrp="1"/>
          </p:cNvSpPr>
          <p:nvPr>
            <p:ph sz="quarter" idx="4"/>
          </p:nvPr>
        </p:nvSpPr>
        <p:spPr>
          <a:xfrm>
            <a:off x="4739882" y="2505075"/>
            <a:ext cx="377666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rtlCol="0"/>
          <a:lstStyle>
            <a:lvl1pPr>
              <a:defRPr dirty="0">
                <a:gradFill flip="none" rotWithShape="1">
                  <a:gsLst>
                    <a:gs pos="28000">
                      <a:prstClr val="white">
                        <a:lumMod val="93000"/>
                      </a:prstClr>
                    </a:gs>
                    <a:gs pos="0">
                      <a:srgbClr val="1F497D">
                        <a:lumMod val="38000"/>
                        <a:lumOff val="62000"/>
                      </a:srgbClr>
                    </a:gs>
                    <a:gs pos="100000">
                      <a:srgbClr val="EEECE1">
                        <a:lumMod val="0"/>
                        <a:lumOff val="100000"/>
                      </a:srgbClr>
                    </a:gs>
                  </a:gsLst>
                  <a:lin ang="5400000" scaled="1"/>
                  <a:tileRect/>
                </a:gradFill>
                <a:effectLst>
                  <a:outerShdw blurRad="38100" dist="38100" dir="2700000" algn="tl">
                    <a:srgbClr val="000000">
                      <a:alpha val="43137"/>
                    </a:srgbClr>
                  </a:outerShdw>
                </a:effectLst>
                <a:latin typeface="Arial" pitchFamily="34" charset="0"/>
              </a:defRPr>
            </a:lvl1pPr>
          </a:lstStyle>
          <a:p>
            <a:pPr>
              <a:defRPr/>
            </a:pPr>
            <a:fld id="{A6002F77-24BA-4702-9982-00845808C505}" type="datetimeFigureOut">
              <a:rPr lang="en-US"/>
              <a:pPr>
                <a:defRPr/>
              </a:pPr>
              <a:t>12/10/2016</a:t>
            </a:fld>
            <a:endParaRPr lang="en-US"/>
          </a:p>
        </p:txBody>
      </p:sp>
      <p:sp>
        <p:nvSpPr>
          <p:cNvPr id="8" name="Footer Placeholder 7"/>
          <p:cNvSpPr>
            <a:spLocks noGrp="1"/>
          </p:cNvSpPr>
          <p:nvPr>
            <p:ph type="ftr" sz="quarter" idx="11"/>
          </p:nvPr>
        </p:nvSpPr>
        <p:spPr/>
        <p:txBody>
          <a:bodyPr rtlCol="0"/>
          <a:lstStyle>
            <a:lvl1pPr>
              <a:defRPr dirty="0">
                <a:gradFill flip="none" rotWithShape="1">
                  <a:gsLst>
                    <a:gs pos="28000">
                      <a:prstClr val="white">
                        <a:lumMod val="93000"/>
                      </a:prstClr>
                    </a:gs>
                    <a:gs pos="0">
                      <a:srgbClr val="1F497D">
                        <a:lumMod val="38000"/>
                        <a:lumOff val="62000"/>
                      </a:srgbClr>
                    </a:gs>
                    <a:gs pos="100000">
                      <a:srgbClr val="EEECE1">
                        <a:lumMod val="0"/>
                        <a:lumOff val="100000"/>
                      </a:srgbClr>
                    </a:gs>
                  </a:gsLst>
                  <a:lin ang="5400000" scaled="1"/>
                  <a:tileRect/>
                </a:gradFill>
                <a:effectLst>
                  <a:outerShdw blurRad="38100" dist="38100" dir="2700000" algn="tl">
                    <a:srgbClr val="000000">
                      <a:alpha val="43137"/>
                    </a:srgbClr>
                  </a:outerShdw>
                </a:effectLst>
                <a:latin typeface="Arial" pitchFamily="34" charset="0"/>
              </a:defRPr>
            </a:lvl1pPr>
          </a:lstStyle>
          <a:p>
            <a:pPr>
              <a:defRPr/>
            </a:pPr>
            <a:r>
              <a:rPr lang="en-US"/>
              <a:t>
              </a:t>
            </a:r>
          </a:p>
        </p:txBody>
      </p:sp>
      <p:sp>
        <p:nvSpPr>
          <p:cNvPr id="9" name="Slide Number Placeholder 8"/>
          <p:cNvSpPr>
            <a:spLocks noGrp="1"/>
          </p:cNvSpPr>
          <p:nvPr>
            <p:ph type="sldNum" sz="quarter" idx="12"/>
          </p:nvPr>
        </p:nvSpPr>
        <p:spPr/>
        <p:txBody>
          <a:bodyPr rtlCol="0"/>
          <a:lstStyle>
            <a:lvl1pPr>
              <a:defRPr dirty="0">
                <a:gradFill flip="none" rotWithShape="1">
                  <a:gsLst>
                    <a:gs pos="28000">
                      <a:prstClr val="white">
                        <a:lumMod val="93000"/>
                      </a:prstClr>
                    </a:gs>
                    <a:gs pos="0">
                      <a:srgbClr val="1F497D">
                        <a:lumMod val="38000"/>
                        <a:lumOff val="62000"/>
                      </a:srgbClr>
                    </a:gs>
                    <a:gs pos="100000">
                      <a:srgbClr val="EEECE1">
                        <a:lumMod val="0"/>
                        <a:lumOff val="100000"/>
                      </a:srgbClr>
                    </a:gs>
                  </a:gsLst>
                  <a:lin ang="5400000" scaled="1"/>
                  <a:tileRect/>
                </a:gradFill>
                <a:effectLst>
                  <a:outerShdw blurRad="38100" dist="38100" dir="2700000" algn="tl">
                    <a:srgbClr val="000000">
                      <a:alpha val="43137"/>
                    </a:srgbClr>
                  </a:outerShdw>
                </a:effectLst>
                <a:latin typeface="Arial" pitchFamily="34" charset="0"/>
              </a:defRPr>
            </a:lvl1pPr>
          </a:lstStyle>
          <a:p>
            <a:pPr>
              <a:defRPr/>
            </a:pPr>
            <a:fld id="{0DB61076-0DD9-420D-916A-B9CF0D8D8101}" type="slidenum">
              <a:rPr lang="en-US"/>
              <a:pPr>
                <a:defRPr/>
              </a:pPr>
              <a:t>‹#›</a:t>
            </a:fld>
            <a:endParaRPr lang="en-US"/>
          </a:p>
        </p:txBody>
      </p:sp>
    </p:spTree>
  </p:cSld>
  <p:clrMapOvr>
    <a:masterClrMapping/>
  </p:clrMapOvr>
</p:sldLayout>
</file>

<file path=ppt/slideLayouts/slideLayout10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rtlCol="0"/>
          <a:lstStyle>
            <a:lvl1pPr>
              <a:defRPr dirty="0">
                <a:gradFill flip="none" rotWithShape="1">
                  <a:gsLst>
                    <a:gs pos="28000">
                      <a:prstClr val="white">
                        <a:lumMod val="93000"/>
                      </a:prstClr>
                    </a:gs>
                    <a:gs pos="0">
                      <a:srgbClr val="1F497D">
                        <a:lumMod val="38000"/>
                        <a:lumOff val="62000"/>
                      </a:srgbClr>
                    </a:gs>
                    <a:gs pos="100000">
                      <a:srgbClr val="EEECE1">
                        <a:lumMod val="0"/>
                        <a:lumOff val="100000"/>
                      </a:srgbClr>
                    </a:gs>
                  </a:gsLst>
                  <a:lin ang="5400000" scaled="1"/>
                  <a:tileRect/>
                </a:gradFill>
                <a:effectLst>
                  <a:outerShdw blurRad="38100" dist="38100" dir="2700000" algn="tl">
                    <a:srgbClr val="000000">
                      <a:alpha val="43137"/>
                    </a:srgbClr>
                  </a:outerShdw>
                </a:effectLst>
                <a:latin typeface="Arial" pitchFamily="34" charset="0"/>
              </a:defRPr>
            </a:lvl1pPr>
          </a:lstStyle>
          <a:p>
            <a:pPr>
              <a:defRPr/>
            </a:pPr>
            <a:fld id="{80ACFD46-9AD5-40F8-A19F-BBC4BD850F54}" type="datetimeFigureOut">
              <a:rPr lang="en-US"/>
              <a:pPr>
                <a:defRPr/>
              </a:pPr>
              <a:t>12/10/2016</a:t>
            </a:fld>
            <a:endParaRPr lang="en-US"/>
          </a:p>
        </p:txBody>
      </p:sp>
      <p:sp>
        <p:nvSpPr>
          <p:cNvPr id="4" name="Footer Placeholder 3"/>
          <p:cNvSpPr>
            <a:spLocks noGrp="1"/>
          </p:cNvSpPr>
          <p:nvPr>
            <p:ph type="ftr" sz="quarter" idx="11"/>
          </p:nvPr>
        </p:nvSpPr>
        <p:spPr/>
        <p:txBody>
          <a:bodyPr rtlCol="0"/>
          <a:lstStyle>
            <a:lvl1pPr>
              <a:defRPr dirty="0">
                <a:gradFill flip="none" rotWithShape="1">
                  <a:gsLst>
                    <a:gs pos="28000">
                      <a:prstClr val="white">
                        <a:lumMod val="93000"/>
                      </a:prstClr>
                    </a:gs>
                    <a:gs pos="0">
                      <a:srgbClr val="1F497D">
                        <a:lumMod val="38000"/>
                        <a:lumOff val="62000"/>
                      </a:srgbClr>
                    </a:gs>
                    <a:gs pos="100000">
                      <a:srgbClr val="EEECE1">
                        <a:lumMod val="0"/>
                        <a:lumOff val="100000"/>
                      </a:srgbClr>
                    </a:gs>
                  </a:gsLst>
                  <a:lin ang="5400000" scaled="1"/>
                  <a:tileRect/>
                </a:gradFill>
                <a:effectLst>
                  <a:outerShdw blurRad="38100" dist="38100" dir="2700000" algn="tl">
                    <a:srgbClr val="000000">
                      <a:alpha val="43137"/>
                    </a:srgbClr>
                  </a:outerShdw>
                </a:effectLst>
                <a:latin typeface="Arial" pitchFamily="34" charset="0"/>
              </a:defRPr>
            </a:lvl1pPr>
          </a:lstStyle>
          <a:p>
            <a:pPr>
              <a:defRPr/>
            </a:pPr>
            <a:r>
              <a:rPr lang="en-US"/>
              <a:t>
              </a:t>
            </a:r>
          </a:p>
        </p:txBody>
      </p:sp>
      <p:sp>
        <p:nvSpPr>
          <p:cNvPr id="5" name="Slide Number Placeholder 4"/>
          <p:cNvSpPr>
            <a:spLocks noGrp="1"/>
          </p:cNvSpPr>
          <p:nvPr>
            <p:ph type="sldNum" sz="quarter" idx="12"/>
          </p:nvPr>
        </p:nvSpPr>
        <p:spPr/>
        <p:txBody>
          <a:bodyPr rtlCol="0"/>
          <a:lstStyle>
            <a:lvl1pPr>
              <a:defRPr dirty="0">
                <a:gradFill flip="none" rotWithShape="1">
                  <a:gsLst>
                    <a:gs pos="28000">
                      <a:prstClr val="white">
                        <a:lumMod val="93000"/>
                      </a:prstClr>
                    </a:gs>
                    <a:gs pos="0">
                      <a:srgbClr val="1F497D">
                        <a:lumMod val="38000"/>
                        <a:lumOff val="62000"/>
                      </a:srgbClr>
                    </a:gs>
                    <a:gs pos="100000">
                      <a:srgbClr val="EEECE1">
                        <a:lumMod val="0"/>
                        <a:lumOff val="100000"/>
                      </a:srgbClr>
                    </a:gs>
                  </a:gsLst>
                  <a:lin ang="5400000" scaled="1"/>
                  <a:tileRect/>
                </a:gradFill>
                <a:effectLst>
                  <a:outerShdw blurRad="38100" dist="38100" dir="2700000" algn="tl">
                    <a:srgbClr val="000000">
                      <a:alpha val="43137"/>
                    </a:srgbClr>
                  </a:outerShdw>
                </a:effectLst>
                <a:latin typeface="Arial" pitchFamily="34" charset="0"/>
              </a:defRPr>
            </a:lvl1pPr>
          </a:lstStyle>
          <a:p>
            <a:pPr>
              <a:defRPr/>
            </a:pPr>
            <a:fld id="{604CBA2A-B69B-4340-8F16-6EECEE2DAA93}" type="slidenum">
              <a:rPr lang="en-US"/>
              <a:pPr>
                <a:defRPr/>
              </a:pPr>
              <a:t>‹#›</a:t>
            </a:fld>
            <a:endParaRPr lang="en-US"/>
          </a:p>
        </p:txBody>
      </p:sp>
    </p:spTree>
  </p:cSld>
  <p:clrMapOvr>
    <a:masterClrMapping/>
  </p:clrMapOvr>
</p:sldLayout>
</file>

<file path=ppt/slideLayouts/slideLayout10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lvl1pPr>
              <a:defRPr dirty="0">
                <a:gradFill flip="none" rotWithShape="1">
                  <a:gsLst>
                    <a:gs pos="28000">
                      <a:prstClr val="white">
                        <a:lumMod val="93000"/>
                      </a:prstClr>
                    </a:gs>
                    <a:gs pos="0">
                      <a:srgbClr val="1F497D">
                        <a:lumMod val="38000"/>
                        <a:lumOff val="62000"/>
                      </a:srgbClr>
                    </a:gs>
                    <a:gs pos="100000">
                      <a:srgbClr val="EEECE1">
                        <a:lumMod val="0"/>
                        <a:lumOff val="100000"/>
                      </a:srgbClr>
                    </a:gs>
                  </a:gsLst>
                  <a:lin ang="5400000" scaled="1"/>
                  <a:tileRect/>
                </a:gradFill>
                <a:effectLst>
                  <a:outerShdw blurRad="38100" dist="38100" dir="2700000" algn="tl">
                    <a:srgbClr val="000000">
                      <a:alpha val="43137"/>
                    </a:srgbClr>
                  </a:outerShdw>
                </a:effectLst>
                <a:latin typeface="Arial" pitchFamily="34" charset="0"/>
              </a:defRPr>
            </a:lvl1pPr>
          </a:lstStyle>
          <a:p>
            <a:pPr>
              <a:defRPr/>
            </a:pPr>
            <a:fld id="{2DB5AD03-6F4B-434A-BD16-B8D6A4AF9E79}" type="datetimeFigureOut">
              <a:rPr lang="en-US"/>
              <a:pPr>
                <a:defRPr/>
              </a:pPr>
              <a:t>12/10/2016</a:t>
            </a:fld>
            <a:endParaRPr lang="en-US"/>
          </a:p>
        </p:txBody>
      </p:sp>
      <p:sp>
        <p:nvSpPr>
          <p:cNvPr id="3" name="Footer Placeholder 2"/>
          <p:cNvSpPr>
            <a:spLocks noGrp="1"/>
          </p:cNvSpPr>
          <p:nvPr>
            <p:ph type="ftr" sz="quarter" idx="11"/>
          </p:nvPr>
        </p:nvSpPr>
        <p:spPr/>
        <p:txBody>
          <a:bodyPr rtlCol="0"/>
          <a:lstStyle>
            <a:lvl1pPr>
              <a:defRPr dirty="0">
                <a:gradFill flip="none" rotWithShape="1">
                  <a:gsLst>
                    <a:gs pos="28000">
                      <a:prstClr val="white">
                        <a:lumMod val="93000"/>
                      </a:prstClr>
                    </a:gs>
                    <a:gs pos="0">
                      <a:srgbClr val="1F497D">
                        <a:lumMod val="38000"/>
                        <a:lumOff val="62000"/>
                      </a:srgbClr>
                    </a:gs>
                    <a:gs pos="100000">
                      <a:srgbClr val="EEECE1">
                        <a:lumMod val="0"/>
                        <a:lumOff val="100000"/>
                      </a:srgbClr>
                    </a:gs>
                  </a:gsLst>
                  <a:lin ang="5400000" scaled="1"/>
                  <a:tileRect/>
                </a:gradFill>
                <a:effectLst>
                  <a:outerShdw blurRad="38100" dist="38100" dir="2700000" algn="tl">
                    <a:srgbClr val="000000">
                      <a:alpha val="43137"/>
                    </a:srgbClr>
                  </a:outerShdw>
                </a:effectLst>
                <a:latin typeface="Arial" pitchFamily="34" charset="0"/>
              </a:defRPr>
            </a:lvl1pPr>
          </a:lstStyle>
          <a:p>
            <a:pPr>
              <a:defRPr/>
            </a:pPr>
            <a:r>
              <a:rPr lang="en-US"/>
              <a:t>
              </a:t>
            </a:r>
          </a:p>
        </p:txBody>
      </p:sp>
      <p:sp>
        <p:nvSpPr>
          <p:cNvPr id="4" name="Slide Number Placeholder 3"/>
          <p:cNvSpPr>
            <a:spLocks noGrp="1"/>
          </p:cNvSpPr>
          <p:nvPr>
            <p:ph type="sldNum" sz="quarter" idx="12"/>
          </p:nvPr>
        </p:nvSpPr>
        <p:spPr/>
        <p:txBody>
          <a:bodyPr rtlCol="0"/>
          <a:lstStyle>
            <a:lvl1pPr>
              <a:defRPr dirty="0">
                <a:gradFill flip="none" rotWithShape="1">
                  <a:gsLst>
                    <a:gs pos="28000">
                      <a:prstClr val="white">
                        <a:lumMod val="93000"/>
                      </a:prstClr>
                    </a:gs>
                    <a:gs pos="0">
                      <a:srgbClr val="1F497D">
                        <a:lumMod val="38000"/>
                        <a:lumOff val="62000"/>
                      </a:srgbClr>
                    </a:gs>
                    <a:gs pos="100000">
                      <a:srgbClr val="EEECE1">
                        <a:lumMod val="0"/>
                        <a:lumOff val="100000"/>
                      </a:srgbClr>
                    </a:gs>
                  </a:gsLst>
                  <a:lin ang="5400000" scaled="1"/>
                  <a:tileRect/>
                </a:gradFill>
                <a:effectLst>
                  <a:outerShdw blurRad="38100" dist="38100" dir="2700000" algn="tl">
                    <a:srgbClr val="000000">
                      <a:alpha val="43137"/>
                    </a:srgbClr>
                  </a:outerShdw>
                </a:effectLst>
                <a:latin typeface="Arial" pitchFamily="34" charset="0"/>
              </a:defRPr>
            </a:lvl1pPr>
          </a:lstStyle>
          <a:p>
            <a:pPr>
              <a:defRPr/>
            </a:pPr>
            <a:fld id="{7AAF72A3-C241-4D85-AE4A-C95BB7778DFD}" type="slidenum">
              <a:rPr lang="en-US"/>
              <a:pPr>
                <a:defRPr/>
              </a:pPr>
              <a:t>‹#›</a:t>
            </a:fld>
            <a:endParaRPr lang="en-US"/>
          </a:p>
        </p:txBody>
      </p:sp>
    </p:spTree>
  </p:cSld>
  <p:clrMapOvr>
    <a:masterClrMapping/>
  </p:clrMapOvr>
</p:sldLayout>
</file>

<file path=ppt/slideLayouts/slideLayout10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42"/>
            <a:ext cx="4629150" cy="4873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40008" y="2057400"/>
            <a:ext cx="2739019"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rtlCol="0"/>
          <a:lstStyle>
            <a:lvl1pPr>
              <a:defRPr dirty="0">
                <a:gradFill flip="none" rotWithShape="1">
                  <a:gsLst>
                    <a:gs pos="28000">
                      <a:prstClr val="white">
                        <a:lumMod val="93000"/>
                      </a:prstClr>
                    </a:gs>
                    <a:gs pos="0">
                      <a:srgbClr val="1F497D">
                        <a:lumMod val="38000"/>
                        <a:lumOff val="62000"/>
                      </a:srgbClr>
                    </a:gs>
                    <a:gs pos="100000">
                      <a:srgbClr val="EEECE1">
                        <a:lumMod val="0"/>
                        <a:lumOff val="100000"/>
                      </a:srgbClr>
                    </a:gs>
                  </a:gsLst>
                  <a:lin ang="5400000" scaled="1"/>
                  <a:tileRect/>
                </a:gradFill>
                <a:effectLst>
                  <a:outerShdw blurRad="38100" dist="38100" dir="2700000" algn="tl">
                    <a:srgbClr val="000000">
                      <a:alpha val="43137"/>
                    </a:srgbClr>
                  </a:outerShdw>
                </a:effectLst>
                <a:latin typeface="Arial" pitchFamily="34" charset="0"/>
              </a:defRPr>
            </a:lvl1pPr>
          </a:lstStyle>
          <a:p>
            <a:pPr>
              <a:defRPr/>
            </a:pPr>
            <a:fld id="{004F3C68-1BDE-46DB-8A87-CA40CAB083E7}" type="datetimeFigureOut">
              <a:rPr lang="en-US"/>
              <a:pPr>
                <a:defRPr/>
              </a:pPr>
              <a:t>12/10/2016</a:t>
            </a:fld>
            <a:endParaRPr lang="en-US"/>
          </a:p>
        </p:txBody>
      </p:sp>
      <p:sp>
        <p:nvSpPr>
          <p:cNvPr id="6" name="Footer Placeholder 5"/>
          <p:cNvSpPr>
            <a:spLocks noGrp="1"/>
          </p:cNvSpPr>
          <p:nvPr>
            <p:ph type="ftr" sz="quarter" idx="11"/>
          </p:nvPr>
        </p:nvSpPr>
        <p:spPr/>
        <p:txBody>
          <a:bodyPr rtlCol="0"/>
          <a:lstStyle>
            <a:lvl1pPr>
              <a:defRPr dirty="0">
                <a:gradFill flip="none" rotWithShape="1">
                  <a:gsLst>
                    <a:gs pos="28000">
                      <a:prstClr val="white">
                        <a:lumMod val="93000"/>
                      </a:prstClr>
                    </a:gs>
                    <a:gs pos="0">
                      <a:srgbClr val="1F497D">
                        <a:lumMod val="38000"/>
                        <a:lumOff val="62000"/>
                      </a:srgbClr>
                    </a:gs>
                    <a:gs pos="100000">
                      <a:srgbClr val="EEECE1">
                        <a:lumMod val="0"/>
                        <a:lumOff val="100000"/>
                      </a:srgbClr>
                    </a:gs>
                  </a:gsLst>
                  <a:lin ang="5400000" scaled="1"/>
                  <a:tileRect/>
                </a:gradFill>
                <a:effectLst>
                  <a:outerShdw blurRad="38100" dist="38100" dir="2700000" algn="tl">
                    <a:srgbClr val="000000">
                      <a:alpha val="43137"/>
                    </a:srgbClr>
                  </a:outerShdw>
                </a:effectLst>
                <a:latin typeface="Arial" pitchFamily="34" charset="0"/>
              </a:defRPr>
            </a:lvl1pPr>
          </a:lstStyle>
          <a:p>
            <a:pPr>
              <a:defRPr/>
            </a:pPr>
            <a:r>
              <a:rPr lang="en-US"/>
              <a:t>
              </a:t>
            </a:r>
          </a:p>
        </p:txBody>
      </p:sp>
      <p:sp>
        <p:nvSpPr>
          <p:cNvPr id="7" name="Slide Number Placeholder 6"/>
          <p:cNvSpPr>
            <a:spLocks noGrp="1"/>
          </p:cNvSpPr>
          <p:nvPr>
            <p:ph type="sldNum" sz="quarter" idx="12"/>
          </p:nvPr>
        </p:nvSpPr>
        <p:spPr/>
        <p:txBody>
          <a:bodyPr rtlCol="0"/>
          <a:lstStyle>
            <a:lvl1pPr>
              <a:defRPr dirty="0">
                <a:gradFill flip="none" rotWithShape="1">
                  <a:gsLst>
                    <a:gs pos="28000">
                      <a:prstClr val="white">
                        <a:lumMod val="93000"/>
                      </a:prstClr>
                    </a:gs>
                    <a:gs pos="0">
                      <a:srgbClr val="1F497D">
                        <a:lumMod val="38000"/>
                        <a:lumOff val="62000"/>
                      </a:srgbClr>
                    </a:gs>
                    <a:gs pos="100000">
                      <a:srgbClr val="EEECE1">
                        <a:lumMod val="0"/>
                        <a:lumOff val="100000"/>
                      </a:srgbClr>
                    </a:gs>
                  </a:gsLst>
                  <a:lin ang="5400000" scaled="1"/>
                  <a:tileRect/>
                </a:gradFill>
                <a:effectLst>
                  <a:outerShdw blurRad="38100" dist="38100" dir="2700000" algn="tl">
                    <a:srgbClr val="000000">
                      <a:alpha val="43137"/>
                    </a:srgbClr>
                  </a:outerShdw>
                </a:effectLst>
                <a:latin typeface="Arial" pitchFamily="34" charset="0"/>
              </a:defRPr>
            </a:lvl1pPr>
          </a:lstStyle>
          <a:p>
            <a:pPr>
              <a:defRPr/>
            </a:pPr>
            <a:fld id="{041AA4E3-5A50-427E-B8F1-655DCD931E5D}" type="slidenum">
              <a:rPr lang="en-US"/>
              <a:pPr>
                <a:defRPr/>
              </a:pPr>
              <a:t>‹#›</a:t>
            </a:fld>
            <a:endParaRPr lang="en-US"/>
          </a:p>
        </p:txBody>
      </p:sp>
    </p:spTree>
  </p:cSld>
  <p:clrMapOvr>
    <a:masterClrMapping/>
  </p:clrMapOvr>
</p:sldLayout>
</file>

<file path=ppt/slideLayouts/slideLayout10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42"/>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840008" y="2057400"/>
            <a:ext cx="2739019"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rtlCol="0"/>
          <a:lstStyle>
            <a:lvl1pPr>
              <a:defRPr dirty="0">
                <a:gradFill flip="none" rotWithShape="1">
                  <a:gsLst>
                    <a:gs pos="28000">
                      <a:prstClr val="white">
                        <a:lumMod val="93000"/>
                      </a:prstClr>
                    </a:gs>
                    <a:gs pos="0">
                      <a:srgbClr val="1F497D">
                        <a:lumMod val="38000"/>
                        <a:lumOff val="62000"/>
                      </a:srgbClr>
                    </a:gs>
                    <a:gs pos="100000">
                      <a:srgbClr val="EEECE1">
                        <a:lumMod val="0"/>
                        <a:lumOff val="100000"/>
                      </a:srgbClr>
                    </a:gs>
                  </a:gsLst>
                  <a:lin ang="5400000" scaled="1"/>
                  <a:tileRect/>
                </a:gradFill>
                <a:effectLst>
                  <a:outerShdw blurRad="38100" dist="38100" dir="2700000" algn="tl">
                    <a:srgbClr val="000000">
                      <a:alpha val="43137"/>
                    </a:srgbClr>
                  </a:outerShdw>
                </a:effectLst>
                <a:latin typeface="Arial" pitchFamily="34" charset="0"/>
              </a:defRPr>
            </a:lvl1pPr>
          </a:lstStyle>
          <a:p>
            <a:pPr>
              <a:defRPr/>
            </a:pPr>
            <a:fld id="{365235FC-D8D4-4E61-908F-724BB836D8BB}" type="datetimeFigureOut">
              <a:rPr lang="en-US"/>
              <a:pPr>
                <a:defRPr/>
              </a:pPr>
              <a:t>12/10/2016</a:t>
            </a:fld>
            <a:endParaRPr lang="en-US"/>
          </a:p>
        </p:txBody>
      </p:sp>
      <p:sp>
        <p:nvSpPr>
          <p:cNvPr id="6" name="Footer Placeholder 5"/>
          <p:cNvSpPr>
            <a:spLocks noGrp="1"/>
          </p:cNvSpPr>
          <p:nvPr>
            <p:ph type="ftr" sz="quarter" idx="11"/>
          </p:nvPr>
        </p:nvSpPr>
        <p:spPr/>
        <p:txBody>
          <a:bodyPr rtlCol="0"/>
          <a:lstStyle>
            <a:lvl1pPr>
              <a:defRPr dirty="0">
                <a:gradFill flip="none" rotWithShape="1">
                  <a:gsLst>
                    <a:gs pos="28000">
                      <a:prstClr val="white">
                        <a:lumMod val="93000"/>
                      </a:prstClr>
                    </a:gs>
                    <a:gs pos="0">
                      <a:srgbClr val="1F497D">
                        <a:lumMod val="38000"/>
                        <a:lumOff val="62000"/>
                      </a:srgbClr>
                    </a:gs>
                    <a:gs pos="100000">
                      <a:srgbClr val="EEECE1">
                        <a:lumMod val="0"/>
                        <a:lumOff val="100000"/>
                      </a:srgbClr>
                    </a:gs>
                  </a:gsLst>
                  <a:lin ang="5400000" scaled="1"/>
                  <a:tileRect/>
                </a:gradFill>
                <a:effectLst>
                  <a:outerShdw blurRad="38100" dist="38100" dir="2700000" algn="tl">
                    <a:srgbClr val="000000">
                      <a:alpha val="43137"/>
                    </a:srgbClr>
                  </a:outerShdw>
                </a:effectLst>
                <a:latin typeface="Arial" pitchFamily="34" charset="0"/>
              </a:defRPr>
            </a:lvl1pPr>
          </a:lstStyle>
          <a:p>
            <a:pPr>
              <a:defRPr/>
            </a:pPr>
            <a:r>
              <a:rPr lang="en-US"/>
              <a:t>
              </a:t>
            </a:r>
          </a:p>
        </p:txBody>
      </p:sp>
      <p:sp>
        <p:nvSpPr>
          <p:cNvPr id="7" name="Slide Number Placeholder 6"/>
          <p:cNvSpPr>
            <a:spLocks noGrp="1"/>
          </p:cNvSpPr>
          <p:nvPr>
            <p:ph type="sldNum" sz="quarter" idx="12"/>
          </p:nvPr>
        </p:nvSpPr>
        <p:spPr/>
        <p:txBody>
          <a:bodyPr rtlCol="0"/>
          <a:lstStyle>
            <a:lvl1pPr>
              <a:defRPr dirty="0">
                <a:gradFill flip="none" rotWithShape="1">
                  <a:gsLst>
                    <a:gs pos="28000">
                      <a:prstClr val="white">
                        <a:lumMod val="93000"/>
                      </a:prstClr>
                    </a:gs>
                    <a:gs pos="0">
                      <a:srgbClr val="1F497D">
                        <a:lumMod val="38000"/>
                        <a:lumOff val="62000"/>
                      </a:srgbClr>
                    </a:gs>
                    <a:gs pos="100000">
                      <a:srgbClr val="EEECE1">
                        <a:lumMod val="0"/>
                        <a:lumOff val="100000"/>
                      </a:srgbClr>
                    </a:gs>
                  </a:gsLst>
                  <a:lin ang="5400000" scaled="1"/>
                  <a:tileRect/>
                </a:gradFill>
                <a:effectLst>
                  <a:outerShdw blurRad="38100" dist="38100" dir="2700000" algn="tl">
                    <a:srgbClr val="000000">
                      <a:alpha val="43137"/>
                    </a:srgbClr>
                  </a:outerShdw>
                </a:effectLst>
                <a:latin typeface="Arial" pitchFamily="34" charset="0"/>
              </a:defRPr>
            </a:lvl1pPr>
          </a:lstStyle>
          <a:p>
            <a:pPr>
              <a:defRPr/>
            </a:pPr>
            <a:fld id="{C06EAB2B-DC1A-49DA-95D6-9937C2CFDCEB}" type="slidenum">
              <a:rPr lang="en-US"/>
              <a:pPr>
                <a:defRPr/>
              </a:pPr>
              <a:t>‹#›</a:t>
            </a:fld>
            <a:endParaRPr lang="en-US"/>
          </a:p>
        </p:txBody>
      </p:sp>
    </p:spTree>
  </p:cSld>
  <p:clrMapOvr>
    <a:masterClrMapping/>
  </p:clrMapOvr>
</p:sldLayout>
</file>

<file path=ppt/slideLayouts/slideLayout100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367177"/>
            <a:ext cx="7886700" cy="819355"/>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29841" y="987442"/>
            <a:ext cx="78867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29843" y="5186516"/>
            <a:ext cx="7885509"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rtlCol="0"/>
          <a:lstStyle>
            <a:lvl1pPr>
              <a:defRPr dirty="0">
                <a:gradFill flip="none" rotWithShape="1">
                  <a:gsLst>
                    <a:gs pos="28000">
                      <a:prstClr val="white">
                        <a:lumMod val="93000"/>
                      </a:prstClr>
                    </a:gs>
                    <a:gs pos="0">
                      <a:srgbClr val="1F497D">
                        <a:lumMod val="38000"/>
                        <a:lumOff val="62000"/>
                      </a:srgbClr>
                    </a:gs>
                    <a:gs pos="100000">
                      <a:srgbClr val="EEECE1">
                        <a:lumMod val="0"/>
                        <a:lumOff val="100000"/>
                      </a:srgbClr>
                    </a:gs>
                  </a:gsLst>
                  <a:lin ang="5400000" scaled="1"/>
                  <a:tileRect/>
                </a:gradFill>
                <a:effectLst>
                  <a:outerShdw blurRad="38100" dist="38100" dir="2700000" algn="tl">
                    <a:srgbClr val="000000">
                      <a:alpha val="43137"/>
                    </a:srgbClr>
                  </a:outerShdw>
                </a:effectLst>
                <a:latin typeface="Arial" pitchFamily="34" charset="0"/>
              </a:defRPr>
            </a:lvl1pPr>
          </a:lstStyle>
          <a:p>
            <a:pPr>
              <a:defRPr/>
            </a:pPr>
            <a:fld id="{C9D6B73E-9AF4-4706-A0FB-8845C8964519}" type="datetimeFigureOut">
              <a:rPr lang="en-US"/>
              <a:pPr>
                <a:defRPr/>
              </a:pPr>
              <a:t>12/10/2016</a:t>
            </a:fld>
            <a:endParaRPr lang="en-US"/>
          </a:p>
        </p:txBody>
      </p:sp>
      <p:sp>
        <p:nvSpPr>
          <p:cNvPr id="6" name="Footer Placeholder 5"/>
          <p:cNvSpPr>
            <a:spLocks noGrp="1"/>
          </p:cNvSpPr>
          <p:nvPr>
            <p:ph type="ftr" sz="quarter" idx="11"/>
          </p:nvPr>
        </p:nvSpPr>
        <p:spPr/>
        <p:txBody>
          <a:bodyPr rtlCol="0"/>
          <a:lstStyle>
            <a:lvl1pPr>
              <a:defRPr dirty="0">
                <a:gradFill flip="none" rotWithShape="1">
                  <a:gsLst>
                    <a:gs pos="28000">
                      <a:prstClr val="white">
                        <a:lumMod val="93000"/>
                      </a:prstClr>
                    </a:gs>
                    <a:gs pos="0">
                      <a:srgbClr val="1F497D">
                        <a:lumMod val="38000"/>
                        <a:lumOff val="62000"/>
                      </a:srgbClr>
                    </a:gs>
                    <a:gs pos="100000">
                      <a:srgbClr val="EEECE1">
                        <a:lumMod val="0"/>
                        <a:lumOff val="100000"/>
                      </a:srgbClr>
                    </a:gs>
                  </a:gsLst>
                  <a:lin ang="5400000" scaled="1"/>
                  <a:tileRect/>
                </a:gradFill>
                <a:effectLst>
                  <a:outerShdw blurRad="38100" dist="38100" dir="2700000" algn="tl">
                    <a:srgbClr val="000000">
                      <a:alpha val="43137"/>
                    </a:srgbClr>
                  </a:outerShdw>
                </a:effectLst>
                <a:latin typeface="Arial" pitchFamily="34" charset="0"/>
              </a:defRPr>
            </a:lvl1pPr>
          </a:lstStyle>
          <a:p>
            <a:pPr>
              <a:defRPr/>
            </a:pPr>
            <a:r>
              <a:rPr lang="en-US"/>
              <a:t>
              </a:t>
            </a:r>
          </a:p>
        </p:txBody>
      </p:sp>
      <p:sp>
        <p:nvSpPr>
          <p:cNvPr id="7" name="Slide Number Placeholder 6"/>
          <p:cNvSpPr>
            <a:spLocks noGrp="1"/>
          </p:cNvSpPr>
          <p:nvPr>
            <p:ph type="sldNum" sz="quarter" idx="12"/>
          </p:nvPr>
        </p:nvSpPr>
        <p:spPr/>
        <p:txBody>
          <a:bodyPr rtlCol="0"/>
          <a:lstStyle>
            <a:lvl1pPr>
              <a:defRPr dirty="0">
                <a:gradFill flip="none" rotWithShape="1">
                  <a:gsLst>
                    <a:gs pos="28000">
                      <a:prstClr val="white">
                        <a:lumMod val="93000"/>
                      </a:prstClr>
                    </a:gs>
                    <a:gs pos="0">
                      <a:srgbClr val="1F497D">
                        <a:lumMod val="38000"/>
                        <a:lumOff val="62000"/>
                      </a:srgbClr>
                    </a:gs>
                    <a:gs pos="100000">
                      <a:srgbClr val="EEECE1">
                        <a:lumMod val="0"/>
                        <a:lumOff val="100000"/>
                      </a:srgbClr>
                    </a:gs>
                  </a:gsLst>
                  <a:lin ang="5400000" scaled="1"/>
                  <a:tileRect/>
                </a:gradFill>
                <a:effectLst>
                  <a:outerShdw blurRad="38100" dist="38100" dir="2700000" algn="tl">
                    <a:srgbClr val="000000">
                      <a:alpha val="43137"/>
                    </a:srgbClr>
                  </a:outerShdw>
                </a:effectLst>
                <a:latin typeface="Arial" pitchFamily="34" charset="0"/>
              </a:defRPr>
            </a:lvl1pPr>
          </a:lstStyle>
          <a:p>
            <a:pPr>
              <a:defRPr/>
            </a:pPr>
            <a:fld id="{00B5B739-B567-43A4-9FA6-810B9B4DC066}" type="slidenum">
              <a:rPr lang="en-US"/>
              <a:pPr>
                <a:defRPr/>
              </a:pPr>
              <a:t>‹#›</a:t>
            </a:fld>
            <a:endParaRPr lang="en-US"/>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DD0F4B4F-5974-4188-A90B-492CBE2F0B92}" type="slidenum">
              <a:rPr lang="en-GB"/>
              <a:pPr>
                <a:defRPr/>
              </a:pPr>
              <a:t>‹#›</a:t>
            </a:fld>
            <a:endParaRPr lang="en-GB"/>
          </a:p>
        </p:txBody>
      </p:sp>
    </p:spTree>
  </p:cSld>
  <p:clrMapOvr>
    <a:masterClrMapping/>
  </p:clrMapOvr>
</p:sldLayout>
</file>

<file path=ppt/slideLayouts/slideLayout10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3534344"/>
          </a:xfrm>
        </p:spPr>
        <p:txBody>
          <a:bodyP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29843" y="4489399"/>
            <a:ext cx="7885509"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rtlCol="0"/>
          <a:lstStyle>
            <a:lvl1pPr>
              <a:defRPr dirty="0">
                <a:gradFill flip="none" rotWithShape="1">
                  <a:gsLst>
                    <a:gs pos="28000">
                      <a:prstClr val="white">
                        <a:lumMod val="93000"/>
                      </a:prstClr>
                    </a:gs>
                    <a:gs pos="0">
                      <a:srgbClr val="1F497D">
                        <a:lumMod val="38000"/>
                        <a:lumOff val="62000"/>
                      </a:srgbClr>
                    </a:gs>
                    <a:gs pos="100000">
                      <a:srgbClr val="EEECE1">
                        <a:lumMod val="0"/>
                        <a:lumOff val="100000"/>
                      </a:srgbClr>
                    </a:gs>
                  </a:gsLst>
                  <a:lin ang="5400000" scaled="1"/>
                  <a:tileRect/>
                </a:gradFill>
                <a:effectLst>
                  <a:outerShdw blurRad="38100" dist="38100" dir="2700000" algn="tl">
                    <a:srgbClr val="000000">
                      <a:alpha val="43137"/>
                    </a:srgbClr>
                  </a:outerShdw>
                </a:effectLst>
                <a:latin typeface="Arial" pitchFamily="34" charset="0"/>
              </a:defRPr>
            </a:lvl1pPr>
          </a:lstStyle>
          <a:p>
            <a:pPr>
              <a:defRPr/>
            </a:pPr>
            <a:fld id="{2E1B4363-AE7F-4FA2-94E2-C4B512C295F6}" type="datetimeFigureOut">
              <a:rPr lang="en-US"/>
              <a:pPr>
                <a:defRPr/>
              </a:pPr>
              <a:t>12/10/2016</a:t>
            </a:fld>
            <a:endParaRPr lang="en-US"/>
          </a:p>
        </p:txBody>
      </p:sp>
      <p:sp>
        <p:nvSpPr>
          <p:cNvPr id="6" name="Footer Placeholder 5"/>
          <p:cNvSpPr>
            <a:spLocks noGrp="1"/>
          </p:cNvSpPr>
          <p:nvPr>
            <p:ph type="ftr" sz="quarter" idx="11"/>
          </p:nvPr>
        </p:nvSpPr>
        <p:spPr/>
        <p:txBody>
          <a:bodyPr rtlCol="0"/>
          <a:lstStyle>
            <a:lvl1pPr>
              <a:defRPr dirty="0">
                <a:gradFill flip="none" rotWithShape="1">
                  <a:gsLst>
                    <a:gs pos="28000">
                      <a:prstClr val="white">
                        <a:lumMod val="93000"/>
                      </a:prstClr>
                    </a:gs>
                    <a:gs pos="0">
                      <a:srgbClr val="1F497D">
                        <a:lumMod val="38000"/>
                        <a:lumOff val="62000"/>
                      </a:srgbClr>
                    </a:gs>
                    <a:gs pos="100000">
                      <a:srgbClr val="EEECE1">
                        <a:lumMod val="0"/>
                        <a:lumOff val="100000"/>
                      </a:srgbClr>
                    </a:gs>
                  </a:gsLst>
                  <a:lin ang="5400000" scaled="1"/>
                  <a:tileRect/>
                </a:gradFill>
                <a:effectLst>
                  <a:outerShdw blurRad="38100" dist="38100" dir="2700000" algn="tl">
                    <a:srgbClr val="000000">
                      <a:alpha val="43137"/>
                    </a:srgbClr>
                  </a:outerShdw>
                </a:effectLst>
                <a:latin typeface="Arial" pitchFamily="34" charset="0"/>
              </a:defRPr>
            </a:lvl1pPr>
          </a:lstStyle>
          <a:p>
            <a:pPr>
              <a:defRPr/>
            </a:pPr>
            <a:r>
              <a:rPr lang="en-US"/>
              <a:t>
              </a:t>
            </a:r>
          </a:p>
        </p:txBody>
      </p:sp>
      <p:sp>
        <p:nvSpPr>
          <p:cNvPr id="7" name="Slide Number Placeholder 6"/>
          <p:cNvSpPr>
            <a:spLocks noGrp="1"/>
          </p:cNvSpPr>
          <p:nvPr>
            <p:ph type="sldNum" sz="quarter" idx="12"/>
          </p:nvPr>
        </p:nvSpPr>
        <p:spPr/>
        <p:txBody>
          <a:bodyPr rtlCol="0"/>
          <a:lstStyle>
            <a:lvl1pPr>
              <a:defRPr dirty="0">
                <a:gradFill flip="none" rotWithShape="1">
                  <a:gsLst>
                    <a:gs pos="28000">
                      <a:prstClr val="white">
                        <a:lumMod val="93000"/>
                      </a:prstClr>
                    </a:gs>
                    <a:gs pos="0">
                      <a:srgbClr val="1F497D">
                        <a:lumMod val="38000"/>
                        <a:lumOff val="62000"/>
                      </a:srgbClr>
                    </a:gs>
                    <a:gs pos="100000">
                      <a:srgbClr val="EEECE1">
                        <a:lumMod val="0"/>
                        <a:lumOff val="100000"/>
                      </a:srgbClr>
                    </a:gs>
                  </a:gsLst>
                  <a:lin ang="5400000" scaled="1"/>
                  <a:tileRect/>
                </a:gradFill>
                <a:effectLst>
                  <a:outerShdw blurRad="38100" dist="38100" dir="2700000" algn="tl">
                    <a:srgbClr val="000000">
                      <a:alpha val="43137"/>
                    </a:srgbClr>
                  </a:outerShdw>
                </a:effectLst>
                <a:latin typeface="Arial" pitchFamily="34" charset="0"/>
              </a:defRPr>
            </a:lvl1pPr>
          </a:lstStyle>
          <a:p>
            <a:pPr>
              <a:defRPr/>
            </a:pPr>
            <a:fld id="{7FD2225D-02C7-4337-8656-003E6C73277B}" type="slidenum">
              <a:rPr lang="en-US"/>
              <a:pPr>
                <a:defRPr/>
              </a:pPr>
              <a:t>‹#›</a:t>
            </a:fld>
            <a:endParaRPr lang="en-US"/>
          </a:p>
        </p:txBody>
      </p:sp>
    </p:spTree>
  </p:cSld>
  <p:clrMapOvr>
    <a:masterClrMapping/>
  </p:clrMapOvr>
</p:sldLayout>
</file>

<file path=ppt/slideLayouts/slideLayout10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TextBox 4"/>
          <p:cNvSpPr txBox="1"/>
          <p:nvPr/>
        </p:nvSpPr>
        <p:spPr>
          <a:xfrm>
            <a:off x="833438" y="787400"/>
            <a:ext cx="4572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457200" fontAlgn="auto">
              <a:spcAft>
                <a:spcPts val="0"/>
              </a:spcAft>
              <a:defRPr/>
            </a:pPr>
            <a:r>
              <a:rPr lang="en-US" sz="8000" dirty="0">
                <a:solidFill>
                  <a:prstClr val="white"/>
                </a:solidFill>
                <a:effectLst/>
                <a:latin typeface="Corbel"/>
              </a:rPr>
              <a:t>“</a:t>
            </a:r>
          </a:p>
        </p:txBody>
      </p:sp>
      <p:sp>
        <p:nvSpPr>
          <p:cNvPr id="6" name="TextBox 5"/>
          <p:cNvSpPr txBox="1"/>
          <p:nvPr/>
        </p:nvSpPr>
        <p:spPr>
          <a:xfrm>
            <a:off x="7827963" y="2743200"/>
            <a:ext cx="4572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57200" fontAlgn="auto">
              <a:spcAft>
                <a:spcPts val="0"/>
              </a:spcAft>
              <a:defRPr/>
            </a:pPr>
            <a:r>
              <a:rPr lang="en-US" sz="8000" dirty="0">
                <a:solidFill>
                  <a:prstClr val="white"/>
                </a:solidFill>
                <a:effectLst/>
                <a:latin typeface="Corbel"/>
              </a:rPr>
              <a:t>”</a:t>
            </a:r>
          </a:p>
        </p:txBody>
      </p:sp>
      <p:sp>
        <p:nvSpPr>
          <p:cNvPr id="2" name="Title 1"/>
          <p:cNvSpPr>
            <a:spLocks noGrp="1"/>
          </p:cNvSpPr>
          <p:nvPr>
            <p:ph type="title"/>
          </p:nvPr>
        </p:nvSpPr>
        <p:spPr>
          <a:xfrm>
            <a:off x="1084659" y="365125"/>
            <a:ext cx="6977064" cy="2992904"/>
          </a:xfrm>
        </p:spPr>
        <p:txBody>
          <a:bodyPr/>
          <a:lstStyle>
            <a:lvl1pPr>
              <a:defRPr sz="44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290484" y="3365557"/>
            <a:ext cx="6564224" cy="548968"/>
          </a:xfrm>
        </p:spPr>
        <p:txBody>
          <a:bodyPr anchor="t"/>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628650" y="4501729"/>
            <a:ext cx="7884318" cy="148949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7" name="Date Placeholder 4"/>
          <p:cNvSpPr>
            <a:spLocks noGrp="1"/>
          </p:cNvSpPr>
          <p:nvPr>
            <p:ph type="dt" sz="half" idx="14"/>
          </p:nvPr>
        </p:nvSpPr>
        <p:spPr/>
        <p:txBody>
          <a:bodyPr rtlCol="0"/>
          <a:lstStyle>
            <a:lvl1pPr>
              <a:defRPr dirty="0">
                <a:gradFill flip="none" rotWithShape="1">
                  <a:gsLst>
                    <a:gs pos="28000">
                      <a:prstClr val="white">
                        <a:lumMod val="93000"/>
                      </a:prstClr>
                    </a:gs>
                    <a:gs pos="0">
                      <a:srgbClr val="1F497D">
                        <a:lumMod val="38000"/>
                        <a:lumOff val="62000"/>
                      </a:srgbClr>
                    </a:gs>
                    <a:gs pos="100000">
                      <a:srgbClr val="EEECE1">
                        <a:lumMod val="0"/>
                        <a:lumOff val="100000"/>
                      </a:srgbClr>
                    </a:gs>
                  </a:gsLst>
                  <a:lin ang="5400000" scaled="1"/>
                  <a:tileRect/>
                </a:gradFill>
                <a:effectLst>
                  <a:outerShdw blurRad="38100" dist="38100" dir="2700000" algn="tl">
                    <a:srgbClr val="000000">
                      <a:alpha val="43137"/>
                    </a:srgbClr>
                  </a:outerShdw>
                </a:effectLst>
                <a:latin typeface="Arial" pitchFamily="34" charset="0"/>
              </a:defRPr>
            </a:lvl1pPr>
          </a:lstStyle>
          <a:p>
            <a:pPr>
              <a:defRPr/>
            </a:pPr>
            <a:fld id="{D0D3E563-7A12-421F-AF54-9D2686D17324}" type="datetimeFigureOut">
              <a:rPr lang="en-US"/>
              <a:pPr>
                <a:defRPr/>
              </a:pPr>
              <a:t>12/10/2016</a:t>
            </a:fld>
            <a:endParaRPr lang="en-US"/>
          </a:p>
        </p:txBody>
      </p:sp>
      <p:sp>
        <p:nvSpPr>
          <p:cNvPr id="8" name="Footer Placeholder 5"/>
          <p:cNvSpPr>
            <a:spLocks noGrp="1"/>
          </p:cNvSpPr>
          <p:nvPr>
            <p:ph type="ftr" sz="quarter" idx="15"/>
          </p:nvPr>
        </p:nvSpPr>
        <p:spPr/>
        <p:txBody>
          <a:bodyPr rtlCol="0"/>
          <a:lstStyle>
            <a:lvl1pPr>
              <a:defRPr dirty="0">
                <a:gradFill flip="none" rotWithShape="1">
                  <a:gsLst>
                    <a:gs pos="28000">
                      <a:prstClr val="white">
                        <a:lumMod val="93000"/>
                      </a:prstClr>
                    </a:gs>
                    <a:gs pos="0">
                      <a:srgbClr val="1F497D">
                        <a:lumMod val="38000"/>
                        <a:lumOff val="62000"/>
                      </a:srgbClr>
                    </a:gs>
                    <a:gs pos="100000">
                      <a:srgbClr val="EEECE1">
                        <a:lumMod val="0"/>
                        <a:lumOff val="100000"/>
                      </a:srgbClr>
                    </a:gs>
                  </a:gsLst>
                  <a:lin ang="5400000" scaled="1"/>
                  <a:tileRect/>
                </a:gradFill>
                <a:effectLst>
                  <a:outerShdw blurRad="38100" dist="38100" dir="2700000" algn="tl">
                    <a:srgbClr val="000000">
                      <a:alpha val="43137"/>
                    </a:srgbClr>
                  </a:outerShdw>
                </a:effectLst>
                <a:latin typeface="Arial" pitchFamily="34" charset="0"/>
              </a:defRPr>
            </a:lvl1pPr>
          </a:lstStyle>
          <a:p>
            <a:pPr>
              <a:defRPr/>
            </a:pPr>
            <a:r>
              <a:rPr lang="en-US"/>
              <a:t>
              </a:t>
            </a:r>
          </a:p>
        </p:txBody>
      </p:sp>
      <p:sp>
        <p:nvSpPr>
          <p:cNvPr id="9" name="Slide Number Placeholder 6"/>
          <p:cNvSpPr>
            <a:spLocks noGrp="1"/>
          </p:cNvSpPr>
          <p:nvPr>
            <p:ph type="sldNum" sz="quarter" idx="16"/>
          </p:nvPr>
        </p:nvSpPr>
        <p:spPr/>
        <p:txBody>
          <a:bodyPr rtlCol="0"/>
          <a:lstStyle>
            <a:lvl1pPr>
              <a:defRPr dirty="0">
                <a:gradFill flip="none" rotWithShape="1">
                  <a:gsLst>
                    <a:gs pos="28000">
                      <a:prstClr val="white">
                        <a:lumMod val="93000"/>
                      </a:prstClr>
                    </a:gs>
                    <a:gs pos="0">
                      <a:srgbClr val="1F497D">
                        <a:lumMod val="38000"/>
                        <a:lumOff val="62000"/>
                      </a:srgbClr>
                    </a:gs>
                    <a:gs pos="100000">
                      <a:srgbClr val="EEECE1">
                        <a:lumMod val="0"/>
                        <a:lumOff val="100000"/>
                      </a:srgbClr>
                    </a:gs>
                  </a:gsLst>
                  <a:lin ang="5400000" scaled="1"/>
                  <a:tileRect/>
                </a:gradFill>
                <a:effectLst>
                  <a:outerShdw blurRad="38100" dist="38100" dir="2700000" algn="tl">
                    <a:srgbClr val="000000">
                      <a:alpha val="43137"/>
                    </a:srgbClr>
                  </a:outerShdw>
                </a:effectLst>
                <a:latin typeface="Arial" pitchFamily="34" charset="0"/>
              </a:defRPr>
            </a:lvl1pPr>
          </a:lstStyle>
          <a:p>
            <a:pPr>
              <a:defRPr/>
            </a:pPr>
            <a:fld id="{AC9D8314-E973-403D-98F1-ACC7D5AAD846}" type="slidenum">
              <a:rPr lang="en-US"/>
              <a:pPr>
                <a:defRPr/>
              </a:pPr>
              <a:t>‹#›</a:t>
            </a:fld>
            <a:endParaRPr lang="en-US"/>
          </a:p>
        </p:txBody>
      </p:sp>
    </p:spTree>
  </p:cSld>
  <p:clrMapOvr>
    <a:masterClrMapping/>
  </p:clrMapOvr>
</p:sldLayout>
</file>

<file path=ppt/slideLayouts/slideLayout10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29841" y="2326974"/>
            <a:ext cx="7886700" cy="2511835"/>
          </a:xfrm>
        </p:spPr>
        <p:txBody>
          <a:bodyPr anchor="b"/>
          <a:lstStyle>
            <a:lvl1pPr>
              <a:defRPr sz="5400"/>
            </a:lvl1pPr>
          </a:lstStyle>
          <a:p>
            <a:r>
              <a:rPr lang="en-US" smtClean="0"/>
              <a:t>Click to edit Master title style</a:t>
            </a:r>
            <a:endParaRPr lang="en-US" dirty="0"/>
          </a:p>
        </p:txBody>
      </p:sp>
      <p:sp>
        <p:nvSpPr>
          <p:cNvPr id="4" name="Text Placeholder 3"/>
          <p:cNvSpPr>
            <a:spLocks noGrp="1"/>
          </p:cNvSpPr>
          <p:nvPr>
            <p:ph type="body" sz="half" idx="2"/>
          </p:nvPr>
        </p:nvSpPr>
        <p:spPr>
          <a:xfrm>
            <a:off x="629843" y="4850581"/>
            <a:ext cx="7885509"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rtlCol="0"/>
          <a:lstStyle>
            <a:lvl1pPr>
              <a:defRPr dirty="0">
                <a:gradFill flip="none" rotWithShape="1">
                  <a:gsLst>
                    <a:gs pos="28000">
                      <a:prstClr val="white">
                        <a:lumMod val="93000"/>
                      </a:prstClr>
                    </a:gs>
                    <a:gs pos="0">
                      <a:srgbClr val="1F497D">
                        <a:lumMod val="38000"/>
                        <a:lumOff val="62000"/>
                      </a:srgbClr>
                    </a:gs>
                    <a:gs pos="100000">
                      <a:srgbClr val="EEECE1">
                        <a:lumMod val="0"/>
                        <a:lumOff val="100000"/>
                      </a:srgbClr>
                    </a:gs>
                  </a:gsLst>
                  <a:lin ang="5400000" scaled="1"/>
                  <a:tileRect/>
                </a:gradFill>
                <a:effectLst>
                  <a:outerShdw blurRad="38100" dist="38100" dir="2700000" algn="tl">
                    <a:srgbClr val="000000">
                      <a:alpha val="43137"/>
                    </a:srgbClr>
                  </a:outerShdw>
                </a:effectLst>
                <a:latin typeface="Arial" pitchFamily="34" charset="0"/>
              </a:defRPr>
            </a:lvl1pPr>
          </a:lstStyle>
          <a:p>
            <a:pPr>
              <a:defRPr/>
            </a:pPr>
            <a:fld id="{0088A27B-C3B8-4370-9D7B-65BC90F73725}" type="datetimeFigureOut">
              <a:rPr lang="en-US"/>
              <a:pPr>
                <a:defRPr/>
              </a:pPr>
              <a:t>12/10/2016</a:t>
            </a:fld>
            <a:endParaRPr lang="en-US"/>
          </a:p>
        </p:txBody>
      </p:sp>
      <p:sp>
        <p:nvSpPr>
          <p:cNvPr id="6" name="Footer Placeholder 5"/>
          <p:cNvSpPr>
            <a:spLocks noGrp="1"/>
          </p:cNvSpPr>
          <p:nvPr>
            <p:ph type="ftr" sz="quarter" idx="11"/>
          </p:nvPr>
        </p:nvSpPr>
        <p:spPr/>
        <p:txBody>
          <a:bodyPr rtlCol="0"/>
          <a:lstStyle>
            <a:lvl1pPr>
              <a:defRPr dirty="0">
                <a:gradFill flip="none" rotWithShape="1">
                  <a:gsLst>
                    <a:gs pos="28000">
                      <a:prstClr val="white">
                        <a:lumMod val="93000"/>
                      </a:prstClr>
                    </a:gs>
                    <a:gs pos="0">
                      <a:srgbClr val="1F497D">
                        <a:lumMod val="38000"/>
                        <a:lumOff val="62000"/>
                      </a:srgbClr>
                    </a:gs>
                    <a:gs pos="100000">
                      <a:srgbClr val="EEECE1">
                        <a:lumMod val="0"/>
                        <a:lumOff val="100000"/>
                      </a:srgbClr>
                    </a:gs>
                  </a:gsLst>
                  <a:lin ang="5400000" scaled="1"/>
                  <a:tileRect/>
                </a:gradFill>
                <a:effectLst>
                  <a:outerShdw blurRad="38100" dist="38100" dir="2700000" algn="tl">
                    <a:srgbClr val="000000">
                      <a:alpha val="43137"/>
                    </a:srgbClr>
                  </a:outerShdw>
                </a:effectLst>
                <a:latin typeface="Arial" pitchFamily="34" charset="0"/>
              </a:defRPr>
            </a:lvl1pPr>
          </a:lstStyle>
          <a:p>
            <a:pPr>
              <a:defRPr/>
            </a:pPr>
            <a:r>
              <a:rPr lang="en-US"/>
              <a:t>
              </a:t>
            </a:r>
          </a:p>
        </p:txBody>
      </p:sp>
      <p:sp>
        <p:nvSpPr>
          <p:cNvPr id="7" name="Slide Number Placeholder 6"/>
          <p:cNvSpPr>
            <a:spLocks noGrp="1"/>
          </p:cNvSpPr>
          <p:nvPr>
            <p:ph type="sldNum" sz="quarter" idx="12"/>
          </p:nvPr>
        </p:nvSpPr>
        <p:spPr/>
        <p:txBody>
          <a:bodyPr rtlCol="0"/>
          <a:lstStyle>
            <a:lvl1pPr>
              <a:defRPr dirty="0">
                <a:gradFill flip="none" rotWithShape="1">
                  <a:gsLst>
                    <a:gs pos="28000">
                      <a:prstClr val="white">
                        <a:lumMod val="93000"/>
                      </a:prstClr>
                    </a:gs>
                    <a:gs pos="0">
                      <a:srgbClr val="1F497D">
                        <a:lumMod val="38000"/>
                        <a:lumOff val="62000"/>
                      </a:srgbClr>
                    </a:gs>
                    <a:gs pos="100000">
                      <a:srgbClr val="EEECE1">
                        <a:lumMod val="0"/>
                        <a:lumOff val="100000"/>
                      </a:srgbClr>
                    </a:gs>
                  </a:gsLst>
                  <a:lin ang="5400000" scaled="1"/>
                  <a:tileRect/>
                </a:gradFill>
                <a:effectLst>
                  <a:outerShdw blurRad="38100" dist="38100" dir="2700000" algn="tl">
                    <a:srgbClr val="000000">
                      <a:alpha val="43137"/>
                    </a:srgbClr>
                  </a:outerShdw>
                </a:effectLst>
                <a:latin typeface="Arial" pitchFamily="34" charset="0"/>
              </a:defRPr>
            </a:lvl1pPr>
          </a:lstStyle>
          <a:p>
            <a:pPr>
              <a:defRPr/>
            </a:pPr>
            <a:fld id="{2F4F4709-B2EA-4736-81CA-5A780DEFBD5E}" type="slidenum">
              <a:rPr lang="en-US"/>
              <a:pPr>
                <a:defRPr/>
              </a:pPr>
              <a:t>‹#›</a:t>
            </a:fld>
            <a:endParaRPr lang="en-US"/>
          </a:p>
        </p:txBody>
      </p:sp>
    </p:spTree>
  </p:cSld>
  <p:clrMapOvr>
    <a:masterClrMapping/>
  </p:clrMapOvr>
</p:sldLayout>
</file>

<file path=ppt/slideLayouts/slideLayout1013.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28650" y="365129"/>
            <a:ext cx="7886700" cy="1325563"/>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002961" y="1885950"/>
            <a:ext cx="2210150"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1017606" y="2571750"/>
            <a:ext cx="2195513" cy="3589338"/>
          </a:xfrm>
        </p:spPr>
        <p:txBody>
          <a:bodyPr anchor="t"/>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3441004" y="1885950"/>
            <a:ext cx="2202181" cy="576262"/>
          </a:xfrm>
        </p:spPr>
        <p:txBody>
          <a:bodyPr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lvl="0"/>
            <a:r>
              <a:rPr lang="en-US" smtClean="0"/>
              <a:t>Click to edit Master text styles</a:t>
            </a:r>
          </a:p>
        </p:txBody>
      </p:sp>
      <p:sp>
        <p:nvSpPr>
          <p:cNvPr id="10" name="Text Placeholder 3"/>
          <p:cNvSpPr>
            <a:spLocks noGrp="1"/>
          </p:cNvSpPr>
          <p:nvPr>
            <p:ph type="body" sz="half" idx="16"/>
          </p:nvPr>
        </p:nvSpPr>
        <p:spPr>
          <a:xfrm>
            <a:off x="3433081" y="2571750"/>
            <a:ext cx="2210096" cy="3589338"/>
          </a:xfrm>
        </p:spPr>
        <p:txBody>
          <a:bodyPr anchor="t"/>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5871785" y="1885950"/>
            <a:ext cx="2199085" cy="576262"/>
          </a:xfrm>
        </p:spPr>
        <p:txBody>
          <a:bodyPr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lvl="0"/>
            <a:r>
              <a:rPr lang="en-US" smtClean="0"/>
              <a:t>Click to edit Master text styles</a:t>
            </a:r>
          </a:p>
        </p:txBody>
      </p:sp>
      <p:sp>
        <p:nvSpPr>
          <p:cNvPr id="12" name="Text Placeholder 3"/>
          <p:cNvSpPr>
            <a:spLocks noGrp="1"/>
          </p:cNvSpPr>
          <p:nvPr>
            <p:ph type="body" sz="half" idx="17"/>
          </p:nvPr>
        </p:nvSpPr>
        <p:spPr>
          <a:xfrm>
            <a:off x="5871785" y="2571750"/>
            <a:ext cx="2199085" cy="3589338"/>
          </a:xfrm>
        </p:spPr>
        <p:txBody>
          <a:bodyPr anchor="t"/>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Date Placeholder 2"/>
          <p:cNvSpPr>
            <a:spLocks noGrp="1"/>
          </p:cNvSpPr>
          <p:nvPr>
            <p:ph type="dt" sz="half" idx="18"/>
          </p:nvPr>
        </p:nvSpPr>
        <p:spPr/>
        <p:txBody>
          <a:bodyPr rtlCol="0"/>
          <a:lstStyle>
            <a:lvl1pPr>
              <a:defRPr dirty="0">
                <a:gradFill flip="none" rotWithShape="1">
                  <a:gsLst>
                    <a:gs pos="28000">
                      <a:prstClr val="white">
                        <a:lumMod val="93000"/>
                      </a:prstClr>
                    </a:gs>
                    <a:gs pos="0">
                      <a:srgbClr val="1F497D">
                        <a:lumMod val="38000"/>
                        <a:lumOff val="62000"/>
                      </a:srgbClr>
                    </a:gs>
                    <a:gs pos="100000">
                      <a:srgbClr val="EEECE1">
                        <a:lumMod val="0"/>
                        <a:lumOff val="100000"/>
                      </a:srgbClr>
                    </a:gs>
                  </a:gsLst>
                  <a:lin ang="5400000" scaled="1"/>
                  <a:tileRect/>
                </a:gradFill>
                <a:effectLst>
                  <a:outerShdw blurRad="38100" dist="38100" dir="2700000" algn="tl">
                    <a:srgbClr val="000000">
                      <a:alpha val="43137"/>
                    </a:srgbClr>
                  </a:outerShdw>
                </a:effectLst>
                <a:latin typeface="Arial" pitchFamily="34" charset="0"/>
              </a:defRPr>
            </a:lvl1pPr>
          </a:lstStyle>
          <a:p>
            <a:pPr>
              <a:defRPr/>
            </a:pPr>
            <a:fld id="{8F8E9D97-8476-4625-91F3-8F9E2A4E49BE}" type="datetimeFigureOut">
              <a:rPr lang="en-US"/>
              <a:pPr>
                <a:defRPr/>
              </a:pPr>
              <a:t>12/10/2016</a:t>
            </a:fld>
            <a:endParaRPr lang="en-US"/>
          </a:p>
        </p:txBody>
      </p:sp>
      <p:sp>
        <p:nvSpPr>
          <p:cNvPr id="14" name="Footer Placeholder 3"/>
          <p:cNvSpPr>
            <a:spLocks noGrp="1"/>
          </p:cNvSpPr>
          <p:nvPr>
            <p:ph type="ftr" sz="quarter" idx="19"/>
          </p:nvPr>
        </p:nvSpPr>
        <p:spPr/>
        <p:txBody>
          <a:bodyPr rtlCol="0"/>
          <a:lstStyle>
            <a:lvl1pPr>
              <a:defRPr dirty="0">
                <a:gradFill flip="none" rotWithShape="1">
                  <a:gsLst>
                    <a:gs pos="28000">
                      <a:prstClr val="white">
                        <a:lumMod val="93000"/>
                      </a:prstClr>
                    </a:gs>
                    <a:gs pos="0">
                      <a:srgbClr val="1F497D">
                        <a:lumMod val="38000"/>
                        <a:lumOff val="62000"/>
                      </a:srgbClr>
                    </a:gs>
                    <a:gs pos="100000">
                      <a:srgbClr val="EEECE1">
                        <a:lumMod val="0"/>
                        <a:lumOff val="100000"/>
                      </a:srgbClr>
                    </a:gs>
                  </a:gsLst>
                  <a:lin ang="5400000" scaled="1"/>
                  <a:tileRect/>
                </a:gradFill>
                <a:effectLst>
                  <a:outerShdw blurRad="38100" dist="38100" dir="2700000" algn="tl">
                    <a:srgbClr val="000000">
                      <a:alpha val="43137"/>
                    </a:srgbClr>
                  </a:outerShdw>
                </a:effectLst>
                <a:latin typeface="Arial" pitchFamily="34" charset="0"/>
              </a:defRPr>
            </a:lvl1pPr>
          </a:lstStyle>
          <a:p>
            <a:pPr>
              <a:defRPr/>
            </a:pPr>
            <a:r>
              <a:rPr lang="en-US"/>
              <a:t>
              </a:t>
            </a:r>
          </a:p>
        </p:txBody>
      </p:sp>
      <p:sp>
        <p:nvSpPr>
          <p:cNvPr id="16" name="Slide Number Placeholder 4"/>
          <p:cNvSpPr>
            <a:spLocks noGrp="1"/>
          </p:cNvSpPr>
          <p:nvPr>
            <p:ph type="sldNum" sz="quarter" idx="20"/>
          </p:nvPr>
        </p:nvSpPr>
        <p:spPr/>
        <p:txBody>
          <a:bodyPr rtlCol="0"/>
          <a:lstStyle>
            <a:lvl1pPr>
              <a:defRPr dirty="0">
                <a:gradFill flip="none" rotWithShape="1">
                  <a:gsLst>
                    <a:gs pos="28000">
                      <a:prstClr val="white">
                        <a:lumMod val="93000"/>
                      </a:prstClr>
                    </a:gs>
                    <a:gs pos="0">
                      <a:srgbClr val="1F497D">
                        <a:lumMod val="38000"/>
                        <a:lumOff val="62000"/>
                      </a:srgbClr>
                    </a:gs>
                    <a:gs pos="100000">
                      <a:srgbClr val="EEECE1">
                        <a:lumMod val="0"/>
                        <a:lumOff val="100000"/>
                      </a:srgbClr>
                    </a:gs>
                  </a:gsLst>
                  <a:lin ang="5400000" scaled="1"/>
                  <a:tileRect/>
                </a:gradFill>
                <a:effectLst>
                  <a:outerShdw blurRad="38100" dist="38100" dir="2700000" algn="tl">
                    <a:srgbClr val="000000">
                      <a:alpha val="43137"/>
                    </a:srgbClr>
                  </a:outerShdw>
                </a:effectLst>
                <a:latin typeface="Arial" pitchFamily="34" charset="0"/>
              </a:defRPr>
            </a:lvl1pPr>
          </a:lstStyle>
          <a:p>
            <a:pPr>
              <a:defRPr/>
            </a:pPr>
            <a:fld id="{DFE7DEAF-5B66-4192-BB6D-A1C528FC3B1A}" type="slidenum">
              <a:rPr lang="en-US"/>
              <a:pPr>
                <a:defRPr/>
              </a:pPr>
              <a:t>‹#›</a:t>
            </a:fld>
            <a:endParaRPr lang="en-US"/>
          </a:p>
        </p:txBody>
      </p:sp>
    </p:spTree>
  </p:cSld>
  <p:clrMapOvr>
    <a:masterClrMapping/>
  </p:clrMapOvr>
</p:sldLayout>
</file>

<file path=ppt/slideLayouts/slideLayout1014.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28650" y="365129"/>
            <a:ext cx="7886700" cy="1325563"/>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999064" y="4297503"/>
            <a:ext cx="2205038"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999064" y="2256354"/>
            <a:ext cx="2205038" cy="1524000"/>
          </a:xfrm>
          <a:prstGeom prst="roundRect">
            <a:avLst>
              <a:gd name="adj" fmla="val 1858"/>
            </a:avLst>
          </a:prstGeom>
          <a:effectLst>
            <a:outerShdw blurRad="50800" dist="50800" dir="5400000" algn="tl" rotWithShape="0">
              <a:srgbClr val="000000">
                <a:alpha val="43000"/>
              </a:srgbClr>
            </a:outerShdw>
          </a:effectLst>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smtClean="0"/>
              <a:t>Click icon to add picture</a:t>
            </a:r>
            <a:endParaRPr lang="en-US" noProof="0" dirty="0"/>
          </a:p>
        </p:txBody>
      </p:sp>
      <p:sp>
        <p:nvSpPr>
          <p:cNvPr id="21" name="Text Placeholder 3"/>
          <p:cNvSpPr>
            <a:spLocks noGrp="1"/>
          </p:cNvSpPr>
          <p:nvPr>
            <p:ph type="body" sz="half" idx="18"/>
          </p:nvPr>
        </p:nvSpPr>
        <p:spPr>
          <a:xfrm>
            <a:off x="999064" y="4873782"/>
            <a:ext cx="2205038" cy="659189"/>
          </a:xfrm>
        </p:spPr>
        <p:txBody>
          <a:bodyPr anchor="t"/>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3426750" y="4297503"/>
            <a:ext cx="2197894"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3426747" y="2256354"/>
            <a:ext cx="2197894" cy="1524000"/>
          </a:xfrm>
          <a:prstGeom prst="roundRect">
            <a:avLst>
              <a:gd name="adj" fmla="val 1858"/>
            </a:avLst>
          </a:prstGeom>
          <a:effectLst>
            <a:outerShdw blurRad="50800" dist="50800" dir="5400000" algn="tl" rotWithShape="0">
              <a:srgbClr val="000000">
                <a:alpha val="43000"/>
              </a:srgbClr>
            </a:outerShdw>
          </a:effectLst>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smtClean="0"/>
              <a:t>Click icon to add picture</a:t>
            </a:r>
            <a:endParaRPr lang="en-US" noProof="0" dirty="0"/>
          </a:p>
        </p:txBody>
      </p:sp>
      <p:sp>
        <p:nvSpPr>
          <p:cNvPr id="24" name="Text Placeholder 3"/>
          <p:cNvSpPr>
            <a:spLocks noGrp="1"/>
          </p:cNvSpPr>
          <p:nvPr>
            <p:ph type="body" sz="half" idx="19"/>
          </p:nvPr>
        </p:nvSpPr>
        <p:spPr>
          <a:xfrm>
            <a:off x="3425741" y="4873781"/>
            <a:ext cx="2200805" cy="659189"/>
          </a:xfrm>
        </p:spPr>
        <p:txBody>
          <a:bodyPr anchor="t"/>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5853250" y="4297503"/>
            <a:ext cx="219908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5853249" y="2256354"/>
            <a:ext cx="2199085" cy="1524000"/>
          </a:xfrm>
          <a:prstGeom prst="roundRect">
            <a:avLst>
              <a:gd name="adj" fmla="val 1858"/>
            </a:avLst>
          </a:prstGeom>
          <a:effectLst>
            <a:outerShdw blurRad="50800" dist="50800" dir="5400000" algn="tl" rotWithShape="0">
              <a:srgbClr val="000000">
                <a:alpha val="43000"/>
              </a:srgbClr>
            </a:outerShdw>
          </a:effectLst>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smtClean="0"/>
              <a:t>Click icon to add picture</a:t>
            </a:r>
            <a:endParaRPr lang="en-US" noProof="0" dirty="0"/>
          </a:p>
        </p:txBody>
      </p:sp>
      <p:sp>
        <p:nvSpPr>
          <p:cNvPr id="27" name="Text Placeholder 3"/>
          <p:cNvSpPr>
            <a:spLocks noGrp="1"/>
          </p:cNvSpPr>
          <p:nvPr>
            <p:ph type="body" sz="half" idx="20"/>
          </p:nvPr>
        </p:nvSpPr>
        <p:spPr>
          <a:xfrm>
            <a:off x="5853150" y="4873779"/>
            <a:ext cx="2201998" cy="659189"/>
          </a:xfrm>
        </p:spPr>
        <p:txBody>
          <a:bodyPr anchor="t"/>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2" name="Date Placeholder 2"/>
          <p:cNvSpPr>
            <a:spLocks noGrp="1"/>
          </p:cNvSpPr>
          <p:nvPr>
            <p:ph type="dt" sz="half" idx="23"/>
          </p:nvPr>
        </p:nvSpPr>
        <p:spPr/>
        <p:txBody>
          <a:bodyPr rtlCol="0"/>
          <a:lstStyle>
            <a:lvl1pPr>
              <a:defRPr dirty="0">
                <a:gradFill flip="none" rotWithShape="1">
                  <a:gsLst>
                    <a:gs pos="28000">
                      <a:prstClr val="white">
                        <a:lumMod val="93000"/>
                      </a:prstClr>
                    </a:gs>
                    <a:gs pos="0">
                      <a:srgbClr val="1F497D">
                        <a:lumMod val="38000"/>
                        <a:lumOff val="62000"/>
                      </a:srgbClr>
                    </a:gs>
                    <a:gs pos="100000">
                      <a:srgbClr val="EEECE1">
                        <a:lumMod val="0"/>
                        <a:lumOff val="100000"/>
                      </a:srgbClr>
                    </a:gs>
                  </a:gsLst>
                  <a:lin ang="5400000" scaled="1"/>
                  <a:tileRect/>
                </a:gradFill>
                <a:effectLst>
                  <a:outerShdw blurRad="38100" dist="38100" dir="2700000" algn="tl">
                    <a:srgbClr val="000000">
                      <a:alpha val="43137"/>
                    </a:srgbClr>
                  </a:outerShdw>
                </a:effectLst>
                <a:latin typeface="Arial" pitchFamily="34" charset="0"/>
              </a:defRPr>
            </a:lvl1pPr>
          </a:lstStyle>
          <a:p>
            <a:pPr>
              <a:defRPr/>
            </a:pPr>
            <a:fld id="{4D27DC68-AE9D-42B6-9682-1392E64A0925}" type="datetimeFigureOut">
              <a:rPr lang="en-US"/>
              <a:pPr>
                <a:defRPr/>
              </a:pPr>
              <a:t>12/10/2016</a:t>
            </a:fld>
            <a:endParaRPr lang="en-US"/>
          </a:p>
        </p:txBody>
      </p:sp>
      <p:sp>
        <p:nvSpPr>
          <p:cNvPr id="13" name="Footer Placeholder 3"/>
          <p:cNvSpPr>
            <a:spLocks noGrp="1"/>
          </p:cNvSpPr>
          <p:nvPr>
            <p:ph type="ftr" sz="quarter" idx="24"/>
          </p:nvPr>
        </p:nvSpPr>
        <p:spPr/>
        <p:txBody>
          <a:bodyPr rtlCol="0"/>
          <a:lstStyle>
            <a:lvl1pPr>
              <a:defRPr dirty="0">
                <a:gradFill flip="none" rotWithShape="1">
                  <a:gsLst>
                    <a:gs pos="28000">
                      <a:prstClr val="white">
                        <a:lumMod val="93000"/>
                      </a:prstClr>
                    </a:gs>
                    <a:gs pos="0">
                      <a:srgbClr val="1F497D">
                        <a:lumMod val="38000"/>
                        <a:lumOff val="62000"/>
                      </a:srgbClr>
                    </a:gs>
                    <a:gs pos="100000">
                      <a:srgbClr val="EEECE1">
                        <a:lumMod val="0"/>
                        <a:lumOff val="100000"/>
                      </a:srgbClr>
                    </a:gs>
                  </a:gsLst>
                  <a:lin ang="5400000" scaled="1"/>
                  <a:tileRect/>
                </a:gradFill>
                <a:effectLst>
                  <a:outerShdw blurRad="38100" dist="38100" dir="2700000" algn="tl">
                    <a:srgbClr val="000000">
                      <a:alpha val="43137"/>
                    </a:srgbClr>
                  </a:outerShdw>
                </a:effectLst>
                <a:latin typeface="Arial" pitchFamily="34" charset="0"/>
              </a:defRPr>
            </a:lvl1pPr>
          </a:lstStyle>
          <a:p>
            <a:pPr>
              <a:defRPr/>
            </a:pPr>
            <a:r>
              <a:rPr lang="en-US"/>
              <a:t>
              </a:t>
            </a:r>
          </a:p>
        </p:txBody>
      </p:sp>
      <p:sp>
        <p:nvSpPr>
          <p:cNvPr id="14" name="Slide Number Placeholder 4"/>
          <p:cNvSpPr>
            <a:spLocks noGrp="1"/>
          </p:cNvSpPr>
          <p:nvPr>
            <p:ph type="sldNum" sz="quarter" idx="25"/>
          </p:nvPr>
        </p:nvSpPr>
        <p:spPr/>
        <p:txBody>
          <a:bodyPr rtlCol="0"/>
          <a:lstStyle>
            <a:lvl1pPr>
              <a:defRPr dirty="0">
                <a:gradFill flip="none" rotWithShape="1">
                  <a:gsLst>
                    <a:gs pos="28000">
                      <a:prstClr val="white">
                        <a:lumMod val="93000"/>
                      </a:prstClr>
                    </a:gs>
                    <a:gs pos="0">
                      <a:srgbClr val="1F497D">
                        <a:lumMod val="38000"/>
                        <a:lumOff val="62000"/>
                      </a:srgbClr>
                    </a:gs>
                    <a:gs pos="100000">
                      <a:srgbClr val="EEECE1">
                        <a:lumMod val="0"/>
                        <a:lumOff val="100000"/>
                      </a:srgbClr>
                    </a:gs>
                  </a:gsLst>
                  <a:lin ang="5400000" scaled="1"/>
                  <a:tileRect/>
                </a:gradFill>
                <a:effectLst>
                  <a:outerShdw blurRad="38100" dist="38100" dir="2700000" algn="tl">
                    <a:srgbClr val="000000">
                      <a:alpha val="43137"/>
                    </a:srgbClr>
                  </a:outerShdw>
                </a:effectLst>
                <a:latin typeface="Arial" pitchFamily="34" charset="0"/>
              </a:defRPr>
            </a:lvl1pPr>
          </a:lstStyle>
          <a:p>
            <a:pPr>
              <a:defRPr/>
            </a:pPr>
            <a:fld id="{682A96CD-6684-4D1C-AC41-C64EFFDDA307}" type="slidenum">
              <a:rPr lang="en-US"/>
              <a:pPr>
                <a:defRPr/>
              </a:pPr>
              <a:t>‹#›</a:t>
            </a:fld>
            <a:endParaRPr lang="en-US"/>
          </a:p>
        </p:txBody>
      </p:sp>
    </p:spTree>
  </p:cSld>
  <p:clrMapOvr>
    <a:masterClrMapping/>
  </p:clrMapOvr>
</p:sldLayout>
</file>

<file path=ppt/slideLayouts/slideLayout10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rtlCol="0"/>
          <a:lstStyle>
            <a:lvl1pPr>
              <a:defRPr dirty="0">
                <a:gradFill flip="none" rotWithShape="1">
                  <a:gsLst>
                    <a:gs pos="28000">
                      <a:prstClr val="white">
                        <a:lumMod val="93000"/>
                      </a:prstClr>
                    </a:gs>
                    <a:gs pos="0">
                      <a:srgbClr val="1F497D">
                        <a:lumMod val="38000"/>
                        <a:lumOff val="62000"/>
                      </a:srgbClr>
                    </a:gs>
                    <a:gs pos="100000">
                      <a:srgbClr val="EEECE1">
                        <a:lumMod val="0"/>
                        <a:lumOff val="100000"/>
                      </a:srgbClr>
                    </a:gs>
                  </a:gsLst>
                  <a:lin ang="5400000" scaled="1"/>
                  <a:tileRect/>
                </a:gradFill>
                <a:effectLst>
                  <a:outerShdw blurRad="38100" dist="38100" dir="2700000" algn="tl">
                    <a:srgbClr val="000000">
                      <a:alpha val="43137"/>
                    </a:srgbClr>
                  </a:outerShdw>
                </a:effectLst>
                <a:latin typeface="Arial" pitchFamily="34" charset="0"/>
              </a:defRPr>
            </a:lvl1pPr>
          </a:lstStyle>
          <a:p>
            <a:pPr>
              <a:defRPr/>
            </a:pPr>
            <a:fld id="{F848B1D7-A46F-4AA4-B7FE-A72686EECC34}" type="datetimeFigureOut">
              <a:rPr lang="en-US"/>
              <a:pPr>
                <a:defRPr/>
              </a:pPr>
              <a:t>12/10/2016</a:t>
            </a:fld>
            <a:endParaRPr lang="en-US"/>
          </a:p>
        </p:txBody>
      </p:sp>
      <p:sp>
        <p:nvSpPr>
          <p:cNvPr id="5" name="Footer Placeholder 4"/>
          <p:cNvSpPr>
            <a:spLocks noGrp="1"/>
          </p:cNvSpPr>
          <p:nvPr>
            <p:ph type="ftr" sz="quarter" idx="11"/>
          </p:nvPr>
        </p:nvSpPr>
        <p:spPr/>
        <p:txBody>
          <a:bodyPr rtlCol="0"/>
          <a:lstStyle>
            <a:lvl1pPr>
              <a:defRPr dirty="0">
                <a:gradFill flip="none" rotWithShape="1">
                  <a:gsLst>
                    <a:gs pos="28000">
                      <a:prstClr val="white">
                        <a:lumMod val="93000"/>
                      </a:prstClr>
                    </a:gs>
                    <a:gs pos="0">
                      <a:srgbClr val="1F497D">
                        <a:lumMod val="38000"/>
                        <a:lumOff val="62000"/>
                      </a:srgbClr>
                    </a:gs>
                    <a:gs pos="100000">
                      <a:srgbClr val="EEECE1">
                        <a:lumMod val="0"/>
                        <a:lumOff val="100000"/>
                      </a:srgbClr>
                    </a:gs>
                  </a:gsLst>
                  <a:lin ang="5400000" scaled="1"/>
                  <a:tileRect/>
                </a:gradFill>
                <a:effectLst>
                  <a:outerShdw blurRad="38100" dist="38100" dir="2700000" algn="tl">
                    <a:srgbClr val="000000">
                      <a:alpha val="43137"/>
                    </a:srgbClr>
                  </a:outerShdw>
                </a:effectLst>
                <a:latin typeface="Arial" pitchFamily="34" charset="0"/>
              </a:defRPr>
            </a:lvl1pPr>
          </a:lstStyle>
          <a:p>
            <a:pPr>
              <a:defRPr/>
            </a:pPr>
            <a:r>
              <a:rPr lang="en-US"/>
              <a:t>
              </a:t>
            </a:r>
          </a:p>
        </p:txBody>
      </p:sp>
      <p:sp>
        <p:nvSpPr>
          <p:cNvPr id="6" name="Slide Number Placeholder 5"/>
          <p:cNvSpPr>
            <a:spLocks noGrp="1"/>
          </p:cNvSpPr>
          <p:nvPr>
            <p:ph type="sldNum" sz="quarter" idx="12"/>
          </p:nvPr>
        </p:nvSpPr>
        <p:spPr/>
        <p:txBody>
          <a:bodyPr rtlCol="0"/>
          <a:lstStyle>
            <a:lvl1pPr>
              <a:defRPr dirty="0">
                <a:gradFill flip="none" rotWithShape="1">
                  <a:gsLst>
                    <a:gs pos="28000">
                      <a:prstClr val="white">
                        <a:lumMod val="93000"/>
                      </a:prstClr>
                    </a:gs>
                    <a:gs pos="0">
                      <a:srgbClr val="1F497D">
                        <a:lumMod val="38000"/>
                        <a:lumOff val="62000"/>
                      </a:srgbClr>
                    </a:gs>
                    <a:gs pos="100000">
                      <a:srgbClr val="EEECE1">
                        <a:lumMod val="0"/>
                        <a:lumOff val="100000"/>
                      </a:srgbClr>
                    </a:gs>
                  </a:gsLst>
                  <a:lin ang="5400000" scaled="1"/>
                  <a:tileRect/>
                </a:gradFill>
                <a:effectLst>
                  <a:outerShdw blurRad="38100" dist="38100" dir="2700000" algn="tl">
                    <a:srgbClr val="000000">
                      <a:alpha val="43137"/>
                    </a:srgbClr>
                  </a:outerShdw>
                </a:effectLst>
                <a:latin typeface="Arial" pitchFamily="34" charset="0"/>
              </a:defRPr>
            </a:lvl1pPr>
          </a:lstStyle>
          <a:p>
            <a:pPr>
              <a:defRPr/>
            </a:pPr>
            <a:fld id="{E1DFB922-CC76-42B8-B026-D78A8F8A08EE}" type="slidenum">
              <a:rPr lang="en-US"/>
              <a:pPr>
                <a:defRPr/>
              </a:pPr>
              <a:t>‹#›</a:t>
            </a:fld>
            <a:endParaRPr lang="en-US"/>
          </a:p>
        </p:txBody>
      </p:sp>
    </p:spTree>
  </p:cSld>
  <p:clrMapOvr>
    <a:masterClrMapping/>
  </p:clrMapOvr>
</p:sldLayout>
</file>

<file path=ppt/slideLayouts/slideLayout10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rtlCol="0"/>
          <a:lstStyle>
            <a:lvl1pPr>
              <a:defRPr dirty="0">
                <a:gradFill flip="none" rotWithShape="1">
                  <a:gsLst>
                    <a:gs pos="28000">
                      <a:prstClr val="white">
                        <a:lumMod val="93000"/>
                      </a:prstClr>
                    </a:gs>
                    <a:gs pos="0">
                      <a:srgbClr val="1F497D">
                        <a:lumMod val="38000"/>
                        <a:lumOff val="62000"/>
                      </a:srgbClr>
                    </a:gs>
                    <a:gs pos="100000">
                      <a:srgbClr val="EEECE1">
                        <a:lumMod val="0"/>
                        <a:lumOff val="100000"/>
                      </a:srgbClr>
                    </a:gs>
                  </a:gsLst>
                  <a:lin ang="5400000" scaled="1"/>
                  <a:tileRect/>
                </a:gradFill>
                <a:effectLst>
                  <a:outerShdw blurRad="38100" dist="38100" dir="2700000" algn="tl">
                    <a:srgbClr val="000000">
                      <a:alpha val="43137"/>
                    </a:srgbClr>
                  </a:outerShdw>
                </a:effectLst>
                <a:latin typeface="Arial" pitchFamily="34" charset="0"/>
              </a:defRPr>
            </a:lvl1pPr>
          </a:lstStyle>
          <a:p>
            <a:pPr>
              <a:defRPr/>
            </a:pPr>
            <a:fld id="{6A0880E6-0FEF-43A0-9962-D2F149E6ADC3}" type="datetimeFigureOut">
              <a:rPr lang="en-US"/>
              <a:pPr>
                <a:defRPr/>
              </a:pPr>
              <a:t>12/10/2016</a:t>
            </a:fld>
            <a:endParaRPr lang="en-US"/>
          </a:p>
        </p:txBody>
      </p:sp>
      <p:sp>
        <p:nvSpPr>
          <p:cNvPr id="5" name="Footer Placeholder 4"/>
          <p:cNvSpPr>
            <a:spLocks noGrp="1"/>
          </p:cNvSpPr>
          <p:nvPr>
            <p:ph type="ftr" sz="quarter" idx="11"/>
          </p:nvPr>
        </p:nvSpPr>
        <p:spPr/>
        <p:txBody>
          <a:bodyPr rtlCol="0"/>
          <a:lstStyle>
            <a:lvl1pPr>
              <a:defRPr dirty="0">
                <a:gradFill flip="none" rotWithShape="1">
                  <a:gsLst>
                    <a:gs pos="28000">
                      <a:prstClr val="white">
                        <a:lumMod val="93000"/>
                      </a:prstClr>
                    </a:gs>
                    <a:gs pos="0">
                      <a:srgbClr val="1F497D">
                        <a:lumMod val="38000"/>
                        <a:lumOff val="62000"/>
                      </a:srgbClr>
                    </a:gs>
                    <a:gs pos="100000">
                      <a:srgbClr val="EEECE1">
                        <a:lumMod val="0"/>
                        <a:lumOff val="100000"/>
                      </a:srgbClr>
                    </a:gs>
                  </a:gsLst>
                  <a:lin ang="5400000" scaled="1"/>
                  <a:tileRect/>
                </a:gradFill>
                <a:effectLst>
                  <a:outerShdw blurRad="38100" dist="38100" dir="2700000" algn="tl">
                    <a:srgbClr val="000000">
                      <a:alpha val="43137"/>
                    </a:srgbClr>
                  </a:outerShdw>
                </a:effectLst>
                <a:latin typeface="Arial" pitchFamily="34" charset="0"/>
              </a:defRPr>
            </a:lvl1pPr>
          </a:lstStyle>
          <a:p>
            <a:pPr>
              <a:defRPr/>
            </a:pPr>
            <a:r>
              <a:rPr lang="en-US"/>
              <a:t>
              </a:t>
            </a:r>
          </a:p>
        </p:txBody>
      </p:sp>
      <p:sp>
        <p:nvSpPr>
          <p:cNvPr id="6" name="Slide Number Placeholder 5"/>
          <p:cNvSpPr>
            <a:spLocks noGrp="1"/>
          </p:cNvSpPr>
          <p:nvPr>
            <p:ph type="sldNum" sz="quarter" idx="12"/>
          </p:nvPr>
        </p:nvSpPr>
        <p:spPr/>
        <p:txBody>
          <a:bodyPr rtlCol="0"/>
          <a:lstStyle>
            <a:lvl1pPr>
              <a:defRPr dirty="0">
                <a:gradFill flip="none" rotWithShape="1">
                  <a:gsLst>
                    <a:gs pos="28000">
                      <a:prstClr val="white">
                        <a:lumMod val="93000"/>
                      </a:prstClr>
                    </a:gs>
                    <a:gs pos="0">
                      <a:srgbClr val="1F497D">
                        <a:lumMod val="38000"/>
                        <a:lumOff val="62000"/>
                      </a:srgbClr>
                    </a:gs>
                    <a:gs pos="100000">
                      <a:srgbClr val="EEECE1">
                        <a:lumMod val="0"/>
                        <a:lumOff val="100000"/>
                      </a:srgbClr>
                    </a:gs>
                  </a:gsLst>
                  <a:lin ang="5400000" scaled="1"/>
                  <a:tileRect/>
                </a:gradFill>
                <a:effectLst>
                  <a:outerShdw blurRad="38100" dist="38100" dir="2700000" algn="tl">
                    <a:srgbClr val="000000">
                      <a:alpha val="43137"/>
                    </a:srgbClr>
                  </a:outerShdw>
                </a:effectLst>
                <a:latin typeface="Arial" pitchFamily="34" charset="0"/>
              </a:defRPr>
            </a:lvl1pPr>
          </a:lstStyle>
          <a:p>
            <a:pPr>
              <a:defRPr/>
            </a:pPr>
            <a:fld id="{E54CD801-C1AE-436E-A127-6D403C584496}" type="slidenum">
              <a:rPr lang="en-US"/>
              <a:pPr>
                <a:defRPr/>
              </a:pPr>
              <a:t>‹#›</a:t>
            </a:fld>
            <a:endParaRPr lang="en-US"/>
          </a:p>
        </p:txBody>
      </p:sp>
    </p:spTree>
  </p:cSld>
  <p:clrMapOvr>
    <a:masterClrMapping/>
  </p:clrMapOvr>
</p:sldLayout>
</file>

<file path=ppt/slideLayouts/slideLayout101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1">
          <a:gsLst>
            <a:gs pos="0">
              <a:srgbClr val="012C61"/>
            </a:gs>
            <a:gs pos="30000">
              <a:srgbClr val="033675"/>
            </a:gs>
            <a:gs pos="100000">
              <a:srgbClr val="627BB1"/>
            </a:gs>
          </a:gsLst>
          <a:lin ang="12960000"/>
        </a:gradFill>
        <a:effectLst/>
      </p:bgPr>
    </p:bg>
    <p:spTree>
      <p:nvGrpSpPr>
        <p:cNvPr id="1" name=""/>
        <p:cNvGrpSpPr/>
        <p:nvPr/>
      </p:nvGrpSpPr>
      <p:grpSpPr>
        <a:xfrm>
          <a:off x="0" y="0"/>
          <a:ext cx="0" cy="0"/>
          <a:chOff x="0" y="0"/>
          <a:chExt cx="0" cy="0"/>
        </a:xfrm>
      </p:grpSpPr>
      <p:sp>
        <p:nvSpPr>
          <p:cNvPr id="4" name="Freeform 3"/>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fontAlgn="auto">
              <a:spcBef>
                <a:spcPts val="0"/>
              </a:spcBef>
              <a:spcAft>
                <a:spcPts val="0"/>
              </a:spcAft>
              <a:defRPr/>
            </a:pPr>
            <a:endParaRPr lang="en-US" sz="1800">
              <a:solidFill>
                <a:prstClr val="white"/>
              </a:solidFill>
              <a:effectLst/>
              <a:latin typeface="Arial"/>
            </a:endParaRPr>
          </a:p>
        </p:txBody>
      </p:sp>
      <p:sp>
        <p:nvSpPr>
          <p:cNvPr id="5" name="Freeform 4"/>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fontAlgn="auto">
              <a:spcBef>
                <a:spcPts val="0"/>
              </a:spcBef>
              <a:spcAft>
                <a:spcPts val="0"/>
              </a:spcAft>
              <a:defRPr/>
            </a:pPr>
            <a:endParaRPr lang="en-US" sz="1800">
              <a:solidFill>
                <a:prstClr val="white"/>
              </a:solidFill>
              <a:effectLst/>
              <a:latin typeface="Arial"/>
            </a:endParaRPr>
          </a:p>
        </p:txBody>
      </p:sp>
      <p:sp>
        <p:nvSpPr>
          <p:cNvPr id="9" name="Title 8"/>
          <p:cNvSpPr>
            <a:spLocks noGrp="1"/>
          </p:cNvSpPr>
          <p:nvPr>
            <p:ph type="ctrTitle"/>
          </p:nvPr>
        </p:nvSpPr>
        <p:spPr>
          <a:xfrm>
            <a:off x="429064" y="3337560"/>
            <a:ext cx="6480048" cy="2301240"/>
          </a:xfrm>
        </p:spPr>
        <p:txBody>
          <a:bodyPr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en-US" smtClean="0"/>
              <a:t>Click to edit Master title style</a:t>
            </a:r>
            <a:endParaRPr lang="en-US"/>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6" name="Date Placeholder 29"/>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A9802879-90C2-45F6-8DB3-16C3EE41DA86}" type="datetimeFigureOut">
              <a:rPr lang="en-GB"/>
              <a:pPr>
                <a:defRPr/>
              </a:pPr>
              <a:t>10/12/2016</a:t>
            </a:fld>
            <a:endParaRPr lang="en-GB"/>
          </a:p>
        </p:txBody>
      </p:sp>
      <p:sp>
        <p:nvSpPr>
          <p:cNvPr id="7" name="Footer Placeholder 18"/>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GB"/>
          </a:p>
        </p:txBody>
      </p:sp>
      <p:sp>
        <p:nvSpPr>
          <p:cNvPr id="8" name="Slide Number Placeholder 26"/>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CF2B3889-0099-4ADA-B625-EDED60037E66}" type="slidenum">
              <a:rPr lang="en-GB"/>
              <a:pPr>
                <a:defRPr/>
              </a:pPr>
              <a:t>‹#›</a:t>
            </a:fld>
            <a:endParaRPr lang="en-GB"/>
          </a:p>
        </p:txBody>
      </p:sp>
    </p:spTree>
  </p:cSld>
  <p:clrMapOvr>
    <a:overrideClrMapping bg1="dk1" tx1="lt1" bg2="dk2" tx2="lt2" accent1="accent1" accent2="accent2" accent3="accent3" accent4="accent4" accent5="accent5" accent6="accent6" hlink="hlink" folHlink="folHlink"/>
  </p:clrMapOvr>
</p:sldLayout>
</file>

<file path=ppt/slideLayouts/slideLayout10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9128BF05-FEEF-4905-9059-FF5BB089DA70}" type="datetimeFigureOut">
              <a:rPr lang="en-GB"/>
              <a:pPr>
                <a:defRPr/>
              </a:pPr>
              <a:t>10/12/2016</a:t>
            </a:fld>
            <a:endParaRPr lang="en-GB"/>
          </a:p>
        </p:txBody>
      </p:sp>
      <p:sp>
        <p:nvSpPr>
          <p:cNvPr id="5" name="Footer Placeholder 4"/>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5DAD3896-6DB8-4A6A-B0D2-02FFD0998F32}" type="slidenum">
              <a:rPr lang="en-GB"/>
              <a:pPr>
                <a:defRPr/>
              </a:pPr>
              <a:t>‹#›</a:t>
            </a:fld>
            <a:endParaRPr lang="en-GB"/>
          </a:p>
        </p:txBody>
      </p:sp>
    </p:spTree>
  </p:cSld>
  <p:clrMapOvr>
    <a:masterClrMapping/>
  </p:clrMapOvr>
</p:sldLayout>
</file>

<file path=ppt/slideLayouts/slideLayout101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gradFill rotWithShape="1">
          <a:gsLst>
            <a:gs pos="0">
              <a:srgbClr val="012C61"/>
            </a:gs>
            <a:gs pos="30000">
              <a:srgbClr val="033675"/>
            </a:gs>
            <a:gs pos="100000">
              <a:srgbClr val="627BB1"/>
            </a:gs>
          </a:gsLst>
          <a:lin ang="12960000"/>
        </a:gradFill>
        <a:effectLst/>
      </p:bgPr>
    </p:bg>
    <p:spTree>
      <p:nvGrpSpPr>
        <p:cNvPr id="1" name=""/>
        <p:cNvGrpSpPr/>
        <p:nvPr/>
      </p:nvGrpSpPr>
      <p:grpSpPr>
        <a:xfrm>
          <a:off x="0" y="0"/>
          <a:ext cx="0" cy="0"/>
          <a:chOff x="0" y="0"/>
          <a:chExt cx="0" cy="0"/>
        </a:xfrm>
      </p:grpSpPr>
      <p:sp>
        <p:nvSpPr>
          <p:cNvPr id="4" name="Freeform 3"/>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fontAlgn="auto">
              <a:spcBef>
                <a:spcPts val="0"/>
              </a:spcBef>
              <a:spcAft>
                <a:spcPts val="0"/>
              </a:spcAft>
              <a:defRPr/>
            </a:pPr>
            <a:endParaRPr lang="en-US" sz="1800">
              <a:solidFill>
                <a:prstClr val="white"/>
              </a:solidFill>
              <a:effectLst/>
              <a:latin typeface="Arial"/>
            </a:endParaRPr>
          </a:p>
        </p:txBody>
      </p:sp>
      <p:sp>
        <p:nvSpPr>
          <p:cNvPr id="5" name="Freeform 4"/>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fontAlgn="auto">
              <a:spcBef>
                <a:spcPts val="0"/>
              </a:spcBef>
              <a:spcAft>
                <a:spcPts val="0"/>
              </a:spcAft>
              <a:defRPr/>
            </a:pPr>
            <a:endParaRPr lang="en-US" sz="1800">
              <a:solidFill>
                <a:prstClr val="white"/>
              </a:solidFill>
              <a:effectLst/>
              <a:latin typeface="Arial"/>
            </a:endParaRPr>
          </a:p>
        </p:txBody>
      </p:sp>
      <p:sp>
        <p:nvSpPr>
          <p:cNvPr id="2" name="Title 1"/>
          <p:cNvSpPr>
            <a:spLocks noGrp="1"/>
          </p:cNvSpPr>
          <p:nvPr>
            <p:ph type="title"/>
          </p:nvPr>
        </p:nvSpPr>
        <p:spPr>
          <a:xfrm>
            <a:off x="685800" y="3583841"/>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6" name="Date Placeholder 3"/>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81CA6DA7-62CC-487E-833B-C046AF8BA656}" type="datetimeFigureOut">
              <a:rPr lang="en-GB"/>
              <a:pPr>
                <a:defRPr/>
              </a:pPr>
              <a:t>10/12/2016</a:t>
            </a:fld>
            <a:endParaRPr lang="en-GB"/>
          </a:p>
        </p:txBody>
      </p:sp>
      <p:sp>
        <p:nvSpPr>
          <p:cNvPr id="7" name="Footer Placeholder 4"/>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GB"/>
          </a:p>
        </p:txBody>
      </p:sp>
      <p:sp>
        <p:nvSpPr>
          <p:cNvPr id="8" name="Slide Number Placeholder 5"/>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31C53379-5985-40D0-8366-BAE436ADA043}" type="slidenum">
              <a:rPr lang="en-GB"/>
              <a:pPr>
                <a:defRPr/>
              </a:pPr>
              <a:t>‹#›</a:t>
            </a:fld>
            <a:endParaRPr lang="en-GB"/>
          </a:p>
        </p:txBody>
      </p:sp>
    </p:spTree>
  </p:cSld>
  <p:clrMapOvr>
    <a:overrideClrMapping bg1="dk1" tx1="lt1" bg2="dk2" tx2="lt2" accent1="accent1" accent2="accent2" accent3="accent3" accent4="accent4" accent5="accent5" accent6="accent6" hlink="hlink" folHlink="folHlink"/>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C00A5659-46F3-4B6D-AB5B-724F5DFDD779}" type="slidenum">
              <a:rPr lang="en-GB"/>
              <a:pPr>
                <a:defRPr/>
              </a:pPr>
              <a:t>‹#›</a:t>
            </a:fld>
            <a:endParaRPr lang="en-GB"/>
          </a:p>
        </p:txBody>
      </p:sp>
    </p:spTree>
  </p:cSld>
  <p:clrMapOvr>
    <a:masterClrMapping/>
  </p:clrMapOvr>
</p:sldLayout>
</file>

<file path=ppt/slideLayouts/slideLayout10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3657600" cy="4525963"/>
          </a:xfrm>
        </p:spPr>
        <p:txBody>
          <a:bodyPr/>
          <a:lstStyle>
            <a:lvl1pPr>
              <a:defRPr sz="2600"/>
            </a:lvl1pPr>
            <a:lvl2pPr>
              <a:defRPr sz="22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267200" y="1600204"/>
            <a:ext cx="3657600" cy="4525963"/>
          </a:xfrm>
        </p:spPr>
        <p:txBody>
          <a:bodyPr/>
          <a:lstStyle>
            <a:lvl1pPr>
              <a:defRPr sz="2600"/>
            </a:lvl1pPr>
            <a:lvl2pPr>
              <a:defRPr sz="22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70E50B41-C4AF-4D81-844F-916A789A37EF}" type="datetimeFigureOut">
              <a:rPr lang="en-GB"/>
              <a:pPr>
                <a:defRPr/>
              </a:pPr>
              <a:t>10/12/2016</a:t>
            </a:fld>
            <a:endParaRPr lang="en-GB"/>
          </a:p>
        </p:txBody>
      </p:sp>
      <p:sp>
        <p:nvSpPr>
          <p:cNvPr id="6" name="Footer Placeholder 5"/>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GB"/>
          </a:p>
        </p:txBody>
      </p:sp>
      <p:sp>
        <p:nvSpPr>
          <p:cNvPr id="7" name="Slide Number Placeholder 6"/>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783A5CAF-0F5E-41FF-960E-BAD327783639}" type="slidenum">
              <a:rPr lang="en-GB"/>
              <a:pPr>
                <a:defRPr/>
              </a:pPr>
              <a:t>‹#›</a:t>
            </a:fld>
            <a:endParaRPr lang="en-GB"/>
          </a:p>
        </p:txBody>
      </p:sp>
    </p:spTree>
  </p:cSld>
  <p:clrMapOvr>
    <a:masterClrMapping/>
  </p:clrMapOvr>
</p:sldLayout>
</file>

<file path=ppt/slideLayouts/slideLayout102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5486400"/>
            <a:ext cx="4040188" cy="838200"/>
          </a:xfrm>
        </p:spPr>
        <p:txBody>
          <a:bodyPr/>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7" y="5486400"/>
            <a:ext cx="4041775" cy="838200"/>
          </a:xfrm>
        </p:spPr>
        <p:txBody>
          <a:bodyPr/>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7" y="1516912"/>
            <a:ext cx="4041775" cy="39417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E9DE543D-B29F-4491-8778-E534741C766B}" type="datetimeFigureOut">
              <a:rPr lang="en-GB"/>
              <a:pPr>
                <a:defRPr/>
              </a:pPr>
              <a:t>10/12/2016</a:t>
            </a:fld>
            <a:endParaRPr lang="en-GB"/>
          </a:p>
        </p:txBody>
      </p:sp>
      <p:sp>
        <p:nvSpPr>
          <p:cNvPr id="8" name="Footer Placeholder 7"/>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GB"/>
          </a:p>
        </p:txBody>
      </p:sp>
      <p:sp>
        <p:nvSpPr>
          <p:cNvPr id="9" name="Slide Number Placeholder 8"/>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BEF6E76A-8AAD-4158-8354-1BC378CE995D}" type="slidenum">
              <a:rPr lang="en-GB"/>
              <a:pPr>
                <a:defRPr/>
              </a:pPr>
              <a:t>‹#›</a:t>
            </a:fld>
            <a:endParaRPr lang="en-GB"/>
          </a:p>
        </p:txBody>
      </p:sp>
    </p:spTree>
  </p:cSld>
  <p:clrMapOvr>
    <a:masterClrMapping/>
  </p:clrMapOvr>
</p:sldLayout>
</file>

<file path=ppt/slideLayouts/slideLayout10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lstStyle>
            <a:lvl1pPr algn="l">
              <a:defRPr sz="4600"/>
            </a:lvl1pPr>
          </a:lstStyle>
          <a:p>
            <a:r>
              <a:rPr lang="en-US" smtClean="0"/>
              <a:t>Click to edit Master title style</a:t>
            </a:r>
            <a:endParaRPr lang="en-US"/>
          </a:p>
        </p:txBody>
      </p:sp>
      <p:sp>
        <p:nvSpPr>
          <p:cNvPr id="3" name="Date Placeholder 6"/>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64570F95-C1CC-4B6F-B78D-43A247B4F4F7}" type="datetimeFigureOut">
              <a:rPr lang="en-GB"/>
              <a:pPr>
                <a:defRPr/>
              </a:pPr>
              <a:t>10/12/2016</a:t>
            </a:fld>
            <a:endParaRPr lang="en-GB"/>
          </a:p>
        </p:txBody>
      </p:sp>
      <p:sp>
        <p:nvSpPr>
          <p:cNvPr id="4" name="Slide Number Placeholder 7"/>
          <p:cNvSpPr>
            <a:spLocks noGrp="1"/>
          </p:cNvSpPr>
          <p:nvPr>
            <p:ph type="sldNum"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40E78927-FDAA-473B-810B-CAE689582B54}" type="slidenum">
              <a:rPr lang="en-GB"/>
              <a:pPr>
                <a:defRPr/>
              </a:pPr>
              <a:t>‹#›</a:t>
            </a:fld>
            <a:endParaRPr lang="en-GB"/>
          </a:p>
        </p:txBody>
      </p:sp>
      <p:sp>
        <p:nvSpPr>
          <p:cNvPr id="5" name="Footer Placeholder 8"/>
          <p:cNvSpPr>
            <a:spLocks noGrp="1"/>
          </p:cNvSpPr>
          <p:nvPr>
            <p:ph type="ftr"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GB"/>
          </a:p>
        </p:txBody>
      </p:sp>
    </p:spTree>
  </p:cSld>
  <p:clrMapOvr>
    <a:masterClrMapping/>
  </p:clrMapOvr>
</p:sldLayout>
</file>

<file path=ppt/slideLayouts/slideLayout10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9B095BAE-1C38-4175-A315-91D5DDAB5A45}" type="datetimeFigureOut">
              <a:rPr lang="en-GB"/>
              <a:pPr>
                <a:defRPr/>
              </a:pPr>
              <a:t>10/12/2016</a:t>
            </a:fld>
            <a:endParaRPr lang="en-GB"/>
          </a:p>
        </p:txBody>
      </p:sp>
      <p:sp>
        <p:nvSpPr>
          <p:cNvPr id="3" name="Footer Placeholder 2"/>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GB"/>
          </a:p>
        </p:txBody>
      </p:sp>
      <p:sp>
        <p:nvSpPr>
          <p:cNvPr id="4" name="Slide Number Placeholder 3"/>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FB2AB2C0-C3C2-4FD9-B118-C49735340034}" type="slidenum">
              <a:rPr lang="en-GB"/>
              <a:pPr>
                <a:defRPr/>
              </a:pPr>
              <a:t>‹#›</a:t>
            </a:fld>
            <a:endParaRPr lang="en-GB"/>
          </a:p>
        </p:txBody>
      </p:sp>
    </p:spTree>
  </p:cSld>
  <p:clrMapOvr>
    <a:masterClrMapping/>
  </p:clrMapOvr>
</p:sldLayout>
</file>

<file path=ppt/slideLayouts/slideLayout10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lang="en-US" smtClean="0"/>
              <a:t>Click to edit Master title style</a:t>
            </a:r>
            <a:endParaRPr lang="en-US"/>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52821A31-D649-4576-B297-2AB27AA5D337}" type="datetimeFigureOut">
              <a:rPr lang="en-GB"/>
              <a:pPr>
                <a:defRPr/>
              </a:pPr>
              <a:t>10/12/2016</a:t>
            </a:fld>
            <a:endParaRPr lang="en-GB"/>
          </a:p>
        </p:txBody>
      </p:sp>
      <p:sp>
        <p:nvSpPr>
          <p:cNvPr id="6" name="Footer Placeholder 5"/>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GB"/>
          </a:p>
        </p:txBody>
      </p:sp>
      <p:sp>
        <p:nvSpPr>
          <p:cNvPr id="7" name="Slide Number Placeholder 6"/>
          <p:cNvSpPr>
            <a:spLocks noGrp="1"/>
          </p:cNvSpPr>
          <p:nvPr>
            <p:ph type="sldNum" sz="quarter" idx="12"/>
          </p:nvPr>
        </p:nvSpPr>
        <p:spPr>
          <a:xfrm>
            <a:off x="8156575" y="6421438"/>
            <a:ext cx="762000" cy="365125"/>
          </a:xfrm>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ABEC0FFB-D33A-4C5C-AE9E-ECF4FF2028DB}" type="slidenum">
              <a:rPr lang="en-GB"/>
              <a:pPr>
                <a:defRPr/>
              </a:pPr>
              <a:t>‹#›</a:t>
            </a:fld>
            <a:endParaRPr lang="en-GB"/>
          </a:p>
        </p:txBody>
      </p:sp>
    </p:spTree>
  </p:cSld>
  <p:clrMapOvr>
    <a:masterClrMapping/>
  </p:clrMapOvr>
</p:sldLayout>
</file>

<file path=ppt/slideLayouts/slideLayout102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normAutofit/>
          </a:bodyPr>
          <a:lstStyle>
            <a:lvl1pPr marL="0" indent="0">
              <a:buNone/>
              <a:defRPr sz="3200"/>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5556735"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AA7CE0AC-6A84-4B44-82CF-B6BFC3BF2FEC}" type="datetimeFigureOut">
              <a:rPr lang="en-GB"/>
              <a:pPr>
                <a:defRPr/>
              </a:pPr>
              <a:t>10/12/2016</a:t>
            </a:fld>
            <a:endParaRPr lang="en-GB"/>
          </a:p>
        </p:txBody>
      </p:sp>
      <p:sp>
        <p:nvSpPr>
          <p:cNvPr id="6" name="Footer Placeholder 5"/>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GB"/>
          </a:p>
        </p:txBody>
      </p:sp>
      <p:sp>
        <p:nvSpPr>
          <p:cNvPr id="7" name="Slide Number Placeholder 6"/>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C6D60A8D-D1EF-4870-A78B-0E28CE11FD66}" type="slidenum">
              <a:rPr lang="en-GB"/>
              <a:pPr>
                <a:defRPr/>
              </a:pPr>
              <a:t>‹#›</a:t>
            </a:fld>
            <a:endParaRPr lang="en-GB"/>
          </a:p>
        </p:txBody>
      </p:sp>
    </p:spTree>
  </p:cSld>
  <p:clrMapOvr>
    <a:masterClrMapping/>
  </p:clrMapOvr>
</p:sldLayout>
</file>

<file path=ppt/slideLayouts/slideLayout10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2BA2858F-A089-4BB2-BDDA-26C7096EB3C0}" type="datetimeFigureOut">
              <a:rPr lang="en-GB"/>
              <a:pPr>
                <a:defRPr/>
              </a:pPr>
              <a:t>10/12/2016</a:t>
            </a:fld>
            <a:endParaRPr lang="en-GB"/>
          </a:p>
        </p:txBody>
      </p:sp>
      <p:sp>
        <p:nvSpPr>
          <p:cNvPr id="5" name="Footer Placeholder 4"/>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F3789703-4887-4935-AF09-05C14F826492}" type="slidenum">
              <a:rPr lang="en-GB"/>
              <a:pPr>
                <a:defRPr/>
              </a:pPr>
              <a:t>‹#›</a:t>
            </a:fld>
            <a:endParaRPr lang="en-GB"/>
          </a:p>
        </p:txBody>
      </p:sp>
    </p:spTree>
  </p:cSld>
  <p:clrMapOvr>
    <a:masterClrMapping/>
  </p:clrMapOvr>
</p:sldLayout>
</file>

<file path=ppt/slideLayouts/slideLayout10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7CA5BA07-F79F-4C74-95F1-60FD74ED4B3A}" type="datetimeFigureOut">
              <a:rPr lang="en-GB"/>
              <a:pPr>
                <a:defRPr/>
              </a:pPr>
              <a:t>10/12/2016</a:t>
            </a:fld>
            <a:endParaRPr lang="en-GB"/>
          </a:p>
        </p:txBody>
      </p:sp>
      <p:sp>
        <p:nvSpPr>
          <p:cNvPr id="5" name="Footer Placeholder 4"/>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A0A6916E-B13F-422B-A7D4-83FCA5BE808C}" type="slidenum">
              <a:rPr lang="en-GB"/>
              <a:pPr>
                <a:defRPr/>
              </a:pPr>
              <a:t>‹#›</a:t>
            </a:fld>
            <a:endParaRPr lang="en-GB"/>
          </a:p>
        </p:txBody>
      </p:sp>
    </p:spTree>
  </p:cSld>
  <p:clrMapOvr>
    <a:masterClrMapping/>
  </p:clrMapOvr>
</p:sldLayout>
</file>

<file path=ppt/slideLayouts/slideLayout10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35117839-1D1C-40D9-83EC-F9DE86E26EDB}" type="datetimeFigureOut">
              <a:rPr lang="en-GB"/>
              <a:pPr>
                <a:defRPr/>
              </a:pPr>
              <a:t>10/12/2016</a:t>
            </a:fld>
            <a:endParaRPr lang="en-GB"/>
          </a:p>
        </p:txBody>
      </p:sp>
      <p:sp>
        <p:nvSpPr>
          <p:cNvPr id="5" name="Footer Placeholder 4"/>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F23A9EBC-D603-4EF3-91B2-BECB279FE53E}" type="slidenum">
              <a:rPr lang="en-GB"/>
              <a:pPr>
                <a:defRPr/>
              </a:pPr>
              <a:t>‹#›</a:t>
            </a:fld>
            <a:endParaRPr lang="en-GB"/>
          </a:p>
        </p:txBody>
      </p:sp>
    </p:spTree>
  </p:cSld>
  <p:clrMapOvr>
    <a:masterClrMapping/>
  </p:clrMapOvr>
</p:sldLayout>
</file>

<file path=ppt/slideLayouts/slideLayout10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09D6929F-6165-4E45-A1C7-A6BCAE34125C}" type="datetimeFigureOut">
              <a:rPr lang="en-GB"/>
              <a:pPr>
                <a:defRPr/>
              </a:pPr>
              <a:t>10/12/2016</a:t>
            </a:fld>
            <a:endParaRPr lang="en-GB"/>
          </a:p>
        </p:txBody>
      </p:sp>
      <p:sp>
        <p:nvSpPr>
          <p:cNvPr id="5" name="Footer Placeholder 4"/>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016B0E77-33B9-474F-9A36-153F5191ED1B}" type="slidenum">
              <a:rPr lang="en-GB"/>
              <a:pPr>
                <a:defRPr/>
              </a:pPr>
              <a:t>‹#›</a:t>
            </a:fld>
            <a:endParaRPr lang="en-GB"/>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66106153-601F-4A53-A9D5-F512A335C24D}" type="slidenum">
              <a:rPr lang="en-GB"/>
              <a:pPr>
                <a:defRPr/>
              </a:pPr>
              <a:t>‹#›</a:t>
            </a:fld>
            <a:endParaRPr lang="en-GB"/>
          </a:p>
        </p:txBody>
      </p:sp>
    </p:spTree>
  </p:cSld>
  <p:clrMapOvr>
    <a:masterClrMapping/>
  </p:clrMapOvr>
</p:sldLayout>
</file>

<file path=ppt/slideLayouts/slideLayout10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709744"/>
            <a:ext cx="78867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623887" y="458949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E21BE1C2-336D-415F-8C34-9720AAB8C053}" type="datetimeFigureOut">
              <a:rPr lang="en-GB"/>
              <a:pPr>
                <a:defRPr/>
              </a:pPr>
              <a:t>10/12/2016</a:t>
            </a:fld>
            <a:endParaRPr lang="en-GB"/>
          </a:p>
        </p:txBody>
      </p:sp>
      <p:sp>
        <p:nvSpPr>
          <p:cNvPr id="5" name="Footer Placeholder 4"/>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7B588462-28FF-4880-A23C-2F8F0D3BBB3D}" type="slidenum">
              <a:rPr lang="en-GB"/>
              <a:pPr>
                <a:defRPr/>
              </a:pPr>
              <a:t>‹#›</a:t>
            </a:fld>
            <a:endParaRPr lang="en-GB"/>
          </a:p>
        </p:txBody>
      </p:sp>
    </p:spTree>
  </p:cSld>
  <p:clrMapOvr>
    <a:masterClrMapping/>
  </p:clrMapOvr>
</p:sldLayout>
</file>

<file path=ppt/slideLayouts/slideLayout10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1404EF7B-2469-478B-997A-D4B6DAD488BC}" type="datetimeFigureOut">
              <a:rPr lang="en-GB"/>
              <a:pPr>
                <a:defRPr/>
              </a:pPr>
              <a:t>10/12/2016</a:t>
            </a:fld>
            <a:endParaRPr lang="en-GB"/>
          </a:p>
        </p:txBody>
      </p:sp>
      <p:sp>
        <p:nvSpPr>
          <p:cNvPr id="6" name="Footer Placeholder 5"/>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GB"/>
          </a:p>
        </p:txBody>
      </p:sp>
      <p:sp>
        <p:nvSpPr>
          <p:cNvPr id="7" name="Slide Number Placeholder 6"/>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5C9710A9-50F5-4C77-8800-7CC929C464E1}" type="slidenum">
              <a:rPr lang="en-GB"/>
              <a:pPr>
                <a:defRPr/>
              </a:pPr>
              <a:t>‹#›</a:t>
            </a:fld>
            <a:endParaRPr lang="en-GB"/>
          </a:p>
        </p:txBody>
      </p:sp>
    </p:spTree>
  </p:cSld>
  <p:clrMapOvr>
    <a:masterClrMapping/>
  </p:clrMapOvr>
</p:sldLayout>
</file>

<file path=ppt/slideLayouts/slideLayout10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6C3F429C-AD72-4295-8123-7E68CE768689}" type="datetimeFigureOut">
              <a:rPr lang="en-GB"/>
              <a:pPr>
                <a:defRPr/>
              </a:pPr>
              <a:t>10/12/2016</a:t>
            </a:fld>
            <a:endParaRPr lang="en-GB"/>
          </a:p>
        </p:txBody>
      </p:sp>
      <p:sp>
        <p:nvSpPr>
          <p:cNvPr id="8" name="Footer Placeholder 7"/>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GB"/>
          </a:p>
        </p:txBody>
      </p:sp>
      <p:sp>
        <p:nvSpPr>
          <p:cNvPr id="9" name="Slide Number Placeholder 8"/>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59ECED4F-0839-4B44-A9D4-8623AF28BC55}" type="slidenum">
              <a:rPr lang="en-GB"/>
              <a:pPr>
                <a:defRPr/>
              </a:pPr>
              <a:t>‹#›</a:t>
            </a:fld>
            <a:endParaRPr lang="en-GB"/>
          </a:p>
        </p:txBody>
      </p:sp>
    </p:spTree>
  </p:cSld>
  <p:clrMapOvr>
    <a:masterClrMapping/>
  </p:clrMapOvr>
</p:sldLayout>
</file>

<file path=ppt/slideLayouts/slideLayout10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47EDBDA7-DFC9-436C-AD46-13004A8B57CC}" type="datetimeFigureOut">
              <a:rPr lang="en-GB"/>
              <a:pPr>
                <a:defRPr/>
              </a:pPr>
              <a:t>10/12/2016</a:t>
            </a:fld>
            <a:endParaRPr lang="en-GB"/>
          </a:p>
        </p:txBody>
      </p:sp>
      <p:sp>
        <p:nvSpPr>
          <p:cNvPr id="4" name="Footer Placeholder 3"/>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GB"/>
          </a:p>
        </p:txBody>
      </p:sp>
      <p:sp>
        <p:nvSpPr>
          <p:cNvPr id="5" name="Slide Number Placeholder 4"/>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303BBC7A-A9E9-402C-9D10-F115342EDD90}" type="slidenum">
              <a:rPr lang="en-GB"/>
              <a:pPr>
                <a:defRPr/>
              </a:pPr>
              <a:t>‹#›</a:t>
            </a:fld>
            <a:endParaRPr lang="en-GB"/>
          </a:p>
        </p:txBody>
      </p:sp>
    </p:spTree>
  </p:cSld>
  <p:clrMapOvr>
    <a:masterClrMapping/>
  </p:clrMapOvr>
</p:sldLayout>
</file>

<file path=ppt/slideLayouts/slideLayout10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8572AF37-EDF1-4D74-B9DF-7F52CFCBFDC1}" type="datetimeFigureOut">
              <a:rPr lang="en-GB"/>
              <a:pPr>
                <a:defRPr/>
              </a:pPr>
              <a:t>10/12/2016</a:t>
            </a:fld>
            <a:endParaRPr lang="en-GB"/>
          </a:p>
        </p:txBody>
      </p:sp>
      <p:sp>
        <p:nvSpPr>
          <p:cNvPr id="3" name="Footer Placeholder 2"/>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GB"/>
          </a:p>
        </p:txBody>
      </p:sp>
      <p:sp>
        <p:nvSpPr>
          <p:cNvPr id="4" name="Slide Number Placeholder 3"/>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1D7BA447-0757-49E7-AB3E-1314027BF68C}" type="slidenum">
              <a:rPr lang="en-GB"/>
              <a:pPr>
                <a:defRPr/>
              </a:pPr>
              <a:t>‹#›</a:t>
            </a:fld>
            <a:endParaRPr lang="en-GB"/>
          </a:p>
        </p:txBody>
      </p:sp>
    </p:spTree>
  </p:cSld>
  <p:clrMapOvr>
    <a:masterClrMapping/>
  </p:clrMapOvr>
</p:sldLayout>
</file>

<file path=ppt/slideLayouts/slideLayout10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3887391" y="987432"/>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605EE6E8-2E20-48B4-84DE-F2DD1DDBE852}" type="datetimeFigureOut">
              <a:rPr lang="en-GB"/>
              <a:pPr>
                <a:defRPr/>
              </a:pPr>
              <a:t>10/12/2016</a:t>
            </a:fld>
            <a:endParaRPr lang="en-GB"/>
          </a:p>
        </p:txBody>
      </p:sp>
      <p:sp>
        <p:nvSpPr>
          <p:cNvPr id="6" name="Footer Placeholder 5"/>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GB"/>
          </a:p>
        </p:txBody>
      </p:sp>
      <p:sp>
        <p:nvSpPr>
          <p:cNvPr id="7" name="Slide Number Placeholder 6"/>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3907D68B-751F-49E9-A1F2-5B48B1B42A66}" type="slidenum">
              <a:rPr lang="en-GB"/>
              <a:pPr>
                <a:defRPr/>
              </a:pPr>
              <a:t>‹#›</a:t>
            </a:fld>
            <a:endParaRPr lang="en-GB"/>
          </a:p>
        </p:txBody>
      </p:sp>
    </p:spTree>
  </p:cSld>
  <p:clrMapOvr>
    <a:masterClrMapping/>
  </p:clrMapOvr>
</p:sldLayout>
</file>

<file path=ppt/slideLayouts/slideLayout10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3887391" y="987432"/>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3DD2D46C-B722-44DF-9C06-06EE3BF6430C}" type="datetimeFigureOut">
              <a:rPr lang="en-GB"/>
              <a:pPr>
                <a:defRPr/>
              </a:pPr>
              <a:t>10/12/2016</a:t>
            </a:fld>
            <a:endParaRPr lang="en-GB"/>
          </a:p>
        </p:txBody>
      </p:sp>
      <p:sp>
        <p:nvSpPr>
          <p:cNvPr id="6" name="Footer Placeholder 5"/>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GB"/>
          </a:p>
        </p:txBody>
      </p:sp>
      <p:sp>
        <p:nvSpPr>
          <p:cNvPr id="7" name="Slide Number Placeholder 6"/>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EEB95845-6243-4567-83BF-7791D0861DA7}" type="slidenum">
              <a:rPr lang="en-GB"/>
              <a:pPr>
                <a:defRPr/>
              </a:pPr>
              <a:t>‹#›</a:t>
            </a:fld>
            <a:endParaRPr lang="en-GB"/>
          </a:p>
        </p:txBody>
      </p:sp>
    </p:spTree>
  </p:cSld>
  <p:clrMapOvr>
    <a:masterClrMapping/>
  </p:clrMapOvr>
</p:sldLayout>
</file>

<file path=ppt/slideLayouts/slideLayout10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8B0121E7-F794-429A-9220-377DA6854273}" type="datetimeFigureOut">
              <a:rPr lang="en-GB"/>
              <a:pPr>
                <a:defRPr/>
              </a:pPr>
              <a:t>10/12/2016</a:t>
            </a:fld>
            <a:endParaRPr lang="en-GB"/>
          </a:p>
        </p:txBody>
      </p:sp>
      <p:sp>
        <p:nvSpPr>
          <p:cNvPr id="5" name="Footer Placeholder 4"/>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B92FD05F-29D1-401E-973D-093ADD3E5041}" type="slidenum">
              <a:rPr lang="en-GB"/>
              <a:pPr>
                <a:defRPr/>
              </a:pPr>
              <a:t>‹#›</a:t>
            </a:fld>
            <a:endParaRPr lang="en-GB"/>
          </a:p>
        </p:txBody>
      </p:sp>
    </p:spTree>
  </p:cSld>
  <p:clrMapOvr>
    <a:masterClrMapping/>
  </p:clrMapOvr>
</p:sldLayout>
</file>

<file path=ppt/slideLayouts/slideLayout10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0568F081-152E-4F42-8304-48BFF71CB76F}" type="datetimeFigureOut">
              <a:rPr lang="en-GB"/>
              <a:pPr>
                <a:defRPr/>
              </a:pPr>
              <a:t>10/12/2016</a:t>
            </a:fld>
            <a:endParaRPr lang="en-GB"/>
          </a:p>
        </p:txBody>
      </p:sp>
      <p:sp>
        <p:nvSpPr>
          <p:cNvPr id="5" name="Footer Placeholder 4"/>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EC760057-14D0-4E29-97D8-C69DC1C90C3E}" type="slidenum">
              <a:rPr lang="en-GB"/>
              <a:pPr>
                <a:defRPr/>
              </a:pPr>
              <a:t>‹#›</a:t>
            </a:fld>
            <a:endParaRPr lang="en-GB"/>
          </a:p>
        </p:txBody>
      </p:sp>
    </p:spTree>
  </p:cSld>
  <p:clrMapOvr>
    <a:masterClrMapping/>
  </p:clrMapOvr>
</p:sldLayout>
</file>

<file path=ppt/slideLayouts/slideLayout10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effectLst/>
                <a:latin typeface="+mn-lt"/>
                <a:cs typeface="+mn-cs"/>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sz="1800">
                <a:solidFill>
                  <a:prstClr val="black"/>
                </a:solidFill>
                <a:effectLst/>
                <a:latin typeface="Calibri" pitchFamily="34"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FBB1A48E-BA66-4C54-8613-DAC1D7569A09}" type="slidenum">
              <a:rPr lang="en-US"/>
              <a:pPr>
                <a:defRPr/>
              </a:pPr>
              <a:t>‹#›</a:t>
            </a:fld>
            <a:endParaRPr lang="en-US" dirty="0"/>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A938982F-66EF-468A-87B4-11DB4704BF8C}" type="slidenum">
              <a:rPr lang="en-GB"/>
              <a:pPr>
                <a:defRPr/>
              </a:pPr>
              <a:t>‹#›</a:t>
            </a:fld>
            <a:endParaRPr lang="en-GB"/>
          </a:p>
        </p:txBody>
      </p:sp>
    </p:spTree>
  </p:cSld>
  <p:clrMapOvr>
    <a:masterClrMapping/>
  </p:clrMapOvr>
</p:sldLayout>
</file>

<file path=ppt/slideLayouts/slideLayout10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5" descr="cover_2.jp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bwMode="gray">
          <a:xfrm>
            <a:off x="0" y="3810001"/>
            <a:ext cx="9144000" cy="1371600"/>
          </a:xfrm>
          <a:effectLst/>
        </p:spPr>
        <p:txBody>
          <a:bodyPr/>
          <a:lstStyle>
            <a:lvl1pPr algn="ctr">
              <a:defRPr sz="32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bwMode="gray">
          <a:xfrm>
            <a:off x="0" y="5257800"/>
            <a:ext cx="9144000" cy="838200"/>
          </a:xfrm>
        </p:spPr>
        <p:txBody>
          <a:bodyPr/>
          <a:lstStyle>
            <a:lvl1pPr marL="0" indent="0" algn="ctr">
              <a:buNone/>
              <a:defRPr>
                <a:solidFill>
                  <a:schemeClr val="bg1">
                    <a:lumMod val="8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5" name="Date Placeholder 3"/>
          <p:cNvSpPr>
            <a:spLocks noGrp="1"/>
          </p:cNvSpPr>
          <p:nvPr>
            <p:ph type="dt" sz="half" idx="10"/>
          </p:nvPr>
        </p:nvSpPr>
        <p:spPr bwMode="ltGray">
          <a:xfrm>
            <a:off x="-76200" y="6569075"/>
            <a:ext cx="9144000" cy="365125"/>
          </a:xfrm>
          <a:prstGeom prst="rect">
            <a:avLst/>
          </a:prstGeom>
        </p:spPr>
        <p:txBody>
          <a:bodyPr/>
          <a:lstStyle>
            <a:lvl1pPr algn="r" fontAlgn="auto">
              <a:spcBef>
                <a:spcPts val="0"/>
              </a:spcBef>
              <a:spcAft>
                <a:spcPts val="0"/>
              </a:spcAft>
              <a:defRPr sz="1000" i="0">
                <a:solidFill>
                  <a:prstClr val="white"/>
                </a:solidFill>
                <a:effectLst/>
                <a:latin typeface="Arial" pitchFamily="34" charset="0"/>
                <a:cs typeface="Arial" pitchFamily="34" charset="0"/>
              </a:defRPr>
            </a:lvl1pPr>
          </a:lstStyle>
          <a:p>
            <a:pPr>
              <a:defRPr/>
            </a:pPr>
            <a:r>
              <a:rPr lang="en-US"/>
              <a:t>1</a:t>
            </a:r>
          </a:p>
        </p:txBody>
      </p:sp>
    </p:spTree>
  </p:cSld>
  <p:clrMapOvr>
    <a:masterClrMapping/>
  </p:clrMapOvr>
</p:sldLayout>
</file>

<file path=ppt/slideLayouts/slideLayout10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effectLst/>
                <a:latin typeface="+mn-lt"/>
                <a:cs typeface="+mn-cs"/>
              </a:defRPr>
            </a:lvl1pPr>
          </a:lstStyle>
          <a:p>
            <a:pPr>
              <a:defRPr/>
            </a:pPr>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sz="1800">
                <a:solidFill>
                  <a:prstClr val="black"/>
                </a:solidFill>
                <a:effectLst/>
                <a:latin typeface="Calibri" pitchFamily="34" charset="0"/>
                <a:cs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38B6460F-E96D-4894-ABE8-9DE9BC36092F}" type="slidenum">
              <a:rPr lang="en-US"/>
              <a:pPr>
                <a:defRPr/>
              </a:pPr>
              <a:t>‹#›</a:t>
            </a:fld>
            <a:endParaRPr lang="en-US" dirty="0"/>
          </a:p>
        </p:txBody>
      </p:sp>
    </p:spTree>
  </p:cSld>
  <p:clrMapOvr>
    <a:masterClrMapping/>
  </p:clrMapOvr>
</p:sldLayout>
</file>

<file path=ppt/slideLayouts/slideLayout10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128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2491" indent="0" algn="ctr">
              <a:buNone/>
              <a:defRPr>
                <a:solidFill>
                  <a:schemeClr val="tx1">
                    <a:tint val="75000"/>
                  </a:schemeClr>
                </a:solidFill>
              </a:defRPr>
            </a:lvl2pPr>
            <a:lvl3pPr marL="904987" indent="0" algn="ctr">
              <a:buNone/>
              <a:defRPr>
                <a:solidFill>
                  <a:schemeClr val="tx1">
                    <a:tint val="75000"/>
                  </a:schemeClr>
                </a:solidFill>
              </a:defRPr>
            </a:lvl3pPr>
            <a:lvl4pPr marL="1357480" indent="0" algn="ctr">
              <a:buNone/>
              <a:defRPr>
                <a:solidFill>
                  <a:schemeClr val="tx1">
                    <a:tint val="75000"/>
                  </a:schemeClr>
                </a:solidFill>
              </a:defRPr>
            </a:lvl4pPr>
            <a:lvl5pPr marL="1809971" indent="0" algn="ctr">
              <a:buNone/>
              <a:defRPr>
                <a:solidFill>
                  <a:schemeClr val="tx1">
                    <a:tint val="75000"/>
                  </a:schemeClr>
                </a:solidFill>
              </a:defRPr>
            </a:lvl5pPr>
            <a:lvl6pPr marL="2262472" indent="0" algn="ctr">
              <a:buNone/>
              <a:defRPr>
                <a:solidFill>
                  <a:schemeClr val="tx1">
                    <a:tint val="75000"/>
                  </a:schemeClr>
                </a:solidFill>
              </a:defRPr>
            </a:lvl6pPr>
            <a:lvl7pPr marL="2714955" indent="0" algn="ctr">
              <a:buNone/>
              <a:defRPr>
                <a:solidFill>
                  <a:schemeClr val="tx1">
                    <a:tint val="75000"/>
                  </a:schemeClr>
                </a:solidFill>
              </a:defRPr>
            </a:lvl7pPr>
            <a:lvl8pPr marL="3167444" indent="0" algn="ctr">
              <a:buNone/>
              <a:defRPr>
                <a:solidFill>
                  <a:schemeClr val="tx1">
                    <a:tint val="75000"/>
                  </a:schemeClr>
                </a:solidFill>
              </a:defRPr>
            </a:lvl8pPr>
            <a:lvl9pPr marL="361994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fld id="{0813380A-1948-4248-BD23-512890AAD91C}" type="datetimeFigureOut">
              <a:rPr lang="en-US"/>
              <a:pPr>
                <a:defRPr/>
              </a:pPr>
              <a:t>12/10/2016</a:t>
            </a:fld>
            <a:endParaRPr lang="en-US"/>
          </a:p>
        </p:txBody>
      </p:sp>
      <p:sp>
        <p:nvSpPr>
          <p:cNvPr id="5" name="Footer Placeholder 4"/>
          <p:cNvSpPr>
            <a:spLocks noGrp="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US"/>
          </a:p>
        </p:txBody>
      </p:sp>
      <p:sp>
        <p:nvSpPr>
          <p:cNvPr id="6" name="Slide Number Placeholder 5"/>
          <p:cNvSpPr>
            <a:spLocks noGrp="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6B0C5622-7748-4FB3-A3E1-E4D17BAB564A}" type="slidenum">
              <a:rPr lang="en-US"/>
              <a:pPr>
                <a:defRPr/>
              </a:pPr>
              <a:t>‹#›</a:t>
            </a:fld>
            <a:endParaRPr lang="en-US"/>
          </a:p>
        </p:txBody>
      </p:sp>
    </p:spTree>
  </p:cSld>
  <p:clrMapOvr>
    <a:masterClrMapping/>
  </p:clrMapOvr>
</p:sldLayout>
</file>

<file path=ppt/slideLayouts/slideLayout10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fld id="{D476B396-A3FF-4172-A915-2237473AAF1A}" type="datetimeFigureOut">
              <a:rPr lang="en-US"/>
              <a:pPr>
                <a:defRPr/>
              </a:pPr>
              <a:t>12/10/2016</a:t>
            </a:fld>
            <a:endParaRPr lang="en-US"/>
          </a:p>
        </p:txBody>
      </p:sp>
      <p:sp>
        <p:nvSpPr>
          <p:cNvPr id="3" name="Footer Placeholder 4"/>
          <p:cNvSpPr>
            <a:spLocks noGrp="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US"/>
          </a:p>
        </p:txBody>
      </p:sp>
      <p:sp>
        <p:nvSpPr>
          <p:cNvPr id="4" name="Slide Number Placeholder 5"/>
          <p:cNvSpPr>
            <a:spLocks noGrp="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9C9B0B3F-2567-4C72-9B06-3656EE218FCF}" type="slidenum">
              <a:rPr lang="en-US"/>
              <a:pPr>
                <a:defRPr/>
              </a:pPr>
              <a:t>‹#›</a:t>
            </a:fld>
            <a:endParaRPr lang="en-US"/>
          </a:p>
        </p:txBody>
      </p:sp>
    </p:spTree>
  </p:cSld>
  <p:clrMapOvr>
    <a:masterClrMapping/>
  </p:clrMapOvr>
</p:sldLayout>
</file>

<file path=ppt/slideLayouts/slideLayout10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fld id="{FE1D7024-6EDE-4B1D-8843-7C8A01980016}" type="datetimeFigureOut">
              <a:rPr lang="en-US"/>
              <a:pPr>
                <a:defRPr/>
              </a:pPr>
              <a:t>12/10/2016</a:t>
            </a:fld>
            <a:endParaRPr lang="en-US"/>
          </a:p>
        </p:txBody>
      </p:sp>
      <p:sp>
        <p:nvSpPr>
          <p:cNvPr id="4" name="Footer Placeholder 4"/>
          <p:cNvSpPr>
            <a:spLocks noGrp="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US"/>
          </a:p>
        </p:txBody>
      </p:sp>
      <p:sp>
        <p:nvSpPr>
          <p:cNvPr id="5" name="Slide Number Placeholder 5"/>
          <p:cNvSpPr>
            <a:spLocks noGrp="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D648EB03-8B24-4BA4-BEFD-146851E144F5}" type="slidenum">
              <a:rPr lang="en-US"/>
              <a:pPr>
                <a:defRPr/>
              </a:pPr>
              <a:t>‹#›</a:t>
            </a:fld>
            <a:endParaRPr lang="en-US"/>
          </a:p>
        </p:txBody>
      </p:sp>
    </p:spTree>
  </p:cSld>
  <p:clrMapOvr>
    <a:masterClrMapping/>
  </p:clrMapOvr>
</p:sldLayout>
</file>

<file path=ppt/slideLayouts/slideLayout1045.xml><?xml version="1.0" encoding="utf-8"?>
<p:sldLayout xmlns:a="http://schemas.openxmlformats.org/drawingml/2006/main" xmlns:r="http://schemas.openxmlformats.org/officeDocument/2006/relationships" xmlns:p="http://schemas.openxmlformats.org/presentationml/2006/main" preserve="1" userDrawn="1">
  <p:cSld name="Bullets w Topic Sentence">
    <p:spTree>
      <p:nvGrpSpPr>
        <p:cNvPr id="1" name=""/>
        <p:cNvGrpSpPr/>
        <p:nvPr/>
      </p:nvGrpSpPr>
      <p:grpSpPr>
        <a:xfrm>
          <a:off x="0" y="0"/>
          <a:ext cx="0" cy="0"/>
          <a:chOff x="0" y="0"/>
          <a:chExt cx="0" cy="0"/>
        </a:xfrm>
      </p:grpSpPr>
      <p:sp>
        <p:nvSpPr>
          <p:cNvPr id="2" name="Title 1"/>
          <p:cNvSpPr>
            <a:spLocks noGrp="1"/>
          </p:cNvSpPr>
          <p:nvPr>
            <p:ph type="title"/>
          </p:nvPr>
        </p:nvSpPr>
        <p:spPr>
          <a:xfrm>
            <a:off x="530225" y="285750"/>
            <a:ext cx="8418576" cy="325025"/>
          </a:xfrm>
        </p:spPr>
        <p:txBody>
          <a:bodyPr/>
          <a:lstStyle>
            <a:lvl1pPr>
              <a:defRPr sz="2400" baseline="0">
                <a:solidFill>
                  <a:schemeClr val="tx2"/>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530237" y="1673670"/>
            <a:ext cx="8430895" cy="1107996"/>
          </a:xfrm>
        </p:spPr>
        <p:txBody>
          <a:bodyPr/>
          <a:lstStyle>
            <a:lvl1pPr>
              <a:buClr>
                <a:schemeClr val="accent4">
                  <a:lumMod val="75000"/>
                </a:schemeClr>
              </a:buClr>
              <a:defRPr sz="1500" baseline="0"/>
            </a:lvl1pPr>
            <a:lvl2pPr>
              <a:defRPr sz="1500"/>
            </a:lvl2pPr>
            <a:lvl3pPr>
              <a:defRPr sz="1500"/>
            </a:lvl3pPr>
            <a:lvl4pPr marL="994172" indent="-200025">
              <a:defRPr sz="1500" b="0"/>
            </a:lvl4pPr>
            <a:lvl5pPr marL="1179910" indent="-171450">
              <a:spcBef>
                <a:spcPts val="0"/>
              </a:spcBef>
              <a:buClr>
                <a:schemeClr val="tx1"/>
              </a:buClr>
              <a:buFont typeface="Arial" pitchFamily="34" charset="0"/>
              <a:buChar char="-"/>
              <a:defRPr sz="1500"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7"/>
          <p:cNvSpPr>
            <a:spLocks noGrp="1"/>
          </p:cNvSpPr>
          <p:nvPr>
            <p:ph type="body" sz="quarter" idx="13"/>
          </p:nvPr>
        </p:nvSpPr>
        <p:spPr>
          <a:xfrm>
            <a:off x="530237" y="1060858"/>
            <a:ext cx="8430895" cy="207749"/>
          </a:xfrm>
        </p:spPr>
        <p:txBody>
          <a:bodyPr/>
          <a:lstStyle>
            <a:lvl1pPr marL="0" indent="0">
              <a:buNone/>
              <a:defRPr sz="1500" b="1">
                <a:solidFill>
                  <a:schemeClr val="tx1"/>
                </a:solidFill>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12" name="Text Placeholder 10"/>
          <p:cNvSpPr>
            <a:spLocks noGrp="1"/>
          </p:cNvSpPr>
          <p:nvPr>
            <p:ph type="body" sz="quarter" idx="14"/>
          </p:nvPr>
        </p:nvSpPr>
        <p:spPr>
          <a:xfrm>
            <a:off x="512069" y="6325977"/>
            <a:ext cx="8220075" cy="103875"/>
          </a:xfrm>
        </p:spPr>
        <p:txBody>
          <a:bodyPr anchor="b"/>
          <a:lstStyle>
            <a:lvl1pPr marL="0" indent="0">
              <a:spcBef>
                <a:spcPts val="75"/>
              </a:spcBef>
              <a:buClr>
                <a:schemeClr val="tx1"/>
              </a:buClr>
              <a:buFontTx/>
              <a:buNone/>
              <a:defRPr sz="750"/>
            </a:lvl1pPr>
          </a:lstStyle>
          <a:p>
            <a:pPr lvl="0"/>
            <a:r>
              <a:rPr lang="en-US" smtClean="0"/>
              <a:t>Click to edit Master text styles</a:t>
            </a:r>
          </a:p>
        </p:txBody>
      </p:sp>
      <p:sp>
        <p:nvSpPr>
          <p:cNvPr id="11" name="Text Placeholder 10"/>
          <p:cNvSpPr>
            <a:spLocks noGrp="1"/>
          </p:cNvSpPr>
          <p:nvPr>
            <p:ph type="body" sz="quarter" idx="15"/>
          </p:nvPr>
        </p:nvSpPr>
        <p:spPr>
          <a:xfrm>
            <a:off x="512064" y="6673258"/>
            <a:ext cx="8257032" cy="103875"/>
          </a:xfrm>
        </p:spPr>
        <p:txBody>
          <a:bodyPr anchor="b"/>
          <a:lstStyle>
            <a:lvl1pPr marL="0" indent="0">
              <a:spcBef>
                <a:spcPts val="75"/>
              </a:spcBef>
              <a:buNone/>
              <a:defRPr sz="750"/>
            </a:lvl1pPr>
            <a:lvl2pPr>
              <a:defRPr sz="750"/>
            </a:lvl2pPr>
            <a:lvl3pPr>
              <a:defRPr sz="750"/>
            </a:lvl3pPr>
            <a:lvl4pPr>
              <a:defRPr sz="750"/>
            </a:lvl4pPr>
            <a:lvl5pPr>
              <a:defRPr sz="750"/>
            </a:lvl5pPr>
          </a:lstStyle>
          <a:p>
            <a:pPr lvl="0"/>
            <a:r>
              <a:rPr lang="en-US" smtClean="0"/>
              <a:t>Click to edit Master text styles</a:t>
            </a:r>
          </a:p>
        </p:txBody>
      </p:sp>
      <p:sp>
        <p:nvSpPr>
          <p:cNvPr id="7" name="Slide Number Placeholder 4"/>
          <p:cNvSpPr>
            <a:spLocks noGrp="1"/>
          </p:cNvSpPr>
          <p:nvPr>
            <p:ph type="sldNum" sz="quarter" idx="16"/>
          </p:nvPr>
        </p:nvSpPr>
        <p:spPr/>
        <p:txBody>
          <a:bodyPr/>
          <a:lstStyle>
            <a:lvl1pPr>
              <a:defRPr>
                <a:latin typeface="Arial" pitchFamily="34" charset="0"/>
              </a:defRPr>
            </a:lvl1pPr>
          </a:lstStyle>
          <a:p>
            <a:pPr>
              <a:defRPr/>
            </a:pPr>
            <a:fld id="{57329EBC-363F-43DF-9494-D8A6BB957E1D}" type="slidenum">
              <a:rPr lang="en-US"/>
              <a:pPr>
                <a:defRPr/>
              </a:pPr>
              <a:t>‹#›</a:t>
            </a:fld>
            <a:endParaRPr lang="en-US"/>
          </a:p>
        </p:txBody>
      </p:sp>
    </p:spTree>
    <p:extLst>
      <p:ext uri="{BB962C8B-B14F-4D97-AF65-F5344CB8AC3E}">
        <p14:creationId xmlns:p14="http://schemas.microsoft.com/office/powerpoint/2010/main" val="734626157"/>
      </p:ext>
    </p:extLst>
  </p:cSld>
  <p:clrMapOvr>
    <a:masterClrMapping/>
  </p:clrMapOvr>
  <p:transition>
    <p:fade/>
  </p:transition>
</p:sldLayout>
</file>

<file path=ppt/slideLayouts/slideLayout1046.xml><?xml version="1.0" encoding="utf-8"?>
<p:sldLayout xmlns:a="http://schemas.openxmlformats.org/drawingml/2006/main" xmlns:r="http://schemas.openxmlformats.org/officeDocument/2006/relationships" xmlns:p="http://schemas.openxmlformats.org/presentationml/2006/main" preserve="1" userDrawn="1">
  <p:cSld name="Bullet Slide">
    <p:spTree>
      <p:nvGrpSpPr>
        <p:cNvPr id="1" name=""/>
        <p:cNvGrpSpPr/>
        <p:nvPr/>
      </p:nvGrpSpPr>
      <p:grpSpPr>
        <a:xfrm>
          <a:off x="0" y="0"/>
          <a:ext cx="0" cy="0"/>
          <a:chOff x="0" y="0"/>
          <a:chExt cx="0" cy="0"/>
        </a:xfrm>
      </p:grpSpPr>
      <p:sp>
        <p:nvSpPr>
          <p:cNvPr id="2" name="Title 1"/>
          <p:cNvSpPr>
            <a:spLocks noGrp="1"/>
          </p:cNvSpPr>
          <p:nvPr>
            <p:ph type="title"/>
          </p:nvPr>
        </p:nvSpPr>
        <p:spPr>
          <a:xfrm>
            <a:off x="530225" y="285750"/>
            <a:ext cx="8418576" cy="325025"/>
          </a:xfrm>
        </p:spPr>
        <p:txBody>
          <a:bodyPr/>
          <a:lstStyle>
            <a:lvl1pPr>
              <a:defRPr sz="2400" baseline="0"/>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530237" y="1371600"/>
            <a:ext cx="8430895" cy="1107996"/>
          </a:xfrm>
        </p:spPr>
        <p:txBody>
          <a:bodyPr/>
          <a:lstStyle>
            <a:lvl1pPr>
              <a:buClr>
                <a:schemeClr val="accent4">
                  <a:lumMod val="75000"/>
                </a:schemeClr>
              </a:buClr>
              <a:defRPr sz="1500" baseline="0"/>
            </a:lvl1pPr>
            <a:lvl2pPr>
              <a:defRPr sz="1500"/>
            </a:lvl2pPr>
            <a:lvl3pPr>
              <a:defRPr sz="1500"/>
            </a:lvl3pPr>
            <a:lvl4pPr marL="994172" indent="-200025">
              <a:defRPr sz="1500" b="0"/>
            </a:lvl4pPr>
            <a:lvl5pPr marL="1179910" indent="-171450">
              <a:spcBef>
                <a:spcPts val="0"/>
              </a:spcBef>
              <a:buClr>
                <a:schemeClr val="tx1"/>
              </a:buClr>
              <a:buFont typeface="Arial" pitchFamily="34" charset="0"/>
              <a:buChar char="-"/>
              <a:defRPr sz="1500"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10"/>
          <p:cNvSpPr>
            <a:spLocks noGrp="1"/>
          </p:cNvSpPr>
          <p:nvPr>
            <p:ph type="body" sz="quarter" idx="14"/>
          </p:nvPr>
        </p:nvSpPr>
        <p:spPr>
          <a:xfrm>
            <a:off x="512069" y="6325977"/>
            <a:ext cx="8220075" cy="103875"/>
          </a:xfrm>
          <a:noFill/>
          <a:ln w="9525">
            <a:noFill/>
            <a:miter lim="800000"/>
            <a:headEnd/>
            <a:tailEnd/>
          </a:ln>
          <a:effectLst/>
        </p:spPr>
        <p:txBody>
          <a:bodyPr anchor="b"/>
          <a:lstStyle>
            <a:lvl1pPr marL="129779" indent="-129779">
              <a:spcBef>
                <a:spcPts val="75"/>
              </a:spcBef>
              <a:buClr>
                <a:schemeClr val="tx1"/>
              </a:buClr>
              <a:buFontTx/>
              <a:buNone/>
              <a:defRPr lang="en-US" sz="750" dirty="0">
                <a:solidFill>
                  <a:schemeClr val="tx1"/>
                </a:solidFill>
                <a:latin typeface="+mn-lt"/>
                <a:ea typeface="+mn-ea"/>
                <a:cs typeface="+mn-cs"/>
              </a:defRPr>
            </a:lvl1pPr>
          </a:lstStyle>
          <a:p>
            <a:pPr lvl="0"/>
            <a:r>
              <a:rPr lang="en-US" smtClean="0"/>
              <a:t>Click to edit Master text styles</a:t>
            </a:r>
          </a:p>
        </p:txBody>
      </p:sp>
      <p:sp>
        <p:nvSpPr>
          <p:cNvPr id="8" name="Text Placeholder 10"/>
          <p:cNvSpPr>
            <a:spLocks noGrp="1"/>
          </p:cNvSpPr>
          <p:nvPr>
            <p:ph type="body" sz="quarter" idx="15"/>
          </p:nvPr>
        </p:nvSpPr>
        <p:spPr>
          <a:xfrm>
            <a:off x="512064" y="6673258"/>
            <a:ext cx="8257032" cy="103875"/>
          </a:xfrm>
        </p:spPr>
        <p:txBody>
          <a:bodyPr anchor="b"/>
          <a:lstStyle>
            <a:lvl1pPr marL="0" indent="0">
              <a:spcBef>
                <a:spcPts val="75"/>
              </a:spcBef>
              <a:buNone/>
              <a:defRPr sz="750"/>
            </a:lvl1pPr>
            <a:lvl2pPr>
              <a:defRPr sz="750"/>
            </a:lvl2pPr>
            <a:lvl3pPr>
              <a:defRPr sz="750"/>
            </a:lvl3pPr>
            <a:lvl4pPr>
              <a:defRPr sz="750"/>
            </a:lvl4pPr>
            <a:lvl5pPr>
              <a:defRPr sz="750"/>
            </a:lvl5pPr>
          </a:lstStyle>
          <a:p>
            <a:pPr lvl="0"/>
            <a:r>
              <a:rPr lang="en-US" smtClean="0"/>
              <a:t>Click to edit Master text styles</a:t>
            </a:r>
          </a:p>
        </p:txBody>
      </p:sp>
      <p:sp>
        <p:nvSpPr>
          <p:cNvPr id="7" name="Slide Number Placeholder 4"/>
          <p:cNvSpPr>
            <a:spLocks noGrp="1"/>
          </p:cNvSpPr>
          <p:nvPr>
            <p:ph type="sldNum" sz="quarter" idx="16"/>
          </p:nvPr>
        </p:nvSpPr>
        <p:spPr/>
        <p:txBody>
          <a:bodyPr/>
          <a:lstStyle>
            <a:lvl1pPr>
              <a:defRPr>
                <a:latin typeface="Arial" pitchFamily="34" charset="0"/>
              </a:defRPr>
            </a:lvl1pPr>
          </a:lstStyle>
          <a:p>
            <a:pPr>
              <a:defRPr/>
            </a:pPr>
            <a:fld id="{42951AF4-CC64-48CC-949A-EE9A54844E93}" type="slidenum">
              <a:rPr lang="en-US"/>
              <a:pPr>
                <a:defRPr/>
              </a:pPr>
              <a:t>‹#›</a:t>
            </a:fld>
            <a:endParaRPr lang="en-US"/>
          </a:p>
        </p:txBody>
      </p:sp>
    </p:spTree>
    <p:extLst>
      <p:ext uri="{BB962C8B-B14F-4D97-AF65-F5344CB8AC3E}">
        <p14:creationId xmlns:p14="http://schemas.microsoft.com/office/powerpoint/2010/main" val="3406741947"/>
      </p:ext>
    </p:extLst>
  </p:cSld>
  <p:clrMapOvr>
    <a:masterClrMapping/>
  </p:clrMapOvr>
  <p:transition>
    <p:fade/>
  </p:transition>
</p:sldLayout>
</file>

<file path=ppt/slideLayouts/slideLayout1047.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2" name="Title 1"/>
          <p:cNvSpPr>
            <a:spLocks noGrp="1"/>
          </p:cNvSpPr>
          <p:nvPr>
            <p:ph type="title"/>
          </p:nvPr>
        </p:nvSpPr>
        <p:spPr>
          <a:xfrm>
            <a:off x="533400" y="285750"/>
            <a:ext cx="8281416" cy="325025"/>
          </a:xfrm>
        </p:spPr>
        <p:txBody>
          <a:bodyPr/>
          <a:lstStyle>
            <a:lvl1pPr>
              <a:defRPr sz="2400"/>
            </a:lvl1pPr>
          </a:lstStyle>
          <a:p>
            <a:r>
              <a:rPr lang="en-US" smtClean="0"/>
              <a:t>Click to edit Master title style</a:t>
            </a:r>
            <a:endParaRPr lang="en-US" dirty="0"/>
          </a:p>
        </p:txBody>
      </p:sp>
      <p:sp>
        <p:nvSpPr>
          <p:cNvPr id="6" name="Table Placeholder 5"/>
          <p:cNvSpPr>
            <a:spLocks noGrp="1"/>
          </p:cNvSpPr>
          <p:nvPr>
            <p:ph type="tbl" sz="quarter" idx="12"/>
          </p:nvPr>
        </p:nvSpPr>
        <p:spPr>
          <a:xfrm>
            <a:off x="533405" y="1271233"/>
            <a:ext cx="8266113" cy="228524"/>
          </a:xfrm>
        </p:spPr>
        <p:txBody>
          <a:bodyPr/>
          <a:lstStyle>
            <a:lvl1pPr>
              <a:buNone/>
              <a:defRPr/>
            </a:lvl1pPr>
          </a:lstStyle>
          <a:p>
            <a:pPr lvl="0"/>
            <a:r>
              <a:rPr lang="en-US" noProof="0" smtClean="0"/>
              <a:t>Click icon to add table</a:t>
            </a:r>
            <a:endParaRPr lang="en-US" noProof="0" dirty="0"/>
          </a:p>
        </p:txBody>
      </p:sp>
      <p:sp>
        <p:nvSpPr>
          <p:cNvPr id="7" name="Text Placeholder 7"/>
          <p:cNvSpPr>
            <a:spLocks noGrp="1"/>
          </p:cNvSpPr>
          <p:nvPr>
            <p:ph type="body" sz="quarter" idx="13"/>
          </p:nvPr>
        </p:nvSpPr>
        <p:spPr>
          <a:xfrm>
            <a:off x="530243" y="914506"/>
            <a:ext cx="8275447" cy="207749"/>
          </a:xfrm>
        </p:spPr>
        <p:txBody>
          <a:bodyPr/>
          <a:lstStyle>
            <a:lvl1pPr marL="0" indent="0" algn="ctr">
              <a:buNone/>
              <a:defRPr sz="1500" b="1">
                <a:solidFill>
                  <a:schemeClr val="tx1"/>
                </a:solidFill>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11" name="Text Placeholder 10"/>
          <p:cNvSpPr>
            <a:spLocks noGrp="1"/>
          </p:cNvSpPr>
          <p:nvPr>
            <p:ph type="body" sz="quarter" idx="14"/>
          </p:nvPr>
        </p:nvSpPr>
        <p:spPr>
          <a:xfrm>
            <a:off x="512069" y="6325977"/>
            <a:ext cx="8220075" cy="103875"/>
          </a:xfrm>
          <a:noFill/>
          <a:ln w="9525">
            <a:noFill/>
            <a:miter lim="800000"/>
            <a:headEnd/>
            <a:tailEnd/>
          </a:ln>
          <a:effectLst/>
        </p:spPr>
        <p:txBody>
          <a:bodyPr anchor="b"/>
          <a:lstStyle>
            <a:lvl1pPr marL="0" indent="0">
              <a:spcBef>
                <a:spcPts val="75"/>
              </a:spcBef>
              <a:buClr>
                <a:schemeClr val="tx1"/>
              </a:buClr>
              <a:buFontTx/>
              <a:buNone/>
              <a:defRPr lang="en-US" sz="750" dirty="0">
                <a:solidFill>
                  <a:schemeClr val="tx1"/>
                </a:solidFill>
                <a:latin typeface="+mn-lt"/>
                <a:ea typeface="+mn-ea"/>
                <a:cs typeface="+mn-cs"/>
              </a:defRPr>
            </a:lvl1pPr>
          </a:lstStyle>
          <a:p>
            <a:pPr lvl="0"/>
            <a:r>
              <a:rPr lang="en-US" smtClean="0"/>
              <a:t>Click to edit Master text styles</a:t>
            </a:r>
          </a:p>
        </p:txBody>
      </p:sp>
      <p:sp>
        <p:nvSpPr>
          <p:cNvPr id="10" name="Text Placeholder 10"/>
          <p:cNvSpPr>
            <a:spLocks noGrp="1"/>
          </p:cNvSpPr>
          <p:nvPr>
            <p:ph type="body" sz="quarter" idx="15"/>
          </p:nvPr>
        </p:nvSpPr>
        <p:spPr>
          <a:xfrm>
            <a:off x="512064" y="6673258"/>
            <a:ext cx="8257032" cy="103875"/>
          </a:xfrm>
        </p:spPr>
        <p:txBody>
          <a:bodyPr anchor="b"/>
          <a:lstStyle>
            <a:lvl1pPr marL="0" indent="0">
              <a:spcBef>
                <a:spcPts val="75"/>
              </a:spcBef>
              <a:buNone/>
              <a:defRPr sz="750"/>
            </a:lvl1pPr>
            <a:lvl2pPr>
              <a:defRPr sz="750"/>
            </a:lvl2pPr>
            <a:lvl3pPr>
              <a:defRPr sz="750"/>
            </a:lvl3pPr>
            <a:lvl4pPr>
              <a:defRPr sz="750"/>
            </a:lvl4pPr>
            <a:lvl5pPr>
              <a:defRPr sz="750"/>
            </a:lvl5pPr>
          </a:lstStyle>
          <a:p>
            <a:pPr lvl="0"/>
            <a:r>
              <a:rPr lang="en-US" smtClean="0"/>
              <a:t>Click to edit Master text styles</a:t>
            </a:r>
          </a:p>
        </p:txBody>
      </p:sp>
      <p:sp>
        <p:nvSpPr>
          <p:cNvPr id="8" name="Slide Number Placeholder 4"/>
          <p:cNvSpPr>
            <a:spLocks noGrp="1"/>
          </p:cNvSpPr>
          <p:nvPr>
            <p:ph type="sldNum" sz="quarter" idx="16"/>
          </p:nvPr>
        </p:nvSpPr>
        <p:spPr/>
        <p:txBody>
          <a:bodyPr/>
          <a:lstStyle>
            <a:lvl1pPr>
              <a:defRPr>
                <a:latin typeface="Arial" pitchFamily="34" charset="0"/>
              </a:defRPr>
            </a:lvl1pPr>
          </a:lstStyle>
          <a:p>
            <a:pPr>
              <a:defRPr/>
            </a:pPr>
            <a:fld id="{9E4D78A6-DC51-4D01-AFB0-138510692D5B}" type="slidenum">
              <a:rPr lang="en-US"/>
              <a:pPr>
                <a:defRPr/>
              </a:pPr>
              <a:t>‹#›</a:t>
            </a:fld>
            <a:endParaRPr lang="en-US"/>
          </a:p>
        </p:txBody>
      </p:sp>
    </p:spTree>
    <p:extLst>
      <p:ext uri="{BB962C8B-B14F-4D97-AF65-F5344CB8AC3E}">
        <p14:creationId xmlns:p14="http://schemas.microsoft.com/office/powerpoint/2010/main" val="2135202852"/>
      </p:ext>
    </p:extLst>
  </p:cSld>
  <p:clrMapOvr>
    <a:masterClrMapping/>
  </p:clrMapOvr>
  <p:transition>
    <p:fade/>
  </p:transition>
</p:sldLayout>
</file>

<file path=ppt/slideLayouts/slideLayout1048.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2" name="Title 1"/>
          <p:cNvSpPr>
            <a:spLocks noGrp="1"/>
          </p:cNvSpPr>
          <p:nvPr>
            <p:ph type="title"/>
          </p:nvPr>
        </p:nvSpPr>
        <p:spPr>
          <a:xfrm>
            <a:off x="533400" y="285750"/>
            <a:ext cx="8290560" cy="325025"/>
          </a:xfrm>
        </p:spPr>
        <p:txBody>
          <a:bodyPr/>
          <a:lstStyle>
            <a:lvl1pPr>
              <a:defRPr sz="2400">
                <a:solidFill>
                  <a:schemeClr val="tx2"/>
                </a:solidFill>
              </a:defRPr>
            </a:lvl1pPr>
          </a:lstStyle>
          <a:p>
            <a:r>
              <a:rPr lang="en-US" smtClean="0"/>
              <a:t>Click to edit Master title style</a:t>
            </a:r>
            <a:endParaRPr lang="en-US" dirty="0"/>
          </a:p>
        </p:txBody>
      </p:sp>
      <p:sp>
        <p:nvSpPr>
          <p:cNvPr id="7" name="Text Placeholder 7"/>
          <p:cNvSpPr>
            <a:spLocks noGrp="1"/>
          </p:cNvSpPr>
          <p:nvPr>
            <p:ph type="body" sz="quarter" idx="13"/>
          </p:nvPr>
        </p:nvSpPr>
        <p:spPr>
          <a:xfrm>
            <a:off x="530243" y="914506"/>
            <a:ext cx="8275447" cy="207749"/>
          </a:xfrm>
        </p:spPr>
        <p:txBody>
          <a:bodyPr/>
          <a:lstStyle>
            <a:lvl1pPr marL="0" indent="0" algn="ctr">
              <a:buNone/>
              <a:defRPr sz="1500" b="1">
                <a:solidFill>
                  <a:schemeClr val="tx1"/>
                </a:solidFill>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14" name="Text Placeholder 10"/>
          <p:cNvSpPr>
            <a:spLocks noGrp="1"/>
          </p:cNvSpPr>
          <p:nvPr>
            <p:ph type="body" sz="quarter" idx="14"/>
          </p:nvPr>
        </p:nvSpPr>
        <p:spPr>
          <a:xfrm>
            <a:off x="512069" y="6325977"/>
            <a:ext cx="8220075" cy="103875"/>
          </a:xfrm>
          <a:noFill/>
          <a:ln w="9525">
            <a:noFill/>
            <a:miter lim="800000"/>
            <a:headEnd/>
            <a:tailEnd/>
          </a:ln>
          <a:effectLst/>
        </p:spPr>
        <p:txBody>
          <a:bodyPr anchor="b"/>
          <a:lstStyle>
            <a:lvl1pPr marL="129779" indent="-129779">
              <a:spcBef>
                <a:spcPts val="75"/>
              </a:spcBef>
              <a:buClr>
                <a:schemeClr val="tx1"/>
              </a:buClr>
              <a:buFontTx/>
              <a:buNone/>
              <a:defRPr lang="en-US" sz="750" dirty="0">
                <a:solidFill>
                  <a:schemeClr val="tx1"/>
                </a:solidFill>
                <a:latin typeface="+mn-lt"/>
                <a:ea typeface="+mn-ea"/>
                <a:cs typeface="+mn-cs"/>
              </a:defRPr>
            </a:lvl1pPr>
          </a:lstStyle>
          <a:p>
            <a:pPr lvl="0"/>
            <a:r>
              <a:rPr lang="en-US" smtClean="0"/>
              <a:t>Click to edit Master text styles</a:t>
            </a:r>
          </a:p>
        </p:txBody>
      </p:sp>
      <p:sp>
        <p:nvSpPr>
          <p:cNvPr id="16" name="Chart Placeholder 15"/>
          <p:cNvSpPr>
            <a:spLocks noGrp="1"/>
          </p:cNvSpPr>
          <p:nvPr>
            <p:ph type="chart" sz="quarter" idx="15"/>
          </p:nvPr>
        </p:nvSpPr>
        <p:spPr>
          <a:xfrm>
            <a:off x="960143" y="1553844"/>
            <a:ext cx="7196327" cy="3950844"/>
          </a:xfrm>
        </p:spPr>
        <p:txBody>
          <a:bodyPr wrap="none">
            <a:noAutofit/>
          </a:bodyPr>
          <a:lstStyle>
            <a:lvl1pPr>
              <a:buNone/>
              <a:defRPr/>
            </a:lvl1pPr>
          </a:lstStyle>
          <a:p>
            <a:pPr lvl="0"/>
            <a:r>
              <a:rPr lang="en-US" noProof="0" smtClean="0"/>
              <a:t>Click icon to add chart</a:t>
            </a:r>
            <a:endParaRPr lang="en-US" noProof="0" dirty="0"/>
          </a:p>
        </p:txBody>
      </p:sp>
      <p:sp>
        <p:nvSpPr>
          <p:cNvPr id="10" name="Text Placeholder 10"/>
          <p:cNvSpPr>
            <a:spLocks noGrp="1"/>
          </p:cNvSpPr>
          <p:nvPr>
            <p:ph type="body" sz="quarter" idx="16"/>
          </p:nvPr>
        </p:nvSpPr>
        <p:spPr>
          <a:xfrm>
            <a:off x="512064" y="6673258"/>
            <a:ext cx="8257032" cy="103875"/>
          </a:xfrm>
        </p:spPr>
        <p:txBody>
          <a:bodyPr anchor="b"/>
          <a:lstStyle>
            <a:lvl1pPr marL="0" indent="0">
              <a:spcBef>
                <a:spcPts val="75"/>
              </a:spcBef>
              <a:buNone/>
              <a:defRPr sz="750"/>
            </a:lvl1pPr>
            <a:lvl2pPr>
              <a:defRPr sz="750"/>
            </a:lvl2pPr>
            <a:lvl3pPr>
              <a:defRPr sz="750"/>
            </a:lvl3pPr>
            <a:lvl4pPr>
              <a:defRPr sz="750"/>
            </a:lvl4pPr>
            <a:lvl5pPr>
              <a:defRPr sz="750"/>
            </a:lvl5pPr>
          </a:lstStyle>
          <a:p>
            <a:pPr lvl="0"/>
            <a:r>
              <a:rPr lang="en-US" smtClean="0"/>
              <a:t>Click to edit Master text styles</a:t>
            </a:r>
          </a:p>
        </p:txBody>
      </p:sp>
      <p:sp>
        <p:nvSpPr>
          <p:cNvPr id="8" name="Slide Number Placeholder 4"/>
          <p:cNvSpPr>
            <a:spLocks noGrp="1"/>
          </p:cNvSpPr>
          <p:nvPr>
            <p:ph type="sldNum" sz="quarter" idx="17"/>
          </p:nvPr>
        </p:nvSpPr>
        <p:spPr/>
        <p:txBody>
          <a:bodyPr/>
          <a:lstStyle>
            <a:lvl1pPr>
              <a:defRPr>
                <a:latin typeface="Arial" pitchFamily="34" charset="0"/>
              </a:defRPr>
            </a:lvl1pPr>
          </a:lstStyle>
          <a:p>
            <a:pPr>
              <a:defRPr/>
            </a:pPr>
            <a:fld id="{E9150BAD-FF08-4D37-99D8-1C7AF598553C}" type="slidenum">
              <a:rPr lang="en-US"/>
              <a:pPr>
                <a:defRPr/>
              </a:pPr>
              <a:t>‹#›</a:t>
            </a:fld>
            <a:endParaRPr lang="en-US"/>
          </a:p>
        </p:txBody>
      </p:sp>
    </p:spTree>
    <p:extLst>
      <p:ext uri="{BB962C8B-B14F-4D97-AF65-F5344CB8AC3E}">
        <p14:creationId xmlns:p14="http://schemas.microsoft.com/office/powerpoint/2010/main" val="3716457024"/>
      </p:ext>
    </p:extLst>
  </p:cSld>
  <p:clrMapOvr>
    <a:masterClrMapping/>
  </p:clrMapOvr>
  <p:transition>
    <p:fade/>
  </p:transition>
</p:sldLayout>
</file>

<file path=ppt/slideLayouts/slideLayout104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Line 4"/>
          <p:cNvSpPr>
            <a:spLocks noChangeShapeType="1"/>
          </p:cNvSpPr>
          <p:nvPr userDrawn="1"/>
        </p:nvSpPr>
        <p:spPr bwMode="auto">
          <a:xfrm>
            <a:off x="0" y="3059113"/>
            <a:ext cx="9144000" cy="0"/>
          </a:xfrm>
          <a:prstGeom prst="line">
            <a:avLst/>
          </a:prstGeom>
          <a:noFill/>
          <a:ln w="76200">
            <a:solidFill>
              <a:schemeClr val="bg2"/>
            </a:solidFill>
            <a:round/>
            <a:headEnd/>
            <a:tailEnd/>
          </a:ln>
          <a:effectLst/>
        </p:spPr>
        <p:txBody>
          <a:bodyPr wrap="none">
            <a:spAutoFit/>
          </a:bodyPr>
          <a:lstStyle/>
          <a:p>
            <a:pPr algn="ctr" fontAlgn="base">
              <a:lnSpc>
                <a:spcPct val="90000"/>
              </a:lnSpc>
              <a:spcBef>
                <a:spcPct val="0"/>
              </a:spcBef>
              <a:spcAft>
                <a:spcPct val="0"/>
              </a:spcAft>
              <a:defRPr/>
            </a:pPr>
            <a:endParaRPr lang="en-US" sz="1200" b="1">
              <a:ln>
                <a:solidFill>
                  <a:srgbClr val="5672A4"/>
                </a:solidFill>
              </a:ln>
              <a:solidFill>
                <a:prstClr val="white"/>
              </a:solidFill>
            </a:endParaRPr>
          </a:p>
        </p:txBody>
      </p:sp>
      <p:sp>
        <p:nvSpPr>
          <p:cNvPr id="1235970" name="Rectangle 2"/>
          <p:cNvSpPr>
            <a:spLocks noGrp="1" noChangeArrowheads="1"/>
          </p:cNvSpPr>
          <p:nvPr>
            <p:ph type="subTitle" idx="1"/>
          </p:nvPr>
        </p:nvSpPr>
        <p:spPr>
          <a:xfrm>
            <a:off x="527050" y="3352800"/>
            <a:ext cx="8001000" cy="332399"/>
          </a:xfrm>
        </p:spPr>
        <p:txBody>
          <a:bodyPr/>
          <a:lstStyle>
            <a:lvl1pPr marL="0" indent="0">
              <a:buFont typeface="Arial Black" pitchFamily="34" charset="0"/>
              <a:buNone/>
              <a:defRPr sz="2400" b="1">
                <a:solidFill>
                  <a:schemeClr val="tx1"/>
                </a:solidFill>
              </a:defRPr>
            </a:lvl1pPr>
          </a:lstStyle>
          <a:p>
            <a:r>
              <a:rPr lang="en-US" smtClean="0"/>
              <a:t>Click to edit Master subtitle style</a:t>
            </a:r>
            <a:endParaRPr lang="en-US" dirty="0"/>
          </a:p>
        </p:txBody>
      </p:sp>
      <p:sp>
        <p:nvSpPr>
          <p:cNvPr id="1235973" name="Rectangle 5"/>
          <p:cNvSpPr>
            <a:spLocks noGrp="1" noChangeArrowheads="1"/>
          </p:cNvSpPr>
          <p:nvPr>
            <p:ph type="ctrTitle" sz="quarter"/>
          </p:nvPr>
        </p:nvSpPr>
        <p:spPr>
          <a:xfrm>
            <a:off x="527050" y="1795125"/>
            <a:ext cx="8001000" cy="1096967"/>
          </a:xfrm>
          <a:ln/>
        </p:spPr>
        <p:txBody>
          <a:bodyPr anchor="b"/>
          <a:lstStyle>
            <a:lvl1pPr>
              <a:defRPr sz="4050">
                <a:solidFill>
                  <a:schemeClr val="tx2"/>
                </a:solidFill>
              </a:defRPr>
            </a:lvl1pPr>
          </a:lstStyle>
          <a:p>
            <a:r>
              <a:rPr lang="en-US" smtClean="0"/>
              <a:t>Click to edit Master title style</a:t>
            </a:r>
            <a:endParaRPr lang="en-US" dirty="0"/>
          </a:p>
        </p:txBody>
      </p:sp>
      <p:sp>
        <p:nvSpPr>
          <p:cNvPr id="6" name="Text Placeholder 10"/>
          <p:cNvSpPr>
            <a:spLocks noGrp="1"/>
          </p:cNvSpPr>
          <p:nvPr>
            <p:ph type="body" sz="quarter" idx="14"/>
          </p:nvPr>
        </p:nvSpPr>
        <p:spPr>
          <a:xfrm>
            <a:off x="512069" y="6325977"/>
            <a:ext cx="8220075" cy="103875"/>
          </a:xfrm>
          <a:noFill/>
          <a:ln w="9525">
            <a:noFill/>
            <a:miter lim="800000"/>
            <a:headEnd/>
            <a:tailEnd/>
          </a:ln>
          <a:effectLst/>
        </p:spPr>
        <p:txBody>
          <a:bodyPr anchor="b"/>
          <a:lstStyle>
            <a:lvl1pPr marL="129779" indent="-129779">
              <a:spcBef>
                <a:spcPts val="75"/>
              </a:spcBef>
              <a:buClr>
                <a:schemeClr val="tx1"/>
              </a:buClr>
              <a:buFontTx/>
              <a:buNone/>
              <a:defRPr lang="en-US" sz="750" dirty="0">
                <a:solidFill>
                  <a:schemeClr val="tx1"/>
                </a:solidFill>
                <a:latin typeface="+mn-lt"/>
                <a:ea typeface="+mn-ea"/>
                <a:cs typeface="+mn-cs"/>
              </a:defRPr>
            </a:lvl1pPr>
          </a:lstStyle>
          <a:p>
            <a:pPr lvl="0"/>
            <a:r>
              <a:rPr lang="en-US" smtClean="0"/>
              <a:t>Click to edit Master text styles</a:t>
            </a:r>
          </a:p>
        </p:txBody>
      </p:sp>
      <p:sp>
        <p:nvSpPr>
          <p:cNvPr id="7" name="Text Placeholder 10"/>
          <p:cNvSpPr>
            <a:spLocks noGrp="1"/>
          </p:cNvSpPr>
          <p:nvPr>
            <p:ph type="body" sz="quarter" idx="16"/>
          </p:nvPr>
        </p:nvSpPr>
        <p:spPr>
          <a:xfrm>
            <a:off x="512064" y="6673258"/>
            <a:ext cx="8257032" cy="103875"/>
          </a:xfrm>
        </p:spPr>
        <p:txBody>
          <a:bodyPr anchor="b"/>
          <a:lstStyle>
            <a:lvl1pPr marL="0" indent="0">
              <a:spcBef>
                <a:spcPts val="75"/>
              </a:spcBef>
              <a:buNone/>
              <a:defRPr sz="750"/>
            </a:lvl1pPr>
            <a:lvl2pPr>
              <a:defRPr sz="750"/>
            </a:lvl2pPr>
            <a:lvl3pPr>
              <a:defRPr sz="750"/>
            </a:lvl3pPr>
            <a:lvl4pPr>
              <a:defRPr sz="750"/>
            </a:lvl4pPr>
            <a:lvl5pPr>
              <a:defRPr sz="750"/>
            </a:lvl5pPr>
          </a:lstStyle>
          <a:p>
            <a:pPr lvl="0"/>
            <a:r>
              <a:rPr lang="en-US" smtClean="0"/>
              <a:t>Click to edit Master text styles</a:t>
            </a:r>
          </a:p>
        </p:txBody>
      </p:sp>
      <p:sp>
        <p:nvSpPr>
          <p:cNvPr id="9" name="Slide Number Placeholder 7"/>
          <p:cNvSpPr>
            <a:spLocks noGrp="1"/>
          </p:cNvSpPr>
          <p:nvPr>
            <p:ph type="sldNum" sz="quarter" idx="17"/>
          </p:nvPr>
        </p:nvSpPr>
        <p:spPr/>
        <p:txBody>
          <a:bodyPr/>
          <a:lstStyle>
            <a:lvl1pPr>
              <a:defRPr>
                <a:latin typeface="Arial" pitchFamily="34" charset="0"/>
              </a:defRPr>
            </a:lvl1pPr>
          </a:lstStyle>
          <a:p>
            <a:pPr>
              <a:defRPr/>
            </a:pPr>
            <a:fld id="{9A5C7B3C-BE3D-42EF-9DC1-A144392CEB81}" type="slidenum">
              <a:rPr lang="en-US"/>
              <a:pPr>
                <a:defRPr/>
              </a:pPr>
              <a:t>‹#›</a:t>
            </a:fld>
            <a:endParaRPr lang="en-US"/>
          </a:p>
        </p:txBody>
      </p:sp>
    </p:spTree>
    <p:extLst>
      <p:ext uri="{BB962C8B-B14F-4D97-AF65-F5344CB8AC3E}">
        <p14:creationId xmlns:p14="http://schemas.microsoft.com/office/powerpoint/2010/main" val="853942277"/>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E8749E72-ED56-4C4D-8852-648F9C4AA35D}" type="slidenum">
              <a:rPr lang="en-GB"/>
              <a:pPr>
                <a:defRPr/>
              </a:pPr>
              <a:t>‹#›</a:t>
            </a:fld>
            <a:endParaRPr lang="en-GB"/>
          </a:p>
        </p:txBody>
      </p:sp>
    </p:spTree>
  </p:cSld>
  <p:clrMapOvr>
    <a:masterClrMapping/>
  </p:clrMapOvr>
</p:sldLayout>
</file>

<file path=ppt/slideLayouts/slideLayout1050.xml><?xml version="1.0" encoding="utf-8"?>
<p:sldLayout xmlns:a="http://schemas.openxmlformats.org/drawingml/2006/main" xmlns:r="http://schemas.openxmlformats.org/officeDocument/2006/relationships" xmlns:p="http://schemas.openxmlformats.org/presentationml/2006/main" preserve="1" userDrawn="1">
  <p:cSld name="Default Slide --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a:p>
        </p:txBody>
      </p:sp>
      <p:sp>
        <p:nvSpPr>
          <p:cNvPr id="3" name="Content Placeholder 2"/>
          <p:cNvSpPr>
            <a:spLocks noGrp="1"/>
          </p:cNvSpPr>
          <p:nvPr>
            <p:ph idx="1"/>
          </p:nvPr>
        </p:nvSpPr>
        <p:spPr>
          <a:xfrm>
            <a:off x="533400" y="1329248"/>
            <a:ext cx="8409432" cy="1107996"/>
          </a:xfrm>
        </p:spPr>
        <p:txBody>
          <a:bodyPr/>
          <a:lstStyle>
            <a:lvl1pPr algn="l" rtl="0" eaLnBrk="1" fontAlgn="base" hangingPunct="1">
              <a:spcAft>
                <a:spcPct val="0"/>
              </a:spcAft>
              <a:defRPr lang="en-US" sz="1500" baseline="0" dirty="0" smtClean="0">
                <a:solidFill>
                  <a:schemeClr val="tx1"/>
                </a:solidFill>
                <a:latin typeface="+mn-lt"/>
                <a:ea typeface="+mn-ea"/>
                <a:cs typeface="+mn-cs"/>
              </a:defRPr>
            </a:lvl1pPr>
            <a:lvl2pPr algn="l" rtl="0" eaLnBrk="1" fontAlgn="base" hangingPunct="1">
              <a:spcAft>
                <a:spcPct val="0"/>
              </a:spcAft>
              <a:defRPr lang="en-US" sz="1500" baseline="0" dirty="0" smtClean="0">
                <a:solidFill>
                  <a:schemeClr val="tx1"/>
                </a:solidFill>
                <a:latin typeface="+mn-lt"/>
                <a:ea typeface="+mn-ea"/>
                <a:cs typeface="+mn-cs"/>
              </a:defRPr>
            </a:lvl2pPr>
            <a:lvl3pPr algn="l" rtl="0" eaLnBrk="1" fontAlgn="base" hangingPunct="1">
              <a:spcAft>
                <a:spcPct val="0"/>
              </a:spcAft>
              <a:defRPr lang="en-US" sz="1500" baseline="0" dirty="0" smtClean="0">
                <a:solidFill>
                  <a:schemeClr val="tx1"/>
                </a:solidFill>
                <a:latin typeface="+mn-lt"/>
                <a:ea typeface="+mn-ea"/>
                <a:cs typeface="+mn-cs"/>
              </a:defRPr>
            </a:lvl3pPr>
            <a:lvl4pPr algn="l" rtl="0" eaLnBrk="1" fontAlgn="base" hangingPunct="1">
              <a:spcAft>
                <a:spcPct val="0"/>
              </a:spcAft>
              <a:defRPr lang="en-US" sz="1500" baseline="0" dirty="0" smtClean="0">
                <a:solidFill>
                  <a:schemeClr val="tx1"/>
                </a:solidFill>
                <a:latin typeface="+mn-lt"/>
                <a:ea typeface="+mn-ea"/>
                <a:cs typeface="+mn-cs"/>
              </a:defRPr>
            </a:lvl4pPr>
            <a:lvl5pPr marL="1179910" indent="-171450" algn="l" rtl="0" eaLnBrk="1" fontAlgn="base" hangingPunct="1">
              <a:spcBef>
                <a:spcPts val="0"/>
              </a:spcBef>
              <a:spcAft>
                <a:spcPct val="0"/>
              </a:spcAft>
              <a:buFont typeface="Arial" pitchFamily="34" charset="0"/>
              <a:buChar char="-"/>
              <a:defRPr lang="en-US" sz="1500" b="0" baseline="0" dirty="0" smtClean="0">
                <a:solidFill>
                  <a:schemeClr val="tx1"/>
                </a:solidFill>
                <a:latin typeface="+mn-lt"/>
                <a:ea typeface="+mn-ea"/>
                <a:cs typeface="+mn-cs"/>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10"/>
          <p:cNvSpPr>
            <a:spLocks noGrp="1"/>
          </p:cNvSpPr>
          <p:nvPr>
            <p:ph type="body" sz="quarter" idx="14"/>
          </p:nvPr>
        </p:nvSpPr>
        <p:spPr>
          <a:xfrm>
            <a:off x="512069" y="6325977"/>
            <a:ext cx="8220075" cy="103875"/>
          </a:xfrm>
          <a:noFill/>
          <a:ln w="9525">
            <a:noFill/>
            <a:miter lim="800000"/>
            <a:headEnd/>
            <a:tailEnd/>
          </a:ln>
          <a:effectLst/>
        </p:spPr>
        <p:txBody>
          <a:bodyPr anchor="b"/>
          <a:lstStyle>
            <a:lvl1pPr marL="129779" indent="-129779">
              <a:spcBef>
                <a:spcPts val="75"/>
              </a:spcBef>
              <a:buClr>
                <a:schemeClr val="tx1"/>
              </a:buClr>
              <a:buFontTx/>
              <a:buNone/>
              <a:defRPr lang="en-US" sz="750" dirty="0">
                <a:solidFill>
                  <a:schemeClr val="tx1"/>
                </a:solidFill>
                <a:latin typeface="+mn-lt"/>
                <a:ea typeface="+mn-ea"/>
                <a:cs typeface="+mn-cs"/>
              </a:defRPr>
            </a:lvl1pPr>
          </a:lstStyle>
          <a:p>
            <a:pPr lvl="0"/>
            <a:r>
              <a:rPr lang="en-US" smtClean="0"/>
              <a:t>Click to edit Master text styles</a:t>
            </a:r>
          </a:p>
        </p:txBody>
      </p:sp>
      <p:sp>
        <p:nvSpPr>
          <p:cNvPr id="6" name="Text Placeholder 10"/>
          <p:cNvSpPr>
            <a:spLocks noGrp="1"/>
          </p:cNvSpPr>
          <p:nvPr>
            <p:ph type="body" sz="quarter" idx="15"/>
          </p:nvPr>
        </p:nvSpPr>
        <p:spPr>
          <a:xfrm>
            <a:off x="512064" y="6673258"/>
            <a:ext cx="8257032" cy="103875"/>
          </a:xfrm>
        </p:spPr>
        <p:txBody>
          <a:bodyPr anchor="b"/>
          <a:lstStyle>
            <a:lvl1pPr marL="0" indent="0">
              <a:spcBef>
                <a:spcPts val="75"/>
              </a:spcBef>
              <a:buNone/>
              <a:defRPr sz="750"/>
            </a:lvl1pPr>
            <a:lvl2pPr>
              <a:defRPr sz="750"/>
            </a:lvl2pPr>
            <a:lvl3pPr>
              <a:defRPr sz="750"/>
            </a:lvl3pPr>
            <a:lvl4pPr>
              <a:defRPr sz="750"/>
            </a:lvl4pPr>
            <a:lvl5pPr>
              <a:defRPr sz="750"/>
            </a:lvl5pPr>
          </a:lstStyle>
          <a:p>
            <a:pPr lvl="0"/>
            <a:r>
              <a:rPr lang="en-US" smtClean="0"/>
              <a:t>Click to edit Master text styles</a:t>
            </a:r>
          </a:p>
        </p:txBody>
      </p:sp>
      <p:sp>
        <p:nvSpPr>
          <p:cNvPr id="7" name="Slide Number Placeholder 4"/>
          <p:cNvSpPr>
            <a:spLocks noGrp="1"/>
          </p:cNvSpPr>
          <p:nvPr>
            <p:ph type="sldNum" sz="quarter" idx="16"/>
          </p:nvPr>
        </p:nvSpPr>
        <p:spPr/>
        <p:txBody>
          <a:bodyPr/>
          <a:lstStyle>
            <a:lvl1pPr>
              <a:defRPr>
                <a:latin typeface="Arial" pitchFamily="34" charset="0"/>
              </a:defRPr>
            </a:lvl1pPr>
          </a:lstStyle>
          <a:p>
            <a:pPr>
              <a:defRPr/>
            </a:pPr>
            <a:fld id="{B3264042-FC75-4A7A-B620-B616B4B6FCF0}" type="slidenum">
              <a:rPr lang="en-US"/>
              <a:pPr>
                <a:defRPr/>
              </a:pPr>
              <a:t>‹#›</a:t>
            </a:fld>
            <a:endParaRPr lang="en-US"/>
          </a:p>
        </p:txBody>
      </p:sp>
    </p:spTree>
    <p:extLst>
      <p:ext uri="{BB962C8B-B14F-4D97-AF65-F5344CB8AC3E}">
        <p14:creationId xmlns:p14="http://schemas.microsoft.com/office/powerpoint/2010/main" val="2652089445"/>
      </p:ext>
    </p:extLst>
  </p:cSld>
  <p:clrMapOvr>
    <a:masterClrMapping/>
  </p:clrMapOvr>
  <p:transition>
    <p:fade/>
  </p:transition>
</p:sldLayout>
</file>

<file path=ppt/slideLayouts/slideLayout105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325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6"/>
            <a:ext cx="6400800" cy="228524"/>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064794268"/>
      </p:ext>
    </p:extLst>
  </p:cSld>
  <p:clrMapOvr>
    <a:masterClrMapping/>
  </p:clrMapOvr>
  <p:transition>
    <p:wipe dir="r"/>
  </p:transition>
</p:sldLayout>
</file>

<file path=ppt/slideLayouts/slideLayout10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6508843"/>
      </p:ext>
    </p:extLst>
  </p:cSld>
  <p:clrMapOvr>
    <a:masterClrMapping/>
  </p:clrMapOvr>
  <p:transition>
    <p:wipe dir="r"/>
  </p:transition>
</p:sldLayout>
</file>

<file path=ppt/slideLayouts/slideLayout105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22" y="9525"/>
            <a:ext cx="8520113" cy="325025"/>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712915"/>
            <a:ext cx="3810000" cy="138037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712915"/>
            <a:ext cx="3810000" cy="138037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48200" y="3846513"/>
            <a:ext cx="3810000" cy="138037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Slide Number Placeholder 5"/>
          <p:cNvSpPr>
            <a:spLocks noGrp="1"/>
          </p:cNvSpPr>
          <p:nvPr>
            <p:ph type="sldNum" sz="quarter" idx="10"/>
          </p:nvPr>
        </p:nvSpPr>
        <p:spPr>
          <a:xfrm>
            <a:off x="8742092" y="6460584"/>
            <a:ext cx="325730" cy="216982"/>
          </a:xfrm>
          <a:prstGeom prst="rect">
            <a:avLst/>
          </a:prstGeom>
        </p:spPr>
        <p:txBody>
          <a:bodyPr/>
          <a:lstStyle>
            <a:lvl1pPr>
              <a:defRPr/>
            </a:lvl1pPr>
          </a:lstStyle>
          <a:p>
            <a:fld id="{1D8F1B19-8327-4687-860E-012CF96D62D1}" type="slidenum">
              <a:rPr lang="zh-CN" altLang="en-US"/>
              <a:pPr/>
              <a:t>‹#›</a:t>
            </a:fld>
            <a:endParaRPr lang="en-US" altLang="zh-CN"/>
          </a:p>
        </p:txBody>
      </p:sp>
    </p:spTree>
    <p:extLst>
      <p:ext uri="{BB962C8B-B14F-4D97-AF65-F5344CB8AC3E}">
        <p14:creationId xmlns:p14="http://schemas.microsoft.com/office/powerpoint/2010/main" val="3330574939"/>
      </p:ext>
    </p:extLst>
  </p:cSld>
  <p:clrMapOvr>
    <a:masterClrMapping/>
  </p:clrMapOvr>
  <p:transition/>
</p:sldLayout>
</file>

<file path=ppt/slideLayouts/slideLayout105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458200" cy="32502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323850" y="1773242"/>
            <a:ext cx="8496300" cy="228524"/>
          </a:xfrm>
        </p:spPr>
        <p:txBody>
          <a:bodyPr/>
          <a:lstStyle/>
          <a:p>
            <a:pPr lvl="0"/>
            <a:r>
              <a:rPr lang="en-US" noProof="0" smtClean="0"/>
              <a:t>Click icon to add table</a:t>
            </a:r>
          </a:p>
        </p:txBody>
      </p:sp>
    </p:spTree>
    <p:extLst>
      <p:ext uri="{BB962C8B-B14F-4D97-AF65-F5344CB8AC3E}">
        <p14:creationId xmlns:p14="http://schemas.microsoft.com/office/powerpoint/2010/main" val="3829256883"/>
      </p:ext>
    </p:extLst>
  </p:cSld>
  <p:clrMapOvr>
    <a:masterClrMapping/>
  </p:clrMapOvr>
</p:sldLayout>
</file>

<file path=ppt/slideLayouts/slideLayout105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smtClean="0"/>
              <a:t>Click to edit Master title style</a:t>
            </a:r>
            <a:endParaRPr kumimoji="0" lang="en-US"/>
          </a:p>
        </p:txBody>
      </p:sp>
      <p:sp>
        <p:nvSpPr>
          <p:cNvPr id="27" name="Content Placeholder 26"/>
          <p:cNvSpPr>
            <a:spLocks noGrp="1"/>
          </p:cNvSpPr>
          <p:nvPr>
            <p:ph idx="1"/>
          </p:nvPr>
        </p:nvSpPr>
        <p:spPr>
          <a:xfrm>
            <a:off x="533400" y="1222378"/>
            <a:ext cx="8408988" cy="1380378"/>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a:xfrm>
            <a:off x="6477000" y="76203"/>
            <a:ext cx="2514600" cy="288925"/>
          </a:xfrm>
          <a:prstGeom prst="rect">
            <a:avLst/>
          </a:prstGeom>
        </p:spPr>
        <p:txBody>
          <a:bodyPr/>
          <a:lstStyle/>
          <a:p>
            <a:fld id="{64CFC2BD-336F-45C4-B3F9-D9A51A1D41E0}" type="datetimeFigureOut">
              <a:rPr lang="en-GB" smtClean="0">
                <a:solidFill>
                  <a:prstClr val="white"/>
                </a:solidFill>
              </a:rPr>
              <a:pPr/>
              <a:t>10/12/2016</a:t>
            </a:fld>
            <a:endParaRPr lang="en-GB">
              <a:solidFill>
                <a:prstClr val="white"/>
              </a:solidFill>
            </a:endParaRPr>
          </a:p>
        </p:txBody>
      </p:sp>
      <p:sp>
        <p:nvSpPr>
          <p:cNvPr id="19" name="Footer Placeholder 18"/>
          <p:cNvSpPr>
            <a:spLocks noGrp="1"/>
          </p:cNvSpPr>
          <p:nvPr>
            <p:ph type="ftr" sz="quarter" idx="11"/>
          </p:nvPr>
        </p:nvSpPr>
        <p:spPr>
          <a:xfrm>
            <a:off x="3581400" y="76203"/>
            <a:ext cx="2895600" cy="288925"/>
          </a:xfrm>
          <a:prstGeom prst="rect">
            <a:avLst/>
          </a:prstGeom>
        </p:spPr>
        <p:txBody>
          <a:bodyPr/>
          <a:lstStyle/>
          <a:p>
            <a:endParaRPr lang="en-GB">
              <a:solidFill>
                <a:prstClr val="white"/>
              </a:solidFill>
            </a:endParaRPr>
          </a:p>
        </p:txBody>
      </p:sp>
      <p:sp>
        <p:nvSpPr>
          <p:cNvPr id="16" name="Slide Number Placeholder 15"/>
          <p:cNvSpPr>
            <a:spLocks noGrp="1"/>
          </p:cNvSpPr>
          <p:nvPr>
            <p:ph type="sldNum" sz="quarter" idx="12"/>
          </p:nvPr>
        </p:nvSpPr>
        <p:spPr>
          <a:xfrm>
            <a:off x="8662841" y="6488905"/>
            <a:ext cx="325730" cy="216982"/>
          </a:xfrm>
        </p:spPr>
        <p:txBody>
          <a:bodyPr/>
          <a:lstStyle/>
          <a:p>
            <a:fld id="{1F9A7C72-7733-4EA9-BCAF-8CCE1DF5AC28}" type="slidenum">
              <a:rPr lang="en-GB" smtClean="0"/>
              <a:pPr/>
              <a:t>‹#›</a:t>
            </a:fld>
            <a:endParaRPr lang="en-GB"/>
          </a:p>
        </p:txBody>
      </p:sp>
    </p:spTree>
    <p:extLst>
      <p:ext uri="{BB962C8B-B14F-4D97-AF65-F5344CB8AC3E}">
        <p14:creationId xmlns:p14="http://schemas.microsoft.com/office/powerpoint/2010/main" val="3967536189"/>
      </p:ext>
    </p:extLst>
  </p:cSld>
  <p:clrMapOvr>
    <a:masterClrMapping/>
  </p:clrMapOvr>
</p:sldLayout>
</file>

<file path=ppt/slideLayouts/slideLayout105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325025"/>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a:xfrm>
            <a:off x="6477000" y="76203"/>
            <a:ext cx="2514600" cy="288925"/>
          </a:xfrm>
          <a:prstGeom prst="rect">
            <a:avLst/>
          </a:prstGeom>
        </p:spPr>
        <p:txBody>
          <a:bodyPr/>
          <a:lstStyle/>
          <a:p>
            <a:fld id="{64CFC2BD-336F-45C4-B3F9-D9A51A1D41E0}" type="datetimeFigureOut">
              <a:rPr lang="en-GB" smtClean="0">
                <a:solidFill>
                  <a:prstClr val="white"/>
                </a:solidFill>
              </a:rPr>
              <a:pPr/>
              <a:t>10/12/2016</a:t>
            </a:fld>
            <a:endParaRPr lang="en-GB">
              <a:solidFill>
                <a:prstClr val="white"/>
              </a:solidFill>
            </a:endParaRPr>
          </a:p>
        </p:txBody>
      </p:sp>
      <p:sp>
        <p:nvSpPr>
          <p:cNvPr id="21" name="Footer Placeholder 20"/>
          <p:cNvSpPr>
            <a:spLocks noGrp="1"/>
          </p:cNvSpPr>
          <p:nvPr>
            <p:ph type="ftr" sz="quarter" idx="11"/>
          </p:nvPr>
        </p:nvSpPr>
        <p:spPr>
          <a:xfrm>
            <a:off x="3124200" y="76203"/>
            <a:ext cx="3352800" cy="288925"/>
          </a:xfrm>
          <a:prstGeom prst="rect">
            <a:avLst/>
          </a:prstGeom>
        </p:spPr>
        <p:txBody>
          <a:bodyPr/>
          <a:lstStyle/>
          <a:p>
            <a:endParaRPr lang="en-GB">
              <a:solidFill>
                <a:prstClr val="white"/>
              </a:solidFill>
            </a:endParaRPr>
          </a:p>
        </p:txBody>
      </p:sp>
      <p:sp>
        <p:nvSpPr>
          <p:cNvPr id="6" name="Slide Number Placeholder 5"/>
          <p:cNvSpPr>
            <a:spLocks noGrp="1"/>
          </p:cNvSpPr>
          <p:nvPr>
            <p:ph type="sldNum" sz="quarter" idx="12"/>
          </p:nvPr>
        </p:nvSpPr>
        <p:spPr/>
        <p:txBody>
          <a:bodyPr/>
          <a:lstStyle/>
          <a:p>
            <a:fld id="{1F9A7C72-7733-4EA9-BCAF-8CCE1DF5AC28}" type="slidenum">
              <a:rPr lang="en-GB" smtClean="0"/>
              <a:pPr/>
              <a:t>‹#›</a:t>
            </a:fld>
            <a:endParaRPr lang="en-GB"/>
          </a:p>
        </p:txBody>
      </p:sp>
    </p:spTree>
    <p:extLst>
      <p:ext uri="{BB962C8B-B14F-4D97-AF65-F5344CB8AC3E}">
        <p14:creationId xmlns:p14="http://schemas.microsoft.com/office/powerpoint/2010/main" val="634155795"/>
      </p:ext>
    </p:extLst>
  </p:cSld>
  <p:clrMapOvr>
    <a:masterClrMapping/>
  </p:clrMapOvr>
</p:sldLayout>
</file>

<file path=ppt/slideLayouts/slideLayout10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1"/>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fld id="{A5137212-94EE-43C2-8D42-ABA5346A25F4}" type="slidenum">
              <a:rPr lang="en-GB" altLang="en-US"/>
              <a:pPr/>
              <a:t>‹#›</a:t>
            </a:fld>
            <a:endParaRPr lang="en-GB" altLang="en-US"/>
          </a:p>
        </p:txBody>
      </p:sp>
    </p:spTree>
    <p:extLst>
      <p:ext uri="{BB962C8B-B14F-4D97-AF65-F5344CB8AC3E}">
        <p14:creationId xmlns:p14="http://schemas.microsoft.com/office/powerpoint/2010/main" val="4039126906"/>
      </p:ext>
    </p:extLst>
  </p:cSld>
  <p:clrMapOvr>
    <a:masterClrMapping/>
  </p:clrMapOvr>
</p:sldLayout>
</file>

<file path=ppt/slideLayouts/slideLayout10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fld id="{2AD4FA06-A075-439F-A1D5-5141319BAD1A}" type="slidenum">
              <a:rPr lang="en-GB" altLang="en-US"/>
              <a:pPr/>
              <a:t>‹#›</a:t>
            </a:fld>
            <a:endParaRPr lang="en-GB" altLang="en-US"/>
          </a:p>
        </p:txBody>
      </p:sp>
    </p:spTree>
    <p:extLst>
      <p:ext uri="{BB962C8B-B14F-4D97-AF65-F5344CB8AC3E}">
        <p14:creationId xmlns:p14="http://schemas.microsoft.com/office/powerpoint/2010/main" val="2296520404"/>
      </p:ext>
    </p:extLst>
  </p:cSld>
  <p:clrMapOvr>
    <a:masterClrMapping/>
  </p:clrMapOvr>
</p:sldLayout>
</file>

<file path=ppt/slideLayouts/slideLayout10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6"/>
            <a:ext cx="7772400" cy="1362075"/>
          </a:xfrm>
        </p:spPr>
        <p:txBody>
          <a:bodyPr anchor="t"/>
          <a:lstStyle>
            <a:lvl1pPr algn="l">
              <a:defRPr sz="3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fld id="{8964D384-C39F-409D-9D82-237FDD426670}" type="slidenum">
              <a:rPr lang="en-GB" altLang="en-US"/>
              <a:pPr/>
              <a:t>‹#›</a:t>
            </a:fld>
            <a:endParaRPr lang="en-GB" altLang="en-US"/>
          </a:p>
        </p:txBody>
      </p:sp>
    </p:spTree>
    <p:extLst>
      <p:ext uri="{BB962C8B-B14F-4D97-AF65-F5344CB8AC3E}">
        <p14:creationId xmlns:p14="http://schemas.microsoft.com/office/powerpoint/2010/main" val="231968086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8B9B51A4-6D0A-4695-B133-8D08C13C5BA2}" type="slidenum">
              <a:rPr lang="en-GB"/>
              <a:pPr>
                <a:defRPr/>
              </a:pPr>
              <a:t>‹#›</a:t>
            </a:fld>
            <a:endParaRPr lang="en-GB"/>
          </a:p>
        </p:txBody>
      </p:sp>
    </p:spTree>
  </p:cSld>
  <p:clrMapOvr>
    <a:masterClrMapping/>
  </p:clrMapOvr>
</p:sldLayout>
</file>

<file path=ppt/slideLayouts/slideLayout10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6"/>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6"/>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fld id="{846882F5-E680-4041-BB0A-712FD3B1C573}" type="slidenum">
              <a:rPr lang="en-GB" altLang="en-US"/>
              <a:pPr/>
              <a:t>‹#›</a:t>
            </a:fld>
            <a:endParaRPr lang="en-GB" altLang="en-US"/>
          </a:p>
        </p:txBody>
      </p:sp>
    </p:spTree>
    <p:extLst>
      <p:ext uri="{BB962C8B-B14F-4D97-AF65-F5344CB8AC3E}">
        <p14:creationId xmlns:p14="http://schemas.microsoft.com/office/powerpoint/2010/main" val="1741036546"/>
      </p:ext>
    </p:extLst>
  </p:cSld>
  <p:clrMapOvr>
    <a:masterClrMapping/>
  </p:clrMapOvr>
</p:sldLayout>
</file>

<file path=ppt/slideLayouts/slideLayout10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fld id="{839DF4C3-860E-496B-BC77-F41705D79D6A}" type="slidenum">
              <a:rPr lang="en-GB" altLang="en-US"/>
              <a:pPr/>
              <a:t>‹#›</a:t>
            </a:fld>
            <a:endParaRPr lang="en-GB" altLang="en-US"/>
          </a:p>
        </p:txBody>
      </p:sp>
    </p:spTree>
    <p:extLst>
      <p:ext uri="{BB962C8B-B14F-4D97-AF65-F5344CB8AC3E}">
        <p14:creationId xmlns:p14="http://schemas.microsoft.com/office/powerpoint/2010/main" val="4108959992"/>
      </p:ext>
    </p:extLst>
  </p:cSld>
  <p:clrMapOvr>
    <a:masterClrMapping/>
  </p:clrMapOvr>
</p:sldLayout>
</file>

<file path=ppt/slideLayouts/slideLayout10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fld id="{10D8568A-AA8E-4AAB-BFEE-EF077E279EAC}" type="slidenum">
              <a:rPr lang="en-GB" altLang="en-US"/>
              <a:pPr/>
              <a:t>‹#›</a:t>
            </a:fld>
            <a:endParaRPr lang="en-GB" altLang="en-US"/>
          </a:p>
        </p:txBody>
      </p:sp>
    </p:spTree>
    <p:extLst>
      <p:ext uri="{BB962C8B-B14F-4D97-AF65-F5344CB8AC3E}">
        <p14:creationId xmlns:p14="http://schemas.microsoft.com/office/powerpoint/2010/main" val="1070744765"/>
      </p:ext>
    </p:extLst>
  </p:cSld>
  <p:clrMapOvr>
    <a:masterClrMapping/>
  </p:clrMapOvr>
</p:sldLayout>
</file>

<file path=ppt/slideLayouts/slideLayout10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fld id="{FFF8BD1A-CF2E-481E-925A-282DF679032B}" type="slidenum">
              <a:rPr lang="en-GB" altLang="en-US"/>
              <a:pPr/>
              <a:t>‹#›</a:t>
            </a:fld>
            <a:endParaRPr lang="en-GB" altLang="en-US"/>
          </a:p>
        </p:txBody>
      </p:sp>
    </p:spTree>
    <p:extLst>
      <p:ext uri="{BB962C8B-B14F-4D97-AF65-F5344CB8AC3E}">
        <p14:creationId xmlns:p14="http://schemas.microsoft.com/office/powerpoint/2010/main" val="3180483893"/>
      </p:ext>
    </p:extLst>
  </p:cSld>
  <p:clrMapOvr>
    <a:masterClrMapping/>
  </p:clrMapOvr>
</p:sldLayout>
</file>

<file path=ppt/slideLayouts/slideLayout10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smtClean="0"/>
              <a:t>Click to edit Master title style</a:t>
            </a:r>
            <a:endParaRPr lang="en-GB"/>
          </a:p>
        </p:txBody>
      </p:sp>
      <p:sp>
        <p:nvSpPr>
          <p:cNvPr id="3" name="Content Placeholder 2"/>
          <p:cNvSpPr>
            <a:spLocks noGrp="1"/>
          </p:cNvSpPr>
          <p:nvPr>
            <p:ph idx="1"/>
          </p:nvPr>
        </p:nvSpPr>
        <p:spPr>
          <a:xfrm>
            <a:off x="3575050" y="27306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fld id="{F6085DBA-6731-40A0-8AFD-8D8F67694590}" type="slidenum">
              <a:rPr lang="en-GB" altLang="en-US"/>
              <a:pPr/>
              <a:t>‹#›</a:t>
            </a:fld>
            <a:endParaRPr lang="en-GB" altLang="en-US"/>
          </a:p>
        </p:txBody>
      </p:sp>
    </p:spTree>
    <p:extLst>
      <p:ext uri="{BB962C8B-B14F-4D97-AF65-F5344CB8AC3E}">
        <p14:creationId xmlns:p14="http://schemas.microsoft.com/office/powerpoint/2010/main" val="2748570374"/>
      </p:ext>
    </p:extLst>
  </p:cSld>
  <p:clrMapOvr>
    <a:masterClrMapping/>
  </p:clrMapOvr>
</p:sldLayout>
</file>

<file path=ppt/slideLayouts/slideLayout10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fld id="{465E9EE9-0DC3-4B8E-BE59-9A7FF193E273}" type="slidenum">
              <a:rPr lang="en-GB" altLang="en-US"/>
              <a:pPr/>
              <a:t>‹#›</a:t>
            </a:fld>
            <a:endParaRPr lang="en-GB" altLang="en-US"/>
          </a:p>
        </p:txBody>
      </p:sp>
    </p:spTree>
    <p:extLst>
      <p:ext uri="{BB962C8B-B14F-4D97-AF65-F5344CB8AC3E}">
        <p14:creationId xmlns:p14="http://schemas.microsoft.com/office/powerpoint/2010/main" val="1112239365"/>
      </p:ext>
    </p:extLst>
  </p:cSld>
  <p:clrMapOvr>
    <a:masterClrMapping/>
  </p:clrMapOvr>
</p:sldLayout>
</file>

<file path=ppt/slideLayouts/slideLayout10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fld id="{C58B9E14-A3C8-482F-9D98-9486E1E09648}" type="slidenum">
              <a:rPr lang="en-GB" altLang="en-US"/>
              <a:pPr/>
              <a:t>‹#›</a:t>
            </a:fld>
            <a:endParaRPr lang="en-GB" altLang="en-US"/>
          </a:p>
        </p:txBody>
      </p:sp>
    </p:spTree>
    <p:extLst>
      <p:ext uri="{BB962C8B-B14F-4D97-AF65-F5344CB8AC3E}">
        <p14:creationId xmlns:p14="http://schemas.microsoft.com/office/powerpoint/2010/main" val="902657340"/>
      </p:ext>
    </p:extLst>
  </p:cSld>
  <p:clrMapOvr>
    <a:masterClrMapping/>
  </p:clrMapOvr>
</p:sldLayout>
</file>

<file path=ppt/slideLayouts/slideLayout10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7"/>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47"/>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fld id="{BB85A586-36F0-46A7-8914-8D1EC38B3FAA}" type="slidenum">
              <a:rPr lang="en-GB" altLang="en-US"/>
              <a:pPr/>
              <a:t>‹#›</a:t>
            </a:fld>
            <a:endParaRPr lang="en-GB" altLang="en-US"/>
          </a:p>
        </p:txBody>
      </p:sp>
    </p:spTree>
    <p:extLst>
      <p:ext uri="{BB962C8B-B14F-4D97-AF65-F5344CB8AC3E}">
        <p14:creationId xmlns:p14="http://schemas.microsoft.com/office/powerpoint/2010/main" val="2156816313"/>
      </p:ext>
    </p:extLst>
  </p:cSld>
  <p:clrMapOvr>
    <a:masterClrMapping/>
  </p:clrMapOvr>
</p:sldLayout>
</file>

<file path=ppt/slideLayouts/slideLayout106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48200" y="3938597"/>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Rectangle 4"/>
          <p:cNvSpPr>
            <a:spLocks noGrp="1" noChangeArrowheads="1"/>
          </p:cNvSpPr>
          <p:nvPr>
            <p:ph type="dt" sz="half" idx="10"/>
          </p:nvPr>
        </p:nvSpPr>
        <p:spPr>
          <a:ln/>
        </p:spPr>
        <p:txBody>
          <a:bodyPr/>
          <a:lstStyle>
            <a:lvl1pPr>
              <a:defRPr/>
            </a:lvl1pPr>
          </a:lstStyle>
          <a:p>
            <a:pPr>
              <a:defRPr/>
            </a:pPr>
            <a:endParaRPr lang="en-GB"/>
          </a:p>
        </p:txBody>
      </p:sp>
      <p:sp>
        <p:nvSpPr>
          <p:cNvPr id="7" name="Rectangle 5"/>
          <p:cNvSpPr>
            <a:spLocks noGrp="1" noChangeArrowheads="1"/>
          </p:cNvSpPr>
          <p:nvPr>
            <p:ph type="ftr" sz="quarter" idx="11"/>
          </p:nvPr>
        </p:nvSpPr>
        <p:spPr>
          <a:ln/>
        </p:spPr>
        <p:txBody>
          <a:bodyPr/>
          <a:lstStyle>
            <a:lvl1pPr>
              <a:defRPr/>
            </a:lvl1pPr>
          </a:lstStyle>
          <a:p>
            <a:pPr>
              <a:defRPr/>
            </a:pPr>
            <a:endParaRPr lang="en-GB"/>
          </a:p>
        </p:txBody>
      </p:sp>
      <p:sp>
        <p:nvSpPr>
          <p:cNvPr id="8" name="Rectangle 6"/>
          <p:cNvSpPr>
            <a:spLocks noGrp="1" noChangeArrowheads="1"/>
          </p:cNvSpPr>
          <p:nvPr>
            <p:ph type="sldNum" sz="quarter" idx="12"/>
          </p:nvPr>
        </p:nvSpPr>
        <p:spPr>
          <a:ln/>
        </p:spPr>
        <p:txBody>
          <a:bodyPr/>
          <a:lstStyle>
            <a:lvl1pPr>
              <a:defRPr/>
            </a:lvl1pPr>
          </a:lstStyle>
          <a:p>
            <a:fld id="{531ED9BE-BE4F-411C-BB2D-F6DE6F6F563B}" type="slidenum">
              <a:rPr lang="en-GB" altLang="en-US"/>
              <a:pPr/>
              <a:t>‹#›</a:t>
            </a:fld>
            <a:endParaRPr lang="en-GB" altLang="en-US"/>
          </a:p>
        </p:txBody>
      </p:sp>
    </p:spTree>
    <p:extLst>
      <p:ext uri="{BB962C8B-B14F-4D97-AF65-F5344CB8AC3E}">
        <p14:creationId xmlns:p14="http://schemas.microsoft.com/office/powerpoint/2010/main" val="74559923"/>
      </p:ext>
    </p:extLst>
  </p:cSld>
  <p:clrMapOvr>
    <a:masterClrMapping/>
  </p:clrMapOvr>
</p:sldLayout>
</file>

<file path=ppt/slideLayouts/slideLayout106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Chart Placeholder 2"/>
          <p:cNvSpPr>
            <a:spLocks noGrp="1"/>
          </p:cNvSpPr>
          <p:nvPr>
            <p:ph type="chart" idx="1"/>
          </p:nvPr>
        </p:nvSpPr>
        <p:spPr>
          <a:xfrm>
            <a:off x="457200" y="1600206"/>
            <a:ext cx="8229600" cy="4525963"/>
          </a:xfrm>
        </p:spPr>
        <p:txBody>
          <a:bodyPr/>
          <a:lstStyle/>
          <a:p>
            <a:pPr lvl="0"/>
            <a:endParaRPr lang="en-GB"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fld id="{130C85B2-F8D7-4BDD-BF69-14BF2BC06377}" type="slidenum">
              <a:rPr lang="en-GB" altLang="en-US"/>
              <a:pPr/>
              <a:t>‹#›</a:t>
            </a:fld>
            <a:endParaRPr lang="en-GB" altLang="en-US"/>
          </a:p>
        </p:txBody>
      </p:sp>
    </p:spTree>
    <p:extLst>
      <p:ext uri="{BB962C8B-B14F-4D97-AF65-F5344CB8AC3E}">
        <p14:creationId xmlns:p14="http://schemas.microsoft.com/office/powerpoint/2010/main" val="400446784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88FD0413-D882-4B95-B6C3-EDA2F3CB3DA9}" type="slidenum">
              <a:rPr lang="en-GB"/>
              <a:pPr>
                <a:defRPr/>
              </a:pPr>
              <a:t>‹#›</a:t>
            </a:fld>
            <a:endParaRPr lang="en-GB"/>
          </a:p>
        </p:txBody>
      </p:sp>
    </p:spTree>
  </p:cSld>
  <p:clrMapOvr>
    <a:masterClrMapping/>
  </p:clrMapOvr>
</p:sldLayout>
</file>

<file path=ppt/slideLayouts/slideLayout107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7"/>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fld id="{2EC6E7F3-8187-4E7E-82F8-D11F209A4FA6}" type="slidenum">
              <a:rPr lang="en-GB" altLang="en-US"/>
              <a:pPr/>
              <a:t>‹#›</a:t>
            </a:fld>
            <a:endParaRPr lang="en-GB" altLang="en-US"/>
          </a:p>
        </p:txBody>
      </p:sp>
    </p:spTree>
    <p:extLst>
      <p:ext uri="{BB962C8B-B14F-4D97-AF65-F5344CB8AC3E}">
        <p14:creationId xmlns:p14="http://schemas.microsoft.com/office/powerpoint/2010/main" val="3594619120"/>
      </p:ext>
    </p:extLst>
  </p:cSld>
  <p:clrMapOvr>
    <a:masterClrMapping/>
  </p:clrMapOvr>
</p:sldLayout>
</file>

<file path=ppt/slideLayouts/slideLayout107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68580" tIns="34290" rIns="68580" bIns="34290" anchor="t" compatLnSpc="1"/>
          <a:lstStyle/>
          <a:p>
            <a:endParaRPr lang="en-US" sz="1350">
              <a:solidFill>
                <a:prstClr val="white"/>
              </a:solidFill>
            </a:endParaRPr>
          </a:p>
        </p:txBody>
      </p:sp>
      <p:sp>
        <p:nvSpPr>
          <p:cNvPr id="8" name="Freeform 7"/>
          <p:cNvSpPr>
            <a:spLocks/>
          </p:cNvSpPr>
          <p:nvPr/>
        </p:nvSpPr>
        <p:spPr bwMode="auto">
          <a:xfrm>
            <a:off x="6105527"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68580" tIns="34290" rIns="68580" bIns="34290" anchor="t" compatLnSpc="1"/>
          <a:lstStyle/>
          <a:p>
            <a:endParaRPr lang="en-US" sz="1350">
              <a:solidFill>
                <a:prstClr val="white"/>
              </a:solidFill>
            </a:endParaRPr>
          </a:p>
        </p:txBody>
      </p:sp>
      <p:sp>
        <p:nvSpPr>
          <p:cNvPr id="9" name="Title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1500">
                <a:solidFill>
                  <a:schemeClr val="tx1"/>
                </a:solidFill>
                <a:effectLst/>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A3592543-32EA-404E-9720-9DA02C345444}" type="datetimeFigureOut">
              <a:rPr lang="en-GB" smtClean="0">
                <a:solidFill>
                  <a:srgbClr val="EEECE1">
                    <a:shade val="50000"/>
                  </a:srgbClr>
                </a:solidFill>
              </a:rPr>
              <a:pPr/>
              <a:t>10/12/2016</a:t>
            </a:fld>
            <a:endParaRPr lang="en-GB">
              <a:solidFill>
                <a:srgbClr val="EEECE1">
                  <a:shade val="50000"/>
                </a:srgbClr>
              </a:solidFill>
            </a:endParaRPr>
          </a:p>
        </p:txBody>
      </p:sp>
      <p:sp>
        <p:nvSpPr>
          <p:cNvPr id="19" name="Footer Placeholder 18"/>
          <p:cNvSpPr>
            <a:spLocks noGrp="1"/>
          </p:cNvSpPr>
          <p:nvPr>
            <p:ph type="ftr" sz="quarter" idx="11"/>
          </p:nvPr>
        </p:nvSpPr>
        <p:spPr/>
        <p:txBody>
          <a:bodyPr/>
          <a:lstStyle/>
          <a:p>
            <a:endParaRPr lang="en-GB">
              <a:solidFill>
                <a:srgbClr val="EEECE1">
                  <a:shade val="50000"/>
                </a:srgbClr>
              </a:solidFill>
            </a:endParaRPr>
          </a:p>
        </p:txBody>
      </p:sp>
      <p:sp>
        <p:nvSpPr>
          <p:cNvPr id="27" name="Slide Number Placeholder 26"/>
          <p:cNvSpPr>
            <a:spLocks noGrp="1"/>
          </p:cNvSpPr>
          <p:nvPr>
            <p:ph type="sldNum" sz="quarter" idx="12"/>
          </p:nvPr>
        </p:nvSpPr>
        <p:spPr/>
        <p:txBody>
          <a:bodyPr/>
          <a:lstStyle/>
          <a:p>
            <a:fld id="{2A7CDEA9-ED3F-43B9-BF92-14BB784A14A0}" type="slidenum">
              <a:rPr lang="en-GB" smtClean="0">
                <a:solidFill>
                  <a:srgbClr val="EEECE1">
                    <a:shade val="50000"/>
                  </a:srgbClr>
                </a:solidFill>
              </a:rPr>
              <a:pPr/>
              <a:t>‹#›</a:t>
            </a:fld>
            <a:endParaRPr lang="en-GB">
              <a:solidFill>
                <a:srgbClr val="EEECE1">
                  <a:shade val="50000"/>
                </a:srgbClr>
              </a:solidFill>
            </a:endParaRPr>
          </a:p>
        </p:txBody>
      </p:sp>
    </p:spTree>
    <p:extLst>
      <p:ext uri="{BB962C8B-B14F-4D97-AF65-F5344CB8AC3E}">
        <p14:creationId xmlns:p14="http://schemas.microsoft.com/office/powerpoint/2010/main" val="2674303893"/>
      </p:ext>
    </p:extLst>
  </p:cSld>
  <p:clrMapOvr>
    <a:overrideClrMapping bg1="dk1" tx1="lt1" bg2="dk2" tx2="lt2" accent1="accent1" accent2="accent2" accent3="accent3" accent4="accent4" accent5="accent5" accent6="accent6" hlink="hlink" folHlink="folHlink"/>
  </p:clrMapOvr>
</p:sldLayout>
</file>

<file path=ppt/slideLayouts/slideLayout10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3592543-32EA-404E-9720-9DA02C345444}" type="datetimeFigureOut">
              <a:rPr lang="en-GB" smtClean="0">
                <a:solidFill>
                  <a:srgbClr val="EEECE1">
                    <a:shade val="50000"/>
                  </a:srgbClr>
                </a:solidFill>
              </a:rPr>
              <a:pPr/>
              <a:t>10/12/2016</a:t>
            </a:fld>
            <a:endParaRPr lang="en-GB">
              <a:solidFill>
                <a:srgbClr val="EEECE1">
                  <a:shade val="50000"/>
                </a:srgbClr>
              </a:solidFill>
            </a:endParaRPr>
          </a:p>
        </p:txBody>
      </p:sp>
      <p:sp>
        <p:nvSpPr>
          <p:cNvPr id="5" name="Footer Placeholder 4"/>
          <p:cNvSpPr>
            <a:spLocks noGrp="1"/>
          </p:cNvSpPr>
          <p:nvPr>
            <p:ph type="ftr" sz="quarter" idx="11"/>
          </p:nvPr>
        </p:nvSpPr>
        <p:spPr/>
        <p:txBody>
          <a:bodyPr/>
          <a:lstStyle/>
          <a:p>
            <a:endParaRPr lang="en-GB">
              <a:solidFill>
                <a:srgbClr val="EEECE1">
                  <a:shade val="50000"/>
                </a:srgbClr>
              </a:solidFill>
            </a:endParaRPr>
          </a:p>
        </p:txBody>
      </p:sp>
      <p:sp>
        <p:nvSpPr>
          <p:cNvPr id="6" name="Slide Number Placeholder 5"/>
          <p:cNvSpPr>
            <a:spLocks noGrp="1"/>
          </p:cNvSpPr>
          <p:nvPr>
            <p:ph type="sldNum" sz="quarter" idx="12"/>
          </p:nvPr>
        </p:nvSpPr>
        <p:spPr/>
        <p:txBody>
          <a:bodyPr/>
          <a:lstStyle/>
          <a:p>
            <a:fld id="{2A7CDEA9-ED3F-43B9-BF92-14BB784A14A0}" type="slidenum">
              <a:rPr lang="en-GB" smtClean="0">
                <a:solidFill>
                  <a:srgbClr val="EEECE1">
                    <a:shade val="50000"/>
                  </a:srgbClr>
                </a:solidFill>
              </a:rPr>
              <a:pPr/>
              <a:t>‹#›</a:t>
            </a:fld>
            <a:endParaRPr lang="en-GB">
              <a:solidFill>
                <a:srgbClr val="EEECE1">
                  <a:shade val="50000"/>
                </a:srgbClr>
              </a:solidFill>
            </a:endParaRPr>
          </a:p>
        </p:txBody>
      </p:sp>
    </p:spTree>
    <p:extLst>
      <p:ext uri="{BB962C8B-B14F-4D97-AF65-F5344CB8AC3E}">
        <p14:creationId xmlns:p14="http://schemas.microsoft.com/office/powerpoint/2010/main" val="2651589800"/>
      </p:ext>
    </p:extLst>
  </p:cSld>
  <p:clrMapOvr>
    <a:masterClrMapping/>
  </p:clrMapOvr>
</p:sldLayout>
</file>

<file path=ppt/slideLayouts/slideLayout107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68580" tIns="34290" rIns="68580" bIns="34290" anchor="t" compatLnSpc="1"/>
          <a:lstStyle/>
          <a:p>
            <a:endParaRPr lang="en-US" sz="1350">
              <a:solidFill>
                <a:prstClr val="white"/>
              </a:solidFill>
            </a:endParaRPr>
          </a:p>
        </p:txBody>
      </p:sp>
      <p:sp>
        <p:nvSpPr>
          <p:cNvPr id="9" name="Freeform 8"/>
          <p:cNvSpPr>
            <a:spLocks/>
          </p:cNvSpPr>
          <p:nvPr/>
        </p:nvSpPr>
        <p:spPr bwMode="auto">
          <a:xfrm>
            <a:off x="6105527"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68580" tIns="34290" rIns="68580" bIns="34290" anchor="t" compatLnSpc="1"/>
          <a:lstStyle/>
          <a:p>
            <a:endParaRPr lang="en-US" sz="1350">
              <a:solidFill>
                <a:prstClr val="white"/>
              </a:solidFill>
            </a:endParaRPr>
          </a:p>
        </p:txBody>
      </p:sp>
      <p:sp>
        <p:nvSpPr>
          <p:cNvPr id="2" name="Title 1"/>
          <p:cNvSpPr>
            <a:spLocks noGrp="1"/>
          </p:cNvSpPr>
          <p:nvPr>
            <p:ph type="title"/>
          </p:nvPr>
        </p:nvSpPr>
        <p:spPr>
          <a:xfrm>
            <a:off x="685800" y="3583861"/>
            <a:ext cx="6629400" cy="1826363"/>
          </a:xfrm>
        </p:spPr>
        <p:txBody>
          <a:bodyPr tIns="0" bIns="0" anchor="t"/>
          <a:lstStyle>
            <a:lvl1pPr algn="l">
              <a:buNone/>
              <a:defRPr sz="315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1500">
                <a:solidFill>
                  <a:schemeClr val="tx1"/>
                </a:solidFill>
                <a:effectLst/>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A3592543-32EA-404E-9720-9DA02C345444}" type="datetimeFigureOut">
              <a:rPr lang="en-GB" smtClean="0">
                <a:solidFill>
                  <a:srgbClr val="EEECE1">
                    <a:shade val="50000"/>
                  </a:srgbClr>
                </a:solidFill>
              </a:rPr>
              <a:pPr/>
              <a:t>10/12/2016</a:t>
            </a:fld>
            <a:endParaRPr lang="en-GB">
              <a:solidFill>
                <a:srgbClr val="EEECE1">
                  <a:shade val="50000"/>
                </a:srgbClr>
              </a:solidFill>
            </a:endParaRPr>
          </a:p>
        </p:txBody>
      </p:sp>
      <p:sp>
        <p:nvSpPr>
          <p:cNvPr id="5" name="Footer Placeholder 4"/>
          <p:cNvSpPr>
            <a:spLocks noGrp="1"/>
          </p:cNvSpPr>
          <p:nvPr>
            <p:ph type="ftr" sz="quarter" idx="11"/>
          </p:nvPr>
        </p:nvSpPr>
        <p:spPr/>
        <p:txBody>
          <a:bodyPr/>
          <a:lstStyle/>
          <a:p>
            <a:endParaRPr lang="en-GB">
              <a:solidFill>
                <a:srgbClr val="EEECE1">
                  <a:shade val="50000"/>
                </a:srgbClr>
              </a:solidFill>
            </a:endParaRPr>
          </a:p>
        </p:txBody>
      </p:sp>
      <p:sp>
        <p:nvSpPr>
          <p:cNvPr id="6" name="Slide Number Placeholder 5"/>
          <p:cNvSpPr>
            <a:spLocks noGrp="1"/>
          </p:cNvSpPr>
          <p:nvPr>
            <p:ph type="sldNum" sz="quarter" idx="12"/>
          </p:nvPr>
        </p:nvSpPr>
        <p:spPr/>
        <p:txBody>
          <a:bodyPr/>
          <a:lstStyle/>
          <a:p>
            <a:fld id="{2A7CDEA9-ED3F-43B9-BF92-14BB784A14A0}" type="slidenum">
              <a:rPr lang="en-GB" smtClean="0">
                <a:solidFill>
                  <a:srgbClr val="EEECE1">
                    <a:shade val="50000"/>
                  </a:srgbClr>
                </a:solidFill>
              </a:rPr>
              <a:pPr/>
              <a:t>‹#›</a:t>
            </a:fld>
            <a:endParaRPr lang="en-GB">
              <a:solidFill>
                <a:srgbClr val="EEECE1">
                  <a:shade val="50000"/>
                </a:srgbClr>
              </a:solidFill>
            </a:endParaRPr>
          </a:p>
        </p:txBody>
      </p:sp>
    </p:spTree>
    <p:extLst>
      <p:ext uri="{BB962C8B-B14F-4D97-AF65-F5344CB8AC3E}">
        <p14:creationId xmlns:p14="http://schemas.microsoft.com/office/powerpoint/2010/main" val="2904309097"/>
      </p:ext>
    </p:extLst>
  </p:cSld>
  <p:clrMapOvr>
    <a:overrideClrMapping bg1="dk1" tx1="lt1" bg2="dk2" tx2="lt2" accent1="accent1" accent2="accent2" accent3="accent3" accent4="accent4" accent5="accent5" accent6="accent6" hlink="hlink" folHlink="folHlink"/>
  </p:clrMapOvr>
</p:sldLayout>
</file>

<file path=ppt/slideLayouts/slideLayout10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6"/>
            <a:ext cx="3657600" cy="4525963"/>
          </a:xfrm>
        </p:spPr>
        <p:txBody>
          <a:bodyPr/>
          <a:lstStyle>
            <a:lvl1pPr>
              <a:defRPr sz="1950"/>
            </a:lvl1pPr>
            <a:lvl2pPr>
              <a:defRPr sz="1650"/>
            </a:lvl2pPr>
            <a:lvl3pPr>
              <a:defRPr sz="1500"/>
            </a:lvl3pPr>
            <a:lvl4pPr>
              <a:defRPr sz="1350"/>
            </a:lvl4pPr>
            <a:lvl5pPr>
              <a:defRPr sz="135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267200" y="1600206"/>
            <a:ext cx="3657600" cy="4525963"/>
          </a:xfrm>
        </p:spPr>
        <p:txBody>
          <a:bodyPr/>
          <a:lstStyle>
            <a:lvl1pPr>
              <a:defRPr sz="1950"/>
            </a:lvl1pPr>
            <a:lvl2pPr>
              <a:defRPr sz="1650"/>
            </a:lvl2pPr>
            <a:lvl3pPr>
              <a:defRPr sz="1500"/>
            </a:lvl3pPr>
            <a:lvl4pPr>
              <a:defRPr sz="1350"/>
            </a:lvl4pPr>
            <a:lvl5pPr>
              <a:defRPr sz="135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A3592543-32EA-404E-9720-9DA02C345444}" type="datetimeFigureOut">
              <a:rPr lang="en-GB" smtClean="0">
                <a:solidFill>
                  <a:srgbClr val="EEECE1">
                    <a:shade val="50000"/>
                  </a:srgbClr>
                </a:solidFill>
              </a:rPr>
              <a:pPr/>
              <a:t>10/12/2016</a:t>
            </a:fld>
            <a:endParaRPr lang="en-GB">
              <a:solidFill>
                <a:srgbClr val="EEECE1">
                  <a:shade val="50000"/>
                </a:srgbClr>
              </a:solidFill>
            </a:endParaRPr>
          </a:p>
        </p:txBody>
      </p:sp>
      <p:sp>
        <p:nvSpPr>
          <p:cNvPr id="6" name="Footer Placeholder 5"/>
          <p:cNvSpPr>
            <a:spLocks noGrp="1"/>
          </p:cNvSpPr>
          <p:nvPr>
            <p:ph type="ftr" sz="quarter" idx="11"/>
          </p:nvPr>
        </p:nvSpPr>
        <p:spPr/>
        <p:txBody>
          <a:bodyPr/>
          <a:lstStyle/>
          <a:p>
            <a:endParaRPr lang="en-GB">
              <a:solidFill>
                <a:srgbClr val="EEECE1">
                  <a:shade val="50000"/>
                </a:srgbClr>
              </a:solidFill>
            </a:endParaRPr>
          </a:p>
        </p:txBody>
      </p:sp>
      <p:sp>
        <p:nvSpPr>
          <p:cNvPr id="7" name="Slide Number Placeholder 6"/>
          <p:cNvSpPr>
            <a:spLocks noGrp="1"/>
          </p:cNvSpPr>
          <p:nvPr>
            <p:ph type="sldNum" sz="quarter" idx="12"/>
          </p:nvPr>
        </p:nvSpPr>
        <p:spPr/>
        <p:txBody>
          <a:bodyPr/>
          <a:lstStyle/>
          <a:p>
            <a:fld id="{2A7CDEA9-ED3F-43B9-BF92-14BB784A14A0}" type="slidenum">
              <a:rPr lang="en-GB" smtClean="0">
                <a:solidFill>
                  <a:srgbClr val="EEECE1">
                    <a:shade val="50000"/>
                  </a:srgbClr>
                </a:solidFill>
              </a:rPr>
              <a:pPr/>
              <a:t>‹#›</a:t>
            </a:fld>
            <a:endParaRPr lang="en-GB">
              <a:solidFill>
                <a:srgbClr val="EEECE1">
                  <a:shade val="50000"/>
                </a:srgbClr>
              </a:solidFill>
            </a:endParaRPr>
          </a:p>
        </p:txBody>
      </p:sp>
    </p:spTree>
    <p:extLst>
      <p:ext uri="{BB962C8B-B14F-4D97-AF65-F5344CB8AC3E}">
        <p14:creationId xmlns:p14="http://schemas.microsoft.com/office/powerpoint/2010/main" val="2089333950"/>
      </p:ext>
    </p:extLst>
  </p:cSld>
  <p:clrMapOvr>
    <a:masterClrMapping/>
  </p:clrMapOvr>
</p:sldLayout>
</file>

<file path=ppt/slideLayouts/slideLayout107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86400"/>
            <a:ext cx="4040188" cy="838200"/>
          </a:xfrm>
        </p:spPr>
        <p:txBody>
          <a:bodyPr anchor="t"/>
          <a:lstStyle>
            <a:lvl1pPr marL="0" indent="0">
              <a:buNone/>
              <a:defRPr sz="1800" b="1">
                <a:solidFill>
                  <a:schemeClr val="accent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37" y="5486400"/>
            <a:ext cx="4041775" cy="838200"/>
          </a:xfrm>
        </p:spPr>
        <p:txBody>
          <a:bodyPr anchor="t"/>
          <a:lstStyle>
            <a:lvl1pPr marL="0" indent="0">
              <a:buNone/>
              <a:defRPr sz="1800" b="1">
                <a:solidFill>
                  <a:schemeClr val="accent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1800"/>
            </a:lvl1pPr>
            <a:lvl2pPr>
              <a:defRPr sz="1500"/>
            </a:lvl2pPr>
            <a:lvl3pPr>
              <a:defRPr sz="1350"/>
            </a:lvl3pPr>
            <a:lvl4pPr>
              <a:defRPr sz="1200"/>
            </a:lvl4pPr>
            <a:lvl5pPr>
              <a:defRPr sz="12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37" y="1516912"/>
            <a:ext cx="4041775" cy="3941763"/>
          </a:xfrm>
        </p:spPr>
        <p:txBody>
          <a:bodyPr/>
          <a:lstStyle>
            <a:lvl1pPr>
              <a:defRPr sz="1800"/>
            </a:lvl1pPr>
            <a:lvl2pPr>
              <a:defRPr sz="1500"/>
            </a:lvl2pPr>
            <a:lvl3pPr>
              <a:defRPr sz="1350"/>
            </a:lvl3pPr>
            <a:lvl4pPr>
              <a:defRPr sz="1200"/>
            </a:lvl4pPr>
            <a:lvl5pPr>
              <a:defRPr sz="12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A3592543-32EA-404E-9720-9DA02C345444}" type="datetimeFigureOut">
              <a:rPr lang="en-GB" smtClean="0">
                <a:solidFill>
                  <a:srgbClr val="EEECE1">
                    <a:shade val="50000"/>
                  </a:srgbClr>
                </a:solidFill>
              </a:rPr>
              <a:pPr/>
              <a:t>10/12/2016</a:t>
            </a:fld>
            <a:endParaRPr lang="en-GB">
              <a:solidFill>
                <a:srgbClr val="EEECE1">
                  <a:shade val="50000"/>
                </a:srgbClr>
              </a:solidFill>
            </a:endParaRPr>
          </a:p>
        </p:txBody>
      </p:sp>
      <p:sp>
        <p:nvSpPr>
          <p:cNvPr id="8" name="Footer Placeholder 7"/>
          <p:cNvSpPr>
            <a:spLocks noGrp="1"/>
          </p:cNvSpPr>
          <p:nvPr>
            <p:ph type="ftr" sz="quarter" idx="11"/>
          </p:nvPr>
        </p:nvSpPr>
        <p:spPr/>
        <p:txBody>
          <a:bodyPr/>
          <a:lstStyle/>
          <a:p>
            <a:endParaRPr lang="en-GB">
              <a:solidFill>
                <a:srgbClr val="EEECE1">
                  <a:shade val="50000"/>
                </a:srgbClr>
              </a:solidFill>
            </a:endParaRPr>
          </a:p>
        </p:txBody>
      </p:sp>
      <p:sp>
        <p:nvSpPr>
          <p:cNvPr id="9" name="Slide Number Placeholder 8"/>
          <p:cNvSpPr>
            <a:spLocks noGrp="1"/>
          </p:cNvSpPr>
          <p:nvPr>
            <p:ph type="sldNum" sz="quarter" idx="12"/>
          </p:nvPr>
        </p:nvSpPr>
        <p:spPr/>
        <p:txBody>
          <a:bodyPr/>
          <a:lstStyle/>
          <a:p>
            <a:fld id="{2A7CDEA9-ED3F-43B9-BF92-14BB784A14A0}" type="slidenum">
              <a:rPr lang="en-GB" smtClean="0">
                <a:solidFill>
                  <a:srgbClr val="EEECE1">
                    <a:shade val="50000"/>
                  </a:srgbClr>
                </a:solidFill>
              </a:rPr>
              <a:pPr/>
              <a:t>‹#›</a:t>
            </a:fld>
            <a:endParaRPr lang="en-GB">
              <a:solidFill>
                <a:srgbClr val="EEECE1">
                  <a:shade val="50000"/>
                </a:srgbClr>
              </a:solidFill>
            </a:endParaRPr>
          </a:p>
        </p:txBody>
      </p:sp>
    </p:spTree>
    <p:extLst>
      <p:ext uri="{BB962C8B-B14F-4D97-AF65-F5344CB8AC3E}">
        <p14:creationId xmlns:p14="http://schemas.microsoft.com/office/powerpoint/2010/main" val="3970216476"/>
      </p:ext>
    </p:extLst>
  </p:cSld>
  <p:clrMapOvr>
    <a:masterClrMapping/>
  </p:clrMapOvr>
</p:sldLayout>
</file>

<file path=ppt/slideLayouts/slideLayout10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nchor="ctr"/>
          <a:lstStyle>
            <a:lvl1pPr algn="l">
              <a:defRPr sz="3450"/>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A3592543-32EA-404E-9720-9DA02C345444}" type="datetimeFigureOut">
              <a:rPr lang="en-GB" smtClean="0">
                <a:solidFill>
                  <a:srgbClr val="EEECE1">
                    <a:shade val="50000"/>
                  </a:srgbClr>
                </a:solidFill>
              </a:rPr>
              <a:pPr/>
              <a:t>10/12/2016</a:t>
            </a:fld>
            <a:endParaRPr lang="en-GB">
              <a:solidFill>
                <a:srgbClr val="EEECE1">
                  <a:shade val="50000"/>
                </a:srgbClr>
              </a:solidFill>
            </a:endParaRPr>
          </a:p>
        </p:txBody>
      </p:sp>
      <p:sp>
        <p:nvSpPr>
          <p:cNvPr id="8" name="Slide Number Placeholder 7"/>
          <p:cNvSpPr>
            <a:spLocks noGrp="1"/>
          </p:cNvSpPr>
          <p:nvPr>
            <p:ph type="sldNum" sz="quarter" idx="11"/>
          </p:nvPr>
        </p:nvSpPr>
        <p:spPr/>
        <p:txBody>
          <a:bodyPr/>
          <a:lstStyle/>
          <a:p>
            <a:fld id="{2A7CDEA9-ED3F-43B9-BF92-14BB784A14A0}" type="slidenum">
              <a:rPr lang="en-GB" smtClean="0">
                <a:solidFill>
                  <a:srgbClr val="EEECE1">
                    <a:shade val="50000"/>
                  </a:srgbClr>
                </a:solidFill>
              </a:rPr>
              <a:pPr/>
              <a:t>‹#›</a:t>
            </a:fld>
            <a:endParaRPr lang="en-GB">
              <a:solidFill>
                <a:srgbClr val="EEECE1">
                  <a:shade val="50000"/>
                </a:srgbClr>
              </a:solidFill>
            </a:endParaRPr>
          </a:p>
        </p:txBody>
      </p:sp>
      <p:sp>
        <p:nvSpPr>
          <p:cNvPr id="9" name="Footer Placeholder 8"/>
          <p:cNvSpPr>
            <a:spLocks noGrp="1"/>
          </p:cNvSpPr>
          <p:nvPr>
            <p:ph type="ftr" sz="quarter" idx="12"/>
          </p:nvPr>
        </p:nvSpPr>
        <p:spPr/>
        <p:txBody>
          <a:bodyPr/>
          <a:lstStyle/>
          <a:p>
            <a:endParaRPr lang="en-GB">
              <a:solidFill>
                <a:srgbClr val="EEECE1">
                  <a:shade val="50000"/>
                </a:srgbClr>
              </a:solidFill>
            </a:endParaRPr>
          </a:p>
        </p:txBody>
      </p:sp>
    </p:spTree>
    <p:extLst>
      <p:ext uri="{BB962C8B-B14F-4D97-AF65-F5344CB8AC3E}">
        <p14:creationId xmlns:p14="http://schemas.microsoft.com/office/powerpoint/2010/main" val="1286158727"/>
      </p:ext>
    </p:extLst>
  </p:cSld>
  <p:clrMapOvr>
    <a:masterClrMapping/>
  </p:clrMapOvr>
</p:sldLayout>
</file>

<file path=ppt/slideLayouts/slideLayout10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592543-32EA-404E-9720-9DA02C345444}" type="datetimeFigureOut">
              <a:rPr lang="en-GB" smtClean="0">
                <a:solidFill>
                  <a:srgbClr val="EEECE1">
                    <a:shade val="50000"/>
                  </a:srgbClr>
                </a:solidFill>
              </a:rPr>
              <a:pPr/>
              <a:t>10/12/2016</a:t>
            </a:fld>
            <a:endParaRPr lang="en-GB">
              <a:solidFill>
                <a:srgbClr val="EEECE1">
                  <a:shade val="50000"/>
                </a:srgbClr>
              </a:solidFill>
            </a:endParaRPr>
          </a:p>
        </p:txBody>
      </p:sp>
      <p:sp>
        <p:nvSpPr>
          <p:cNvPr id="3" name="Footer Placeholder 2"/>
          <p:cNvSpPr>
            <a:spLocks noGrp="1"/>
          </p:cNvSpPr>
          <p:nvPr>
            <p:ph type="ftr" sz="quarter" idx="11"/>
          </p:nvPr>
        </p:nvSpPr>
        <p:spPr/>
        <p:txBody>
          <a:bodyPr/>
          <a:lstStyle/>
          <a:p>
            <a:endParaRPr lang="en-GB">
              <a:solidFill>
                <a:srgbClr val="EEECE1">
                  <a:shade val="50000"/>
                </a:srgbClr>
              </a:solidFill>
            </a:endParaRPr>
          </a:p>
        </p:txBody>
      </p:sp>
      <p:sp>
        <p:nvSpPr>
          <p:cNvPr id="4" name="Slide Number Placeholder 3"/>
          <p:cNvSpPr>
            <a:spLocks noGrp="1"/>
          </p:cNvSpPr>
          <p:nvPr>
            <p:ph type="sldNum" sz="quarter" idx="12"/>
          </p:nvPr>
        </p:nvSpPr>
        <p:spPr/>
        <p:txBody>
          <a:bodyPr/>
          <a:lstStyle/>
          <a:p>
            <a:fld id="{2A7CDEA9-ED3F-43B9-BF92-14BB784A14A0}" type="slidenum">
              <a:rPr lang="en-GB" smtClean="0">
                <a:solidFill>
                  <a:srgbClr val="EEECE1">
                    <a:shade val="50000"/>
                  </a:srgbClr>
                </a:solidFill>
              </a:rPr>
              <a:pPr/>
              <a:t>‹#›</a:t>
            </a:fld>
            <a:endParaRPr lang="en-GB">
              <a:solidFill>
                <a:srgbClr val="EEECE1">
                  <a:shade val="50000"/>
                </a:srgbClr>
              </a:solidFill>
            </a:endParaRPr>
          </a:p>
        </p:txBody>
      </p:sp>
    </p:spTree>
    <p:extLst>
      <p:ext uri="{BB962C8B-B14F-4D97-AF65-F5344CB8AC3E}">
        <p14:creationId xmlns:p14="http://schemas.microsoft.com/office/powerpoint/2010/main" val="4024857301"/>
      </p:ext>
    </p:extLst>
  </p:cSld>
  <p:clrMapOvr>
    <a:masterClrMapping/>
  </p:clrMapOvr>
</p:sldLayout>
</file>

<file path=ppt/slideLayouts/slideLayout10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350" b="1">
                <a:solidFill>
                  <a:schemeClr val="accent1"/>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050"/>
            </a:lvl1pPr>
            <a:lvl2pPr>
              <a:buNone/>
              <a:defRPr sz="900"/>
            </a:lvl2pPr>
            <a:lvl3pPr>
              <a:buNone/>
              <a:defRPr sz="750"/>
            </a:lvl3pPr>
            <a:lvl4pPr>
              <a:buNone/>
              <a:defRPr sz="675"/>
            </a:lvl4pPr>
            <a:lvl5pPr>
              <a:buNone/>
              <a:defRPr sz="675"/>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100"/>
            </a:lvl1pPr>
            <a:lvl2pPr>
              <a:defRPr sz="1800"/>
            </a:lvl2pPr>
            <a:lvl3pPr>
              <a:defRPr sz="1650"/>
            </a:lvl3pPr>
            <a:lvl4pPr>
              <a:defRPr sz="1500"/>
            </a:lvl4pPr>
            <a:lvl5pPr>
              <a:defRPr sz="15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A3592543-32EA-404E-9720-9DA02C345444}" type="datetimeFigureOut">
              <a:rPr lang="en-GB" smtClean="0">
                <a:solidFill>
                  <a:srgbClr val="EEECE1">
                    <a:shade val="50000"/>
                  </a:srgbClr>
                </a:solidFill>
              </a:rPr>
              <a:pPr/>
              <a:t>10/12/2016</a:t>
            </a:fld>
            <a:endParaRPr lang="en-GB">
              <a:solidFill>
                <a:srgbClr val="EEECE1">
                  <a:shade val="50000"/>
                </a:srgbClr>
              </a:solidFill>
            </a:endParaRPr>
          </a:p>
        </p:txBody>
      </p:sp>
      <p:sp>
        <p:nvSpPr>
          <p:cNvPr id="6" name="Footer Placeholder 5"/>
          <p:cNvSpPr>
            <a:spLocks noGrp="1"/>
          </p:cNvSpPr>
          <p:nvPr>
            <p:ph type="ftr" sz="quarter" idx="11"/>
          </p:nvPr>
        </p:nvSpPr>
        <p:spPr/>
        <p:txBody>
          <a:bodyPr/>
          <a:lstStyle/>
          <a:p>
            <a:endParaRPr lang="en-GB">
              <a:solidFill>
                <a:srgbClr val="EEECE1">
                  <a:shade val="50000"/>
                </a:srgbClr>
              </a:solidFill>
            </a:endParaRPr>
          </a:p>
        </p:txBody>
      </p:sp>
      <p:sp>
        <p:nvSpPr>
          <p:cNvPr id="7" name="Slide Number Placeholder 6"/>
          <p:cNvSpPr>
            <a:spLocks noGrp="1"/>
          </p:cNvSpPr>
          <p:nvPr>
            <p:ph type="sldNum" sz="quarter" idx="12"/>
          </p:nvPr>
        </p:nvSpPr>
        <p:spPr>
          <a:xfrm>
            <a:off x="8156448" y="6422088"/>
            <a:ext cx="762000" cy="365125"/>
          </a:xfrm>
        </p:spPr>
        <p:txBody>
          <a:bodyPr/>
          <a:lstStyle/>
          <a:p>
            <a:fld id="{2A7CDEA9-ED3F-43B9-BF92-14BB784A14A0}" type="slidenum">
              <a:rPr lang="en-GB" smtClean="0">
                <a:solidFill>
                  <a:srgbClr val="EEECE1">
                    <a:shade val="50000"/>
                  </a:srgbClr>
                </a:solidFill>
              </a:rPr>
              <a:pPr/>
              <a:t>‹#›</a:t>
            </a:fld>
            <a:endParaRPr lang="en-GB">
              <a:solidFill>
                <a:srgbClr val="EEECE1">
                  <a:shade val="50000"/>
                </a:srgbClr>
              </a:solidFill>
            </a:endParaRPr>
          </a:p>
        </p:txBody>
      </p:sp>
    </p:spTree>
    <p:extLst>
      <p:ext uri="{BB962C8B-B14F-4D97-AF65-F5344CB8AC3E}">
        <p14:creationId xmlns:p14="http://schemas.microsoft.com/office/powerpoint/2010/main" val="2050206744"/>
      </p:ext>
    </p:extLst>
  </p:cSld>
  <p:clrMapOvr>
    <a:masterClrMapping/>
  </p:clrMapOvr>
</p:sldLayout>
</file>

<file path=ppt/slideLayouts/slideLayout107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1650" b="1">
                <a:solidFill>
                  <a:schemeClr val="accent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24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5556735" y="2998765"/>
            <a:ext cx="3053866" cy="2663482"/>
          </a:xfrm>
        </p:spPr>
        <p:txBody>
          <a:bodyPr lIns="45720" rIns="45720"/>
          <a:lstStyle>
            <a:lvl1pPr marL="0" indent="0">
              <a:buFontTx/>
              <a:buNone/>
              <a:defRPr sz="900"/>
            </a:lvl1pPr>
            <a:lvl2pPr>
              <a:buFontTx/>
              <a:buNone/>
              <a:defRPr sz="900"/>
            </a:lvl2pPr>
            <a:lvl3pPr>
              <a:buFontTx/>
              <a:buNone/>
              <a:defRPr sz="750"/>
            </a:lvl3pPr>
            <a:lvl4pPr>
              <a:buFontTx/>
              <a:buNone/>
              <a:defRPr sz="675"/>
            </a:lvl4pPr>
            <a:lvl5pPr>
              <a:buFontTx/>
              <a:buNone/>
              <a:defRPr sz="675"/>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457200" y="6422088"/>
            <a:ext cx="2133600" cy="365125"/>
          </a:xfrm>
        </p:spPr>
        <p:txBody>
          <a:bodyPr/>
          <a:lstStyle/>
          <a:p>
            <a:fld id="{A3592543-32EA-404E-9720-9DA02C345444}" type="datetimeFigureOut">
              <a:rPr lang="en-GB" smtClean="0">
                <a:solidFill>
                  <a:srgbClr val="EEECE1">
                    <a:shade val="50000"/>
                  </a:srgbClr>
                </a:solidFill>
              </a:rPr>
              <a:pPr/>
              <a:t>10/12/2016</a:t>
            </a:fld>
            <a:endParaRPr lang="en-GB">
              <a:solidFill>
                <a:srgbClr val="EEECE1">
                  <a:shade val="50000"/>
                </a:srgbClr>
              </a:solidFill>
            </a:endParaRPr>
          </a:p>
        </p:txBody>
      </p:sp>
      <p:sp>
        <p:nvSpPr>
          <p:cNvPr id="6" name="Footer Placeholder 5"/>
          <p:cNvSpPr>
            <a:spLocks noGrp="1"/>
          </p:cNvSpPr>
          <p:nvPr>
            <p:ph type="ftr" sz="quarter" idx="11"/>
          </p:nvPr>
        </p:nvSpPr>
        <p:spPr/>
        <p:txBody>
          <a:bodyPr/>
          <a:lstStyle/>
          <a:p>
            <a:endParaRPr lang="en-GB">
              <a:solidFill>
                <a:srgbClr val="EEECE1">
                  <a:shade val="50000"/>
                </a:srgbClr>
              </a:solidFill>
            </a:endParaRPr>
          </a:p>
        </p:txBody>
      </p:sp>
      <p:sp>
        <p:nvSpPr>
          <p:cNvPr id="7" name="Slide Number Placeholder 6"/>
          <p:cNvSpPr>
            <a:spLocks noGrp="1"/>
          </p:cNvSpPr>
          <p:nvPr>
            <p:ph type="sldNum" sz="quarter" idx="12"/>
          </p:nvPr>
        </p:nvSpPr>
        <p:spPr/>
        <p:txBody>
          <a:bodyPr/>
          <a:lstStyle/>
          <a:p>
            <a:fld id="{2A7CDEA9-ED3F-43B9-BF92-14BB784A14A0}" type="slidenum">
              <a:rPr lang="en-GB" smtClean="0">
                <a:solidFill>
                  <a:srgbClr val="EEECE1">
                    <a:shade val="50000"/>
                  </a:srgbClr>
                </a:solidFill>
              </a:rPr>
              <a:pPr/>
              <a:t>‹#›</a:t>
            </a:fld>
            <a:endParaRPr lang="en-GB">
              <a:solidFill>
                <a:srgbClr val="EEECE1">
                  <a:shade val="50000"/>
                </a:srgbClr>
              </a:solidFill>
            </a:endParaRPr>
          </a:p>
        </p:txBody>
      </p:sp>
    </p:spTree>
    <p:extLst>
      <p:ext uri="{BB962C8B-B14F-4D97-AF65-F5344CB8AC3E}">
        <p14:creationId xmlns:p14="http://schemas.microsoft.com/office/powerpoint/2010/main" val="63230699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2EE332B5-D6E5-429E-BB35-3F9A62245A33}" type="slidenum">
              <a:rPr lang="en-GB"/>
              <a:pPr>
                <a:defRPr/>
              </a:pPr>
              <a:t>‹#›</a:t>
            </a:fld>
            <a:endParaRPr lang="en-GB"/>
          </a:p>
        </p:txBody>
      </p:sp>
    </p:spTree>
  </p:cSld>
  <p:clrMapOvr>
    <a:masterClrMapping/>
  </p:clrMapOvr>
</p:sldLayout>
</file>

<file path=ppt/slideLayouts/slideLayout10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3592543-32EA-404E-9720-9DA02C345444}" type="datetimeFigureOut">
              <a:rPr lang="en-GB" smtClean="0">
                <a:solidFill>
                  <a:srgbClr val="EEECE1">
                    <a:shade val="50000"/>
                  </a:srgbClr>
                </a:solidFill>
              </a:rPr>
              <a:pPr/>
              <a:t>10/12/2016</a:t>
            </a:fld>
            <a:endParaRPr lang="en-GB">
              <a:solidFill>
                <a:srgbClr val="EEECE1">
                  <a:shade val="50000"/>
                </a:srgbClr>
              </a:solidFill>
            </a:endParaRPr>
          </a:p>
        </p:txBody>
      </p:sp>
      <p:sp>
        <p:nvSpPr>
          <p:cNvPr id="5" name="Footer Placeholder 4"/>
          <p:cNvSpPr>
            <a:spLocks noGrp="1"/>
          </p:cNvSpPr>
          <p:nvPr>
            <p:ph type="ftr" sz="quarter" idx="11"/>
          </p:nvPr>
        </p:nvSpPr>
        <p:spPr/>
        <p:txBody>
          <a:bodyPr/>
          <a:lstStyle/>
          <a:p>
            <a:endParaRPr lang="en-GB">
              <a:solidFill>
                <a:srgbClr val="EEECE1">
                  <a:shade val="50000"/>
                </a:srgbClr>
              </a:solidFill>
            </a:endParaRPr>
          </a:p>
        </p:txBody>
      </p:sp>
      <p:sp>
        <p:nvSpPr>
          <p:cNvPr id="6" name="Slide Number Placeholder 5"/>
          <p:cNvSpPr>
            <a:spLocks noGrp="1"/>
          </p:cNvSpPr>
          <p:nvPr>
            <p:ph type="sldNum" sz="quarter" idx="12"/>
          </p:nvPr>
        </p:nvSpPr>
        <p:spPr/>
        <p:txBody>
          <a:bodyPr/>
          <a:lstStyle/>
          <a:p>
            <a:fld id="{2A7CDEA9-ED3F-43B9-BF92-14BB784A14A0}" type="slidenum">
              <a:rPr lang="en-GB" smtClean="0">
                <a:solidFill>
                  <a:srgbClr val="EEECE1">
                    <a:shade val="50000"/>
                  </a:srgbClr>
                </a:solidFill>
              </a:rPr>
              <a:pPr/>
              <a:t>‹#›</a:t>
            </a:fld>
            <a:endParaRPr lang="en-GB">
              <a:solidFill>
                <a:srgbClr val="EEECE1">
                  <a:shade val="50000"/>
                </a:srgbClr>
              </a:solidFill>
            </a:endParaRPr>
          </a:p>
        </p:txBody>
      </p:sp>
    </p:spTree>
    <p:extLst>
      <p:ext uri="{BB962C8B-B14F-4D97-AF65-F5344CB8AC3E}">
        <p14:creationId xmlns:p14="http://schemas.microsoft.com/office/powerpoint/2010/main" val="1769854627"/>
      </p:ext>
    </p:extLst>
  </p:cSld>
  <p:clrMapOvr>
    <a:masterClrMapping/>
  </p:clrMapOvr>
</p:sldLayout>
</file>

<file path=ppt/slideLayouts/slideLayout10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59"/>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3592543-32EA-404E-9720-9DA02C345444}" type="datetimeFigureOut">
              <a:rPr lang="en-GB" smtClean="0">
                <a:solidFill>
                  <a:srgbClr val="EEECE1">
                    <a:shade val="50000"/>
                  </a:srgbClr>
                </a:solidFill>
              </a:rPr>
              <a:pPr/>
              <a:t>10/12/2016</a:t>
            </a:fld>
            <a:endParaRPr lang="en-GB">
              <a:solidFill>
                <a:srgbClr val="EEECE1">
                  <a:shade val="50000"/>
                </a:srgbClr>
              </a:solidFill>
            </a:endParaRPr>
          </a:p>
        </p:txBody>
      </p:sp>
      <p:sp>
        <p:nvSpPr>
          <p:cNvPr id="5" name="Footer Placeholder 4"/>
          <p:cNvSpPr>
            <a:spLocks noGrp="1"/>
          </p:cNvSpPr>
          <p:nvPr>
            <p:ph type="ftr" sz="quarter" idx="11"/>
          </p:nvPr>
        </p:nvSpPr>
        <p:spPr/>
        <p:txBody>
          <a:bodyPr/>
          <a:lstStyle/>
          <a:p>
            <a:endParaRPr lang="en-GB">
              <a:solidFill>
                <a:srgbClr val="EEECE1">
                  <a:shade val="50000"/>
                </a:srgbClr>
              </a:solidFill>
            </a:endParaRPr>
          </a:p>
        </p:txBody>
      </p:sp>
      <p:sp>
        <p:nvSpPr>
          <p:cNvPr id="6" name="Slide Number Placeholder 5"/>
          <p:cNvSpPr>
            <a:spLocks noGrp="1"/>
          </p:cNvSpPr>
          <p:nvPr>
            <p:ph type="sldNum" sz="quarter" idx="12"/>
          </p:nvPr>
        </p:nvSpPr>
        <p:spPr/>
        <p:txBody>
          <a:bodyPr/>
          <a:lstStyle/>
          <a:p>
            <a:fld id="{2A7CDEA9-ED3F-43B9-BF92-14BB784A14A0}" type="slidenum">
              <a:rPr lang="en-GB" smtClean="0">
                <a:solidFill>
                  <a:srgbClr val="EEECE1">
                    <a:shade val="50000"/>
                  </a:srgbClr>
                </a:solidFill>
              </a:rPr>
              <a:pPr/>
              <a:t>‹#›</a:t>
            </a:fld>
            <a:endParaRPr lang="en-GB">
              <a:solidFill>
                <a:srgbClr val="EEECE1">
                  <a:shade val="50000"/>
                </a:srgbClr>
              </a:solidFill>
            </a:endParaRPr>
          </a:p>
        </p:txBody>
      </p:sp>
    </p:spTree>
    <p:extLst>
      <p:ext uri="{BB962C8B-B14F-4D97-AF65-F5344CB8AC3E}">
        <p14:creationId xmlns:p14="http://schemas.microsoft.com/office/powerpoint/2010/main" val="1662142121"/>
      </p:ext>
    </p:extLst>
  </p:cSld>
  <p:clrMapOvr>
    <a:masterClrMapping/>
  </p:clrMapOvr>
</p:sldLayout>
</file>

<file path=ppt/slideLayouts/slideLayout1082.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4" name="Group 8"/>
          <p:cNvGrpSpPr>
            <a:grpSpLocks/>
          </p:cNvGrpSpPr>
          <p:nvPr userDrawn="1"/>
        </p:nvGrpSpPr>
        <p:grpSpPr bwMode="auto">
          <a:xfrm>
            <a:off x="4067175" y="6524625"/>
            <a:ext cx="1009650" cy="333375"/>
            <a:chOff x="0" y="0"/>
            <a:chExt cx="930" cy="351"/>
          </a:xfrm>
        </p:grpSpPr>
        <p:pic>
          <p:nvPicPr>
            <p:cNvPr id="5" name="Picture 9" descr="FP7-coo-RGB"/>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0" y="0"/>
              <a:ext cx="431" cy="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drapeau-UE"/>
            <p:cNvPicPr>
              <a:picLocks noChangeAspect="1" noChangeArrowheads="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431" y="0"/>
              <a:ext cx="499" cy="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2" descr="APHP"/>
          <p:cNvPicPr preferRelativeResize="0">
            <a:picLocks noChangeArrowheads="1"/>
          </p:cNvPicPr>
          <p:nvPr userDrawn="1"/>
        </p:nvPicPr>
        <p:blipFill>
          <a:blip r:embed="rId4" cstate="email">
            <a:extLst>
              <a:ext uri="{28A0092B-C50C-407E-A947-70E740481C1C}">
                <a14:useLocalDpi xmlns:a14="http://schemas.microsoft.com/office/drawing/2010/main" val="0"/>
              </a:ext>
            </a:extLst>
          </a:blip>
          <a:srcRect/>
          <a:stretch>
            <a:fillRect/>
          </a:stretch>
        </p:blipFill>
        <p:spPr bwMode="auto">
          <a:xfrm>
            <a:off x="3995738" y="549275"/>
            <a:ext cx="969962"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descr="FIRALIS"/>
          <p:cNvPicPr preferRelativeResize="0">
            <a:picLocks noChangeArrowheads="1"/>
          </p:cNvPicPr>
          <p:nvPr userDrawn="1"/>
        </p:nvPicPr>
        <p:blipFill>
          <a:blip r:embed="rId5" cstate="email">
            <a:extLst>
              <a:ext uri="{28A0092B-C50C-407E-A947-70E740481C1C}">
                <a14:useLocalDpi xmlns:a14="http://schemas.microsoft.com/office/drawing/2010/main" val="0"/>
              </a:ext>
            </a:extLst>
          </a:blip>
          <a:srcRect/>
          <a:stretch>
            <a:fillRect/>
          </a:stretch>
        </p:blipFill>
        <p:spPr bwMode="auto">
          <a:xfrm>
            <a:off x="5113338" y="549275"/>
            <a:ext cx="839787"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4" descr="INSERM"/>
          <p:cNvPicPr preferRelativeResize="0">
            <a:picLocks noChangeArrowheads="1"/>
          </p:cNvPicPr>
          <p:nvPr userDrawn="1"/>
        </p:nvPicPr>
        <p:blipFill>
          <a:blip r:embed="rId6" cstate="email">
            <a:extLst>
              <a:ext uri="{28A0092B-C50C-407E-A947-70E740481C1C}">
                <a14:useLocalDpi xmlns:a14="http://schemas.microsoft.com/office/drawing/2010/main" val="0"/>
              </a:ext>
            </a:extLst>
          </a:blip>
          <a:srcRect/>
          <a:stretch>
            <a:fillRect/>
          </a:stretch>
        </p:blipFill>
        <p:spPr bwMode="auto">
          <a:xfrm>
            <a:off x="2881313" y="549275"/>
            <a:ext cx="969962"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descr="KI"/>
          <p:cNvPicPr preferRelativeResize="0">
            <a:picLocks noChangeArrowheads="1"/>
          </p:cNvPicPr>
          <p:nvPr userDrawn="1"/>
        </p:nvPicPr>
        <p:blipFill>
          <a:blip r:embed="rId7" cstate="email">
            <a:extLst>
              <a:ext uri="{28A0092B-C50C-407E-A947-70E740481C1C}">
                <a14:useLocalDpi xmlns:a14="http://schemas.microsoft.com/office/drawing/2010/main" val="0"/>
              </a:ext>
            </a:extLst>
          </a:blip>
          <a:srcRect/>
          <a:stretch>
            <a:fillRect/>
          </a:stretch>
        </p:blipFill>
        <p:spPr bwMode="auto">
          <a:xfrm>
            <a:off x="7739063" y="908050"/>
            <a:ext cx="576262"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6" descr="MH"/>
          <p:cNvPicPr preferRelativeResize="0">
            <a:picLocks noChangeArrowheads="1"/>
          </p:cNvPicPr>
          <p:nvPr userDrawn="1"/>
        </p:nvPicPr>
        <p:blipFill>
          <a:blip r:embed="rId8" cstate="email">
            <a:extLst>
              <a:ext uri="{28A0092B-C50C-407E-A947-70E740481C1C}">
                <a14:useLocalDpi xmlns:a14="http://schemas.microsoft.com/office/drawing/2010/main" val="0"/>
              </a:ext>
            </a:extLst>
          </a:blip>
          <a:srcRect/>
          <a:stretch>
            <a:fillRect/>
          </a:stretch>
        </p:blipFill>
        <p:spPr bwMode="auto">
          <a:xfrm>
            <a:off x="7346950" y="549275"/>
            <a:ext cx="969963"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7" descr="ous_logo_1"/>
          <p:cNvPicPr preferRelativeResize="0">
            <a:picLocks noChangeArrowheads="1"/>
          </p:cNvPicPr>
          <p:nvPr userDrawn="1"/>
        </p:nvPicPr>
        <p:blipFill>
          <a:blip r:embed="rId9" cstate="email">
            <a:extLst>
              <a:ext uri="{28A0092B-C50C-407E-A947-70E740481C1C}">
                <a14:useLocalDpi xmlns:a14="http://schemas.microsoft.com/office/drawing/2010/main" val="0"/>
              </a:ext>
            </a:extLst>
          </a:blip>
          <a:srcRect/>
          <a:stretch>
            <a:fillRect/>
          </a:stretch>
        </p:blipFill>
        <p:spPr bwMode="auto">
          <a:xfrm>
            <a:off x="2771775" y="185738"/>
            <a:ext cx="969963"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8" descr="RH"/>
          <p:cNvPicPr>
            <a:picLocks noChangeAspect="1" noChangeArrowheads="1"/>
          </p:cNvPicPr>
          <p:nvPr userDrawn="1"/>
        </p:nvPicPr>
        <p:blipFill>
          <a:blip r:embed="rId10" cstate="email">
            <a:extLst>
              <a:ext uri="{28A0092B-C50C-407E-A947-70E740481C1C}">
                <a14:useLocalDpi xmlns:a14="http://schemas.microsoft.com/office/drawing/2010/main" val="0"/>
              </a:ext>
            </a:extLst>
          </a:blip>
          <a:srcRect/>
          <a:stretch>
            <a:fillRect/>
          </a:stretch>
        </p:blipFill>
        <p:spPr bwMode="auto">
          <a:xfrm>
            <a:off x="5221288" y="200025"/>
            <a:ext cx="969962"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9" descr="UNIVBRIS"/>
          <p:cNvPicPr preferRelativeResize="0">
            <a:picLocks noChangeArrowheads="1"/>
          </p:cNvPicPr>
          <p:nvPr userDrawn="1"/>
        </p:nvPicPr>
        <p:blipFill>
          <a:blip r:embed="rId11" cstate="email">
            <a:extLst>
              <a:ext uri="{28A0092B-C50C-407E-A947-70E740481C1C}">
                <a14:useLocalDpi xmlns:a14="http://schemas.microsoft.com/office/drawing/2010/main" val="0"/>
              </a:ext>
            </a:extLst>
          </a:blip>
          <a:srcRect/>
          <a:stretch>
            <a:fillRect/>
          </a:stretch>
        </p:blipFill>
        <p:spPr bwMode="auto">
          <a:xfrm>
            <a:off x="6156325" y="908050"/>
            <a:ext cx="576263"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1" descr="UIB"/>
          <p:cNvPicPr preferRelativeResize="0">
            <a:picLocks noChangeArrowheads="1"/>
          </p:cNvPicPr>
          <p:nvPr userDrawn="1"/>
        </p:nvPicPr>
        <p:blipFill>
          <a:blip r:embed="rId12" cstate="email">
            <a:extLst>
              <a:ext uri="{28A0092B-C50C-407E-A947-70E740481C1C}">
                <a14:useLocalDpi xmlns:a14="http://schemas.microsoft.com/office/drawing/2010/main" val="0"/>
              </a:ext>
            </a:extLst>
          </a:blip>
          <a:srcRect/>
          <a:stretch>
            <a:fillRect/>
          </a:stretch>
        </p:blipFill>
        <p:spPr bwMode="auto">
          <a:xfrm>
            <a:off x="8531225" y="908050"/>
            <a:ext cx="576263"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2" descr="RN"/>
          <p:cNvPicPr preferRelativeResize="0">
            <a:picLocks noChangeArrowheads="1"/>
          </p:cNvPicPr>
          <p:nvPr userDrawn="1"/>
        </p:nvPicPr>
        <p:blipFill>
          <a:blip r:embed="rId13" cstate="email">
            <a:extLst>
              <a:ext uri="{28A0092B-C50C-407E-A947-70E740481C1C}">
                <a14:useLocalDpi xmlns:a14="http://schemas.microsoft.com/office/drawing/2010/main" val="0"/>
              </a:ext>
            </a:extLst>
          </a:blip>
          <a:srcRect/>
          <a:stretch>
            <a:fillRect/>
          </a:stretch>
        </p:blipFill>
        <p:spPr bwMode="auto">
          <a:xfrm>
            <a:off x="3994150" y="187325"/>
            <a:ext cx="969963"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3" descr="ULUND"/>
          <p:cNvPicPr preferRelativeResize="0">
            <a:picLocks noChangeArrowheads="1"/>
          </p:cNvPicPr>
          <p:nvPr userDrawn="1"/>
        </p:nvPicPr>
        <p:blipFill>
          <a:blip r:embed="rId14" cstate="email">
            <a:extLst>
              <a:ext uri="{28A0092B-C50C-407E-A947-70E740481C1C}">
                <a14:useLocalDpi xmlns:a14="http://schemas.microsoft.com/office/drawing/2010/main" val="0"/>
              </a:ext>
            </a:extLst>
          </a:blip>
          <a:srcRect/>
          <a:stretch>
            <a:fillRect/>
          </a:stretch>
        </p:blipFill>
        <p:spPr bwMode="auto">
          <a:xfrm>
            <a:off x="6946900" y="908050"/>
            <a:ext cx="576263"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4" descr="Logo-Trophos"/>
          <p:cNvPicPr preferRelativeResize="0">
            <a:picLocks noChangeArrowheads="1"/>
          </p:cNvPicPr>
          <p:nvPr userDrawn="1"/>
        </p:nvPicPr>
        <p:blipFill>
          <a:blip r:embed="rId15" cstate="email">
            <a:extLst>
              <a:ext uri="{28A0092B-C50C-407E-A947-70E740481C1C}">
                <a14:useLocalDpi xmlns:a14="http://schemas.microsoft.com/office/drawing/2010/main" val="0"/>
              </a:ext>
            </a:extLst>
          </a:blip>
          <a:srcRect/>
          <a:stretch>
            <a:fillRect/>
          </a:stretch>
        </p:blipFill>
        <p:spPr bwMode="auto">
          <a:xfrm>
            <a:off x="1547813" y="0"/>
            <a:ext cx="100806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62" descr="odense-logo"/>
          <p:cNvPicPr>
            <a:picLocks noChangeAspect="1" noChangeArrowheads="1"/>
          </p:cNvPicPr>
          <p:nvPr userDrawn="1"/>
        </p:nvPicPr>
        <p:blipFill>
          <a:blip r:embed="rId16" cstate="email">
            <a:extLst>
              <a:ext uri="{28A0092B-C50C-407E-A947-70E740481C1C}">
                <a14:useLocalDpi xmlns:a14="http://schemas.microsoft.com/office/drawing/2010/main" val="0"/>
              </a:ext>
            </a:extLst>
          </a:blip>
          <a:srcRect/>
          <a:stretch>
            <a:fillRect/>
          </a:stretch>
        </p:blipFill>
        <p:spPr bwMode="auto">
          <a:xfrm>
            <a:off x="6299200" y="115888"/>
            <a:ext cx="115252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65" descr="Imacore-logo"/>
          <p:cNvPicPr>
            <a:picLocks noChangeAspect="1" noChangeArrowheads="1"/>
          </p:cNvPicPr>
          <p:nvPr userDrawn="1"/>
        </p:nvPicPr>
        <p:blipFill>
          <a:blip r:embed="rId17" cstate="email">
            <a:extLst>
              <a:ext uri="{28A0092B-C50C-407E-A947-70E740481C1C}">
                <a14:useLocalDpi xmlns:a14="http://schemas.microsoft.com/office/drawing/2010/main" val="0"/>
              </a:ext>
            </a:extLst>
          </a:blip>
          <a:srcRect/>
          <a:stretch>
            <a:fillRect/>
          </a:stretch>
        </p:blipFill>
        <p:spPr bwMode="auto">
          <a:xfrm>
            <a:off x="6183313" y="531813"/>
            <a:ext cx="9096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4" descr="Mitocare-new_logo"/>
          <p:cNvPicPr>
            <a:picLocks noChangeAspect="1" noChangeArrowheads="1"/>
          </p:cNvPicPr>
          <p:nvPr userDrawn="1"/>
        </p:nvPicPr>
        <p:blipFill>
          <a:blip r:embed="rId18" cstate="email">
            <a:extLst>
              <a:ext uri="{28A0092B-C50C-407E-A947-70E740481C1C}">
                <a14:useLocalDpi xmlns:a14="http://schemas.microsoft.com/office/drawing/2010/main" val="0"/>
              </a:ext>
            </a:extLst>
          </a:blip>
          <a:srcRect/>
          <a:stretch>
            <a:fillRect/>
          </a:stretch>
        </p:blipFill>
        <p:spPr bwMode="auto">
          <a:xfrm>
            <a:off x="34925" y="33338"/>
            <a:ext cx="1042988"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755650" y="4046538"/>
            <a:ext cx="7772400" cy="1470025"/>
          </a:xfrm>
        </p:spPr>
        <p:txBody>
          <a:bodyPr/>
          <a:lstStyle>
            <a:lvl1pPr>
              <a:defRPr sz="4000"/>
            </a:lvl1pPr>
          </a:lstStyle>
          <a:p>
            <a:r>
              <a:rPr lang="en-GB"/>
              <a:t>Cliquez pour modifier le style du titre</a:t>
            </a:r>
          </a:p>
        </p:txBody>
      </p:sp>
      <p:sp>
        <p:nvSpPr>
          <p:cNvPr id="7171" name="Rectangle 3"/>
          <p:cNvSpPr>
            <a:spLocks noGrp="1" noChangeArrowheads="1"/>
          </p:cNvSpPr>
          <p:nvPr>
            <p:ph type="subTitle" idx="1"/>
          </p:nvPr>
        </p:nvSpPr>
        <p:spPr>
          <a:xfrm>
            <a:off x="755650" y="5516563"/>
            <a:ext cx="7777163" cy="766762"/>
          </a:xfrm>
        </p:spPr>
        <p:txBody>
          <a:bodyPr/>
          <a:lstStyle>
            <a:lvl1pPr marL="0" indent="0" algn="r">
              <a:buFontTx/>
              <a:buNone/>
              <a:defRPr sz="2000"/>
            </a:lvl1pPr>
          </a:lstStyle>
          <a:p>
            <a:r>
              <a:rPr lang="en-GB"/>
              <a:t>Cliquez pour modifier le style des sous-titres du masque</a:t>
            </a:r>
          </a:p>
        </p:txBody>
      </p:sp>
      <p:sp>
        <p:nvSpPr>
          <p:cNvPr id="22" name="Rectangle 7"/>
          <p:cNvSpPr>
            <a:spLocks noGrp="1" noChangeArrowheads="1"/>
          </p:cNvSpPr>
          <p:nvPr>
            <p:ph type="ftr" sz="quarter" idx="10"/>
          </p:nvPr>
        </p:nvSpPr>
        <p:spPr/>
        <p:txBody>
          <a:bodyPr/>
          <a:lstStyle>
            <a:lvl1pPr>
              <a:defRPr/>
            </a:lvl1pPr>
          </a:lstStyle>
          <a:p>
            <a:pPr>
              <a:defRPr/>
            </a:pPr>
            <a:r>
              <a:rPr lang="fr-FR">
                <a:solidFill>
                  <a:srgbClr val="333399"/>
                </a:solidFill>
              </a:rPr>
              <a:t>MitoCare – HEALTH-F2-2010-261034</a:t>
            </a:r>
          </a:p>
        </p:txBody>
      </p:sp>
    </p:spTree>
    <p:extLst>
      <p:ext uri="{BB962C8B-B14F-4D97-AF65-F5344CB8AC3E}">
        <p14:creationId xmlns:p14="http://schemas.microsoft.com/office/powerpoint/2010/main" val="3811782725"/>
      </p:ext>
    </p:extLst>
  </p:cSld>
  <p:clrMapOvr>
    <a:masterClrMapping/>
  </p:clrMapOvr>
</p:sldLayout>
</file>

<file path=ppt/slideLayouts/slideLayout108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5"/>
          <p:cNvSpPr>
            <a:spLocks noGrp="1" noChangeArrowheads="1"/>
          </p:cNvSpPr>
          <p:nvPr>
            <p:ph type="ftr" sz="quarter" idx="10"/>
          </p:nvPr>
        </p:nvSpPr>
        <p:spPr>
          <a:ln/>
        </p:spPr>
        <p:txBody>
          <a:bodyPr/>
          <a:lstStyle>
            <a:lvl1pPr>
              <a:defRPr/>
            </a:lvl1pPr>
          </a:lstStyle>
          <a:p>
            <a:pPr>
              <a:defRPr/>
            </a:pPr>
            <a:r>
              <a:rPr lang="en-US">
                <a:solidFill>
                  <a:srgbClr val="333399"/>
                </a:solidFill>
              </a:rPr>
              <a:t>MitoCare – HEALTH-F2-2010-261034</a:t>
            </a:r>
          </a:p>
        </p:txBody>
      </p:sp>
      <p:sp>
        <p:nvSpPr>
          <p:cNvPr id="5" name="Rectangle 6"/>
          <p:cNvSpPr>
            <a:spLocks noGrp="1" noChangeArrowheads="1"/>
          </p:cNvSpPr>
          <p:nvPr>
            <p:ph type="sldNum" sz="quarter" idx="11"/>
          </p:nvPr>
        </p:nvSpPr>
        <p:spPr>
          <a:ln/>
        </p:spPr>
        <p:txBody>
          <a:bodyPr/>
          <a:lstStyle>
            <a:lvl1pPr>
              <a:defRPr/>
            </a:lvl1pPr>
          </a:lstStyle>
          <a:p>
            <a:fld id="{78C32491-83BA-46C2-9982-1213C98105B7}" type="slidenum">
              <a:rPr lang="fr-FR" altLang="en-US">
                <a:solidFill>
                  <a:srgbClr val="333399"/>
                </a:solidFill>
              </a:rPr>
              <a:pPr/>
              <a:t>‹#›</a:t>
            </a:fld>
            <a:endParaRPr lang="fr-FR" altLang="en-US">
              <a:solidFill>
                <a:srgbClr val="333399"/>
              </a:solidFill>
            </a:endParaRPr>
          </a:p>
        </p:txBody>
      </p:sp>
    </p:spTree>
    <p:extLst>
      <p:ext uri="{BB962C8B-B14F-4D97-AF65-F5344CB8AC3E}">
        <p14:creationId xmlns:p14="http://schemas.microsoft.com/office/powerpoint/2010/main" val="1390955846"/>
      </p:ext>
    </p:extLst>
  </p:cSld>
  <p:clrMapOvr>
    <a:masterClrMapping/>
  </p:clrMapOvr>
</p:sldLayout>
</file>

<file path=ppt/slideLayouts/slideLayout108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5"/>
          <p:cNvSpPr>
            <a:spLocks noGrp="1" noChangeArrowheads="1"/>
          </p:cNvSpPr>
          <p:nvPr>
            <p:ph type="ftr" sz="quarter" idx="10"/>
          </p:nvPr>
        </p:nvSpPr>
        <p:spPr>
          <a:ln/>
        </p:spPr>
        <p:txBody>
          <a:bodyPr/>
          <a:lstStyle>
            <a:lvl1pPr>
              <a:defRPr/>
            </a:lvl1pPr>
          </a:lstStyle>
          <a:p>
            <a:pPr>
              <a:defRPr/>
            </a:pPr>
            <a:r>
              <a:rPr lang="en-US">
                <a:solidFill>
                  <a:srgbClr val="333399"/>
                </a:solidFill>
              </a:rPr>
              <a:t>MitoCare – HEALTH-F2-2010-261034</a:t>
            </a:r>
          </a:p>
        </p:txBody>
      </p:sp>
      <p:sp>
        <p:nvSpPr>
          <p:cNvPr id="5" name="Rectangle 6"/>
          <p:cNvSpPr>
            <a:spLocks noGrp="1" noChangeArrowheads="1"/>
          </p:cNvSpPr>
          <p:nvPr>
            <p:ph type="sldNum" sz="quarter" idx="11"/>
          </p:nvPr>
        </p:nvSpPr>
        <p:spPr>
          <a:ln/>
        </p:spPr>
        <p:txBody>
          <a:bodyPr/>
          <a:lstStyle>
            <a:lvl1pPr>
              <a:defRPr/>
            </a:lvl1pPr>
          </a:lstStyle>
          <a:p>
            <a:fld id="{D6DD4529-E3B2-44A4-AE68-5B8252442897}" type="slidenum">
              <a:rPr lang="fr-FR" altLang="en-US">
                <a:solidFill>
                  <a:srgbClr val="333399"/>
                </a:solidFill>
              </a:rPr>
              <a:pPr/>
              <a:t>‹#›</a:t>
            </a:fld>
            <a:endParaRPr lang="fr-FR" altLang="en-US">
              <a:solidFill>
                <a:srgbClr val="333399"/>
              </a:solidFill>
            </a:endParaRPr>
          </a:p>
        </p:txBody>
      </p:sp>
    </p:spTree>
    <p:extLst>
      <p:ext uri="{BB962C8B-B14F-4D97-AF65-F5344CB8AC3E}">
        <p14:creationId xmlns:p14="http://schemas.microsoft.com/office/powerpoint/2010/main" val="3951790485"/>
      </p:ext>
    </p:extLst>
  </p:cSld>
  <p:clrMapOvr>
    <a:masterClrMapping/>
  </p:clrMapOvr>
</p:sldLayout>
</file>

<file path=ppt/slideLayouts/slideLayout108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53975" y="620713"/>
            <a:ext cx="4441825" cy="56880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620713"/>
            <a:ext cx="4441825" cy="56880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5"/>
          <p:cNvSpPr>
            <a:spLocks noGrp="1" noChangeArrowheads="1"/>
          </p:cNvSpPr>
          <p:nvPr>
            <p:ph type="ftr" sz="quarter" idx="10"/>
          </p:nvPr>
        </p:nvSpPr>
        <p:spPr>
          <a:ln/>
        </p:spPr>
        <p:txBody>
          <a:bodyPr/>
          <a:lstStyle>
            <a:lvl1pPr>
              <a:defRPr/>
            </a:lvl1pPr>
          </a:lstStyle>
          <a:p>
            <a:pPr>
              <a:defRPr/>
            </a:pPr>
            <a:r>
              <a:rPr lang="en-US">
                <a:solidFill>
                  <a:srgbClr val="333399"/>
                </a:solidFill>
              </a:rPr>
              <a:t>MitoCare – HEALTH-F2-2010-261034</a:t>
            </a:r>
          </a:p>
        </p:txBody>
      </p:sp>
      <p:sp>
        <p:nvSpPr>
          <p:cNvPr id="6" name="Rectangle 6"/>
          <p:cNvSpPr>
            <a:spLocks noGrp="1" noChangeArrowheads="1"/>
          </p:cNvSpPr>
          <p:nvPr>
            <p:ph type="sldNum" sz="quarter" idx="11"/>
          </p:nvPr>
        </p:nvSpPr>
        <p:spPr>
          <a:ln/>
        </p:spPr>
        <p:txBody>
          <a:bodyPr/>
          <a:lstStyle>
            <a:lvl1pPr>
              <a:defRPr/>
            </a:lvl1pPr>
          </a:lstStyle>
          <a:p>
            <a:fld id="{375ECA1F-1B98-4D2B-BA38-FF2A37DC71C2}" type="slidenum">
              <a:rPr lang="fr-FR" altLang="en-US">
                <a:solidFill>
                  <a:srgbClr val="333399"/>
                </a:solidFill>
              </a:rPr>
              <a:pPr/>
              <a:t>‹#›</a:t>
            </a:fld>
            <a:endParaRPr lang="fr-FR" altLang="en-US">
              <a:solidFill>
                <a:srgbClr val="333399"/>
              </a:solidFill>
            </a:endParaRPr>
          </a:p>
        </p:txBody>
      </p:sp>
    </p:spTree>
    <p:extLst>
      <p:ext uri="{BB962C8B-B14F-4D97-AF65-F5344CB8AC3E}">
        <p14:creationId xmlns:p14="http://schemas.microsoft.com/office/powerpoint/2010/main" val="4275816254"/>
      </p:ext>
    </p:extLst>
  </p:cSld>
  <p:clrMapOvr>
    <a:masterClrMapping/>
  </p:clrMapOvr>
</p:sldLayout>
</file>

<file path=ppt/slideLayouts/slideLayout108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5"/>
          <p:cNvSpPr>
            <a:spLocks noGrp="1" noChangeArrowheads="1"/>
          </p:cNvSpPr>
          <p:nvPr>
            <p:ph type="ftr" sz="quarter" idx="10"/>
          </p:nvPr>
        </p:nvSpPr>
        <p:spPr>
          <a:ln/>
        </p:spPr>
        <p:txBody>
          <a:bodyPr/>
          <a:lstStyle>
            <a:lvl1pPr>
              <a:defRPr/>
            </a:lvl1pPr>
          </a:lstStyle>
          <a:p>
            <a:pPr>
              <a:defRPr/>
            </a:pPr>
            <a:r>
              <a:rPr lang="en-US">
                <a:solidFill>
                  <a:srgbClr val="333399"/>
                </a:solidFill>
              </a:rPr>
              <a:t>MitoCare – HEALTH-F2-2010-261034</a:t>
            </a:r>
          </a:p>
        </p:txBody>
      </p:sp>
      <p:sp>
        <p:nvSpPr>
          <p:cNvPr id="8" name="Rectangle 6"/>
          <p:cNvSpPr>
            <a:spLocks noGrp="1" noChangeArrowheads="1"/>
          </p:cNvSpPr>
          <p:nvPr>
            <p:ph type="sldNum" sz="quarter" idx="11"/>
          </p:nvPr>
        </p:nvSpPr>
        <p:spPr>
          <a:ln/>
        </p:spPr>
        <p:txBody>
          <a:bodyPr/>
          <a:lstStyle>
            <a:lvl1pPr>
              <a:defRPr/>
            </a:lvl1pPr>
          </a:lstStyle>
          <a:p>
            <a:fld id="{2414A542-9CD1-45A2-9425-7235BEDFD3D2}" type="slidenum">
              <a:rPr lang="fr-FR" altLang="en-US">
                <a:solidFill>
                  <a:srgbClr val="333399"/>
                </a:solidFill>
              </a:rPr>
              <a:pPr/>
              <a:t>‹#›</a:t>
            </a:fld>
            <a:endParaRPr lang="fr-FR" altLang="en-US">
              <a:solidFill>
                <a:srgbClr val="333399"/>
              </a:solidFill>
            </a:endParaRPr>
          </a:p>
        </p:txBody>
      </p:sp>
    </p:spTree>
    <p:extLst>
      <p:ext uri="{BB962C8B-B14F-4D97-AF65-F5344CB8AC3E}">
        <p14:creationId xmlns:p14="http://schemas.microsoft.com/office/powerpoint/2010/main" val="2765658621"/>
      </p:ext>
    </p:extLst>
  </p:cSld>
  <p:clrMapOvr>
    <a:masterClrMapping/>
  </p:clrMapOvr>
</p:sldLayout>
</file>

<file path=ppt/slideLayouts/slideLayout108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Rectangle 5"/>
          <p:cNvSpPr>
            <a:spLocks noGrp="1" noChangeArrowheads="1"/>
          </p:cNvSpPr>
          <p:nvPr>
            <p:ph type="ftr" sz="quarter" idx="10"/>
          </p:nvPr>
        </p:nvSpPr>
        <p:spPr>
          <a:ln/>
        </p:spPr>
        <p:txBody>
          <a:bodyPr/>
          <a:lstStyle>
            <a:lvl1pPr>
              <a:defRPr/>
            </a:lvl1pPr>
          </a:lstStyle>
          <a:p>
            <a:pPr>
              <a:defRPr/>
            </a:pPr>
            <a:r>
              <a:rPr lang="en-US">
                <a:solidFill>
                  <a:srgbClr val="333399"/>
                </a:solidFill>
              </a:rPr>
              <a:t>MitoCare – HEALTH-F2-2010-261034</a:t>
            </a:r>
          </a:p>
        </p:txBody>
      </p:sp>
      <p:sp>
        <p:nvSpPr>
          <p:cNvPr id="4" name="Rectangle 6"/>
          <p:cNvSpPr>
            <a:spLocks noGrp="1" noChangeArrowheads="1"/>
          </p:cNvSpPr>
          <p:nvPr>
            <p:ph type="sldNum" sz="quarter" idx="11"/>
          </p:nvPr>
        </p:nvSpPr>
        <p:spPr>
          <a:ln/>
        </p:spPr>
        <p:txBody>
          <a:bodyPr/>
          <a:lstStyle>
            <a:lvl1pPr>
              <a:defRPr/>
            </a:lvl1pPr>
          </a:lstStyle>
          <a:p>
            <a:fld id="{37FF68FB-4E2F-4F23-9D9B-832556BD4CCD}" type="slidenum">
              <a:rPr lang="fr-FR" altLang="en-US">
                <a:solidFill>
                  <a:srgbClr val="333399"/>
                </a:solidFill>
              </a:rPr>
              <a:pPr/>
              <a:t>‹#›</a:t>
            </a:fld>
            <a:endParaRPr lang="fr-FR" altLang="en-US">
              <a:solidFill>
                <a:srgbClr val="333399"/>
              </a:solidFill>
            </a:endParaRPr>
          </a:p>
        </p:txBody>
      </p:sp>
    </p:spTree>
    <p:extLst>
      <p:ext uri="{BB962C8B-B14F-4D97-AF65-F5344CB8AC3E}">
        <p14:creationId xmlns:p14="http://schemas.microsoft.com/office/powerpoint/2010/main" val="3967920267"/>
      </p:ext>
    </p:extLst>
  </p:cSld>
  <p:clrMapOvr>
    <a:masterClrMapping/>
  </p:clrMapOvr>
</p:sldLayout>
</file>

<file path=ppt/slideLayouts/slideLayout108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r>
              <a:rPr lang="en-US">
                <a:solidFill>
                  <a:srgbClr val="333399"/>
                </a:solidFill>
              </a:rPr>
              <a:t>MitoCare – HEALTH-F2-2010-261034</a:t>
            </a:r>
          </a:p>
        </p:txBody>
      </p:sp>
      <p:sp>
        <p:nvSpPr>
          <p:cNvPr id="3" name="Rectangle 6"/>
          <p:cNvSpPr>
            <a:spLocks noGrp="1" noChangeArrowheads="1"/>
          </p:cNvSpPr>
          <p:nvPr>
            <p:ph type="sldNum" sz="quarter" idx="11"/>
          </p:nvPr>
        </p:nvSpPr>
        <p:spPr>
          <a:ln/>
        </p:spPr>
        <p:txBody>
          <a:bodyPr/>
          <a:lstStyle>
            <a:lvl1pPr>
              <a:defRPr/>
            </a:lvl1pPr>
          </a:lstStyle>
          <a:p>
            <a:fld id="{9691D134-6CEB-4077-B2DD-51841171026B}" type="slidenum">
              <a:rPr lang="fr-FR" altLang="en-US">
                <a:solidFill>
                  <a:srgbClr val="333399"/>
                </a:solidFill>
              </a:rPr>
              <a:pPr/>
              <a:t>‹#›</a:t>
            </a:fld>
            <a:endParaRPr lang="fr-FR" altLang="en-US">
              <a:solidFill>
                <a:srgbClr val="333399"/>
              </a:solidFill>
            </a:endParaRPr>
          </a:p>
        </p:txBody>
      </p:sp>
    </p:spTree>
    <p:extLst>
      <p:ext uri="{BB962C8B-B14F-4D97-AF65-F5344CB8AC3E}">
        <p14:creationId xmlns:p14="http://schemas.microsoft.com/office/powerpoint/2010/main" val="1306792116"/>
      </p:ext>
    </p:extLst>
  </p:cSld>
  <p:clrMapOvr>
    <a:masterClrMapping/>
  </p:clrMapOvr>
</p:sldLayout>
</file>

<file path=ppt/slideLayouts/slideLayout108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5"/>
          <p:cNvSpPr>
            <a:spLocks noGrp="1" noChangeArrowheads="1"/>
          </p:cNvSpPr>
          <p:nvPr>
            <p:ph type="ftr" sz="quarter" idx="10"/>
          </p:nvPr>
        </p:nvSpPr>
        <p:spPr>
          <a:ln/>
        </p:spPr>
        <p:txBody>
          <a:bodyPr/>
          <a:lstStyle>
            <a:lvl1pPr>
              <a:defRPr/>
            </a:lvl1pPr>
          </a:lstStyle>
          <a:p>
            <a:pPr>
              <a:defRPr/>
            </a:pPr>
            <a:r>
              <a:rPr lang="en-US">
                <a:solidFill>
                  <a:srgbClr val="333399"/>
                </a:solidFill>
              </a:rPr>
              <a:t>MitoCare – HEALTH-F2-2010-261034</a:t>
            </a:r>
          </a:p>
        </p:txBody>
      </p:sp>
      <p:sp>
        <p:nvSpPr>
          <p:cNvPr id="6" name="Rectangle 6"/>
          <p:cNvSpPr>
            <a:spLocks noGrp="1" noChangeArrowheads="1"/>
          </p:cNvSpPr>
          <p:nvPr>
            <p:ph type="sldNum" sz="quarter" idx="11"/>
          </p:nvPr>
        </p:nvSpPr>
        <p:spPr>
          <a:ln/>
        </p:spPr>
        <p:txBody>
          <a:bodyPr/>
          <a:lstStyle>
            <a:lvl1pPr>
              <a:defRPr/>
            </a:lvl1pPr>
          </a:lstStyle>
          <a:p>
            <a:fld id="{A47C825A-F84C-4B86-A319-70052C562E6D}" type="slidenum">
              <a:rPr lang="fr-FR" altLang="en-US">
                <a:solidFill>
                  <a:srgbClr val="333399"/>
                </a:solidFill>
              </a:rPr>
              <a:pPr/>
              <a:t>‹#›</a:t>
            </a:fld>
            <a:endParaRPr lang="fr-FR" altLang="en-US">
              <a:solidFill>
                <a:srgbClr val="333399"/>
              </a:solidFill>
            </a:endParaRPr>
          </a:p>
        </p:txBody>
      </p:sp>
    </p:spTree>
    <p:extLst>
      <p:ext uri="{BB962C8B-B14F-4D97-AF65-F5344CB8AC3E}">
        <p14:creationId xmlns:p14="http://schemas.microsoft.com/office/powerpoint/2010/main" val="141530366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48200" y="3938595"/>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Rectangle 4"/>
          <p:cNvSpPr>
            <a:spLocks noGrp="1" noChangeArrowheads="1"/>
          </p:cNvSpPr>
          <p:nvPr>
            <p:ph type="dt" sz="half" idx="10"/>
          </p:nvPr>
        </p:nvSpPr>
        <p:spPr>
          <a:ln/>
        </p:spPr>
        <p:txBody>
          <a:bodyPr/>
          <a:lstStyle>
            <a:lvl1pPr>
              <a:defRPr/>
            </a:lvl1pPr>
          </a:lstStyle>
          <a:p>
            <a:pPr>
              <a:defRPr/>
            </a:pPr>
            <a:endParaRPr lang="en-GB"/>
          </a:p>
        </p:txBody>
      </p:sp>
      <p:sp>
        <p:nvSpPr>
          <p:cNvPr id="7" name="Rectangle 5"/>
          <p:cNvSpPr>
            <a:spLocks noGrp="1" noChangeArrowheads="1"/>
          </p:cNvSpPr>
          <p:nvPr>
            <p:ph type="ftr" sz="quarter" idx="11"/>
          </p:nvPr>
        </p:nvSpPr>
        <p:spPr>
          <a:ln/>
        </p:spPr>
        <p:txBody>
          <a:bodyPr/>
          <a:lstStyle>
            <a:lvl1pPr>
              <a:defRPr/>
            </a:lvl1pPr>
          </a:lstStyle>
          <a:p>
            <a:pPr>
              <a:defRPr/>
            </a:pPr>
            <a:endParaRPr lang="en-GB"/>
          </a:p>
        </p:txBody>
      </p:sp>
      <p:sp>
        <p:nvSpPr>
          <p:cNvPr id="8" name="Rectangle 6"/>
          <p:cNvSpPr>
            <a:spLocks noGrp="1" noChangeArrowheads="1"/>
          </p:cNvSpPr>
          <p:nvPr>
            <p:ph type="sldNum" sz="quarter" idx="12"/>
          </p:nvPr>
        </p:nvSpPr>
        <p:spPr>
          <a:ln/>
        </p:spPr>
        <p:txBody>
          <a:bodyPr/>
          <a:lstStyle>
            <a:lvl1pPr>
              <a:defRPr/>
            </a:lvl1pPr>
          </a:lstStyle>
          <a:p>
            <a:pPr>
              <a:defRPr/>
            </a:pPr>
            <a:fld id="{27690828-DB35-42A3-BDC9-BD3AD6809550}" type="slidenum">
              <a:rPr lang="en-GB"/>
              <a:pPr>
                <a:defRPr/>
              </a:pPr>
              <a:t>‹#›</a:t>
            </a:fld>
            <a:endParaRPr lang="en-GB"/>
          </a:p>
        </p:txBody>
      </p:sp>
    </p:spTree>
  </p:cSld>
  <p:clrMapOvr>
    <a:masterClrMapping/>
  </p:clrMapOvr>
</p:sldLayout>
</file>

<file path=ppt/slideLayouts/slideLayout109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5"/>
          <p:cNvSpPr>
            <a:spLocks noGrp="1" noChangeArrowheads="1"/>
          </p:cNvSpPr>
          <p:nvPr>
            <p:ph type="ftr" sz="quarter" idx="10"/>
          </p:nvPr>
        </p:nvSpPr>
        <p:spPr>
          <a:ln/>
        </p:spPr>
        <p:txBody>
          <a:bodyPr/>
          <a:lstStyle>
            <a:lvl1pPr>
              <a:defRPr/>
            </a:lvl1pPr>
          </a:lstStyle>
          <a:p>
            <a:pPr>
              <a:defRPr/>
            </a:pPr>
            <a:r>
              <a:rPr lang="en-US">
                <a:solidFill>
                  <a:srgbClr val="333399"/>
                </a:solidFill>
              </a:rPr>
              <a:t>MitoCare – HEALTH-F2-2010-261034</a:t>
            </a:r>
          </a:p>
        </p:txBody>
      </p:sp>
      <p:sp>
        <p:nvSpPr>
          <p:cNvPr id="6" name="Rectangle 6"/>
          <p:cNvSpPr>
            <a:spLocks noGrp="1" noChangeArrowheads="1"/>
          </p:cNvSpPr>
          <p:nvPr>
            <p:ph type="sldNum" sz="quarter" idx="11"/>
          </p:nvPr>
        </p:nvSpPr>
        <p:spPr>
          <a:ln/>
        </p:spPr>
        <p:txBody>
          <a:bodyPr/>
          <a:lstStyle>
            <a:lvl1pPr>
              <a:defRPr/>
            </a:lvl1pPr>
          </a:lstStyle>
          <a:p>
            <a:fld id="{6D9BB5C0-AED6-4A9C-8139-E2426CDBC265}" type="slidenum">
              <a:rPr lang="fr-FR" altLang="en-US">
                <a:solidFill>
                  <a:srgbClr val="333399"/>
                </a:solidFill>
              </a:rPr>
              <a:pPr/>
              <a:t>‹#›</a:t>
            </a:fld>
            <a:endParaRPr lang="fr-FR" altLang="en-US">
              <a:solidFill>
                <a:srgbClr val="333399"/>
              </a:solidFill>
            </a:endParaRPr>
          </a:p>
        </p:txBody>
      </p:sp>
    </p:spTree>
    <p:extLst>
      <p:ext uri="{BB962C8B-B14F-4D97-AF65-F5344CB8AC3E}">
        <p14:creationId xmlns:p14="http://schemas.microsoft.com/office/powerpoint/2010/main" val="2560414264"/>
      </p:ext>
    </p:extLst>
  </p:cSld>
  <p:clrMapOvr>
    <a:masterClrMapping/>
  </p:clrMapOvr>
</p:sldLayout>
</file>

<file path=ppt/slideLayouts/slideLayout109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5"/>
          <p:cNvSpPr>
            <a:spLocks noGrp="1" noChangeArrowheads="1"/>
          </p:cNvSpPr>
          <p:nvPr>
            <p:ph type="ftr" sz="quarter" idx="10"/>
          </p:nvPr>
        </p:nvSpPr>
        <p:spPr>
          <a:ln/>
        </p:spPr>
        <p:txBody>
          <a:bodyPr/>
          <a:lstStyle>
            <a:lvl1pPr>
              <a:defRPr/>
            </a:lvl1pPr>
          </a:lstStyle>
          <a:p>
            <a:pPr>
              <a:defRPr/>
            </a:pPr>
            <a:r>
              <a:rPr lang="en-US">
                <a:solidFill>
                  <a:srgbClr val="333399"/>
                </a:solidFill>
              </a:rPr>
              <a:t>MitoCare – HEALTH-F2-2010-261034</a:t>
            </a:r>
          </a:p>
        </p:txBody>
      </p:sp>
      <p:sp>
        <p:nvSpPr>
          <p:cNvPr id="5" name="Rectangle 6"/>
          <p:cNvSpPr>
            <a:spLocks noGrp="1" noChangeArrowheads="1"/>
          </p:cNvSpPr>
          <p:nvPr>
            <p:ph type="sldNum" sz="quarter" idx="11"/>
          </p:nvPr>
        </p:nvSpPr>
        <p:spPr>
          <a:ln/>
        </p:spPr>
        <p:txBody>
          <a:bodyPr/>
          <a:lstStyle>
            <a:lvl1pPr>
              <a:defRPr/>
            </a:lvl1pPr>
          </a:lstStyle>
          <a:p>
            <a:fld id="{B069556B-212C-48FA-AACD-B1FD008DF5B4}" type="slidenum">
              <a:rPr lang="fr-FR" altLang="en-US">
                <a:solidFill>
                  <a:srgbClr val="333399"/>
                </a:solidFill>
              </a:rPr>
              <a:pPr/>
              <a:t>‹#›</a:t>
            </a:fld>
            <a:endParaRPr lang="fr-FR" altLang="en-US">
              <a:solidFill>
                <a:srgbClr val="333399"/>
              </a:solidFill>
            </a:endParaRPr>
          </a:p>
        </p:txBody>
      </p:sp>
    </p:spTree>
    <p:extLst>
      <p:ext uri="{BB962C8B-B14F-4D97-AF65-F5344CB8AC3E}">
        <p14:creationId xmlns:p14="http://schemas.microsoft.com/office/powerpoint/2010/main" val="3109948812"/>
      </p:ext>
    </p:extLst>
  </p:cSld>
  <p:clrMapOvr>
    <a:masterClrMapping/>
  </p:clrMapOvr>
</p:sldLayout>
</file>

<file path=ppt/slideLayouts/slideLayout109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845300" y="44450"/>
            <a:ext cx="2263775" cy="626427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53975" y="44450"/>
            <a:ext cx="6638925" cy="626427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5"/>
          <p:cNvSpPr>
            <a:spLocks noGrp="1" noChangeArrowheads="1"/>
          </p:cNvSpPr>
          <p:nvPr>
            <p:ph type="ftr" sz="quarter" idx="10"/>
          </p:nvPr>
        </p:nvSpPr>
        <p:spPr>
          <a:ln/>
        </p:spPr>
        <p:txBody>
          <a:bodyPr/>
          <a:lstStyle>
            <a:lvl1pPr>
              <a:defRPr/>
            </a:lvl1pPr>
          </a:lstStyle>
          <a:p>
            <a:pPr>
              <a:defRPr/>
            </a:pPr>
            <a:r>
              <a:rPr lang="en-US">
                <a:solidFill>
                  <a:srgbClr val="333399"/>
                </a:solidFill>
              </a:rPr>
              <a:t>MitoCare – HEALTH-F2-2010-261034</a:t>
            </a:r>
          </a:p>
        </p:txBody>
      </p:sp>
      <p:sp>
        <p:nvSpPr>
          <p:cNvPr id="5" name="Rectangle 6"/>
          <p:cNvSpPr>
            <a:spLocks noGrp="1" noChangeArrowheads="1"/>
          </p:cNvSpPr>
          <p:nvPr>
            <p:ph type="sldNum" sz="quarter" idx="11"/>
          </p:nvPr>
        </p:nvSpPr>
        <p:spPr>
          <a:ln/>
        </p:spPr>
        <p:txBody>
          <a:bodyPr/>
          <a:lstStyle>
            <a:lvl1pPr>
              <a:defRPr/>
            </a:lvl1pPr>
          </a:lstStyle>
          <a:p>
            <a:fld id="{5BDF30BB-EEE5-4499-B643-1C3DEFF4FF71}" type="slidenum">
              <a:rPr lang="fr-FR" altLang="en-US">
                <a:solidFill>
                  <a:srgbClr val="333399"/>
                </a:solidFill>
              </a:rPr>
              <a:pPr/>
              <a:t>‹#›</a:t>
            </a:fld>
            <a:endParaRPr lang="fr-FR" altLang="en-US">
              <a:solidFill>
                <a:srgbClr val="333399"/>
              </a:solidFill>
            </a:endParaRPr>
          </a:p>
        </p:txBody>
      </p:sp>
    </p:spTree>
    <p:extLst>
      <p:ext uri="{BB962C8B-B14F-4D97-AF65-F5344CB8AC3E}">
        <p14:creationId xmlns:p14="http://schemas.microsoft.com/office/powerpoint/2010/main" val="3965264812"/>
      </p:ext>
    </p:extLst>
  </p:cSld>
  <p:clrMapOvr>
    <a:masterClrMapping/>
  </p:clrMapOvr>
</p:sldLayout>
</file>

<file path=ppt/slideLayouts/slideLayout1093.xml><?xml version="1.0" encoding="utf-8"?>
<p:sldLayout xmlns:a="http://schemas.openxmlformats.org/drawingml/2006/main" xmlns:r="http://schemas.openxmlformats.org/officeDocument/2006/relationships" xmlns:p="http://schemas.openxmlformats.org/presentationml/2006/main" type="tbl" preserve="1">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611188" y="44450"/>
            <a:ext cx="8497887" cy="504825"/>
          </a:xfrm>
        </p:spPr>
        <p:txBody>
          <a:bodyPr/>
          <a:lstStyle/>
          <a:p>
            <a:r>
              <a:rPr lang="fr-FR" smtClean="0"/>
              <a:t>Cliquez pour modifier le style du titre</a:t>
            </a:r>
            <a:endParaRPr lang="fr-FR"/>
          </a:p>
        </p:txBody>
      </p:sp>
      <p:sp>
        <p:nvSpPr>
          <p:cNvPr id="3" name="Espace réservé du tableau 2"/>
          <p:cNvSpPr>
            <a:spLocks noGrp="1"/>
          </p:cNvSpPr>
          <p:nvPr>
            <p:ph type="tbl" idx="1"/>
          </p:nvPr>
        </p:nvSpPr>
        <p:spPr>
          <a:xfrm>
            <a:off x="53975" y="620713"/>
            <a:ext cx="9036050" cy="5688012"/>
          </a:xfrm>
        </p:spPr>
        <p:txBody>
          <a:bodyPr/>
          <a:lstStyle/>
          <a:p>
            <a:pPr lvl="0"/>
            <a:endParaRPr lang="fr-FR" noProof="0" smtClean="0"/>
          </a:p>
        </p:txBody>
      </p:sp>
      <p:sp>
        <p:nvSpPr>
          <p:cNvPr id="4" name="Rectangle 5"/>
          <p:cNvSpPr>
            <a:spLocks noGrp="1" noChangeArrowheads="1"/>
          </p:cNvSpPr>
          <p:nvPr>
            <p:ph type="ftr" sz="quarter" idx="10"/>
          </p:nvPr>
        </p:nvSpPr>
        <p:spPr>
          <a:ln/>
        </p:spPr>
        <p:txBody>
          <a:bodyPr/>
          <a:lstStyle>
            <a:lvl1pPr>
              <a:defRPr/>
            </a:lvl1pPr>
          </a:lstStyle>
          <a:p>
            <a:pPr>
              <a:defRPr/>
            </a:pPr>
            <a:r>
              <a:rPr lang="en-US">
                <a:solidFill>
                  <a:srgbClr val="333399"/>
                </a:solidFill>
              </a:rPr>
              <a:t>MitoCare – HEALTH-F2-2010-261034</a:t>
            </a:r>
          </a:p>
        </p:txBody>
      </p:sp>
      <p:sp>
        <p:nvSpPr>
          <p:cNvPr id="5" name="Rectangle 6"/>
          <p:cNvSpPr>
            <a:spLocks noGrp="1" noChangeArrowheads="1"/>
          </p:cNvSpPr>
          <p:nvPr>
            <p:ph type="sldNum" sz="quarter" idx="11"/>
          </p:nvPr>
        </p:nvSpPr>
        <p:spPr>
          <a:ln/>
        </p:spPr>
        <p:txBody>
          <a:bodyPr/>
          <a:lstStyle>
            <a:lvl1pPr>
              <a:defRPr/>
            </a:lvl1pPr>
          </a:lstStyle>
          <a:p>
            <a:fld id="{E0D2BC3B-3EC0-48B3-90B1-58DABCE0DD0D}" type="slidenum">
              <a:rPr lang="fr-FR" altLang="en-US">
                <a:solidFill>
                  <a:srgbClr val="333399"/>
                </a:solidFill>
              </a:rPr>
              <a:pPr/>
              <a:t>‹#›</a:t>
            </a:fld>
            <a:endParaRPr lang="fr-FR" altLang="en-US">
              <a:solidFill>
                <a:srgbClr val="333399"/>
              </a:solidFill>
            </a:endParaRPr>
          </a:p>
        </p:txBody>
      </p:sp>
    </p:spTree>
    <p:extLst>
      <p:ext uri="{BB962C8B-B14F-4D97-AF65-F5344CB8AC3E}">
        <p14:creationId xmlns:p14="http://schemas.microsoft.com/office/powerpoint/2010/main" val="2935863692"/>
      </p:ext>
    </p:extLst>
  </p:cSld>
  <p:clrMapOvr>
    <a:masterClrMapping/>
  </p:clrMapOvr>
</p:sldLayout>
</file>

<file path=ppt/slideLayouts/slideLayout1094.xml><?xml version="1.0" encoding="utf-8"?>
<p:sldLayout xmlns:a="http://schemas.openxmlformats.org/drawingml/2006/main" xmlns:r="http://schemas.openxmlformats.org/officeDocument/2006/relationships" xmlns:p="http://schemas.openxmlformats.org/presentationml/2006/main" type="fourObj" preserve="1">
  <p:cSld name="Titre et 4 contenus">
    <p:spTree>
      <p:nvGrpSpPr>
        <p:cNvPr id="1" name=""/>
        <p:cNvGrpSpPr/>
        <p:nvPr/>
      </p:nvGrpSpPr>
      <p:grpSpPr>
        <a:xfrm>
          <a:off x="0" y="0"/>
          <a:ext cx="0" cy="0"/>
          <a:chOff x="0" y="0"/>
          <a:chExt cx="0" cy="0"/>
        </a:xfrm>
      </p:grpSpPr>
      <p:sp>
        <p:nvSpPr>
          <p:cNvPr id="2" name="Titre 1"/>
          <p:cNvSpPr>
            <a:spLocks noGrp="1"/>
          </p:cNvSpPr>
          <p:nvPr>
            <p:ph type="title" sz="quarter"/>
          </p:nvPr>
        </p:nvSpPr>
        <p:spPr>
          <a:xfrm>
            <a:off x="611188" y="44450"/>
            <a:ext cx="8497887" cy="504825"/>
          </a:xfrm>
        </p:spPr>
        <p:txBody>
          <a:bodyPr/>
          <a:lstStyle/>
          <a:p>
            <a:r>
              <a:rPr lang="fr-FR" smtClean="0"/>
              <a:t>Cliquez pour modifier le style du titre</a:t>
            </a:r>
            <a:endParaRPr lang="fr-FR"/>
          </a:p>
        </p:txBody>
      </p:sp>
      <p:sp>
        <p:nvSpPr>
          <p:cNvPr id="3" name="Espace réservé du contenu 2"/>
          <p:cNvSpPr>
            <a:spLocks noGrp="1"/>
          </p:cNvSpPr>
          <p:nvPr>
            <p:ph sz="quarter" idx="1"/>
          </p:nvPr>
        </p:nvSpPr>
        <p:spPr>
          <a:xfrm>
            <a:off x="53975" y="620713"/>
            <a:ext cx="4441825" cy="2767012"/>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quarter" idx="2"/>
          </p:nvPr>
        </p:nvSpPr>
        <p:spPr>
          <a:xfrm>
            <a:off x="4648200" y="620713"/>
            <a:ext cx="4441825" cy="2767012"/>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contenu 4"/>
          <p:cNvSpPr>
            <a:spLocks noGrp="1"/>
          </p:cNvSpPr>
          <p:nvPr>
            <p:ph sz="quarter" idx="3"/>
          </p:nvPr>
        </p:nvSpPr>
        <p:spPr>
          <a:xfrm>
            <a:off x="53975" y="3540125"/>
            <a:ext cx="4441825" cy="27686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contenu 5"/>
          <p:cNvSpPr>
            <a:spLocks noGrp="1"/>
          </p:cNvSpPr>
          <p:nvPr>
            <p:ph sz="quarter" idx="4"/>
          </p:nvPr>
        </p:nvSpPr>
        <p:spPr>
          <a:xfrm>
            <a:off x="4648200" y="3540125"/>
            <a:ext cx="4441825" cy="27686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5"/>
          <p:cNvSpPr>
            <a:spLocks noGrp="1" noChangeArrowheads="1"/>
          </p:cNvSpPr>
          <p:nvPr>
            <p:ph type="ftr" sz="quarter" idx="10"/>
          </p:nvPr>
        </p:nvSpPr>
        <p:spPr>
          <a:ln/>
        </p:spPr>
        <p:txBody>
          <a:bodyPr/>
          <a:lstStyle>
            <a:lvl1pPr>
              <a:defRPr/>
            </a:lvl1pPr>
          </a:lstStyle>
          <a:p>
            <a:pPr>
              <a:defRPr/>
            </a:pPr>
            <a:r>
              <a:rPr lang="en-US">
                <a:solidFill>
                  <a:srgbClr val="333399"/>
                </a:solidFill>
              </a:rPr>
              <a:t>MitoCare – HEALTH-F2-2010-261034</a:t>
            </a:r>
          </a:p>
        </p:txBody>
      </p:sp>
      <p:sp>
        <p:nvSpPr>
          <p:cNvPr id="8" name="Rectangle 6"/>
          <p:cNvSpPr>
            <a:spLocks noGrp="1" noChangeArrowheads="1"/>
          </p:cNvSpPr>
          <p:nvPr>
            <p:ph type="sldNum" sz="quarter" idx="11"/>
          </p:nvPr>
        </p:nvSpPr>
        <p:spPr>
          <a:ln/>
        </p:spPr>
        <p:txBody>
          <a:bodyPr/>
          <a:lstStyle>
            <a:lvl1pPr>
              <a:defRPr/>
            </a:lvl1pPr>
          </a:lstStyle>
          <a:p>
            <a:fld id="{34C05EC7-9BA0-46E7-80EA-2C7CB94E2A8A}" type="slidenum">
              <a:rPr lang="fr-FR" altLang="en-US">
                <a:solidFill>
                  <a:srgbClr val="333399"/>
                </a:solidFill>
              </a:rPr>
              <a:pPr/>
              <a:t>‹#›</a:t>
            </a:fld>
            <a:endParaRPr lang="fr-FR" altLang="en-US">
              <a:solidFill>
                <a:srgbClr val="333399"/>
              </a:solidFill>
            </a:endParaRPr>
          </a:p>
        </p:txBody>
      </p:sp>
    </p:spTree>
    <p:extLst>
      <p:ext uri="{BB962C8B-B14F-4D97-AF65-F5344CB8AC3E}">
        <p14:creationId xmlns:p14="http://schemas.microsoft.com/office/powerpoint/2010/main" val="42690675"/>
      </p:ext>
    </p:extLst>
  </p:cSld>
  <p:clrMapOvr>
    <a:masterClrMapping/>
  </p:clrMapOvr>
</p:sldLayout>
</file>

<file path=ppt/slideLayouts/slideLayout1095.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611188" y="44450"/>
            <a:ext cx="8497887" cy="504825"/>
          </a:xfrm>
        </p:spPr>
        <p:txBody>
          <a:bodyPr/>
          <a:lstStyle/>
          <a:p>
            <a:r>
              <a:rPr lang="fr-FR" smtClean="0"/>
              <a:t>Cliquez pour modifier le style du titre</a:t>
            </a:r>
            <a:endParaRPr lang="fr-FR"/>
          </a:p>
        </p:txBody>
      </p:sp>
      <p:sp>
        <p:nvSpPr>
          <p:cNvPr id="3" name="Espace réservé du texte 2"/>
          <p:cNvSpPr>
            <a:spLocks noGrp="1"/>
          </p:cNvSpPr>
          <p:nvPr>
            <p:ph type="body" sz="half" idx="1"/>
          </p:nvPr>
        </p:nvSpPr>
        <p:spPr>
          <a:xfrm>
            <a:off x="53975" y="620713"/>
            <a:ext cx="4441825" cy="5688012"/>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620713"/>
            <a:ext cx="4441825" cy="5688012"/>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5"/>
          <p:cNvSpPr>
            <a:spLocks noGrp="1" noChangeArrowheads="1"/>
          </p:cNvSpPr>
          <p:nvPr>
            <p:ph type="ftr" sz="quarter" idx="10"/>
          </p:nvPr>
        </p:nvSpPr>
        <p:spPr>
          <a:ln/>
        </p:spPr>
        <p:txBody>
          <a:bodyPr/>
          <a:lstStyle>
            <a:lvl1pPr>
              <a:defRPr/>
            </a:lvl1pPr>
          </a:lstStyle>
          <a:p>
            <a:pPr>
              <a:defRPr/>
            </a:pPr>
            <a:r>
              <a:rPr lang="en-US">
                <a:solidFill>
                  <a:srgbClr val="333399"/>
                </a:solidFill>
              </a:rPr>
              <a:t>MitoCare – HEALTH-F2-2010-261034</a:t>
            </a:r>
          </a:p>
        </p:txBody>
      </p:sp>
      <p:sp>
        <p:nvSpPr>
          <p:cNvPr id="6" name="Rectangle 6"/>
          <p:cNvSpPr>
            <a:spLocks noGrp="1" noChangeArrowheads="1"/>
          </p:cNvSpPr>
          <p:nvPr>
            <p:ph type="sldNum" sz="quarter" idx="11"/>
          </p:nvPr>
        </p:nvSpPr>
        <p:spPr>
          <a:ln/>
        </p:spPr>
        <p:txBody>
          <a:bodyPr/>
          <a:lstStyle>
            <a:lvl1pPr>
              <a:defRPr/>
            </a:lvl1pPr>
          </a:lstStyle>
          <a:p>
            <a:fld id="{9E9482C8-D6B3-4485-81C1-9CE63A8B1674}" type="slidenum">
              <a:rPr lang="fr-FR" altLang="en-US">
                <a:solidFill>
                  <a:srgbClr val="333399"/>
                </a:solidFill>
              </a:rPr>
              <a:pPr/>
              <a:t>‹#›</a:t>
            </a:fld>
            <a:endParaRPr lang="fr-FR" altLang="en-US">
              <a:solidFill>
                <a:srgbClr val="333399"/>
              </a:solidFill>
            </a:endParaRPr>
          </a:p>
        </p:txBody>
      </p:sp>
    </p:spTree>
    <p:extLst>
      <p:ext uri="{BB962C8B-B14F-4D97-AF65-F5344CB8AC3E}">
        <p14:creationId xmlns:p14="http://schemas.microsoft.com/office/powerpoint/2010/main" val="4227688110"/>
      </p:ext>
    </p:extLst>
  </p:cSld>
  <p:clrMapOvr>
    <a:masterClrMapping/>
  </p:clrMapOvr>
</p:sldLayout>
</file>

<file path=ppt/slideLayouts/slideLayout1096.xml><?xml version="1.0" encoding="utf-8"?>
<p:sldLayout xmlns:a="http://schemas.openxmlformats.org/drawingml/2006/main" xmlns:r="http://schemas.openxmlformats.org/officeDocument/2006/relationships" xmlns:p="http://schemas.openxmlformats.org/presentationml/2006/main" type="objAndTwoObj" preserve="1">
  <p:cSld name="Titre. Contenu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611188" y="44450"/>
            <a:ext cx="8497887" cy="504825"/>
          </a:xfrm>
        </p:spPr>
        <p:txBody>
          <a:bodyPr/>
          <a:lstStyle/>
          <a:p>
            <a:r>
              <a:rPr lang="fr-FR" smtClean="0"/>
              <a:t>Modifiez le style du titre</a:t>
            </a:r>
            <a:endParaRPr lang="fr-FR"/>
          </a:p>
        </p:txBody>
      </p:sp>
      <p:sp>
        <p:nvSpPr>
          <p:cNvPr id="3" name="Espace réservé du contenu 2"/>
          <p:cNvSpPr>
            <a:spLocks noGrp="1"/>
          </p:cNvSpPr>
          <p:nvPr>
            <p:ph sz="half" idx="1"/>
          </p:nvPr>
        </p:nvSpPr>
        <p:spPr>
          <a:xfrm>
            <a:off x="53975" y="620713"/>
            <a:ext cx="4441825" cy="5688012"/>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quarter" idx="2"/>
          </p:nvPr>
        </p:nvSpPr>
        <p:spPr>
          <a:xfrm>
            <a:off x="4648200" y="620713"/>
            <a:ext cx="4441825" cy="2767012"/>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contenu 4"/>
          <p:cNvSpPr>
            <a:spLocks noGrp="1"/>
          </p:cNvSpPr>
          <p:nvPr>
            <p:ph sz="quarter" idx="3"/>
          </p:nvPr>
        </p:nvSpPr>
        <p:spPr>
          <a:xfrm>
            <a:off x="4648200" y="3540125"/>
            <a:ext cx="4441825" cy="27686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Rectangle 5"/>
          <p:cNvSpPr>
            <a:spLocks noGrp="1" noChangeArrowheads="1"/>
          </p:cNvSpPr>
          <p:nvPr>
            <p:ph type="ftr" sz="quarter" idx="10"/>
          </p:nvPr>
        </p:nvSpPr>
        <p:spPr>
          <a:ln/>
        </p:spPr>
        <p:txBody>
          <a:bodyPr/>
          <a:lstStyle>
            <a:lvl1pPr>
              <a:defRPr/>
            </a:lvl1pPr>
          </a:lstStyle>
          <a:p>
            <a:pPr>
              <a:defRPr/>
            </a:pPr>
            <a:r>
              <a:rPr lang="en-US">
                <a:solidFill>
                  <a:srgbClr val="333399"/>
                </a:solidFill>
              </a:rPr>
              <a:t>MitoCare – HEALTH-F2-2010-261034</a:t>
            </a:r>
          </a:p>
        </p:txBody>
      </p:sp>
      <p:sp>
        <p:nvSpPr>
          <p:cNvPr id="7" name="Rectangle 6"/>
          <p:cNvSpPr>
            <a:spLocks noGrp="1" noChangeArrowheads="1"/>
          </p:cNvSpPr>
          <p:nvPr>
            <p:ph type="sldNum" sz="quarter" idx="11"/>
          </p:nvPr>
        </p:nvSpPr>
        <p:spPr>
          <a:ln/>
        </p:spPr>
        <p:txBody>
          <a:bodyPr/>
          <a:lstStyle>
            <a:lvl1pPr>
              <a:defRPr/>
            </a:lvl1pPr>
          </a:lstStyle>
          <a:p>
            <a:fld id="{B1CA32B6-8F4F-400E-B25B-C8845244E2A9}" type="slidenum">
              <a:rPr lang="fr-FR" altLang="en-US">
                <a:solidFill>
                  <a:srgbClr val="333399"/>
                </a:solidFill>
              </a:rPr>
              <a:pPr/>
              <a:t>‹#›</a:t>
            </a:fld>
            <a:endParaRPr lang="fr-FR" altLang="en-US">
              <a:solidFill>
                <a:srgbClr val="333399"/>
              </a:solidFill>
            </a:endParaRPr>
          </a:p>
        </p:txBody>
      </p:sp>
    </p:spTree>
    <p:extLst>
      <p:ext uri="{BB962C8B-B14F-4D97-AF65-F5344CB8AC3E}">
        <p14:creationId xmlns:p14="http://schemas.microsoft.com/office/powerpoint/2010/main" val="738377193"/>
      </p:ext>
    </p:extLst>
  </p:cSld>
  <p:clrMapOvr>
    <a:masterClrMapping/>
  </p:clrMapOvr>
</p:sldLayout>
</file>

<file path=ppt/slideLayouts/slideLayout1097.xml><?xml version="1.0" encoding="utf-8"?>
<p:sldLayout xmlns:a="http://schemas.openxmlformats.org/drawingml/2006/main" xmlns:r="http://schemas.openxmlformats.org/officeDocument/2006/relationships" xmlns:p="http://schemas.openxmlformats.org/presentationml/2006/main" type="objOnly" preserve="1">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53975" y="44450"/>
            <a:ext cx="9055100" cy="626427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3" name="Rectangle 5"/>
          <p:cNvSpPr>
            <a:spLocks noGrp="1" noChangeArrowheads="1"/>
          </p:cNvSpPr>
          <p:nvPr>
            <p:ph type="ftr" sz="quarter" idx="10"/>
          </p:nvPr>
        </p:nvSpPr>
        <p:spPr>
          <a:ln/>
        </p:spPr>
        <p:txBody>
          <a:bodyPr/>
          <a:lstStyle>
            <a:lvl1pPr>
              <a:defRPr/>
            </a:lvl1pPr>
          </a:lstStyle>
          <a:p>
            <a:pPr>
              <a:defRPr/>
            </a:pPr>
            <a:r>
              <a:rPr lang="en-US">
                <a:solidFill>
                  <a:srgbClr val="333399"/>
                </a:solidFill>
              </a:rPr>
              <a:t>MitoCare – HEALTH-F2-2010-261034</a:t>
            </a:r>
          </a:p>
        </p:txBody>
      </p:sp>
      <p:sp>
        <p:nvSpPr>
          <p:cNvPr id="4" name="Rectangle 6"/>
          <p:cNvSpPr>
            <a:spLocks noGrp="1" noChangeArrowheads="1"/>
          </p:cNvSpPr>
          <p:nvPr>
            <p:ph type="sldNum" sz="quarter" idx="11"/>
          </p:nvPr>
        </p:nvSpPr>
        <p:spPr>
          <a:ln/>
        </p:spPr>
        <p:txBody>
          <a:bodyPr/>
          <a:lstStyle>
            <a:lvl1pPr>
              <a:defRPr/>
            </a:lvl1pPr>
          </a:lstStyle>
          <a:p>
            <a:fld id="{067553B9-153A-4878-878A-2FB72D6C75BA}" type="slidenum">
              <a:rPr lang="fr-FR" altLang="en-US">
                <a:solidFill>
                  <a:srgbClr val="333399"/>
                </a:solidFill>
              </a:rPr>
              <a:pPr/>
              <a:t>‹#›</a:t>
            </a:fld>
            <a:endParaRPr lang="fr-FR" altLang="en-US">
              <a:solidFill>
                <a:srgbClr val="333399"/>
              </a:solidFill>
            </a:endParaRPr>
          </a:p>
        </p:txBody>
      </p:sp>
    </p:spTree>
    <p:extLst>
      <p:ext uri="{BB962C8B-B14F-4D97-AF65-F5344CB8AC3E}">
        <p14:creationId xmlns:p14="http://schemas.microsoft.com/office/powerpoint/2010/main" val="414394172"/>
      </p:ext>
    </p:extLst>
  </p:cSld>
  <p:clrMapOvr>
    <a:masterClrMapping/>
  </p:clrMapOvr>
</p:sldLayout>
</file>

<file path=ppt/slideLayouts/slideLayout10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nb-NO"/>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nb-NO"/>
          </a:p>
        </p:txBody>
      </p:sp>
      <p:sp>
        <p:nvSpPr>
          <p:cNvPr id="4" name="Rectangle 5"/>
          <p:cNvSpPr>
            <a:spLocks noGrp="1" noChangeArrowheads="1"/>
          </p:cNvSpPr>
          <p:nvPr>
            <p:ph type="ftr" sz="quarter" idx="10"/>
          </p:nvPr>
        </p:nvSpPr>
        <p:spPr>
          <a:ln/>
        </p:spPr>
        <p:txBody>
          <a:bodyPr/>
          <a:lstStyle>
            <a:lvl1pPr>
              <a:defRPr/>
            </a:lvl1pPr>
          </a:lstStyle>
          <a:p>
            <a:pPr>
              <a:defRPr/>
            </a:pPr>
            <a:r>
              <a:rPr lang="en-US">
                <a:solidFill>
                  <a:srgbClr val="333399"/>
                </a:solidFill>
              </a:rPr>
              <a:t>MitoCare – HEALTH-F2-2010-261034</a:t>
            </a:r>
          </a:p>
        </p:txBody>
      </p:sp>
      <p:sp>
        <p:nvSpPr>
          <p:cNvPr id="5" name="Rectangle 6"/>
          <p:cNvSpPr>
            <a:spLocks noGrp="1" noChangeArrowheads="1"/>
          </p:cNvSpPr>
          <p:nvPr>
            <p:ph type="sldNum" sz="quarter" idx="11"/>
          </p:nvPr>
        </p:nvSpPr>
        <p:spPr>
          <a:ln/>
        </p:spPr>
        <p:txBody>
          <a:bodyPr/>
          <a:lstStyle>
            <a:lvl1pPr>
              <a:defRPr/>
            </a:lvl1pPr>
          </a:lstStyle>
          <a:p>
            <a:fld id="{703F318B-401A-4270-8998-DAADDC837725}" type="slidenum">
              <a:rPr lang="fr-FR" altLang="en-US">
                <a:solidFill>
                  <a:srgbClr val="333399"/>
                </a:solidFill>
              </a:rPr>
              <a:pPr/>
              <a:t>‹#›</a:t>
            </a:fld>
            <a:endParaRPr lang="fr-FR" altLang="en-US">
              <a:solidFill>
                <a:srgbClr val="333399"/>
              </a:solidFill>
            </a:endParaRPr>
          </a:p>
        </p:txBody>
      </p:sp>
    </p:spTree>
    <p:extLst>
      <p:ext uri="{BB962C8B-B14F-4D97-AF65-F5344CB8AC3E}">
        <p14:creationId xmlns:p14="http://schemas.microsoft.com/office/powerpoint/2010/main" val="3224591362"/>
      </p:ext>
    </p:extLst>
  </p:cSld>
  <p:clrMapOvr>
    <a:masterClrMapping/>
  </p:clrMapOvr>
</p:sldLayout>
</file>

<file path=ppt/slideLayouts/slideLayout109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r>
              <a:rPr lang="en-US"/>
              <a:t>January 2014</a:t>
            </a:r>
          </a:p>
          <a:p>
            <a:pPr>
              <a:defRPr/>
            </a:pPr>
            <a:r>
              <a:rPr lang="en-US"/>
              <a:t>CONFIDENTIAL</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MitoCare – HEALTH-F2-2010-261034</a:t>
            </a:r>
          </a:p>
        </p:txBody>
      </p:sp>
      <p:sp>
        <p:nvSpPr>
          <p:cNvPr id="6" name="Rectangle 6"/>
          <p:cNvSpPr>
            <a:spLocks noGrp="1" noChangeArrowheads="1"/>
          </p:cNvSpPr>
          <p:nvPr>
            <p:ph type="sldNum" sz="quarter" idx="12"/>
          </p:nvPr>
        </p:nvSpPr>
        <p:spPr>
          <a:ln/>
        </p:spPr>
        <p:txBody>
          <a:bodyPr/>
          <a:lstStyle>
            <a:lvl1pPr>
              <a:defRPr/>
            </a:lvl1pPr>
          </a:lstStyle>
          <a:p>
            <a:fld id="{A132E59E-B814-4CDF-AB0B-3BFA0FEF36E1}" type="slidenum">
              <a:rPr lang="fr-FR" altLang="en-US"/>
              <a:pPr/>
              <a:t>‹#›</a:t>
            </a:fld>
            <a:endParaRPr lang="fr-FR" altLang="en-US"/>
          </a:p>
        </p:txBody>
      </p:sp>
    </p:spTree>
    <p:extLst>
      <p:ext uri="{BB962C8B-B14F-4D97-AF65-F5344CB8AC3E}">
        <p14:creationId xmlns:p14="http://schemas.microsoft.com/office/powerpoint/2010/main" val="3342799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fld id="{628EAFA9-7502-42D3-9B79-C38E938C236F}" type="datetimeFigureOut">
              <a:rPr lang="en-US" smtClean="0"/>
              <a:pPr/>
              <a:t>12/10/2016</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D57B0AA-AC8E-4463-ADAC-E87D09B82E4F}"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Chart Placeholder 2"/>
          <p:cNvSpPr>
            <a:spLocks noGrp="1"/>
          </p:cNvSpPr>
          <p:nvPr>
            <p:ph type="chart" idx="1"/>
          </p:nvPr>
        </p:nvSpPr>
        <p:spPr>
          <a:xfrm>
            <a:off x="457200" y="1600206"/>
            <a:ext cx="8229600" cy="4525963"/>
          </a:xfrm>
        </p:spPr>
        <p:txBody>
          <a:bodyPr/>
          <a:lstStyle/>
          <a:p>
            <a:pPr lvl="0"/>
            <a:r>
              <a:rPr lang="en-US" noProof="0" smtClean="0"/>
              <a:t>Click icon to add chart</a:t>
            </a:r>
            <a:endParaRPr lang="en-GB"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8F8C6824-23A9-4BA5-8AA2-4811936DAFA5}" type="slidenum">
              <a:rPr lang="en-GB"/>
              <a:pPr>
                <a:defRPr/>
              </a:pPr>
              <a:t>‹#›</a:t>
            </a:fld>
            <a:endParaRPr lang="en-GB"/>
          </a:p>
        </p:txBody>
      </p:sp>
    </p:spTree>
  </p:cSld>
  <p:clrMapOvr>
    <a:masterClrMapping/>
  </p:clrMapOvr>
</p:sldLayout>
</file>

<file path=ppt/slideLayouts/slideLayout110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r>
              <a:rPr lang="en-US"/>
              <a:t>January 2014</a:t>
            </a:r>
          </a:p>
          <a:p>
            <a:pPr>
              <a:defRPr/>
            </a:pPr>
            <a:r>
              <a:rPr lang="en-US"/>
              <a:t>CONFIDENTIAL</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MitoCare – HEALTH-F2-2010-261034</a:t>
            </a:r>
          </a:p>
        </p:txBody>
      </p:sp>
      <p:sp>
        <p:nvSpPr>
          <p:cNvPr id="6" name="Rectangle 6"/>
          <p:cNvSpPr>
            <a:spLocks noGrp="1" noChangeArrowheads="1"/>
          </p:cNvSpPr>
          <p:nvPr>
            <p:ph type="sldNum" sz="quarter" idx="12"/>
          </p:nvPr>
        </p:nvSpPr>
        <p:spPr>
          <a:ln/>
        </p:spPr>
        <p:txBody>
          <a:bodyPr/>
          <a:lstStyle>
            <a:lvl1pPr>
              <a:defRPr/>
            </a:lvl1pPr>
          </a:lstStyle>
          <a:p>
            <a:fld id="{50B88C90-65A5-4E02-AC08-F895CCAB894D}" type="slidenum">
              <a:rPr lang="fr-FR" altLang="en-US"/>
              <a:pPr/>
              <a:t>‹#›</a:t>
            </a:fld>
            <a:endParaRPr lang="fr-FR" altLang="en-US"/>
          </a:p>
        </p:txBody>
      </p:sp>
    </p:spTree>
    <p:extLst>
      <p:ext uri="{BB962C8B-B14F-4D97-AF65-F5344CB8AC3E}">
        <p14:creationId xmlns:p14="http://schemas.microsoft.com/office/powerpoint/2010/main" val="1369633096"/>
      </p:ext>
    </p:extLst>
  </p:cSld>
  <p:clrMapOvr>
    <a:masterClrMapping/>
  </p:clrMapOvr>
</p:sldLayout>
</file>

<file path=ppt/slideLayouts/slideLayout110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53975" y="620713"/>
            <a:ext cx="4441825" cy="56880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620713"/>
            <a:ext cx="4441825" cy="56880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a:ln/>
        </p:spPr>
        <p:txBody>
          <a:bodyPr/>
          <a:lstStyle>
            <a:lvl1pPr>
              <a:defRPr/>
            </a:lvl1pPr>
          </a:lstStyle>
          <a:p>
            <a:pPr>
              <a:defRPr/>
            </a:pPr>
            <a:r>
              <a:rPr lang="en-US"/>
              <a:t>January 2014</a:t>
            </a:r>
          </a:p>
          <a:p>
            <a:pPr>
              <a:defRPr/>
            </a:pPr>
            <a:r>
              <a:rPr lang="en-US"/>
              <a:t>CONFIDENTIAL</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MitoCare – HEALTH-F2-2010-261034</a:t>
            </a:r>
          </a:p>
        </p:txBody>
      </p:sp>
      <p:sp>
        <p:nvSpPr>
          <p:cNvPr id="7" name="Rectangle 6"/>
          <p:cNvSpPr>
            <a:spLocks noGrp="1" noChangeArrowheads="1"/>
          </p:cNvSpPr>
          <p:nvPr>
            <p:ph type="sldNum" sz="quarter" idx="12"/>
          </p:nvPr>
        </p:nvSpPr>
        <p:spPr>
          <a:ln/>
        </p:spPr>
        <p:txBody>
          <a:bodyPr/>
          <a:lstStyle>
            <a:lvl1pPr>
              <a:defRPr/>
            </a:lvl1pPr>
          </a:lstStyle>
          <a:p>
            <a:fld id="{5FB94075-E99E-4564-BA17-3711416336AA}" type="slidenum">
              <a:rPr lang="fr-FR" altLang="en-US"/>
              <a:pPr/>
              <a:t>‹#›</a:t>
            </a:fld>
            <a:endParaRPr lang="fr-FR" altLang="en-US"/>
          </a:p>
        </p:txBody>
      </p:sp>
    </p:spTree>
    <p:extLst>
      <p:ext uri="{BB962C8B-B14F-4D97-AF65-F5344CB8AC3E}">
        <p14:creationId xmlns:p14="http://schemas.microsoft.com/office/powerpoint/2010/main" val="1794204100"/>
      </p:ext>
    </p:extLst>
  </p:cSld>
  <p:clrMapOvr>
    <a:masterClrMapping/>
  </p:clrMapOvr>
</p:sldLayout>
</file>

<file path=ppt/slideLayouts/slideLayout110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a:ln/>
        </p:spPr>
        <p:txBody>
          <a:bodyPr/>
          <a:lstStyle>
            <a:lvl1pPr>
              <a:defRPr/>
            </a:lvl1pPr>
          </a:lstStyle>
          <a:p>
            <a:pPr>
              <a:defRPr/>
            </a:pPr>
            <a:r>
              <a:rPr lang="en-US"/>
              <a:t>January 2014</a:t>
            </a:r>
          </a:p>
          <a:p>
            <a:pPr>
              <a:defRPr/>
            </a:pPr>
            <a:r>
              <a:rPr lang="en-US"/>
              <a:t>CONFIDENTIAL</a:t>
            </a:r>
          </a:p>
        </p:txBody>
      </p:sp>
      <p:sp>
        <p:nvSpPr>
          <p:cNvPr id="8" name="Rectangle 5"/>
          <p:cNvSpPr>
            <a:spLocks noGrp="1" noChangeArrowheads="1"/>
          </p:cNvSpPr>
          <p:nvPr>
            <p:ph type="ftr" sz="quarter" idx="11"/>
          </p:nvPr>
        </p:nvSpPr>
        <p:spPr>
          <a:ln/>
        </p:spPr>
        <p:txBody>
          <a:bodyPr/>
          <a:lstStyle>
            <a:lvl1pPr>
              <a:defRPr/>
            </a:lvl1pPr>
          </a:lstStyle>
          <a:p>
            <a:pPr>
              <a:defRPr/>
            </a:pPr>
            <a:r>
              <a:rPr lang="en-US"/>
              <a:t>MitoCare – HEALTH-F2-2010-261034</a:t>
            </a:r>
          </a:p>
        </p:txBody>
      </p:sp>
      <p:sp>
        <p:nvSpPr>
          <p:cNvPr id="9" name="Rectangle 6"/>
          <p:cNvSpPr>
            <a:spLocks noGrp="1" noChangeArrowheads="1"/>
          </p:cNvSpPr>
          <p:nvPr>
            <p:ph type="sldNum" sz="quarter" idx="12"/>
          </p:nvPr>
        </p:nvSpPr>
        <p:spPr>
          <a:ln/>
        </p:spPr>
        <p:txBody>
          <a:bodyPr/>
          <a:lstStyle>
            <a:lvl1pPr>
              <a:defRPr/>
            </a:lvl1pPr>
          </a:lstStyle>
          <a:p>
            <a:fld id="{101C1432-89D7-45E9-9DE5-3A9E8BA5EEDF}" type="slidenum">
              <a:rPr lang="fr-FR" altLang="en-US"/>
              <a:pPr/>
              <a:t>‹#›</a:t>
            </a:fld>
            <a:endParaRPr lang="fr-FR" altLang="en-US"/>
          </a:p>
        </p:txBody>
      </p:sp>
    </p:spTree>
    <p:extLst>
      <p:ext uri="{BB962C8B-B14F-4D97-AF65-F5344CB8AC3E}">
        <p14:creationId xmlns:p14="http://schemas.microsoft.com/office/powerpoint/2010/main" val="3411702605"/>
      </p:ext>
    </p:extLst>
  </p:cSld>
  <p:clrMapOvr>
    <a:masterClrMapping/>
  </p:clrMapOvr>
</p:sldLayout>
</file>

<file path=ppt/slideLayouts/slideLayout110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Rectangle 4"/>
          <p:cNvSpPr>
            <a:spLocks noGrp="1" noChangeArrowheads="1"/>
          </p:cNvSpPr>
          <p:nvPr>
            <p:ph type="dt" sz="half" idx="10"/>
          </p:nvPr>
        </p:nvSpPr>
        <p:spPr>
          <a:ln/>
        </p:spPr>
        <p:txBody>
          <a:bodyPr/>
          <a:lstStyle>
            <a:lvl1pPr>
              <a:defRPr/>
            </a:lvl1pPr>
          </a:lstStyle>
          <a:p>
            <a:pPr>
              <a:defRPr/>
            </a:pPr>
            <a:r>
              <a:rPr lang="en-US"/>
              <a:t>January 2014</a:t>
            </a:r>
          </a:p>
          <a:p>
            <a:pPr>
              <a:defRPr/>
            </a:pPr>
            <a:r>
              <a:rPr lang="en-US"/>
              <a:t>CONFIDENTIAL</a:t>
            </a:r>
          </a:p>
        </p:txBody>
      </p:sp>
      <p:sp>
        <p:nvSpPr>
          <p:cNvPr id="4" name="Rectangle 5"/>
          <p:cNvSpPr>
            <a:spLocks noGrp="1" noChangeArrowheads="1"/>
          </p:cNvSpPr>
          <p:nvPr>
            <p:ph type="ftr" sz="quarter" idx="11"/>
          </p:nvPr>
        </p:nvSpPr>
        <p:spPr>
          <a:ln/>
        </p:spPr>
        <p:txBody>
          <a:bodyPr/>
          <a:lstStyle>
            <a:lvl1pPr>
              <a:defRPr/>
            </a:lvl1pPr>
          </a:lstStyle>
          <a:p>
            <a:pPr>
              <a:defRPr/>
            </a:pPr>
            <a:r>
              <a:rPr lang="en-US"/>
              <a:t>MitoCare – HEALTH-F2-2010-261034</a:t>
            </a:r>
          </a:p>
        </p:txBody>
      </p:sp>
      <p:sp>
        <p:nvSpPr>
          <p:cNvPr id="5" name="Rectangle 6"/>
          <p:cNvSpPr>
            <a:spLocks noGrp="1" noChangeArrowheads="1"/>
          </p:cNvSpPr>
          <p:nvPr>
            <p:ph type="sldNum" sz="quarter" idx="12"/>
          </p:nvPr>
        </p:nvSpPr>
        <p:spPr>
          <a:ln/>
        </p:spPr>
        <p:txBody>
          <a:bodyPr/>
          <a:lstStyle>
            <a:lvl1pPr>
              <a:defRPr/>
            </a:lvl1pPr>
          </a:lstStyle>
          <a:p>
            <a:fld id="{9A37094E-6149-441F-B0C1-90F46233862A}" type="slidenum">
              <a:rPr lang="fr-FR" altLang="en-US"/>
              <a:pPr/>
              <a:t>‹#›</a:t>
            </a:fld>
            <a:endParaRPr lang="fr-FR" altLang="en-US"/>
          </a:p>
        </p:txBody>
      </p:sp>
    </p:spTree>
    <p:extLst>
      <p:ext uri="{BB962C8B-B14F-4D97-AF65-F5344CB8AC3E}">
        <p14:creationId xmlns:p14="http://schemas.microsoft.com/office/powerpoint/2010/main" val="1163019960"/>
      </p:ext>
    </p:extLst>
  </p:cSld>
  <p:clrMapOvr>
    <a:masterClrMapping/>
  </p:clrMapOvr>
</p:sldLayout>
</file>

<file path=ppt/slideLayouts/slideLayout110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t>January 2014</a:t>
            </a:r>
          </a:p>
          <a:p>
            <a:pPr>
              <a:defRPr/>
            </a:pPr>
            <a:r>
              <a:rPr lang="en-US"/>
              <a:t>CONFIDENTIAL</a:t>
            </a:r>
          </a:p>
        </p:txBody>
      </p:sp>
      <p:sp>
        <p:nvSpPr>
          <p:cNvPr id="3" name="Rectangle 5"/>
          <p:cNvSpPr>
            <a:spLocks noGrp="1" noChangeArrowheads="1"/>
          </p:cNvSpPr>
          <p:nvPr>
            <p:ph type="ftr" sz="quarter" idx="11"/>
          </p:nvPr>
        </p:nvSpPr>
        <p:spPr>
          <a:ln/>
        </p:spPr>
        <p:txBody>
          <a:bodyPr/>
          <a:lstStyle>
            <a:lvl1pPr>
              <a:defRPr/>
            </a:lvl1pPr>
          </a:lstStyle>
          <a:p>
            <a:pPr>
              <a:defRPr/>
            </a:pPr>
            <a:r>
              <a:rPr lang="en-US"/>
              <a:t>MitoCare – HEALTH-F2-2010-261034</a:t>
            </a:r>
          </a:p>
        </p:txBody>
      </p:sp>
      <p:sp>
        <p:nvSpPr>
          <p:cNvPr id="4" name="Rectangle 6"/>
          <p:cNvSpPr>
            <a:spLocks noGrp="1" noChangeArrowheads="1"/>
          </p:cNvSpPr>
          <p:nvPr>
            <p:ph type="sldNum" sz="quarter" idx="12"/>
          </p:nvPr>
        </p:nvSpPr>
        <p:spPr>
          <a:ln/>
        </p:spPr>
        <p:txBody>
          <a:bodyPr/>
          <a:lstStyle>
            <a:lvl1pPr>
              <a:defRPr/>
            </a:lvl1pPr>
          </a:lstStyle>
          <a:p>
            <a:fld id="{E73C0246-62E7-4B36-86A4-1F8573A8269E}" type="slidenum">
              <a:rPr lang="fr-FR" altLang="en-US"/>
              <a:pPr/>
              <a:t>‹#›</a:t>
            </a:fld>
            <a:endParaRPr lang="fr-FR" altLang="en-US"/>
          </a:p>
        </p:txBody>
      </p:sp>
    </p:spTree>
    <p:extLst>
      <p:ext uri="{BB962C8B-B14F-4D97-AF65-F5344CB8AC3E}">
        <p14:creationId xmlns:p14="http://schemas.microsoft.com/office/powerpoint/2010/main" val="2998827125"/>
      </p:ext>
    </p:extLst>
  </p:cSld>
  <p:clrMapOvr>
    <a:masterClrMapping/>
  </p:clrMapOvr>
</p:sldLayout>
</file>

<file path=ppt/slideLayouts/slideLayout110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r>
              <a:rPr lang="en-US"/>
              <a:t>January 2014</a:t>
            </a:r>
          </a:p>
          <a:p>
            <a:pPr>
              <a:defRPr/>
            </a:pPr>
            <a:r>
              <a:rPr lang="en-US"/>
              <a:t>CONFIDENTIAL</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MitoCare – HEALTH-F2-2010-261034</a:t>
            </a:r>
          </a:p>
        </p:txBody>
      </p:sp>
      <p:sp>
        <p:nvSpPr>
          <p:cNvPr id="7" name="Rectangle 6"/>
          <p:cNvSpPr>
            <a:spLocks noGrp="1" noChangeArrowheads="1"/>
          </p:cNvSpPr>
          <p:nvPr>
            <p:ph type="sldNum" sz="quarter" idx="12"/>
          </p:nvPr>
        </p:nvSpPr>
        <p:spPr>
          <a:ln/>
        </p:spPr>
        <p:txBody>
          <a:bodyPr/>
          <a:lstStyle>
            <a:lvl1pPr>
              <a:defRPr/>
            </a:lvl1pPr>
          </a:lstStyle>
          <a:p>
            <a:fld id="{2C5B0FEF-33B5-4F16-9478-8B0F94523FBA}" type="slidenum">
              <a:rPr lang="fr-FR" altLang="en-US"/>
              <a:pPr/>
              <a:t>‹#›</a:t>
            </a:fld>
            <a:endParaRPr lang="fr-FR" altLang="en-US"/>
          </a:p>
        </p:txBody>
      </p:sp>
    </p:spTree>
    <p:extLst>
      <p:ext uri="{BB962C8B-B14F-4D97-AF65-F5344CB8AC3E}">
        <p14:creationId xmlns:p14="http://schemas.microsoft.com/office/powerpoint/2010/main" val="2692586262"/>
      </p:ext>
    </p:extLst>
  </p:cSld>
  <p:clrMapOvr>
    <a:masterClrMapping/>
  </p:clrMapOvr>
</p:sldLayout>
</file>

<file path=ppt/slideLayouts/slideLayout110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r>
              <a:rPr lang="en-US"/>
              <a:t>January 2014</a:t>
            </a:r>
          </a:p>
          <a:p>
            <a:pPr>
              <a:defRPr/>
            </a:pPr>
            <a:r>
              <a:rPr lang="en-US"/>
              <a:t>CONFIDENTIAL</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MitoCare – HEALTH-F2-2010-261034</a:t>
            </a:r>
          </a:p>
        </p:txBody>
      </p:sp>
      <p:sp>
        <p:nvSpPr>
          <p:cNvPr id="7" name="Rectangle 6"/>
          <p:cNvSpPr>
            <a:spLocks noGrp="1" noChangeArrowheads="1"/>
          </p:cNvSpPr>
          <p:nvPr>
            <p:ph type="sldNum" sz="quarter" idx="12"/>
          </p:nvPr>
        </p:nvSpPr>
        <p:spPr>
          <a:ln/>
        </p:spPr>
        <p:txBody>
          <a:bodyPr/>
          <a:lstStyle>
            <a:lvl1pPr>
              <a:defRPr/>
            </a:lvl1pPr>
          </a:lstStyle>
          <a:p>
            <a:fld id="{3233283A-383E-4B0D-AF9F-03A0382AF4FA}" type="slidenum">
              <a:rPr lang="fr-FR" altLang="en-US"/>
              <a:pPr/>
              <a:t>‹#›</a:t>
            </a:fld>
            <a:endParaRPr lang="fr-FR" altLang="en-US"/>
          </a:p>
        </p:txBody>
      </p:sp>
    </p:spTree>
    <p:extLst>
      <p:ext uri="{BB962C8B-B14F-4D97-AF65-F5344CB8AC3E}">
        <p14:creationId xmlns:p14="http://schemas.microsoft.com/office/powerpoint/2010/main" val="2772500957"/>
      </p:ext>
    </p:extLst>
  </p:cSld>
  <p:clrMapOvr>
    <a:masterClrMapping/>
  </p:clrMapOvr>
</p:sldLayout>
</file>

<file path=ppt/slideLayouts/slideLayout110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r>
              <a:rPr lang="en-US"/>
              <a:t>January 2014</a:t>
            </a:r>
          </a:p>
          <a:p>
            <a:pPr>
              <a:defRPr/>
            </a:pPr>
            <a:r>
              <a:rPr lang="en-US"/>
              <a:t>CONFIDENTIAL</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MitoCare – HEALTH-F2-2010-261034</a:t>
            </a:r>
          </a:p>
        </p:txBody>
      </p:sp>
      <p:sp>
        <p:nvSpPr>
          <p:cNvPr id="6" name="Rectangle 6"/>
          <p:cNvSpPr>
            <a:spLocks noGrp="1" noChangeArrowheads="1"/>
          </p:cNvSpPr>
          <p:nvPr>
            <p:ph type="sldNum" sz="quarter" idx="12"/>
          </p:nvPr>
        </p:nvSpPr>
        <p:spPr>
          <a:ln/>
        </p:spPr>
        <p:txBody>
          <a:bodyPr/>
          <a:lstStyle>
            <a:lvl1pPr>
              <a:defRPr/>
            </a:lvl1pPr>
          </a:lstStyle>
          <a:p>
            <a:fld id="{4AD319F6-4629-4763-A564-E916EEF141BB}" type="slidenum">
              <a:rPr lang="fr-FR" altLang="en-US"/>
              <a:pPr/>
              <a:t>‹#›</a:t>
            </a:fld>
            <a:endParaRPr lang="fr-FR" altLang="en-US"/>
          </a:p>
        </p:txBody>
      </p:sp>
    </p:spTree>
    <p:extLst>
      <p:ext uri="{BB962C8B-B14F-4D97-AF65-F5344CB8AC3E}">
        <p14:creationId xmlns:p14="http://schemas.microsoft.com/office/powerpoint/2010/main" val="2244102744"/>
      </p:ext>
    </p:extLst>
  </p:cSld>
  <p:clrMapOvr>
    <a:masterClrMapping/>
  </p:clrMapOvr>
</p:sldLayout>
</file>

<file path=ppt/slideLayouts/slideLayout110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845300" y="44450"/>
            <a:ext cx="2263775" cy="626427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53975" y="44450"/>
            <a:ext cx="6638925" cy="626427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r>
              <a:rPr lang="en-US"/>
              <a:t>January 2014</a:t>
            </a:r>
          </a:p>
          <a:p>
            <a:pPr>
              <a:defRPr/>
            </a:pPr>
            <a:r>
              <a:rPr lang="en-US"/>
              <a:t>CONFIDENTIAL</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MitoCare – HEALTH-F2-2010-261034</a:t>
            </a:r>
          </a:p>
        </p:txBody>
      </p:sp>
      <p:sp>
        <p:nvSpPr>
          <p:cNvPr id="6" name="Rectangle 6"/>
          <p:cNvSpPr>
            <a:spLocks noGrp="1" noChangeArrowheads="1"/>
          </p:cNvSpPr>
          <p:nvPr>
            <p:ph type="sldNum" sz="quarter" idx="12"/>
          </p:nvPr>
        </p:nvSpPr>
        <p:spPr>
          <a:ln/>
        </p:spPr>
        <p:txBody>
          <a:bodyPr/>
          <a:lstStyle>
            <a:lvl1pPr>
              <a:defRPr/>
            </a:lvl1pPr>
          </a:lstStyle>
          <a:p>
            <a:fld id="{1602485B-D04B-4DD1-9F07-A60745E31631}" type="slidenum">
              <a:rPr lang="fr-FR" altLang="en-US"/>
              <a:pPr/>
              <a:t>‹#›</a:t>
            </a:fld>
            <a:endParaRPr lang="fr-FR" altLang="en-US"/>
          </a:p>
        </p:txBody>
      </p:sp>
    </p:spTree>
    <p:extLst>
      <p:ext uri="{BB962C8B-B14F-4D97-AF65-F5344CB8AC3E}">
        <p14:creationId xmlns:p14="http://schemas.microsoft.com/office/powerpoint/2010/main" val="3140891240"/>
      </p:ext>
    </p:extLst>
  </p:cSld>
  <p:clrMapOvr>
    <a:masterClrMapping/>
  </p:clrMapOvr>
</p:sldLayout>
</file>

<file path=ppt/slideLayouts/slideLayout1109.xml><?xml version="1.0" encoding="utf-8"?>
<p:sldLayout xmlns:a="http://schemas.openxmlformats.org/drawingml/2006/main" xmlns:r="http://schemas.openxmlformats.org/officeDocument/2006/relationships" xmlns:p="http://schemas.openxmlformats.org/presentationml/2006/main" type="tbl" preserve="1">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611188" y="44450"/>
            <a:ext cx="8497887" cy="504825"/>
          </a:xfrm>
        </p:spPr>
        <p:txBody>
          <a:bodyPr/>
          <a:lstStyle/>
          <a:p>
            <a:r>
              <a:rPr lang="fr-FR" smtClean="0"/>
              <a:t>Cliquez pour modifier le style du titre</a:t>
            </a:r>
            <a:endParaRPr lang="fr-FR"/>
          </a:p>
        </p:txBody>
      </p:sp>
      <p:sp>
        <p:nvSpPr>
          <p:cNvPr id="3" name="Espace réservé du tableau 2"/>
          <p:cNvSpPr>
            <a:spLocks noGrp="1"/>
          </p:cNvSpPr>
          <p:nvPr>
            <p:ph type="tbl" idx="1"/>
          </p:nvPr>
        </p:nvSpPr>
        <p:spPr>
          <a:xfrm>
            <a:off x="53975" y="620713"/>
            <a:ext cx="9036050" cy="5688012"/>
          </a:xfrm>
        </p:spPr>
        <p:txBody>
          <a:bodyPr/>
          <a:lstStyle/>
          <a:p>
            <a:pPr lvl="0"/>
            <a:endParaRPr lang="fr-FR" noProof="0" smtClean="0"/>
          </a:p>
        </p:txBody>
      </p:sp>
      <p:sp>
        <p:nvSpPr>
          <p:cNvPr id="4" name="Rectangle 4"/>
          <p:cNvSpPr>
            <a:spLocks noGrp="1" noChangeArrowheads="1"/>
          </p:cNvSpPr>
          <p:nvPr>
            <p:ph type="dt" sz="half" idx="10"/>
          </p:nvPr>
        </p:nvSpPr>
        <p:spPr>
          <a:ln/>
        </p:spPr>
        <p:txBody>
          <a:bodyPr/>
          <a:lstStyle>
            <a:lvl1pPr>
              <a:defRPr/>
            </a:lvl1pPr>
          </a:lstStyle>
          <a:p>
            <a:pPr>
              <a:defRPr/>
            </a:pPr>
            <a:r>
              <a:rPr lang="en-US"/>
              <a:t>January 2014</a:t>
            </a:r>
          </a:p>
          <a:p>
            <a:pPr>
              <a:defRPr/>
            </a:pPr>
            <a:r>
              <a:rPr lang="en-US"/>
              <a:t>CONFIDENTIAL</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MitoCare – HEALTH-F2-2010-261034</a:t>
            </a:r>
          </a:p>
        </p:txBody>
      </p:sp>
      <p:sp>
        <p:nvSpPr>
          <p:cNvPr id="6" name="Rectangle 6"/>
          <p:cNvSpPr>
            <a:spLocks noGrp="1" noChangeArrowheads="1"/>
          </p:cNvSpPr>
          <p:nvPr>
            <p:ph type="sldNum" sz="quarter" idx="12"/>
          </p:nvPr>
        </p:nvSpPr>
        <p:spPr>
          <a:ln/>
        </p:spPr>
        <p:txBody>
          <a:bodyPr/>
          <a:lstStyle>
            <a:lvl1pPr>
              <a:defRPr/>
            </a:lvl1pPr>
          </a:lstStyle>
          <a:p>
            <a:fld id="{AA24F18E-0A29-4393-80C6-156200F42826}" type="slidenum">
              <a:rPr lang="fr-FR" altLang="en-US"/>
              <a:pPr/>
              <a:t>‹#›</a:t>
            </a:fld>
            <a:endParaRPr lang="fr-FR" altLang="en-US"/>
          </a:p>
        </p:txBody>
      </p:sp>
    </p:spTree>
    <p:extLst>
      <p:ext uri="{BB962C8B-B14F-4D97-AF65-F5344CB8AC3E}">
        <p14:creationId xmlns:p14="http://schemas.microsoft.com/office/powerpoint/2010/main" val="359687066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5"/>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3165F528-CEB7-480B-9882-3FD53FA3E0C8}" type="slidenum">
              <a:rPr lang="en-GB"/>
              <a:pPr>
                <a:defRPr/>
              </a:pPr>
              <a:t>‹#›</a:t>
            </a:fld>
            <a:endParaRPr lang="en-GB"/>
          </a:p>
        </p:txBody>
      </p:sp>
    </p:spTree>
  </p:cSld>
  <p:clrMapOvr>
    <a:masterClrMapping/>
  </p:clrMapOvr>
</p:sldLayout>
</file>

<file path=ppt/slideLayouts/slideLayout1110.xml><?xml version="1.0" encoding="utf-8"?>
<p:sldLayout xmlns:a="http://schemas.openxmlformats.org/drawingml/2006/main" xmlns:r="http://schemas.openxmlformats.org/officeDocument/2006/relationships" xmlns:p="http://schemas.openxmlformats.org/presentationml/2006/main" type="fourObj" preserve="1">
  <p:cSld name="Titre et 4 contenus">
    <p:spTree>
      <p:nvGrpSpPr>
        <p:cNvPr id="1" name=""/>
        <p:cNvGrpSpPr/>
        <p:nvPr/>
      </p:nvGrpSpPr>
      <p:grpSpPr>
        <a:xfrm>
          <a:off x="0" y="0"/>
          <a:ext cx="0" cy="0"/>
          <a:chOff x="0" y="0"/>
          <a:chExt cx="0" cy="0"/>
        </a:xfrm>
      </p:grpSpPr>
      <p:sp>
        <p:nvSpPr>
          <p:cNvPr id="2" name="Titre 1"/>
          <p:cNvSpPr>
            <a:spLocks noGrp="1"/>
          </p:cNvSpPr>
          <p:nvPr>
            <p:ph type="title" sz="quarter"/>
          </p:nvPr>
        </p:nvSpPr>
        <p:spPr>
          <a:xfrm>
            <a:off x="611188" y="44450"/>
            <a:ext cx="8497887" cy="504825"/>
          </a:xfrm>
        </p:spPr>
        <p:txBody>
          <a:bodyPr/>
          <a:lstStyle/>
          <a:p>
            <a:r>
              <a:rPr lang="fr-FR" smtClean="0"/>
              <a:t>Cliquez pour modifier le style du titre</a:t>
            </a:r>
            <a:endParaRPr lang="fr-FR"/>
          </a:p>
        </p:txBody>
      </p:sp>
      <p:sp>
        <p:nvSpPr>
          <p:cNvPr id="3" name="Espace réservé du contenu 2"/>
          <p:cNvSpPr>
            <a:spLocks noGrp="1"/>
          </p:cNvSpPr>
          <p:nvPr>
            <p:ph sz="quarter" idx="1"/>
          </p:nvPr>
        </p:nvSpPr>
        <p:spPr>
          <a:xfrm>
            <a:off x="53975" y="620713"/>
            <a:ext cx="4441825" cy="2767012"/>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quarter" idx="2"/>
          </p:nvPr>
        </p:nvSpPr>
        <p:spPr>
          <a:xfrm>
            <a:off x="4648200" y="620713"/>
            <a:ext cx="4441825" cy="2767012"/>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contenu 4"/>
          <p:cNvSpPr>
            <a:spLocks noGrp="1"/>
          </p:cNvSpPr>
          <p:nvPr>
            <p:ph sz="quarter" idx="3"/>
          </p:nvPr>
        </p:nvSpPr>
        <p:spPr>
          <a:xfrm>
            <a:off x="53975" y="3540125"/>
            <a:ext cx="4441825" cy="27686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contenu 5"/>
          <p:cNvSpPr>
            <a:spLocks noGrp="1"/>
          </p:cNvSpPr>
          <p:nvPr>
            <p:ph sz="quarter" idx="4"/>
          </p:nvPr>
        </p:nvSpPr>
        <p:spPr>
          <a:xfrm>
            <a:off x="4648200" y="3540125"/>
            <a:ext cx="4441825" cy="27686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a:ln/>
        </p:spPr>
        <p:txBody>
          <a:bodyPr/>
          <a:lstStyle>
            <a:lvl1pPr>
              <a:defRPr/>
            </a:lvl1pPr>
          </a:lstStyle>
          <a:p>
            <a:pPr>
              <a:defRPr/>
            </a:pPr>
            <a:r>
              <a:rPr lang="en-US"/>
              <a:t>January 2014</a:t>
            </a:r>
          </a:p>
          <a:p>
            <a:pPr>
              <a:defRPr/>
            </a:pPr>
            <a:r>
              <a:rPr lang="en-US"/>
              <a:t>CONFIDENTIAL</a:t>
            </a:r>
          </a:p>
        </p:txBody>
      </p:sp>
      <p:sp>
        <p:nvSpPr>
          <p:cNvPr id="8" name="Rectangle 5"/>
          <p:cNvSpPr>
            <a:spLocks noGrp="1" noChangeArrowheads="1"/>
          </p:cNvSpPr>
          <p:nvPr>
            <p:ph type="ftr" sz="quarter" idx="11"/>
          </p:nvPr>
        </p:nvSpPr>
        <p:spPr>
          <a:ln/>
        </p:spPr>
        <p:txBody>
          <a:bodyPr/>
          <a:lstStyle>
            <a:lvl1pPr>
              <a:defRPr/>
            </a:lvl1pPr>
          </a:lstStyle>
          <a:p>
            <a:pPr>
              <a:defRPr/>
            </a:pPr>
            <a:r>
              <a:rPr lang="en-US"/>
              <a:t>MitoCare – HEALTH-F2-2010-261034</a:t>
            </a:r>
          </a:p>
        </p:txBody>
      </p:sp>
      <p:sp>
        <p:nvSpPr>
          <p:cNvPr id="9" name="Rectangle 6"/>
          <p:cNvSpPr>
            <a:spLocks noGrp="1" noChangeArrowheads="1"/>
          </p:cNvSpPr>
          <p:nvPr>
            <p:ph type="sldNum" sz="quarter" idx="12"/>
          </p:nvPr>
        </p:nvSpPr>
        <p:spPr>
          <a:ln/>
        </p:spPr>
        <p:txBody>
          <a:bodyPr/>
          <a:lstStyle>
            <a:lvl1pPr>
              <a:defRPr/>
            </a:lvl1pPr>
          </a:lstStyle>
          <a:p>
            <a:fld id="{9FC40082-8C92-472B-BA57-D1017A880055}" type="slidenum">
              <a:rPr lang="fr-FR" altLang="en-US"/>
              <a:pPr/>
              <a:t>‹#›</a:t>
            </a:fld>
            <a:endParaRPr lang="fr-FR" altLang="en-US"/>
          </a:p>
        </p:txBody>
      </p:sp>
    </p:spTree>
    <p:extLst>
      <p:ext uri="{BB962C8B-B14F-4D97-AF65-F5344CB8AC3E}">
        <p14:creationId xmlns:p14="http://schemas.microsoft.com/office/powerpoint/2010/main" val="4149320757"/>
      </p:ext>
    </p:extLst>
  </p:cSld>
  <p:clrMapOvr>
    <a:masterClrMapping/>
  </p:clrMapOvr>
</p:sldLayout>
</file>

<file path=ppt/slideLayouts/slideLayout1111.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611188" y="44450"/>
            <a:ext cx="8497887" cy="504825"/>
          </a:xfrm>
        </p:spPr>
        <p:txBody>
          <a:bodyPr/>
          <a:lstStyle/>
          <a:p>
            <a:r>
              <a:rPr lang="fr-FR" smtClean="0"/>
              <a:t>Cliquez pour modifier le style du titre</a:t>
            </a:r>
            <a:endParaRPr lang="fr-FR"/>
          </a:p>
        </p:txBody>
      </p:sp>
      <p:sp>
        <p:nvSpPr>
          <p:cNvPr id="3" name="Espace réservé du texte 2"/>
          <p:cNvSpPr>
            <a:spLocks noGrp="1"/>
          </p:cNvSpPr>
          <p:nvPr>
            <p:ph type="body" sz="half" idx="1"/>
          </p:nvPr>
        </p:nvSpPr>
        <p:spPr>
          <a:xfrm>
            <a:off x="53975" y="620713"/>
            <a:ext cx="4441825" cy="5688012"/>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620713"/>
            <a:ext cx="4441825" cy="5688012"/>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a:ln/>
        </p:spPr>
        <p:txBody>
          <a:bodyPr/>
          <a:lstStyle>
            <a:lvl1pPr>
              <a:defRPr/>
            </a:lvl1pPr>
          </a:lstStyle>
          <a:p>
            <a:pPr>
              <a:defRPr/>
            </a:pPr>
            <a:r>
              <a:rPr lang="en-US"/>
              <a:t>January 2014</a:t>
            </a:r>
          </a:p>
          <a:p>
            <a:pPr>
              <a:defRPr/>
            </a:pPr>
            <a:r>
              <a:rPr lang="en-US"/>
              <a:t>CONFIDENTIAL</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MitoCare – HEALTH-F2-2010-261034</a:t>
            </a:r>
          </a:p>
        </p:txBody>
      </p:sp>
      <p:sp>
        <p:nvSpPr>
          <p:cNvPr id="7" name="Rectangle 6"/>
          <p:cNvSpPr>
            <a:spLocks noGrp="1" noChangeArrowheads="1"/>
          </p:cNvSpPr>
          <p:nvPr>
            <p:ph type="sldNum" sz="quarter" idx="12"/>
          </p:nvPr>
        </p:nvSpPr>
        <p:spPr>
          <a:ln/>
        </p:spPr>
        <p:txBody>
          <a:bodyPr/>
          <a:lstStyle>
            <a:lvl1pPr>
              <a:defRPr/>
            </a:lvl1pPr>
          </a:lstStyle>
          <a:p>
            <a:fld id="{B6D63559-55F3-4229-87C6-88B5239BD3B8}" type="slidenum">
              <a:rPr lang="fr-FR" altLang="en-US"/>
              <a:pPr/>
              <a:t>‹#›</a:t>
            </a:fld>
            <a:endParaRPr lang="fr-FR" altLang="en-US"/>
          </a:p>
        </p:txBody>
      </p:sp>
    </p:spTree>
    <p:extLst>
      <p:ext uri="{BB962C8B-B14F-4D97-AF65-F5344CB8AC3E}">
        <p14:creationId xmlns:p14="http://schemas.microsoft.com/office/powerpoint/2010/main" val="3931983434"/>
      </p:ext>
    </p:extLst>
  </p:cSld>
  <p:clrMapOvr>
    <a:masterClrMapping/>
  </p:clrMapOvr>
</p:sldLayout>
</file>

<file path=ppt/slideLayouts/slideLayout1112.xml><?xml version="1.0" encoding="utf-8"?>
<p:sldLayout xmlns:a="http://schemas.openxmlformats.org/drawingml/2006/main" xmlns:r="http://schemas.openxmlformats.org/officeDocument/2006/relationships" xmlns:p="http://schemas.openxmlformats.org/presentationml/2006/main" type="objAndTwoObj" preserve="1">
  <p:cSld name="Titre. Contenu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611188" y="44450"/>
            <a:ext cx="8497887" cy="504825"/>
          </a:xfrm>
        </p:spPr>
        <p:txBody>
          <a:bodyPr/>
          <a:lstStyle/>
          <a:p>
            <a:r>
              <a:rPr lang="fr-FR" smtClean="0"/>
              <a:t>Modifiez le style du titre</a:t>
            </a:r>
            <a:endParaRPr lang="fr-FR"/>
          </a:p>
        </p:txBody>
      </p:sp>
      <p:sp>
        <p:nvSpPr>
          <p:cNvPr id="3" name="Espace réservé du contenu 2"/>
          <p:cNvSpPr>
            <a:spLocks noGrp="1"/>
          </p:cNvSpPr>
          <p:nvPr>
            <p:ph sz="half" idx="1"/>
          </p:nvPr>
        </p:nvSpPr>
        <p:spPr>
          <a:xfrm>
            <a:off x="53975" y="620713"/>
            <a:ext cx="4441825" cy="5688012"/>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quarter" idx="2"/>
          </p:nvPr>
        </p:nvSpPr>
        <p:spPr>
          <a:xfrm>
            <a:off x="4648200" y="620713"/>
            <a:ext cx="4441825" cy="2767012"/>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contenu 4"/>
          <p:cNvSpPr>
            <a:spLocks noGrp="1"/>
          </p:cNvSpPr>
          <p:nvPr>
            <p:ph sz="quarter" idx="3"/>
          </p:nvPr>
        </p:nvSpPr>
        <p:spPr>
          <a:xfrm>
            <a:off x="4648200" y="3540125"/>
            <a:ext cx="4441825" cy="27686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Rectangle 4"/>
          <p:cNvSpPr>
            <a:spLocks noGrp="1" noChangeArrowheads="1"/>
          </p:cNvSpPr>
          <p:nvPr>
            <p:ph type="dt" sz="half" idx="10"/>
          </p:nvPr>
        </p:nvSpPr>
        <p:spPr>
          <a:ln/>
        </p:spPr>
        <p:txBody>
          <a:bodyPr/>
          <a:lstStyle>
            <a:lvl1pPr>
              <a:defRPr/>
            </a:lvl1pPr>
          </a:lstStyle>
          <a:p>
            <a:pPr>
              <a:defRPr/>
            </a:pPr>
            <a:r>
              <a:rPr lang="en-US"/>
              <a:t>January 2014</a:t>
            </a:r>
          </a:p>
          <a:p>
            <a:pPr>
              <a:defRPr/>
            </a:pPr>
            <a:r>
              <a:rPr lang="en-US"/>
              <a:t>CONFIDENTIAL</a:t>
            </a:r>
          </a:p>
        </p:txBody>
      </p:sp>
      <p:sp>
        <p:nvSpPr>
          <p:cNvPr id="7" name="Rectangle 5"/>
          <p:cNvSpPr>
            <a:spLocks noGrp="1" noChangeArrowheads="1"/>
          </p:cNvSpPr>
          <p:nvPr>
            <p:ph type="ftr" sz="quarter" idx="11"/>
          </p:nvPr>
        </p:nvSpPr>
        <p:spPr>
          <a:ln/>
        </p:spPr>
        <p:txBody>
          <a:bodyPr/>
          <a:lstStyle>
            <a:lvl1pPr>
              <a:defRPr/>
            </a:lvl1pPr>
          </a:lstStyle>
          <a:p>
            <a:pPr>
              <a:defRPr/>
            </a:pPr>
            <a:r>
              <a:rPr lang="en-US"/>
              <a:t>MitoCare – HEALTH-F2-2010-261034</a:t>
            </a:r>
          </a:p>
        </p:txBody>
      </p:sp>
      <p:sp>
        <p:nvSpPr>
          <p:cNvPr id="8" name="Rectangle 6"/>
          <p:cNvSpPr>
            <a:spLocks noGrp="1" noChangeArrowheads="1"/>
          </p:cNvSpPr>
          <p:nvPr>
            <p:ph type="sldNum" sz="quarter" idx="12"/>
          </p:nvPr>
        </p:nvSpPr>
        <p:spPr>
          <a:ln/>
        </p:spPr>
        <p:txBody>
          <a:bodyPr/>
          <a:lstStyle>
            <a:lvl1pPr>
              <a:defRPr/>
            </a:lvl1pPr>
          </a:lstStyle>
          <a:p>
            <a:fld id="{D4BCADF3-1207-4688-B83B-A3150B9E760A}" type="slidenum">
              <a:rPr lang="fr-FR" altLang="en-US"/>
              <a:pPr/>
              <a:t>‹#›</a:t>
            </a:fld>
            <a:endParaRPr lang="fr-FR" altLang="en-US"/>
          </a:p>
        </p:txBody>
      </p:sp>
    </p:spTree>
    <p:extLst>
      <p:ext uri="{BB962C8B-B14F-4D97-AF65-F5344CB8AC3E}">
        <p14:creationId xmlns:p14="http://schemas.microsoft.com/office/powerpoint/2010/main" val="1706391450"/>
      </p:ext>
    </p:extLst>
  </p:cSld>
  <p:clrMapOvr>
    <a:masterClrMapping/>
  </p:clrMapOvr>
</p:sldLayout>
</file>

<file path=ppt/slideLayouts/slideLayout1113.xml><?xml version="1.0" encoding="utf-8"?>
<p:sldLayout xmlns:a="http://schemas.openxmlformats.org/drawingml/2006/main" xmlns:r="http://schemas.openxmlformats.org/officeDocument/2006/relationships" xmlns:p="http://schemas.openxmlformats.org/presentationml/2006/main" type="objOnly" preserve="1">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53975" y="44450"/>
            <a:ext cx="9055100" cy="626427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3" name="Rectangle 4"/>
          <p:cNvSpPr>
            <a:spLocks noGrp="1" noChangeArrowheads="1"/>
          </p:cNvSpPr>
          <p:nvPr>
            <p:ph type="dt" sz="half" idx="10"/>
          </p:nvPr>
        </p:nvSpPr>
        <p:spPr>
          <a:ln/>
        </p:spPr>
        <p:txBody>
          <a:bodyPr/>
          <a:lstStyle>
            <a:lvl1pPr>
              <a:defRPr/>
            </a:lvl1pPr>
          </a:lstStyle>
          <a:p>
            <a:pPr>
              <a:defRPr/>
            </a:pPr>
            <a:r>
              <a:rPr lang="en-US"/>
              <a:t>January 2014</a:t>
            </a:r>
          </a:p>
          <a:p>
            <a:pPr>
              <a:defRPr/>
            </a:pPr>
            <a:r>
              <a:rPr lang="en-US"/>
              <a:t>CONFIDENTIAL</a:t>
            </a:r>
          </a:p>
        </p:txBody>
      </p:sp>
      <p:sp>
        <p:nvSpPr>
          <p:cNvPr id="4" name="Rectangle 5"/>
          <p:cNvSpPr>
            <a:spLocks noGrp="1" noChangeArrowheads="1"/>
          </p:cNvSpPr>
          <p:nvPr>
            <p:ph type="ftr" sz="quarter" idx="11"/>
          </p:nvPr>
        </p:nvSpPr>
        <p:spPr>
          <a:ln/>
        </p:spPr>
        <p:txBody>
          <a:bodyPr/>
          <a:lstStyle>
            <a:lvl1pPr>
              <a:defRPr/>
            </a:lvl1pPr>
          </a:lstStyle>
          <a:p>
            <a:pPr>
              <a:defRPr/>
            </a:pPr>
            <a:r>
              <a:rPr lang="en-US"/>
              <a:t>MitoCare – HEALTH-F2-2010-261034</a:t>
            </a:r>
          </a:p>
        </p:txBody>
      </p:sp>
      <p:sp>
        <p:nvSpPr>
          <p:cNvPr id="5" name="Rectangle 6"/>
          <p:cNvSpPr>
            <a:spLocks noGrp="1" noChangeArrowheads="1"/>
          </p:cNvSpPr>
          <p:nvPr>
            <p:ph type="sldNum" sz="quarter" idx="12"/>
          </p:nvPr>
        </p:nvSpPr>
        <p:spPr>
          <a:ln/>
        </p:spPr>
        <p:txBody>
          <a:bodyPr/>
          <a:lstStyle>
            <a:lvl1pPr>
              <a:defRPr/>
            </a:lvl1pPr>
          </a:lstStyle>
          <a:p>
            <a:fld id="{A6CE460C-9F1D-415C-8BD7-D01D00AF36FA}" type="slidenum">
              <a:rPr lang="fr-FR" altLang="en-US"/>
              <a:pPr/>
              <a:t>‹#›</a:t>
            </a:fld>
            <a:endParaRPr lang="fr-FR" altLang="en-US"/>
          </a:p>
        </p:txBody>
      </p:sp>
    </p:spTree>
    <p:extLst>
      <p:ext uri="{BB962C8B-B14F-4D97-AF65-F5344CB8AC3E}">
        <p14:creationId xmlns:p14="http://schemas.microsoft.com/office/powerpoint/2010/main" val="30744778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Bullets w Topic Sentence">
    <p:spTree>
      <p:nvGrpSpPr>
        <p:cNvPr id="1" name=""/>
        <p:cNvGrpSpPr/>
        <p:nvPr/>
      </p:nvGrpSpPr>
      <p:grpSpPr>
        <a:xfrm>
          <a:off x="0" y="0"/>
          <a:ext cx="0" cy="0"/>
          <a:chOff x="0" y="0"/>
          <a:chExt cx="0" cy="0"/>
        </a:xfrm>
      </p:grpSpPr>
      <p:sp>
        <p:nvSpPr>
          <p:cNvPr id="2" name="Title 1"/>
          <p:cNvSpPr>
            <a:spLocks noGrp="1"/>
          </p:cNvSpPr>
          <p:nvPr>
            <p:ph type="title"/>
          </p:nvPr>
        </p:nvSpPr>
        <p:spPr>
          <a:xfrm>
            <a:off x="530225" y="285750"/>
            <a:ext cx="8418576" cy="433324"/>
          </a:xfrm>
        </p:spPr>
        <p:txBody>
          <a:bodyPr/>
          <a:lstStyle>
            <a:lvl1pPr>
              <a:defRPr sz="3200" baseline="0">
                <a:solidFill>
                  <a:schemeClr val="tx2"/>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530237" y="1673670"/>
            <a:ext cx="8430895" cy="1477328"/>
          </a:xfrm>
        </p:spPr>
        <p:txBody>
          <a:bodyPr/>
          <a:lstStyle>
            <a:lvl1pPr>
              <a:buClr>
                <a:schemeClr val="accent4">
                  <a:lumMod val="75000"/>
                </a:schemeClr>
              </a:buClr>
              <a:defRPr sz="2000" baseline="0"/>
            </a:lvl1pPr>
            <a:lvl2pPr>
              <a:defRPr sz="2000"/>
            </a:lvl2pPr>
            <a:lvl3pPr>
              <a:defRPr sz="2000"/>
            </a:lvl3pPr>
            <a:lvl4pPr marL="1325563" indent="-266700">
              <a:defRPr sz="2000" b="0"/>
            </a:lvl4pPr>
            <a:lvl5pPr marL="1573213" indent="-228600">
              <a:spcBef>
                <a:spcPts val="0"/>
              </a:spcBef>
              <a:buClr>
                <a:schemeClr val="tx1"/>
              </a:buClr>
              <a:buFont typeface="Arial" pitchFamily="34" charset="0"/>
              <a:buChar char="-"/>
              <a:defRPr sz="2000"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7"/>
          <p:cNvSpPr>
            <a:spLocks noGrp="1"/>
          </p:cNvSpPr>
          <p:nvPr>
            <p:ph type="body" sz="quarter" idx="13"/>
          </p:nvPr>
        </p:nvSpPr>
        <p:spPr>
          <a:xfrm>
            <a:off x="530237" y="1060878"/>
            <a:ext cx="8430895" cy="276999"/>
          </a:xfrm>
        </p:spPr>
        <p:txBody>
          <a:bodyPr/>
          <a:lstStyle>
            <a:lvl1pPr marL="0" indent="0">
              <a:buNone/>
              <a:defRPr sz="2000" b="1">
                <a:solidFill>
                  <a:schemeClr val="tx1"/>
                </a:solidFill>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12" name="Text Placeholder 10"/>
          <p:cNvSpPr>
            <a:spLocks noGrp="1"/>
          </p:cNvSpPr>
          <p:nvPr>
            <p:ph type="body" sz="quarter" idx="14"/>
          </p:nvPr>
        </p:nvSpPr>
        <p:spPr>
          <a:xfrm>
            <a:off x="512069" y="6291373"/>
            <a:ext cx="8220075" cy="138499"/>
          </a:xfrm>
        </p:spPr>
        <p:txBody>
          <a:bodyPr anchor="b"/>
          <a:lstStyle>
            <a:lvl1pPr marL="0" indent="0">
              <a:spcBef>
                <a:spcPts val="100"/>
              </a:spcBef>
              <a:buClr>
                <a:schemeClr val="tx1"/>
              </a:buClr>
              <a:buFontTx/>
              <a:buNone/>
              <a:defRPr sz="1000"/>
            </a:lvl1pPr>
          </a:lstStyle>
          <a:p>
            <a:pPr lvl="0"/>
            <a:r>
              <a:rPr lang="en-US" smtClean="0"/>
              <a:t>Click to edit Master text styles</a:t>
            </a:r>
          </a:p>
        </p:txBody>
      </p:sp>
      <p:sp>
        <p:nvSpPr>
          <p:cNvPr id="11" name="Text Placeholder 10"/>
          <p:cNvSpPr>
            <a:spLocks noGrp="1"/>
          </p:cNvSpPr>
          <p:nvPr>
            <p:ph type="body" sz="quarter" idx="15"/>
          </p:nvPr>
        </p:nvSpPr>
        <p:spPr>
          <a:xfrm>
            <a:off x="512064" y="6638654"/>
            <a:ext cx="8257032" cy="138499"/>
          </a:xfrm>
        </p:spPr>
        <p:txBody>
          <a:bodyPr anchor="b"/>
          <a:lstStyle>
            <a:lvl1pPr marL="0" indent="0">
              <a:spcBef>
                <a:spcPts val="100"/>
              </a:spcBef>
              <a:buNone/>
              <a:defRPr sz="1000"/>
            </a:lvl1pPr>
            <a:lvl2pPr>
              <a:defRPr sz="1000"/>
            </a:lvl2pPr>
            <a:lvl3pPr>
              <a:defRPr sz="1000"/>
            </a:lvl3pPr>
            <a:lvl4pPr>
              <a:defRPr sz="1000"/>
            </a:lvl4pPr>
            <a:lvl5pPr>
              <a:defRPr sz="1000"/>
            </a:lvl5pPr>
          </a:lstStyle>
          <a:p>
            <a:pPr lvl="0"/>
            <a:r>
              <a:rPr lang="en-US" smtClean="0"/>
              <a:t>Click to edit Master text styles</a:t>
            </a:r>
          </a:p>
        </p:txBody>
      </p:sp>
      <p:sp>
        <p:nvSpPr>
          <p:cNvPr id="7" name="Slide Number Placeholder 4"/>
          <p:cNvSpPr>
            <a:spLocks noGrp="1"/>
          </p:cNvSpPr>
          <p:nvPr>
            <p:ph type="sldNum" sz="quarter" idx="16"/>
          </p:nvPr>
        </p:nvSpPr>
        <p:spPr/>
        <p:txBody>
          <a:bodyPr/>
          <a:lstStyle>
            <a:lvl1pPr>
              <a:defRPr>
                <a:effectLst>
                  <a:outerShdw blurRad="38100" dist="38100" dir="2700000" algn="tl">
                    <a:srgbClr val="000000">
                      <a:alpha val="43137"/>
                    </a:srgbClr>
                  </a:outerShdw>
                </a:effectLst>
                <a:latin typeface="Arial" pitchFamily="34" charset="0"/>
              </a:defRPr>
            </a:lvl1pPr>
          </a:lstStyle>
          <a:p>
            <a:pPr>
              <a:defRPr/>
            </a:pPr>
            <a:fld id="{F06E5458-A5BC-4434-A6BB-AA6460083B5D}" type="slidenum">
              <a:rPr lang="en-US"/>
              <a:pPr>
                <a:defRPr/>
              </a:pPr>
              <a:t>‹#›</a:t>
            </a:fld>
            <a:endParaRPr lang="en-US"/>
          </a:p>
        </p:txBody>
      </p:sp>
    </p:spTree>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Bullet Slide">
    <p:spTree>
      <p:nvGrpSpPr>
        <p:cNvPr id="1" name=""/>
        <p:cNvGrpSpPr/>
        <p:nvPr/>
      </p:nvGrpSpPr>
      <p:grpSpPr>
        <a:xfrm>
          <a:off x="0" y="0"/>
          <a:ext cx="0" cy="0"/>
          <a:chOff x="0" y="0"/>
          <a:chExt cx="0" cy="0"/>
        </a:xfrm>
      </p:grpSpPr>
      <p:sp>
        <p:nvSpPr>
          <p:cNvPr id="2" name="Title 1"/>
          <p:cNvSpPr>
            <a:spLocks noGrp="1"/>
          </p:cNvSpPr>
          <p:nvPr>
            <p:ph type="title"/>
          </p:nvPr>
        </p:nvSpPr>
        <p:spPr>
          <a:xfrm>
            <a:off x="530225" y="285750"/>
            <a:ext cx="8418576" cy="433324"/>
          </a:xfrm>
        </p:spPr>
        <p:txBody>
          <a:bodyPr/>
          <a:lstStyle>
            <a:lvl1pPr>
              <a:defRPr sz="3200" baseline="0"/>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530237" y="1371600"/>
            <a:ext cx="8430895" cy="1477328"/>
          </a:xfrm>
        </p:spPr>
        <p:txBody>
          <a:bodyPr/>
          <a:lstStyle>
            <a:lvl1pPr>
              <a:buClr>
                <a:schemeClr val="accent4">
                  <a:lumMod val="75000"/>
                </a:schemeClr>
              </a:buClr>
              <a:defRPr sz="2000" baseline="0"/>
            </a:lvl1pPr>
            <a:lvl2pPr>
              <a:defRPr sz="2000"/>
            </a:lvl2pPr>
            <a:lvl3pPr>
              <a:defRPr sz="2000"/>
            </a:lvl3pPr>
            <a:lvl4pPr marL="1325563" indent="-266700">
              <a:defRPr sz="2000" b="0"/>
            </a:lvl4pPr>
            <a:lvl5pPr marL="1573213" indent="-228600">
              <a:spcBef>
                <a:spcPts val="0"/>
              </a:spcBef>
              <a:buClr>
                <a:schemeClr val="tx1"/>
              </a:buClr>
              <a:buFont typeface="Arial" pitchFamily="34" charset="0"/>
              <a:buChar char="-"/>
              <a:defRPr sz="2000"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10"/>
          <p:cNvSpPr>
            <a:spLocks noGrp="1"/>
          </p:cNvSpPr>
          <p:nvPr>
            <p:ph type="body" sz="quarter" idx="14"/>
          </p:nvPr>
        </p:nvSpPr>
        <p:spPr>
          <a:xfrm>
            <a:off x="512069" y="6291373"/>
            <a:ext cx="8220075" cy="138499"/>
          </a:xfrm>
          <a:noFill/>
          <a:ln w="9525">
            <a:noFill/>
            <a:miter lim="800000"/>
            <a:headEnd/>
            <a:tailEnd/>
          </a:ln>
          <a:effectLst/>
        </p:spPr>
        <p:txBody>
          <a:bodyPr anchor="b"/>
          <a:lstStyle>
            <a:lvl1pPr marL="173038" indent="-173038">
              <a:spcBef>
                <a:spcPts val="100"/>
              </a:spcBef>
              <a:buClr>
                <a:schemeClr val="tx1"/>
              </a:buClr>
              <a:buFontTx/>
              <a:buNone/>
              <a:defRPr lang="en-US" sz="1000" dirty="0">
                <a:solidFill>
                  <a:schemeClr val="tx1"/>
                </a:solidFill>
                <a:latin typeface="+mn-lt"/>
                <a:ea typeface="+mn-ea"/>
                <a:cs typeface="+mn-cs"/>
              </a:defRPr>
            </a:lvl1pPr>
          </a:lstStyle>
          <a:p>
            <a:pPr lvl="0"/>
            <a:r>
              <a:rPr lang="en-US" smtClean="0"/>
              <a:t>Click to edit Master text styles</a:t>
            </a:r>
          </a:p>
        </p:txBody>
      </p:sp>
      <p:sp>
        <p:nvSpPr>
          <p:cNvPr id="8" name="Text Placeholder 10"/>
          <p:cNvSpPr>
            <a:spLocks noGrp="1"/>
          </p:cNvSpPr>
          <p:nvPr>
            <p:ph type="body" sz="quarter" idx="15"/>
          </p:nvPr>
        </p:nvSpPr>
        <p:spPr>
          <a:xfrm>
            <a:off x="512064" y="6638654"/>
            <a:ext cx="8257032" cy="138499"/>
          </a:xfrm>
        </p:spPr>
        <p:txBody>
          <a:bodyPr anchor="b"/>
          <a:lstStyle>
            <a:lvl1pPr marL="0" indent="0">
              <a:spcBef>
                <a:spcPts val="100"/>
              </a:spcBef>
              <a:buNone/>
              <a:defRPr sz="1000"/>
            </a:lvl1pPr>
            <a:lvl2pPr>
              <a:defRPr sz="1000"/>
            </a:lvl2pPr>
            <a:lvl3pPr>
              <a:defRPr sz="1000"/>
            </a:lvl3pPr>
            <a:lvl4pPr>
              <a:defRPr sz="1000"/>
            </a:lvl4pPr>
            <a:lvl5pPr>
              <a:defRPr sz="1000"/>
            </a:lvl5pPr>
          </a:lstStyle>
          <a:p>
            <a:pPr lvl="0"/>
            <a:r>
              <a:rPr lang="en-US" smtClean="0"/>
              <a:t>Click to edit Master text styles</a:t>
            </a:r>
          </a:p>
        </p:txBody>
      </p:sp>
      <p:sp>
        <p:nvSpPr>
          <p:cNvPr id="7" name="Slide Number Placeholder 4"/>
          <p:cNvSpPr>
            <a:spLocks noGrp="1"/>
          </p:cNvSpPr>
          <p:nvPr>
            <p:ph type="sldNum" sz="quarter" idx="16"/>
          </p:nvPr>
        </p:nvSpPr>
        <p:spPr/>
        <p:txBody>
          <a:bodyPr/>
          <a:lstStyle>
            <a:lvl1pPr>
              <a:defRPr>
                <a:effectLst>
                  <a:outerShdw blurRad="38100" dist="38100" dir="2700000" algn="tl">
                    <a:srgbClr val="000000">
                      <a:alpha val="43137"/>
                    </a:srgbClr>
                  </a:outerShdw>
                </a:effectLst>
                <a:latin typeface="Arial" pitchFamily="34" charset="0"/>
              </a:defRPr>
            </a:lvl1pPr>
          </a:lstStyle>
          <a:p>
            <a:pPr>
              <a:defRPr/>
            </a:pPr>
            <a:fld id="{8E0FB80C-6FC3-41BC-90A3-F84E507DDDD6}" type="slidenum">
              <a:rPr lang="en-US"/>
              <a:pPr>
                <a:defRPr/>
              </a:pPr>
              <a:t>‹#›</a:t>
            </a:fld>
            <a:endParaRPr lang="en-US"/>
          </a:p>
        </p:txBody>
      </p:sp>
    </p:spTree>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2" name="Title 1"/>
          <p:cNvSpPr>
            <a:spLocks noGrp="1"/>
          </p:cNvSpPr>
          <p:nvPr>
            <p:ph type="title"/>
          </p:nvPr>
        </p:nvSpPr>
        <p:spPr>
          <a:xfrm>
            <a:off x="533400" y="285750"/>
            <a:ext cx="8281416" cy="433324"/>
          </a:xfrm>
        </p:spPr>
        <p:txBody>
          <a:bodyPr/>
          <a:lstStyle>
            <a:lvl1pPr>
              <a:defRPr sz="3200"/>
            </a:lvl1pPr>
          </a:lstStyle>
          <a:p>
            <a:r>
              <a:rPr lang="en-US" smtClean="0"/>
              <a:t>Click to edit Master title style</a:t>
            </a:r>
            <a:endParaRPr lang="en-US" dirty="0"/>
          </a:p>
        </p:txBody>
      </p:sp>
      <p:sp>
        <p:nvSpPr>
          <p:cNvPr id="6" name="Table Placeholder 5"/>
          <p:cNvSpPr>
            <a:spLocks noGrp="1"/>
          </p:cNvSpPr>
          <p:nvPr>
            <p:ph type="tbl" sz="quarter" idx="12"/>
          </p:nvPr>
        </p:nvSpPr>
        <p:spPr>
          <a:xfrm>
            <a:off x="533405" y="1271253"/>
            <a:ext cx="8266113" cy="304699"/>
          </a:xfrm>
        </p:spPr>
        <p:txBody>
          <a:bodyPr/>
          <a:lstStyle>
            <a:lvl1pPr>
              <a:buNone/>
              <a:defRPr/>
            </a:lvl1pPr>
          </a:lstStyle>
          <a:p>
            <a:pPr lvl="0"/>
            <a:r>
              <a:rPr lang="en-US" noProof="0" smtClean="0"/>
              <a:t>Click icon to add table</a:t>
            </a:r>
            <a:endParaRPr lang="en-US" noProof="0" dirty="0"/>
          </a:p>
        </p:txBody>
      </p:sp>
      <p:sp>
        <p:nvSpPr>
          <p:cNvPr id="7" name="Text Placeholder 7"/>
          <p:cNvSpPr>
            <a:spLocks noGrp="1"/>
          </p:cNvSpPr>
          <p:nvPr>
            <p:ph type="body" sz="quarter" idx="13"/>
          </p:nvPr>
        </p:nvSpPr>
        <p:spPr>
          <a:xfrm>
            <a:off x="530243" y="914515"/>
            <a:ext cx="8275447" cy="276999"/>
          </a:xfrm>
        </p:spPr>
        <p:txBody>
          <a:bodyPr/>
          <a:lstStyle>
            <a:lvl1pPr marL="0" indent="0" algn="ctr">
              <a:buNone/>
              <a:defRPr sz="2000" b="1">
                <a:solidFill>
                  <a:schemeClr val="tx1"/>
                </a:solidFill>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11" name="Text Placeholder 10"/>
          <p:cNvSpPr>
            <a:spLocks noGrp="1"/>
          </p:cNvSpPr>
          <p:nvPr>
            <p:ph type="body" sz="quarter" idx="14"/>
          </p:nvPr>
        </p:nvSpPr>
        <p:spPr>
          <a:xfrm>
            <a:off x="512069" y="6291373"/>
            <a:ext cx="8220075" cy="138499"/>
          </a:xfrm>
          <a:noFill/>
          <a:ln w="9525">
            <a:noFill/>
            <a:miter lim="800000"/>
            <a:headEnd/>
            <a:tailEnd/>
          </a:ln>
          <a:effectLst/>
        </p:spPr>
        <p:txBody>
          <a:bodyPr anchor="b"/>
          <a:lstStyle>
            <a:lvl1pPr marL="0" indent="0">
              <a:spcBef>
                <a:spcPts val="100"/>
              </a:spcBef>
              <a:buClr>
                <a:schemeClr val="tx1"/>
              </a:buClr>
              <a:buFontTx/>
              <a:buNone/>
              <a:defRPr lang="en-US" sz="1000" dirty="0">
                <a:solidFill>
                  <a:schemeClr val="tx1"/>
                </a:solidFill>
                <a:latin typeface="+mn-lt"/>
                <a:ea typeface="+mn-ea"/>
                <a:cs typeface="+mn-cs"/>
              </a:defRPr>
            </a:lvl1pPr>
          </a:lstStyle>
          <a:p>
            <a:pPr lvl="0"/>
            <a:r>
              <a:rPr lang="en-US" smtClean="0"/>
              <a:t>Click to edit Master text styles</a:t>
            </a:r>
          </a:p>
        </p:txBody>
      </p:sp>
      <p:sp>
        <p:nvSpPr>
          <p:cNvPr id="10" name="Text Placeholder 10"/>
          <p:cNvSpPr>
            <a:spLocks noGrp="1"/>
          </p:cNvSpPr>
          <p:nvPr>
            <p:ph type="body" sz="quarter" idx="15"/>
          </p:nvPr>
        </p:nvSpPr>
        <p:spPr>
          <a:xfrm>
            <a:off x="512064" y="6638654"/>
            <a:ext cx="8257032" cy="138499"/>
          </a:xfrm>
        </p:spPr>
        <p:txBody>
          <a:bodyPr anchor="b"/>
          <a:lstStyle>
            <a:lvl1pPr marL="0" indent="0">
              <a:spcBef>
                <a:spcPts val="100"/>
              </a:spcBef>
              <a:buNone/>
              <a:defRPr sz="1000"/>
            </a:lvl1pPr>
            <a:lvl2pPr>
              <a:defRPr sz="1000"/>
            </a:lvl2pPr>
            <a:lvl3pPr>
              <a:defRPr sz="1000"/>
            </a:lvl3pPr>
            <a:lvl4pPr>
              <a:defRPr sz="1000"/>
            </a:lvl4pPr>
            <a:lvl5pPr>
              <a:defRPr sz="1000"/>
            </a:lvl5pPr>
          </a:lstStyle>
          <a:p>
            <a:pPr lvl="0"/>
            <a:r>
              <a:rPr lang="en-US" smtClean="0"/>
              <a:t>Click to edit Master text styles</a:t>
            </a:r>
          </a:p>
        </p:txBody>
      </p:sp>
      <p:sp>
        <p:nvSpPr>
          <p:cNvPr id="8" name="Slide Number Placeholder 4"/>
          <p:cNvSpPr>
            <a:spLocks noGrp="1"/>
          </p:cNvSpPr>
          <p:nvPr>
            <p:ph type="sldNum" sz="quarter" idx="16"/>
          </p:nvPr>
        </p:nvSpPr>
        <p:spPr/>
        <p:txBody>
          <a:bodyPr/>
          <a:lstStyle>
            <a:lvl1pPr>
              <a:defRPr>
                <a:effectLst>
                  <a:outerShdw blurRad="38100" dist="38100" dir="2700000" algn="tl">
                    <a:srgbClr val="000000">
                      <a:alpha val="43137"/>
                    </a:srgbClr>
                  </a:outerShdw>
                </a:effectLst>
                <a:latin typeface="Arial" pitchFamily="34" charset="0"/>
              </a:defRPr>
            </a:lvl1pPr>
          </a:lstStyle>
          <a:p>
            <a:pPr>
              <a:defRPr/>
            </a:pPr>
            <a:fld id="{82B28803-2683-4E3C-9D8F-165F4163B22D}" type="slidenum">
              <a:rPr lang="en-US"/>
              <a:pPr>
                <a:defRPr/>
              </a:pPr>
              <a:t>‹#›</a:t>
            </a:fld>
            <a:endParaRPr lang="en-US"/>
          </a:p>
        </p:txBody>
      </p:sp>
    </p:spTree>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2" name="Title 1"/>
          <p:cNvSpPr>
            <a:spLocks noGrp="1"/>
          </p:cNvSpPr>
          <p:nvPr>
            <p:ph type="title"/>
          </p:nvPr>
        </p:nvSpPr>
        <p:spPr>
          <a:xfrm>
            <a:off x="533400" y="285750"/>
            <a:ext cx="8290560" cy="433324"/>
          </a:xfrm>
        </p:spPr>
        <p:txBody>
          <a:bodyPr/>
          <a:lstStyle>
            <a:lvl1pPr>
              <a:defRPr sz="3200">
                <a:solidFill>
                  <a:schemeClr val="tx2"/>
                </a:solidFill>
              </a:defRPr>
            </a:lvl1pPr>
          </a:lstStyle>
          <a:p>
            <a:r>
              <a:rPr lang="en-US" smtClean="0"/>
              <a:t>Click to edit Master title style</a:t>
            </a:r>
            <a:endParaRPr lang="en-US" dirty="0"/>
          </a:p>
        </p:txBody>
      </p:sp>
      <p:sp>
        <p:nvSpPr>
          <p:cNvPr id="7" name="Text Placeholder 7"/>
          <p:cNvSpPr>
            <a:spLocks noGrp="1"/>
          </p:cNvSpPr>
          <p:nvPr>
            <p:ph type="body" sz="quarter" idx="13"/>
          </p:nvPr>
        </p:nvSpPr>
        <p:spPr>
          <a:xfrm>
            <a:off x="530243" y="914515"/>
            <a:ext cx="8275447" cy="276999"/>
          </a:xfrm>
        </p:spPr>
        <p:txBody>
          <a:bodyPr/>
          <a:lstStyle>
            <a:lvl1pPr marL="0" indent="0" algn="ctr">
              <a:buNone/>
              <a:defRPr sz="2000" b="1">
                <a:solidFill>
                  <a:schemeClr val="tx1"/>
                </a:solidFill>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14" name="Text Placeholder 10"/>
          <p:cNvSpPr>
            <a:spLocks noGrp="1"/>
          </p:cNvSpPr>
          <p:nvPr>
            <p:ph type="body" sz="quarter" idx="14"/>
          </p:nvPr>
        </p:nvSpPr>
        <p:spPr>
          <a:xfrm>
            <a:off x="512069" y="6291373"/>
            <a:ext cx="8220075" cy="138499"/>
          </a:xfrm>
          <a:noFill/>
          <a:ln w="9525">
            <a:noFill/>
            <a:miter lim="800000"/>
            <a:headEnd/>
            <a:tailEnd/>
          </a:ln>
          <a:effectLst/>
        </p:spPr>
        <p:txBody>
          <a:bodyPr anchor="b"/>
          <a:lstStyle>
            <a:lvl1pPr marL="173038" indent="-173038">
              <a:spcBef>
                <a:spcPts val="100"/>
              </a:spcBef>
              <a:buClr>
                <a:schemeClr val="tx1"/>
              </a:buClr>
              <a:buFontTx/>
              <a:buNone/>
              <a:defRPr lang="en-US" sz="1000" dirty="0">
                <a:solidFill>
                  <a:schemeClr val="tx1"/>
                </a:solidFill>
                <a:latin typeface="+mn-lt"/>
                <a:ea typeface="+mn-ea"/>
                <a:cs typeface="+mn-cs"/>
              </a:defRPr>
            </a:lvl1pPr>
          </a:lstStyle>
          <a:p>
            <a:pPr lvl="0"/>
            <a:r>
              <a:rPr lang="en-US" smtClean="0"/>
              <a:t>Click to edit Master text styles</a:t>
            </a:r>
          </a:p>
        </p:txBody>
      </p:sp>
      <p:sp>
        <p:nvSpPr>
          <p:cNvPr id="16" name="Chart Placeholder 15"/>
          <p:cNvSpPr>
            <a:spLocks noGrp="1"/>
          </p:cNvSpPr>
          <p:nvPr>
            <p:ph type="chart" sz="quarter" idx="15"/>
          </p:nvPr>
        </p:nvSpPr>
        <p:spPr>
          <a:xfrm>
            <a:off x="960152" y="1553844"/>
            <a:ext cx="7196327" cy="3950844"/>
          </a:xfrm>
        </p:spPr>
        <p:txBody>
          <a:bodyPr wrap="none">
            <a:noAutofit/>
          </a:bodyPr>
          <a:lstStyle>
            <a:lvl1pPr>
              <a:buNone/>
              <a:defRPr/>
            </a:lvl1pPr>
          </a:lstStyle>
          <a:p>
            <a:pPr lvl="0"/>
            <a:r>
              <a:rPr lang="en-US" noProof="0" smtClean="0"/>
              <a:t>Click icon to add chart</a:t>
            </a:r>
            <a:endParaRPr lang="en-US" noProof="0" dirty="0"/>
          </a:p>
        </p:txBody>
      </p:sp>
      <p:sp>
        <p:nvSpPr>
          <p:cNvPr id="10" name="Text Placeholder 10"/>
          <p:cNvSpPr>
            <a:spLocks noGrp="1"/>
          </p:cNvSpPr>
          <p:nvPr>
            <p:ph type="body" sz="quarter" idx="16"/>
          </p:nvPr>
        </p:nvSpPr>
        <p:spPr>
          <a:xfrm>
            <a:off x="512064" y="6638654"/>
            <a:ext cx="8257032" cy="138499"/>
          </a:xfrm>
        </p:spPr>
        <p:txBody>
          <a:bodyPr anchor="b"/>
          <a:lstStyle>
            <a:lvl1pPr marL="0" indent="0">
              <a:spcBef>
                <a:spcPts val="100"/>
              </a:spcBef>
              <a:buNone/>
              <a:defRPr sz="1000"/>
            </a:lvl1pPr>
            <a:lvl2pPr>
              <a:defRPr sz="1000"/>
            </a:lvl2pPr>
            <a:lvl3pPr>
              <a:defRPr sz="1000"/>
            </a:lvl3pPr>
            <a:lvl4pPr>
              <a:defRPr sz="1000"/>
            </a:lvl4pPr>
            <a:lvl5pPr>
              <a:defRPr sz="1000"/>
            </a:lvl5pPr>
          </a:lstStyle>
          <a:p>
            <a:pPr lvl="0"/>
            <a:r>
              <a:rPr lang="en-US" smtClean="0"/>
              <a:t>Click to edit Master text styles</a:t>
            </a:r>
          </a:p>
        </p:txBody>
      </p:sp>
      <p:sp>
        <p:nvSpPr>
          <p:cNvPr id="8" name="Slide Number Placeholder 4"/>
          <p:cNvSpPr>
            <a:spLocks noGrp="1"/>
          </p:cNvSpPr>
          <p:nvPr>
            <p:ph type="sldNum" sz="quarter" idx="17"/>
          </p:nvPr>
        </p:nvSpPr>
        <p:spPr/>
        <p:txBody>
          <a:bodyPr/>
          <a:lstStyle>
            <a:lvl1pPr>
              <a:defRPr>
                <a:effectLst>
                  <a:outerShdw blurRad="38100" dist="38100" dir="2700000" algn="tl">
                    <a:srgbClr val="000000">
                      <a:alpha val="43137"/>
                    </a:srgbClr>
                  </a:outerShdw>
                </a:effectLst>
                <a:latin typeface="Arial" pitchFamily="34" charset="0"/>
              </a:defRPr>
            </a:lvl1pPr>
          </a:lstStyle>
          <a:p>
            <a:pPr>
              <a:defRPr/>
            </a:pPr>
            <a:fld id="{30F14843-B404-4C21-A908-744609CDF375}" type="slidenum">
              <a:rPr lang="en-US"/>
              <a:pPr>
                <a:defRPr/>
              </a:pPr>
              <a:t>‹#›</a:t>
            </a:fld>
            <a:endParaRPr lang="en-US"/>
          </a:p>
        </p:txBody>
      </p:sp>
    </p:spTree>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Line 4"/>
          <p:cNvSpPr>
            <a:spLocks noChangeShapeType="1"/>
          </p:cNvSpPr>
          <p:nvPr userDrawn="1"/>
        </p:nvSpPr>
        <p:spPr bwMode="auto">
          <a:xfrm>
            <a:off x="0" y="3059113"/>
            <a:ext cx="9144000" cy="0"/>
          </a:xfrm>
          <a:prstGeom prst="line">
            <a:avLst/>
          </a:prstGeom>
          <a:noFill/>
          <a:ln w="76200">
            <a:solidFill>
              <a:schemeClr val="bg2"/>
            </a:solidFill>
            <a:round/>
            <a:headEnd/>
            <a:tailEnd/>
          </a:ln>
          <a:effectLst/>
        </p:spPr>
        <p:txBody>
          <a:bodyPr wrap="none">
            <a:spAutoFit/>
          </a:bodyPr>
          <a:lstStyle/>
          <a:p>
            <a:pPr algn="ctr">
              <a:lnSpc>
                <a:spcPct val="90000"/>
              </a:lnSpc>
              <a:defRPr/>
            </a:pPr>
            <a:endParaRPr lang="en-US" sz="1600" b="1">
              <a:ln>
                <a:solidFill>
                  <a:srgbClr val="5672A4"/>
                </a:solidFill>
              </a:ln>
              <a:solidFill>
                <a:prstClr val="white"/>
              </a:solidFill>
              <a:effectLst/>
              <a:latin typeface="Corbel"/>
            </a:endParaRPr>
          </a:p>
        </p:txBody>
      </p:sp>
      <p:sp>
        <p:nvSpPr>
          <p:cNvPr id="1235970" name="Rectangle 2"/>
          <p:cNvSpPr>
            <a:spLocks noGrp="1" noChangeArrowheads="1"/>
          </p:cNvSpPr>
          <p:nvPr>
            <p:ph type="subTitle" idx="1"/>
          </p:nvPr>
        </p:nvSpPr>
        <p:spPr>
          <a:xfrm>
            <a:off x="527050" y="3352800"/>
            <a:ext cx="8001000" cy="443198"/>
          </a:xfrm>
        </p:spPr>
        <p:txBody>
          <a:bodyPr/>
          <a:lstStyle>
            <a:lvl1pPr marL="0" indent="0">
              <a:buFont typeface="Arial Black" pitchFamily="34" charset="0"/>
              <a:buNone/>
              <a:defRPr sz="3200" b="1">
                <a:solidFill>
                  <a:schemeClr val="tx1"/>
                </a:solidFill>
              </a:defRPr>
            </a:lvl1pPr>
          </a:lstStyle>
          <a:p>
            <a:r>
              <a:rPr lang="en-US" smtClean="0"/>
              <a:t>Click to edit Master subtitle style</a:t>
            </a:r>
            <a:endParaRPr lang="en-US" dirty="0"/>
          </a:p>
        </p:txBody>
      </p:sp>
      <p:sp>
        <p:nvSpPr>
          <p:cNvPr id="1235973" name="Rectangle 5"/>
          <p:cNvSpPr>
            <a:spLocks noGrp="1" noChangeArrowheads="1"/>
          </p:cNvSpPr>
          <p:nvPr>
            <p:ph type="ctrTitle" sz="quarter"/>
          </p:nvPr>
        </p:nvSpPr>
        <p:spPr>
          <a:xfrm>
            <a:off x="527050" y="1429512"/>
            <a:ext cx="8001000" cy="1462580"/>
          </a:xfrm>
          <a:ln/>
        </p:spPr>
        <p:txBody>
          <a:bodyPr anchor="b"/>
          <a:lstStyle>
            <a:lvl1pPr>
              <a:defRPr sz="5400">
                <a:solidFill>
                  <a:schemeClr val="tx2"/>
                </a:solidFill>
              </a:defRPr>
            </a:lvl1pPr>
          </a:lstStyle>
          <a:p>
            <a:r>
              <a:rPr lang="en-US" smtClean="0"/>
              <a:t>Click to edit Master title style</a:t>
            </a:r>
            <a:endParaRPr lang="en-US" dirty="0"/>
          </a:p>
        </p:txBody>
      </p:sp>
      <p:sp>
        <p:nvSpPr>
          <p:cNvPr id="6" name="Text Placeholder 10"/>
          <p:cNvSpPr>
            <a:spLocks noGrp="1"/>
          </p:cNvSpPr>
          <p:nvPr>
            <p:ph type="body" sz="quarter" idx="14"/>
          </p:nvPr>
        </p:nvSpPr>
        <p:spPr>
          <a:xfrm>
            <a:off x="512069" y="6291373"/>
            <a:ext cx="8220075" cy="138499"/>
          </a:xfrm>
          <a:noFill/>
          <a:ln w="9525">
            <a:noFill/>
            <a:miter lim="800000"/>
            <a:headEnd/>
            <a:tailEnd/>
          </a:ln>
          <a:effectLst/>
        </p:spPr>
        <p:txBody>
          <a:bodyPr anchor="b"/>
          <a:lstStyle>
            <a:lvl1pPr marL="173038" indent="-173038">
              <a:spcBef>
                <a:spcPts val="100"/>
              </a:spcBef>
              <a:buClr>
                <a:schemeClr val="tx1"/>
              </a:buClr>
              <a:buFontTx/>
              <a:buNone/>
              <a:defRPr lang="en-US" sz="1000" dirty="0">
                <a:solidFill>
                  <a:schemeClr val="tx1"/>
                </a:solidFill>
                <a:latin typeface="+mn-lt"/>
                <a:ea typeface="+mn-ea"/>
                <a:cs typeface="+mn-cs"/>
              </a:defRPr>
            </a:lvl1pPr>
          </a:lstStyle>
          <a:p>
            <a:pPr lvl="0"/>
            <a:r>
              <a:rPr lang="en-US" smtClean="0"/>
              <a:t>Click to edit Master text styles</a:t>
            </a:r>
          </a:p>
        </p:txBody>
      </p:sp>
      <p:sp>
        <p:nvSpPr>
          <p:cNvPr id="7" name="Text Placeholder 10"/>
          <p:cNvSpPr>
            <a:spLocks noGrp="1"/>
          </p:cNvSpPr>
          <p:nvPr>
            <p:ph type="body" sz="quarter" idx="16"/>
          </p:nvPr>
        </p:nvSpPr>
        <p:spPr>
          <a:xfrm>
            <a:off x="512064" y="6638654"/>
            <a:ext cx="8257032" cy="138499"/>
          </a:xfrm>
        </p:spPr>
        <p:txBody>
          <a:bodyPr anchor="b"/>
          <a:lstStyle>
            <a:lvl1pPr marL="0" indent="0">
              <a:spcBef>
                <a:spcPts val="100"/>
              </a:spcBef>
              <a:buNone/>
              <a:defRPr sz="1000"/>
            </a:lvl1pPr>
            <a:lvl2pPr>
              <a:defRPr sz="1000"/>
            </a:lvl2pPr>
            <a:lvl3pPr>
              <a:defRPr sz="1000"/>
            </a:lvl3pPr>
            <a:lvl4pPr>
              <a:defRPr sz="1000"/>
            </a:lvl4pPr>
            <a:lvl5pPr>
              <a:defRPr sz="1000"/>
            </a:lvl5pPr>
          </a:lstStyle>
          <a:p>
            <a:pPr lvl="0"/>
            <a:r>
              <a:rPr lang="en-US" smtClean="0"/>
              <a:t>Click to edit Master text styles</a:t>
            </a:r>
          </a:p>
        </p:txBody>
      </p:sp>
      <p:sp>
        <p:nvSpPr>
          <p:cNvPr id="9" name="Slide Number Placeholder 7"/>
          <p:cNvSpPr>
            <a:spLocks noGrp="1"/>
          </p:cNvSpPr>
          <p:nvPr>
            <p:ph type="sldNum" sz="quarter" idx="17"/>
          </p:nvPr>
        </p:nvSpPr>
        <p:spPr/>
        <p:txBody>
          <a:bodyPr/>
          <a:lstStyle>
            <a:lvl1pPr>
              <a:defRPr>
                <a:effectLst>
                  <a:outerShdw blurRad="38100" dist="38100" dir="2700000" algn="tl">
                    <a:srgbClr val="000000">
                      <a:alpha val="43137"/>
                    </a:srgbClr>
                  </a:outerShdw>
                </a:effectLst>
                <a:latin typeface="Arial" pitchFamily="34" charset="0"/>
              </a:defRPr>
            </a:lvl1pPr>
          </a:lstStyle>
          <a:p>
            <a:pPr>
              <a:defRPr/>
            </a:pPr>
            <a:fld id="{84EF9EF1-0A9D-4E51-80C4-81268A80EC1F}" type="slidenum">
              <a:rPr lang="en-US"/>
              <a:pPr>
                <a:defRPr/>
              </a:pPr>
              <a:t>‹#›</a:t>
            </a:fld>
            <a:endParaRPr lang="en-US"/>
          </a:p>
        </p:txBody>
      </p:sp>
    </p:spTree>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Default Slide --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a:p>
        </p:txBody>
      </p:sp>
      <p:sp>
        <p:nvSpPr>
          <p:cNvPr id="3" name="Content Placeholder 2"/>
          <p:cNvSpPr>
            <a:spLocks noGrp="1"/>
          </p:cNvSpPr>
          <p:nvPr>
            <p:ph idx="1"/>
          </p:nvPr>
        </p:nvSpPr>
        <p:spPr>
          <a:xfrm>
            <a:off x="533400" y="1329248"/>
            <a:ext cx="8409432" cy="1490152"/>
          </a:xfrm>
        </p:spPr>
        <p:txBody>
          <a:bodyPr/>
          <a:lstStyle>
            <a:lvl1pPr algn="l" rtl="0" eaLnBrk="1" fontAlgn="base" hangingPunct="1">
              <a:spcAft>
                <a:spcPct val="0"/>
              </a:spcAft>
              <a:defRPr lang="en-US" sz="2000" baseline="0" dirty="0" smtClean="0">
                <a:solidFill>
                  <a:schemeClr val="tx1"/>
                </a:solidFill>
                <a:latin typeface="+mn-lt"/>
                <a:ea typeface="+mn-ea"/>
                <a:cs typeface="+mn-cs"/>
              </a:defRPr>
            </a:lvl1pPr>
            <a:lvl2pPr algn="l" rtl="0" eaLnBrk="1" fontAlgn="base" hangingPunct="1">
              <a:spcAft>
                <a:spcPct val="0"/>
              </a:spcAft>
              <a:defRPr lang="en-US" sz="2000" baseline="0" dirty="0" smtClean="0">
                <a:solidFill>
                  <a:schemeClr val="tx1"/>
                </a:solidFill>
                <a:latin typeface="+mn-lt"/>
                <a:ea typeface="+mn-ea"/>
                <a:cs typeface="+mn-cs"/>
              </a:defRPr>
            </a:lvl2pPr>
            <a:lvl3pPr algn="l" rtl="0" eaLnBrk="1" fontAlgn="base" hangingPunct="1">
              <a:spcAft>
                <a:spcPct val="0"/>
              </a:spcAft>
              <a:defRPr lang="en-US" sz="2000" baseline="0" dirty="0" smtClean="0">
                <a:solidFill>
                  <a:schemeClr val="tx1"/>
                </a:solidFill>
                <a:latin typeface="+mn-lt"/>
                <a:ea typeface="+mn-ea"/>
                <a:cs typeface="+mn-cs"/>
              </a:defRPr>
            </a:lvl3pPr>
            <a:lvl4pPr algn="l" rtl="0" eaLnBrk="1" fontAlgn="base" hangingPunct="1">
              <a:spcAft>
                <a:spcPct val="0"/>
              </a:spcAft>
              <a:defRPr lang="en-US" sz="2000" baseline="0" dirty="0" smtClean="0">
                <a:solidFill>
                  <a:schemeClr val="tx1"/>
                </a:solidFill>
                <a:latin typeface="+mn-lt"/>
                <a:ea typeface="+mn-ea"/>
                <a:cs typeface="+mn-cs"/>
              </a:defRPr>
            </a:lvl4pPr>
            <a:lvl5pPr marL="1573213" indent="-228600" algn="l" rtl="0" eaLnBrk="1" fontAlgn="base" hangingPunct="1">
              <a:spcBef>
                <a:spcPts val="0"/>
              </a:spcBef>
              <a:spcAft>
                <a:spcPct val="0"/>
              </a:spcAft>
              <a:buFont typeface="Arial" pitchFamily="34" charset="0"/>
              <a:buChar char="-"/>
              <a:defRPr lang="en-US" sz="2000" b="0" baseline="0" dirty="0" smtClean="0">
                <a:solidFill>
                  <a:schemeClr val="tx1"/>
                </a:solidFill>
                <a:latin typeface="+mn-lt"/>
                <a:ea typeface="+mn-ea"/>
                <a:cs typeface="+mn-cs"/>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10"/>
          <p:cNvSpPr>
            <a:spLocks noGrp="1"/>
          </p:cNvSpPr>
          <p:nvPr>
            <p:ph type="body" sz="quarter" idx="14"/>
          </p:nvPr>
        </p:nvSpPr>
        <p:spPr>
          <a:xfrm>
            <a:off x="512069" y="6291373"/>
            <a:ext cx="8220075" cy="138499"/>
          </a:xfrm>
          <a:noFill/>
          <a:ln w="9525">
            <a:noFill/>
            <a:miter lim="800000"/>
            <a:headEnd/>
            <a:tailEnd/>
          </a:ln>
          <a:effectLst/>
        </p:spPr>
        <p:txBody>
          <a:bodyPr anchor="b"/>
          <a:lstStyle>
            <a:lvl1pPr marL="173038" indent="-173038">
              <a:spcBef>
                <a:spcPts val="100"/>
              </a:spcBef>
              <a:buClr>
                <a:schemeClr val="tx1"/>
              </a:buClr>
              <a:buFontTx/>
              <a:buNone/>
              <a:defRPr lang="en-US" sz="1000" dirty="0">
                <a:solidFill>
                  <a:schemeClr val="tx1"/>
                </a:solidFill>
                <a:latin typeface="+mn-lt"/>
                <a:ea typeface="+mn-ea"/>
                <a:cs typeface="+mn-cs"/>
              </a:defRPr>
            </a:lvl1pPr>
          </a:lstStyle>
          <a:p>
            <a:pPr lvl="0"/>
            <a:r>
              <a:rPr lang="en-US" smtClean="0"/>
              <a:t>Click to edit Master text styles</a:t>
            </a:r>
          </a:p>
        </p:txBody>
      </p:sp>
      <p:sp>
        <p:nvSpPr>
          <p:cNvPr id="6" name="Text Placeholder 10"/>
          <p:cNvSpPr>
            <a:spLocks noGrp="1"/>
          </p:cNvSpPr>
          <p:nvPr>
            <p:ph type="body" sz="quarter" idx="15"/>
          </p:nvPr>
        </p:nvSpPr>
        <p:spPr>
          <a:xfrm>
            <a:off x="512064" y="6638654"/>
            <a:ext cx="8257032" cy="138499"/>
          </a:xfrm>
        </p:spPr>
        <p:txBody>
          <a:bodyPr anchor="b"/>
          <a:lstStyle>
            <a:lvl1pPr marL="0" indent="0">
              <a:spcBef>
                <a:spcPts val="100"/>
              </a:spcBef>
              <a:buNone/>
              <a:defRPr sz="1000"/>
            </a:lvl1pPr>
            <a:lvl2pPr>
              <a:defRPr sz="1000"/>
            </a:lvl2pPr>
            <a:lvl3pPr>
              <a:defRPr sz="1000"/>
            </a:lvl3pPr>
            <a:lvl4pPr>
              <a:defRPr sz="1000"/>
            </a:lvl4pPr>
            <a:lvl5pPr>
              <a:defRPr sz="1000"/>
            </a:lvl5pPr>
          </a:lstStyle>
          <a:p>
            <a:pPr lvl="0"/>
            <a:r>
              <a:rPr lang="en-US" smtClean="0"/>
              <a:t>Click to edit Master text styles</a:t>
            </a:r>
          </a:p>
        </p:txBody>
      </p:sp>
      <p:sp>
        <p:nvSpPr>
          <p:cNvPr id="7" name="Slide Number Placeholder 4"/>
          <p:cNvSpPr>
            <a:spLocks noGrp="1"/>
          </p:cNvSpPr>
          <p:nvPr>
            <p:ph type="sldNum" sz="quarter" idx="16"/>
          </p:nvPr>
        </p:nvSpPr>
        <p:spPr/>
        <p:txBody>
          <a:bodyPr/>
          <a:lstStyle>
            <a:lvl1pPr>
              <a:defRPr>
                <a:effectLst>
                  <a:outerShdw blurRad="38100" dist="38100" dir="2700000" algn="tl">
                    <a:srgbClr val="000000">
                      <a:alpha val="43137"/>
                    </a:srgbClr>
                  </a:outerShdw>
                </a:effectLst>
                <a:latin typeface="Arial" pitchFamily="34" charset="0"/>
              </a:defRPr>
            </a:lvl1pPr>
          </a:lstStyle>
          <a:p>
            <a:pPr>
              <a:defRPr/>
            </a:pPr>
            <a:fld id="{8007327E-1426-4E4E-A1A3-D285E3A470FE}" type="slidenum">
              <a:rPr lang="en-US"/>
              <a:pPr>
                <a:defRPr/>
              </a:pPr>
              <a:t>‹#›</a:t>
            </a:fld>
            <a:endParaRPr lang="en-US"/>
          </a:p>
        </p:txBody>
      </p:sp>
    </p:spTree>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433324"/>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6"/>
            <a:ext cx="6400800" cy="304699"/>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wipe dir="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48200" y="3938595"/>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Rectangle 4"/>
          <p:cNvSpPr>
            <a:spLocks noGrp="1" noChangeArrowheads="1"/>
          </p:cNvSpPr>
          <p:nvPr>
            <p:ph type="dt" sz="half" idx="10"/>
          </p:nvPr>
        </p:nvSpPr>
        <p:spPr>
          <a:ln/>
        </p:spPr>
        <p:txBody>
          <a:bodyPr/>
          <a:lstStyle>
            <a:lvl1pPr>
              <a:defRPr/>
            </a:lvl1pPr>
          </a:lstStyle>
          <a:p>
            <a:fld id="{628EAFA9-7502-42D3-9B79-C38E938C236F}" type="datetimeFigureOut">
              <a:rPr lang="en-US" smtClean="0"/>
              <a:pPr/>
              <a:t>12/10/2016</a:t>
            </a:fld>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Rectangle 6"/>
          <p:cNvSpPr>
            <a:spLocks noGrp="1" noChangeArrowheads="1"/>
          </p:cNvSpPr>
          <p:nvPr>
            <p:ph type="sldNum" sz="quarter" idx="12"/>
          </p:nvPr>
        </p:nvSpPr>
        <p:spPr>
          <a:ln/>
        </p:spPr>
        <p:txBody>
          <a:bodyPr/>
          <a:lstStyle>
            <a:lvl1pPr>
              <a:defRPr/>
            </a:lvl1pPr>
          </a:lstStyle>
          <a:p>
            <a:fld id="{2D57B0AA-AC8E-4463-ADAC-E87D09B82E4F}" type="slidenum">
              <a:rPr lang="en-US" smtClean="0"/>
              <a:pPr/>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30" y="9525"/>
            <a:ext cx="8520113" cy="433324"/>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712915"/>
            <a:ext cx="3810000" cy="1840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712915"/>
            <a:ext cx="3810000" cy="1840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48200" y="3846513"/>
            <a:ext cx="3810000" cy="1840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Slide Number Placeholder 5"/>
          <p:cNvSpPr>
            <a:spLocks noGrp="1"/>
          </p:cNvSpPr>
          <p:nvPr>
            <p:ph type="sldNum" sz="quarter" idx="10"/>
          </p:nvPr>
        </p:nvSpPr>
        <p:spPr>
          <a:xfrm>
            <a:off x="8696325" y="6440488"/>
            <a:ext cx="371475" cy="257175"/>
          </a:xfrm>
        </p:spPr>
        <p:txBody>
          <a:bodyPr/>
          <a:lstStyle>
            <a:lvl1pPr>
              <a:defRPr>
                <a:effectLst>
                  <a:outerShdw blurRad="38100" dist="38100" dir="2700000" algn="tl">
                    <a:srgbClr val="000000">
                      <a:alpha val="43137"/>
                    </a:srgbClr>
                  </a:outerShdw>
                </a:effectLst>
              </a:defRPr>
            </a:lvl1pPr>
          </a:lstStyle>
          <a:p>
            <a:pPr>
              <a:defRPr/>
            </a:pPr>
            <a:fld id="{39009FEB-F2C1-455D-BC3B-261B4CC8D95C}" type="slidenum">
              <a:rPr lang="zh-CN" altLang="en-US"/>
              <a:pPr>
                <a:defRPr/>
              </a:pPr>
              <a:t>‹#›</a:t>
            </a:fld>
            <a:endParaRPr lang="en-US" altLang="zh-CN"/>
          </a:p>
        </p:txBody>
      </p:sp>
    </p:spTree>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458200" cy="433324"/>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323850" y="1773242"/>
            <a:ext cx="8496300" cy="304699"/>
          </a:xfrm>
        </p:spPr>
        <p:txBody>
          <a:bodyPr/>
          <a:lstStyle/>
          <a:p>
            <a:pPr lvl="0"/>
            <a:r>
              <a:rPr lang="en-US" noProof="0" smtClean="0"/>
              <a:t>Click icon to add table</a:t>
            </a: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9"/>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5" name="Rectangle 5"/>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6" name="Rectangle 6"/>
          <p:cNvSpPr>
            <a:spLocks noGrp="1" noChangeArrowheads="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96D4F8D1-96CC-4A28-8728-683E6572BB82}" type="slidenum">
              <a:rPr lang="en-GB"/>
              <a:pPr>
                <a:defRPr/>
              </a:pPr>
              <a:t>‹#›</a:t>
            </a:fld>
            <a:endParaRPr lang="en-GB"/>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5" name="Rectangle 5"/>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6" name="Rectangle 6"/>
          <p:cNvSpPr>
            <a:spLocks noGrp="1" noChangeArrowheads="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613E03A1-9029-4BD2-9D54-B438A978E99A}" type="slidenum">
              <a:rPr lang="en-GB"/>
              <a:pPr>
                <a:defRPr/>
              </a:pPr>
              <a:t>‹#›</a:t>
            </a:fld>
            <a:endParaRPr lang="en-GB"/>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4"/>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5" name="Rectangle 5"/>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6" name="Rectangle 6"/>
          <p:cNvSpPr>
            <a:spLocks noGrp="1" noChangeArrowheads="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93A54BFB-22DD-4763-9C79-378D834E14BF}" type="slidenum">
              <a:rPr lang="en-GB"/>
              <a:pPr>
                <a:defRPr/>
              </a:pPr>
              <a:t>‹#›</a:t>
            </a:fld>
            <a:endParaRPr lang="en-GB"/>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6" name="Rectangle 5"/>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7" name="Rectangle 6"/>
          <p:cNvSpPr>
            <a:spLocks noGrp="1" noChangeArrowheads="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CA29F89B-306D-4F16-A7C5-2FA14E1A181C}" type="slidenum">
              <a:rPr lang="en-GB"/>
              <a:pPr>
                <a:defRPr/>
              </a:pPr>
              <a:t>‹#›</a:t>
            </a:fld>
            <a:endParaRPr lang="en-GB"/>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8" name="Rectangle 5"/>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9" name="Rectangle 6"/>
          <p:cNvSpPr>
            <a:spLocks noGrp="1" noChangeArrowheads="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7C9E1EE0-F800-4AEC-909E-BD2ECF3104AF}" type="slidenum">
              <a:rPr lang="en-GB"/>
              <a:pPr>
                <a:defRPr/>
              </a:pPr>
              <a:t>‹#›</a:t>
            </a:fld>
            <a:endParaRPr lang="en-GB"/>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4" name="Rectangle 5"/>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5" name="Rectangle 6"/>
          <p:cNvSpPr>
            <a:spLocks noGrp="1" noChangeArrowheads="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392F27A8-B38F-4D8E-AC10-EB78271EBB07}" type="slidenum">
              <a:rPr lang="en-GB"/>
              <a:pPr>
                <a:defRPr/>
              </a:pPr>
              <a:t>‹#›</a:t>
            </a:fld>
            <a:endParaRPr lang="en-GB"/>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3" name="Rectangle 5"/>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4" name="Rectangle 6"/>
          <p:cNvSpPr>
            <a:spLocks noGrp="1" noChangeArrowheads="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94138A1F-EC14-4D59-9895-097A4E26E87B}" type="slidenum">
              <a:rPr lang="en-GB"/>
              <a:pPr>
                <a:defRPr/>
              </a:pPr>
              <a:t>‹#›</a:t>
            </a:fld>
            <a:endParaRPr lang="en-GB"/>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6" name="Rectangle 5"/>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7" name="Rectangle 6"/>
          <p:cNvSpPr>
            <a:spLocks noGrp="1" noChangeArrowheads="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C6059226-0EEB-4F88-B1C2-452F41C9B342}" type="slidenum">
              <a:rPr lang="en-GB"/>
              <a:pPr>
                <a:defRPr/>
              </a:pPr>
              <a:t>‹#›</a:t>
            </a:fld>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Chart Placeholder 2"/>
          <p:cNvSpPr>
            <a:spLocks noGrp="1"/>
          </p:cNvSpPr>
          <p:nvPr>
            <p:ph type="chart" idx="1"/>
          </p:nvPr>
        </p:nvSpPr>
        <p:spPr>
          <a:xfrm>
            <a:off x="457200" y="1600206"/>
            <a:ext cx="8229600" cy="4525963"/>
          </a:xfrm>
        </p:spPr>
        <p:txBody>
          <a:bodyPr/>
          <a:lstStyle/>
          <a:p>
            <a:pPr lvl="0"/>
            <a:r>
              <a:rPr lang="en-US" noProof="0" smtClean="0"/>
              <a:t>Click icon to add chart</a:t>
            </a:r>
            <a:endParaRPr lang="en-GB" noProof="0" smtClean="0"/>
          </a:p>
        </p:txBody>
      </p:sp>
      <p:sp>
        <p:nvSpPr>
          <p:cNvPr id="4" name="Rectangle 4"/>
          <p:cNvSpPr>
            <a:spLocks noGrp="1" noChangeArrowheads="1"/>
          </p:cNvSpPr>
          <p:nvPr>
            <p:ph type="dt" sz="half" idx="10"/>
          </p:nvPr>
        </p:nvSpPr>
        <p:spPr>
          <a:ln/>
        </p:spPr>
        <p:txBody>
          <a:bodyPr/>
          <a:lstStyle>
            <a:lvl1pPr>
              <a:defRPr/>
            </a:lvl1pPr>
          </a:lstStyle>
          <a:p>
            <a:fld id="{628EAFA9-7502-42D3-9B79-C38E938C236F}" type="datetimeFigureOut">
              <a:rPr lang="en-US" smtClean="0"/>
              <a:pPr/>
              <a:t>12/10/2016</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D57B0AA-AC8E-4463-ADAC-E87D09B82E4F}" type="slidenum">
              <a:rPr lang="en-US" smtClean="0"/>
              <a:pPr/>
              <a:t>‹#›</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6" name="Rectangle 5"/>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7" name="Rectangle 6"/>
          <p:cNvSpPr>
            <a:spLocks noGrp="1" noChangeArrowheads="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870F1E4A-EB76-4D66-A30C-29528311413A}" type="slidenum">
              <a:rPr lang="en-GB"/>
              <a:pPr>
                <a:defRPr/>
              </a:pPr>
              <a:t>‹#›</a:t>
            </a:fld>
            <a:endParaRPr lang="en-GB"/>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5" name="Rectangle 5"/>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6" name="Rectangle 6"/>
          <p:cNvSpPr>
            <a:spLocks noGrp="1" noChangeArrowheads="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C14DF94D-87F7-418E-B1B0-3ED2279D506F}" type="slidenum">
              <a:rPr lang="en-GB"/>
              <a:pPr>
                <a:defRPr/>
              </a:pPr>
              <a:t>‹#›</a:t>
            </a:fld>
            <a:endParaRPr lang="en-GB"/>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5" name="Rectangle 5"/>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6" name="Rectangle 6"/>
          <p:cNvSpPr>
            <a:spLocks noGrp="1" noChangeArrowheads="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05CB86D9-D04C-4268-8670-6B7874458BB9}" type="slidenum">
              <a:rPr lang="en-GB"/>
              <a:pPr>
                <a:defRPr/>
              </a:pPr>
              <a:t>‹#›</a:t>
            </a:fld>
            <a:endParaRPr lang="en-GB"/>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39"/>
            <a:ext cx="7772400" cy="1470025"/>
          </a:xfrm>
        </p:spPr>
        <p:txBody>
          <a:bodyPr/>
          <a:lstStyle/>
          <a:p>
            <a:r>
              <a:rPr lang="en-US" smtClean="0"/>
              <a:t>Click to edit Master title style</a:t>
            </a:r>
            <a:endParaRPr lang="en-US"/>
          </a:p>
        </p:txBody>
      </p:sp>
      <p:sp>
        <p:nvSpPr>
          <p:cNvPr id="3" name="Und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b="1">
                <a:effectLst>
                  <a:outerShdw blurRad="38100" dist="38100" dir="2700000" algn="tl">
                    <a:srgbClr val="000000">
                      <a:alpha val="43137"/>
                    </a:srgbClr>
                  </a:outerShdw>
                </a:effectLst>
              </a:defRPr>
            </a:lvl1pPr>
          </a:lstStyle>
          <a:p>
            <a:pPr>
              <a:defRPr/>
            </a:pPr>
            <a:endParaRPr lang="da-DK"/>
          </a:p>
        </p:txBody>
      </p:sp>
      <p:sp>
        <p:nvSpPr>
          <p:cNvPr id="5" name="Rectangle 5"/>
          <p:cNvSpPr>
            <a:spLocks noGrp="1" noChangeArrowheads="1"/>
          </p:cNvSpPr>
          <p:nvPr>
            <p:ph type="ftr" sz="quarter" idx="11"/>
          </p:nvPr>
        </p:nvSpPr>
        <p:spPr/>
        <p:txBody>
          <a:bodyPr/>
          <a:lstStyle>
            <a:lvl1pPr>
              <a:defRPr b="1">
                <a:effectLst>
                  <a:outerShdw blurRad="38100" dist="38100" dir="2700000" algn="tl">
                    <a:srgbClr val="000000">
                      <a:alpha val="43137"/>
                    </a:srgbClr>
                  </a:outerShdw>
                </a:effectLst>
              </a:defRPr>
            </a:lvl1pPr>
          </a:lstStyle>
          <a:p>
            <a:pPr>
              <a:defRPr/>
            </a:pPr>
            <a:endParaRPr lang="da-DK"/>
          </a:p>
        </p:txBody>
      </p:sp>
      <p:sp>
        <p:nvSpPr>
          <p:cNvPr id="6" name="Rectangle 6"/>
          <p:cNvSpPr>
            <a:spLocks noGrp="1" noChangeArrowheads="1"/>
          </p:cNvSpPr>
          <p:nvPr>
            <p:ph type="sldNum" sz="quarter" idx="12"/>
          </p:nvPr>
        </p:nvSpPr>
        <p:spPr/>
        <p:txBody>
          <a:bodyPr/>
          <a:lstStyle>
            <a:lvl1pPr>
              <a:defRPr b="1">
                <a:effectLst>
                  <a:outerShdw blurRad="38100" dist="38100" dir="2700000" algn="tl">
                    <a:srgbClr val="000000">
                      <a:alpha val="43137"/>
                    </a:srgbClr>
                  </a:outerShdw>
                </a:effectLst>
              </a:defRPr>
            </a:lvl1pPr>
          </a:lstStyle>
          <a:p>
            <a:pPr>
              <a:defRPr/>
            </a:pPr>
            <a:fld id="{FFE36C80-F118-4668-9A84-38E1EB590F04}" type="slidenum">
              <a:rPr lang="da-DK"/>
              <a:pPr>
                <a:defRPr/>
              </a:pPr>
              <a:t>‹#›</a:t>
            </a:fld>
            <a:endParaRPr lang="da-DK"/>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en-US"/>
          </a:p>
        </p:txBody>
      </p:sp>
      <p:sp>
        <p:nvSpPr>
          <p:cNvPr id="3" name="Pladsholder til indhold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b="1">
                <a:effectLst>
                  <a:outerShdw blurRad="38100" dist="38100" dir="2700000" algn="tl">
                    <a:srgbClr val="000000">
                      <a:alpha val="43137"/>
                    </a:srgbClr>
                  </a:outerShdw>
                </a:effectLst>
              </a:defRPr>
            </a:lvl1pPr>
          </a:lstStyle>
          <a:p>
            <a:pPr>
              <a:defRPr/>
            </a:pPr>
            <a:endParaRPr lang="da-DK"/>
          </a:p>
        </p:txBody>
      </p:sp>
      <p:sp>
        <p:nvSpPr>
          <p:cNvPr id="5" name="Rectangle 5"/>
          <p:cNvSpPr>
            <a:spLocks noGrp="1" noChangeArrowheads="1"/>
          </p:cNvSpPr>
          <p:nvPr>
            <p:ph type="ftr" sz="quarter" idx="11"/>
          </p:nvPr>
        </p:nvSpPr>
        <p:spPr/>
        <p:txBody>
          <a:bodyPr/>
          <a:lstStyle>
            <a:lvl1pPr>
              <a:defRPr b="1">
                <a:effectLst>
                  <a:outerShdw blurRad="38100" dist="38100" dir="2700000" algn="tl">
                    <a:srgbClr val="000000">
                      <a:alpha val="43137"/>
                    </a:srgbClr>
                  </a:outerShdw>
                </a:effectLst>
              </a:defRPr>
            </a:lvl1pPr>
          </a:lstStyle>
          <a:p>
            <a:pPr>
              <a:defRPr/>
            </a:pPr>
            <a:endParaRPr lang="da-DK"/>
          </a:p>
        </p:txBody>
      </p:sp>
      <p:sp>
        <p:nvSpPr>
          <p:cNvPr id="6" name="Rectangle 6"/>
          <p:cNvSpPr>
            <a:spLocks noGrp="1" noChangeArrowheads="1"/>
          </p:cNvSpPr>
          <p:nvPr>
            <p:ph type="sldNum" sz="quarter" idx="12"/>
          </p:nvPr>
        </p:nvSpPr>
        <p:spPr/>
        <p:txBody>
          <a:bodyPr/>
          <a:lstStyle>
            <a:lvl1pPr>
              <a:defRPr b="1">
                <a:effectLst>
                  <a:outerShdw blurRad="38100" dist="38100" dir="2700000" algn="tl">
                    <a:srgbClr val="000000">
                      <a:alpha val="43137"/>
                    </a:srgbClr>
                  </a:outerShdw>
                </a:effectLst>
              </a:defRPr>
            </a:lvl1pPr>
          </a:lstStyle>
          <a:p>
            <a:pPr>
              <a:defRPr/>
            </a:pPr>
            <a:fld id="{95C2167C-8EAD-41FA-B901-DE1DD1D32871}" type="slidenum">
              <a:rPr lang="da-DK"/>
              <a:pPr>
                <a:defRPr/>
              </a:pPr>
              <a:t>‹#›</a:t>
            </a:fld>
            <a:endParaRPr lang="da-DK"/>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14"/>
            <a:ext cx="7772400" cy="1362075"/>
          </a:xfrm>
        </p:spPr>
        <p:txBody>
          <a:bodyPr anchor="t"/>
          <a:lstStyle>
            <a:lvl1pPr algn="l">
              <a:defRPr sz="4000" b="1" cap="all"/>
            </a:lvl1pPr>
          </a:lstStyle>
          <a:p>
            <a:r>
              <a:rPr lang="en-US" smtClean="0"/>
              <a:t>Click to edit Master title style</a:t>
            </a:r>
            <a:endParaRPr lang="en-US"/>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b="1">
                <a:effectLst>
                  <a:outerShdw blurRad="38100" dist="38100" dir="2700000" algn="tl">
                    <a:srgbClr val="000000">
                      <a:alpha val="43137"/>
                    </a:srgbClr>
                  </a:outerShdw>
                </a:effectLst>
              </a:defRPr>
            </a:lvl1pPr>
          </a:lstStyle>
          <a:p>
            <a:pPr>
              <a:defRPr/>
            </a:pPr>
            <a:endParaRPr lang="da-DK"/>
          </a:p>
        </p:txBody>
      </p:sp>
      <p:sp>
        <p:nvSpPr>
          <p:cNvPr id="5" name="Rectangle 5"/>
          <p:cNvSpPr>
            <a:spLocks noGrp="1" noChangeArrowheads="1"/>
          </p:cNvSpPr>
          <p:nvPr>
            <p:ph type="ftr" sz="quarter" idx="11"/>
          </p:nvPr>
        </p:nvSpPr>
        <p:spPr/>
        <p:txBody>
          <a:bodyPr/>
          <a:lstStyle>
            <a:lvl1pPr>
              <a:defRPr b="1">
                <a:effectLst>
                  <a:outerShdw blurRad="38100" dist="38100" dir="2700000" algn="tl">
                    <a:srgbClr val="000000">
                      <a:alpha val="43137"/>
                    </a:srgbClr>
                  </a:outerShdw>
                </a:effectLst>
              </a:defRPr>
            </a:lvl1pPr>
          </a:lstStyle>
          <a:p>
            <a:pPr>
              <a:defRPr/>
            </a:pPr>
            <a:endParaRPr lang="da-DK"/>
          </a:p>
        </p:txBody>
      </p:sp>
      <p:sp>
        <p:nvSpPr>
          <p:cNvPr id="6" name="Rectangle 6"/>
          <p:cNvSpPr>
            <a:spLocks noGrp="1" noChangeArrowheads="1"/>
          </p:cNvSpPr>
          <p:nvPr>
            <p:ph type="sldNum" sz="quarter" idx="12"/>
          </p:nvPr>
        </p:nvSpPr>
        <p:spPr/>
        <p:txBody>
          <a:bodyPr/>
          <a:lstStyle>
            <a:lvl1pPr>
              <a:defRPr b="1">
                <a:effectLst>
                  <a:outerShdw blurRad="38100" dist="38100" dir="2700000" algn="tl">
                    <a:srgbClr val="000000">
                      <a:alpha val="43137"/>
                    </a:srgbClr>
                  </a:outerShdw>
                </a:effectLst>
              </a:defRPr>
            </a:lvl1pPr>
          </a:lstStyle>
          <a:p>
            <a:pPr>
              <a:defRPr/>
            </a:pPr>
            <a:fld id="{8DAF73AA-AD7F-41F9-A2B6-2F0298DE39E0}" type="slidenum">
              <a:rPr lang="da-DK"/>
              <a:pPr>
                <a:defRPr/>
              </a:pPr>
              <a:t>‹#›</a:t>
            </a:fld>
            <a:endParaRPr lang="da-DK"/>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en-US"/>
          </a:p>
        </p:txBody>
      </p:sp>
      <p:sp>
        <p:nvSpPr>
          <p:cNvPr id="3" name="Pladsholder til indhold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Pladsholder til indhold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b="1">
                <a:effectLst>
                  <a:outerShdw blurRad="38100" dist="38100" dir="2700000" algn="tl">
                    <a:srgbClr val="000000">
                      <a:alpha val="43137"/>
                    </a:srgbClr>
                  </a:outerShdw>
                </a:effectLst>
              </a:defRPr>
            </a:lvl1pPr>
          </a:lstStyle>
          <a:p>
            <a:pPr>
              <a:defRPr/>
            </a:pPr>
            <a:endParaRPr lang="da-DK"/>
          </a:p>
        </p:txBody>
      </p:sp>
      <p:sp>
        <p:nvSpPr>
          <p:cNvPr id="6" name="Rectangle 5"/>
          <p:cNvSpPr>
            <a:spLocks noGrp="1" noChangeArrowheads="1"/>
          </p:cNvSpPr>
          <p:nvPr>
            <p:ph type="ftr" sz="quarter" idx="11"/>
          </p:nvPr>
        </p:nvSpPr>
        <p:spPr/>
        <p:txBody>
          <a:bodyPr/>
          <a:lstStyle>
            <a:lvl1pPr>
              <a:defRPr b="1">
                <a:effectLst>
                  <a:outerShdw blurRad="38100" dist="38100" dir="2700000" algn="tl">
                    <a:srgbClr val="000000">
                      <a:alpha val="43137"/>
                    </a:srgbClr>
                  </a:outerShdw>
                </a:effectLst>
              </a:defRPr>
            </a:lvl1pPr>
          </a:lstStyle>
          <a:p>
            <a:pPr>
              <a:defRPr/>
            </a:pPr>
            <a:endParaRPr lang="da-DK"/>
          </a:p>
        </p:txBody>
      </p:sp>
      <p:sp>
        <p:nvSpPr>
          <p:cNvPr id="7" name="Rectangle 6"/>
          <p:cNvSpPr>
            <a:spLocks noGrp="1" noChangeArrowheads="1"/>
          </p:cNvSpPr>
          <p:nvPr>
            <p:ph type="sldNum" sz="quarter" idx="12"/>
          </p:nvPr>
        </p:nvSpPr>
        <p:spPr/>
        <p:txBody>
          <a:bodyPr/>
          <a:lstStyle>
            <a:lvl1pPr>
              <a:defRPr b="1">
                <a:effectLst>
                  <a:outerShdw blurRad="38100" dist="38100" dir="2700000" algn="tl">
                    <a:srgbClr val="000000">
                      <a:alpha val="43137"/>
                    </a:srgbClr>
                  </a:outerShdw>
                </a:effectLst>
              </a:defRPr>
            </a:lvl1pPr>
          </a:lstStyle>
          <a:p>
            <a:pPr>
              <a:defRPr/>
            </a:pPr>
            <a:fld id="{23155000-F018-40FA-A0DA-DF86785B5FCA}" type="slidenum">
              <a:rPr lang="da-DK"/>
              <a:pPr>
                <a:defRPr/>
              </a:pPr>
              <a:t>‹#›</a:t>
            </a:fld>
            <a:endParaRPr lang="da-DK"/>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en-US" smtClean="0"/>
              <a:t>Click to edit Master title style</a:t>
            </a:r>
            <a:endParaRPr lang="en-US"/>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Pladsholder til tekst 4"/>
          <p:cNvSpPr>
            <a:spLocks noGrp="1"/>
          </p:cNvSpPr>
          <p:nvPr>
            <p:ph type="body" sz="quarter" idx="3"/>
          </p:nvPr>
        </p:nvSpPr>
        <p:spPr>
          <a:xfrm>
            <a:off x="464503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Pladsholder til indhold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b="1">
                <a:effectLst>
                  <a:outerShdw blurRad="38100" dist="38100" dir="2700000" algn="tl">
                    <a:srgbClr val="000000">
                      <a:alpha val="43137"/>
                    </a:srgbClr>
                  </a:outerShdw>
                </a:effectLst>
              </a:defRPr>
            </a:lvl1pPr>
          </a:lstStyle>
          <a:p>
            <a:pPr>
              <a:defRPr/>
            </a:pPr>
            <a:endParaRPr lang="da-DK"/>
          </a:p>
        </p:txBody>
      </p:sp>
      <p:sp>
        <p:nvSpPr>
          <p:cNvPr id="8" name="Rectangle 5"/>
          <p:cNvSpPr>
            <a:spLocks noGrp="1" noChangeArrowheads="1"/>
          </p:cNvSpPr>
          <p:nvPr>
            <p:ph type="ftr" sz="quarter" idx="11"/>
          </p:nvPr>
        </p:nvSpPr>
        <p:spPr/>
        <p:txBody>
          <a:bodyPr/>
          <a:lstStyle>
            <a:lvl1pPr>
              <a:defRPr b="1">
                <a:effectLst>
                  <a:outerShdw blurRad="38100" dist="38100" dir="2700000" algn="tl">
                    <a:srgbClr val="000000">
                      <a:alpha val="43137"/>
                    </a:srgbClr>
                  </a:outerShdw>
                </a:effectLst>
              </a:defRPr>
            </a:lvl1pPr>
          </a:lstStyle>
          <a:p>
            <a:pPr>
              <a:defRPr/>
            </a:pPr>
            <a:endParaRPr lang="da-DK"/>
          </a:p>
        </p:txBody>
      </p:sp>
      <p:sp>
        <p:nvSpPr>
          <p:cNvPr id="9" name="Rectangle 6"/>
          <p:cNvSpPr>
            <a:spLocks noGrp="1" noChangeArrowheads="1"/>
          </p:cNvSpPr>
          <p:nvPr>
            <p:ph type="sldNum" sz="quarter" idx="12"/>
          </p:nvPr>
        </p:nvSpPr>
        <p:spPr/>
        <p:txBody>
          <a:bodyPr/>
          <a:lstStyle>
            <a:lvl1pPr>
              <a:defRPr b="1">
                <a:effectLst>
                  <a:outerShdw blurRad="38100" dist="38100" dir="2700000" algn="tl">
                    <a:srgbClr val="000000">
                      <a:alpha val="43137"/>
                    </a:srgbClr>
                  </a:outerShdw>
                </a:effectLst>
              </a:defRPr>
            </a:lvl1pPr>
          </a:lstStyle>
          <a:p>
            <a:pPr>
              <a:defRPr/>
            </a:pPr>
            <a:fld id="{3A1D7E40-4B57-416D-9F6F-A6D78BAFE72E}" type="slidenum">
              <a:rPr lang="da-DK"/>
              <a:pPr>
                <a:defRPr/>
              </a:pPr>
              <a:t>‹#›</a:t>
            </a:fld>
            <a:endParaRPr lang="da-DK"/>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b="1">
                <a:effectLst>
                  <a:outerShdw blurRad="38100" dist="38100" dir="2700000" algn="tl">
                    <a:srgbClr val="000000">
                      <a:alpha val="43137"/>
                    </a:srgbClr>
                  </a:outerShdw>
                </a:effectLst>
              </a:defRPr>
            </a:lvl1pPr>
          </a:lstStyle>
          <a:p>
            <a:pPr>
              <a:defRPr/>
            </a:pPr>
            <a:endParaRPr lang="da-DK"/>
          </a:p>
        </p:txBody>
      </p:sp>
      <p:sp>
        <p:nvSpPr>
          <p:cNvPr id="4" name="Rectangle 5"/>
          <p:cNvSpPr>
            <a:spLocks noGrp="1" noChangeArrowheads="1"/>
          </p:cNvSpPr>
          <p:nvPr>
            <p:ph type="ftr" sz="quarter" idx="11"/>
          </p:nvPr>
        </p:nvSpPr>
        <p:spPr/>
        <p:txBody>
          <a:bodyPr/>
          <a:lstStyle>
            <a:lvl1pPr>
              <a:defRPr b="1">
                <a:effectLst>
                  <a:outerShdw blurRad="38100" dist="38100" dir="2700000" algn="tl">
                    <a:srgbClr val="000000">
                      <a:alpha val="43137"/>
                    </a:srgbClr>
                  </a:outerShdw>
                </a:effectLst>
              </a:defRPr>
            </a:lvl1pPr>
          </a:lstStyle>
          <a:p>
            <a:pPr>
              <a:defRPr/>
            </a:pPr>
            <a:endParaRPr lang="da-DK"/>
          </a:p>
        </p:txBody>
      </p:sp>
      <p:sp>
        <p:nvSpPr>
          <p:cNvPr id="5" name="Rectangle 6"/>
          <p:cNvSpPr>
            <a:spLocks noGrp="1" noChangeArrowheads="1"/>
          </p:cNvSpPr>
          <p:nvPr>
            <p:ph type="sldNum" sz="quarter" idx="12"/>
          </p:nvPr>
        </p:nvSpPr>
        <p:spPr/>
        <p:txBody>
          <a:bodyPr/>
          <a:lstStyle>
            <a:lvl1pPr>
              <a:defRPr b="1">
                <a:effectLst>
                  <a:outerShdw blurRad="38100" dist="38100" dir="2700000" algn="tl">
                    <a:srgbClr val="000000">
                      <a:alpha val="43137"/>
                    </a:srgbClr>
                  </a:outerShdw>
                </a:effectLst>
              </a:defRPr>
            </a:lvl1pPr>
          </a:lstStyle>
          <a:p>
            <a:pPr>
              <a:defRPr/>
            </a:pPr>
            <a:fld id="{FA446576-C472-4A75-992C-9C963041F993}" type="slidenum">
              <a:rPr lang="da-DK"/>
              <a:pPr>
                <a:defRPr/>
              </a:pPr>
              <a:t>‹#›</a:t>
            </a:fld>
            <a:endParaRPr lang="da-DK"/>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effectLst>
                  <a:outerShdw blurRad="38100" dist="38100" dir="2700000" algn="tl">
                    <a:srgbClr val="000000">
                      <a:alpha val="43137"/>
                    </a:srgbClr>
                  </a:outerShdw>
                </a:effectLst>
              </a:defRPr>
            </a:lvl1pPr>
          </a:lstStyle>
          <a:p>
            <a:pPr>
              <a:defRPr/>
            </a:pPr>
            <a:endParaRPr lang="da-DK"/>
          </a:p>
        </p:txBody>
      </p:sp>
      <p:sp>
        <p:nvSpPr>
          <p:cNvPr id="3" name="Rectangle 5"/>
          <p:cNvSpPr>
            <a:spLocks noGrp="1" noChangeArrowheads="1"/>
          </p:cNvSpPr>
          <p:nvPr>
            <p:ph type="ftr" sz="quarter" idx="11"/>
          </p:nvPr>
        </p:nvSpPr>
        <p:spPr/>
        <p:txBody>
          <a:bodyPr/>
          <a:lstStyle>
            <a:lvl1pPr>
              <a:defRPr b="1">
                <a:effectLst>
                  <a:outerShdw blurRad="38100" dist="38100" dir="2700000" algn="tl">
                    <a:srgbClr val="000000">
                      <a:alpha val="43137"/>
                    </a:srgbClr>
                  </a:outerShdw>
                </a:effectLst>
              </a:defRPr>
            </a:lvl1pPr>
          </a:lstStyle>
          <a:p>
            <a:pPr>
              <a:defRPr/>
            </a:pPr>
            <a:endParaRPr lang="da-DK"/>
          </a:p>
        </p:txBody>
      </p:sp>
      <p:sp>
        <p:nvSpPr>
          <p:cNvPr id="4" name="Rectangle 6"/>
          <p:cNvSpPr>
            <a:spLocks noGrp="1" noChangeArrowheads="1"/>
          </p:cNvSpPr>
          <p:nvPr>
            <p:ph type="sldNum" sz="quarter" idx="12"/>
          </p:nvPr>
        </p:nvSpPr>
        <p:spPr/>
        <p:txBody>
          <a:bodyPr/>
          <a:lstStyle>
            <a:lvl1pPr>
              <a:defRPr b="1">
                <a:effectLst>
                  <a:outerShdw blurRad="38100" dist="38100" dir="2700000" algn="tl">
                    <a:srgbClr val="000000">
                      <a:alpha val="43137"/>
                    </a:srgbClr>
                  </a:outerShdw>
                </a:effectLst>
              </a:defRPr>
            </a:lvl1pPr>
          </a:lstStyle>
          <a:p>
            <a:pPr>
              <a:defRPr/>
            </a:pPr>
            <a:fld id="{B2DB3EA3-B6DD-468E-A8A9-865DB38609F6}" type="slidenum">
              <a:rPr lang="da-DK"/>
              <a:pPr>
                <a:defRPr/>
              </a:pPr>
              <a:t>‹#›</a:t>
            </a:fld>
            <a:endParaRPr lang="da-DK"/>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5"/>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3" name="Rectangle 4"/>
          <p:cNvSpPr>
            <a:spLocks noGrp="1" noChangeArrowheads="1"/>
          </p:cNvSpPr>
          <p:nvPr>
            <p:ph type="dt" sz="half" idx="10"/>
          </p:nvPr>
        </p:nvSpPr>
        <p:spPr>
          <a:ln/>
        </p:spPr>
        <p:txBody>
          <a:bodyPr/>
          <a:lstStyle>
            <a:lvl1pPr>
              <a:defRPr/>
            </a:lvl1pPr>
          </a:lstStyle>
          <a:p>
            <a:fld id="{628EAFA9-7502-42D3-9B79-C38E938C236F}" type="datetimeFigureOut">
              <a:rPr lang="en-US" smtClean="0"/>
              <a:pPr/>
              <a:t>12/10/2016</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2D57B0AA-AC8E-4463-ADAC-E87D09B82E4F}" type="slidenum">
              <a:rPr lang="en-US" smtClean="0"/>
              <a:pPr/>
              <a:t>‹#›</a:t>
            </a:fld>
            <a:endParaRPr lang="en-U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Pladsholder til indhold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Pladsholder til tekst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b="1">
                <a:effectLst>
                  <a:outerShdw blurRad="38100" dist="38100" dir="2700000" algn="tl">
                    <a:srgbClr val="000000">
                      <a:alpha val="43137"/>
                    </a:srgbClr>
                  </a:outerShdw>
                </a:effectLst>
              </a:defRPr>
            </a:lvl1pPr>
          </a:lstStyle>
          <a:p>
            <a:pPr>
              <a:defRPr/>
            </a:pPr>
            <a:endParaRPr lang="da-DK"/>
          </a:p>
        </p:txBody>
      </p:sp>
      <p:sp>
        <p:nvSpPr>
          <p:cNvPr id="6" name="Rectangle 5"/>
          <p:cNvSpPr>
            <a:spLocks noGrp="1" noChangeArrowheads="1"/>
          </p:cNvSpPr>
          <p:nvPr>
            <p:ph type="ftr" sz="quarter" idx="11"/>
          </p:nvPr>
        </p:nvSpPr>
        <p:spPr/>
        <p:txBody>
          <a:bodyPr/>
          <a:lstStyle>
            <a:lvl1pPr>
              <a:defRPr b="1">
                <a:effectLst>
                  <a:outerShdw blurRad="38100" dist="38100" dir="2700000" algn="tl">
                    <a:srgbClr val="000000">
                      <a:alpha val="43137"/>
                    </a:srgbClr>
                  </a:outerShdw>
                </a:effectLst>
              </a:defRPr>
            </a:lvl1pPr>
          </a:lstStyle>
          <a:p>
            <a:pPr>
              <a:defRPr/>
            </a:pPr>
            <a:endParaRPr lang="da-DK"/>
          </a:p>
        </p:txBody>
      </p:sp>
      <p:sp>
        <p:nvSpPr>
          <p:cNvPr id="7" name="Rectangle 6"/>
          <p:cNvSpPr>
            <a:spLocks noGrp="1" noChangeArrowheads="1"/>
          </p:cNvSpPr>
          <p:nvPr>
            <p:ph type="sldNum" sz="quarter" idx="12"/>
          </p:nvPr>
        </p:nvSpPr>
        <p:spPr/>
        <p:txBody>
          <a:bodyPr/>
          <a:lstStyle>
            <a:lvl1pPr>
              <a:defRPr b="1">
                <a:effectLst>
                  <a:outerShdw blurRad="38100" dist="38100" dir="2700000" algn="tl">
                    <a:srgbClr val="000000">
                      <a:alpha val="43137"/>
                    </a:srgbClr>
                  </a:outerShdw>
                </a:effectLst>
              </a:defRPr>
            </a:lvl1pPr>
          </a:lstStyle>
          <a:p>
            <a:pPr>
              <a:defRPr/>
            </a:pPr>
            <a:fld id="{03D6656B-1B4A-4C68-B2CA-92952BBE9D27}" type="slidenum">
              <a:rPr lang="da-DK"/>
              <a:pPr>
                <a:defRPr/>
              </a:pPr>
              <a:t>‹#›</a:t>
            </a:fld>
            <a:endParaRPr lang="da-DK"/>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b="1">
                <a:effectLst>
                  <a:outerShdw blurRad="38100" dist="38100" dir="2700000" algn="tl">
                    <a:srgbClr val="000000">
                      <a:alpha val="43137"/>
                    </a:srgbClr>
                  </a:outerShdw>
                </a:effectLst>
              </a:defRPr>
            </a:lvl1pPr>
          </a:lstStyle>
          <a:p>
            <a:pPr>
              <a:defRPr/>
            </a:pPr>
            <a:endParaRPr lang="da-DK"/>
          </a:p>
        </p:txBody>
      </p:sp>
      <p:sp>
        <p:nvSpPr>
          <p:cNvPr id="6" name="Rectangle 5"/>
          <p:cNvSpPr>
            <a:spLocks noGrp="1" noChangeArrowheads="1"/>
          </p:cNvSpPr>
          <p:nvPr>
            <p:ph type="ftr" sz="quarter" idx="11"/>
          </p:nvPr>
        </p:nvSpPr>
        <p:spPr/>
        <p:txBody>
          <a:bodyPr/>
          <a:lstStyle>
            <a:lvl1pPr>
              <a:defRPr b="1">
                <a:effectLst>
                  <a:outerShdw blurRad="38100" dist="38100" dir="2700000" algn="tl">
                    <a:srgbClr val="000000">
                      <a:alpha val="43137"/>
                    </a:srgbClr>
                  </a:outerShdw>
                </a:effectLst>
              </a:defRPr>
            </a:lvl1pPr>
          </a:lstStyle>
          <a:p>
            <a:pPr>
              <a:defRPr/>
            </a:pPr>
            <a:endParaRPr lang="da-DK"/>
          </a:p>
        </p:txBody>
      </p:sp>
      <p:sp>
        <p:nvSpPr>
          <p:cNvPr id="7" name="Rectangle 6"/>
          <p:cNvSpPr>
            <a:spLocks noGrp="1" noChangeArrowheads="1"/>
          </p:cNvSpPr>
          <p:nvPr>
            <p:ph type="sldNum" sz="quarter" idx="12"/>
          </p:nvPr>
        </p:nvSpPr>
        <p:spPr/>
        <p:txBody>
          <a:bodyPr/>
          <a:lstStyle>
            <a:lvl1pPr>
              <a:defRPr b="1">
                <a:effectLst>
                  <a:outerShdw blurRad="38100" dist="38100" dir="2700000" algn="tl">
                    <a:srgbClr val="000000">
                      <a:alpha val="43137"/>
                    </a:srgbClr>
                  </a:outerShdw>
                </a:effectLst>
              </a:defRPr>
            </a:lvl1pPr>
          </a:lstStyle>
          <a:p>
            <a:pPr>
              <a:defRPr/>
            </a:pPr>
            <a:fld id="{1C4D3A3F-90BE-4CD1-9FE0-C3032A8A04ED}" type="slidenum">
              <a:rPr lang="da-DK"/>
              <a:pPr>
                <a:defRPr/>
              </a:pPr>
              <a:t>‹#›</a:t>
            </a:fld>
            <a:endParaRPr lang="da-DK"/>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en-US"/>
          </a:p>
        </p:txBody>
      </p:sp>
      <p:sp>
        <p:nvSpPr>
          <p:cNvPr id="3" name="Pladsholder til lodret titel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b="1">
                <a:effectLst>
                  <a:outerShdw blurRad="38100" dist="38100" dir="2700000" algn="tl">
                    <a:srgbClr val="000000">
                      <a:alpha val="43137"/>
                    </a:srgbClr>
                  </a:outerShdw>
                </a:effectLst>
              </a:defRPr>
            </a:lvl1pPr>
          </a:lstStyle>
          <a:p>
            <a:pPr>
              <a:defRPr/>
            </a:pPr>
            <a:endParaRPr lang="da-DK"/>
          </a:p>
        </p:txBody>
      </p:sp>
      <p:sp>
        <p:nvSpPr>
          <p:cNvPr id="5" name="Rectangle 5"/>
          <p:cNvSpPr>
            <a:spLocks noGrp="1" noChangeArrowheads="1"/>
          </p:cNvSpPr>
          <p:nvPr>
            <p:ph type="ftr" sz="quarter" idx="11"/>
          </p:nvPr>
        </p:nvSpPr>
        <p:spPr/>
        <p:txBody>
          <a:bodyPr/>
          <a:lstStyle>
            <a:lvl1pPr>
              <a:defRPr b="1">
                <a:effectLst>
                  <a:outerShdw blurRad="38100" dist="38100" dir="2700000" algn="tl">
                    <a:srgbClr val="000000">
                      <a:alpha val="43137"/>
                    </a:srgbClr>
                  </a:outerShdw>
                </a:effectLst>
              </a:defRPr>
            </a:lvl1pPr>
          </a:lstStyle>
          <a:p>
            <a:pPr>
              <a:defRPr/>
            </a:pPr>
            <a:endParaRPr lang="da-DK"/>
          </a:p>
        </p:txBody>
      </p:sp>
      <p:sp>
        <p:nvSpPr>
          <p:cNvPr id="6" name="Rectangle 6"/>
          <p:cNvSpPr>
            <a:spLocks noGrp="1" noChangeArrowheads="1"/>
          </p:cNvSpPr>
          <p:nvPr>
            <p:ph type="sldNum" sz="quarter" idx="12"/>
          </p:nvPr>
        </p:nvSpPr>
        <p:spPr/>
        <p:txBody>
          <a:bodyPr/>
          <a:lstStyle>
            <a:lvl1pPr>
              <a:defRPr b="1">
                <a:effectLst>
                  <a:outerShdw blurRad="38100" dist="38100" dir="2700000" algn="tl">
                    <a:srgbClr val="000000">
                      <a:alpha val="43137"/>
                    </a:srgbClr>
                  </a:outerShdw>
                </a:effectLst>
              </a:defRPr>
            </a:lvl1pPr>
          </a:lstStyle>
          <a:p>
            <a:pPr>
              <a:defRPr/>
            </a:pPr>
            <a:fld id="{1493F587-7760-424D-BCF3-F3955DC1F466}" type="slidenum">
              <a:rPr lang="da-DK"/>
              <a:pPr>
                <a:defRPr/>
              </a:pPr>
              <a:t>‹#›</a:t>
            </a:fld>
            <a:endParaRPr lang="da-DK"/>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45"/>
            <a:ext cx="2057400" cy="5851525"/>
          </a:xfrm>
        </p:spPr>
        <p:txBody>
          <a:bodyPr vert="eaVert"/>
          <a:lstStyle/>
          <a:p>
            <a:r>
              <a:rPr lang="en-US" smtClean="0"/>
              <a:t>Click to edit Master title style</a:t>
            </a:r>
            <a:endParaRPr lang="en-US"/>
          </a:p>
        </p:txBody>
      </p:sp>
      <p:sp>
        <p:nvSpPr>
          <p:cNvPr id="3" name="Pladsholder til lodret titel 2"/>
          <p:cNvSpPr>
            <a:spLocks noGrp="1"/>
          </p:cNvSpPr>
          <p:nvPr>
            <p:ph type="body" orient="vert" idx="1"/>
          </p:nvPr>
        </p:nvSpPr>
        <p:spPr>
          <a:xfrm>
            <a:off x="457200" y="274645"/>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b="1">
                <a:effectLst>
                  <a:outerShdw blurRad="38100" dist="38100" dir="2700000" algn="tl">
                    <a:srgbClr val="000000">
                      <a:alpha val="43137"/>
                    </a:srgbClr>
                  </a:outerShdw>
                </a:effectLst>
              </a:defRPr>
            </a:lvl1pPr>
          </a:lstStyle>
          <a:p>
            <a:pPr>
              <a:defRPr/>
            </a:pPr>
            <a:endParaRPr lang="da-DK"/>
          </a:p>
        </p:txBody>
      </p:sp>
      <p:sp>
        <p:nvSpPr>
          <p:cNvPr id="5" name="Rectangle 5"/>
          <p:cNvSpPr>
            <a:spLocks noGrp="1" noChangeArrowheads="1"/>
          </p:cNvSpPr>
          <p:nvPr>
            <p:ph type="ftr" sz="quarter" idx="11"/>
          </p:nvPr>
        </p:nvSpPr>
        <p:spPr/>
        <p:txBody>
          <a:bodyPr/>
          <a:lstStyle>
            <a:lvl1pPr>
              <a:defRPr b="1">
                <a:effectLst>
                  <a:outerShdw blurRad="38100" dist="38100" dir="2700000" algn="tl">
                    <a:srgbClr val="000000">
                      <a:alpha val="43137"/>
                    </a:srgbClr>
                  </a:outerShdw>
                </a:effectLst>
              </a:defRPr>
            </a:lvl1pPr>
          </a:lstStyle>
          <a:p>
            <a:pPr>
              <a:defRPr/>
            </a:pPr>
            <a:endParaRPr lang="da-DK"/>
          </a:p>
        </p:txBody>
      </p:sp>
      <p:sp>
        <p:nvSpPr>
          <p:cNvPr id="6" name="Rectangle 6"/>
          <p:cNvSpPr>
            <a:spLocks noGrp="1" noChangeArrowheads="1"/>
          </p:cNvSpPr>
          <p:nvPr>
            <p:ph type="sldNum" sz="quarter" idx="12"/>
          </p:nvPr>
        </p:nvSpPr>
        <p:spPr/>
        <p:txBody>
          <a:bodyPr/>
          <a:lstStyle>
            <a:lvl1pPr>
              <a:defRPr b="1">
                <a:effectLst>
                  <a:outerShdw blurRad="38100" dist="38100" dir="2700000" algn="tl">
                    <a:srgbClr val="000000">
                      <a:alpha val="43137"/>
                    </a:srgbClr>
                  </a:outerShdw>
                </a:effectLst>
              </a:defRPr>
            </a:lvl1pPr>
          </a:lstStyle>
          <a:p>
            <a:pPr>
              <a:defRPr/>
            </a:pPr>
            <a:fld id="{14FEADAB-271B-4F7E-A7B1-262622BBEF08}" type="slidenum">
              <a:rPr lang="da-DK"/>
              <a:pPr>
                <a:defRPr/>
              </a:pPr>
              <a:t>‹#›</a:t>
            </a:fld>
            <a:endParaRPr lang="da-DK"/>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bl" preserve="1">
  <p:cSld name="Titel og tab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Pladsholder til tabel 2"/>
          <p:cNvSpPr>
            <a:spLocks noGrp="1"/>
          </p:cNvSpPr>
          <p:nvPr>
            <p:ph type="tbl" idx="1"/>
          </p:nvPr>
        </p:nvSpPr>
        <p:spPr>
          <a:xfrm>
            <a:off x="457200" y="1600206"/>
            <a:ext cx="8229600" cy="4525963"/>
          </a:xfrm>
        </p:spPr>
        <p:txBody>
          <a:bodyPr/>
          <a:lstStyle/>
          <a:p>
            <a:pPr lvl="0"/>
            <a:r>
              <a:rPr lang="en-US" noProof="0" smtClean="0"/>
              <a:t>Click icon to add table</a:t>
            </a:r>
          </a:p>
        </p:txBody>
      </p:sp>
      <p:sp>
        <p:nvSpPr>
          <p:cNvPr id="4" name="Rectangle 4"/>
          <p:cNvSpPr>
            <a:spLocks noGrp="1" noChangeArrowheads="1"/>
          </p:cNvSpPr>
          <p:nvPr>
            <p:ph type="dt" sz="half" idx="10"/>
          </p:nvPr>
        </p:nvSpPr>
        <p:spPr/>
        <p:txBody>
          <a:bodyPr/>
          <a:lstStyle>
            <a:lvl1pPr>
              <a:defRPr b="1">
                <a:effectLst>
                  <a:outerShdw blurRad="38100" dist="38100" dir="2700000" algn="tl">
                    <a:srgbClr val="000000">
                      <a:alpha val="43137"/>
                    </a:srgbClr>
                  </a:outerShdw>
                </a:effectLst>
              </a:defRPr>
            </a:lvl1pPr>
          </a:lstStyle>
          <a:p>
            <a:pPr>
              <a:defRPr/>
            </a:pPr>
            <a:endParaRPr lang="da-DK"/>
          </a:p>
        </p:txBody>
      </p:sp>
      <p:sp>
        <p:nvSpPr>
          <p:cNvPr id="5" name="Rectangle 5"/>
          <p:cNvSpPr>
            <a:spLocks noGrp="1" noChangeArrowheads="1"/>
          </p:cNvSpPr>
          <p:nvPr>
            <p:ph type="ftr" sz="quarter" idx="11"/>
          </p:nvPr>
        </p:nvSpPr>
        <p:spPr/>
        <p:txBody>
          <a:bodyPr/>
          <a:lstStyle>
            <a:lvl1pPr>
              <a:defRPr b="1">
                <a:effectLst>
                  <a:outerShdw blurRad="38100" dist="38100" dir="2700000" algn="tl">
                    <a:srgbClr val="000000">
                      <a:alpha val="43137"/>
                    </a:srgbClr>
                  </a:outerShdw>
                </a:effectLst>
              </a:defRPr>
            </a:lvl1pPr>
          </a:lstStyle>
          <a:p>
            <a:pPr>
              <a:defRPr/>
            </a:pPr>
            <a:endParaRPr lang="da-DK"/>
          </a:p>
        </p:txBody>
      </p:sp>
      <p:sp>
        <p:nvSpPr>
          <p:cNvPr id="6" name="Rectangle 6"/>
          <p:cNvSpPr>
            <a:spLocks noGrp="1" noChangeArrowheads="1"/>
          </p:cNvSpPr>
          <p:nvPr>
            <p:ph type="sldNum" sz="quarter" idx="12"/>
          </p:nvPr>
        </p:nvSpPr>
        <p:spPr/>
        <p:txBody>
          <a:bodyPr/>
          <a:lstStyle>
            <a:lvl1pPr>
              <a:defRPr b="1">
                <a:effectLst>
                  <a:outerShdw blurRad="38100" dist="38100" dir="2700000" algn="tl">
                    <a:srgbClr val="000000">
                      <a:alpha val="43137"/>
                    </a:srgbClr>
                  </a:outerShdw>
                </a:effectLst>
              </a:defRPr>
            </a:lvl1pPr>
          </a:lstStyle>
          <a:p>
            <a:pPr>
              <a:defRPr/>
            </a:pPr>
            <a:fld id="{210E0BD5-B87C-4BA6-8FA6-56F9A111D311}" type="slidenum">
              <a:rPr lang="da-DK"/>
              <a:pPr>
                <a:defRPr/>
              </a:pPr>
              <a:t>‹#›</a:t>
            </a:fld>
            <a:endParaRPr lang="da-DK"/>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9"/>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5" name="Rectangle 5"/>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6" name="Rectangle 6"/>
          <p:cNvSpPr>
            <a:spLocks noGrp="1" noChangeArrowheads="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8FB4A0A5-635F-47B5-95A1-F097911ACBF6}" type="slidenum">
              <a:rPr lang="en-GB"/>
              <a:pPr>
                <a:defRPr/>
              </a:pPr>
              <a:t>‹#›</a:t>
            </a:fld>
            <a:endParaRPr lang="en-GB"/>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5" name="Rectangle 5"/>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6" name="Rectangle 6"/>
          <p:cNvSpPr>
            <a:spLocks noGrp="1" noChangeArrowheads="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7E8FA373-5395-4F89-8509-16FA29ADE38E}" type="slidenum">
              <a:rPr lang="en-GB"/>
              <a:pPr>
                <a:defRPr/>
              </a:pPr>
              <a:t>‹#›</a:t>
            </a:fld>
            <a:endParaRPr lang="en-GB"/>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4"/>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5" name="Rectangle 5"/>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6" name="Rectangle 6"/>
          <p:cNvSpPr>
            <a:spLocks noGrp="1" noChangeArrowheads="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C2819F1D-B9CC-4FD1-9E64-60E7AABF6943}" type="slidenum">
              <a:rPr lang="en-GB"/>
              <a:pPr>
                <a:defRPr/>
              </a:pPr>
              <a:t>‹#›</a:t>
            </a:fld>
            <a:endParaRPr lang="en-GB"/>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6" name="Rectangle 5"/>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7" name="Rectangle 6"/>
          <p:cNvSpPr>
            <a:spLocks noGrp="1" noChangeArrowheads="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2ACEAA9C-DF66-4BD6-B041-24982ABAB574}" type="slidenum">
              <a:rPr lang="en-GB"/>
              <a:pPr>
                <a:defRPr/>
              </a:pPr>
              <a:t>‹#›</a:t>
            </a:fld>
            <a:endParaRPr lang="en-GB"/>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8" name="Rectangle 5"/>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9" name="Rectangle 6"/>
          <p:cNvSpPr>
            <a:spLocks noGrp="1" noChangeArrowheads="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36FB2ED9-4F14-48D0-9C26-E52CB5890B38}" type="slidenum">
              <a:rPr lang="en-GB"/>
              <a:pPr>
                <a:defRPr/>
              </a:pPr>
              <a:t>‹#›</a:t>
            </a:fld>
            <a:endParaRPr lang="en-GB"/>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611536"/>
            <a:ext cx="7772400" cy="507831"/>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6"/>
          <p:cNvSpPr>
            <a:spLocks noGrp="1" noChangeArrowheads="1"/>
          </p:cNvSpPr>
          <p:nvPr>
            <p:ph type="dt" sz="half" idx="10"/>
          </p:nvPr>
        </p:nvSpPr>
        <p:spPr>
          <a:ln/>
        </p:spPr>
        <p:txBody>
          <a:bodyPr/>
          <a:lstStyle>
            <a:lvl1pPr>
              <a:defRPr/>
            </a:lvl1pPr>
          </a:lstStyle>
          <a:p>
            <a:pPr>
              <a:defRPr/>
            </a:pPr>
            <a:r>
              <a:rPr lang="en-US"/>
              <a:t>Syntax – Mar 08, 2007 </a:t>
            </a:r>
          </a:p>
        </p:txBody>
      </p:sp>
      <p:sp>
        <p:nvSpPr>
          <p:cNvPr id="5" name="Rectangle 7"/>
          <p:cNvSpPr>
            <a:spLocks noGrp="1" noChangeArrowheads="1"/>
          </p:cNvSpPr>
          <p:nvPr>
            <p:ph type="ftr" sz="quarter" idx="11"/>
          </p:nvPr>
        </p:nvSpPr>
        <p:spPr>
          <a:ln/>
        </p:spPr>
        <p:txBody>
          <a:bodyPr/>
          <a:lstStyle>
            <a:lvl1pPr>
              <a:defRPr/>
            </a:lvl1pPr>
          </a:lstStyle>
          <a:p>
            <a:pPr>
              <a:defRPr/>
            </a:pPr>
            <a:fld id="{8A92E27E-AC14-4389-949A-CCEAA821226B}" type="slidenum">
              <a:rPr lang="en-US"/>
              <a:pPr>
                <a:defRPr/>
              </a:pPr>
              <a:t>‹#›</a:t>
            </a:fld>
            <a:endParaRPr lang="en-US"/>
          </a:p>
        </p:txBody>
      </p:sp>
    </p:spTree>
  </p:cSld>
  <p:clrMapOvr>
    <a:masterClrMapping/>
  </p:clrMapOvr>
  <p:transition>
    <p:wipe dir="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4" name="Rectangle 5"/>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5" name="Rectangle 6"/>
          <p:cNvSpPr>
            <a:spLocks noGrp="1" noChangeArrowheads="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101A01D1-0DD6-40F4-B3A0-4D31B0527AB5}" type="slidenum">
              <a:rPr lang="en-GB"/>
              <a:pPr>
                <a:defRPr/>
              </a:pPr>
              <a:t>‹#›</a:t>
            </a:fld>
            <a:endParaRPr lang="en-GB"/>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3" name="Rectangle 5"/>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4" name="Rectangle 6"/>
          <p:cNvSpPr>
            <a:spLocks noGrp="1" noChangeArrowheads="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1B78F595-651B-43A2-B8E5-09B0DF40A779}" type="slidenum">
              <a:rPr lang="en-GB"/>
              <a:pPr>
                <a:defRPr/>
              </a:pPr>
              <a:t>‹#›</a:t>
            </a:fld>
            <a:endParaRPr lang="en-GB"/>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6" name="Rectangle 5"/>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7" name="Rectangle 6"/>
          <p:cNvSpPr>
            <a:spLocks noGrp="1" noChangeArrowheads="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18C705C4-9E07-4CC2-825A-5CC898CBB99E}" type="slidenum">
              <a:rPr lang="en-GB"/>
              <a:pPr>
                <a:defRPr/>
              </a:pPr>
              <a:t>‹#›</a:t>
            </a:fld>
            <a:endParaRPr lang="en-GB"/>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6" name="Rectangle 5"/>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7" name="Rectangle 6"/>
          <p:cNvSpPr>
            <a:spLocks noGrp="1" noChangeArrowheads="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BCF4AB03-F2C7-4A57-85E2-72D13EDD5D8E}" type="slidenum">
              <a:rPr lang="en-GB"/>
              <a:pPr>
                <a:defRPr/>
              </a:pPr>
              <a:t>‹#›</a:t>
            </a:fld>
            <a:endParaRPr lang="en-GB"/>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5" name="Rectangle 5"/>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6" name="Rectangle 6"/>
          <p:cNvSpPr>
            <a:spLocks noGrp="1" noChangeArrowheads="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52B6EE7B-3356-44DF-B3C0-1BB8C7ECBEFE}" type="slidenum">
              <a:rPr lang="en-GB"/>
              <a:pPr>
                <a:defRPr/>
              </a:pPr>
              <a:t>‹#›</a:t>
            </a:fld>
            <a:endParaRPr lang="en-GB"/>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5" name="Rectangle 5"/>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6" name="Rectangle 6"/>
          <p:cNvSpPr>
            <a:spLocks noGrp="1" noChangeArrowheads="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63A5EBFA-E074-4F67-8C04-884D88CA2016}" type="slidenum">
              <a:rPr lang="en-GB"/>
              <a:pPr>
                <a:defRPr/>
              </a:pPr>
              <a:t>‹#›</a:t>
            </a:fld>
            <a:endParaRPr lang="en-GB"/>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48200" y="3938595"/>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Rectangle 4"/>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7" name="Rectangle 5"/>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8" name="Rectangle 6"/>
          <p:cNvSpPr>
            <a:spLocks noGrp="1" noChangeArrowheads="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D23A368E-285B-4A11-88F7-588799358852}" type="slidenum">
              <a:rPr lang="en-GB"/>
              <a:pPr>
                <a:defRPr/>
              </a:pPr>
              <a:t>‹#›</a:t>
            </a:fld>
            <a:endParaRPr lang="en-GB"/>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9"/>
            <a:ext cx="7772400" cy="46166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wipe dir="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wipe dir="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23439"/>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6"/>
          <p:cNvSpPr>
            <a:spLocks noGrp="1" noChangeArrowheads="1"/>
          </p:cNvSpPr>
          <p:nvPr>
            <p:ph type="dt" sz="half" idx="10"/>
          </p:nvPr>
        </p:nvSpPr>
        <p:spPr>
          <a:ln/>
        </p:spPr>
        <p:txBody>
          <a:bodyPr/>
          <a:lstStyle>
            <a:lvl1pPr>
              <a:defRPr/>
            </a:lvl1pPr>
          </a:lstStyle>
          <a:p>
            <a:pPr>
              <a:defRPr/>
            </a:pPr>
            <a:r>
              <a:rPr lang="en-US"/>
              <a:t>Syntax – Mar 08, 2007 </a:t>
            </a:r>
          </a:p>
        </p:txBody>
      </p:sp>
      <p:sp>
        <p:nvSpPr>
          <p:cNvPr id="5" name="Rectangle 7"/>
          <p:cNvSpPr>
            <a:spLocks noGrp="1" noChangeArrowheads="1"/>
          </p:cNvSpPr>
          <p:nvPr>
            <p:ph type="ftr" sz="quarter" idx="11"/>
          </p:nvPr>
        </p:nvSpPr>
        <p:spPr>
          <a:ln/>
        </p:spPr>
        <p:txBody>
          <a:bodyPr/>
          <a:lstStyle>
            <a:lvl1pPr>
              <a:defRPr/>
            </a:lvl1pPr>
          </a:lstStyle>
          <a:p>
            <a:pPr>
              <a:defRPr/>
            </a:pPr>
            <a:fld id="{1C35D1B1-28C5-473F-AA05-051E8F502D82}" type="slidenum">
              <a:rPr lang="en-US"/>
              <a:pPr>
                <a:defRPr/>
              </a:pPr>
              <a:t>‹#›</a:t>
            </a:fld>
            <a:endParaRPr lang="en-US"/>
          </a:p>
        </p:txBody>
      </p:sp>
    </p:spTree>
  </p:cSld>
  <p:clrMapOvr>
    <a:masterClrMapping/>
  </p:clrMapOvr>
  <p:transition>
    <p:wipe dir="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85776" y="1006475"/>
            <a:ext cx="395287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1052" y="1006475"/>
            <a:ext cx="395287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wipe dir="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42"/>
            <a:ext cx="8229600" cy="461665"/>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wipe dir="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wipe dir="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wipe dir="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727214"/>
            <a:ext cx="3008313" cy="707886"/>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wipe dir="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967228"/>
            <a:ext cx="5486400" cy="40011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wipe dir="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wipe dir="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89928" y="152408"/>
            <a:ext cx="553998" cy="58896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85778" y="152408"/>
            <a:ext cx="5891213" cy="58896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wipe dir="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4"/>
            <a:ext cx="7772400" cy="1200329"/>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r>
              <a:rPr lang="en-US"/>
              <a:t>Syntax – Mar 08, 2007 </a:t>
            </a:r>
          </a:p>
        </p:txBody>
      </p:sp>
      <p:sp>
        <p:nvSpPr>
          <p:cNvPr id="5" name="Rectangle 7"/>
          <p:cNvSpPr>
            <a:spLocks noGrp="1" noChangeArrowheads="1"/>
          </p:cNvSpPr>
          <p:nvPr>
            <p:ph type="ftr" sz="quarter" idx="11"/>
          </p:nvPr>
        </p:nvSpPr>
        <p:spPr>
          <a:ln/>
        </p:spPr>
        <p:txBody>
          <a:bodyPr/>
          <a:lstStyle>
            <a:lvl1pPr>
              <a:defRPr/>
            </a:lvl1pPr>
          </a:lstStyle>
          <a:p>
            <a:pPr>
              <a:defRPr/>
            </a:pPr>
            <a:fld id="{6FB1E2FF-8925-4B8F-AFF4-9362F4C47563}" type="slidenum">
              <a:rPr lang="en-US"/>
              <a:pPr>
                <a:defRPr/>
              </a:pPr>
              <a:t>‹#›</a:t>
            </a:fld>
            <a:endParaRPr lang="en-US"/>
          </a:p>
        </p:txBody>
      </p:sp>
    </p:spTree>
  </p:cSld>
  <p:clrMapOvr>
    <a:masterClrMapping/>
  </p:clrMapOvr>
  <p:transition>
    <p:wipe dir="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8620" y="368300"/>
            <a:ext cx="2122487" cy="5727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9565" y="368300"/>
            <a:ext cx="6216650" cy="5727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309569" y="368300"/>
            <a:ext cx="8491537"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pPr lvl="0"/>
            <a:r>
              <a:rPr lang="en-US" noProof="0" smtClean="0"/>
              <a:t>Click icon to add chart</a:t>
            </a:r>
            <a:endParaRPr lang="en-US" noProof="0"/>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723900" y="1666875"/>
            <a:ext cx="3949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826002" y="1666875"/>
            <a:ext cx="3949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6"/>
          <p:cNvSpPr>
            <a:spLocks noGrp="1" noChangeArrowheads="1"/>
          </p:cNvSpPr>
          <p:nvPr>
            <p:ph type="dt" sz="half" idx="10"/>
          </p:nvPr>
        </p:nvSpPr>
        <p:spPr>
          <a:ln/>
        </p:spPr>
        <p:txBody>
          <a:bodyPr/>
          <a:lstStyle>
            <a:lvl1pPr>
              <a:defRPr/>
            </a:lvl1pPr>
          </a:lstStyle>
          <a:p>
            <a:pPr>
              <a:defRPr/>
            </a:pPr>
            <a:r>
              <a:rPr lang="en-US"/>
              <a:t>Syntax – Mar 08, 2007 </a:t>
            </a:r>
          </a:p>
        </p:txBody>
      </p:sp>
      <p:sp>
        <p:nvSpPr>
          <p:cNvPr id="6" name="Rectangle 7"/>
          <p:cNvSpPr>
            <a:spLocks noGrp="1" noChangeArrowheads="1"/>
          </p:cNvSpPr>
          <p:nvPr>
            <p:ph type="ftr" sz="quarter" idx="11"/>
          </p:nvPr>
        </p:nvSpPr>
        <p:spPr>
          <a:ln/>
        </p:spPr>
        <p:txBody>
          <a:bodyPr/>
          <a:lstStyle>
            <a:lvl1pPr>
              <a:defRPr/>
            </a:lvl1pPr>
          </a:lstStyle>
          <a:p>
            <a:pPr>
              <a:defRPr/>
            </a:pPr>
            <a:fld id="{0D1AE03B-4D2B-4DF2-B7C7-2B233FCBFE4B}" type="slidenum">
              <a:rPr lang="en-US"/>
              <a:pPr>
                <a:defRPr/>
              </a:pPr>
              <a:t>‹#›</a:t>
            </a:fld>
            <a:endParaRPr lang="en-US"/>
          </a:p>
        </p:txBody>
      </p:sp>
    </p:spTree>
  </p:cSld>
  <p:clrMapOvr>
    <a:masterClrMapping/>
  </p:clrMapOvr>
  <p:transition>
    <p:wipe dir="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itle Slide with picture 1">
    <p:spTree>
      <p:nvGrpSpPr>
        <p:cNvPr id="1" name=""/>
        <p:cNvGrpSpPr/>
        <p:nvPr/>
      </p:nvGrpSpPr>
      <p:grpSpPr>
        <a:xfrm>
          <a:off x="0" y="0"/>
          <a:ext cx="0" cy="0"/>
          <a:chOff x="0" y="0"/>
          <a:chExt cx="0" cy="0"/>
        </a:xfrm>
      </p:grpSpPr>
      <p:pic>
        <p:nvPicPr>
          <p:cNvPr id="4" name="Content Placeholder 3" descr="scan026 bitmap.png"/>
          <p:cNvPicPr>
            <a:picLocks noChangeAspect="1"/>
          </p:cNvPicPr>
          <p:nvPr userDrawn="1"/>
        </p:nvPicPr>
        <p:blipFill>
          <a:blip r:embed="rId2" cstate="print"/>
          <a:srcRect l="-28812" t="-6589" r="-5019" b="851"/>
          <a:stretch>
            <a:fillRect/>
          </a:stretch>
        </p:blipFill>
        <p:spPr bwMode="auto">
          <a:xfrm>
            <a:off x="0" y="2492375"/>
            <a:ext cx="9144000" cy="4365625"/>
          </a:xfrm>
          <a:prstGeom prst="rect">
            <a:avLst/>
          </a:prstGeom>
          <a:noFill/>
          <a:ln w="9525">
            <a:noFill/>
            <a:miter lim="800000"/>
            <a:headEnd/>
            <a:tailEnd/>
          </a:ln>
        </p:spPr>
      </p:pic>
      <p:pic>
        <p:nvPicPr>
          <p:cNvPr id="5" name="Picture 7"/>
          <p:cNvPicPr>
            <a:picLocks noChangeAspect="1"/>
          </p:cNvPicPr>
          <p:nvPr userDrawn="1"/>
        </p:nvPicPr>
        <p:blipFill>
          <a:blip r:embed="rId3" cstate="print"/>
          <a:srcRect/>
          <a:stretch>
            <a:fillRect/>
          </a:stretch>
        </p:blipFill>
        <p:spPr bwMode="auto">
          <a:xfrm>
            <a:off x="542925" y="354013"/>
            <a:ext cx="2152650" cy="576262"/>
          </a:xfrm>
          <a:prstGeom prst="rect">
            <a:avLst/>
          </a:prstGeom>
          <a:noFill/>
          <a:ln w="9525">
            <a:noFill/>
            <a:miter lim="800000"/>
            <a:headEnd/>
            <a:tailEnd/>
          </a:ln>
        </p:spPr>
      </p:pic>
      <p:sp>
        <p:nvSpPr>
          <p:cNvPr id="8" name="Title 4"/>
          <p:cNvSpPr>
            <a:spLocks noGrp="1"/>
          </p:cNvSpPr>
          <p:nvPr>
            <p:ph type="title"/>
          </p:nvPr>
        </p:nvSpPr>
        <p:spPr>
          <a:xfrm>
            <a:off x="467544" y="1412776"/>
            <a:ext cx="8229600" cy="648072"/>
          </a:xfrm>
        </p:spPr>
        <p:txBody>
          <a:bodyPr/>
          <a:lstStyle>
            <a:lvl1pPr>
              <a:defRPr sz="3600">
                <a:solidFill>
                  <a:schemeClr val="accent1"/>
                </a:solidFill>
              </a:defRPr>
            </a:lvl1pPr>
          </a:lstStyle>
          <a:p>
            <a:r>
              <a:rPr lang="en-US" smtClean="0"/>
              <a:t>Click to edit Master title style</a:t>
            </a:r>
            <a:endParaRPr lang="en-US" dirty="0"/>
          </a:p>
        </p:txBody>
      </p:sp>
      <p:sp>
        <p:nvSpPr>
          <p:cNvPr id="10" name="Subtitle 6"/>
          <p:cNvSpPr>
            <a:spLocks noGrp="1"/>
          </p:cNvSpPr>
          <p:nvPr>
            <p:ph type="subTitle" idx="10"/>
          </p:nvPr>
        </p:nvSpPr>
        <p:spPr>
          <a:xfrm>
            <a:off x="467544" y="2132856"/>
            <a:ext cx="8240122" cy="432048"/>
          </a:xfrm>
        </p:spPr>
        <p:txBody>
          <a:bodyPr/>
          <a:lstStyle>
            <a:lvl1pPr marL="0" indent="0">
              <a:buNone/>
              <a:defRPr sz="2400"/>
            </a:lvl1pPr>
          </a:lstStyle>
          <a:p>
            <a:r>
              <a:rPr lang="en-US" smtClean="0"/>
              <a:t>Click to edit Master subtitle style</a:t>
            </a:r>
            <a:endParaRPr lang="en-US" dirty="0"/>
          </a:p>
        </p:txBody>
      </p:sp>
    </p:spTree>
  </p:cSld>
  <p:clrMapOvr>
    <a:masterClrMapping/>
  </p:clrMapOvr>
  <p:transition spd="med">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itle Slide with picture 2">
    <p:spTree>
      <p:nvGrpSpPr>
        <p:cNvPr id="1" name=""/>
        <p:cNvGrpSpPr/>
        <p:nvPr/>
      </p:nvGrpSpPr>
      <p:grpSpPr>
        <a:xfrm>
          <a:off x="0" y="0"/>
          <a:ext cx="0" cy="0"/>
          <a:chOff x="0" y="0"/>
          <a:chExt cx="0" cy="0"/>
        </a:xfrm>
      </p:grpSpPr>
      <p:pic>
        <p:nvPicPr>
          <p:cNvPr id="4" name="Content Placeholder 7" descr="4263-3.jpg"/>
          <p:cNvPicPr>
            <a:picLocks noChangeAspect="1"/>
          </p:cNvPicPr>
          <p:nvPr userDrawn="1"/>
        </p:nvPicPr>
        <p:blipFill>
          <a:blip r:embed="rId2" cstate="print"/>
          <a:srcRect t="5896" b="22551"/>
          <a:stretch>
            <a:fillRect/>
          </a:stretch>
        </p:blipFill>
        <p:spPr bwMode="auto">
          <a:xfrm>
            <a:off x="0" y="2492375"/>
            <a:ext cx="9144000" cy="4365625"/>
          </a:xfrm>
          <a:prstGeom prst="rect">
            <a:avLst/>
          </a:prstGeom>
          <a:noFill/>
          <a:ln w="9525">
            <a:noFill/>
            <a:miter lim="800000"/>
            <a:headEnd/>
            <a:tailEnd/>
          </a:ln>
        </p:spPr>
      </p:pic>
      <p:pic>
        <p:nvPicPr>
          <p:cNvPr id="5" name="Picture 7"/>
          <p:cNvPicPr>
            <a:picLocks noChangeAspect="1"/>
          </p:cNvPicPr>
          <p:nvPr userDrawn="1"/>
        </p:nvPicPr>
        <p:blipFill>
          <a:blip r:embed="rId3" cstate="print"/>
          <a:srcRect/>
          <a:stretch>
            <a:fillRect/>
          </a:stretch>
        </p:blipFill>
        <p:spPr bwMode="auto">
          <a:xfrm>
            <a:off x="542925" y="354013"/>
            <a:ext cx="2152650" cy="576262"/>
          </a:xfrm>
          <a:prstGeom prst="rect">
            <a:avLst/>
          </a:prstGeom>
          <a:noFill/>
          <a:ln w="9525">
            <a:noFill/>
            <a:miter lim="800000"/>
            <a:headEnd/>
            <a:tailEnd/>
          </a:ln>
        </p:spPr>
      </p:pic>
      <p:sp>
        <p:nvSpPr>
          <p:cNvPr id="15" name="Title 4"/>
          <p:cNvSpPr>
            <a:spLocks noGrp="1"/>
          </p:cNvSpPr>
          <p:nvPr>
            <p:ph type="title"/>
          </p:nvPr>
        </p:nvSpPr>
        <p:spPr>
          <a:xfrm>
            <a:off x="467544" y="1124744"/>
            <a:ext cx="8229600" cy="648072"/>
          </a:xfrm>
        </p:spPr>
        <p:txBody>
          <a:bodyPr/>
          <a:lstStyle>
            <a:lvl1pPr>
              <a:defRPr sz="3600">
                <a:solidFill>
                  <a:srgbClr val="BB0000"/>
                </a:solidFill>
              </a:defRPr>
            </a:lvl1pPr>
          </a:lstStyle>
          <a:p>
            <a:r>
              <a:rPr lang="en-US" smtClean="0"/>
              <a:t>Click to edit Master title style</a:t>
            </a:r>
            <a:endParaRPr lang="en-US" dirty="0"/>
          </a:p>
        </p:txBody>
      </p:sp>
      <p:sp>
        <p:nvSpPr>
          <p:cNvPr id="16" name="Subtitle 6"/>
          <p:cNvSpPr>
            <a:spLocks noGrp="1"/>
          </p:cNvSpPr>
          <p:nvPr>
            <p:ph type="subTitle" idx="10"/>
          </p:nvPr>
        </p:nvSpPr>
        <p:spPr>
          <a:xfrm>
            <a:off x="467544" y="1844824"/>
            <a:ext cx="8240122" cy="432048"/>
          </a:xfrm>
        </p:spPr>
        <p:txBody>
          <a:bodyPr/>
          <a:lstStyle>
            <a:lvl1pPr marL="0" indent="0">
              <a:buNone/>
              <a:defRPr sz="2400"/>
            </a:lvl1pPr>
          </a:lstStyle>
          <a:p>
            <a:r>
              <a:rPr lang="en-US" smtClean="0"/>
              <a:t>Click to edit Master subtitle style</a:t>
            </a:r>
            <a:endParaRPr lang="en-US" dirty="0"/>
          </a:p>
        </p:txBody>
      </p:sp>
    </p:spTree>
  </p:cSld>
  <p:clrMapOvr>
    <a:masterClrMapping/>
  </p:clrMapOvr>
  <p:transition spd="med">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itle Slide with picture">
    <p:spTree>
      <p:nvGrpSpPr>
        <p:cNvPr id="1" name=""/>
        <p:cNvGrpSpPr/>
        <p:nvPr/>
      </p:nvGrpSpPr>
      <p:grpSpPr>
        <a:xfrm>
          <a:off x="0" y="0"/>
          <a:ext cx="0" cy="0"/>
          <a:chOff x="0" y="0"/>
          <a:chExt cx="0" cy="0"/>
        </a:xfrm>
      </p:grpSpPr>
      <p:pic>
        <p:nvPicPr>
          <p:cNvPr id="5" name="Picture 5"/>
          <p:cNvPicPr>
            <a:picLocks noChangeAspect="1"/>
          </p:cNvPicPr>
          <p:nvPr userDrawn="1"/>
        </p:nvPicPr>
        <p:blipFill>
          <a:blip r:embed="rId2" cstate="print"/>
          <a:srcRect/>
          <a:stretch>
            <a:fillRect/>
          </a:stretch>
        </p:blipFill>
        <p:spPr bwMode="auto">
          <a:xfrm>
            <a:off x="542925" y="354013"/>
            <a:ext cx="2152650" cy="576262"/>
          </a:xfrm>
          <a:prstGeom prst="rect">
            <a:avLst/>
          </a:prstGeom>
          <a:noFill/>
          <a:ln w="9525">
            <a:noFill/>
            <a:miter lim="800000"/>
            <a:headEnd/>
            <a:tailEnd/>
          </a:ln>
        </p:spPr>
      </p:pic>
      <p:sp>
        <p:nvSpPr>
          <p:cNvPr id="6" name="Title 1"/>
          <p:cNvSpPr>
            <a:spLocks noGrp="1"/>
          </p:cNvSpPr>
          <p:nvPr>
            <p:ph type="title"/>
          </p:nvPr>
        </p:nvSpPr>
        <p:spPr>
          <a:xfrm>
            <a:off x="467544" y="1124744"/>
            <a:ext cx="8229600" cy="648072"/>
          </a:xfrm>
        </p:spPr>
        <p:txBody>
          <a:bodyPr anchor="t"/>
          <a:lstStyle>
            <a:lvl1pPr>
              <a:defRPr sz="3600">
                <a:solidFill>
                  <a:schemeClr val="accent1"/>
                </a:solidFill>
              </a:defRPr>
            </a:lvl1pPr>
          </a:lstStyle>
          <a:p>
            <a:r>
              <a:rPr lang="en-US" noProof="0" smtClean="0"/>
              <a:t>Click to edit Master title style</a:t>
            </a:r>
            <a:endParaRPr lang="en-GB" dirty="0"/>
          </a:p>
        </p:txBody>
      </p:sp>
      <p:sp>
        <p:nvSpPr>
          <p:cNvPr id="11" name="Content Placeholder 2"/>
          <p:cNvSpPr>
            <a:spLocks noGrp="1"/>
          </p:cNvSpPr>
          <p:nvPr>
            <p:ph idx="1"/>
          </p:nvPr>
        </p:nvSpPr>
        <p:spPr>
          <a:xfrm>
            <a:off x="0" y="2492896"/>
            <a:ext cx="9144000" cy="4365104"/>
          </a:xfrm>
        </p:spPr>
        <p:txBody>
          <a:bodyPr/>
          <a:lstStyle>
            <a:lvl1pPr marL="0" indent="0">
              <a:spcBef>
                <a:spcPts val="1400"/>
              </a:spcBef>
              <a:buClr>
                <a:schemeClr val="tx1"/>
              </a:buClr>
              <a:buNone/>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noProof="0" smtClean="0"/>
              <a:t>Click to edit Master text styles</a:t>
            </a:r>
          </a:p>
        </p:txBody>
      </p:sp>
      <p:sp>
        <p:nvSpPr>
          <p:cNvPr id="12" name="Subtitle 2"/>
          <p:cNvSpPr>
            <a:spLocks noGrp="1"/>
          </p:cNvSpPr>
          <p:nvPr>
            <p:ph type="subTitle" idx="10"/>
          </p:nvPr>
        </p:nvSpPr>
        <p:spPr>
          <a:xfrm>
            <a:off x="467544" y="1772816"/>
            <a:ext cx="8240122" cy="432048"/>
          </a:xfrm>
        </p:spPr>
        <p:txBody>
          <a:bodyPr/>
          <a:lstStyle>
            <a:lvl1pPr marL="0" indent="0" algn="l">
              <a:lnSpc>
                <a:spcPct val="120000"/>
              </a:lnSpc>
              <a:spcBef>
                <a:spcPts val="0"/>
              </a:spcBef>
              <a:buNone/>
              <a:defRPr sz="2400">
                <a:solidFill>
                  <a:schemeClr val="tx1"/>
                </a:solidFill>
                <a:latin typeface="+mn-lt"/>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noProof="0" smtClean="0"/>
              <a:t>Click to edit Master subtitle style</a:t>
            </a:r>
            <a:endParaRPr lang="en-GB" noProof="0" dirty="0"/>
          </a:p>
        </p:txBody>
      </p:sp>
    </p:spTree>
  </p:cSld>
  <p:clrMapOvr>
    <a:masterClrMapping/>
  </p:clrMapOvr>
  <p:transition spd="med">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5"/>
          <p:cNvPicPr>
            <a:picLocks noChangeAspect="1"/>
          </p:cNvPicPr>
          <p:nvPr userDrawn="1"/>
        </p:nvPicPr>
        <p:blipFill>
          <a:blip r:embed="rId2" cstate="print"/>
          <a:srcRect/>
          <a:stretch>
            <a:fillRect/>
          </a:stretch>
        </p:blipFill>
        <p:spPr bwMode="auto">
          <a:xfrm>
            <a:off x="542925" y="666750"/>
            <a:ext cx="2152650" cy="574675"/>
          </a:xfrm>
          <a:prstGeom prst="rect">
            <a:avLst/>
          </a:prstGeom>
          <a:noFill/>
          <a:ln w="9525">
            <a:noFill/>
            <a:miter lim="800000"/>
            <a:headEnd/>
            <a:tailEnd/>
          </a:ln>
        </p:spPr>
      </p:pic>
      <p:sp>
        <p:nvSpPr>
          <p:cNvPr id="2" name="Title 1"/>
          <p:cNvSpPr>
            <a:spLocks noGrp="1"/>
          </p:cNvSpPr>
          <p:nvPr>
            <p:ph type="ctrTitle"/>
          </p:nvPr>
        </p:nvSpPr>
        <p:spPr>
          <a:xfrm>
            <a:off x="475554" y="1844824"/>
            <a:ext cx="7740000" cy="1440000"/>
          </a:xfrm>
        </p:spPr>
        <p:txBody>
          <a:bodyPr/>
          <a:lstStyle>
            <a:lvl1pPr algn="l">
              <a:lnSpc>
                <a:spcPct val="100000"/>
              </a:lnSpc>
              <a:defRPr sz="4000">
                <a:solidFill>
                  <a:schemeClr val="accent1"/>
                </a:solidFill>
                <a:latin typeface="+mj-lt"/>
              </a:defRPr>
            </a:lvl1pPr>
          </a:lstStyle>
          <a:p>
            <a:r>
              <a:rPr lang="en-US" noProof="0" smtClean="0"/>
              <a:t>Click to edit Master title style</a:t>
            </a:r>
            <a:endParaRPr lang="en-GB" noProof="0" dirty="0"/>
          </a:p>
        </p:txBody>
      </p:sp>
      <p:sp>
        <p:nvSpPr>
          <p:cNvPr id="3" name="Subtitle 2"/>
          <p:cNvSpPr>
            <a:spLocks noGrp="1"/>
          </p:cNvSpPr>
          <p:nvPr>
            <p:ph type="subTitle" idx="1"/>
          </p:nvPr>
        </p:nvSpPr>
        <p:spPr>
          <a:xfrm>
            <a:off x="475554" y="3573016"/>
            <a:ext cx="7740000" cy="2160240"/>
          </a:xfrm>
        </p:spPr>
        <p:txBody>
          <a:bodyPr/>
          <a:lstStyle>
            <a:lvl1pPr marL="0" indent="0" algn="l">
              <a:lnSpc>
                <a:spcPct val="120000"/>
              </a:lnSpc>
              <a:spcBef>
                <a:spcPts val="0"/>
              </a:spcBef>
              <a:buNone/>
              <a:defRPr sz="2400">
                <a:solidFill>
                  <a:schemeClr val="tx1"/>
                </a:solidFill>
                <a:latin typeface="+mn-lt"/>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noProof="0" smtClean="0"/>
              <a:t>Click to edit Master subtitle style</a:t>
            </a:r>
            <a:endParaRPr lang="en-GB" noProof="0" dirty="0"/>
          </a:p>
        </p:txBody>
      </p:sp>
      <p:sp>
        <p:nvSpPr>
          <p:cNvPr id="10" name="Text Placeholder 9"/>
          <p:cNvSpPr>
            <a:spLocks noGrp="1"/>
          </p:cNvSpPr>
          <p:nvPr>
            <p:ph type="body" sz="quarter" idx="10"/>
          </p:nvPr>
        </p:nvSpPr>
        <p:spPr>
          <a:xfrm>
            <a:off x="467546" y="5850123"/>
            <a:ext cx="7747155" cy="431977"/>
          </a:xfrm>
        </p:spPr>
        <p:txBody>
          <a:bodyPr/>
          <a:lstStyle>
            <a:lvl1pPr marL="0" indent="0">
              <a:buNone/>
              <a:defRPr sz="2400">
                <a:solidFill>
                  <a:schemeClr val="tx1"/>
                </a:solidFill>
              </a:defRPr>
            </a:lvl1pPr>
          </a:lstStyle>
          <a:p>
            <a:pPr lvl="0"/>
            <a:r>
              <a:rPr lang="en-US" noProof="0" smtClean="0"/>
              <a:t>Click to edit Master text styles</a:t>
            </a:r>
          </a:p>
        </p:txBody>
      </p:sp>
    </p:spTree>
  </p:cSld>
  <p:clrMapOvr>
    <a:masterClrMapping/>
  </p:clrMapOvr>
  <p:transition spd="med">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5"/>
          <p:cNvPicPr>
            <a:picLocks noChangeAspect="1"/>
          </p:cNvPicPr>
          <p:nvPr userDrawn="1"/>
        </p:nvPicPr>
        <p:blipFill>
          <a:blip r:embed="rId2" cstate="print"/>
          <a:srcRect/>
          <a:stretch>
            <a:fillRect/>
          </a:stretch>
        </p:blipFill>
        <p:spPr bwMode="auto">
          <a:xfrm>
            <a:off x="7723188" y="6410325"/>
            <a:ext cx="1220787" cy="325438"/>
          </a:xfrm>
          <a:prstGeom prst="rect">
            <a:avLst/>
          </a:prstGeom>
          <a:noFill/>
          <a:ln w="9525">
            <a:noFill/>
            <a:miter lim="800000"/>
            <a:headEnd/>
            <a:tailEnd/>
          </a:ln>
        </p:spPr>
      </p:pic>
      <p:sp>
        <p:nvSpPr>
          <p:cNvPr id="2" name="Title 1"/>
          <p:cNvSpPr>
            <a:spLocks noGrp="1"/>
          </p:cNvSpPr>
          <p:nvPr>
            <p:ph type="title"/>
          </p:nvPr>
        </p:nvSpPr>
        <p:spPr>
          <a:xfrm>
            <a:off x="457200" y="548680"/>
            <a:ext cx="8229600" cy="765175"/>
          </a:xfrm>
        </p:spPr>
        <p:txBody>
          <a:bodyPr/>
          <a:lstStyle>
            <a:lvl1pPr>
              <a:defRPr b="0">
                <a:solidFill>
                  <a:schemeClr val="accent1"/>
                </a:solidFill>
                <a:latin typeface="+mj-lt"/>
              </a:defRPr>
            </a:lvl1pPr>
          </a:lstStyle>
          <a:p>
            <a:r>
              <a:rPr lang="en-US" noProof="0" smtClean="0"/>
              <a:t>Click to edit Master title style</a:t>
            </a:r>
            <a:endParaRPr lang="en-GB" noProof="0" dirty="0"/>
          </a:p>
        </p:txBody>
      </p:sp>
      <p:sp>
        <p:nvSpPr>
          <p:cNvPr id="3" name="Content Placeholder 2"/>
          <p:cNvSpPr>
            <a:spLocks noGrp="1"/>
          </p:cNvSpPr>
          <p:nvPr>
            <p:ph idx="1"/>
          </p:nvPr>
        </p:nvSpPr>
        <p:spPr>
          <a:xfrm>
            <a:off x="457200" y="1447205"/>
            <a:ext cx="8229600" cy="4790107"/>
          </a:xfrm>
        </p:spPr>
        <p:txBody>
          <a:bodyPr/>
          <a:lstStyle>
            <a:lvl1pPr>
              <a:spcBef>
                <a:spcPts val="1400"/>
              </a:spcBef>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5" name="Slide Number Placeholder 5"/>
          <p:cNvSpPr>
            <a:spLocks noGrp="1"/>
          </p:cNvSpPr>
          <p:nvPr>
            <p:ph type="sldNum" sz="quarter" idx="10"/>
          </p:nvPr>
        </p:nvSpPr>
        <p:spPr/>
        <p:txBody>
          <a:bodyPr/>
          <a:lstStyle>
            <a:lvl1pPr algn="l">
              <a:defRPr sz="1000" smtClean="0">
                <a:solidFill>
                  <a:srgbClr val="595959">
                    <a:tint val="75000"/>
                  </a:srgbClr>
                </a:solidFill>
                <a:effectLst>
                  <a:outerShdw blurRad="38100" dist="38100" dir="2700000" algn="tl">
                    <a:srgbClr val="000000">
                      <a:alpha val="43137"/>
                    </a:srgbClr>
                  </a:outerShdw>
                </a:effectLst>
                <a:latin typeface="Arial" pitchFamily="34" charset="0"/>
              </a:defRPr>
            </a:lvl1pPr>
          </a:lstStyle>
          <a:p>
            <a:pPr>
              <a:defRPr/>
            </a:pPr>
            <a:fld id="{48326FB9-4691-4B49-AD6C-E0C217256E1D}" type="slidenum">
              <a:rPr lang="en-US"/>
              <a:pPr>
                <a:defRPr/>
              </a:pPr>
              <a:t>‹#›</a:t>
            </a:fld>
            <a:endParaRPr lang="en-US" dirty="0"/>
          </a:p>
        </p:txBody>
      </p:sp>
      <p:sp>
        <p:nvSpPr>
          <p:cNvPr id="6" name="Footer Placeholder 4"/>
          <p:cNvSpPr>
            <a:spLocks noGrp="1"/>
          </p:cNvSpPr>
          <p:nvPr>
            <p:ph type="ftr" sz="quarter" idx="11"/>
          </p:nvPr>
        </p:nvSpPr>
        <p:spPr/>
        <p:txBody>
          <a:bodyPr/>
          <a:lstStyle>
            <a:lvl1pPr algn="l">
              <a:tabLst/>
              <a:defRPr sz="1000" dirty="0" smtClean="0">
                <a:solidFill>
                  <a:srgbClr val="595959">
                    <a:tint val="75000"/>
                  </a:srgbClr>
                </a:solidFill>
                <a:effectLst>
                  <a:outerShdw blurRad="38100" dist="38100" dir="2700000" algn="tl">
                    <a:srgbClr val="000000">
                      <a:alpha val="43137"/>
                    </a:srgbClr>
                  </a:outerShdw>
                </a:effectLst>
                <a:latin typeface="Arial" pitchFamily="34" charset="0"/>
              </a:defRPr>
            </a:lvl1pPr>
          </a:lstStyle>
          <a:p>
            <a:pPr>
              <a:defRPr/>
            </a:pPr>
            <a:r>
              <a:rPr lang="en-US"/>
              <a:t>University of Leicester</a:t>
            </a:r>
          </a:p>
        </p:txBody>
      </p:sp>
    </p:spTree>
  </p:cSld>
  <p:clrMapOvr>
    <a:masterClrMapping/>
  </p:clrMapOvr>
  <p:transition spd="med">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image top">
    <p:spTree>
      <p:nvGrpSpPr>
        <p:cNvPr id="1" name=""/>
        <p:cNvGrpSpPr/>
        <p:nvPr/>
      </p:nvGrpSpPr>
      <p:grpSpPr>
        <a:xfrm>
          <a:off x="0" y="0"/>
          <a:ext cx="0" cy="0"/>
          <a:chOff x="0" y="0"/>
          <a:chExt cx="0" cy="0"/>
        </a:xfrm>
      </p:grpSpPr>
      <p:pic>
        <p:nvPicPr>
          <p:cNvPr id="4" name="Picture 5"/>
          <p:cNvPicPr>
            <a:picLocks noChangeAspect="1"/>
          </p:cNvPicPr>
          <p:nvPr userDrawn="1"/>
        </p:nvPicPr>
        <p:blipFill>
          <a:blip r:embed="rId2" cstate="print"/>
          <a:srcRect/>
          <a:stretch>
            <a:fillRect/>
          </a:stretch>
        </p:blipFill>
        <p:spPr bwMode="auto">
          <a:xfrm>
            <a:off x="7723188" y="6410325"/>
            <a:ext cx="1220787" cy="325438"/>
          </a:xfrm>
          <a:prstGeom prst="rect">
            <a:avLst/>
          </a:prstGeom>
          <a:noFill/>
          <a:ln w="9525">
            <a:noFill/>
            <a:miter lim="800000"/>
            <a:headEnd/>
            <a:tailEnd/>
          </a:ln>
        </p:spPr>
      </p:pic>
      <p:sp>
        <p:nvSpPr>
          <p:cNvPr id="2" name="Title 1"/>
          <p:cNvSpPr>
            <a:spLocks noGrp="1"/>
          </p:cNvSpPr>
          <p:nvPr>
            <p:ph type="title"/>
          </p:nvPr>
        </p:nvSpPr>
        <p:spPr>
          <a:xfrm>
            <a:off x="457200" y="5517246"/>
            <a:ext cx="8229600" cy="765175"/>
          </a:xfrm>
        </p:spPr>
        <p:txBody>
          <a:bodyPr/>
          <a:lstStyle>
            <a:lvl1pPr>
              <a:defRPr b="0">
                <a:solidFill>
                  <a:schemeClr val="accent1"/>
                </a:solidFill>
                <a:latin typeface="+mj-lt"/>
              </a:defRPr>
            </a:lvl1pPr>
          </a:lstStyle>
          <a:p>
            <a:r>
              <a:rPr lang="en-US" noProof="0" smtClean="0"/>
              <a:t>Click to edit Master title style</a:t>
            </a:r>
            <a:endParaRPr lang="en-GB" noProof="0" dirty="0"/>
          </a:p>
        </p:txBody>
      </p:sp>
      <p:sp>
        <p:nvSpPr>
          <p:cNvPr id="3" name="Content Placeholder 2"/>
          <p:cNvSpPr>
            <a:spLocks noGrp="1"/>
          </p:cNvSpPr>
          <p:nvPr>
            <p:ph idx="1"/>
          </p:nvPr>
        </p:nvSpPr>
        <p:spPr>
          <a:xfrm>
            <a:off x="0" y="9"/>
            <a:ext cx="9144000" cy="5338787"/>
          </a:xfrm>
        </p:spPr>
        <p:txBody>
          <a:bodyPr/>
          <a:lstStyle>
            <a:lvl1pPr marL="0" indent="0">
              <a:spcBef>
                <a:spcPts val="1400"/>
              </a:spcBef>
              <a:buClr>
                <a:schemeClr val="tx1"/>
              </a:buClr>
              <a:buNone/>
              <a:defRPr baseline="0">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noProof="0" smtClean="0"/>
              <a:t>Click to edit Master text styles</a:t>
            </a:r>
          </a:p>
        </p:txBody>
      </p:sp>
      <p:sp>
        <p:nvSpPr>
          <p:cNvPr id="5" name="Slide Number Placeholder 5"/>
          <p:cNvSpPr>
            <a:spLocks noGrp="1"/>
          </p:cNvSpPr>
          <p:nvPr>
            <p:ph type="sldNum" sz="quarter" idx="10"/>
          </p:nvPr>
        </p:nvSpPr>
        <p:spPr/>
        <p:txBody>
          <a:bodyPr/>
          <a:lstStyle>
            <a:lvl1pPr algn="l">
              <a:defRPr sz="1000" smtClean="0">
                <a:solidFill>
                  <a:srgbClr val="595959">
                    <a:tint val="75000"/>
                  </a:srgbClr>
                </a:solidFill>
                <a:effectLst>
                  <a:outerShdw blurRad="38100" dist="38100" dir="2700000" algn="tl">
                    <a:srgbClr val="000000">
                      <a:alpha val="43137"/>
                    </a:srgbClr>
                  </a:outerShdw>
                </a:effectLst>
                <a:latin typeface="Arial" pitchFamily="34" charset="0"/>
              </a:defRPr>
            </a:lvl1pPr>
          </a:lstStyle>
          <a:p>
            <a:pPr>
              <a:defRPr/>
            </a:pPr>
            <a:fld id="{23BC90CA-164C-4D73-BDB3-78F308714284}" type="slidenum">
              <a:rPr lang="en-US"/>
              <a:pPr>
                <a:defRPr/>
              </a:pPr>
              <a:t>‹#›</a:t>
            </a:fld>
            <a:endParaRPr lang="en-US" dirty="0"/>
          </a:p>
        </p:txBody>
      </p:sp>
      <p:sp>
        <p:nvSpPr>
          <p:cNvPr id="6" name="Footer Placeholder 4"/>
          <p:cNvSpPr>
            <a:spLocks noGrp="1"/>
          </p:cNvSpPr>
          <p:nvPr>
            <p:ph type="ftr" sz="quarter" idx="11"/>
          </p:nvPr>
        </p:nvSpPr>
        <p:spPr/>
        <p:txBody>
          <a:bodyPr/>
          <a:lstStyle>
            <a:lvl1pPr algn="l">
              <a:tabLst/>
              <a:defRPr sz="1000" dirty="0" smtClean="0">
                <a:solidFill>
                  <a:srgbClr val="595959">
                    <a:tint val="75000"/>
                  </a:srgbClr>
                </a:solidFill>
                <a:effectLst>
                  <a:outerShdw blurRad="38100" dist="38100" dir="2700000" algn="tl">
                    <a:srgbClr val="000000">
                      <a:alpha val="43137"/>
                    </a:srgbClr>
                  </a:outerShdw>
                </a:effectLst>
                <a:latin typeface="Arial" pitchFamily="34" charset="0"/>
              </a:defRPr>
            </a:lvl1pPr>
          </a:lstStyle>
          <a:p>
            <a:pPr>
              <a:defRPr/>
            </a:pPr>
            <a:r>
              <a:rPr lang="en-US"/>
              <a:t>University of Leicester</a:t>
            </a:r>
          </a:p>
        </p:txBody>
      </p:sp>
    </p:spTree>
  </p:cSld>
  <p:clrMapOvr>
    <a:masterClrMapping/>
  </p:clrMapOvr>
  <p:transition spd="med">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Bullet list and image">
    <p:spTree>
      <p:nvGrpSpPr>
        <p:cNvPr id="1" name=""/>
        <p:cNvGrpSpPr/>
        <p:nvPr/>
      </p:nvGrpSpPr>
      <p:grpSpPr>
        <a:xfrm>
          <a:off x="0" y="0"/>
          <a:ext cx="0" cy="0"/>
          <a:chOff x="0" y="0"/>
          <a:chExt cx="0" cy="0"/>
        </a:xfrm>
      </p:grpSpPr>
      <p:pic>
        <p:nvPicPr>
          <p:cNvPr id="5" name="Picture 5"/>
          <p:cNvPicPr>
            <a:picLocks noChangeAspect="1"/>
          </p:cNvPicPr>
          <p:nvPr userDrawn="1"/>
        </p:nvPicPr>
        <p:blipFill>
          <a:blip r:embed="rId2" cstate="print"/>
          <a:srcRect/>
          <a:stretch>
            <a:fillRect/>
          </a:stretch>
        </p:blipFill>
        <p:spPr bwMode="auto">
          <a:xfrm>
            <a:off x="254000" y="6410325"/>
            <a:ext cx="1219200" cy="325438"/>
          </a:xfrm>
          <a:prstGeom prst="rect">
            <a:avLst/>
          </a:prstGeom>
          <a:noFill/>
          <a:ln w="9525">
            <a:noFill/>
            <a:miter lim="800000"/>
            <a:headEnd/>
            <a:tailEnd/>
          </a:ln>
        </p:spPr>
      </p:pic>
      <p:sp>
        <p:nvSpPr>
          <p:cNvPr id="2" name="Title 1"/>
          <p:cNvSpPr>
            <a:spLocks noGrp="1"/>
          </p:cNvSpPr>
          <p:nvPr>
            <p:ph type="title"/>
          </p:nvPr>
        </p:nvSpPr>
        <p:spPr>
          <a:xfrm>
            <a:off x="457200" y="548680"/>
            <a:ext cx="8229600" cy="765175"/>
          </a:xfrm>
        </p:spPr>
        <p:txBody>
          <a:bodyPr/>
          <a:lstStyle>
            <a:lvl1pPr>
              <a:defRPr b="0">
                <a:solidFill>
                  <a:schemeClr val="accent1"/>
                </a:solidFill>
                <a:latin typeface="+mj-lt"/>
              </a:defRPr>
            </a:lvl1pPr>
          </a:lstStyle>
          <a:p>
            <a:r>
              <a:rPr lang="en-US" noProof="0" smtClean="0"/>
              <a:t>Click to edit Master title style</a:t>
            </a:r>
            <a:endParaRPr lang="en-GB" noProof="0" dirty="0"/>
          </a:p>
        </p:txBody>
      </p:sp>
      <p:sp>
        <p:nvSpPr>
          <p:cNvPr id="3" name="Content Placeholder 2"/>
          <p:cNvSpPr>
            <a:spLocks noGrp="1"/>
          </p:cNvSpPr>
          <p:nvPr>
            <p:ph idx="1"/>
          </p:nvPr>
        </p:nvSpPr>
        <p:spPr>
          <a:xfrm>
            <a:off x="457201" y="1447208"/>
            <a:ext cx="4618856" cy="4646091"/>
          </a:xfrm>
        </p:spPr>
        <p:txBody>
          <a:bodyPr/>
          <a:lstStyle>
            <a:lvl1pPr>
              <a:spcBef>
                <a:spcPts val="1400"/>
              </a:spcBef>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6" name="Content Placeholder 2"/>
          <p:cNvSpPr>
            <a:spLocks noGrp="1"/>
          </p:cNvSpPr>
          <p:nvPr>
            <p:ph idx="10"/>
          </p:nvPr>
        </p:nvSpPr>
        <p:spPr>
          <a:xfrm>
            <a:off x="5220072" y="1447208"/>
            <a:ext cx="3923928" cy="4646091"/>
          </a:xfrm>
        </p:spPr>
        <p:txBody>
          <a:bodyPr/>
          <a:lstStyle>
            <a:lvl1pPr marL="0" indent="0">
              <a:spcBef>
                <a:spcPts val="1400"/>
              </a:spcBef>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p:txBody>
      </p:sp>
      <p:sp>
        <p:nvSpPr>
          <p:cNvPr id="7" name="Slide Number Placeholder 5"/>
          <p:cNvSpPr>
            <a:spLocks noGrp="1"/>
          </p:cNvSpPr>
          <p:nvPr>
            <p:ph type="sldNum" sz="quarter" idx="11"/>
          </p:nvPr>
        </p:nvSpPr>
        <p:spPr>
          <a:xfrm>
            <a:off x="8316913" y="6381750"/>
            <a:ext cx="358775" cy="365125"/>
          </a:xfrm>
        </p:spPr>
        <p:txBody>
          <a:bodyPr/>
          <a:lstStyle>
            <a:lvl1pPr algn="l">
              <a:defRPr sz="1000" smtClean="0">
                <a:solidFill>
                  <a:srgbClr val="595959">
                    <a:tint val="75000"/>
                  </a:srgbClr>
                </a:solidFill>
                <a:effectLst>
                  <a:outerShdw blurRad="38100" dist="38100" dir="2700000" algn="tl">
                    <a:srgbClr val="000000">
                      <a:alpha val="43137"/>
                    </a:srgbClr>
                  </a:outerShdw>
                </a:effectLst>
                <a:latin typeface="Arial" pitchFamily="34" charset="0"/>
              </a:defRPr>
            </a:lvl1pPr>
          </a:lstStyle>
          <a:p>
            <a:pPr>
              <a:defRPr/>
            </a:pPr>
            <a:fld id="{9F0990B6-867E-4C2E-8F9A-06ABDFA89C8C}" type="slidenum">
              <a:rPr lang="en-US"/>
              <a:pPr>
                <a:defRPr/>
              </a:pPr>
              <a:t>‹#›</a:t>
            </a:fld>
            <a:endParaRPr lang="en-US" dirty="0"/>
          </a:p>
        </p:txBody>
      </p:sp>
      <p:sp>
        <p:nvSpPr>
          <p:cNvPr id="8" name="Footer Placeholder 4"/>
          <p:cNvSpPr>
            <a:spLocks noGrp="1"/>
          </p:cNvSpPr>
          <p:nvPr>
            <p:ph type="ftr" sz="quarter" idx="12"/>
          </p:nvPr>
        </p:nvSpPr>
        <p:spPr>
          <a:xfrm>
            <a:off x="5180013" y="6381750"/>
            <a:ext cx="3182937" cy="365125"/>
          </a:xfrm>
        </p:spPr>
        <p:txBody>
          <a:bodyPr/>
          <a:lstStyle>
            <a:lvl1pPr algn="r">
              <a:tabLst/>
              <a:defRPr sz="1000" dirty="0" smtClean="0">
                <a:solidFill>
                  <a:srgbClr val="595959">
                    <a:tint val="75000"/>
                  </a:srgbClr>
                </a:solidFill>
                <a:effectLst>
                  <a:outerShdw blurRad="38100" dist="38100" dir="2700000" algn="tl">
                    <a:srgbClr val="000000">
                      <a:alpha val="43137"/>
                    </a:srgbClr>
                  </a:outerShdw>
                </a:effectLst>
                <a:latin typeface="Arial" pitchFamily="34" charset="0"/>
              </a:defRPr>
            </a:lvl1pPr>
          </a:lstStyle>
          <a:p>
            <a:pPr>
              <a:defRPr/>
            </a:pPr>
            <a:r>
              <a:rPr lang="en-US"/>
              <a:t>University of Leicester</a:t>
            </a:r>
          </a:p>
        </p:txBody>
      </p:sp>
    </p:spTree>
  </p:cSld>
  <p:clrMapOvr>
    <a:masterClrMapping/>
  </p:clrMapOvr>
  <p:transition spd="med">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5" name="Picture 5"/>
          <p:cNvPicPr>
            <a:picLocks noChangeAspect="1"/>
          </p:cNvPicPr>
          <p:nvPr userDrawn="1"/>
        </p:nvPicPr>
        <p:blipFill>
          <a:blip r:embed="rId2" cstate="print"/>
          <a:srcRect/>
          <a:stretch>
            <a:fillRect/>
          </a:stretch>
        </p:blipFill>
        <p:spPr bwMode="auto">
          <a:xfrm>
            <a:off x="7723188" y="6410325"/>
            <a:ext cx="1220787" cy="325438"/>
          </a:xfrm>
          <a:prstGeom prst="rect">
            <a:avLst/>
          </a:prstGeom>
          <a:noFill/>
          <a:ln w="9525">
            <a:noFill/>
            <a:miter lim="800000"/>
            <a:headEnd/>
            <a:tailEnd/>
          </a:ln>
        </p:spPr>
      </p:pic>
      <p:sp>
        <p:nvSpPr>
          <p:cNvPr id="2" name="Title 1"/>
          <p:cNvSpPr>
            <a:spLocks noGrp="1"/>
          </p:cNvSpPr>
          <p:nvPr>
            <p:ph type="title"/>
          </p:nvPr>
        </p:nvSpPr>
        <p:spPr>
          <a:xfrm>
            <a:off x="457200" y="548680"/>
            <a:ext cx="8229600" cy="765175"/>
          </a:xfrm>
        </p:spPr>
        <p:txBody>
          <a:bodyPr/>
          <a:lstStyle>
            <a:lvl1pPr>
              <a:defRPr b="0">
                <a:solidFill>
                  <a:schemeClr val="accent1"/>
                </a:solidFill>
                <a:latin typeface="+mj-lt"/>
              </a:defRPr>
            </a:lvl1pPr>
          </a:lstStyle>
          <a:p>
            <a:r>
              <a:rPr lang="en-US" noProof="0" smtClean="0"/>
              <a:t>Click to edit Master title style</a:t>
            </a:r>
            <a:endParaRPr lang="en-GB" noProof="0" dirty="0"/>
          </a:p>
        </p:txBody>
      </p:sp>
      <p:sp>
        <p:nvSpPr>
          <p:cNvPr id="16" name="Content Placeholder 3"/>
          <p:cNvSpPr>
            <a:spLocks noGrp="1"/>
          </p:cNvSpPr>
          <p:nvPr>
            <p:ph sz="half" idx="2"/>
          </p:nvPr>
        </p:nvSpPr>
        <p:spPr>
          <a:xfrm>
            <a:off x="457200" y="1556799"/>
            <a:ext cx="4040188" cy="4497361"/>
          </a:xfrm>
        </p:spPr>
        <p:txBody>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Content Placeholder 5"/>
          <p:cNvSpPr>
            <a:spLocks noGrp="1"/>
          </p:cNvSpPr>
          <p:nvPr>
            <p:ph sz="quarter" idx="11"/>
          </p:nvPr>
        </p:nvSpPr>
        <p:spPr>
          <a:xfrm>
            <a:off x="4645032" y="1556799"/>
            <a:ext cx="4041775" cy="4497361"/>
          </a:xfrm>
        </p:spPr>
        <p:txBody>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lvl1pPr algn="l">
              <a:defRPr sz="1000" smtClean="0">
                <a:solidFill>
                  <a:srgbClr val="595959">
                    <a:tint val="75000"/>
                  </a:srgbClr>
                </a:solidFill>
                <a:effectLst>
                  <a:outerShdw blurRad="38100" dist="38100" dir="2700000" algn="tl">
                    <a:srgbClr val="000000">
                      <a:alpha val="43137"/>
                    </a:srgbClr>
                  </a:outerShdw>
                </a:effectLst>
                <a:latin typeface="Arial" pitchFamily="34" charset="0"/>
              </a:defRPr>
            </a:lvl1pPr>
          </a:lstStyle>
          <a:p>
            <a:pPr>
              <a:defRPr/>
            </a:pPr>
            <a:fld id="{DA9091B7-387B-4950-B647-43C31169F3EB}" type="slidenum">
              <a:rPr lang="en-US"/>
              <a:pPr>
                <a:defRPr/>
              </a:pPr>
              <a:t>‹#›</a:t>
            </a:fld>
            <a:endParaRPr lang="en-US" dirty="0"/>
          </a:p>
        </p:txBody>
      </p:sp>
      <p:sp>
        <p:nvSpPr>
          <p:cNvPr id="7" name="Footer Placeholder 4"/>
          <p:cNvSpPr>
            <a:spLocks noGrp="1"/>
          </p:cNvSpPr>
          <p:nvPr>
            <p:ph type="ftr" sz="quarter" idx="13"/>
          </p:nvPr>
        </p:nvSpPr>
        <p:spPr/>
        <p:txBody>
          <a:bodyPr/>
          <a:lstStyle>
            <a:lvl1pPr algn="l">
              <a:tabLst/>
              <a:defRPr sz="1000" smtClean="0">
                <a:solidFill>
                  <a:srgbClr val="595959">
                    <a:tint val="75000"/>
                  </a:srgbClr>
                </a:solidFill>
                <a:effectLst>
                  <a:outerShdw blurRad="38100" dist="38100" dir="2700000" algn="tl">
                    <a:srgbClr val="000000">
                      <a:alpha val="43137"/>
                    </a:srgbClr>
                  </a:outerShdw>
                </a:effectLst>
                <a:latin typeface="Arial" pitchFamily="34" charset="0"/>
              </a:defRPr>
            </a:lvl1pPr>
          </a:lstStyle>
          <a:p>
            <a:pPr>
              <a:defRPr/>
            </a:pPr>
            <a:r>
              <a:rPr lang="en-US"/>
              <a:t>University of Leicester</a:t>
            </a:r>
            <a:endParaRPr lang="en-US" dirty="0"/>
          </a:p>
        </p:txBody>
      </p:sp>
    </p:spTree>
  </p:cSld>
  <p:clrMapOvr>
    <a:masterClrMapping/>
  </p:clrMapOvr>
  <p:transition spd="med">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7" name="Picture 5"/>
          <p:cNvPicPr>
            <a:picLocks noChangeAspect="1"/>
          </p:cNvPicPr>
          <p:nvPr userDrawn="1"/>
        </p:nvPicPr>
        <p:blipFill>
          <a:blip r:embed="rId2" cstate="print"/>
          <a:srcRect/>
          <a:stretch>
            <a:fillRect/>
          </a:stretch>
        </p:blipFill>
        <p:spPr bwMode="auto">
          <a:xfrm>
            <a:off x="7723188" y="6410325"/>
            <a:ext cx="1220787" cy="325438"/>
          </a:xfrm>
          <a:prstGeom prst="rect">
            <a:avLst/>
          </a:prstGeom>
          <a:noFill/>
          <a:ln w="9525">
            <a:noFill/>
            <a:miter lim="800000"/>
            <a:headEnd/>
            <a:tailEnd/>
          </a:ln>
        </p:spPr>
      </p:pic>
      <p:sp>
        <p:nvSpPr>
          <p:cNvPr id="2" name="Title 1"/>
          <p:cNvSpPr>
            <a:spLocks noGrp="1"/>
          </p:cNvSpPr>
          <p:nvPr>
            <p:ph type="title"/>
          </p:nvPr>
        </p:nvSpPr>
        <p:spPr>
          <a:xfrm>
            <a:off x="457200" y="548680"/>
            <a:ext cx="8229600" cy="765175"/>
          </a:xfrm>
        </p:spPr>
        <p:txBody>
          <a:bodyPr/>
          <a:lstStyle>
            <a:lvl1pPr>
              <a:defRPr b="0">
                <a:solidFill>
                  <a:schemeClr val="accent1"/>
                </a:solidFill>
                <a:latin typeface="+mj-lt"/>
              </a:defRPr>
            </a:lvl1pPr>
          </a:lstStyle>
          <a:p>
            <a:r>
              <a:rPr lang="en-US" noProof="0" smtClean="0"/>
              <a:t>Click to edit Master title style</a:t>
            </a:r>
            <a:endParaRPr lang="en-GB" noProof="0" dirty="0"/>
          </a:p>
        </p:txBody>
      </p:sp>
      <p:sp>
        <p:nvSpPr>
          <p:cNvPr id="15" name="Text Placeholder 2"/>
          <p:cNvSpPr>
            <a:spLocks noGrp="1"/>
          </p:cNvSpPr>
          <p:nvPr>
            <p:ph type="body" idx="1"/>
          </p:nvPr>
        </p:nvSpPr>
        <p:spPr>
          <a:xfrm>
            <a:off x="457200" y="1463103"/>
            <a:ext cx="4040188" cy="639762"/>
          </a:xfrm>
        </p:spPr>
        <p:txBody>
          <a:bodyPr anchor="ct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Content Placeholder 3"/>
          <p:cNvSpPr>
            <a:spLocks noGrp="1"/>
          </p:cNvSpPr>
          <p:nvPr>
            <p:ph sz="half" idx="2"/>
          </p:nvPr>
        </p:nvSpPr>
        <p:spPr>
          <a:xfrm>
            <a:off x="457200" y="2102865"/>
            <a:ext cx="4040188" cy="3951288"/>
          </a:xfrm>
        </p:spPr>
        <p:txBody>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ext Placeholder 4"/>
          <p:cNvSpPr>
            <a:spLocks noGrp="1"/>
          </p:cNvSpPr>
          <p:nvPr>
            <p:ph type="body" sz="quarter" idx="10"/>
          </p:nvPr>
        </p:nvSpPr>
        <p:spPr>
          <a:xfrm>
            <a:off x="4645032" y="1463103"/>
            <a:ext cx="4041775" cy="639762"/>
          </a:xfrm>
        </p:spPr>
        <p:txBody>
          <a:bodyPr anchor="ct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8" name="Content Placeholder 5"/>
          <p:cNvSpPr>
            <a:spLocks noGrp="1"/>
          </p:cNvSpPr>
          <p:nvPr>
            <p:ph sz="quarter" idx="11"/>
          </p:nvPr>
        </p:nvSpPr>
        <p:spPr>
          <a:xfrm>
            <a:off x="4645032" y="2102865"/>
            <a:ext cx="4041775" cy="3951288"/>
          </a:xfrm>
        </p:spPr>
        <p:txBody>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Slide Number Placeholder 5"/>
          <p:cNvSpPr>
            <a:spLocks noGrp="1"/>
          </p:cNvSpPr>
          <p:nvPr>
            <p:ph type="sldNum" sz="quarter" idx="12"/>
          </p:nvPr>
        </p:nvSpPr>
        <p:spPr/>
        <p:txBody>
          <a:bodyPr/>
          <a:lstStyle>
            <a:lvl1pPr algn="l">
              <a:defRPr sz="1000" smtClean="0">
                <a:solidFill>
                  <a:srgbClr val="595959">
                    <a:tint val="75000"/>
                  </a:srgbClr>
                </a:solidFill>
                <a:effectLst>
                  <a:outerShdw blurRad="38100" dist="38100" dir="2700000" algn="tl">
                    <a:srgbClr val="000000">
                      <a:alpha val="43137"/>
                    </a:srgbClr>
                  </a:outerShdw>
                </a:effectLst>
                <a:latin typeface="Arial" pitchFamily="34" charset="0"/>
              </a:defRPr>
            </a:lvl1pPr>
          </a:lstStyle>
          <a:p>
            <a:pPr>
              <a:defRPr/>
            </a:pPr>
            <a:fld id="{CEDF9CC2-C7BA-4D76-ACD2-B0C5ECB744E5}" type="slidenum">
              <a:rPr lang="en-US"/>
              <a:pPr>
                <a:defRPr/>
              </a:pPr>
              <a:t>‹#›</a:t>
            </a:fld>
            <a:endParaRPr lang="en-US" dirty="0"/>
          </a:p>
        </p:txBody>
      </p:sp>
      <p:sp>
        <p:nvSpPr>
          <p:cNvPr id="9" name="Footer Placeholder 4"/>
          <p:cNvSpPr>
            <a:spLocks noGrp="1"/>
          </p:cNvSpPr>
          <p:nvPr>
            <p:ph type="ftr" sz="quarter" idx="13"/>
          </p:nvPr>
        </p:nvSpPr>
        <p:spPr/>
        <p:txBody>
          <a:bodyPr/>
          <a:lstStyle>
            <a:lvl1pPr algn="l">
              <a:tabLst/>
              <a:defRPr sz="1000" smtClean="0">
                <a:solidFill>
                  <a:srgbClr val="595959">
                    <a:tint val="75000"/>
                  </a:srgbClr>
                </a:solidFill>
                <a:effectLst>
                  <a:outerShdw blurRad="38100" dist="38100" dir="2700000" algn="tl">
                    <a:srgbClr val="000000">
                      <a:alpha val="43137"/>
                    </a:srgbClr>
                  </a:outerShdw>
                </a:effectLst>
                <a:latin typeface="Arial" pitchFamily="34" charset="0"/>
              </a:defRPr>
            </a:lvl1pPr>
          </a:lstStyle>
          <a:p>
            <a:pPr>
              <a:defRPr/>
            </a:pPr>
            <a:r>
              <a:rPr lang="en-US"/>
              <a:t>University of Leicester</a:t>
            </a:r>
            <a:endParaRPr lang="en-US" dirty="0"/>
          </a:p>
        </p:txBody>
      </p:sp>
    </p:spTree>
  </p:cSld>
  <p:clrMapOvr>
    <a:masterClrMapping/>
  </p:clrMapOvr>
  <p:transition spd="med">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Large image left and short text">
    <p:spTree>
      <p:nvGrpSpPr>
        <p:cNvPr id="1" name=""/>
        <p:cNvGrpSpPr/>
        <p:nvPr/>
      </p:nvGrpSpPr>
      <p:grpSpPr>
        <a:xfrm>
          <a:off x="0" y="0"/>
          <a:ext cx="0" cy="0"/>
          <a:chOff x="0" y="0"/>
          <a:chExt cx="0" cy="0"/>
        </a:xfrm>
      </p:grpSpPr>
      <p:pic>
        <p:nvPicPr>
          <p:cNvPr id="5" name="Picture 5"/>
          <p:cNvPicPr>
            <a:picLocks noChangeAspect="1"/>
          </p:cNvPicPr>
          <p:nvPr userDrawn="1"/>
        </p:nvPicPr>
        <p:blipFill>
          <a:blip r:embed="rId2" cstate="print"/>
          <a:srcRect/>
          <a:stretch>
            <a:fillRect/>
          </a:stretch>
        </p:blipFill>
        <p:spPr bwMode="auto">
          <a:xfrm>
            <a:off x="7723188" y="6410325"/>
            <a:ext cx="1220787" cy="325438"/>
          </a:xfrm>
          <a:prstGeom prst="rect">
            <a:avLst/>
          </a:prstGeom>
          <a:noFill/>
          <a:ln w="9525">
            <a:noFill/>
            <a:miter lim="800000"/>
            <a:headEnd/>
            <a:tailEnd/>
          </a:ln>
        </p:spPr>
      </p:pic>
      <p:sp>
        <p:nvSpPr>
          <p:cNvPr id="2" name="Title 1"/>
          <p:cNvSpPr>
            <a:spLocks noGrp="1"/>
          </p:cNvSpPr>
          <p:nvPr>
            <p:ph type="title"/>
          </p:nvPr>
        </p:nvSpPr>
        <p:spPr>
          <a:xfrm>
            <a:off x="5868144" y="1700814"/>
            <a:ext cx="2962672" cy="765175"/>
          </a:xfrm>
        </p:spPr>
        <p:txBody>
          <a:bodyPr/>
          <a:lstStyle>
            <a:lvl1pPr>
              <a:defRPr b="0">
                <a:solidFill>
                  <a:schemeClr val="accent1"/>
                </a:solidFill>
                <a:latin typeface="+mj-lt"/>
              </a:defRPr>
            </a:lvl1pPr>
          </a:lstStyle>
          <a:p>
            <a:r>
              <a:rPr lang="en-US" noProof="0" smtClean="0"/>
              <a:t>Click to edit Master title style</a:t>
            </a:r>
            <a:endParaRPr lang="en-GB" noProof="0" dirty="0"/>
          </a:p>
        </p:txBody>
      </p:sp>
      <p:sp>
        <p:nvSpPr>
          <p:cNvPr id="3" name="Content Placeholder 2"/>
          <p:cNvSpPr>
            <a:spLocks noGrp="1"/>
          </p:cNvSpPr>
          <p:nvPr>
            <p:ph idx="1"/>
          </p:nvPr>
        </p:nvSpPr>
        <p:spPr>
          <a:xfrm>
            <a:off x="5868144" y="2708920"/>
            <a:ext cx="2962672" cy="3240360"/>
          </a:xfrm>
        </p:spPr>
        <p:txBody>
          <a:bodyPr/>
          <a:lstStyle>
            <a:lvl1pPr>
              <a:spcBef>
                <a:spcPts val="1400"/>
              </a:spcBef>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6" name="Content Placeholder 2"/>
          <p:cNvSpPr>
            <a:spLocks noGrp="1"/>
          </p:cNvSpPr>
          <p:nvPr>
            <p:ph idx="10"/>
          </p:nvPr>
        </p:nvSpPr>
        <p:spPr>
          <a:xfrm>
            <a:off x="0" y="0"/>
            <a:ext cx="5580112" cy="6858000"/>
          </a:xfrm>
        </p:spPr>
        <p:txBody>
          <a:bodyPr/>
          <a:lstStyle>
            <a:lvl1pPr marL="0" indent="0">
              <a:spcBef>
                <a:spcPts val="1400"/>
              </a:spcBef>
              <a:buClr>
                <a:schemeClr val="accent1"/>
              </a:buClr>
              <a:buNone/>
              <a:defRPr baseline="0"/>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p:txBody>
      </p:sp>
    </p:spTree>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92235"/>
            <a:ext cx="8229600" cy="507831"/>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6"/>
          <p:cNvSpPr>
            <a:spLocks noGrp="1" noChangeArrowheads="1"/>
          </p:cNvSpPr>
          <p:nvPr>
            <p:ph type="dt" sz="half" idx="10"/>
          </p:nvPr>
        </p:nvSpPr>
        <p:spPr>
          <a:ln/>
        </p:spPr>
        <p:txBody>
          <a:bodyPr/>
          <a:lstStyle>
            <a:lvl1pPr>
              <a:defRPr/>
            </a:lvl1pPr>
          </a:lstStyle>
          <a:p>
            <a:pPr>
              <a:defRPr/>
            </a:pPr>
            <a:r>
              <a:rPr lang="en-US"/>
              <a:t>Syntax – Mar 08, 2007 </a:t>
            </a:r>
          </a:p>
        </p:txBody>
      </p:sp>
      <p:sp>
        <p:nvSpPr>
          <p:cNvPr id="8" name="Rectangle 7"/>
          <p:cNvSpPr>
            <a:spLocks noGrp="1" noChangeArrowheads="1"/>
          </p:cNvSpPr>
          <p:nvPr>
            <p:ph type="ftr" sz="quarter" idx="11"/>
          </p:nvPr>
        </p:nvSpPr>
        <p:spPr>
          <a:ln/>
        </p:spPr>
        <p:txBody>
          <a:bodyPr/>
          <a:lstStyle>
            <a:lvl1pPr>
              <a:defRPr/>
            </a:lvl1pPr>
          </a:lstStyle>
          <a:p>
            <a:pPr>
              <a:defRPr/>
            </a:pPr>
            <a:fld id="{844946FC-BF48-4156-A40F-922ECE53DF9F}" type="slidenum">
              <a:rPr lang="en-US"/>
              <a:pPr>
                <a:defRPr/>
              </a:pPr>
              <a:t>‹#›</a:t>
            </a:fld>
            <a:endParaRPr lang="en-US"/>
          </a:p>
        </p:txBody>
      </p:sp>
    </p:spTree>
  </p:cSld>
  <p:clrMapOvr>
    <a:masterClrMapping/>
  </p:clrMapOvr>
  <p:transition>
    <p:wipe dir="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Large image right and short text">
    <p:spTree>
      <p:nvGrpSpPr>
        <p:cNvPr id="1" name=""/>
        <p:cNvGrpSpPr/>
        <p:nvPr/>
      </p:nvGrpSpPr>
      <p:grpSpPr>
        <a:xfrm>
          <a:off x="0" y="0"/>
          <a:ext cx="0" cy="0"/>
          <a:chOff x="0" y="0"/>
          <a:chExt cx="0" cy="0"/>
        </a:xfrm>
      </p:grpSpPr>
      <p:pic>
        <p:nvPicPr>
          <p:cNvPr id="5" name="Picture 5"/>
          <p:cNvPicPr>
            <a:picLocks noChangeAspect="1"/>
          </p:cNvPicPr>
          <p:nvPr userDrawn="1"/>
        </p:nvPicPr>
        <p:blipFill>
          <a:blip r:embed="rId2" cstate="print"/>
          <a:srcRect/>
          <a:stretch>
            <a:fillRect/>
          </a:stretch>
        </p:blipFill>
        <p:spPr bwMode="auto">
          <a:xfrm>
            <a:off x="254000" y="6410325"/>
            <a:ext cx="1219200" cy="325438"/>
          </a:xfrm>
          <a:prstGeom prst="rect">
            <a:avLst/>
          </a:prstGeom>
          <a:noFill/>
          <a:ln w="9525">
            <a:noFill/>
            <a:miter lim="800000"/>
            <a:headEnd/>
            <a:tailEnd/>
          </a:ln>
        </p:spPr>
      </p:pic>
      <p:sp>
        <p:nvSpPr>
          <p:cNvPr id="2" name="Title 1"/>
          <p:cNvSpPr>
            <a:spLocks noGrp="1"/>
          </p:cNvSpPr>
          <p:nvPr>
            <p:ph type="title"/>
          </p:nvPr>
        </p:nvSpPr>
        <p:spPr>
          <a:xfrm>
            <a:off x="457200" y="1700814"/>
            <a:ext cx="2962672" cy="765175"/>
          </a:xfrm>
        </p:spPr>
        <p:txBody>
          <a:bodyPr/>
          <a:lstStyle>
            <a:lvl1pPr>
              <a:defRPr b="0">
                <a:solidFill>
                  <a:schemeClr val="accent1"/>
                </a:solidFill>
                <a:latin typeface="+mj-lt"/>
              </a:defRPr>
            </a:lvl1pPr>
          </a:lstStyle>
          <a:p>
            <a:r>
              <a:rPr lang="en-US" noProof="0" smtClean="0"/>
              <a:t>Click to edit Master title style</a:t>
            </a:r>
            <a:endParaRPr lang="en-GB" noProof="0" dirty="0"/>
          </a:p>
        </p:txBody>
      </p:sp>
      <p:sp>
        <p:nvSpPr>
          <p:cNvPr id="3" name="Content Placeholder 2"/>
          <p:cNvSpPr>
            <a:spLocks noGrp="1"/>
          </p:cNvSpPr>
          <p:nvPr>
            <p:ph idx="1"/>
          </p:nvPr>
        </p:nvSpPr>
        <p:spPr>
          <a:xfrm>
            <a:off x="457200" y="2708920"/>
            <a:ext cx="2962672" cy="3240360"/>
          </a:xfrm>
        </p:spPr>
        <p:txBody>
          <a:bodyPr/>
          <a:lstStyle>
            <a:lvl1pPr>
              <a:spcBef>
                <a:spcPts val="1400"/>
              </a:spcBef>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6" name="Content Placeholder 2"/>
          <p:cNvSpPr>
            <a:spLocks noGrp="1"/>
          </p:cNvSpPr>
          <p:nvPr>
            <p:ph idx="10"/>
          </p:nvPr>
        </p:nvSpPr>
        <p:spPr>
          <a:xfrm>
            <a:off x="3563889" y="0"/>
            <a:ext cx="5580112" cy="6858000"/>
          </a:xfrm>
        </p:spPr>
        <p:txBody>
          <a:bodyPr/>
          <a:lstStyle>
            <a:lvl1pPr marL="0" indent="0">
              <a:spcBef>
                <a:spcPts val="1400"/>
              </a:spcBef>
              <a:buClr>
                <a:schemeClr val="accent1"/>
              </a:buClr>
              <a:buNone/>
              <a:defRPr baseline="0"/>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p:txBody>
      </p:sp>
    </p:spTree>
  </p:cSld>
  <p:clrMapOvr>
    <a:masterClrMapping/>
  </p:clrMapOvr>
  <p:transition spd="med">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Landscape image with text 2">
    <p:spTree>
      <p:nvGrpSpPr>
        <p:cNvPr id="1" name=""/>
        <p:cNvGrpSpPr/>
        <p:nvPr/>
      </p:nvGrpSpPr>
      <p:grpSpPr>
        <a:xfrm>
          <a:off x="0" y="0"/>
          <a:ext cx="0" cy="0"/>
          <a:chOff x="0" y="0"/>
          <a:chExt cx="0" cy="0"/>
        </a:xfrm>
      </p:grpSpPr>
      <p:pic>
        <p:nvPicPr>
          <p:cNvPr id="5" name="Picture 5"/>
          <p:cNvPicPr>
            <a:picLocks noChangeAspect="1"/>
          </p:cNvPicPr>
          <p:nvPr userDrawn="1"/>
        </p:nvPicPr>
        <p:blipFill>
          <a:blip r:embed="rId2" cstate="print"/>
          <a:srcRect/>
          <a:stretch>
            <a:fillRect/>
          </a:stretch>
        </p:blipFill>
        <p:spPr bwMode="auto">
          <a:xfrm>
            <a:off x="7723188" y="6410325"/>
            <a:ext cx="1220787" cy="325438"/>
          </a:xfrm>
          <a:prstGeom prst="rect">
            <a:avLst/>
          </a:prstGeom>
          <a:noFill/>
          <a:ln w="9525">
            <a:noFill/>
            <a:miter lim="800000"/>
            <a:headEnd/>
            <a:tailEnd/>
          </a:ln>
        </p:spPr>
      </p:pic>
      <p:sp>
        <p:nvSpPr>
          <p:cNvPr id="6" name="Content Placeholder 2"/>
          <p:cNvSpPr>
            <a:spLocks noGrp="1"/>
          </p:cNvSpPr>
          <p:nvPr>
            <p:ph idx="1"/>
          </p:nvPr>
        </p:nvSpPr>
        <p:spPr>
          <a:xfrm>
            <a:off x="0" y="0"/>
            <a:ext cx="9144000" cy="4509120"/>
          </a:xfrm>
        </p:spPr>
        <p:txBody>
          <a:bodyPr/>
          <a:lstStyle>
            <a:lvl1pPr marL="0" indent="0">
              <a:spcBef>
                <a:spcPts val="1400"/>
              </a:spcBef>
              <a:buClr>
                <a:schemeClr val="tx1"/>
              </a:buClr>
              <a:buNone/>
              <a:defRPr baseline="0">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noProof="0" smtClean="0"/>
              <a:t>Click to edit Master text styles</a:t>
            </a:r>
          </a:p>
        </p:txBody>
      </p:sp>
      <p:sp>
        <p:nvSpPr>
          <p:cNvPr id="7" name="Text Placeholder 4"/>
          <p:cNvSpPr>
            <a:spLocks noGrp="1"/>
          </p:cNvSpPr>
          <p:nvPr>
            <p:ph type="body" sz="quarter" idx="10"/>
          </p:nvPr>
        </p:nvSpPr>
        <p:spPr>
          <a:xfrm>
            <a:off x="456620" y="5301222"/>
            <a:ext cx="8247705" cy="1214805"/>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11" name="Title 1"/>
          <p:cNvSpPr>
            <a:spLocks noGrp="1"/>
          </p:cNvSpPr>
          <p:nvPr>
            <p:ph type="title"/>
          </p:nvPr>
        </p:nvSpPr>
        <p:spPr>
          <a:xfrm>
            <a:off x="457200" y="4565266"/>
            <a:ext cx="8250238" cy="765175"/>
          </a:xfrm>
        </p:spPr>
        <p:txBody>
          <a:bodyPr/>
          <a:lstStyle>
            <a:lvl1pPr>
              <a:defRPr>
                <a:solidFill>
                  <a:schemeClr val="accent1"/>
                </a:solidFill>
              </a:defRPr>
            </a:lvl1pPr>
          </a:lstStyle>
          <a:p>
            <a:r>
              <a:rPr lang="en-US" noProof="0" smtClean="0"/>
              <a:t>Click to edit Master title style</a:t>
            </a:r>
            <a:endParaRPr lang="en-GB" noProof="0" dirty="0"/>
          </a:p>
        </p:txBody>
      </p:sp>
      <p:sp>
        <p:nvSpPr>
          <p:cNvPr id="8" name="Slide Number Placeholder 5"/>
          <p:cNvSpPr>
            <a:spLocks noGrp="1"/>
          </p:cNvSpPr>
          <p:nvPr>
            <p:ph type="sldNum" sz="quarter" idx="11"/>
          </p:nvPr>
        </p:nvSpPr>
        <p:spPr/>
        <p:txBody>
          <a:bodyPr/>
          <a:lstStyle>
            <a:lvl1pPr algn="l">
              <a:defRPr sz="1000" smtClean="0">
                <a:solidFill>
                  <a:srgbClr val="595959">
                    <a:tint val="75000"/>
                  </a:srgbClr>
                </a:solidFill>
                <a:effectLst>
                  <a:outerShdw blurRad="38100" dist="38100" dir="2700000" algn="tl">
                    <a:srgbClr val="000000">
                      <a:alpha val="43137"/>
                    </a:srgbClr>
                  </a:outerShdw>
                </a:effectLst>
                <a:latin typeface="Arial" pitchFamily="34" charset="0"/>
              </a:defRPr>
            </a:lvl1pPr>
          </a:lstStyle>
          <a:p>
            <a:pPr>
              <a:defRPr/>
            </a:pPr>
            <a:fld id="{9A6CA0FC-BC32-4BC2-A8CF-0E5547B6C5EB}" type="slidenum">
              <a:rPr lang="en-US"/>
              <a:pPr>
                <a:defRPr/>
              </a:pPr>
              <a:t>‹#›</a:t>
            </a:fld>
            <a:endParaRPr lang="en-US" dirty="0"/>
          </a:p>
        </p:txBody>
      </p:sp>
      <p:sp>
        <p:nvSpPr>
          <p:cNvPr id="9" name="Footer Placeholder 4"/>
          <p:cNvSpPr>
            <a:spLocks noGrp="1"/>
          </p:cNvSpPr>
          <p:nvPr>
            <p:ph type="ftr" sz="quarter" idx="12"/>
          </p:nvPr>
        </p:nvSpPr>
        <p:spPr/>
        <p:txBody>
          <a:bodyPr/>
          <a:lstStyle>
            <a:lvl1pPr algn="l">
              <a:tabLst/>
              <a:defRPr sz="1000" smtClean="0">
                <a:solidFill>
                  <a:srgbClr val="595959">
                    <a:tint val="75000"/>
                  </a:srgbClr>
                </a:solidFill>
                <a:effectLst>
                  <a:outerShdw blurRad="38100" dist="38100" dir="2700000" algn="tl">
                    <a:srgbClr val="000000">
                      <a:alpha val="43137"/>
                    </a:srgbClr>
                  </a:outerShdw>
                </a:effectLst>
                <a:latin typeface="Arial" pitchFamily="34" charset="0"/>
              </a:defRPr>
            </a:lvl1pPr>
          </a:lstStyle>
          <a:p>
            <a:pPr>
              <a:defRPr/>
            </a:pPr>
            <a:r>
              <a:rPr lang="en-US"/>
              <a:t>University of Leicester</a:t>
            </a:r>
            <a:endParaRPr lang="en-US" dirty="0"/>
          </a:p>
        </p:txBody>
      </p:sp>
    </p:spTree>
  </p:cSld>
  <p:clrMapOvr>
    <a:masterClrMapping/>
  </p:clrMapOvr>
  <p:transition spd="med">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5"/>
          <p:cNvPicPr>
            <a:picLocks noChangeAspect="1"/>
          </p:cNvPicPr>
          <p:nvPr userDrawn="1"/>
        </p:nvPicPr>
        <p:blipFill>
          <a:blip r:embed="rId2" cstate="print"/>
          <a:srcRect/>
          <a:stretch>
            <a:fillRect/>
          </a:stretch>
        </p:blipFill>
        <p:spPr bwMode="auto">
          <a:xfrm>
            <a:off x="7723188" y="6410325"/>
            <a:ext cx="1220787" cy="325438"/>
          </a:xfrm>
          <a:prstGeom prst="rect">
            <a:avLst/>
          </a:prstGeom>
          <a:noFill/>
          <a:ln w="9525">
            <a:noFill/>
            <a:miter lim="800000"/>
            <a:headEnd/>
            <a:tailEnd/>
          </a:ln>
        </p:spPr>
      </p:pic>
      <p:sp>
        <p:nvSpPr>
          <p:cNvPr id="2" name="Title 1"/>
          <p:cNvSpPr>
            <a:spLocks noGrp="1"/>
          </p:cNvSpPr>
          <p:nvPr>
            <p:ph type="title"/>
          </p:nvPr>
        </p:nvSpPr>
        <p:spPr>
          <a:xfrm>
            <a:off x="457200" y="548680"/>
            <a:ext cx="8229600" cy="765175"/>
          </a:xfrm>
        </p:spPr>
        <p:txBody>
          <a:bodyPr/>
          <a:lstStyle>
            <a:lvl1pPr>
              <a:defRPr>
                <a:solidFill>
                  <a:schemeClr val="accent1"/>
                </a:solidFill>
              </a:defRPr>
            </a:lvl1pPr>
          </a:lstStyle>
          <a:p>
            <a:r>
              <a:rPr lang="en-US" noProof="0" smtClean="0"/>
              <a:t>Click to edit Master title style</a:t>
            </a:r>
            <a:endParaRPr lang="en-GB" noProof="0" dirty="0"/>
          </a:p>
        </p:txBody>
      </p:sp>
      <p:sp>
        <p:nvSpPr>
          <p:cNvPr id="4" name="Slide Number Placeholder 5"/>
          <p:cNvSpPr>
            <a:spLocks noGrp="1"/>
          </p:cNvSpPr>
          <p:nvPr>
            <p:ph type="sldNum" sz="quarter" idx="10"/>
          </p:nvPr>
        </p:nvSpPr>
        <p:spPr/>
        <p:txBody>
          <a:bodyPr/>
          <a:lstStyle>
            <a:lvl1pPr algn="l">
              <a:defRPr sz="1000" smtClean="0">
                <a:solidFill>
                  <a:srgbClr val="595959">
                    <a:tint val="75000"/>
                  </a:srgbClr>
                </a:solidFill>
                <a:effectLst>
                  <a:outerShdw blurRad="38100" dist="38100" dir="2700000" algn="tl">
                    <a:srgbClr val="000000">
                      <a:alpha val="43137"/>
                    </a:srgbClr>
                  </a:outerShdw>
                </a:effectLst>
                <a:latin typeface="Arial" pitchFamily="34" charset="0"/>
              </a:defRPr>
            </a:lvl1pPr>
          </a:lstStyle>
          <a:p>
            <a:pPr>
              <a:defRPr/>
            </a:pPr>
            <a:fld id="{3003C4DA-503B-42EB-923A-486731657A6E}" type="slidenum">
              <a:rPr lang="en-US"/>
              <a:pPr>
                <a:defRPr/>
              </a:pPr>
              <a:t>‹#›</a:t>
            </a:fld>
            <a:endParaRPr lang="en-US" dirty="0"/>
          </a:p>
        </p:txBody>
      </p:sp>
      <p:sp>
        <p:nvSpPr>
          <p:cNvPr id="5" name="Footer Placeholder 4"/>
          <p:cNvSpPr>
            <a:spLocks noGrp="1"/>
          </p:cNvSpPr>
          <p:nvPr>
            <p:ph type="ftr" sz="quarter" idx="11"/>
          </p:nvPr>
        </p:nvSpPr>
        <p:spPr/>
        <p:txBody>
          <a:bodyPr/>
          <a:lstStyle>
            <a:lvl1pPr algn="l">
              <a:tabLst/>
              <a:defRPr sz="1000" smtClean="0">
                <a:solidFill>
                  <a:srgbClr val="595959">
                    <a:tint val="75000"/>
                  </a:srgbClr>
                </a:solidFill>
                <a:effectLst>
                  <a:outerShdw blurRad="38100" dist="38100" dir="2700000" algn="tl">
                    <a:srgbClr val="000000">
                      <a:alpha val="43137"/>
                    </a:srgbClr>
                  </a:outerShdw>
                </a:effectLst>
                <a:latin typeface="Arial" pitchFamily="34" charset="0"/>
              </a:defRPr>
            </a:lvl1pPr>
          </a:lstStyle>
          <a:p>
            <a:pPr>
              <a:defRPr/>
            </a:pPr>
            <a:r>
              <a:rPr lang="en-US"/>
              <a:t>University of Leicester</a:t>
            </a:r>
            <a:endParaRPr lang="en-US" dirty="0"/>
          </a:p>
        </p:txBody>
      </p:sp>
    </p:spTree>
  </p:cSld>
  <p:clrMapOvr>
    <a:masterClrMapping/>
  </p:clrMapOvr>
  <p:transition spd="med">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5"/>
          <p:cNvPicPr>
            <a:picLocks noChangeAspect="1"/>
          </p:cNvPicPr>
          <p:nvPr userDrawn="1"/>
        </p:nvPicPr>
        <p:blipFill>
          <a:blip r:embed="rId2" cstate="print"/>
          <a:srcRect/>
          <a:stretch>
            <a:fillRect/>
          </a:stretch>
        </p:blipFill>
        <p:spPr bwMode="auto">
          <a:xfrm>
            <a:off x="7723188" y="6410325"/>
            <a:ext cx="1220787" cy="325438"/>
          </a:xfrm>
          <a:prstGeom prst="rect">
            <a:avLst/>
          </a:prstGeom>
          <a:noFill/>
          <a:ln w="9525">
            <a:noFill/>
            <a:miter lim="800000"/>
            <a:headEnd/>
            <a:tailEnd/>
          </a:ln>
        </p:spPr>
      </p:pic>
      <p:sp>
        <p:nvSpPr>
          <p:cNvPr id="3" name="Slide Number Placeholder 5"/>
          <p:cNvSpPr>
            <a:spLocks noGrp="1"/>
          </p:cNvSpPr>
          <p:nvPr>
            <p:ph type="sldNum" sz="quarter" idx="10"/>
          </p:nvPr>
        </p:nvSpPr>
        <p:spPr/>
        <p:txBody>
          <a:bodyPr/>
          <a:lstStyle>
            <a:lvl1pPr algn="l">
              <a:defRPr sz="1000" smtClean="0">
                <a:solidFill>
                  <a:srgbClr val="595959">
                    <a:tint val="75000"/>
                  </a:srgbClr>
                </a:solidFill>
                <a:effectLst>
                  <a:outerShdw blurRad="38100" dist="38100" dir="2700000" algn="tl">
                    <a:srgbClr val="000000">
                      <a:alpha val="43137"/>
                    </a:srgbClr>
                  </a:outerShdw>
                </a:effectLst>
                <a:latin typeface="Arial" pitchFamily="34" charset="0"/>
              </a:defRPr>
            </a:lvl1pPr>
          </a:lstStyle>
          <a:p>
            <a:pPr>
              <a:defRPr/>
            </a:pPr>
            <a:fld id="{B5980607-1A2D-4C70-A141-E99250E3F125}" type="slidenum">
              <a:rPr lang="en-US"/>
              <a:pPr>
                <a:defRPr/>
              </a:pPr>
              <a:t>‹#›</a:t>
            </a:fld>
            <a:endParaRPr lang="en-US" dirty="0"/>
          </a:p>
        </p:txBody>
      </p:sp>
      <p:sp>
        <p:nvSpPr>
          <p:cNvPr id="4" name="Footer Placeholder 4"/>
          <p:cNvSpPr>
            <a:spLocks noGrp="1"/>
          </p:cNvSpPr>
          <p:nvPr>
            <p:ph type="ftr" sz="quarter" idx="11"/>
          </p:nvPr>
        </p:nvSpPr>
        <p:spPr/>
        <p:txBody>
          <a:bodyPr/>
          <a:lstStyle>
            <a:lvl1pPr algn="l">
              <a:tabLst/>
              <a:defRPr sz="1000" smtClean="0">
                <a:solidFill>
                  <a:srgbClr val="595959">
                    <a:tint val="75000"/>
                  </a:srgbClr>
                </a:solidFill>
                <a:effectLst>
                  <a:outerShdw blurRad="38100" dist="38100" dir="2700000" algn="tl">
                    <a:srgbClr val="000000">
                      <a:alpha val="43137"/>
                    </a:srgbClr>
                  </a:outerShdw>
                </a:effectLst>
                <a:latin typeface="Arial" pitchFamily="34" charset="0"/>
              </a:defRPr>
            </a:lvl1pPr>
          </a:lstStyle>
          <a:p>
            <a:pPr>
              <a:defRPr/>
            </a:pPr>
            <a:r>
              <a:rPr lang="en-US"/>
              <a:t>University of Leicester</a:t>
            </a:r>
            <a:endParaRPr lang="en-US" dirty="0"/>
          </a:p>
        </p:txBody>
      </p:sp>
    </p:spTree>
  </p:cSld>
  <p:clrMapOvr>
    <a:masterClrMapping/>
  </p:clrMapOvr>
  <p:transition spd="med">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Heading page">
    <p:spTree>
      <p:nvGrpSpPr>
        <p:cNvPr id="1" name=""/>
        <p:cNvGrpSpPr/>
        <p:nvPr/>
      </p:nvGrpSpPr>
      <p:grpSpPr>
        <a:xfrm>
          <a:off x="0" y="0"/>
          <a:ext cx="0" cy="0"/>
          <a:chOff x="0" y="0"/>
          <a:chExt cx="0" cy="0"/>
        </a:xfrm>
      </p:grpSpPr>
      <p:pic>
        <p:nvPicPr>
          <p:cNvPr id="3" name="Picture 5"/>
          <p:cNvPicPr>
            <a:picLocks noChangeAspect="1"/>
          </p:cNvPicPr>
          <p:nvPr userDrawn="1"/>
        </p:nvPicPr>
        <p:blipFill>
          <a:blip r:embed="rId2" cstate="print"/>
          <a:srcRect/>
          <a:stretch>
            <a:fillRect/>
          </a:stretch>
        </p:blipFill>
        <p:spPr bwMode="auto">
          <a:xfrm>
            <a:off x="7723188" y="6410325"/>
            <a:ext cx="1220787" cy="325438"/>
          </a:xfrm>
          <a:prstGeom prst="rect">
            <a:avLst/>
          </a:prstGeom>
          <a:noFill/>
          <a:ln w="9525">
            <a:noFill/>
            <a:miter lim="800000"/>
            <a:headEnd/>
            <a:tailEnd/>
          </a:ln>
        </p:spPr>
      </p:pic>
      <p:sp>
        <p:nvSpPr>
          <p:cNvPr id="5" name="Title 1"/>
          <p:cNvSpPr>
            <a:spLocks noGrp="1"/>
          </p:cNvSpPr>
          <p:nvPr>
            <p:ph type="title"/>
          </p:nvPr>
        </p:nvSpPr>
        <p:spPr>
          <a:xfrm>
            <a:off x="457200" y="2591831"/>
            <a:ext cx="8229600" cy="765175"/>
          </a:xfrm>
        </p:spPr>
        <p:txBody>
          <a:bodyPr/>
          <a:lstStyle>
            <a:lvl1pPr>
              <a:defRPr>
                <a:solidFill>
                  <a:schemeClr val="accent1"/>
                </a:solidFill>
              </a:defRPr>
            </a:lvl1pPr>
          </a:lstStyle>
          <a:p>
            <a:r>
              <a:rPr lang="en-US" noProof="0" smtClean="0"/>
              <a:t>Click to edit Master title style</a:t>
            </a:r>
            <a:endParaRPr lang="en-GB" noProof="0" dirty="0"/>
          </a:p>
        </p:txBody>
      </p:sp>
      <p:sp>
        <p:nvSpPr>
          <p:cNvPr id="4" name="Slide Number Placeholder 5"/>
          <p:cNvSpPr>
            <a:spLocks noGrp="1"/>
          </p:cNvSpPr>
          <p:nvPr>
            <p:ph type="sldNum" sz="quarter" idx="10"/>
          </p:nvPr>
        </p:nvSpPr>
        <p:spPr/>
        <p:txBody>
          <a:bodyPr/>
          <a:lstStyle>
            <a:lvl1pPr algn="l">
              <a:defRPr sz="1000" smtClean="0">
                <a:solidFill>
                  <a:srgbClr val="9A9A9A"/>
                </a:solidFill>
                <a:effectLst>
                  <a:outerShdw blurRad="38100" dist="38100" dir="2700000" algn="tl">
                    <a:srgbClr val="000000">
                      <a:alpha val="43137"/>
                    </a:srgbClr>
                  </a:outerShdw>
                </a:effectLst>
                <a:latin typeface="Arial" pitchFamily="34" charset="0"/>
              </a:defRPr>
            </a:lvl1pPr>
          </a:lstStyle>
          <a:p>
            <a:pPr>
              <a:defRPr/>
            </a:pPr>
            <a:fld id="{1384ACB7-38D3-43B8-BCAB-DD9AE0A6D54F}" type="slidenum">
              <a:rPr lang="en-US"/>
              <a:pPr>
                <a:defRPr/>
              </a:pPr>
              <a:t>‹#›</a:t>
            </a:fld>
            <a:endParaRPr lang="en-US" dirty="0"/>
          </a:p>
        </p:txBody>
      </p:sp>
      <p:sp>
        <p:nvSpPr>
          <p:cNvPr id="6" name="Footer Placeholder 4"/>
          <p:cNvSpPr>
            <a:spLocks noGrp="1"/>
          </p:cNvSpPr>
          <p:nvPr>
            <p:ph type="ftr" sz="quarter" idx="11"/>
          </p:nvPr>
        </p:nvSpPr>
        <p:spPr/>
        <p:txBody>
          <a:bodyPr/>
          <a:lstStyle>
            <a:lvl1pPr algn="l">
              <a:tabLst/>
              <a:defRPr sz="1000" dirty="0" smtClean="0">
                <a:solidFill>
                  <a:srgbClr val="9A9A9A"/>
                </a:solidFill>
                <a:effectLst>
                  <a:outerShdw blurRad="38100" dist="38100" dir="2700000" algn="tl">
                    <a:srgbClr val="000000">
                      <a:alpha val="43137"/>
                    </a:srgbClr>
                  </a:outerShdw>
                </a:effectLst>
                <a:latin typeface="Arial" pitchFamily="34" charset="0"/>
              </a:defRPr>
            </a:lvl1pPr>
          </a:lstStyle>
          <a:p>
            <a:pPr>
              <a:defRPr/>
            </a:pPr>
            <a:r>
              <a:rPr lang="en-US"/>
              <a:t>University of Leicester</a:t>
            </a:r>
          </a:p>
        </p:txBody>
      </p:sp>
    </p:spTree>
  </p:cSld>
  <p:clrMapOvr>
    <a:masterClrMapping/>
  </p:clrMapOvr>
  <p:transition spd="med">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9"/>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6D9820F2-6D7C-4FFD-974D-79507BDD25A1}" type="datetimeFigureOut">
              <a:rPr lang="en-GB"/>
              <a:pPr>
                <a:defRPr/>
              </a:pPr>
              <a:t>10/12/2016</a:t>
            </a:fld>
            <a:endParaRPr lang="en-GB"/>
          </a:p>
        </p:txBody>
      </p:sp>
      <p:sp>
        <p:nvSpPr>
          <p:cNvPr id="5" name="Footer Placeholder 4"/>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18FE86A7-3C03-4EAC-A3F6-3C2B042E4019}" type="slidenum">
              <a:rPr lang="en-GB"/>
              <a:pPr>
                <a:defRPr/>
              </a:pPr>
              <a:t>‹#›</a:t>
            </a:fld>
            <a:endParaRPr lang="en-GB"/>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AFC0836C-8E32-4393-8D42-EDCEADB295D1}" type="datetimeFigureOut">
              <a:rPr lang="en-GB"/>
              <a:pPr>
                <a:defRPr/>
              </a:pPr>
              <a:t>10/12/2016</a:t>
            </a:fld>
            <a:endParaRPr lang="en-GB"/>
          </a:p>
        </p:txBody>
      </p:sp>
      <p:sp>
        <p:nvSpPr>
          <p:cNvPr id="5" name="Footer Placeholder 4"/>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C961B624-6C09-49EF-980B-7F6528D293C9}" type="slidenum">
              <a:rPr lang="en-GB"/>
              <a:pPr>
                <a:defRPr/>
              </a:pPr>
              <a:t>‹#›</a:t>
            </a:fld>
            <a:endParaRPr lang="en-GB"/>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4"/>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B1885A0C-C655-4AA6-A50A-31EF84BD6D6C}" type="datetimeFigureOut">
              <a:rPr lang="en-GB"/>
              <a:pPr>
                <a:defRPr/>
              </a:pPr>
              <a:t>10/12/2016</a:t>
            </a:fld>
            <a:endParaRPr lang="en-GB"/>
          </a:p>
        </p:txBody>
      </p:sp>
      <p:sp>
        <p:nvSpPr>
          <p:cNvPr id="5" name="Footer Placeholder 4"/>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E2B83D79-8046-409C-A4DC-D46DA48362A8}" type="slidenum">
              <a:rPr lang="en-GB"/>
              <a:pPr>
                <a:defRPr/>
              </a:pPr>
              <a:t>‹#›</a:t>
            </a:fld>
            <a:endParaRPr lang="en-GB"/>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ACDE06E5-234B-4AAA-B66D-CA89D8E56776}" type="datetimeFigureOut">
              <a:rPr lang="en-GB"/>
              <a:pPr>
                <a:defRPr/>
              </a:pPr>
              <a:t>10/12/2016</a:t>
            </a:fld>
            <a:endParaRPr lang="en-GB"/>
          </a:p>
        </p:txBody>
      </p:sp>
      <p:sp>
        <p:nvSpPr>
          <p:cNvPr id="6" name="Footer Placeholder 5"/>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GB"/>
          </a:p>
        </p:txBody>
      </p:sp>
      <p:sp>
        <p:nvSpPr>
          <p:cNvPr id="7" name="Slide Number Placeholder 6"/>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BB0310DE-2B52-4250-851B-95678A72E71F}" type="slidenum">
              <a:rPr lang="en-GB"/>
              <a:pPr>
                <a:defRPr/>
              </a:pPr>
              <a:t>‹#›</a:t>
            </a:fld>
            <a:endParaRPr lang="en-GB"/>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14A5439A-A171-44E5-A9CF-C315792C9889}" type="datetimeFigureOut">
              <a:rPr lang="en-GB"/>
              <a:pPr>
                <a:defRPr/>
              </a:pPr>
              <a:t>10/12/2016</a:t>
            </a:fld>
            <a:endParaRPr lang="en-GB"/>
          </a:p>
        </p:txBody>
      </p:sp>
      <p:sp>
        <p:nvSpPr>
          <p:cNvPr id="8" name="Footer Placeholder 7"/>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GB"/>
          </a:p>
        </p:txBody>
      </p:sp>
      <p:sp>
        <p:nvSpPr>
          <p:cNvPr id="9" name="Slide Number Placeholder 8"/>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141E9D87-A42E-4810-A9F5-131A577956E9}" type="slidenum">
              <a:rPr lang="en-GB"/>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fld id="{628EAFA9-7502-42D3-9B79-C38E938C236F}" type="datetimeFigureOut">
              <a:rPr lang="en-US" smtClean="0"/>
              <a:pPr/>
              <a:t>12/10/2016</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D57B0AA-AC8E-4463-ADAC-E87D09B82E4F}" type="slidenum">
              <a:rPr lang="en-US" smtClean="0"/>
              <a:pPr/>
              <a:t>‹#›</a:t>
            </a:fld>
            <a:endParaRPr lang="en-US"/>
          </a:p>
        </p:txBody>
      </p:sp>
      <p:sp>
        <p:nvSpPr>
          <p:cNvPr id="7" name="Line 1028"/>
          <p:cNvSpPr>
            <a:spLocks noChangeShapeType="1"/>
          </p:cNvSpPr>
          <p:nvPr userDrawn="1"/>
        </p:nvSpPr>
        <p:spPr bwMode="auto">
          <a:xfrm>
            <a:off x="628649" y="1752600"/>
            <a:ext cx="7911583" cy="0"/>
          </a:xfrm>
          <a:prstGeom prst="line">
            <a:avLst/>
          </a:prstGeom>
          <a:noFill/>
          <a:ln w="28575">
            <a:solidFill>
              <a:srgbClr val="FF3300"/>
            </a:solidFill>
            <a:round/>
            <a:headEnd/>
            <a:tailEnd/>
          </a:ln>
          <a:effectLst>
            <a:outerShdw dist="35921" dir="2700000" algn="ctr" rotWithShape="0">
              <a:srgbClr val="000000"/>
            </a:outerShdw>
          </a:effectLst>
        </p:spPr>
        <p:txBody>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fontAlgn="auto">
              <a:spcBef>
                <a:spcPts val="0"/>
              </a:spcBef>
              <a:spcAft>
                <a:spcPts val="0"/>
              </a:spcAft>
              <a:defRPr/>
            </a:pPr>
            <a:endParaRPr lang="en-US">
              <a:latin typeface="+mn-lt"/>
              <a:cs typeface="+mn-cs"/>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6"/>
          <p:cNvSpPr>
            <a:spLocks noGrp="1" noChangeArrowheads="1"/>
          </p:cNvSpPr>
          <p:nvPr>
            <p:ph type="dt" sz="half" idx="10"/>
          </p:nvPr>
        </p:nvSpPr>
        <p:spPr>
          <a:ln/>
        </p:spPr>
        <p:txBody>
          <a:bodyPr/>
          <a:lstStyle>
            <a:lvl1pPr>
              <a:defRPr/>
            </a:lvl1pPr>
          </a:lstStyle>
          <a:p>
            <a:pPr>
              <a:defRPr/>
            </a:pPr>
            <a:r>
              <a:rPr lang="en-US"/>
              <a:t>Syntax – Mar 08, 2007 </a:t>
            </a:r>
          </a:p>
        </p:txBody>
      </p:sp>
      <p:sp>
        <p:nvSpPr>
          <p:cNvPr id="4" name="Rectangle 7"/>
          <p:cNvSpPr>
            <a:spLocks noGrp="1" noChangeArrowheads="1"/>
          </p:cNvSpPr>
          <p:nvPr>
            <p:ph type="ftr" sz="quarter" idx="11"/>
          </p:nvPr>
        </p:nvSpPr>
        <p:spPr>
          <a:ln/>
        </p:spPr>
        <p:txBody>
          <a:bodyPr/>
          <a:lstStyle>
            <a:lvl1pPr>
              <a:defRPr/>
            </a:lvl1pPr>
          </a:lstStyle>
          <a:p>
            <a:pPr>
              <a:defRPr/>
            </a:pPr>
            <a:fld id="{3270C9D9-0EE0-4578-B9F4-D4100EA193A2}" type="slidenum">
              <a:rPr lang="en-US"/>
              <a:pPr>
                <a:defRPr/>
              </a:pPr>
              <a:t>‹#›</a:t>
            </a:fld>
            <a:endParaRPr lang="en-US"/>
          </a:p>
        </p:txBody>
      </p:sp>
    </p:spTree>
  </p:cSld>
  <p:clrMapOvr>
    <a:masterClrMapping/>
  </p:clrMapOvr>
  <p:transition>
    <p:wipe dir="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ED4AE246-7B2E-4B20-A811-BA3B8177EDCE}" type="datetimeFigureOut">
              <a:rPr lang="en-GB"/>
              <a:pPr>
                <a:defRPr/>
              </a:pPr>
              <a:t>10/12/2016</a:t>
            </a:fld>
            <a:endParaRPr lang="en-GB"/>
          </a:p>
        </p:txBody>
      </p:sp>
      <p:sp>
        <p:nvSpPr>
          <p:cNvPr id="4" name="Footer Placeholder 3"/>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GB"/>
          </a:p>
        </p:txBody>
      </p:sp>
      <p:sp>
        <p:nvSpPr>
          <p:cNvPr id="5" name="Slide Number Placeholder 4"/>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F15B9E01-B23F-4C1A-A0CD-9378267FF05D}" type="slidenum">
              <a:rPr lang="en-GB"/>
              <a:pPr>
                <a:defRPr/>
              </a:pPr>
              <a:t>‹#›</a:t>
            </a:fld>
            <a:endParaRPr lang="en-GB"/>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EB8B3D31-32E4-4E97-8EA9-8CA826C2E3F5}" type="datetimeFigureOut">
              <a:rPr lang="en-GB"/>
              <a:pPr>
                <a:defRPr/>
              </a:pPr>
              <a:t>10/12/2016</a:t>
            </a:fld>
            <a:endParaRPr lang="en-GB"/>
          </a:p>
        </p:txBody>
      </p:sp>
      <p:sp>
        <p:nvSpPr>
          <p:cNvPr id="3" name="Footer Placeholder 2"/>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GB"/>
          </a:p>
        </p:txBody>
      </p:sp>
      <p:sp>
        <p:nvSpPr>
          <p:cNvPr id="4" name="Slide Number Placeholder 3"/>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C7A7AC68-CE3A-495A-B64D-574FC48F3E38}" type="slidenum">
              <a:rPr lang="en-GB"/>
              <a:pPr>
                <a:defRPr/>
              </a:pPr>
              <a:t>‹#›</a:t>
            </a:fld>
            <a:endParaRPr lang="en-GB"/>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C7B56704-3692-410A-9999-789B9DCAFE82}" type="datetimeFigureOut">
              <a:rPr lang="en-GB"/>
              <a:pPr>
                <a:defRPr/>
              </a:pPr>
              <a:t>10/12/2016</a:t>
            </a:fld>
            <a:endParaRPr lang="en-GB"/>
          </a:p>
        </p:txBody>
      </p:sp>
      <p:sp>
        <p:nvSpPr>
          <p:cNvPr id="6" name="Footer Placeholder 5"/>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GB"/>
          </a:p>
        </p:txBody>
      </p:sp>
      <p:sp>
        <p:nvSpPr>
          <p:cNvPr id="7" name="Slide Number Placeholder 6"/>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51634190-F668-487B-8836-5DD7BF534985}" type="slidenum">
              <a:rPr lang="en-GB"/>
              <a:pPr>
                <a:defRPr/>
              </a:pPr>
              <a:t>‹#›</a:t>
            </a:fld>
            <a:endParaRPr lang="en-GB"/>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AD9169BE-24D0-4A97-9090-0E6541EDC330}" type="datetimeFigureOut">
              <a:rPr lang="en-GB"/>
              <a:pPr>
                <a:defRPr/>
              </a:pPr>
              <a:t>10/12/2016</a:t>
            </a:fld>
            <a:endParaRPr lang="en-GB"/>
          </a:p>
        </p:txBody>
      </p:sp>
      <p:sp>
        <p:nvSpPr>
          <p:cNvPr id="6" name="Footer Placeholder 5"/>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GB"/>
          </a:p>
        </p:txBody>
      </p:sp>
      <p:sp>
        <p:nvSpPr>
          <p:cNvPr id="7" name="Slide Number Placeholder 6"/>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1CDD925D-B1C4-4DA3-983B-113F8CC7FC0A}" type="slidenum">
              <a:rPr lang="en-GB"/>
              <a:pPr>
                <a:defRPr/>
              </a:pPr>
              <a:t>‹#›</a:t>
            </a:fld>
            <a:endParaRPr lang="en-GB"/>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D4782012-42D9-49BD-B11C-24121E746EEA}" type="datetimeFigureOut">
              <a:rPr lang="en-GB"/>
              <a:pPr>
                <a:defRPr/>
              </a:pPr>
              <a:t>10/12/2016</a:t>
            </a:fld>
            <a:endParaRPr lang="en-GB"/>
          </a:p>
        </p:txBody>
      </p:sp>
      <p:sp>
        <p:nvSpPr>
          <p:cNvPr id="5" name="Footer Placeholder 4"/>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58DD61C0-0B0F-478B-B9A4-0526AA19B01F}" type="slidenum">
              <a:rPr lang="en-GB"/>
              <a:pPr>
                <a:defRPr/>
              </a:pPr>
              <a:t>‹#›</a:t>
            </a:fld>
            <a:endParaRPr lang="en-GB"/>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B106B176-AA03-4D95-A8AE-CB312F8135C3}" type="datetimeFigureOut">
              <a:rPr lang="en-GB"/>
              <a:pPr>
                <a:defRPr/>
              </a:pPr>
              <a:t>10/12/2016</a:t>
            </a:fld>
            <a:endParaRPr lang="en-GB"/>
          </a:p>
        </p:txBody>
      </p:sp>
      <p:sp>
        <p:nvSpPr>
          <p:cNvPr id="5" name="Footer Placeholder 4"/>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3F1320C1-2846-41DD-BD5F-F5BEA4F12EB5}" type="slidenum">
              <a:rPr lang="en-GB"/>
              <a:pPr>
                <a:defRPr/>
              </a:pPr>
              <a:t>‹#›</a:t>
            </a:fld>
            <a:endParaRPr lang="en-GB"/>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Straight Connector 3"/>
          <p:cNvSpPr>
            <a:spLocks noChangeShapeType="1"/>
          </p:cNvSpPr>
          <p:nvPr/>
        </p:nvSpPr>
        <p:spPr bwMode="auto">
          <a:xfrm>
            <a:off x="514350" y="534991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sz="1800">
              <a:solidFill>
                <a:prstClr val="black"/>
              </a:solidFill>
              <a:effectLst/>
              <a:latin typeface="Segoe UI Light"/>
            </a:endParaRPr>
          </a:p>
        </p:txBody>
      </p:sp>
      <p:sp>
        <p:nvSpPr>
          <p:cNvPr id="29" name="Title 28"/>
          <p:cNvSpPr>
            <a:spLocks noGrp="1"/>
          </p:cNvSpPr>
          <p:nvPr>
            <p:ph type="ctrTitle"/>
          </p:nvPr>
        </p:nvSpPr>
        <p:spPr>
          <a:xfrm>
            <a:off x="381000" y="4853425"/>
            <a:ext cx="8458200" cy="1222375"/>
          </a:xfrm>
        </p:spPr>
        <p:txBody>
          <a:bodyPr anchor="t"/>
          <a:lstStyle/>
          <a:p>
            <a:r>
              <a:rPr lang="en-US" smtClean="0"/>
              <a:t>Click to edit Master title style</a:t>
            </a:r>
            <a:endParaRPr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5" name="Date Placeholder 15"/>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B3E5F0D4-6BA4-4BE8-B18E-C0C3B3BA8874}" type="datetimeFigureOut">
              <a:rPr lang="en-US"/>
              <a:pPr>
                <a:defRPr/>
              </a:pPr>
              <a:t>12/10/2016</a:t>
            </a:fld>
            <a:endParaRPr lang="en-US"/>
          </a:p>
        </p:txBody>
      </p:sp>
      <p:sp>
        <p:nvSpPr>
          <p:cNvPr id="6" name="Footer Placeholder 1"/>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US"/>
          </a:p>
        </p:txBody>
      </p:sp>
      <p:sp>
        <p:nvSpPr>
          <p:cNvPr id="7" name="Slide Number Placeholder 14"/>
          <p:cNvSpPr>
            <a:spLocks noGrp="1"/>
          </p:cNvSpPr>
          <p:nvPr>
            <p:ph type="sldNum" sz="quarter" idx="12"/>
          </p:nvPr>
        </p:nvSpPr>
        <p:spPr>
          <a:xfrm>
            <a:off x="8229600" y="6473825"/>
            <a:ext cx="758825" cy="247650"/>
          </a:xfrm>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A3CDB682-0D50-4C6B-ADE7-CDCAD355F5C3}" type="slidenum">
              <a:rPr lang="en-US"/>
              <a:pPr>
                <a:defRPr/>
              </a:pPr>
              <a:t>‹#›</a:t>
            </a:fld>
            <a:endParaRPr lang="en-US" dirty="0"/>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lang="en-US" smtClean="0"/>
              <a:t>Click to edit Master title style</a:t>
            </a:r>
            <a:endParaRPr lang="en-US"/>
          </a:p>
        </p:txBody>
      </p:sp>
      <p:sp>
        <p:nvSpPr>
          <p:cNvPr id="27" name="Content Placeholder 26"/>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4"/>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F6096E41-D26E-4A0E-852A-33842EA9587C}" type="datetimeFigureOut">
              <a:rPr lang="en-US"/>
              <a:pPr>
                <a:defRPr/>
              </a:pPr>
              <a:t>12/10/2016</a:t>
            </a:fld>
            <a:endParaRPr lang="en-US"/>
          </a:p>
        </p:txBody>
      </p:sp>
      <p:sp>
        <p:nvSpPr>
          <p:cNvPr id="5" name="Footer Placeholder 18"/>
          <p:cNvSpPr>
            <a:spLocks noGrp="1"/>
          </p:cNvSpPr>
          <p:nvPr>
            <p:ph type="ftr" sz="quarter" idx="11"/>
          </p:nvPr>
        </p:nvSpPr>
        <p:spPr>
          <a:xfrm>
            <a:off x="3581400" y="76200"/>
            <a:ext cx="2895600" cy="288925"/>
          </a:xfrm>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US"/>
          </a:p>
        </p:txBody>
      </p:sp>
      <p:sp>
        <p:nvSpPr>
          <p:cNvPr id="6" name="Slide Number Placeholder 15"/>
          <p:cNvSpPr>
            <a:spLocks noGrp="1"/>
          </p:cNvSpPr>
          <p:nvPr>
            <p:ph type="sldNum" sz="quarter" idx="12"/>
          </p:nvPr>
        </p:nvSpPr>
        <p:spPr>
          <a:xfrm>
            <a:off x="8229600" y="6473825"/>
            <a:ext cx="758825" cy="247650"/>
          </a:xfrm>
        </p:spPr>
        <p:txBody>
          <a:bodyPr/>
          <a:lstStyle>
            <a:lvl1pPr fontAlgn="base">
              <a:spcBef>
                <a:spcPct val="0"/>
              </a:spcBef>
              <a:spcAft>
                <a:spcPct val="0"/>
              </a:spcAft>
              <a:defRPr>
                <a:solidFill>
                  <a:prstClr val="white">
                    <a:tint val="75000"/>
                  </a:prstClr>
                </a:solidFill>
                <a:effectLst>
                  <a:outerShdw blurRad="38100" dist="38100" dir="2700000" algn="tl">
                    <a:srgbClr val="000000">
                      <a:alpha val="43137"/>
                    </a:srgbClr>
                  </a:outerShdw>
                </a:effectLst>
                <a:latin typeface="Arial" pitchFamily="34" charset="0"/>
              </a:defRPr>
            </a:lvl1pPr>
          </a:lstStyle>
          <a:p>
            <a:pPr>
              <a:defRPr/>
            </a:pPr>
            <a:fld id="{9A5CC466-C666-44BA-BE72-52268677522E}" type="slidenum">
              <a:rPr lang="en-US"/>
              <a:pPr>
                <a:defRPr/>
              </a:pPr>
              <a:t>‹#›</a:t>
            </a:fld>
            <a:endParaRPr lang="en-US"/>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Straight Connector 3"/>
          <p:cNvSpPr>
            <a:spLocks noChangeShapeType="1"/>
          </p:cNvSpPr>
          <p:nvPr/>
        </p:nvSpPr>
        <p:spPr bwMode="auto">
          <a:xfrm>
            <a:off x="514350" y="3444904"/>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sz="1800">
              <a:solidFill>
                <a:prstClr val="white"/>
              </a:solidFill>
              <a:effectLst/>
              <a:latin typeface="Segoe UI Light"/>
            </a:endParaRPr>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8" name="Title 7"/>
          <p:cNvSpPr>
            <a:spLocks noGrp="1"/>
          </p:cNvSpPr>
          <p:nvPr>
            <p:ph type="title"/>
          </p:nvPr>
        </p:nvSpPr>
        <p:spPr>
          <a:xfrm>
            <a:off x="180475" y="2947087"/>
            <a:ext cx="8686800" cy="1184825"/>
          </a:xfrm>
        </p:spPr>
        <p:txBody>
          <a:bodyPr rtlCol="0" anchor="t"/>
          <a:lstStyle>
            <a:lvl1pPr algn="r">
              <a:defRPr/>
            </a:lvl1pPr>
          </a:lstStyle>
          <a:p>
            <a:r>
              <a:rPr lang="en-US" smtClean="0"/>
              <a:t>Click to edit Master title style</a:t>
            </a:r>
            <a:endParaRPr lang="en-US"/>
          </a:p>
        </p:txBody>
      </p:sp>
      <p:sp>
        <p:nvSpPr>
          <p:cNvPr id="5" name="Date Placeholder 18"/>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B43F2A5E-0780-4912-98B5-DAA2164FF7D3}" type="datetimeFigureOut">
              <a:rPr lang="en-US"/>
              <a:pPr>
                <a:defRPr/>
              </a:pPr>
              <a:t>12/10/2016</a:t>
            </a:fld>
            <a:endParaRPr lang="en-US"/>
          </a:p>
        </p:txBody>
      </p:sp>
      <p:sp>
        <p:nvSpPr>
          <p:cNvPr id="7" name="Footer Placeholder 10"/>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US"/>
          </a:p>
        </p:txBody>
      </p:sp>
      <p:sp>
        <p:nvSpPr>
          <p:cNvPr id="9" name="Slide Number Placeholder 15"/>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B15CE496-8CDD-4D38-BA5A-88E5A82C0E89}" type="slidenum">
              <a:rPr lang="en-US"/>
              <a:pPr>
                <a:defRPr/>
              </a:pPr>
              <a:t>‹#›</a:t>
            </a:fld>
            <a:endParaRPr lang="en-US"/>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lang="en-US" smtClean="0"/>
              <a:t>Click to edit Master title style</a:t>
            </a:r>
            <a:endParaRPr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0"/>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1DDC4254-ED74-42C8-9CBD-D3EB4D33ACE8}" type="datetimeFigureOut">
              <a:rPr lang="en-US"/>
              <a:pPr>
                <a:defRPr/>
              </a:pPr>
              <a:t>12/10/2016</a:t>
            </a:fld>
            <a:endParaRPr lang="en-US"/>
          </a:p>
        </p:txBody>
      </p:sp>
      <p:sp>
        <p:nvSpPr>
          <p:cNvPr id="6" name="Footer Placeholder 9"/>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US"/>
          </a:p>
        </p:txBody>
      </p:sp>
      <p:sp>
        <p:nvSpPr>
          <p:cNvPr id="7" name="Slide Number Placeholder 30"/>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25F6EFB5-C5FB-4B1F-AF25-6FA67B9C6017}"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r>
              <a:rPr lang="en-US"/>
              <a:t>Syntax – Mar 08, 2007 </a:t>
            </a:r>
          </a:p>
        </p:txBody>
      </p:sp>
      <p:sp>
        <p:nvSpPr>
          <p:cNvPr id="3" name="Rectangle 7"/>
          <p:cNvSpPr>
            <a:spLocks noGrp="1" noChangeArrowheads="1"/>
          </p:cNvSpPr>
          <p:nvPr>
            <p:ph type="ftr" sz="quarter" idx="11"/>
          </p:nvPr>
        </p:nvSpPr>
        <p:spPr>
          <a:ln/>
        </p:spPr>
        <p:txBody>
          <a:bodyPr/>
          <a:lstStyle>
            <a:lvl1pPr>
              <a:defRPr/>
            </a:lvl1pPr>
          </a:lstStyle>
          <a:p>
            <a:pPr>
              <a:defRPr/>
            </a:pPr>
            <a:fld id="{D669C911-26E7-4D19-90DE-C9B7EC2F93D7}" type="slidenum">
              <a:rPr lang="en-US"/>
              <a:pPr>
                <a:defRPr/>
              </a:pPr>
              <a:t>‹#›</a:t>
            </a:fld>
            <a:endParaRPr lang="en-US"/>
          </a:p>
        </p:txBody>
      </p:sp>
    </p:spTree>
  </p:cSld>
  <p:clrMapOvr>
    <a:masterClrMapping/>
  </p:clrMapOvr>
  <p:transition>
    <p:wipe dir="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6019814"/>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sz="1800">
              <a:solidFill>
                <a:prstClr val="black"/>
              </a:solidFill>
              <a:effectLst/>
              <a:latin typeface="Segoe UI Light"/>
            </a:endParaRPr>
          </a:p>
        </p:txBody>
      </p:sp>
      <p:sp>
        <p:nvSpPr>
          <p:cNvPr id="29" name="Title 28"/>
          <p:cNvSpPr>
            <a:spLocks noGrp="1"/>
          </p:cNvSpPr>
          <p:nvPr>
            <p:ph type="title"/>
          </p:nvPr>
        </p:nvSpPr>
        <p:spPr>
          <a:xfrm>
            <a:off x="304800" y="5410200"/>
            <a:ext cx="8610600" cy="882650"/>
          </a:xfrm>
        </p:spPr>
        <p:txBody>
          <a:bodyPr/>
          <a:lstStyle>
            <a:lvl1pPr>
              <a:defRPr/>
            </a:lvl1pPr>
          </a:lstStyle>
          <a:p>
            <a:r>
              <a:rPr lang="en-US" smtClean="0"/>
              <a:t>Click to edit Master title style</a:t>
            </a:r>
            <a:endParaRPr lang="en-US"/>
          </a:p>
        </p:txBody>
      </p:sp>
      <p:sp>
        <p:nvSpPr>
          <p:cNvPr id="13" name="Text Placeholder 12"/>
          <p:cNvSpPr>
            <a:spLocks noGrp="1"/>
          </p:cNvSpPr>
          <p:nvPr>
            <p:ph type="body" idx="1"/>
          </p:nvPr>
        </p:nvSpPr>
        <p:spPr>
          <a:xfrm>
            <a:off x="281445"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Content Placeholder 3"/>
          <p:cNvSpPr>
            <a:spLocks noGrp="1"/>
          </p:cNvSpPr>
          <p:nvPr>
            <p:ph sz="quarter" idx="2"/>
          </p:nvPr>
        </p:nvSpPr>
        <p:spPr>
          <a:xfrm>
            <a:off x="281445" y="1316045"/>
            <a:ext cx="4290556" cy="39417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8" name="Content Placeholder 27"/>
          <p:cNvSpPr>
            <a:spLocks noGrp="1"/>
          </p:cNvSpPr>
          <p:nvPr>
            <p:ph sz="quarter" idx="4"/>
          </p:nvPr>
        </p:nvSpPr>
        <p:spPr>
          <a:xfrm>
            <a:off x="4648730" y="1316045"/>
            <a:ext cx="4288536" cy="39417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9"/>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34D01337-9F0F-414A-844F-1095F4E53129}" type="datetimeFigureOut">
              <a:rPr lang="en-US"/>
              <a:pPr>
                <a:defRPr/>
              </a:pPr>
              <a:t>12/10/2016</a:t>
            </a:fld>
            <a:endParaRPr lang="en-US"/>
          </a:p>
        </p:txBody>
      </p:sp>
      <p:sp>
        <p:nvSpPr>
          <p:cNvPr id="9" name="Footer Placeholder 5"/>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US"/>
          </a:p>
        </p:txBody>
      </p:sp>
      <p:sp>
        <p:nvSpPr>
          <p:cNvPr id="10" name="Slide Number Placeholder 6"/>
          <p:cNvSpPr>
            <a:spLocks noGrp="1"/>
          </p:cNvSpPr>
          <p:nvPr>
            <p:ph type="sldNum" sz="quarter" idx="12"/>
          </p:nvPr>
        </p:nvSpPr>
        <p:spPr>
          <a:xfrm>
            <a:off x="8229600" y="6477000"/>
            <a:ext cx="762000" cy="247650"/>
          </a:xfrm>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5E13EAC7-4449-4CBC-B18F-E976AB48DC09}" type="slidenum">
              <a:rPr lang="en-US"/>
              <a:pPr>
                <a:defRPr/>
              </a:pPr>
              <a:t>‹#›</a:t>
            </a:fld>
            <a:endParaRPr lang="en-US" dirty="0"/>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lang="en-US" smtClean="0"/>
              <a:t>Click to edit Master title style</a:t>
            </a:r>
            <a:endParaRPr lang="en-US"/>
          </a:p>
        </p:txBody>
      </p:sp>
      <p:sp>
        <p:nvSpPr>
          <p:cNvPr id="3" name="Date Placeholder 11"/>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99F4F141-68FE-4268-9CF4-3D5B0584413A}" type="datetimeFigureOut">
              <a:rPr lang="en-US"/>
              <a:pPr>
                <a:defRPr/>
              </a:pPr>
              <a:t>12/10/2016</a:t>
            </a:fld>
            <a:endParaRPr lang="en-US"/>
          </a:p>
        </p:txBody>
      </p:sp>
      <p:sp>
        <p:nvSpPr>
          <p:cNvPr id="4" name="Footer Placeholder 20"/>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US"/>
          </a:p>
        </p:txBody>
      </p:sp>
      <p:sp>
        <p:nvSpPr>
          <p:cNvPr id="5" name="Slide Number Placeholder 5"/>
          <p:cNvSpPr>
            <a:spLocks noGrp="1"/>
          </p:cNvSpPr>
          <p:nvPr>
            <p:ph type="sldNum" sz="quarter" idx="12"/>
          </p:nvPr>
        </p:nvSpPr>
        <p:spPr/>
        <p:txBody>
          <a:bodyPr/>
          <a:lstStyle>
            <a:lvl1pPr fontAlgn="base">
              <a:spcBef>
                <a:spcPct val="0"/>
              </a:spcBef>
              <a:spcAft>
                <a:spcPct val="0"/>
              </a:spcAft>
              <a:defRPr>
                <a:solidFill>
                  <a:prstClr val="white">
                    <a:tint val="75000"/>
                  </a:prstClr>
                </a:solidFill>
                <a:effectLst>
                  <a:outerShdw blurRad="38100" dist="38100" dir="2700000" algn="tl">
                    <a:srgbClr val="000000">
                      <a:alpha val="43137"/>
                    </a:srgbClr>
                  </a:outerShdw>
                </a:effectLst>
                <a:latin typeface="Arial" pitchFamily="34" charset="0"/>
              </a:defRPr>
            </a:lvl1pPr>
          </a:lstStyle>
          <a:p>
            <a:pPr>
              <a:defRPr/>
            </a:pPr>
            <a:fld id="{8CC45DC0-F660-4949-B511-7D68135CA2D2}" type="slidenum">
              <a:rPr lang="en-US"/>
              <a:pPr>
                <a:defRPr/>
              </a:pPr>
              <a:t>‹#›</a:t>
            </a:fld>
            <a:endParaRPr lang="en-US"/>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2"/>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03485573-8998-4B35-9987-F2BB139817F1}" type="datetimeFigureOut">
              <a:rPr lang="en-US"/>
              <a:pPr>
                <a:defRPr/>
              </a:pPr>
              <a:t>12/10/2016</a:t>
            </a:fld>
            <a:endParaRPr lang="en-US"/>
          </a:p>
        </p:txBody>
      </p:sp>
      <p:sp>
        <p:nvSpPr>
          <p:cNvPr id="3" name="Footer Placeholder 23"/>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US"/>
          </a:p>
        </p:txBody>
      </p:sp>
      <p:sp>
        <p:nvSpPr>
          <p:cNvPr id="4" name="Slide Number Placeholder 6"/>
          <p:cNvSpPr>
            <a:spLocks noGrp="1"/>
          </p:cNvSpPr>
          <p:nvPr>
            <p:ph type="sldNum" sz="quarter" idx="12"/>
          </p:nvPr>
        </p:nvSpPr>
        <p:spPr/>
        <p:txBody>
          <a:bodyPr/>
          <a:lstStyle>
            <a:lvl1pPr fontAlgn="base">
              <a:spcBef>
                <a:spcPct val="0"/>
              </a:spcBef>
              <a:spcAft>
                <a:spcPct val="0"/>
              </a:spcAft>
              <a:defRPr>
                <a:solidFill>
                  <a:prstClr val="white">
                    <a:tint val="75000"/>
                  </a:prstClr>
                </a:solidFill>
                <a:effectLst>
                  <a:outerShdw blurRad="38100" dist="38100" dir="2700000" algn="tl">
                    <a:srgbClr val="000000">
                      <a:alpha val="43137"/>
                    </a:srgbClr>
                  </a:outerShdw>
                </a:effectLst>
                <a:latin typeface="Arial" pitchFamily="34" charset="0"/>
              </a:defRPr>
            </a:lvl1pPr>
          </a:lstStyle>
          <a:p>
            <a:pPr>
              <a:defRPr/>
            </a:pPr>
            <a:fld id="{150075A0-A8D3-46CA-9571-3D40E70CB473}" type="slidenum">
              <a:rPr lang="en-US"/>
              <a:pPr>
                <a:defRPr/>
              </a:pPr>
              <a:t>‹#›</a:t>
            </a:fld>
            <a:endParaRPr lang="en-US"/>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514350" y="5849131"/>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sz="1800">
              <a:solidFill>
                <a:prstClr val="black"/>
              </a:solidFill>
              <a:effectLst/>
              <a:latin typeface="Segoe UI Light"/>
            </a:endParaRPr>
          </a:p>
        </p:txBody>
      </p:sp>
      <p:sp>
        <p:nvSpPr>
          <p:cNvPr id="12" name="Title 11"/>
          <p:cNvSpPr>
            <a:spLocks noGrp="1"/>
          </p:cNvSpPr>
          <p:nvPr>
            <p:ph type="title"/>
          </p:nvPr>
        </p:nvSpPr>
        <p:spPr>
          <a:xfrm>
            <a:off x="457200" y="5486400"/>
            <a:ext cx="8458200" cy="520700"/>
          </a:xfrm>
        </p:spPr>
        <p:txBody>
          <a:bodyPr/>
          <a:lstStyle>
            <a:lvl1pPr algn="l">
              <a:buNone/>
              <a:defRPr sz="2000" b="1"/>
            </a:lvl1pPr>
          </a:lstStyle>
          <a:p>
            <a:r>
              <a:rPr lang="en-US" smtClean="0"/>
              <a:t>Click to edit Master title style</a:t>
            </a:r>
            <a:endParaRPr lang="en-US"/>
          </a:p>
        </p:txBody>
      </p:sp>
      <p:sp>
        <p:nvSpPr>
          <p:cNvPr id="26" name="Text Placeholder 25"/>
          <p:cNvSpPr>
            <a:spLocks noGrp="1"/>
          </p:cNvSpPr>
          <p:nvPr>
            <p:ph type="body" idx="2"/>
          </p:nvPr>
        </p:nvSpPr>
        <p:spPr>
          <a:xfrm>
            <a:off x="457202"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4"/>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CE1BC738-6971-4E70-9C71-9735AC10CEA6}" type="datetimeFigureOut">
              <a:rPr lang="en-US"/>
              <a:pPr>
                <a:defRPr/>
              </a:pPr>
              <a:t>12/10/2016</a:t>
            </a:fld>
            <a:endParaRPr lang="en-US"/>
          </a:p>
        </p:txBody>
      </p:sp>
      <p:sp>
        <p:nvSpPr>
          <p:cNvPr id="7" name="Footer Placeholder 28"/>
          <p:cNvSpPr>
            <a:spLocks noGrp="1"/>
          </p:cNvSpPr>
          <p:nvPr>
            <p:ph type="ftr" sz="quarter" idx="11"/>
          </p:nvPr>
        </p:nvSpPr>
        <p:spPr/>
        <p:txBody>
          <a:bodyPr/>
          <a:lstStyle>
            <a:lvl1pPr fontAlgn="base">
              <a:spcBef>
                <a:spcPct val="0"/>
              </a:spcBef>
              <a:spcAft>
                <a:spcPct val="0"/>
              </a:spcAft>
              <a:defRPr dirty="0">
                <a:effectLst>
                  <a:outerShdw blurRad="38100" dist="38100" dir="2700000" algn="tl">
                    <a:srgbClr val="000000">
                      <a:alpha val="43137"/>
                    </a:srgbClr>
                  </a:outerShdw>
                </a:effectLst>
                <a:latin typeface="Arial" pitchFamily="34" charset="0"/>
              </a:defRPr>
            </a:lvl1pPr>
          </a:lstStyle>
          <a:p>
            <a:pPr>
              <a:defRPr/>
            </a:pPr>
            <a:endParaRPr lang="en-US"/>
          </a:p>
        </p:txBody>
      </p:sp>
      <p:sp>
        <p:nvSpPr>
          <p:cNvPr id="8" name="Slide Number Placeholder 6"/>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C0A2F0D6-6D61-4020-9B79-BB121E8FDD48}" type="slidenum">
              <a:rPr lang="en-US"/>
              <a:pPr>
                <a:defRPr/>
              </a:pPr>
              <a:t>‹#›</a:t>
            </a:fld>
            <a:endParaRPr lang="en-US"/>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17" name="Title 16"/>
          <p:cNvSpPr>
            <a:spLocks noGrp="1"/>
          </p:cNvSpPr>
          <p:nvPr>
            <p:ph type="title"/>
          </p:nvPr>
        </p:nvSpPr>
        <p:spPr>
          <a:xfrm>
            <a:off x="381000" y="4993760"/>
            <a:ext cx="5867400" cy="522288"/>
          </a:xfrm>
        </p:spPr>
        <p:txBody>
          <a:bodyPr/>
          <a:lstStyle>
            <a:lvl1pPr algn="l">
              <a:buNone/>
              <a:defRPr sz="2000" b="1"/>
            </a:lvl1pPr>
          </a:lstStyle>
          <a:p>
            <a:r>
              <a:rPr lang="en-US" smtClean="0"/>
              <a:t>Click to edit Master title style</a:t>
            </a:r>
            <a:endParaRPr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6"/>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96753D77-5F85-402A-9244-BD326973EEDA}" type="datetimeFigureOut">
              <a:rPr lang="en-US"/>
              <a:pPr>
                <a:defRPr/>
              </a:pPr>
              <a:t>12/10/2016</a:t>
            </a:fld>
            <a:endParaRPr lang="en-US"/>
          </a:p>
        </p:txBody>
      </p:sp>
      <p:sp>
        <p:nvSpPr>
          <p:cNvPr id="6" name="Footer Placeholder 4"/>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US"/>
          </a:p>
        </p:txBody>
      </p:sp>
      <p:sp>
        <p:nvSpPr>
          <p:cNvPr id="7" name="Slide Number Placeholder 30"/>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0435D6EF-8FBB-4438-B2AB-C1672708216F}" type="slidenum">
              <a:rPr lang="en-US"/>
              <a:pPr>
                <a:defRPr/>
              </a:pPr>
              <a:t>‹#›</a:t>
            </a:fld>
            <a:endParaRPr lang="en-US"/>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A505F6D0-B0DE-4460-BB60-65666068BE25}" type="datetimeFigureOut">
              <a:rPr lang="en-US"/>
              <a:pPr>
                <a:defRPr/>
              </a:pPr>
              <a:t>12/10/2016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B1FE21FB-11CB-4C22-B5F7-0AA6CD74C200}" type="slidenum">
              <a:rPr lang="en-US"/>
              <a:pPr>
                <a:defRPr/>
              </a:pPr>
              <a:t>‹#›</a:t>
            </a:fld>
            <a:endParaRPr lang="en-US"/>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9"/>
            <a:ext cx="18288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49279"/>
            <a:ext cx="6248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94EE5CAA-CFDB-4450-A7A6-E565566B5825}" type="datetimeFigureOut">
              <a:rPr lang="en-US"/>
              <a:pPr>
                <a:defRPr/>
              </a:pPr>
              <a:t>12/10/2016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1ABD497D-8BC6-4531-9A7D-8CE5DC8B77E1}" type="slidenum">
              <a:rPr lang="en-US"/>
              <a:pPr>
                <a:defRPr/>
              </a:pPr>
              <a:t>‹#›</a:t>
            </a:fld>
            <a:endParaRPr lang="en-US"/>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Bullet Slide">
    <p:spTree>
      <p:nvGrpSpPr>
        <p:cNvPr id="1" name=""/>
        <p:cNvGrpSpPr/>
        <p:nvPr/>
      </p:nvGrpSpPr>
      <p:grpSpPr>
        <a:xfrm>
          <a:off x="0" y="0"/>
          <a:ext cx="0" cy="0"/>
          <a:chOff x="0" y="0"/>
          <a:chExt cx="0" cy="0"/>
        </a:xfrm>
      </p:grpSpPr>
      <p:sp>
        <p:nvSpPr>
          <p:cNvPr id="2" name="Title 1"/>
          <p:cNvSpPr>
            <a:spLocks noGrp="1"/>
          </p:cNvSpPr>
          <p:nvPr>
            <p:ph type="title"/>
          </p:nvPr>
        </p:nvSpPr>
        <p:spPr>
          <a:xfrm>
            <a:off x="280988" y="249238"/>
            <a:ext cx="8418576" cy="553998"/>
          </a:xfrm>
          <a:noFill/>
          <a:ln>
            <a:noFill/>
          </a:ln>
        </p:spPr>
        <p:txBody>
          <a:bodyPr wrap="square" lIns="0" tIns="0" rIns="0" bIns="0" numCol="1" anchor="t" anchorCtr="0" compatLnSpc="1">
            <a:prstTxWarp prst="textNoShape">
              <a:avLst/>
            </a:prstTxWarp>
            <a:spAutoFit/>
          </a:bodyPr>
          <a:lstStyle>
            <a:lvl1pPr>
              <a:defRPr lang="en-US" dirty="0"/>
            </a:lvl1pPr>
          </a:lstStyle>
          <a:p>
            <a:pPr lvl="0"/>
            <a:r>
              <a:rPr lang="en-US" smtClean="0"/>
              <a:t>Click to edit Master title style</a:t>
            </a:r>
            <a:endParaRPr lang="en-US" dirty="0"/>
          </a:p>
        </p:txBody>
      </p:sp>
      <p:sp>
        <p:nvSpPr>
          <p:cNvPr id="6" name="Text Placeholder 5"/>
          <p:cNvSpPr>
            <a:spLocks noGrp="1"/>
          </p:cNvSpPr>
          <p:nvPr>
            <p:ph type="body" sz="quarter" idx="12"/>
          </p:nvPr>
        </p:nvSpPr>
        <p:spPr>
          <a:xfrm>
            <a:off x="280991" y="989466"/>
            <a:ext cx="8430895" cy="1692771"/>
          </a:xfrm>
          <a:noFill/>
          <a:ln>
            <a:noFill/>
          </a:ln>
        </p:spPr>
        <p:txBody>
          <a:bodyPr lIns="0" tIns="0" rIns="0" bIns="0">
            <a:spAutoFit/>
          </a:bodyPr>
          <a:lstStyle>
            <a:lvl1pPr>
              <a:spcBef>
                <a:spcPts val="600"/>
              </a:spcBef>
              <a:defRPr lang="en-US" sz="1800" b="0" dirty="0" smtClean="0"/>
            </a:lvl1pPr>
            <a:lvl2pPr>
              <a:spcBef>
                <a:spcPts val="600"/>
              </a:spcBef>
              <a:defRPr lang="en-US" sz="1800" b="0" dirty="0" smtClean="0"/>
            </a:lvl2pPr>
            <a:lvl3pPr>
              <a:spcBef>
                <a:spcPts val="600"/>
              </a:spcBef>
              <a:defRPr lang="en-US" sz="1800" b="0" dirty="0" smtClean="0"/>
            </a:lvl3pPr>
            <a:lvl4pPr>
              <a:spcBef>
                <a:spcPts val="600"/>
              </a:spcBef>
              <a:defRPr lang="en-US" sz="1800" b="0" dirty="0" smtClean="0"/>
            </a:lvl4pPr>
            <a:lvl5pPr>
              <a:spcBef>
                <a:spcPts val="600"/>
              </a:spcBef>
              <a:defRPr lang="en-US" sz="1800" b="0" dirty="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10"/>
          <p:cNvSpPr>
            <a:spLocks noGrp="1"/>
          </p:cNvSpPr>
          <p:nvPr>
            <p:ph type="body" sz="quarter" idx="14"/>
          </p:nvPr>
        </p:nvSpPr>
        <p:spPr>
          <a:xfrm>
            <a:off x="512066" y="6291277"/>
            <a:ext cx="8220075" cy="138499"/>
          </a:xfrm>
          <a:noFill/>
          <a:ln w="9525">
            <a:noFill/>
            <a:miter lim="800000"/>
            <a:headEnd/>
            <a:tailEnd/>
          </a:ln>
          <a:effectLst/>
        </p:spPr>
        <p:txBody>
          <a:bodyPr anchor="b"/>
          <a:lstStyle>
            <a:lvl1pPr marL="173038" indent="-173038">
              <a:spcBef>
                <a:spcPts val="100"/>
              </a:spcBef>
              <a:buClr>
                <a:schemeClr val="tx1"/>
              </a:buClr>
              <a:buFontTx/>
              <a:buNone/>
              <a:defRPr lang="en-US" sz="1000" dirty="0">
                <a:solidFill>
                  <a:schemeClr val="tx1"/>
                </a:solidFill>
                <a:latin typeface="+mn-lt"/>
                <a:ea typeface="+mn-ea"/>
                <a:cs typeface="+mn-cs"/>
              </a:defRPr>
            </a:lvl1pPr>
          </a:lstStyle>
          <a:p>
            <a:pPr lvl="0"/>
            <a:r>
              <a:rPr lang="en-US" smtClean="0"/>
              <a:t>Click to edit Master text styles</a:t>
            </a:r>
          </a:p>
        </p:txBody>
      </p:sp>
      <p:sp>
        <p:nvSpPr>
          <p:cNvPr id="8" name="Text Placeholder 10"/>
          <p:cNvSpPr>
            <a:spLocks noGrp="1"/>
          </p:cNvSpPr>
          <p:nvPr>
            <p:ph type="body" sz="quarter" idx="15"/>
          </p:nvPr>
        </p:nvSpPr>
        <p:spPr>
          <a:xfrm>
            <a:off x="512064" y="6638558"/>
            <a:ext cx="8257032" cy="138499"/>
          </a:xfrm>
        </p:spPr>
        <p:txBody>
          <a:bodyPr anchor="b"/>
          <a:lstStyle>
            <a:lvl1pPr marL="0" indent="0">
              <a:spcBef>
                <a:spcPts val="100"/>
              </a:spcBef>
              <a:buNone/>
              <a:defRPr sz="1000"/>
            </a:lvl1pPr>
            <a:lvl2pPr>
              <a:defRPr sz="1000"/>
            </a:lvl2pPr>
            <a:lvl3pPr>
              <a:defRPr sz="1000"/>
            </a:lvl3pPr>
            <a:lvl4pPr>
              <a:defRPr sz="1000"/>
            </a:lvl4pPr>
            <a:lvl5pPr>
              <a:defRPr sz="1000"/>
            </a:lvl5pPr>
          </a:lstStyle>
          <a:p>
            <a:pPr lvl="0"/>
            <a:r>
              <a:rPr lang="en-US" smtClean="0"/>
              <a:t>Click to edit Master text styles</a:t>
            </a:r>
          </a:p>
        </p:txBody>
      </p:sp>
      <p:sp>
        <p:nvSpPr>
          <p:cNvPr id="7" name="Slide Number Placeholder 4"/>
          <p:cNvSpPr>
            <a:spLocks noGrp="1"/>
          </p:cNvSpPr>
          <p:nvPr>
            <p:ph type="sldNum" sz="quarter" idx="16"/>
          </p:nvPr>
        </p:nvSpPr>
        <p:spPr/>
        <p:txBody>
          <a:bodyPr/>
          <a:lstStyle>
            <a:lvl1pPr fontAlgn="base">
              <a:spcBef>
                <a:spcPct val="0"/>
              </a:spcBef>
              <a:spcAft>
                <a:spcPct val="0"/>
              </a:spcAft>
              <a:defRPr>
                <a:solidFill>
                  <a:prstClr val="white">
                    <a:tint val="75000"/>
                  </a:prstClr>
                </a:solidFill>
                <a:effectLst>
                  <a:outerShdw blurRad="38100" dist="38100" dir="2700000" algn="tl">
                    <a:srgbClr val="000000">
                      <a:alpha val="43137"/>
                    </a:srgbClr>
                  </a:outerShdw>
                </a:effectLst>
                <a:latin typeface="Arial" pitchFamily="34" charset="0"/>
              </a:defRPr>
            </a:lvl1pPr>
          </a:lstStyle>
          <a:p>
            <a:pPr>
              <a:defRPr/>
            </a:pPr>
            <a:fld id="{A7BC13A0-2199-414A-942B-ADEE0A89CA97}" type="slidenum">
              <a:rPr lang="en-US"/>
              <a:pPr>
                <a:defRPr/>
              </a:pPr>
              <a:t>‹#›</a:t>
            </a:fld>
            <a:endParaRPr lang="en-US"/>
          </a:p>
        </p:txBody>
      </p:sp>
    </p:spTree>
  </p:cSld>
  <p:clrMapOvr>
    <a:masterClrMapping/>
  </p:clrMapOvr>
  <p:transition>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9"/>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b="1">
                <a:effectLst>
                  <a:outerShdw blurRad="38100" dist="38100" dir="2700000" algn="tl">
                    <a:srgbClr val="000000">
                      <a:alpha val="43137"/>
                    </a:srgbClr>
                  </a:outerShdw>
                </a:effectLst>
              </a:defRPr>
            </a:lvl1pPr>
          </a:lstStyle>
          <a:p>
            <a:pPr>
              <a:defRPr/>
            </a:pPr>
            <a:endParaRPr lang="en-GB"/>
          </a:p>
        </p:txBody>
      </p:sp>
      <p:sp>
        <p:nvSpPr>
          <p:cNvPr id="5" name="Footer Placeholder 4"/>
          <p:cNvSpPr>
            <a:spLocks noGrp="1"/>
          </p:cNvSpPr>
          <p:nvPr>
            <p:ph type="ftr" sz="quarter" idx="11"/>
          </p:nvPr>
        </p:nvSpPr>
        <p:spPr/>
        <p:txBody>
          <a:bodyPr/>
          <a:lstStyle>
            <a:lvl1pPr>
              <a:defRPr b="1">
                <a:effectLst>
                  <a:outerShdw blurRad="38100" dist="38100" dir="2700000" algn="tl">
                    <a:srgbClr val="000000">
                      <a:alpha val="43137"/>
                    </a:srgbClr>
                  </a:outerShdw>
                </a:effectLst>
              </a:defRPr>
            </a:lvl1pPr>
          </a:lstStyle>
          <a:p>
            <a:pPr>
              <a:defRPr/>
            </a:pPr>
            <a:endParaRPr lang="en-GB"/>
          </a:p>
        </p:txBody>
      </p:sp>
      <p:sp>
        <p:nvSpPr>
          <p:cNvPr id="6" name="Slide Number Placeholder 5"/>
          <p:cNvSpPr>
            <a:spLocks noGrp="1"/>
          </p:cNvSpPr>
          <p:nvPr>
            <p:ph type="sldNum" sz="quarter" idx="12"/>
          </p:nvPr>
        </p:nvSpPr>
        <p:spPr/>
        <p:txBody>
          <a:bodyPr/>
          <a:lstStyle>
            <a:lvl1pPr>
              <a:defRPr b="1">
                <a:effectLst>
                  <a:outerShdw blurRad="38100" dist="38100" dir="2700000" algn="tl">
                    <a:srgbClr val="000000">
                      <a:alpha val="43137"/>
                    </a:srgbClr>
                  </a:outerShdw>
                </a:effectLst>
              </a:defRPr>
            </a:lvl1pPr>
          </a:lstStyle>
          <a:p>
            <a:pPr>
              <a:defRPr/>
            </a:pPr>
            <a:fld id="{125658B0-CC86-4638-8A04-DFD79892ABB8}" type="slidenum">
              <a:rPr lang="en-GB"/>
              <a:pPr>
                <a:defRPr/>
              </a:pPr>
              <a:t>‹#›</a:t>
            </a:fld>
            <a:endParaRPr lang="en-GB"/>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b="1">
                <a:effectLst>
                  <a:outerShdw blurRad="38100" dist="38100" dir="2700000" algn="tl">
                    <a:srgbClr val="000000">
                      <a:alpha val="43137"/>
                    </a:srgbClr>
                  </a:outerShdw>
                </a:effectLst>
              </a:defRPr>
            </a:lvl1pPr>
          </a:lstStyle>
          <a:p>
            <a:pPr>
              <a:defRPr/>
            </a:pPr>
            <a:endParaRPr lang="en-GB"/>
          </a:p>
        </p:txBody>
      </p:sp>
      <p:sp>
        <p:nvSpPr>
          <p:cNvPr id="5" name="Footer Placeholder 4"/>
          <p:cNvSpPr>
            <a:spLocks noGrp="1"/>
          </p:cNvSpPr>
          <p:nvPr>
            <p:ph type="ftr" sz="quarter" idx="11"/>
          </p:nvPr>
        </p:nvSpPr>
        <p:spPr/>
        <p:txBody>
          <a:bodyPr/>
          <a:lstStyle>
            <a:lvl1pPr>
              <a:defRPr b="1">
                <a:effectLst>
                  <a:outerShdw blurRad="38100" dist="38100" dir="2700000" algn="tl">
                    <a:srgbClr val="000000">
                      <a:alpha val="43137"/>
                    </a:srgbClr>
                  </a:outerShdw>
                </a:effectLst>
              </a:defRPr>
            </a:lvl1pPr>
          </a:lstStyle>
          <a:p>
            <a:pPr>
              <a:defRPr/>
            </a:pPr>
            <a:endParaRPr lang="en-GB"/>
          </a:p>
        </p:txBody>
      </p:sp>
      <p:sp>
        <p:nvSpPr>
          <p:cNvPr id="6" name="Slide Number Placeholder 5"/>
          <p:cNvSpPr>
            <a:spLocks noGrp="1"/>
          </p:cNvSpPr>
          <p:nvPr>
            <p:ph type="sldNum" sz="quarter" idx="12"/>
          </p:nvPr>
        </p:nvSpPr>
        <p:spPr/>
        <p:txBody>
          <a:bodyPr/>
          <a:lstStyle>
            <a:lvl1pPr>
              <a:defRPr b="1">
                <a:effectLst>
                  <a:outerShdw blurRad="38100" dist="38100" dir="2700000" algn="tl">
                    <a:srgbClr val="000000">
                      <a:alpha val="43137"/>
                    </a:srgbClr>
                  </a:outerShdw>
                </a:effectLst>
              </a:defRPr>
            </a:lvl1pPr>
          </a:lstStyle>
          <a:p>
            <a:pPr>
              <a:defRPr/>
            </a:pPr>
            <a:fld id="{814B0604-20CE-4E6A-B7CD-2D6A3F944495}" type="slidenum">
              <a:rPr lang="en-GB"/>
              <a:pPr>
                <a:defRPr/>
              </a:pPr>
              <a:t>‹#›</a:t>
            </a:fld>
            <a:endParaRPr lang="en-GB"/>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788774"/>
            <a:ext cx="3008313" cy="646331"/>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r>
              <a:rPr lang="en-US"/>
              <a:t>Syntax – Mar 08, 2007 </a:t>
            </a:r>
          </a:p>
        </p:txBody>
      </p:sp>
      <p:sp>
        <p:nvSpPr>
          <p:cNvPr id="6" name="Rectangle 7"/>
          <p:cNvSpPr>
            <a:spLocks noGrp="1" noChangeArrowheads="1"/>
          </p:cNvSpPr>
          <p:nvPr>
            <p:ph type="ftr" sz="quarter" idx="11"/>
          </p:nvPr>
        </p:nvSpPr>
        <p:spPr>
          <a:ln/>
        </p:spPr>
        <p:txBody>
          <a:bodyPr/>
          <a:lstStyle>
            <a:lvl1pPr>
              <a:defRPr/>
            </a:lvl1pPr>
          </a:lstStyle>
          <a:p>
            <a:pPr>
              <a:defRPr/>
            </a:pPr>
            <a:fld id="{ABFFC612-E6D4-442F-AD96-0BF5D8FF242E}" type="slidenum">
              <a:rPr lang="en-US"/>
              <a:pPr>
                <a:defRPr/>
              </a:pPr>
              <a:t>‹#›</a:t>
            </a:fld>
            <a:endParaRPr lang="en-US"/>
          </a:p>
        </p:txBody>
      </p:sp>
    </p:spTree>
  </p:cSld>
  <p:clrMapOvr>
    <a:masterClrMapping/>
  </p:clrMapOvr>
  <p:transition>
    <p:wipe dir="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4"/>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b="1">
                <a:effectLst>
                  <a:outerShdw blurRad="38100" dist="38100" dir="2700000" algn="tl">
                    <a:srgbClr val="000000">
                      <a:alpha val="43137"/>
                    </a:srgbClr>
                  </a:outerShdw>
                </a:effectLst>
              </a:defRPr>
            </a:lvl1pPr>
          </a:lstStyle>
          <a:p>
            <a:pPr>
              <a:defRPr/>
            </a:pPr>
            <a:endParaRPr lang="en-GB"/>
          </a:p>
        </p:txBody>
      </p:sp>
      <p:sp>
        <p:nvSpPr>
          <p:cNvPr id="5" name="Footer Placeholder 4"/>
          <p:cNvSpPr>
            <a:spLocks noGrp="1"/>
          </p:cNvSpPr>
          <p:nvPr>
            <p:ph type="ftr" sz="quarter" idx="11"/>
          </p:nvPr>
        </p:nvSpPr>
        <p:spPr/>
        <p:txBody>
          <a:bodyPr/>
          <a:lstStyle>
            <a:lvl1pPr>
              <a:defRPr b="1">
                <a:effectLst>
                  <a:outerShdw blurRad="38100" dist="38100" dir="2700000" algn="tl">
                    <a:srgbClr val="000000">
                      <a:alpha val="43137"/>
                    </a:srgbClr>
                  </a:outerShdw>
                </a:effectLst>
              </a:defRPr>
            </a:lvl1pPr>
          </a:lstStyle>
          <a:p>
            <a:pPr>
              <a:defRPr/>
            </a:pPr>
            <a:endParaRPr lang="en-GB"/>
          </a:p>
        </p:txBody>
      </p:sp>
      <p:sp>
        <p:nvSpPr>
          <p:cNvPr id="6" name="Slide Number Placeholder 5"/>
          <p:cNvSpPr>
            <a:spLocks noGrp="1"/>
          </p:cNvSpPr>
          <p:nvPr>
            <p:ph type="sldNum" sz="quarter" idx="12"/>
          </p:nvPr>
        </p:nvSpPr>
        <p:spPr/>
        <p:txBody>
          <a:bodyPr/>
          <a:lstStyle>
            <a:lvl1pPr>
              <a:defRPr b="1">
                <a:effectLst>
                  <a:outerShdw blurRad="38100" dist="38100" dir="2700000" algn="tl">
                    <a:srgbClr val="000000">
                      <a:alpha val="43137"/>
                    </a:srgbClr>
                  </a:outerShdw>
                </a:effectLst>
              </a:defRPr>
            </a:lvl1pPr>
          </a:lstStyle>
          <a:p>
            <a:pPr>
              <a:defRPr/>
            </a:pPr>
            <a:fld id="{56287E76-5AAC-4946-92DD-414F7A9216E4}" type="slidenum">
              <a:rPr lang="en-GB"/>
              <a:pPr>
                <a:defRPr/>
              </a:pPr>
              <a:t>‹#›</a:t>
            </a:fld>
            <a:endParaRPr lang="en-GB"/>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b="1">
                <a:effectLst>
                  <a:outerShdw blurRad="38100" dist="38100" dir="2700000" algn="tl">
                    <a:srgbClr val="000000">
                      <a:alpha val="43137"/>
                    </a:srgbClr>
                  </a:outerShdw>
                </a:effectLst>
              </a:defRPr>
            </a:lvl1pPr>
          </a:lstStyle>
          <a:p>
            <a:pPr>
              <a:defRPr/>
            </a:pPr>
            <a:endParaRPr lang="en-GB"/>
          </a:p>
        </p:txBody>
      </p:sp>
      <p:sp>
        <p:nvSpPr>
          <p:cNvPr id="6" name="Footer Placeholder 5"/>
          <p:cNvSpPr>
            <a:spLocks noGrp="1"/>
          </p:cNvSpPr>
          <p:nvPr>
            <p:ph type="ftr" sz="quarter" idx="11"/>
          </p:nvPr>
        </p:nvSpPr>
        <p:spPr/>
        <p:txBody>
          <a:bodyPr/>
          <a:lstStyle>
            <a:lvl1pPr>
              <a:defRPr b="1">
                <a:effectLst>
                  <a:outerShdw blurRad="38100" dist="38100" dir="2700000" algn="tl">
                    <a:srgbClr val="000000">
                      <a:alpha val="43137"/>
                    </a:srgbClr>
                  </a:outerShdw>
                </a:effectLst>
              </a:defRPr>
            </a:lvl1pPr>
          </a:lstStyle>
          <a:p>
            <a:pPr>
              <a:defRPr/>
            </a:pPr>
            <a:endParaRPr lang="en-GB"/>
          </a:p>
        </p:txBody>
      </p:sp>
      <p:sp>
        <p:nvSpPr>
          <p:cNvPr id="7" name="Slide Number Placeholder 6"/>
          <p:cNvSpPr>
            <a:spLocks noGrp="1"/>
          </p:cNvSpPr>
          <p:nvPr>
            <p:ph type="sldNum" sz="quarter" idx="12"/>
          </p:nvPr>
        </p:nvSpPr>
        <p:spPr/>
        <p:txBody>
          <a:bodyPr/>
          <a:lstStyle>
            <a:lvl1pPr>
              <a:defRPr b="1">
                <a:effectLst>
                  <a:outerShdw blurRad="38100" dist="38100" dir="2700000" algn="tl">
                    <a:srgbClr val="000000">
                      <a:alpha val="43137"/>
                    </a:srgbClr>
                  </a:outerShdw>
                </a:effectLst>
              </a:defRPr>
            </a:lvl1pPr>
          </a:lstStyle>
          <a:p>
            <a:pPr>
              <a:defRPr/>
            </a:pPr>
            <a:fld id="{FACE1CA8-0153-40B8-94D8-D61BBC02E28A}" type="slidenum">
              <a:rPr lang="en-GB"/>
              <a:pPr>
                <a:defRPr/>
              </a:pPr>
              <a:t>‹#›</a:t>
            </a:fld>
            <a:endParaRPr lang="en-GB"/>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b="1">
                <a:effectLst>
                  <a:outerShdw blurRad="38100" dist="38100" dir="2700000" algn="tl">
                    <a:srgbClr val="000000">
                      <a:alpha val="43137"/>
                    </a:srgbClr>
                  </a:outerShdw>
                </a:effectLst>
              </a:defRPr>
            </a:lvl1pPr>
          </a:lstStyle>
          <a:p>
            <a:pPr>
              <a:defRPr/>
            </a:pPr>
            <a:endParaRPr lang="en-GB"/>
          </a:p>
        </p:txBody>
      </p:sp>
      <p:sp>
        <p:nvSpPr>
          <p:cNvPr id="8" name="Footer Placeholder 7"/>
          <p:cNvSpPr>
            <a:spLocks noGrp="1"/>
          </p:cNvSpPr>
          <p:nvPr>
            <p:ph type="ftr" sz="quarter" idx="11"/>
          </p:nvPr>
        </p:nvSpPr>
        <p:spPr/>
        <p:txBody>
          <a:bodyPr/>
          <a:lstStyle>
            <a:lvl1pPr>
              <a:defRPr b="1">
                <a:effectLst>
                  <a:outerShdw blurRad="38100" dist="38100" dir="2700000" algn="tl">
                    <a:srgbClr val="000000">
                      <a:alpha val="43137"/>
                    </a:srgbClr>
                  </a:outerShdw>
                </a:effectLst>
              </a:defRPr>
            </a:lvl1pPr>
          </a:lstStyle>
          <a:p>
            <a:pPr>
              <a:defRPr/>
            </a:pPr>
            <a:endParaRPr lang="en-GB"/>
          </a:p>
        </p:txBody>
      </p:sp>
      <p:sp>
        <p:nvSpPr>
          <p:cNvPr id="9" name="Slide Number Placeholder 8"/>
          <p:cNvSpPr>
            <a:spLocks noGrp="1"/>
          </p:cNvSpPr>
          <p:nvPr>
            <p:ph type="sldNum" sz="quarter" idx="12"/>
          </p:nvPr>
        </p:nvSpPr>
        <p:spPr/>
        <p:txBody>
          <a:bodyPr/>
          <a:lstStyle>
            <a:lvl1pPr>
              <a:defRPr b="1">
                <a:effectLst>
                  <a:outerShdw blurRad="38100" dist="38100" dir="2700000" algn="tl">
                    <a:srgbClr val="000000">
                      <a:alpha val="43137"/>
                    </a:srgbClr>
                  </a:outerShdw>
                </a:effectLst>
              </a:defRPr>
            </a:lvl1pPr>
          </a:lstStyle>
          <a:p>
            <a:pPr>
              <a:defRPr/>
            </a:pPr>
            <a:fld id="{E21DE203-1E42-414B-AEF1-FFEED8D5FEE4}" type="slidenum">
              <a:rPr lang="en-GB"/>
              <a:pPr>
                <a:defRPr/>
              </a:pPr>
              <a:t>‹#›</a:t>
            </a:fld>
            <a:endParaRPr lang="en-GB"/>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b="1">
                <a:effectLst>
                  <a:outerShdw blurRad="38100" dist="38100" dir="2700000" algn="tl">
                    <a:srgbClr val="000000">
                      <a:alpha val="43137"/>
                    </a:srgbClr>
                  </a:outerShdw>
                </a:effectLst>
              </a:defRPr>
            </a:lvl1pPr>
          </a:lstStyle>
          <a:p>
            <a:pPr>
              <a:defRPr/>
            </a:pPr>
            <a:endParaRPr lang="en-GB"/>
          </a:p>
        </p:txBody>
      </p:sp>
      <p:sp>
        <p:nvSpPr>
          <p:cNvPr id="4" name="Footer Placeholder 3"/>
          <p:cNvSpPr>
            <a:spLocks noGrp="1"/>
          </p:cNvSpPr>
          <p:nvPr>
            <p:ph type="ftr" sz="quarter" idx="11"/>
          </p:nvPr>
        </p:nvSpPr>
        <p:spPr/>
        <p:txBody>
          <a:bodyPr/>
          <a:lstStyle>
            <a:lvl1pPr>
              <a:defRPr b="1">
                <a:effectLst>
                  <a:outerShdw blurRad="38100" dist="38100" dir="2700000" algn="tl">
                    <a:srgbClr val="000000">
                      <a:alpha val="43137"/>
                    </a:srgbClr>
                  </a:outerShdw>
                </a:effectLst>
              </a:defRPr>
            </a:lvl1pPr>
          </a:lstStyle>
          <a:p>
            <a:pPr>
              <a:defRPr/>
            </a:pPr>
            <a:endParaRPr lang="en-GB"/>
          </a:p>
        </p:txBody>
      </p:sp>
      <p:sp>
        <p:nvSpPr>
          <p:cNvPr id="5" name="Slide Number Placeholder 4"/>
          <p:cNvSpPr>
            <a:spLocks noGrp="1"/>
          </p:cNvSpPr>
          <p:nvPr>
            <p:ph type="sldNum" sz="quarter" idx="12"/>
          </p:nvPr>
        </p:nvSpPr>
        <p:spPr/>
        <p:txBody>
          <a:bodyPr/>
          <a:lstStyle>
            <a:lvl1pPr>
              <a:defRPr b="1">
                <a:effectLst>
                  <a:outerShdw blurRad="38100" dist="38100" dir="2700000" algn="tl">
                    <a:srgbClr val="000000">
                      <a:alpha val="43137"/>
                    </a:srgbClr>
                  </a:outerShdw>
                </a:effectLst>
              </a:defRPr>
            </a:lvl1pPr>
          </a:lstStyle>
          <a:p>
            <a:pPr>
              <a:defRPr/>
            </a:pPr>
            <a:fld id="{2A5705A1-3D5A-4F94-87DE-EF1FC9A02B4A}" type="slidenum">
              <a:rPr lang="en-GB"/>
              <a:pPr>
                <a:defRPr/>
              </a:pPr>
              <a:t>‹#›</a:t>
            </a:fld>
            <a:endParaRPr lang="en-GB"/>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a:effectLst>
                  <a:outerShdw blurRad="38100" dist="38100" dir="2700000" algn="tl">
                    <a:srgbClr val="000000">
                      <a:alpha val="43137"/>
                    </a:srgbClr>
                  </a:outerShdw>
                </a:effectLst>
              </a:defRPr>
            </a:lvl1pPr>
          </a:lstStyle>
          <a:p>
            <a:pPr>
              <a:defRPr/>
            </a:pPr>
            <a:endParaRPr lang="en-GB"/>
          </a:p>
        </p:txBody>
      </p:sp>
      <p:sp>
        <p:nvSpPr>
          <p:cNvPr id="3" name="Footer Placeholder 2"/>
          <p:cNvSpPr>
            <a:spLocks noGrp="1"/>
          </p:cNvSpPr>
          <p:nvPr>
            <p:ph type="ftr" sz="quarter" idx="11"/>
          </p:nvPr>
        </p:nvSpPr>
        <p:spPr/>
        <p:txBody>
          <a:bodyPr/>
          <a:lstStyle>
            <a:lvl1pPr>
              <a:defRPr b="1">
                <a:effectLst>
                  <a:outerShdw blurRad="38100" dist="38100" dir="2700000" algn="tl">
                    <a:srgbClr val="000000">
                      <a:alpha val="43137"/>
                    </a:srgbClr>
                  </a:outerShdw>
                </a:effectLst>
              </a:defRPr>
            </a:lvl1pPr>
          </a:lstStyle>
          <a:p>
            <a:pPr>
              <a:defRPr/>
            </a:pPr>
            <a:endParaRPr lang="en-GB"/>
          </a:p>
        </p:txBody>
      </p:sp>
      <p:sp>
        <p:nvSpPr>
          <p:cNvPr id="4" name="Slide Number Placeholder 3"/>
          <p:cNvSpPr>
            <a:spLocks noGrp="1"/>
          </p:cNvSpPr>
          <p:nvPr>
            <p:ph type="sldNum" sz="quarter" idx="12"/>
          </p:nvPr>
        </p:nvSpPr>
        <p:spPr/>
        <p:txBody>
          <a:bodyPr/>
          <a:lstStyle>
            <a:lvl1pPr>
              <a:defRPr b="1">
                <a:effectLst>
                  <a:outerShdw blurRad="38100" dist="38100" dir="2700000" algn="tl">
                    <a:srgbClr val="000000">
                      <a:alpha val="43137"/>
                    </a:srgbClr>
                  </a:outerShdw>
                </a:effectLst>
              </a:defRPr>
            </a:lvl1pPr>
          </a:lstStyle>
          <a:p>
            <a:pPr>
              <a:defRPr/>
            </a:pPr>
            <a:fld id="{B132DCBE-613F-4DEE-877A-E742EC415472}" type="slidenum">
              <a:rPr lang="en-GB"/>
              <a:pPr>
                <a:defRPr/>
              </a:pPr>
              <a:t>‹#›</a:t>
            </a:fld>
            <a:endParaRPr lang="en-GB"/>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b="1">
                <a:effectLst>
                  <a:outerShdw blurRad="38100" dist="38100" dir="2700000" algn="tl">
                    <a:srgbClr val="000000">
                      <a:alpha val="43137"/>
                    </a:srgbClr>
                  </a:outerShdw>
                </a:effectLst>
              </a:defRPr>
            </a:lvl1pPr>
          </a:lstStyle>
          <a:p>
            <a:pPr>
              <a:defRPr/>
            </a:pPr>
            <a:endParaRPr lang="en-GB"/>
          </a:p>
        </p:txBody>
      </p:sp>
      <p:sp>
        <p:nvSpPr>
          <p:cNvPr id="6" name="Footer Placeholder 5"/>
          <p:cNvSpPr>
            <a:spLocks noGrp="1"/>
          </p:cNvSpPr>
          <p:nvPr>
            <p:ph type="ftr" sz="quarter" idx="11"/>
          </p:nvPr>
        </p:nvSpPr>
        <p:spPr/>
        <p:txBody>
          <a:bodyPr/>
          <a:lstStyle>
            <a:lvl1pPr>
              <a:defRPr b="1">
                <a:effectLst>
                  <a:outerShdw blurRad="38100" dist="38100" dir="2700000" algn="tl">
                    <a:srgbClr val="000000">
                      <a:alpha val="43137"/>
                    </a:srgbClr>
                  </a:outerShdw>
                </a:effectLst>
              </a:defRPr>
            </a:lvl1pPr>
          </a:lstStyle>
          <a:p>
            <a:pPr>
              <a:defRPr/>
            </a:pPr>
            <a:endParaRPr lang="en-GB"/>
          </a:p>
        </p:txBody>
      </p:sp>
      <p:sp>
        <p:nvSpPr>
          <p:cNvPr id="7" name="Slide Number Placeholder 6"/>
          <p:cNvSpPr>
            <a:spLocks noGrp="1"/>
          </p:cNvSpPr>
          <p:nvPr>
            <p:ph type="sldNum" sz="quarter" idx="12"/>
          </p:nvPr>
        </p:nvSpPr>
        <p:spPr/>
        <p:txBody>
          <a:bodyPr/>
          <a:lstStyle>
            <a:lvl1pPr>
              <a:defRPr b="1">
                <a:effectLst>
                  <a:outerShdw blurRad="38100" dist="38100" dir="2700000" algn="tl">
                    <a:srgbClr val="000000">
                      <a:alpha val="43137"/>
                    </a:srgbClr>
                  </a:outerShdw>
                </a:effectLst>
              </a:defRPr>
            </a:lvl1pPr>
          </a:lstStyle>
          <a:p>
            <a:pPr>
              <a:defRPr/>
            </a:pPr>
            <a:fld id="{6BDE11BE-B2CC-41F4-A016-0CA3B2FE78B8}" type="slidenum">
              <a:rPr lang="en-GB"/>
              <a:pPr>
                <a:defRPr/>
              </a:pPr>
              <a:t>‹#›</a:t>
            </a:fld>
            <a:endParaRPr lang="en-GB"/>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b="1">
                <a:effectLst>
                  <a:outerShdw blurRad="38100" dist="38100" dir="2700000" algn="tl">
                    <a:srgbClr val="000000">
                      <a:alpha val="43137"/>
                    </a:srgbClr>
                  </a:outerShdw>
                </a:effectLst>
              </a:defRPr>
            </a:lvl1pPr>
          </a:lstStyle>
          <a:p>
            <a:pPr>
              <a:defRPr/>
            </a:pPr>
            <a:endParaRPr lang="en-GB"/>
          </a:p>
        </p:txBody>
      </p:sp>
      <p:sp>
        <p:nvSpPr>
          <p:cNvPr id="6" name="Footer Placeholder 5"/>
          <p:cNvSpPr>
            <a:spLocks noGrp="1"/>
          </p:cNvSpPr>
          <p:nvPr>
            <p:ph type="ftr" sz="quarter" idx="11"/>
          </p:nvPr>
        </p:nvSpPr>
        <p:spPr/>
        <p:txBody>
          <a:bodyPr/>
          <a:lstStyle>
            <a:lvl1pPr>
              <a:defRPr b="1">
                <a:effectLst>
                  <a:outerShdw blurRad="38100" dist="38100" dir="2700000" algn="tl">
                    <a:srgbClr val="000000">
                      <a:alpha val="43137"/>
                    </a:srgbClr>
                  </a:outerShdw>
                </a:effectLst>
              </a:defRPr>
            </a:lvl1pPr>
          </a:lstStyle>
          <a:p>
            <a:pPr>
              <a:defRPr/>
            </a:pPr>
            <a:endParaRPr lang="en-GB"/>
          </a:p>
        </p:txBody>
      </p:sp>
      <p:sp>
        <p:nvSpPr>
          <p:cNvPr id="7" name="Slide Number Placeholder 6"/>
          <p:cNvSpPr>
            <a:spLocks noGrp="1"/>
          </p:cNvSpPr>
          <p:nvPr>
            <p:ph type="sldNum" sz="quarter" idx="12"/>
          </p:nvPr>
        </p:nvSpPr>
        <p:spPr/>
        <p:txBody>
          <a:bodyPr/>
          <a:lstStyle>
            <a:lvl1pPr>
              <a:defRPr b="1">
                <a:effectLst>
                  <a:outerShdw blurRad="38100" dist="38100" dir="2700000" algn="tl">
                    <a:srgbClr val="000000">
                      <a:alpha val="43137"/>
                    </a:srgbClr>
                  </a:outerShdw>
                </a:effectLst>
              </a:defRPr>
            </a:lvl1pPr>
          </a:lstStyle>
          <a:p>
            <a:pPr>
              <a:defRPr/>
            </a:pPr>
            <a:fld id="{1B29B091-02A2-433E-A629-75AE55600908}" type="slidenum">
              <a:rPr lang="en-GB"/>
              <a:pPr>
                <a:defRPr/>
              </a:pPr>
              <a:t>‹#›</a:t>
            </a:fld>
            <a:endParaRPr lang="en-GB"/>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b="1">
                <a:effectLst>
                  <a:outerShdw blurRad="38100" dist="38100" dir="2700000" algn="tl">
                    <a:srgbClr val="000000">
                      <a:alpha val="43137"/>
                    </a:srgbClr>
                  </a:outerShdw>
                </a:effectLst>
              </a:defRPr>
            </a:lvl1pPr>
          </a:lstStyle>
          <a:p>
            <a:pPr>
              <a:defRPr/>
            </a:pPr>
            <a:endParaRPr lang="en-GB"/>
          </a:p>
        </p:txBody>
      </p:sp>
      <p:sp>
        <p:nvSpPr>
          <p:cNvPr id="5" name="Footer Placeholder 4"/>
          <p:cNvSpPr>
            <a:spLocks noGrp="1"/>
          </p:cNvSpPr>
          <p:nvPr>
            <p:ph type="ftr" sz="quarter" idx="11"/>
          </p:nvPr>
        </p:nvSpPr>
        <p:spPr/>
        <p:txBody>
          <a:bodyPr/>
          <a:lstStyle>
            <a:lvl1pPr>
              <a:defRPr b="1">
                <a:effectLst>
                  <a:outerShdw blurRad="38100" dist="38100" dir="2700000" algn="tl">
                    <a:srgbClr val="000000">
                      <a:alpha val="43137"/>
                    </a:srgbClr>
                  </a:outerShdw>
                </a:effectLst>
              </a:defRPr>
            </a:lvl1pPr>
          </a:lstStyle>
          <a:p>
            <a:pPr>
              <a:defRPr/>
            </a:pPr>
            <a:endParaRPr lang="en-GB"/>
          </a:p>
        </p:txBody>
      </p:sp>
      <p:sp>
        <p:nvSpPr>
          <p:cNvPr id="6" name="Slide Number Placeholder 5"/>
          <p:cNvSpPr>
            <a:spLocks noGrp="1"/>
          </p:cNvSpPr>
          <p:nvPr>
            <p:ph type="sldNum" sz="quarter" idx="12"/>
          </p:nvPr>
        </p:nvSpPr>
        <p:spPr/>
        <p:txBody>
          <a:bodyPr/>
          <a:lstStyle>
            <a:lvl1pPr>
              <a:defRPr b="1">
                <a:effectLst>
                  <a:outerShdw blurRad="38100" dist="38100" dir="2700000" algn="tl">
                    <a:srgbClr val="000000">
                      <a:alpha val="43137"/>
                    </a:srgbClr>
                  </a:outerShdw>
                </a:effectLst>
              </a:defRPr>
            </a:lvl1pPr>
          </a:lstStyle>
          <a:p>
            <a:pPr>
              <a:defRPr/>
            </a:pPr>
            <a:fld id="{DF881052-E64A-4D62-9589-C111D574A975}" type="slidenum">
              <a:rPr lang="en-GB"/>
              <a:pPr>
                <a:defRPr/>
              </a:pPr>
              <a:t>‹#›</a:t>
            </a:fld>
            <a:endParaRPr lang="en-GB"/>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b="1">
                <a:effectLst>
                  <a:outerShdw blurRad="38100" dist="38100" dir="2700000" algn="tl">
                    <a:srgbClr val="000000">
                      <a:alpha val="43137"/>
                    </a:srgbClr>
                  </a:outerShdw>
                </a:effectLst>
              </a:defRPr>
            </a:lvl1pPr>
          </a:lstStyle>
          <a:p>
            <a:pPr>
              <a:defRPr/>
            </a:pPr>
            <a:endParaRPr lang="en-GB"/>
          </a:p>
        </p:txBody>
      </p:sp>
      <p:sp>
        <p:nvSpPr>
          <p:cNvPr id="5" name="Footer Placeholder 4"/>
          <p:cNvSpPr>
            <a:spLocks noGrp="1"/>
          </p:cNvSpPr>
          <p:nvPr>
            <p:ph type="ftr" sz="quarter" idx="11"/>
          </p:nvPr>
        </p:nvSpPr>
        <p:spPr/>
        <p:txBody>
          <a:bodyPr/>
          <a:lstStyle>
            <a:lvl1pPr>
              <a:defRPr b="1">
                <a:effectLst>
                  <a:outerShdw blurRad="38100" dist="38100" dir="2700000" algn="tl">
                    <a:srgbClr val="000000">
                      <a:alpha val="43137"/>
                    </a:srgbClr>
                  </a:outerShdw>
                </a:effectLst>
              </a:defRPr>
            </a:lvl1pPr>
          </a:lstStyle>
          <a:p>
            <a:pPr>
              <a:defRPr/>
            </a:pPr>
            <a:endParaRPr lang="en-GB"/>
          </a:p>
        </p:txBody>
      </p:sp>
      <p:sp>
        <p:nvSpPr>
          <p:cNvPr id="6" name="Slide Number Placeholder 5"/>
          <p:cNvSpPr>
            <a:spLocks noGrp="1"/>
          </p:cNvSpPr>
          <p:nvPr>
            <p:ph type="sldNum" sz="quarter" idx="12"/>
          </p:nvPr>
        </p:nvSpPr>
        <p:spPr/>
        <p:txBody>
          <a:bodyPr/>
          <a:lstStyle>
            <a:lvl1pPr>
              <a:defRPr b="1">
                <a:effectLst>
                  <a:outerShdw blurRad="38100" dist="38100" dir="2700000" algn="tl">
                    <a:srgbClr val="000000">
                      <a:alpha val="43137"/>
                    </a:srgbClr>
                  </a:outerShdw>
                </a:effectLst>
              </a:defRPr>
            </a:lvl1pPr>
          </a:lstStyle>
          <a:p>
            <a:pPr>
              <a:defRPr/>
            </a:pPr>
            <a:fld id="{F2FDC2A5-533F-4C42-BF71-E62E1B63061F}" type="slidenum">
              <a:rPr lang="en-GB"/>
              <a:pPr>
                <a:defRPr/>
              </a:pPr>
              <a:t>‹#›</a:t>
            </a:fld>
            <a:endParaRPr lang="en-GB"/>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GB"/>
          </a:p>
        </p:txBody>
      </p:sp>
      <p:sp>
        <p:nvSpPr>
          <p:cNvPr id="3" name="Chart Placeholder 2"/>
          <p:cNvSpPr>
            <a:spLocks noGrp="1"/>
          </p:cNvSpPr>
          <p:nvPr>
            <p:ph type="chart" idx="1"/>
          </p:nvPr>
        </p:nvSpPr>
        <p:spPr>
          <a:xfrm>
            <a:off x="685800" y="1981200"/>
            <a:ext cx="7772400" cy="4114800"/>
          </a:xfrm>
        </p:spPr>
        <p:txBody>
          <a:bodyPr/>
          <a:lstStyle/>
          <a:p>
            <a:pPr lvl="0"/>
            <a:r>
              <a:rPr lang="en-US" noProof="0" smtClean="0"/>
              <a:t>Click icon to add chart</a:t>
            </a:r>
            <a:endParaRPr lang="en-GB" noProof="0" smtClean="0"/>
          </a:p>
        </p:txBody>
      </p:sp>
      <p:sp>
        <p:nvSpPr>
          <p:cNvPr id="4" name="Date Placeholder 3"/>
          <p:cNvSpPr>
            <a:spLocks noGrp="1"/>
          </p:cNvSpPr>
          <p:nvPr>
            <p:ph type="dt" sz="half" idx="10"/>
          </p:nvPr>
        </p:nvSpPr>
        <p:spPr/>
        <p:txBody>
          <a:bodyPr/>
          <a:lstStyle>
            <a:lvl1pPr>
              <a:defRPr b="1">
                <a:effectLst>
                  <a:outerShdw blurRad="38100" dist="38100" dir="2700000" algn="tl">
                    <a:srgbClr val="000000">
                      <a:alpha val="43137"/>
                    </a:srgbClr>
                  </a:outerShdw>
                </a:effectLst>
              </a:defRPr>
            </a:lvl1pPr>
          </a:lstStyle>
          <a:p>
            <a:pPr>
              <a:defRPr/>
            </a:pPr>
            <a:endParaRPr lang="en-GB"/>
          </a:p>
        </p:txBody>
      </p:sp>
      <p:sp>
        <p:nvSpPr>
          <p:cNvPr id="5" name="Footer Placeholder 4"/>
          <p:cNvSpPr>
            <a:spLocks noGrp="1"/>
          </p:cNvSpPr>
          <p:nvPr>
            <p:ph type="ftr" sz="quarter" idx="11"/>
          </p:nvPr>
        </p:nvSpPr>
        <p:spPr/>
        <p:txBody>
          <a:bodyPr/>
          <a:lstStyle>
            <a:lvl1pPr>
              <a:defRPr b="1">
                <a:effectLst>
                  <a:outerShdw blurRad="38100" dist="38100" dir="2700000" algn="tl">
                    <a:srgbClr val="000000">
                      <a:alpha val="43137"/>
                    </a:srgbClr>
                  </a:outerShdw>
                </a:effectLst>
              </a:defRPr>
            </a:lvl1pPr>
          </a:lstStyle>
          <a:p>
            <a:pPr>
              <a:defRPr/>
            </a:pPr>
            <a:endParaRPr lang="en-GB"/>
          </a:p>
        </p:txBody>
      </p:sp>
      <p:sp>
        <p:nvSpPr>
          <p:cNvPr id="6" name="Slide Number Placeholder 5"/>
          <p:cNvSpPr>
            <a:spLocks noGrp="1"/>
          </p:cNvSpPr>
          <p:nvPr>
            <p:ph type="sldNum" sz="quarter" idx="12"/>
          </p:nvPr>
        </p:nvSpPr>
        <p:spPr/>
        <p:txBody>
          <a:bodyPr/>
          <a:lstStyle>
            <a:lvl1pPr>
              <a:defRPr b="1">
                <a:effectLst>
                  <a:outerShdw blurRad="38100" dist="38100" dir="2700000" algn="tl">
                    <a:srgbClr val="000000">
                      <a:alpha val="43137"/>
                    </a:srgbClr>
                  </a:outerShdw>
                </a:effectLst>
              </a:defRPr>
            </a:lvl1pPr>
          </a:lstStyle>
          <a:p>
            <a:pPr>
              <a:defRPr/>
            </a:pPr>
            <a:fld id="{A92DE6F8-78D4-48AD-9287-7AF6D02FD5BC}" type="slidenum">
              <a:rPr lang="en-GB"/>
              <a:pPr>
                <a:defRPr/>
              </a:pPr>
              <a:t>‹#›</a:t>
            </a:fld>
            <a:endParaRPr lang="en-GB"/>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998006"/>
            <a:ext cx="5486400" cy="369332"/>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r>
              <a:rPr lang="en-US"/>
              <a:t>Syntax – Mar 08, 2007 </a:t>
            </a:r>
          </a:p>
        </p:txBody>
      </p:sp>
      <p:sp>
        <p:nvSpPr>
          <p:cNvPr id="6" name="Rectangle 7"/>
          <p:cNvSpPr>
            <a:spLocks noGrp="1" noChangeArrowheads="1"/>
          </p:cNvSpPr>
          <p:nvPr>
            <p:ph type="ftr" sz="quarter" idx="11"/>
          </p:nvPr>
        </p:nvSpPr>
        <p:spPr>
          <a:ln/>
        </p:spPr>
        <p:txBody>
          <a:bodyPr/>
          <a:lstStyle>
            <a:lvl1pPr>
              <a:defRPr/>
            </a:lvl1pPr>
          </a:lstStyle>
          <a:p>
            <a:pPr>
              <a:defRPr/>
            </a:pPr>
            <a:fld id="{9F4ECFA3-0D87-45F6-A38E-4A0B2A34610D}" type="slidenum">
              <a:rPr lang="en-US"/>
              <a:pPr>
                <a:defRPr/>
              </a:pPr>
              <a:t>‹#›</a:t>
            </a:fld>
            <a:endParaRPr lang="en-US"/>
          </a:p>
        </p:txBody>
      </p:sp>
    </p:spTree>
  </p:cSld>
  <p:clrMapOvr>
    <a:masterClrMapping/>
  </p:clrMapOvr>
  <p:transition>
    <p:wipe dir="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b="1">
                <a:effectLst>
                  <a:outerShdw blurRad="38100" dist="38100" dir="2700000" algn="tl">
                    <a:srgbClr val="000000">
                      <a:alpha val="43137"/>
                    </a:srgbClr>
                  </a:outerShdw>
                </a:effectLst>
              </a:defRPr>
            </a:lvl1pPr>
          </a:lstStyle>
          <a:p>
            <a:pPr>
              <a:defRPr/>
            </a:pPr>
            <a:endParaRPr lang="en-GB"/>
          </a:p>
        </p:txBody>
      </p:sp>
      <p:sp>
        <p:nvSpPr>
          <p:cNvPr id="6" name="Footer Placeholder 5"/>
          <p:cNvSpPr>
            <a:spLocks noGrp="1"/>
          </p:cNvSpPr>
          <p:nvPr>
            <p:ph type="ftr" sz="quarter" idx="11"/>
          </p:nvPr>
        </p:nvSpPr>
        <p:spPr/>
        <p:txBody>
          <a:bodyPr/>
          <a:lstStyle>
            <a:lvl1pPr>
              <a:defRPr b="1">
                <a:effectLst>
                  <a:outerShdw blurRad="38100" dist="38100" dir="2700000" algn="tl">
                    <a:srgbClr val="000000">
                      <a:alpha val="43137"/>
                    </a:srgbClr>
                  </a:outerShdw>
                </a:effectLst>
              </a:defRPr>
            </a:lvl1pPr>
          </a:lstStyle>
          <a:p>
            <a:pPr>
              <a:defRPr/>
            </a:pPr>
            <a:endParaRPr lang="en-GB"/>
          </a:p>
        </p:txBody>
      </p:sp>
      <p:sp>
        <p:nvSpPr>
          <p:cNvPr id="7" name="Slide Number Placeholder 6"/>
          <p:cNvSpPr>
            <a:spLocks noGrp="1"/>
          </p:cNvSpPr>
          <p:nvPr>
            <p:ph type="sldNum" sz="quarter" idx="12"/>
          </p:nvPr>
        </p:nvSpPr>
        <p:spPr/>
        <p:txBody>
          <a:bodyPr/>
          <a:lstStyle>
            <a:lvl1pPr>
              <a:defRPr b="1">
                <a:effectLst>
                  <a:outerShdw blurRad="38100" dist="38100" dir="2700000" algn="tl">
                    <a:srgbClr val="000000">
                      <a:alpha val="43137"/>
                    </a:srgbClr>
                  </a:outerShdw>
                </a:effectLst>
              </a:defRPr>
            </a:lvl1pPr>
          </a:lstStyle>
          <a:p>
            <a:pPr>
              <a:defRPr/>
            </a:pPr>
            <a:fld id="{2B68C873-F791-4443-A907-B3AABECCF1EA}" type="slidenum">
              <a:rPr lang="en-GB"/>
              <a:pPr>
                <a:defRPr/>
              </a:pPr>
              <a:t>‹#›</a:t>
            </a:fld>
            <a:endParaRPr lang="en-GB"/>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3" name="Date Placeholder 2"/>
          <p:cNvSpPr>
            <a:spLocks noGrp="1"/>
          </p:cNvSpPr>
          <p:nvPr>
            <p:ph type="dt" sz="half" idx="10"/>
          </p:nvPr>
        </p:nvSpPr>
        <p:spPr/>
        <p:txBody>
          <a:bodyPr/>
          <a:lstStyle>
            <a:lvl1pPr>
              <a:defRPr b="1">
                <a:effectLst>
                  <a:outerShdw blurRad="38100" dist="38100" dir="2700000" algn="tl">
                    <a:srgbClr val="000000">
                      <a:alpha val="43137"/>
                    </a:srgbClr>
                  </a:outerShdw>
                </a:effectLst>
              </a:defRPr>
            </a:lvl1pPr>
          </a:lstStyle>
          <a:p>
            <a:pPr>
              <a:defRPr/>
            </a:pPr>
            <a:endParaRPr lang="en-GB"/>
          </a:p>
        </p:txBody>
      </p:sp>
      <p:sp>
        <p:nvSpPr>
          <p:cNvPr id="4" name="Footer Placeholder 3"/>
          <p:cNvSpPr>
            <a:spLocks noGrp="1"/>
          </p:cNvSpPr>
          <p:nvPr>
            <p:ph type="ftr" sz="quarter" idx="11"/>
          </p:nvPr>
        </p:nvSpPr>
        <p:spPr/>
        <p:txBody>
          <a:bodyPr/>
          <a:lstStyle>
            <a:lvl1pPr>
              <a:defRPr b="1">
                <a:effectLst>
                  <a:outerShdw blurRad="38100" dist="38100" dir="2700000" algn="tl">
                    <a:srgbClr val="000000">
                      <a:alpha val="43137"/>
                    </a:srgbClr>
                  </a:outerShdw>
                </a:effectLst>
              </a:defRPr>
            </a:lvl1pPr>
          </a:lstStyle>
          <a:p>
            <a:pPr>
              <a:defRPr/>
            </a:pPr>
            <a:endParaRPr lang="en-GB"/>
          </a:p>
        </p:txBody>
      </p:sp>
      <p:sp>
        <p:nvSpPr>
          <p:cNvPr id="5" name="Slide Number Placeholder 4"/>
          <p:cNvSpPr>
            <a:spLocks noGrp="1"/>
          </p:cNvSpPr>
          <p:nvPr>
            <p:ph type="sldNum" sz="quarter" idx="12"/>
          </p:nvPr>
        </p:nvSpPr>
        <p:spPr/>
        <p:txBody>
          <a:bodyPr/>
          <a:lstStyle>
            <a:lvl1pPr>
              <a:defRPr b="1">
                <a:effectLst>
                  <a:outerShdw blurRad="38100" dist="38100" dir="2700000" algn="tl">
                    <a:srgbClr val="000000">
                      <a:alpha val="43137"/>
                    </a:srgbClr>
                  </a:outerShdw>
                </a:effectLst>
              </a:defRPr>
            </a:lvl1pPr>
          </a:lstStyle>
          <a:p>
            <a:pPr>
              <a:defRPr/>
            </a:pPr>
            <a:fld id="{02E5C626-B5FD-48FF-AED8-69094554141D}" type="slidenum">
              <a:rPr lang="en-GB"/>
              <a:pPr>
                <a:defRPr/>
              </a:pPr>
              <a:t>‹#›</a:t>
            </a:fld>
            <a:endParaRPr lang="en-GB"/>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Table Placeholder 2"/>
          <p:cNvSpPr>
            <a:spLocks noGrp="1"/>
          </p:cNvSpPr>
          <p:nvPr>
            <p:ph type="tbl" idx="1"/>
          </p:nvPr>
        </p:nvSpPr>
        <p:spPr>
          <a:xfrm>
            <a:off x="457200" y="1600206"/>
            <a:ext cx="8229600" cy="4525963"/>
          </a:xfrm>
        </p:spPr>
        <p:txBody>
          <a:bodyPr/>
          <a:lstStyle/>
          <a:p>
            <a:pPr lvl="0"/>
            <a:r>
              <a:rPr lang="en-US" noProof="0" smtClean="0"/>
              <a:t>Click icon to add table</a:t>
            </a:r>
            <a:endParaRPr lang="en-GB" noProof="0" smtClean="0"/>
          </a:p>
        </p:txBody>
      </p:sp>
      <p:sp>
        <p:nvSpPr>
          <p:cNvPr id="4" name="Date Placeholder 3"/>
          <p:cNvSpPr>
            <a:spLocks noGrp="1"/>
          </p:cNvSpPr>
          <p:nvPr>
            <p:ph type="dt" sz="half" idx="10"/>
          </p:nvPr>
        </p:nvSpPr>
        <p:spPr>
          <a:xfrm>
            <a:off x="457200" y="6245225"/>
            <a:ext cx="2133600" cy="476250"/>
          </a:xfrm>
        </p:spPr>
        <p:txBody>
          <a:bodyPr/>
          <a:lstStyle>
            <a:lvl1pPr>
              <a:defRPr b="1">
                <a:solidFill>
                  <a:srgbClr val="000000"/>
                </a:solidFill>
                <a:effectLst>
                  <a:outerShdw blurRad="38100" dist="38100" dir="2700000" algn="tl">
                    <a:srgbClr val="000000">
                      <a:alpha val="43137"/>
                    </a:srgbClr>
                  </a:outerShdw>
                </a:effectLst>
              </a:defRPr>
            </a:lvl1pPr>
          </a:lstStyle>
          <a:p>
            <a:pPr>
              <a:defRPr/>
            </a:pPr>
            <a:endParaRPr lang="en-US"/>
          </a:p>
        </p:txBody>
      </p:sp>
      <p:sp>
        <p:nvSpPr>
          <p:cNvPr id="5" name="Footer Placeholder 4"/>
          <p:cNvSpPr>
            <a:spLocks noGrp="1"/>
          </p:cNvSpPr>
          <p:nvPr>
            <p:ph type="ftr" sz="quarter" idx="11"/>
          </p:nvPr>
        </p:nvSpPr>
        <p:spPr>
          <a:xfrm>
            <a:off x="3124200" y="6245225"/>
            <a:ext cx="2895600" cy="476250"/>
          </a:xfrm>
        </p:spPr>
        <p:txBody>
          <a:bodyPr/>
          <a:lstStyle>
            <a:lvl1pPr>
              <a:defRPr b="1">
                <a:solidFill>
                  <a:srgbClr val="000000"/>
                </a:solidFill>
                <a:effectLst>
                  <a:outerShdw blurRad="38100" dist="38100" dir="2700000" algn="tl">
                    <a:srgbClr val="000000">
                      <a:alpha val="43137"/>
                    </a:srgbClr>
                  </a:outerShdw>
                </a:effectLst>
              </a:defRPr>
            </a:lvl1pPr>
          </a:lstStyle>
          <a:p>
            <a:pPr>
              <a:defRPr/>
            </a:pPr>
            <a:endParaRPr lang="en-US"/>
          </a:p>
        </p:txBody>
      </p:sp>
      <p:sp>
        <p:nvSpPr>
          <p:cNvPr id="6" name="Slide Number Placeholder 5"/>
          <p:cNvSpPr>
            <a:spLocks noGrp="1"/>
          </p:cNvSpPr>
          <p:nvPr>
            <p:ph type="sldNum" sz="quarter" idx="12"/>
          </p:nvPr>
        </p:nvSpPr>
        <p:spPr>
          <a:xfrm>
            <a:off x="6553200" y="6245225"/>
            <a:ext cx="2133600" cy="476250"/>
          </a:xfrm>
        </p:spPr>
        <p:txBody>
          <a:bodyPr/>
          <a:lstStyle>
            <a:lvl1pPr>
              <a:defRPr b="1">
                <a:solidFill>
                  <a:srgbClr val="000000"/>
                </a:solidFill>
                <a:effectLst>
                  <a:outerShdw blurRad="38100" dist="38100" dir="2700000" algn="tl">
                    <a:srgbClr val="000000">
                      <a:alpha val="43137"/>
                    </a:srgbClr>
                  </a:outerShdw>
                </a:effectLst>
              </a:defRPr>
            </a:lvl1pPr>
          </a:lstStyle>
          <a:p>
            <a:pPr>
              <a:defRPr/>
            </a:pPr>
            <a:fld id="{4E12F2BF-E5DE-46BF-8730-6719235D54B4}" type="slidenum">
              <a:rPr lang="en-US"/>
              <a:pPr>
                <a:defRPr/>
              </a:pPr>
              <a:t>‹#›</a:t>
            </a:fld>
            <a:endParaRPr lang="en-US"/>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9"/>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5" name="Footer Placeholder 4"/>
          <p:cNvSpPr>
            <a:spLocks noGrp="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6" name="Slide Number Placeholder 5"/>
          <p:cNvSpPr>
            <a:spLocks noGrp="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0C6687BA-DCAF-4E27-A63F-1BE2B2A30D7F}" type="slidenum">
              <a:rPr lang="en-GB"/>
              <a:pPr>
                <a:defRPr/>
              </a:pPr>
              <a:t>‹#›</a:t>
            </a:fld>
            <a:endParaRPr lang="en-GB"/>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5" name="Footer Placeholder 4"/>
          <p:cNvSpPr>
            <a:spLocks noGrp="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6" name="Slide Number Placeholder 5"/>
          <p:cNvSpPr>
            <a:spLocks noGrp="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E0C0D7F7-13AA-4D86-956A-A76421A0411B}" type="slidenum">
              <a:rPr lang="en-GB"/>
              <a:pPr>
                <a:defRPr/>
              </a:pPr>
              <a:t>‹#›</a:t>
            </a:fld>
            <a:endParaRPr lang="en-GB"/>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4"/>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5" name="Footer Placeholder 4"/>
          <p:cNvSpPr>
            <a:spLocks noGrp="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6" name="Slide Number Placeholder 5"/>
          <p:cNvSpPr>
            <a:spLocks noGrp="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4B462B45-90BB-4DF9-96FA-C86D4B705A0D}" type="slidenum">
              <a:rPr lang="en-GB"/>
              <a:pPr>
                <a:defRPr/>
              </a:pPr>
              <a:t>‹#›</a:t>
            </a:fld>
            <a:endParaRPr lang="en-GB"/>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6" name="Footer Placeholder 5"/>
          <p:cNvSpPr>
            <a:spLocks noGrp="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7" name="Slide Number Placeholder 6"/>
          <p:cNvSpPr>
            <a:spLocks noGrp="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D4CA7C0C-BC55-4E18-AD06-4A51AAE2D148}" type="slidenum">
              <a:rPr lang="en-GB"/>
              <a:pPr>
                <a:defRPr/>
              </a:pPr>
              <a:t>‹#›</a:t>
            </a:fld>
            <a:endParaRPr lang="en-GB"/>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8" name="Footer Placeholder 7"/>
          <p:cNvSpPr>
            <a:spLocks noGrp="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9" name="Slide Number Placeholder 8"/>
          <p:cNvSpPr>
            <a:spLocks noGrp="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89A8BC4F-58C7-409F-8088-5E776170769D}" type="slidenum">
              <a:rPr lang="en-GB"/>
              <a:pPr>
                <a:defRPr/>
              </a:pPr>
              <a:t>‹#›</a:t>
            </a:fld>
            <a:endParaRPr lang="en-GB"/>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4" name="Footer Placeholder 3"/>
          <p:cNvSpPr>
            <a:spLocks noGrp="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5" name="Slide Number Placeholder 4"/>
          <p:cNvSpPr>
            <a:spLocks noGrp="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E277CCEC-853B-4DCB-9FA2-82B951C92622}" type="slidenum">
              <a:rPr lang="en-GB"/>
              <a:pPr>
                <a:defRPr/>
              </a:pPr>
              <a:t>‹#›</a:t>
            </a:fld>
            <a:endParaRPr lang="en-GB"/>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3" name="Footer Placeholder 2"/>
          <p:cNvSpPr>
            <a:spLocks noGrp="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4" name="Slide Number Placeholder 3"/>
          <p:cNvSpPr>
            <a:spLocks noGrp="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91CB3DC5-695C-4301-8BB6-A130B1A72C2C}" type="slidenum">
              <a:rPr lang="en-GB"/>
              <a:pPr>
                <a:defRPr/>
              </a:pPr>
              <a:t>‹#›</a:t>
            </a:fld>
            <a:endParaRPr lang="en-GB"/>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6"/>
          <p:cNvSpPr>
            <a:spLocks noGrp="1" noChangeArrowheads="1"/>
          </p:cNvSpPr>
          <p:nvPr>
            <p:ph type="dt" sz="half" idx="10"/>
          </p:nvPr>
        </p:nvSpPr>
        <p:spPr>
          <a:ln/>
        </p:spPr>
        <p:txBody>
          <a:bodyPr/>
          <a:lstStyle>
            <a:lvl1pPr>
              <a:defRPr/>
            </a:lvl1pPr>
          </a:lstStyle>
          <a:p>
            <a:pPr>
              <a:defRPr/>
            </a:pPr>
            <a:r>
              <a:rPr lang="en-US"/>
              <a:t>Syntax – Mar 08, 2007 </a:t>
            </a:r>
          </a:p>
        </p:txBody>
      </p:sp>
      <p:sp>
        <p:nvSpPr>
          <p:cNvPr id="5" name="Rectangle 7"/>
          <p:cNvSpPr>
            <a:spLocks noGrp="1" noChangeArrowheads="1"/>
          </p:cNvSpPr>
          <p:nvPr>
            <p:ph type="ftr" sz="quarter" idx="11"/>
          </p:nvPr>
        </p:nvSpPr>
        <p:spPr>
          <a:ln/>
        </p:spPr>
        <p:txBody>
          <a:bodyPr/>
          <a:lstStyle>
            <a:lvl1pPr>
              <a:defRPr/>
            </a:lvl1pPr>
          </a:lstStyle>
          <a:p>
            <a:pPr>
              <a:defRPr/>
            </a:pPr>
            <a:fld id="{F3A29A12-E71A-49A7-9F2B-F4CB5A67A4F6}" type="slidenum">
              <a:rPr lang="en-US"/>
              <a:pPr>
                <a:defRPr/>
              </a:pPr>
              <a:t>‹#›</a:t>
            </a:fld>
            <a:endParaRPr lang="en-US"/>
          </a:p>
        </p:txBody>
      </p:sp>
    </p:spTree>
  </p:cSld>
  <p:clrMapOvr>
    <a:masterClrMapping/>
  </p:clrMapOvr>
  <p:transition>
    <p:wipe dir="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6" name="Footer Placeholder 5"/>
          <p:cNvSpPr>
            <a:spLocks noGrp="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7" name="Slide Number Placeholder 6"/>
          <p:cNvSpPr>
            <a:spLocks noGrp="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BE948060-5504-453F-8935-E63044AFDE57}" type="slidenum">
              <a:rPr lang="en-GB"/>
              <a:pPr>
                <a:defRPr/>
              </a:pPr>
              <a:t>‹#›</a:t>
            </a:fld>
            <a:endParaRPr lang="en-GB"/>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6" name="Footer Placeholder 5"/>
          <p:cNvSpPr>
            <a:spLocks noGrp="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7" name="Slide Number Placeholder 6"/>
          <p:cNvSpPr>
            <a:spLocks noGrp="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09FA759E-D9E0-401A-9CD8-7D732E6E64D9}" type="slidenum">
              <a:rPr lang="en-GB"/>
              <a:pPr>
                <a:defRPr/>
              </a:pPr>
              <a:t>‹#›</a:t>
            </a:fld>
            <a:endParaRPr lang="en-GB"/>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5" name="Footer Placeholder 4"/>
          <p:cNvSpPr>
            <a:spLocks noGrp="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6" name="Slide Number Placeholder 5"/>
          <p:cNvSpPr>
            <a:spLocks noGrp="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D4E2AA38-E5C9-4A6E-B371-E92C7A367AC2}" type="slidenum">
              <a:rPr lang="en-GB"/>
              <a:pPr>
                <a:defRPr/>
              </a:pPr>
              <a:t>‹#›</a:t>
            </a:fld>
            <a:endParaRPr lang="en-GB"/>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5" name="Footer Placeholder 4"/>
          <p:cNvSpPr>
            <a:spLocks noGrp="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6" name="Slide Number Placeholder 5"/>
          <p:cNvSpPr>
            <a:spLocks noGrp="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7601B5BF-A780-43EA-B627-FD4C6DDB132C}" type="slidenum">
              <a:rPr lang="en-GB"/>
              <a:pPr>
                <a:defRPr/>
              </a:pPr>
              <a:t>‹#›</a:t>
            </a:fld>
            <a:endParaRPr lang="en-GB"/>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6" name="Footer Placeholder 5"/>
          <p:cNvSpPr>
            <a:spLocks noGrp="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7" name="Slide Number Placeholder 6"/>
          <p:cNvSpPr>
            <a:spLocks noGrp="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22A16B7F-B0D3-4F38-AFFB-DFECF066918D}" type="slidenum">
              <a:rPr lang="en-GB"/>
              <a:pPr>
                <a:defRPr/>
              </a:pPr>
              <a:t>‹#›</a:t>
            </a:fld>
            <a:endParaRPr lang="en-GB"/>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3" name="Date Placeholder 2"/>
          <p:cNvSpPr>
            <a:spLocks noGrp="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4" name="Footer Placeholder 3"/>
          <p:cNvSpPr>
            <a:spLocks noGrp="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5" name="Slide Number Placeholder 4"/>
          <p:cNvSpPr>
            <a:spLocks noGrp="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3BA3DA37-C29B-465E-9EE5-35C317E60D3A}" type="slidenum">
              <a:rPr lang="en-GB"/>
              <a:pPr>
                <a:defRPr/>
              </a:pPr>
              <a:t>‹#›</a:t>
            </a:fld>
            <a:endParaRPr lang="en-GB"/>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9"/>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p:txBody>
          <a:bodyPr/>
          <a:lstStyle>
            <a:lvl1pPr fontAlgn="base">
              <a:spcBef>
                <a:spcPct val="0"/>
              </a:spcBef>
              <a:spcAft>
                <a:spcPct val="0"/>
              </a:spcAft>
              <a:defRPr b="1">
                <a:effectLst>
                  <a:outerShdw blurRad="38100" dist="38100" dir="2700000" algn="tl">
                    <a:srgbClr val="000000">
                      <a:alpha val="43137"/>
                    </a:srgbClr>
                  </a:outerShdw>
                </a:effectLst>
              </a:defRPr>
            </a:lvl1pPr>
          </a:lstStyle>
          <a:p>
            <a:pPr>
              <a:defRPr/>
            </a:pPr>
            <a:endParaRPr lang="en-GB"/>
          </a:p>
        </p:txBody>
      </p:sp>
      <p:sp>
        <p:nvSpPr>
          <p:cNvPr id="5" name="Rectangle 5"/>
          <p:cNvSpPr>
            <a:spLocks noGrp="1" noChangeArrowheads="1"/>
          </p:cNvSpPr>
          <p:nvPr>
            <p:ph type="ftr" sz="quarter" idx="11"/>
          </p:nvPr>
        </p:nvSpPr>
        <p:spPr/>
        <p:txBody>
          <a:bodyPr/>
          <a:lstStyle>
            <a:lvl1pPr fontAlgn="base">
              <a:spcBef>
                <a:spcPct val="0"/>
              </a:spcBef>
              <a:spcAft>
                <a:spcPct val="0"/>
              </a:spcAft>
              <a:defRPr b="1">
                <a:effectLst>
                  <a:outerShdw blurRad="38100" dist="38100" dir="2700000" algn="tl">
                    <a:srgbClr val="000000">
                      <a:alpha val="43137"/>
                    </a:srgbClr>
                  </a:outerShdw>
                </a:effectLst>
              </a:defRPr>
            </a:lvl1pPr>
          </a:lstStyle>
          <a:p>
            <a:pPr>
              <a:defRPr/>
            </a:pPr>
            <a:endParaRPr lang="en-GB"/>
          </a:p>
        </p:txBody>
      </p:sp>
      <p:sp>
        <p:nvSpPr>
          <p:cNvPr id="6" name="Rectangle 6"/>
          <p:cNvSpPr>
            <a:spLocks noGrp="1" noChangeArrowheads="1"/>
          </p:cNvSpPr>
          <p:nvPr>
            <p:ph type="sldNum" sz="quarter" idx="12"/>
          </p:nvPr>
        </p:nvSpPr>
        <p:spPr/>
        <p:txBody>
          <a:bodyPr/>
          <a:lstStyle>
            <a:lvl1pPr fontAlgn="base">
              <a:spcBef>
                <a:spcPct val="0"/>
              </a:spcBef>
              <a:spcAft>
                <a:spcPct val="0"/>
              </a:spcAft>
              <a:defRPr b="1">
                <a:effectLst>
                  <a:outerShdw blurRad="38100" dist="38100" dir="2700000" algn="tl">
                    <a:srgbClr val="000000">
                      <a:alpha val="43137"/>
                    </a:srgbClr>
                  </a:outerShdw>
                </a:effectLst>
              </a:defRPr>
            </a:lvl1pPr>
          </a:lstStyle>
          <a:p>
            <a:pPr>
              <a:defRPr/>
            </a:pPr>
            <a:fld id="{CE549CC8-13BC-4367-9277-825AB144AE63}" type="slidenum">
              <a:rPr lang="en-GB"/>
              <a:pPr>
                <a:defRPr/>
              </a:pPr>
              <a:t>‹#›</a:t>
            </a:fld>
            <a:endParaRPr lang="en-GB"/>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p:txBody>
          <a:bodyPr/>
          <a:lstStyle>
            <a:lvl1pPr fontAlgn="base">
              <a:spcBef>
                <a:spcPct val="0"/>
              </a:spcBef>
              <a:spcAft>
                <a:spcPct val="0"/>
              </a:spcAft>
              <a:defRPr b="1">
                <a:effectLst>
                  <a:outerShdw blurRad="38100" dist="38100" dir="2700000" algn="tl">
                    <a:srgbClr val="000000">
                      <a:alpha val="43137"/>
                    </a:srgbClr>
                  </a:outerShdw>
                </a:effectLst>
              </a:defRPr>
            </a:lvl1pPr>
          </a:lstStyle>
          <a:p>
            <a:pPr>
              <a:defRPr/>
            </a:pPr>
            <a:endParaRPr lang="en-GB"/>
          </a:p>
        </p:txBody>
      </p:sp>
      <p:sp>
        <p:nvSpPr>
          <p:cNvPr id="5" name="Rectangle 5"/>
          <p:cNvSpPr>
            <a:spLocks noGrp="1" noChangeArrowheads="1"/>
          </p:cNvSpPr>
          <p:nvPr>
            <p:ph type="ftr" sz="quarter" idx="11"/>
          </p:nvPr>
        </p:nvSpPr>
        <p:spPr/>
        <p:txBody>
          <a:bodyPr/>
          <a:lstStyle>
            <a:lvl1pPr fontAlgn="base">
              <a:spcBef>
                <a:spcPct val="0"/>
              </a:spcBef>
              <a:spcAft>
                <a:spcPct val="0"/>
              </a:spcAft>
              <a:defRPr b="1">
                <a:effectLst>
                  <a:outerShdw blurRad="38100" dist="38100" dir="2700000" algn="tl">
                    <a:srgbClr val="000000">
                      <a:alpha val="43137"/>
                    </a:srgbClr>
                  </a:outerShdw>
                </a:effectLst>
              </a:defRPr>
            </a:lvl1pPr>
          </a:lstStyle>
          <a:p>
            <a:pPr>
              <a:defRPr/>
            </a:pPr>
            <a:endParaRPr lang="en-GB"/>
          </a:p>
        </p:txBody>
      </p:sp>
      <p:sp>
        <p:nvSpPr>
          <p:cNvPr id="6" name="Rectangle 6"/>
          <p:cNvSpPr>
            <a:spLocks noGrp="1" noChangeArrowheads="1"/>
          </p:cNvSpPr>
          <p:nvPr>
            <p:ph type="sldNum" sz="quarter" idx="12"/>
          </p:nvPr>
        </p:nvSpPr>
        <p:spPr/>
        <p:txBody>
          <a:bodyPr/>
          <a:lstStyle>
            <a:lvl1pPr fontAlgn="base">
              <a:spcBef>
                <a:spcPct val="0"/>
              </a:spcBef>
              <a:spcAft>
                <a:spcPct val="0"/>
              </a:spcAft>
              <a:defRPr b="1">
                <a:effectLst>
                  <a:outerShdw blurRad="38100" dist="38100" dir="2700000" algn="tl">
                    <a:srgbClr val="000000">
                      <a:alpha val="43137"/>
                    </a:srgbClr>
                  </a:outerShdw>
                </a:effectLst>
              </a:defRPr>
            </a:lvl1pPr>
          </a:lstStyle>
          <a:p>
            <a:pPr>
              <a:defRPr/>
            </a:pPr>
            <a:fld id="{1269E8CA-68B7-4F1D-A949-17FAE972569D}" type="slidenum">
              <a:rPr lang="en-GB"/>
              <a:pPr>
                <a:defRPr/>
              </a:pPr>
              <a:t>‹#›</a:t>
            </a:fld>
            <a:endParaRPr lang="en-GB"/>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4"/>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fontAlgn="base">
              <a:spcBef>
                <a:spcPct val="0"/>
              </a:spcBef>
              <a:spcAft>
                <a:spcPct val="0"/>
              </a:spcAft>
              <a:defRPr b="1">
                <a:effectLst>
                  <a:outerShdw blurRad="38100" dist="38100" dir="2700000" algn="tl">
                    <a:srgbClr val="000000">
                      <a:alpha val="43137"/>
                    </a:srgbClr>
                  </a:outerShdw>
                </a:effectLst>
              </a:defRPr>
            </a:lvl1pPr>
          </a:lstStyle>
          <a:p>
            <a:pPr>
              <a:defRPr/>
            </a:pPr>
            <a:endParaRPr lang="en-GB"/>
          </a:p>
        </p:txBody>
      </p:sp>
      <p:sp>
        <p:nvSpPr>
          <p:cNvPr id="5" name="Rectangle 5"/>
          <p:cNvSpPr>
            <a:spLocks noGrp="1" noChangeArrowheads="1"/>
          </p:cNvSpPr>
          <p:nvPr>
            <p:ph type="ftr" sz="quarter" idx="11"/>
          </p:nvPr>
        </p:nvSpPr>
        <p:spPr/>
        <p:txBody>
          <a:bodyPr/>
          <a:lstStyle>
            <a:lvl1pPr fontAlgn="base">
              <a:spcBef>
                <a:spcPct val="0"/>
              </a:spcBef>
              <a:spcAft>
                <a:spcPct val="0"/>
              </a:spcAft>
              <a:defRPr b="1">
                <a:effectLst>
                  <a:outerShdw blurRad="38100" dist="38100" dir="2700000" algn="tl">
                    <a:srgbClr val="000000">
                      <a:alpha val="43137"/>
                    </a:srgbClr>
                  </a:outerShdw>
                </a:effectLst>
              </a:defRPr>
            </a:lvl1pPr>
          </a:lstStyle>
          <a:p>
            <a:pPr>
              <a:defRPr/>
            </a:pPr>
            <a:endParaRPr lang="en-GB"/>
          </a:p>
        </p:txBody>
      </p:sp>
      <p:sp>
        <p:nvSpPr>
          <p:cNvPr id="6" name="Rectangle 6"/>
          <p:cNvSpPr>
            <a:spLocks noGrp="1" noChangeArrowheads="1"/>
          </p:cNvSpPr>
          <p:nvPr>
            <p:ph type="sldNum" sz="quarter" idx="12"/>
          </p:nvPr>
        </p:nvSpPr>
        <p:spPr/>
        <p:txBody>
          <a:bodyPr/>
          <a:lstStyle>
            <a:lvl1pPr fontAlgn="base">
              <a:spcBef>
                <a:spcPct val="0"/>
              </a:spcBef>
              <a:spcAft>
                <a:spcPct val="0"/>
              </a:spcAft>
              <a:defRPr b="1">
                <a:effectLst>
                  <a:outerShdw blurRad="38100" dist="38100" dir="2700000" algn="tl">
                    <a:srgbClr val="000000">
                      <a:alpha val="43137"/>
                    </a:srgbClr>
                  </a:outerShdw>
                </a:effectLst>
              </a:defRPr>
            </a:lvl1pPr>
          </a:lstStyle>
          <a:p>
            <a:pPr>
              <a:defRPr/>
            </a:pPr>
            <a:fld id="{7B7164AC-C6BA-4A97-82B5-0F9F2AC112EC}" type="slidenum">
              <a:rPr lang="en-GB"/>
              <a:pPr>
                <a:defRPr/>
              </a:pPr>
              <a:t>‹#›</a:t>
            </a:fld>
            <a:endParaRPr lang="en-GB"/>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p:txBody>
          <a:bodyPr/>
          <a:lstStyle>
            <a:lvl1pPr fontAlgn="base">
              <a:spcBef>
                <a:spcPct val="0"/>
              </a:spcBef>
              <a:spcAft>
                <a:spcPct val="0"/>
              </a:spcAft>
              <a:defRPr b="1">
                <a:effectLst>
                  <a:outerShdw blurRad="38100" dist="38100" dir="2700000" algn="tl">
                    <a:srgbClr val="000000">
                      <a:alpha val="43137"/>
                    </a:srgbClr>
                  </a:outerShdw>
                </a:effectLst>
              </a:defRPr>
            </a:lvl1pPr>
          </a:lstStyle>
          <a:p>
            <a:pPr>
              <a:defRPr/>
            </a:pPr>
            <a:endParaRPr lang="en-GB"/>
          </a:p>
        </p:txBody>
      </p:sp>
      <p:sp>
        <p:nvSpPr>
          <p:cNvPr id="6" name="Rectangle 5"/>
          <p:cNvSpPr>
            <a:spLocks noGrp="1" noChangeArrowheads="1"/>
          </p:cNvSpPr>
          <p:nvPr>
            <p:ph type="ftr" sz="quarter" idx="11"/>
          </p:nvPr>
        </p:nvSpPr>
        <p:spPr/>
        <p:txBody>
          <a:bodyPr/>
          <a:lstStyle>
            <a:lvl1pPr fontAlgn="base">
              <a:spcBef>
                <a:spcPct val="0"/>
              </a:spcBef>
              <a:spcAft>
                <a:spcPct val="0"/>
              </a:spcAft>
              <a:defRPr b="1">
                <a:effectLst>
                  <a:outerShdw blurRad="38100" dist="38100" dir="2700000" algn="tl">
                    <a:srgbClr val="000000">
                      <a:alpha val="43137"/>
                    </a:srgbClr>
                  </a:outerShdw>
                </a:effectLst>
              </a:defRPr>
            </a:lvl1pPr>
          </a:lstStyle>
          <a:p>
            <a:pPr>
              <a:defRPr/>
            </a:pPr>
            <a:endParaRPr lang="en-GB"/>
          </a:p>
        </p:txBody>
      </p:sp>
      <p:sp>
        <p:nvSpPr>
          <p:cNvPr id="7" name="Rectangle 6"/>
          <p:cNvSpPr>
            <a:spLocks noGrp="1" noChangeArrowheads="1"/>
          </p:cNvSpPr>
          <p:nvPr>
            <p:ph type="sldNum" sz="quarter" idx="12"/>
          </p:nvPr>
        </p:nvSpPr>
        <p:spPr/>
        <p:txBody>
          <a:bodyPr/>
          <a:lstStyle>
            <a:lvl1pPr fontAlgn="base">
              <a:spcBef>
                <a:spcPct val="0"/>
              </a:spcBef>
              <a:spcAft>
                <a:spcPct val="0"/>
              </a:spcAft>
              <a:defRPr b="1">
                <a:effectLst>
                  <a:outerShdw blurRad="38100" dist="38100" dir="2700000" algn="tl">
                    <a:srgbClr val="000000">
                      <a:alpha val="43137"/>
                    </a:srgbClr>
                  </a:outerShdw>
                </a:effectLst>
              </a:defRPr>
            </a:lvl1pPr>
          </a:lstStyle>
          <a:p>
            <a:pPr>
              <a:defRPr/>
            </a:pPr>
            <a:fld id="{FAA46964-91F7-469E-800F-EACF81F56F41}" type="slidenum">
              <a:rPr lang="en-GB"/>
              <a:pPr>
                <a:defRPr/>
              </a:pPr>
              <a:t>‹#›</a:t>
            </a:fld>
            <a:endParaRPr lang="en-GB"/>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21713" y="400057"/>
            <a:ext cx="1015663" cy="53816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06400" y="400057"/>
            <a:ext cx="6124575" cy="53816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6"/>
          <p:cNvSpPr>
            <a:spLocks noGrp="1" noChangeArrowheads="1"/>
          </p:cNvSpPr>
          <p:nvPr>
            <p:ph type="dt" sz="half" idx="10"/>
          </p:nvPr>
        </p:nvSpPr>
        <p:spPr>
          <a:ln/>
        </p:spPr>
        <p:txBody>
          <a:bodyPr/>
          <a:lstStyle>
            <a:lvl1pPr>
              <a:defRPr/>
            </a:lvl1pPr>
          </a:lstStyle>
          <a:p>
            <a:pPr>
              <a:defRPr/>
            </a:pPr>
            <a:r>
              <a:rPr lang="en-US"/>
              <a:t>Syntax – Mar 08, 2007 </a:t>
            </a:r>
          </a:p>
        </p:txBody>
      </p:sp>
      <p:sp>
        <p:nvSpPr>
          <p:cNvPr id="5" name="Rectangle 7"/>
          <p:cNvSpPr>
            <a:spLocks noGrp="1" noChangeArrowheads="1"/>
          </p:cNvSpPr>
          <p:nvPr>
            <p:ph type="ftr" sz="quarter" idx="11"/>
          </p:nvPr>
        </p:nvSpPr>
        <p:spPr>
          <a:ln/>
        </p:spPr>
        <p:txBody>
          <a:bodyPr/>
          <a:lstStyle>
            <a:lvl1pPr>
              <a:defRPr/>
            </a:lvl1pPr>
          </a:lstStyle>
          <a:p>
            <a:pPr>
              <a:defRPr/>
            </a:pPr>
            <a:fld id="{E1AADFE1-0DAA-4702-9E5E-13E4AC41B950}" type="slidenum">
              <a:rPr lang="en-US"/>
              <a:pPr>
                <a:defRPr/>
              </a:pPr>
              <a:t>‹#›</a:t>
            </a:fld>
            <a:endParaRPr lang="en-US"/>
          </a:p>
        </p:txBody>
      </p:sp>
    </p:spTree>
  </p:cSld>
  <p:clrMapOvr>
    <a:masterClrMapping/>
  </p:clrMapOvr>
  <p:transition>
    <p:wipe dir="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p:txBody>
          <a:bodyPr/>
          <a:lstStyle>
            <a:lvl1pPr fontAlgn="base">
              <a:spcBef>
                <a:spcPct val="0"/>
              </a:spcBef>
              <a:spcAft>
                <a:spcPct val="0"/>
              </a:spcAft>
              <a:defRPr b="1">
                <a:effectLst>
                  <a:outerShdw blurRad="38100" dist="38100" dir="2700000" algn="tl">
                    <a:srgbClr val="000000">
                      <a:alpha val="43137"/>
                    </a:srgbClr>
                  </a:outerShdw>
                </a:effectLst>
              </a:defRPr>
            </a:lvl1pPr>
          </a:lstStyle>
          <a:p>
            <a:pPr>
              <a:defRPr/>
            </a:pPr>
            <a:endParaRPr lang="en-GB"/>
          </a:p>
        </p:txBody>
      </p:sp>
      <p:sp>
        <p:nvSpPr>
          <p:cNvPr id="8" name="Rectangle 5"/>
          <p:cNvSpPr>
            <a:spLocks noGrp="1" noChangeArrowheads="1"/>
          </p:cNvSpPr>
          <p:nvPr>
            <p:ph type="ftr" sz="quarter" idx="11"/>
          </p:nvPr>
        </p:nvSpPr>
        <p:spPr/>
        <p:txBody>
          <a:bodyPr/>
          <a:lstStyle>
            <a:lvl1pPr fontAlgn="base">
              <a:spcBef>
                <a:spcPct val="0"/>
              </a:spcBef>
              <a:spcAft>
                <a:spcPct val="0"/>
              </a:spcAft>
              <a:defRPr b="1">
                <a:effectLst>
                  <a:outerShdw blurRad="38100" dist="38100" dir="2700000" algn="tl">
                    <a:srgbClr val="000000">
                      <a:alpha val="43137"/>
                    </a:srgbClr>
                  </a:outerShdw>
                </a:effectLst>
              </a:defRPr>
            </a:lvl1pPr>
          </a:lstStyle>
          <a:p>
            <a:pPr>
              <a:defRPr/>
            </a:pPr>
            <a:endParaRPr lang="en-GB"/>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b="1">
                <a:effectLst>
                  <a:outerShdw blurRad="38100" dist="38100" dir="2700000" algn="tl">
                    <a:srgbClr val="000000">
                      <a:alpha val="43137"/>
                    </a:srgbClr>
                  </a:outerShdw>
                </a:effectLst>
              </a:defRPr>
            </a:lvl1pPr>
          </a:lstStyle>
          <a:p>
            <a:pPr>
              <a:defRPr/>
            </a:pPr>
            <a:fld id="{F7B930E5-C64B-4BDC-A042-0C584EC26C82}" type="slidenum">
              <a:rPr lang="en-GB"/>
              <a:pPr>
                <a:defRPr/>
              </a:pPr>
              <a:t>‹#›</a:t>
            </a:fld>
            <a:endParaRPr lang="en-GB"/>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p:txBody>
          <a:bodyPr/>
          <a:lstStyle>
            <a:lvl1pPr fontAlgn="base">
              <a:spcBef>
                <a:spcPct val="0"/>
              </a:spcBef>
              <a:spcAft>
                <a:spcPct val="0"/>
              </a:spcAft>
              <a:defRPr b="1">
                <a:effectLst>
                  <a:outerShdw blurRad="38100" dist="38100" dir="2700000" algn="tl">
                    <a:srgbClr val="000000">
                      <a:alpha val="43137"/>
                    </a:srgbClr>
                  </a:outerShdw>
                </a:effectLst>
              </a:defRPr>
            </a:lvl1pPr>
          </a:lstStyle>
          <a:p>
            <a:pPr>
              <a:defRPr/>
            </a:pPr>
            <a:endParaRPr lang="en-GB"/>
          </a:p>
        </p:txBody>
      </p:sp>
      <p:sp>
        <p:nvSpPr>
          <p:cNvPr id="4" name="Rectangle 5"/>
          <p:cNvSpPr>
            <a:spLocks noGrp="1" noChangeArrowheads="1"/>
          </p:cNvSpPr>
          <p:nvPr>
            <p:ph type="ftr" sz="quarter" idx="11"/>
          </p:nvPr>
        </p:nvSpPr>
        <p:spPr/>
        <p:txBody>
          <a:bodyPr/>
          <a:lstStyle>
            <a:lvl1pPr fontAlgn="base">
              <a:spcBef>
                <a:spcPct val="0"/>
              </a:spcBef>
              <a:spcAft>
                <a:spcPct val="0"/>
              </a:spcAft>
              <a:defRPr b="1">
                <a:effectLst>
                  <a:outerShdw blurRad="38100" dist="38100" dir="2700000" algn="tl">
                    <a:srgbClr val="000000">
                      <a:alpha val="43137"/>
                    </a:srgbClr>
                  </a:outerShdw>
                </a:effectLst>
              </a:defRPr>
            </a:lvl1pPr>
          </a:lstStyle>
          <a:p>
            <a:pPr>
              <a:defRPr/>
            </a:pPr>
            <a:endParaRPr lang="en-GB"/>
          </a:p>
        </p:txBody>
      </p:sp>
      <p:sp>
        <p:nvSpPr>
          <p:cNvPr id="5" name="Rectangle 6"/>
          <p:cNvSpPr>
            <a:spLocks noGrp="1" noChangeArrowheads="1"/>
          </p:cNvSpPr>
          <p:nvPr>
            <p:ph type="sldNum" sz="quarter" idx="12"/>
          </p:nvPr>
        </p:nvSpPr>
        <p:spPr/>
        <p:txBody>
          <a:bodyPr/>
          <a:lstStyle>
            <a:lvl1pPr fontAlgn="base">
              <a:spcBef>
                <a:spcPct val="0"/>
              </a:spcBef>
              <a:spcAft>
                <a:spcPct val="0"/>
              </a:spcAft>
              <a:defRPr b="1">
                <a:effectLst>
                  <a:outerShdw blurRad="38100" dist="38100" dir="2700000" algn="tl">
                    <a:srgbClr val="000000">
                      <a:alpha val="43137"/>
                    </a:srgbClr>
                  </a:outerShdw>
                </a:effectLst>
              </a:defRPr>
            </a:lvl1pPr>
          </a:lstStyle>
          <a:p>
            <a:pPr>
              <a:defRPr/>
            </a:pPr>
            <a:fld id="{59331FEF-CB53-4C6C-A286-5FAEC7915665}" type="slidenum">
              <a:rPr lang="en-GB"/>
              <a:pPr>
                <a:defRPr/>
              </a:pPr>
              <a:t>‹#›</a:t>
            </a:fld>
            <a:endParaRPr lang="en-GB"/>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base">
              <a:spcBef>
                <a:spcPct val="0"/>
              </a:spcBef>
              <a:spcAft>
                <a:spcPct val="0"/>
              </a:spcAft>
              <a:defRPr b="1">
                <a:effectLst>
                  <a:outerShdw blurRad="38100" dist="38100" dir="2700000" algn="tl">
                    <a:srgbClr val="000000">
                      <a:alpha val="43137"/>
                    </a:srgbClr>
                  </a:outerShdw>
                </a:effectLst>
              </a:defRPr>
            </a:lvl1pPr>
          </a:lstStyle>
          <a:p>
            <a:pPr>
              <a:defRPr/>
            </a:pPr>
            <a:endParaRPr lang="en-GB"/>
          </a:p>
        </p:txBody>
      </p:sp>
      <p:sp>
        <p:nvSpPr>
          <p:cNvPr id="3" name="Rectangle 5"/>
          <p:cNvSpPr>
            <a:spLocks noGrp="1" noChangeArrowheads="1"/>
          </p:cNvSpPr>
          <p:nvPr>
            <p:ph type="ftr" sz="quarter" idx="11"/>
          </p:nvPr>
        </p:nvSpPr>
        <p:spPr/>
        <p:txBody>
          <a:bodyPr/>
          <a:lstStyle>
            <a:lvl1pPr fontAlgn="base">
              <a:spcBef>
                <a:spcPct val="0"/>
              </a:spcBef>
              <a:spcAft>
                <a:spcPct val="0"/>
              </a:spcAft>
              <a:defRPr b="1">
                <a:effectLst>
                  <a:outerShdw blurRad="38100" dist="38100" dir="2700000" algn="tl">
                    <a:srgbClr val="000000">
                      <a:alpha val="43137"/>
                    </a:srgbClr>
                  </a:outerShdw>
                </a:effectLst>
              </a:defRPr>
            </a:lvl1pPr>
          </a:lstStyle>
          <a:p>
            <a:pPr>
              <a:defRPr/>
            </a:pPr>
            <a:endParaRPr lang="en-GB"/>
          </a:p>
        </p:txBody>
      </p:sp>
      <p:sp>
        <p:nvSpPr>
          <p:cNvPr id="4" name="Rectangle 6"/>
          <p:cNvSpPr>
            <a:spLocks noGrp="1" noChangeArrowheads="1"/>
          </p:cNvSpPr>
          <p:nvPr>
            <p:ph type="sldNum" sz="quarter" idx="12"/>
          </p:nvPr>
        </p:nvSpPr>
        <p:spPr/>
        <p:txBody>
          <a:bodyPr/>
          <a:lstStyle>
            <a:lvl1pPr fontAlgn="base">
              <a:spcBef>
                <a:spcPct val="0"/>
              </a:spcBef>
              <a:spcAft>
                <a:spcPct val="0"/>
              </a:spcAft>
              <a:defRPr b="1">
                <a:effectLst>
                  <a:outerShdw blurRad="38100" dist="38100" dir="2700000" algn="tl">
                    <a:srgbClr val="000000">
                      <a:alpha val="43137"/>
                    </a:srgbClr>
                  </a:outerShdw>
                </a:effectLst>
              </a:defRPr>
            </a:lvl1pPr>
          </a:lstStyle>
          <a:p>
            <a:pPr>
              <a:defRPr/>
            </a:pPr>
            <a:fld id="{A512E292-74B5-4BE0-9439-3EBA1A3C73D7}" type="slidenum">
              <a:rPr lang="en-GB"/>
              <a:pPr>
                <a:defRPr/>
              </a:pPr>
              <a:t>‹#›</a:t>
            </a:fld>
            <a:endParaRPr lang="en-GB"/>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base">
              <a:spcBef>
                <a:spcPct val="0"/>
              </a:spcBef>
              <a:spcAft>
                <a:spcPct val="0"/>
              </a:spcAft>
              <a:defRPr b="1">
                <a:effectLst>
                  <a:outerShdw blurRad="38100" dist="38100" dir="2700000" algn="tl">
                    <a:srgbClr val="000000">
                      <a:alpha val="43137"/>
                    </a:srgbClr>
                  </a:outerShdw>
                </a:effectLst>
              </a:defRPr>
            </a:lvl1pPr>
          </a:lstStyle>
          <a:p>
            <a:pPr>
              <a:defRPr/>
            </a:pPr>
            <a:endParaRPr lang="en-GB"/>
          </a:p>
        </p:txBody>
      </p:sp>
      <p:sp>
        <p:nvSpPr>
          <p:cNvPr id="6" name="Rectangle 5"/>
          <p:cNvSpPr>
            <a:spLocks noGrp="1" noChangeArrowheads="1"/>
          </p:cNvSpPr>
          <p:nvPr>
            <p:ph type="ftr" sz="quarter" idx="11"/>
          </p:nvPr>
        </p:nvSpPr>
        <p:spPr/>
        <p:txBody>
          <a:bodyPr/>
          <a:lstStyle>
            <a:lvl1pPr fontAlgn="base">
              <a:spcBef>
                <a:spcPct val="0"/>
              </a:spcBef>
              <a:spcAft>
                <a:spcPct val="0"/>
              </a:spcAft>
              <a:defRPr b="1">
                <a:effectLst>
                  <a:outerShdw blurRad="38100" dist="38100" dir="2700000" algn="tl">
                    <a:srgbClr val="000000">
                      <a:alpha val="43137"/>
                    </a:srgbClr>
                  </a:outerShdw>
                </a:effectLst>
              </a:defRPr>
            </a:lvl1pPr>
          </a:lstStyle>
          <a:p>
            <a:pPr>
              <a:defRPr/>
            </a:pPr>
            <a:endParaRPr lang="en-GB"/>
          </a:p>
        </p:txBody>
      </p:sp>
      <p:sp>
        <p:nvSpPr>
          <p:cNvPr id="7" name="Rectangle 6"/>
          <p:cNvSpPr>
            <a:spLocks noGrp="1" noChangeArrowheads="1"/>
          </p:cNvSpPr>
          <p:nvPr>
            <p:ph type="sldNum" sz="quarter" idx="12"/>
          </p:nvPr>
        </p:nvSpPr>
        <p:spPr/>
        <p:txBody>
          <a:bodyPr/>
          <a:lstStyle>
            <a:lvl1pPr fontAlgn="base">
              <a:spcBef>
                <a:spcPct val="0"/>
              </a:spcBef>
              <a:spcAft>
                <a:spcPct val="0"/>
              </a:spcAft>
              <a:defRPr b="1">
                <a:effectLst>
                  <a:outerShdw blurRad="38100" dist="38100" dir="2700000" algn="tl">
                    <a:srgbClr val="000000">
                      <a:alpha val="43137"/>
                    </a:srgbClr>
                  </a:outerShdw>
                </a:effectLst>
              </a:defRPr>
            </a:lvl1pPr>
          </a:lstStyle>
          <a:p>
            <a:pPr>
              <a:defRPr/>
            </a:pPr>
            <a:fld id="{52B45E55-189D-4175-AB79-B981A0CC97E7}" type="slidenum">
              <a:rPr lang="en-GB"/>
              <a:pPr>
                <a:defRPr/>
              </a:pPr>
              <a:t>‹#›</a:t>
            </a:fld>
            <a:endParaRPr lang="en-GB"/>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base">
              <a:spcBef>
                <a:spcPct val="0"/>
              </a:spcBef>
              <a:spcAft>
                <a:spcPct val="0"/>
              </a:spcAft>
              <a:defRPr b="1">
                <a:effectLst>
                  <a:outerShdw blurRad="38100" dist="38100" dir="2700000" algn="tl">
                    <a:srgbClr val="000000">
                      <a:alpha val="43137"/>
                    </a:srgbClr>
                  </a:outerShdw>
                </a:effectLst>
              </a:defRPr>
            </a:lvl1pPr>
          </a:lstStyle>
          <a:p>
            <a:pPr>
              <a:defRPr/>
            </a:pPr>
            <a:endParaRPr lang="en-GB"/>
          </a:p>
        </p:txBody>
      </p:sp>
      <p:sp>
        <p:nvSpPr>
          <p:cNvPr id="6" name="Rectangle 5"/>
          <p:cNvSpPr>
            <a:spLocks noGrp="1" noChangeArrowheads="1"/>
          </p:cNvSpPr>
          <p:nvPr>
            <p:ph type="ftr" sz="quarter" idx="11"/>
          </p:nvPr>
        </p:nvSpPr>
        <p:spPr/>
        <p:txBody>
          <a:bodyPr/>
          <a:lstStyle>
            <a:lvl1pPr fontAlgn="base">
              <a:spcBef>
                <a:spcPct val="0"/>
              </a:spcBef>
              <a:spcAft>
                <a:spcPct val="0"/>
              </a:spcAft>
              <a:defRPr b="1">
                <a:effectLst>
                  <a:outerShdw blurRad="38100" dist="38100" dir="2700000" algn="tl">
                    <a:srgbClr val="000000">
                      <a:alpha val="43137"/>
                    </a:srgbClr>
                  </a:outerShdw>
                </a:effectLst>
              </a:defRPr>
            </a:lvl1pPr>
          </a:lstStyle>
          <a:p>
            <a:pPr>
              <a:defRPr/>
            </a:pPr>
            <a:endParaRPr lang="en-GB"/>
          </a:p>
        </p:txBody>
      </p:sp>
      <p:sp>
        <p:nvSpPr>
          <p:cNvPr id="7" name="Rectangle 6"/>
          <p:cNvSpPr>
            <a:spLocks noGrp="1" noChangeArrowheads="1"/>
          </p:cNvSpPr>
          <p:nvPr>
            <p:ph type="sldNum" sz="quarter" idx="12"/>
          </p:nvPr>
        </p:nvSpPr>
        <p:spPr/>
        <p:txBody>
          <a:bodyPr/>
          <a:lstStyle>
            <a:lvl1pPr fontAlgn="base">
              <a:spcBef>
                <a:spcPct val="0"/>
              </a:spcBef>
              <a:spcAft>
                <a:spcPct val="0"/>
              </a:spcAft>
              <a:defRPr b="1">
                <a:effectLst>
                  <a:outerShdw blurRad="38100" dist="38100" dir="2700000" algn="tl">
                    <a:srgbClr val="000000">
                      <a:alpha val="43137"/>
                    </a:srgbClr>
                  </a:outerShdw>
                </a:effectLst>
              </a:defRPr>
            </a:lvl1pPr>
          </a:lstStyle>
          <a:p>
            <a:pPr>
              <a:defRPr/>
            </a:pPr>
            <a:fld id="{F627DC84-0B1C-4D2B-84ED-1EDC79756B44}" type="slidenum">
              <a:rPr lang="en-GB"/>
              <a:pPr>
                <a:defRPr/>
              </a:pPr>
              <a:t>‹#›</a:t>
            </a:fld>
            <a:endParaRPr lang="en-GB"/>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p:txBody>
          <a:bodyPr/>
          <a:lstStyle>
            <a:lvl1pPr fontAlgn="base">
              <a:spcBef>
                <a:spcPct val="0"/>
              </a:spcBef>
              <a:spcAft>
                <a:spcPct val="0"/>
              </a:spcAft>
              <a:defRPr b="1">
                <a:effectLst>
                  <a:outerShdw blurRad="38100" dist="38100" dir="2700000" algn="tl">
                    <a:srgbClr val="000000">
                      <a:alpha val="43137"/>
                    </a:srgbClr>
                  </a:outerShdw>
                </a:effectLst>
              </a:defRPr>
            </a:lvl1pPr>
          </a:lstStyle>
          <a:p>
            <a:pPr>
              <a:defRPr/>
            </a:pPr>
            <a:endParaRPr lang="en-GB"/>
          </a:p>
        </p:txBody>
      </p:sp>
      <p:sp>
        <p:nvSpPr>
          <p:cNvPr id="5" name="Rectangle 5"/>
          <p:cNvSpPr>
            <a:spLocks noGrp="1" noChangeArrowheads="1"/>
          </p:cNvSpPr>
          <p:nvPr>
            <p:ph type="ftr" sz="quarter" idx="11"/>
          </p:nvPr>
        </p:nvSpPr>
        <p:spPr/>
        <p:txBody>
          <a:bodyPr/>
          <a:lstStyle>
            <a:lvl1pPr fontAlgn="base">
              <a:spcBef>
                <a:spcPct val="0"/>
              </a:spcBef>
              <a:spcAft>
                <a:spcPct val="0"/>
              </a:spcAft>
              <a:defRPr b="1">
                <a:effectLst>
                  <a:outerShdw blurRad="38100" dist="38100" dir="2700000" algn="tl">
                    <a:srgbClr val="000000">
                      <a:alpha val="43137"/>
                    </a:srgbClr>
                  </a:outerShdw>
                </a:effectLst>
              </a:defRPr>
            </a:lvl1pPr>
          </a:lstStyle>
          <a:p>
            <a:pPr>
              <a:defRPr/>
            </a:pPr>
            <a:endParaRPr lang="en-GB"/>
          </a:p>
        </p:txBody>
      </p:sp>
      <p:sp>
        <p:nvSpPr>
          <p:cNvPr id="6" name="Rectangle 6"/>
          <p:cNvSpPr>
            <a:spLocks noGrp="1" noChangeArrowheads="1"/>
          </p:cNvSpPr>
          <p:nvPr>
            <p:ph type="sldNum" sz="quarter" idx="12"/>
          </p:nvPr>
        </p:nvSpPr>
        <p:spPr/>
        <p:txBody>
          <a:bodyPr/>
          <a:lstStyle>
            <a:lvl1pPr fontAlgn="base">
              <a:spcBef>
                <a:spcPct val="0"/>
              </a:spcBef>
              <a:spcAft>
                <a:spcPct val="0"/>
              </a:spcAft>
              <a:defRPr b="1">
                <a:effectLst>
                  <a:outerShdw blurRad="38100" dist="38100" dir="2700000" algn="tl">
                    <a:srgbClr val="000000">
                      <a:alpha val="43137"/>
                    </a:srgbClr>
                  </a:outerShdw>
                </a:effectLst>
              </a:defRPr>
            </a:lvl1pPr>
          </a:lstStyle>
          <a:p>
            <a:pPr>
              <a:defRPr/>
            </a:pPr>
            <a:fld id="{9BA5D2C4-C6F8-4097-9773-6D22CD33639B}" type="slidenum">
              <a:rPr lang="en-GB"/>
              <a:pPr>
                <a:defRPr/>
              </a:pPr>
              <a:t>‹#›</a:t>
            </a:fld>
            <a:endParaRPr lang="en-GB"/>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p:txBody>
          <a:bodyPr/>
          <a:lstStyle>
            <a:lvl1pPr fontAlgn="base">
              <a:spcBef>
                <a:spcPct val="0"/>
              </a:spcBef>
              <a:spcAft>
                <a:spcPct val="0"/>
              </a:spcAft>
              <a:defRPr b="1">
                <a:effectLst>
                  <a:outerShdw blurRad="38100" dist="38100" dir="2700000" algn="tl">
                    <a:srgbClr val="000000">
                      <a:alpha val="43137"/>
                    </a:srgbClr>
                  </a:outerShdw>
                </a:effectLst>
              </a:defRPr>
            </a:lvl1pPr>
          </a:lstStyle>
          <a:p>
            <a:pPr>
              <a:defRPr/>
            </a:pPr>
            <a:endParaRPr lang="en-GB"/>
          </a:p>
        </p:txBody>
      </p:sp>
      <p:sp>
        <p:nvSpPr>
          <p:cNvPr id="5" name="Rectangle 5"/>
          <p:cNvSpPr>
            <a:spLocks noGrp="1" noChangeArrowheads="1"/>
          </p:cNvSpPr>
          <p:nvPr>
            <p:ph type="ftr" sz="quarter" idx="11"/>
          </p:nvPr>
        </p:nvSpPr>
        <p:spPr/>
        <p:txBody>
          <a:bodyPr/>
          <a:lstStyle>
            <a:lvl1pPr fontAlgn="base">
              <a:spcBef>
                <a:spcPct val="0"/>
              </a:spcBef>
              <a:spcAft>
                <a:spcPct val="0"/>
              </a:spcAft>
              <a:defRPr b="1">
                <a:effectLst>
                  <a:outerShdw blurRad="38100" dist="38100" dir="2700000" algn="tl">
                    <a:srgbClr val="000000">
                      <a:alpha val="43137"/>
                    </a:srgbClr>
                  </a:outerShdw>
                </a:effectLst>
              </a:defRPr>
            </a:lvl1pPr>
          </a:lstStyle>
          <a:p>
            <a:pPr>
              <a:defRPr/>
            </a:pPr>
            <a:endParaRPr lang="en-GB"/>
          </a:p>
        </p:txBody>
      </p:sp>
      <p:sp>
        <p:nvSpPr>
          <p:cNvPr id="6" name="Rectangle 6"/>
          <p:cNvSpPr>
            <a:spLocks noGrp="1" noChangeArrowheads="1"/>
          </p:cNvSpPr>
          <p:nvPr>
            <p:ph type="sldNum" sz="quarter" idx="12"/>
          </p:nvPr>
        </p:nvSpPr>
        <p:spPr/>
        <p:txBody>
          <a:bodyPr/>
          <a:lstStyle>
            <a:lvl1pPr fontAlgn="base">
              <a:spcBef>
                <a:spcPct val="0"/>
              </a:spcBef>
              <a:spcAft>
                <a:spcPct val="0"/>
              </a:spcAft>
              <a:defRPr b="1">
                <a:effectLst>
                  <a:outerShdw blurRad="38100" dist="38100" dir="2700000" algn="tl">
                    <a:srgbClr val="000000">
                      <a:alpha val="43137"/>
                    </a:srgbClr>
                  </a:outerShdw>
                </a:effectLst>
              </a:defRPr>
            </a:lvl1pPr>
          </a:lstStyle>
          <a:p>
            <a:pPr>
              <a:defRPr/>
            </a:pPr>
            <a:fld id="{2EB442DD-2699-4C3F-B3EA-09E5B4DEBC78}" type="slidenum">
              <a:rPr lang="en-GB"/>
              <a:pPr>
                <a:defRPr/>
              </a:pPr>
              <a:t>‹#›</a:t>
            </a:fld>
            <a:endParaRPr lang="en-GB"/>
          </a:p>
        </p:txBody>
      </p:sp>
    </p:spTree>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7"/>
            <a:ext cx="7772400" cy="46166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wipe dir="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wipe dir="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1"/>
            <a:ext cx="7772400" cy="1323439"/>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wipe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9"/>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A61D15F-AB04-4ECB-ACA1-BE6220408CD1}" type="slidenum">
              <a:rPr lang="en-US"/>
              <a:pPr>
                <a:defRPr/>
              </a:pPr>
              <a:t>‹#›</a:t>
            </a:fld>
            <a:endParaRPr lang="en-US"/>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85776" y="1006475"/>
            <a:ext cx="395287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1052" y="1006475"/>
            <a:ext cx="395287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wipe dir="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42"/>
            <a:ext cx="8229600" cy="461665"/>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wipe dir="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wipe dir="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wipe dir="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727214"/>
            <a:ext cx="3008313" cy="707886"/>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wipe dir="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967228"/>
            <a:ext cx="5486400" cy="40011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wipe dir="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wipe dir="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89928" y="152408"/>
            <a:ext cx="553998" cy="58896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85778" y="152408"/>
            <a:ext cx="5891213" cy="58896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wipe dir="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57587" y="2130439"/>
            <a:ext cx="5828840" cy="510909"/>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2"/>
            <a:ext cx="6400800" cy="49244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57588" y="222252"/>
            <a:ext cx="5828840" cy="510909"/>
          </a:xfrm>
        </p:spPr>
        <p:txBody>
          <a:bodyPr/>
          <a:lstStyle/>
          <a:p>
            <a:r>
              <a:rPr lang="en-US" smtClean="0"/>
              <a:t>Click to edit Master title style</a:t>
            </a:r>
            <a:endParaRPr lang="en-GB"/>
          </a:p>
        </p:txBody>
      </p:sp>
      <p:sp>
        <p:nvSpPr>
          <p:cNvPr id="3" name="Content Placeholder 2"/>
          <p:cNvSpPr>
            <a:spLocks noGrp="1"/>
          </p:cNvSpPr>
          <p:nvPr>
            <p:ph idx="1"/>
          </p:nvPr>
        </p:nvSpPr>
        <p:spPr>
          <a:xfrm>
            <a:off x="457200" y="1196985"/>
            <a:ext cx="8229600" cy="21698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B499A3-18B9-40C6-ACD6-E2C4D4DB7AB3}" type="slidenum">
              <a:rPr lang="en-US"/>
              <a:pPr>
                <a:defRPr/>
              </a:pPr>
              <a:t>‹#›</a:t>
            </a:fld>
            <a:endParaRPr lang="en-US"/>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21" y="4406914"/>
            <a:ext cx="9578263" cy="615553"/>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4006790"/>
            <a:ext cx="7772400" cy="40011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657588" y="222252"/>
            <a:ext cx="5828840" cy="510909"/>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196975"/>
            <a:ext cx="4038600" cy="25479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196975"/>
            <a:ext cx="4038600" cy="25479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57587" y="274648"/>
            <a:ext cx="5828840" cy="510909"/>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343881"/>
            <a:ext cx="4040188" cy="83099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88"/>
            <a:ext cx="4040188" cy="22082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32" y="1343881"/>
            <a:ext cx="4041775" cy="83099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88"/>
            <a:ext cx="4041775" cy="22082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657588" y="222252"/>
            <a:ext cx="5828840" cy="510909"/>
          </a:xfrm>
        </p:spPr>
        <p:txBody>
          <a:bodyPr/>
          <a:lstStyle/>
          <a:p>
            <a:r>
              <a:rPr lang="en-US" smtClean="0"/>
              <a:t>Click to edit Master title style</a:t>
            </a:r>
            <a:endParaRPr lang="en-GB"/>
          </a:p>
        </p:txBody>
      </p:sp>
    </p:spTree>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081170"/>
            <a:ext cx="3709670" cy="353943"/>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5"/>
            <a:ext cx="5111750" cy="28931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2" y="1435114"/>
            <a:ext cx="3008313" cy="30777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013408"/>
            <a:ext cx="3709670" cy="353943"/>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6"/>
            <a:ext cx="5486400" cy="5847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smtClean="0"/>
          </a:p>
        </p:txBody>
      </p:sp>
      <p:sp>
        <p:nvSpPr>
          <p:cNvPr id="4" name="Text Placeholder 3"/>
          <p:cNvSpPr>
            <a:spLocks noGrp="1"/>
          </p:cNvSpPr>
          <p:nvPr>
            <p:ph type="body" sz="half" idx="2"/>
          </p:nvPr>
        </p:nvSpPr>
        <p:spPr>
          <a:xfrm>
            <a:off x="1792288" y="5367351"/>
            <a:ext cx="5486400" cy="30777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657588" y="222252"/>
            <a:ext cx="5828840" cy="510909"/>
          </a:xfr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1946880" y="1196985"/>
            <a:ext cx="10633680" cy="21698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083558" y="-884671"/>
            <a:ext cx="603242" cy="5736506"/>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506956" y="222254"/>
            <a:ext cx="2970044" cy="35226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1986" name="Rectangle 2"/>
          <p:cNvSpPr>
            <a:spLocks noGrp="1" noChangeArrowheads="1"/>
          </p:cNvSpPr>
          <p:nvPr>
            <p:ph type="ctrTitle"/>
          </p:nvPr>
        </p:nvSpPr>
        <p:spPr>
          <a:xfrm>
            <a:off x="685800" y="2130447"/>
            <a:ext cx="7772400" cy="1470025"/>
          </a:xfrm>
        </p:spPr>
        <p:txBody>
          <a:bodyPr/>
          <a:lstStyle>
            <a:lvl1pPr algn="ctr">
              <a:defRPr sz="4400"/>
            </a:lvl1pPr>
          </a:lstStyle>
          <a:p>
            <a:r>
              <a:rPr lang="en-US" smtClean="0"/>
              <a:t>Click to edit Master title style</a:t>
            </a:r>
            <a:endParaRPr lang="en-US"/>
          </a:p>
        </p:txBody>
      </p:sp>
      <p:sp>
        <p:nvSpPr>
          <p:cNvPr id="41987" name="Rectangle 3"/>
          <p:cNvSpPr>
            <a:spLocks noGrp="1" noChangeAspect="1" noChangeArrowheads="1"/>
          </p:cNvSpPr>
          <p:nvPr>
            <p:ph type="subTitle" idx="1"/>
          </p:nvPr>
        </p:nvSpPr>
        <p:spPr>
          <a:xfrm>
            <a:off x="1371600" y="3886200"/>
            <a:ext cx="6400800" cy="1752600"/>
          </a:xfrm>
        </p:spPr>
        <p:txBody>
          <a:bodyPr anchor="ctr"/>
          <a:lstStyle>
            <a:lvl1pPr marL="0" indent="0" algn="ctr">
              <a:buFont typeface="Symbol" pitchFamily="1" charset="2"/>
              <a:buNone/>
              <a:defRPr sz="2000" b="1"/>
            </a:lvl1pPr>
          </a:lstStyle>
          <a:p>
            <a:r>
              <a:rPr lang="en-US" smtClean="0"/>
              <a:t>Click to edit Master subtitle style</a:t>
            </a:r>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4"/>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CD78D1-0F85-47BE-91D0-EA08CF0A0A1D}" type="slidenum">
              <a:rPr lang="en-US"/>
              <a:pPr>
                <a:defRPr/>
              </a:pPr>
              <a:t>‹#›</a:t>
            </a:fld>
            <a:endParaRPr lang="en-US"/>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524000"/>
            <a:ext cx="40386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524000"/>
            <a:ext cx="40386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Slide Number Placeholder 4"/>
          <p:cNvSpPr>
            <a:spLocks noGrp="1"/>
          </p:cNvSpPr>
          <p:nvPr>
            <p:ph type="sldNum" sz="quarter" idx="10"/>
          </p:nvPr>
        </p:nvSpPr>
        <p:spPr>
          <a:xfrm>
            <a:off x="6553200" y="6356350"/>
            <a:ext cx="2133600" cy="365125"/>
          </a:xfrm>
          <a:prstGeom prst="rect">
            <a:avLst/>
          </a:prstGeom>
        </p:spPr>
        <p:txBody>
          <a:bodyPr/>
          <a:lstStyle>
            <a:lvl1pPr>
              <a:defRPr sz="1000">
                <a:solidFill>
                  <a:srgbClr val="FFFFFF"/>
                </a:solidFill>
                <a:effectLst/>
                <a:latin typeface="Arial"/>
              </a:defRPr>
            </a:lvl1pPr>
          </a:lstStyle>
          <a:p>
            <a:pPr>
              <a:defRPr/>
            </a:pPr>
            <a:fld id="{FC9BA0E4-8FDF-4691-8BFA-009AF13C3C58}" type="slidenum">
              <a:rPr lang="en-GB"/>
              <a:pPr>
                <a:defRPr/>
              </a:pPr>
              <a:t>‹#›</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sz="1000">
                <a:solidFill>
                  <a:srgbClr val="FFFFFF"/>
                </a:solidFill>
                <a:effectLst/>
                <a:latin typeface="Arial"/>
              </a:defRPr>
            </a:lvl1pPr>
          </a:lstStyle>
          <a:p>
            <a:pPr>
              <a:defRPr/>
            </a:pPr>
            <a:r>
              <a:rPr lang="en-GB"/>
              <a:t>UKEFF00947  Date of Preparation Jan 13</a:t>
            </a:r>
            <a:endParaRPr lang="en-GB" dirty="0"/>
          </a:p>
        </p:txBody>
      </p:sp>
    </p:spTree>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2" y="153988"/>
            <a:ext cx="8189913" cy="1143000"/>
          </a:xfrm>
        </p:spPr>
        <p:txBody>
          <a:bodyPr/>
          <a:lstStyle/>
          <a:p>
            <a:r>
              <a:rPr lang="en-US" smtClean="0"/>
              <a:t>Click to edit Master title style</a:t>
            </a:r>
            <a:endParaRPr lang="en-GB"/>
          </a:p>
        </p:txBody>
      </p:sp>
    </p:spTree>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Straight Connector 3"/>
          <p:cNvSpPr>
            <a:spLocks noChangeShapeType="1"/>
          </p:cNvSpPr>
          <p:nvPr/>
        </p:nvSpPr>
        <p:spPr bwMode="auto">
          <a:xfrm>
            <a:off x="514350" y="534991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sz="1800">
              <a:solidFill>
                <a:prstClr val="black"/>
              </a:solidFill>
              <a:effectLst/>
              <a:latin typeface="Franklin Gothic Book"/>
            </a:endParaRPr>
          </a:p>
        </p:txBody>
      </p:sp>
      <p:sp>
        <p:nvSpPr>
          <p:cNvPr id="29" name="Title 28"/>
          <p:cNvSpPr>
            <a:spLocks noGrp="1"/>
          </p:cNvSpPr>
          <p:nvPr>
            <p:ph type="ctrTitle"/>
          </p:nvPr>
        </p:nvSpPr>
        <p:spPr>
          <a:xfrm>
            <a:off x="381000" y="4853425"/>
            <a:ext cx="8458200" cy="1222375"/>
          </a:xfrm>
        </p:spPr>
        <p:txBody>
          <a:bodyPr anchor="t"/>
          <a:lstStyle/>
          <a:p>
            <a:r>
              <a:rPr lang="en-US" smtClean="0"/>
              <a:t>Click to edit Master title style</a:t>
            </a:r>
            <a:endParaRPr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5" name="Date Placeholder 15"/>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7761B738-F8F5-4DB1-8216-2AB05982EF8C}" type="datetimeFigureOut">
              <a:rPr lang="en-US"/>
              <a:pPr>
                <a:defRPr/>
              </a:pPr>
              <a:t>12/10/2016</a:t>
            </a:fld>
            <a:endParaRPr lang="en-US"/>
          </a:p>
        </p:txBody>
      </p:sp>
      <p:sp>
        <p:nvSpPr>
          <p:cNvPr id="6" name="Footer Placeholder 1"/>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US"/>
          </a:p>
        </p:txBody>
      </p:sp>
      <p:sp>
        <p:nvSpPr>
          <p:cNvPr id="7" name="Slide Number Placeholder 14"/>
          <p:cNvSpPr>
            <a:spLocks noGrp="1"/>
          </p:cNvSpPr>
          <p:nvPr>
            <p:ph type="sldNum" sz="quarter" idx="12"/>
          </p:nvPr>
        </p:nvSpPr>
        <p:spPr>
          <a:xfrm>
            <a:off x="8229600" y="6473825"/>
            <a:ext cx="758825" cy="247650"/>
          </a:xfrm>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B3C9BC13-2E27-4A8E-A730-2AA1C7B8EABD}" type="slidenum">
              <a:rPr lang="en-US"/>
              <a:pPr>
                <a:defRPr/>
              </a:pPr>
              <a:t>‹#›</a:t>
            </a:fld>
            <a:endParaRPr lang="en-US" dirty="0"/>
          </a:p>
        </p:txBody>
      </p:sp>
    </p:spTree>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lang="en-US" smtClean="0"/>
              <a:t>Click to edit Master title style</a:t>
            </a:r>
            <a:endParaRPr lang="en-US"/>
          </a:p>
        </p:txBody>
      </p:sp>
      <p:sp>
        <p:nvSpPr>
          <p:cNvPr id="27" name="Content Placeholder 26"/>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4"/>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A582E2E1-CFA2-40D6-9923-26E854D683A5}" type="datetimeFigureOut">
              <a:rPr lang="en-US"/>
              <a:pPr>
                <a:defRPr/>
              </a:pPr>
              <a:t>12/10/2016</a:t>
            </a:fld>
            <a:endParaRPr lang="en-US"/>
          </a:p>
        </p:txBody>
      </p:sp>
      <p:sp>
        <p:nvSpPr>
          <p:cNvPr id="5" name="Footer Placeholder 18"/>
          <p:cNvSpPr>
            <a:spLocks noGrp="1"/>
          </p:cNvSpPr>
          <p:nvPr>
            <p:ph type="ftr" sz="quarter" idx="11"/>
          </p:nvPr>
        </p:nvSpPr>
        <p:spPr>
          <a:xfrm>
            <a:off x="3581400" y="76200"/>
            <a:ext cx="2895600" cy="288925"/>
          </a:xfrm>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US"/>
          </a:p>
        </p:txBody>
      </p:sp>
      <p:sp>
        <p:nvSpPr>
          <p:cNvPr id="6" name="Slide Number Placeholder 15"/>
          <p:cNvSpPr>
            <a:spLocks noGrp="1"/>
          </p:cNvSpPr>
          <p:nvPr>
            <p:ph type="sldNum" sz="quarter" idx="12"/>
          </p:nvPr>
        </p:nvSpPr>
        <p:spPr>
          <a:xfrm>
            <a:off x="8229600" y="6473825"/>
            <a:ext cx="758825" cy="247650"/>
          </a:xfrm>
        </p:spPr>
        <p:txBody>
          <a:bodyPr/>
          <a:lstStyle>
            <a:lvl1pPr fontAlgn="base">
              <a:spcBef>
                <a:spcPct val="0"/>
              </a:spcBef>
              <a:spcAft>
                <a:spcPct val="0"/>
              </a:spcAft>
              <a:defRPr>
                <a:solidFill>
                  <a:prstClr val="white">
                    <a:tint val="75000"/>
                  </a:prstClr>
                </a:solidFill>
                <a:effectLst>
                  <a:outerShdw blurRad="38100" dist="38100" dir="2700000" algn="tl">
                    <a:srgbClr val="000000">
                      <a:alpha val="43137"/>
                    </a:srgbClr>
                  </a:outerShdw>
                </a:effectLst>
                <a:latin typeface="Arial" pitchFamily="34" charset="0"/>
              </a:defRPr>
            </a:lvl1pPr>
          </a:lstStyle>
          <a:p>
            <a:pPr>
              <a:defRPr/>
            </a:pPr>
            <a:fld id="{BAB0CDAE-6195-43F2-912C-5DEB275A8500}" type="slidenum">
              <a:rPr lang="en-US"/>
              <a:pPr>
                <a:defRPr/>
              </a:pPr>
              <a:t>‹#›</a:t>
            </a:fld>
            <a:endParaRPr lang="en-US"/>
          </a:p>
        </p:txBody>
      </p:sp>
    </p:spTree>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 name="Straight Connector 3"/>
          <p:cNvSpPr>
            <a:spLocks noChangeShapeType="1"/>
          </p:cNvSpPr>
          <p:nvPr/>
        </p:nvSpPr>
        <p:spPr bwMode="auto">
          <a:xfrm>
            <a:off x="514350" y="3444904"/>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sz="1800">
              <a:solidFill>
                <a:prstClr val="white"/>
              </a:solidFill>
              <a:effectLst/>
              <a:latin typeface="Franklin Gothic Book"/>
            </a:endParaRPr>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8" name="Title 7"/>
          <p:cNvSpPr>
            <a:spLocks noGrp="1"/>
          </p:cNvSpPr>
          <p:nvPr>
            <p:ph type="title"/>
          </p:nvPr>
        </p:nvSpPr>
        <p:spPr>
          <a:xfrm>
            <a:off x="180475" y="2947087"/>
            <a:ext cx="8686800" cy="1184825"/>
          </a:xfrm>
        </p:spPr>
        <p:txBody>
          <a:bodyPr rtlCol="0" anchor="t"/>
          <a:lstStyle>
            <a:lvl1pPr algn="r">
              <a:defRPr/>
            </a:lvl1pPr>
          </a:lstStyle>
          <a:p>
            <a:r>
              <a:rPr lang="en-US" smtClean="0"/>
              <a:t>Click to edit Master title style</a:t>
            </a:r>
            <a:endParaRPr lang="en-US"/>
          </a:p>
        </p:txBody>
      </p:sp>
      <p:sp>
        <p:nvSpPr>
          <p:cNvPr id="5" name="Date Placeholder 18"/>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D4491B03-2A1D-443A-B1A6-52AF93337582}" type="datetimeFigureOut">
              <a:rPr lang="en-US"/>
              <a:pPr>
                <a:defRPr/>
              </a:pPr>
              <a:t>12/10/2016</a:t>
            </a:fld>
            <a:endParaRPr lang="en-US"/>
          </a:p>
        </p:txBody>
      </p:sp>
      <p:sp>
        <p:nvSpPr>
          <p:cNvPr id="7" name="Footer Placeholder 10"/>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US"/>
          </a:p>
        </p:txBody>
      </p:sp>
      <p:sp>
        <p:nvSpPr>
          <p:cNvPr id="9" name="Slide Number Placeholder 15"/>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95E886E5-9BFD-4265-8369-8CADBB990FF8}"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lang="en-US" smtClean="0"/>
              <a:t>Click to edit Master title style</a:t>
            </a:r>
            <a:endParaRPr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0"/>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4500CE6C-B35D-4ECC-90A4-466F55F6883F}" type="datetimeFigureOut">
              <a:rPr lang="en-US"/>
              <a:pPr>
                <a:defRPr/>
              </a:pPr>
              <a:t>12/10/2016</a:t>
            </a:fld>
            <a:endParaRPr lang="en-US"/>
          </a:p>
        </p:txBody>
      </p:sp>
      <p:sp>
        <p:nvSpPr>
          <p:cNvPr id="6" name="Footer Placeholder 9"/>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US"/>
          </a:p>
        </p:txBody>
      </p:sp>
      <p:sp>
        <p:nvSpPr>
          <p:cNvPr id="7" name="Slide Number Placeholder 30"/>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B9FD91DC-07A6-4B51-9AA0-BF5CC22DEDE8}" type="slidenum">
              <a:rPr lang="en-US"/>
              <a:pPr>
                <a:defRPr/>
              </a:pPr>
              <a:t>‹#›</a:t>
            </a:fld>
            <a:endParaRPr lang="en-US"/>
          </a:p>
        </p:txBody>
      </p:sp>
    </p:spTree>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6019814"/>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sz="1800">
              <a:solidFill>
                <a:prstClr val="black"/>
              </a:solidFill>
              <a:effectLst/>
              <a:latin typeface="Franklin Gothic Book"/>
            </a:endParaRPr>
          </a:p>
        </p:txBody>
      </p:sp>
      <p:sp>
        <p:nvSpPr>
          <p:cNvPr id="29" name="Title 28"/>
          <p:cNvSpPr>
            <a:spLocks noGrp="1"/>
          </p:cNvSpPr>
          <p:nvPr>
            <p:ph type="title"/>
          </p:nvPr>
        </p:nvSpPr>
        <p:spPr>
          <a:xfrm>
            <a:off x="304800" y="5410200"/>
            <a:ext cx="8610600" cy="882650"/>
          </a:xfrm>
        </p:spPr>
        <p:txBody>
          <a:bodyPr/>
          <a:lstStyle>
            <a:lvl1pPr>
              <a:defRPr/>
            </a:lvl1pPr>
          </a:lstStyle>
          <a:p>
            <a:r>
              <a:rPr lang="en-US" smtClean="0"/>
              <a:t>Click to edit Master title style</a:t>
            </a:r>
            <a:endParaRPr lang="en-US"/>
          </a:p>
        </p:txBody>
      </p:sp>
      <p:sp>
        <p:nvSpPr>
          <p:cNvPr id="13" name="Text Placeholder 12"/>
          <p:cNvSpPr>
            <a:spLocks noGrp="1"/>
          </p:cNvSpPr>
          <p:nvPr>
            <p:ph type="body" idx="1"/>
          </p:nvPr>
        </p:nvSpPr>
        <p:spPr>
          <a:xfrm>
            <a:off x="281445"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Content Placeholder 3"/>
          <p:cNvSpPr>
            <a:spLocks noGrp="1"/>
          </p:cNvSpPr>
          <p:nvPr>
            <p:ph sz="quarter" idx="2"/>
          </p:nvPr>
        </p:nvSpPr>
        <p:spPr>
          <a:xfrm>
            <a:off x="281445" y="1316045"/>
            <a:ext cx="4290556" cy="39417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8" name="Content Placeholder 27"/>
          <p:cNvSpPr>
            <a:spLocks noGrp="1"/>
          </p:cNvSpPr>
          <p:nvPr>
            <p:ph sz="quarter" idx="4"/>
          </p:nvPr>
        </p:nvSpPr>
        <p:spPr>
          <a:xfrm>
            <a:off x="4648730" y="1316045"/>
            <a:ext cx="4288536" cy="39417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9"/>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215546D4-0516-446E-9061-01A72C3C7C17}" type="datetimeFigureOut">
              <a:rPr lang="en-US"/>
              <a:pPr>
                <a:defRPr/>
              </a:pPr>
              <a:t>12/10/2016</a:t>
            </a:fld>
            <a:endParaRPr lang="en-US"/>
          </a:p>
        </p:txBody>
      </p:sp>
      <p:sp>
        <p:nvSpPr>
          <p:cNvPr id="9" name="Footer Placeholder 5"/>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US"/>
          </a:p>
        </p:txBody>
      </p:sp>
      <p:sp>
        <p:nvSpPr>
          <p:cNvPr id="10" name="Slide Number Placeholder 6"/>
          <p:cNvSpPr>
            <a:spLocks noGrp="1"/>
          </p:cNvSpPr>
          <p:nvPr>
            <p:ph type="sldNum" sz="quarter" idx="12"/>
          </p:nvPr>
        </p:nvSpPr>
        <p:spPr>
          <a:xfrm>
            <a:off x="8229600" y="6477000"/>
            <a:ext cx="762000" cy="247650"/>
          </a:xfrm>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CE502C7C-C262-47B6-B367-019C79556463}" type="slidenum">
              <a:rPr lang="en-US"/>
              <a:pPr>
                <a:defRPr/>
              </a:pPr>
              <a:t>‹#›</a:t>
            </a:fld>
            <a:endParaRPr 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32ABCBB-57C7-4CEC-A79F-2943ED604C05}" type="slidenum">
              <a:rPr lang="en-US"/>
              <a:pPr>
                <a:defRPr/>
              </a:pPr>
              <a:t>‹#›</a:t>
            </a:fld>
            <a:endParaRPr lang="en-US"/>
          </a:p>
        </p:txBody>
      </p:sp>
    </p:spTree>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lang="en-US" smtClean="0"/>
              <a:t>Click to edit Master title style</a:t>
            </a:r>
            <a:endParaRPr lang="en-US"/>
          </a:p>
        </p:txBody>
      </p:sp>
      <p:sp>
        <p:nvSpPr>
          <p:cNvPr id="3" name="Date Placeholder 11"/>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05E53CE5-3B26-447E-A37B-9E86CD1344D9}" type="datetimeFigureOut">
              <a:rPr lang="en-US"/>
              <a:pPr>
                <a:defRPr/>
              </a:pPr>
              <a:t>12/10/2016</a:t>
            </a:fld>
            <a:endParaRPr lang="en-US"/>
          </a:p>
        </p:txBody>
      </p:sp>
      <p:sp>
        <p:nvSpPr>
          <p:cNvPr id="4" name="Footer Placeholder 20"/>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US"/>
          </a:p>
        </p:txBody>
      </p:sp>
      <p:sp>
        <p:nvSpPr>
          <p:cNvPr id="5" name="Slide Number Placeholder 5"/>
          <p:cNvSpPr>
            <a:spLocks noGrp="1"/>
          </p:cNvSpPr>
          <p:nvPr>
            <p:ph type="sldNum" sz="quarter" idx="12"/>
          </p:nvPr>
        </p:nvSpPr>
        <p:spPr/>
        <p:txBody>
          <a:bodyPr/>
          <a:lstStyle>
            <a:lvl1pPr fontAlgn="base">
              <a:spcBef>
                <a:spcPct val="0"/>
              </a:spcBef>
              <a:spcAft>
                <a:spcPct val="0"/>
              </a:spcAft>
              <a:defRPr>
                <a:solidFill>
                  <a:prstClr val="white">
                    <a:tint val="75000"/>
                  </a:prstClr>
                </a:solidFill>
                <a:effectLst>
                  <a:outerShdw blurRad="38100" dist="38100" dir="2700000" algn="tl">
                    <a:srgbClr val="000000">
                      <a:alpha val="43137"/>
                    </a:srgbClr>
                  </a:outerShdw>
                </a:effectLst>
                <a:latin typeface="Arial" pitchFamily="34" charset="0"/>
              </a:defRPr>
            </a:lvl1pPr>
          </a:lstStyle>
          <a:p>
            <a:pPr>
              <a:defRPr/>
            </a:pPr>
            <a:fld id="{E8721F18-71EF-45B6-BBF5-C98CB9A28EE6}" type="slidenum">
              <a:rPr lang="en-US"/>
              <a:pPr>
                <a:defRPr/>
              </a:pPr>
              <a:t>‹#›</a:t>
            </a:fld>
            <a:endParaRPr lang="en-US"/>
          </a:p>
        </p:txBody>
      </p:sp>
    </p:spTree>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2"/>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67FA7798-F17B-4518-9A33-B528E482C4C2}" type="datetimeFigureOut">
              <a:rPr lang="en-US"/>
              <a:pPr>
                <a:defRPr/>
              </a:pPr>
              <a:t>12/10/2016</a:t>
            </a:fld>
            <a:endParaRPr lang="en-US"/>
          </a:p>
        </p:txBody>
      </p:sp>
      <p:sp>
        <p:nvSpPr>
          <p:cNvPr id="3" name="Footer Placeholder 23"/>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US"/>
          </a:p>
        </p:txBody>
      </p:sp>
      <p:sp>
        <p:nvSpPr>
          <p:cNvPr id="4" name="Slide Number Placeholder 6"/>
          <p:cNvSpPr>
            <a:spLocks noGrp="1"/>
          </p:cNvSpPr>
          <p:nvPr>
            <p:ph type="sldNum" sz="quarter" idx="12"/>
          </p:nvPr>
        </p:nvSpPr>
        <p:spPr/>
        <p:txBody>
          <a:bodyPr/>
          <a:lstStyle>
            <a:lvl1pPr fontAlgn="base">
              <a:spcBef>
                <a:spcPct val="0"/>
              </a:spcBef>
              <a:spcAft>
                <a:spcPct val="0"/>
              </a:spcAft>
              <a:defRPr>
                <a:solidFill>
                  <a:prstClr val="white">
                    <a:tint val="75000"/>
                  </a:prstClr>
                </a:solidFill>
                <a:effectLst>
                  <a:outerShdw blurRad="38100" dist="38100" dir="2700000" algn="tl">
                    <a:srgbClr val="000000">
                      <a:alpha val="43137"/>
                    </a:srgbClr>
                  </a:outerShdw>
                </a:effectLst>
                <a:latin typeface="Arial" pitchFamily="34" charset="0"/>
              </a:defRPr>
            </a:lvl1pPr>
          </a:lstStyle>
          <a:p>
            <a:pPr>
              <a:defRPr/>
            </a:pPr>
            <a:fld id="{1FBA4E64-130B-4F5B-92D0-574A91F18F2A}" type="slidenum">
              <a:rPr lang="en-US"/>
              <a:pPr>
                <a:defRPr/>
              </a:pPr>
              <a:t>‹#›</a:t>
            </a:fld>
            <a:endParaRPr lang="en-US"/>
          </a:p>
        </p:txBody>
      </p:sp>
    </p:spTree>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514350" y="5849131"/>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sz="1800">
              <a:solidFill>
                <a:prstClr val="black"/>
              </a:solidFill>
              <a:effectLst/>
              <a:latin typeface="Franklin Gothic Book"/>
            </a:endParaRPr>
          </a:p>
        </p:txBody>
      </p:sp>
      <p:sp>
        <p:nvSpPr>
          <p:cNvPr id="12" name="Title 11"/>
          <p:cNvSpPr>
            <a:spLocks noGrp="1"/>
          </p:cNvSpPr>
          <p:nvPr>
            <p:ph type="title"/>
          </p:nvPr>
        </p:nvSpPr>
        <p:spPr>
          <a:xfrm>
            <a:off x="457200" y="5486400"/>
            <a:ext cx="8458200" cy="520700"/>
          </a:xfrm>
        </p:spPr>
        <p:txBody>
          <a:bodyPr/>
          <a:lstStyle>
            <a:lvl1pPr algn="l">
              <a:buNone/>
              <a:defRPr sz="2000" b="1"/>
            </a:lvl1pPr>
          </a:lstStyle>
          <a:p>
            <a:r>
              <a:rPr lang="en-US" smtClean="0"/>
              <a:t>Click to edit Master title style</a:t>
            </a:r>
            <a:endParaRPr lang="en-US"/>
          </a:p>
        </p:txBody>
      </p:sp>
      <p:sp>
        <p:nvSpPr>
          <p:cNvPr id="26" name="Text Placeholder 25"/>
          <p:cNvSpPr>
            <a:spLocks noGrp="1"/>
          </p:cNvSpPr>
          <p:nvPr>
            <p:ph type="body" idx="2"/>
          </p:nvPr>
        </p:nvSpPr>
        <p:spPr>
          <a:xfrm>
            <a:off x="457202"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4"/>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AD71ABD3-CE86-458C-A706-D238842A9BA8}" type="datetimeFigureOut">
              <a:rPr lang="en-US"/>
              <a:pPr>
                <a:defRPr/>
              </a:pPr>
              <a:t>12/10/2016</a:t>
            </a:fld>
            <a:endParaRPr lang="en-US"/>
          </a:p>
        </p:txBody>
      </p:sp>
      <p:sp>
        <p:nvSpPr>
          <p:cNvPr id="7" name="Footer Placeholder 28"/>
          <p:cNvSpPr>
            <a:spLocks noGrp="1"/>
          </p:cNvSpPr>
          <p:nvPr>
            <p:ph type="ftr" sz="quarter" idx="11"/>
          </p:nvPr>
        </p:nvSpPr>
        <p:spPr/>
        <p:txBody>
          <a:bodyPr/>
          <a:lstStyle>
            <a:lvl1pPr fontAlgn="base">
              <a:spcBef>
                <a:spcPct val="0"/>
              </a:spcBef>
              <a:spcAft>
                <a:spcPct val="0"/>
              </a:spcAft>
              <a:defRPr dirty="0">
                <a:effectLst>
                  <a:outerShdw blurRad="38100" dist="38100" dir="2700000" algn="tl">
                    <a:srgbClr val="000000">
                      <a:alpha val="43137"/>
                    </a:srgbClr>
                  </a:outerShdw>
                </a:effectLst>
                <a:latin typeface="Arial" pitchFamily="34" charset="0"/>
              </a:defRPr>
            </a:lvl1pPr>
          </a:lstStyle>
          <a:p>
            <a:pPr>
              <a:defRPr/>
            </a:pPr>
            <a:endParaRPr lang="en-US"/>
          </a:p>
        </p:txBody>
      </p:sp>
      <p:sp>
        <p:nvSpPr>
          <p:cNvPr id="8" name="Slide Number Placeholder 6"/>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422F4BB1-1C63-48E1-A9FA-A11FB09C91C6}" type="slidenum">
              <a:rPr lang="en-US"/>
              <a:pPr>
                <a:defRPr/>
              </a:pPr>
              <a:t>‹#›</a:t>
            </a:fld>
            <a:endParaRPr lang="en-US"/>
          </a:p>
        </p:txBody>
      </p:sp>
    </p:spTree>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17" name="Title 16"/>
          <p:cNvSpPr>
            <a:spLocks noGrp="1"/>
          </p:cNvSpPr>
          <p:nvPr>
            <p:ph type="title"/>
          </p:nvPr>
        </p:nvSpPr>
        <p:spPr>
          <a:xfrm>
            <a:off x="381000" y="4993760"/>
            <a:ext cx="5867400" cy="522288"/>
          </a:xfrm>
        </p:spPr>
        <p:txBody>
          <a:bodyPr/>
          <a:lstStyle>
            <a:lvl1pPr algn="l">
              <a:buNone/>
              <a:defRPr sz="2000" b="1"/>
            </a:lvl1pPr>
          </a:lstStyle>
          <a:p>
            <a:r>
              <a:rPr lang="en-US" smtClean="0"/>
              <a:t>Click to edit Master title style</a:t>
            </a:r>
            <a:endParaRPr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6"/>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2A4CED50-4E00-45F2-8C37-BE42A9188A49}" type="datetimeFigureOut">
              <a:rPr lang="en-US"/>
              <a:pPr>
                <a:defRPr/>
              </a:pPr>
              <a:t>12/10/2016</a:t>
            </a:fld>
            <a:endParaRPr lang="en-US"/>
          </a:p>
        </p:txBody>
      </p:sp>
      <p:sp>
        <p:nvSpPr>
          <p:cNvPr id="6" name="Footer Placeholder 4"/>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US"/>
          </a:p>
        </p:txBody>
      </p:sp>
      <p:sp>
        <p:nvSpPr>
          <p:cNvPr id="7" name="Slide Number Placeholder 30"/>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796A06B4-7CF4-48B4-8608-080C7FAF2BC4}" type="slidenum">
              <a:rPr lang="en-US"/>
              <a:pPr>
                <a:defRPr/>
              </a:pPr>
              <a:t>‹#›</a:t>
            </a:fld>
            <a:endParaRPr lang="en-US"/>
          </a:p>
        </p:txBody>
      </p:sp>
    </p:spTree>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EFB901DE-07A5-424E-AE9F-13DDACCA04A1}" type="datetimeFigureOut">
              <a:rPr lang="en-US"/>
              <a:pPr>
                <a:defRPr/>
              </a:pPr>
              <a:t>12/10/2016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48593292-312A-4A05-B295-D71792747150}" type="slidenum">
              <a:rPr lang="en-US"/>
              <a:pPr>
                <a:defRPr/>
              </a:pPr>
              <a:t>‹#›</a:t>
            </a:fld>
            <a:endParaRPr lang="en-US"/>
          </a:p>
        </p:txBody>
      </p:sp>
    </p:spTree>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9"/>
            <a:ext cx="18288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49279"/>
            <a:ext cx="6248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BB3DF43C-0406-43E3-9E5D-C35ACD083A47}" type="datetimeFigureOut">
              <a:rPr lang="en-US"/>
              <a:pPr>
                <a:defRPr/>
              </a:pPr>
              <a:t>12/10/2016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D1165A68-4BBB-49CF-9ADF-0360DA02460D}" type="slidenum">
              <a:rPr lang="en-US"/>
              <a:pPr>
                <a:defRPr/>
              </a:pPr>
              <a:t>‹#›</a:t>
            </a:fld>
            <a:endParaRPr lang="en-US"/>
          </a:p>
        </p:txBody>
      </p:sp>
    </p:spTree>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Bullet Slide">
    <p:spTree>
      <p:nvGrpSpPr>
        <p:cNvPr id="1" name=""/>
        <p:cNvGrpSpPr/>
        <p:nvPr/>
      </p:nvGrpSpPr>
      <p:grpSpPr>
        <a:xfrm>
          <a:off x="0" y="0"/>
          <a:ext cx="0" cy="0"/>
          <a:chOff x="0" y="0"/>
          <a:chExt cx="0" cy="0"/>
        </a:xfrm>
      </p:grpSpPr>
      <p:sp>
        <p:nvSpPr>
          <p:cNvPr id="2" name="Title 1"/>
          <p:cNvSpPr>
            <a:spLocks noGrp="1"/>
          </p:cNvSpPr>
          <p:nvPr>
            <p:ph type="title"/>
          </p:nvPr>
        </p:nvSpPr>
        <p:spPr>
          <a:xfrm>
            <a:off x="280988" y="249238"/>
            <a:ext cx="8418576" cy="553998"/>
          </a:xfrm>
          <a:noFill/>
          <a:ln>
            <a:noFill/>
          </a:ln>
        </p:spPr>
        <p:txBody>
          <a:bodyPr wrap="square" lIns="0" tIns="0" rIns="0" bIns="0" numCol="1" anchor="t" anchorCtr="0" compatLnSpc="1">
            <a:prstTxWarp prst="textNoShape">
              <a:avLst/>
            </a:prstTxWarp>
            <a:spAutoFit/>
          </a:bodyPr>
          <a:lstStyle>
            <a:lvl1pPr>
              <a:defRPr lang="en-US" dirty="0"/>
            </a:lvl1pPr>
          </a:lstStyle>
          <a:p>
            <a:pPr lvl="0"/>
            <a:r>
              <a:rPr lang="en-US" smtClean="0"/>
              <a:t>Click to edit Master title style</a:t>
            </a:r>
            <a:endParaRPr lang="en-US" dirty="0"/>
          </a:p>
        </p:txBody>
      </p:sp>
      <p:sp>
        <p:nvSpPr>
          <p:cNvPr id="6" name="Text Placeholder 5"/>
          <p:cNvSpPr>
            <a:spLocks noGrp="1"/>
          </p:cNvSpPr>
          <p:nvPr>
            <p:ph type="body" sz="quarter" idx="12"/>
          </p:nvPr>
        </p:nvSpPr>
        <p:spPr>
          <a:xfrm>
            <a:off x="280991" y="989466"/>
            <a:ext cx="8430895" cy="1692771"/>
          </a:xfrm>
          <a:noFill/>
          <a:ln>
            <a:noFill/>
          </a:ln>
        </p:spPr>
        <p:txBody>
          <a:bodyPr lIns="0" tIns="0" rIns="0" bIns="0">
            <a:spAutoFit/>
          </a:bodyPr>
          <a:lstStyle>
            <a:lvl1pPr>
              <a:spcBef>
                <a:spcPts val="600"/>
              </a:spcBef>
              <a:defRPr lang="en-US" sz="1800" b="0" dirty="0" smtClean="0"/>
            </a:lvl1pPr>
            <a:lvl2pPr>
              <a:spcBef>
                <a:spcPts val="600"/>
              </a:spcBef>
              <a:defRPr lang="en-US" sz="1800" b="0" dirty="0" smtClean="0"/>
            </a:lvl2pPr>
            <a:lvl3pPr>
              <a:spcBef>
                <a:spcPts val="600"/>
              </a:spcBef>
              <a:defRPr lang="en-US" sz="1800" b="0" dirty="0" smtClean="0"/>
            </a:lvl3pPr>
            <a:lvl4pPr>
              <a:spcBef>
                <a:spcPts val="600"/>
              </a:spcBef>
              <a:defRPr lang="en-US" sz="1800" b="0" dirty="0" smtClean="0"/>
            </a:lvl4pPr>
            <a:lvl5pPr>
              <a:spcBef>
                <a:spcPts val="600"/>
              </a:spcBef>
              <a:defRPr lang="en-US" sz="1800" b="0" dirty="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10"/>
          <p:cNvSpPr>
            <a:spLocks noGrp="1"/>
          </p:cNvSpPr>
          <p:nvPr>
            <p:ph type="body" sz="quarter" idx="14"/>
          </p:nvPr>
        </p:nvSpPr>
        <p:spPr>
          <a:xfrm>
            <a:off x="512066" y="6291277"/>
            <a:ext cx="8220075" cy="138499"/>
          </a:xfrm>
          <a:noFill/>
          <a:ln w="9525">
            <a:noFill/>
            <a:miter lim="800000"/>
            <a:headEnd/>
            <a:tailEnd/>
          </a:ln>
          <a:effectLst/>
        </p:spPr>
        <p:txBody>
          <a:bodyPr anchor="b"/>
          <a:lstStyle>
            <a:lvl1pPr marL="173038" indent="-173038">
              <a:spcBef>
                <a:spcPts val="100"/>
              </a:spcBef>
              <a:buClr>
                <a:schemeClr val="tx1"/>
              </a:buClr>
              <a:buFontTx/>
              <a:buNone/>
              <a:defRPr lang="en-US" sz="1000" dirty="0">
                <a:solidFill>
                  <a:schemeClr val="tx1"/>
                </a:solidFill>
                <a:latin typeface="+mn-lt"/>
                <a:ea typeface="+mn-ea"/>
                <a:cs typeface="+mn-cs"/>
              </a:defRPr>
            </a:lvl1pPr>
          </a:lstStyle>
          <a:p>
            <a:pPr lvl="0"/>
            <a:r>
              <a:rPr lang="en-US" smtClean="0"/>
              <a:t>Click to edit Master text styles</a:t>
            </a:r>
          </a:p>
        </p:txBody>
      </p:sp>
      <p:sp>
        <p:nvSpPr>
          <p:cNvPr id="8" name="Text Placeholder 10"/>
          <p:cNvSpPr>
            <a:spLocks noGrp="1"/>
          </p:cNvSpPr>
          <p:nvPr>
            <p:ph type="body" sz="quarter" idx="15"/>
          </p:nvPr>
        </p:nvSpPr>
        <p:spPr>
          <a:xfrm>
            <a:off x="512064" y="6638558"/>
            <a:ext cx="8257032" cy="138499"/>
          </a:xfrm>
        </p:spPr>
        <p:txBody>
          <a:bodyPr anchor="b"/>
          <a:lstStyle>
            <a:lvl1pPr marL="0" indent="0">
              <a:spcBef>
                <a:spcPts val="100"/>
              </a:spcBef>
              <a:buNone/>
              <a:defRPr sz="1000"/>
            </a:lvl1pPr>
            <a:lvl2pPr>
              <a:defRPr sz="1000"/>
            </a:lvl2pPr>
            <a:lvl3pPr>
              <a:defRPr sz="1000"/>
            </a:lvl3pPr>
            <a:lvl4pPr>
              <a:defRPr sz="1000"/>
            </a:lvl4pPr>
            <a:lvl5pPr>
              <a:defRPr sz="1000"/>
            </a:lvl5pPr>
          </a:lstStyle>
          <a:p>
            <a:pPr lvl="0"/>
            <a:r>
              <a:rPr lang="en-US" smtClean="0"/>
              <a:t>Click to edit Master text styles</a:t>
            </a:r>
          </a:p>
        </p:txBody>
      </p:sp>
      <p:sp>
        <p:nvSpPr>
          <p:cNvPr id="7" name="Slide Number Placeholder 4"/>
          <p:cNvSpPr>
            <a:spLocks noGrp="1"/>
          </p:cNvSpPr>
          <p:nvPr>
            <p:ph type="sldNum" sz="quarter" idx="16"/>
          </p:nvPr>
        </p:nvSpPr>
        <p:spPr/>
        <p:txBody>
          <a:bodyPr/>
          <a:lstStyle>
            <a:lvl1pPr fontAlgn="base">
              <a:spcBef>
                <a:spcPct val="0"/>
              </a:spcBef>
              <a:spcAft>
                <a:spcPct val="0"/>
              </a:spcAft>
              <a:defRPr>
                <a:solidFill>
                  <a:prstClr val="white">
                    <a:tint val="75000"/>
                  </a:prstClr>
                </a:solidFill>
                <a:effectLst>
                  <a:outerShdw blurRad="38100" dist="38100" dir="2700000" algn="tl">
                    <a:srgbClr val="000000">
                      <a:alpha val="43137"/>
                    </a:srgbClr>
                  </a:outerShdw>
                </a:effectLst>
                <a:latin typeface="Arial" pitchFamily="34" charset="0"/>
              </a:defRPr>
            </a:lvl1pPr>
          </a:lstStyle>
          <a:p>
            <a:pPr>
              <a:defRPr/>
            </a:pPr>
            <a:fld id="{3674C246-CB0A-4224-9C3E-F9E3534887D0}" type="slidenum">
              <a:rPr lang="en-US"/>
              <a:pPr>
                <a:defRPr/>
              </a:pPr>
              <a:t>‹#›</a:t>
            </a:fld>
            <a:endParaRPr lang="en-US"/>
          </a:p>
        </p:txBody>
      </p:sp>
    </p:spTree>
  </p:cSld>
  <p:clrMapOvr>
    <a:masterClrMapping/>
  </p:clrMapOvr>
  <p:transition>
    <p:fade/>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5" descr="cover_2.jpg"/>
          <p:cNvPicPr>
            <a:picLocks noChangeAspect="1"/>
          </p:cNvPicPr>
          <p:nvPr userDrawn="1"/>
        </p:nvPicPr>
        <p:blipFill>
          <a:blip r:embed="rId2" cstate="print"/>
          <a:srcRect t="3783"/>
          <a:stretch>
            <a:fillRect/>
          </a:stretch>
        </p:blipFill>
        <p:spPr bwMode="auto">
          <a:xfrm>
            <a:off x="0" y="0"/>
            <a:ext cx="9144000" cy="6891338"/>
          </a:xfrm>
          <a:prstGeom prst="rect">
            <a:avLst/>
          </a:prstGeom>
          <a:noFill/>
          <a:ln w="9525">
            <a:noFill/>
            <a:miter lim="800000"/>
            <a:headEnd/>
            <a:tailEnd/>
          </a:ln>
        </p:spPr>
      </p:pic>
      <p:sp>
        <p:nvSpPr>
          <p:cNvPr id="2" name="Title 1"/>
          <p:cNvSpPr>
            <a:spLocks noGrp="1"/>
          </p:cNvSpPr>
          <p:nvPr>
            <p:ph type="ctrTitle"/>
          </p:nvPr>
        </p:nvSpPr>
        <p:spPr bwMode="gray">
          <a:xfrm>
            <a:off x="0" y="3810001"/>
            <a:ext cx="9144000" cy="1371600"/>
          </a:xfrm>
          <a:effectLst/>
        </p:spPr>
        <p:txBody>
          <a:bodyPr/>
          <a:lstStyle>
            <a:lvl1pPr algn="ctr">
              <a:defRPr sz="32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bwMode="gray">
          <a:xfrm>
            <a:off x="0" y="5257800"/>
            <a:ext cx="9144000" cy="838200"/>
          </a:xfrm>
        </p:spPr>
        <p:txBody>
          <a:bodyPr/>
          <a:lstStyle>
            <a:lvl1pPr marL="0" indent="0" algn="ctr">
              <a:buNone/>
              <a:defRPr>
                <a:solidFill>
                  <a:schemeClr val="bg1">
                    <a:lumMod val="8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5" name="Date Placeholder 3"/>
          <p:cNvSpPr>
            <a:spLocks noGrp="1"/>
          </p:cNvSpPr>
          <p:nvPr>
            <p:ph type="dt" sz="half" idx="10"/>
          </p:nvPr>
        </p:nvSpPr>
        <p:spPr bwMode="ltGray">
          <a:xfrm>
            <a:off x="-76200" y="6569075"/>
            <a:ext cx="9144000" cy="365125"/>
          </a:xfrm>
          <a:prstGeom prst="rect">
            <a:avLst/>
          </a:prstGeom>
        </p:spPr>
        <p:txBody>
          <a:bodyPr/>
          <a:lstStyle>
            <a:lvl1pPr algn="r" fontAlgn="auto">
              <a:spcBef>
                <a:spcPts val="0"/>
              </a:spcBef>
              <a:spcAft>
                <a:spcPts val="0"/>
              </a:spcAft>
              <a:defRPr sz="1000" i="0">
                <a:solidFill>
                  <a:prstClr val="white"/>
                </a:solidFill>
                <a:effectLst/>
                <a:latin typeface="Arial" pitchFamily="34" charset="0"/>
                <a:cs typeface="Arial" pitchFamily="34" charset="0"/>
              </a:defRPr>
            </a:lvl1pPr>
          </a:lstStyle>
          <a:p>
            <a:pPr>
              <a:defRPr/>
            </a:pPr>
            <a:r>
              <a:rPr lang="en-US"/>
              <a:t>1</a:t>
            </a:r>
          </a:p>
        </p:txBody>
      </p:sp>
    </p:spTree>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effectLst/>
                <a:latin typeface="+mn-lt"/>
                <a:cs typeface="+mn-cs"/>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sz="1800">
                <a:solidFill>
                  <a:prstClr val="black"/>
                </a:solidFill>
                <a:effectLst/>
                <a:latin typeface="Calibri" pitchFamily="34"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D203C5E8-F6F0-451B-A571-F3758C7E64C4}" type="slidenum">
              <a:rPr lang="en-US"/>
              <a:pPr>
                <a:defRPr/>
              </a:pPr>
              <a:t>‹#›</a:t>
            </a:fld>
            <a:endParaRPr lang="en-US" dirty="0"/>
          </a:p>
        </p:txBody>
      </p:sp>
    </p:spTree>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effectLst/>
                <a:latin typeface="+mn-lt"/>
                <a:cs typeface="+mn-cs"/>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sz="1800">
                <a:solidFill>
                  <a:prstClr val="black"/>
                </a:solidFill>
                <a:effectLst/>
                <a:latin typeface="Calibri" pitchFamily="34"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99DA4393-29F0-4159-8DE2-D45D8B179355}"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4"/>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628EAFA9-7502-42D3-9B79-C38E938C236F}" type="datetimeFigureOut">
              <a:rPr lang="en-US" smtClean="0"/>
              <a:pPr/>
              <a:t>12/10/2016</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D57B0AA-AC8E-4463-ADAC-E87D09B82E4F}"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CD5D9A3-253A-4541-B3CA-B314454C87A7}" type="slidenum">
              <a:rPr lang="en-US"/>
              <a:pPr>
                <a:defRPr/>
              </a:pPr>
              <a:t>‹#›</a:t>
            </a:fld>
            <a:endParaRPr lang="en-US"/>
          </a:p>
        </p:txBody>
      </p:sp>
    </p:spTree>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effectLst/>
                <a:latin typeface="+mn-lt"/>
                <a:cs typeface="+mn-cs"/>
              </a:defRPr>
            </a:lvl1pPr>
          </a:lstStyle>
          <a:p>
            <a:pPr>
              <a:defRPr/>
            </a:pPr>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sz="1800">
                <a:solidFill>
                  <a:prstClr val="black"/>
                </a:solidFill>
                <a:effectLst/>
                <a:latin typeface="Calibri" pitchFamily="34"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8BE55863-4AE4-4FBA-B8FC-4B23D3369CBE}" type="slidenum">
              <a:rPr lang="en-US"/>
              <a:pPr>
                <a:defRPr/>
              </a:pPr>
              <a:t>‹#›</a:t>
            </a:fld>
            <a:endParaRPr lang="en-US" dirty="0"/>
          </a:p>
        </p:txBody>
      </p:sp>
    </p:spTree>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effectLst/>
                <a:latin typeface="+mn-lt"/>
                <a:cs typeface="+mn-cs"/>
              </a:defRPr>
            </a:lvl1pPr>
          </a:lstStyle>
          <a:p>
            <a:pPr>
              <a:defRPr/>
            </a:pPr>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sz="1800">
                <a:solidFill>
                  <a:prstClr val="black"/>
                </a:solidFill>
                <a:effectLst/>
                <a:latin typeface="Calibri" pitchFamily="34" charset="0"/>
                <a:cs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377C589E-9989-43CC-972D-3B49133A3BEE}" type="slidenum">
              <a:rPr lang="en-US"/>
              <a:pPr>
                <a:defRPr/>
              </a:pPr>
              <a:t>‹#›</a:t>
            </a:fld>
            <a:endParaRPr lang="en-US" dirty="0"/>
          </a:p>
        </p:txBody>
      </p:sp>
    </p:spTree>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mtClean="0"/>
              <a:t>Click to edit Master title style</a:t>
            </a:r>
            <a:endParaRPr lang="en-US"/>
          </a:p>
        </p:txBody>
      </p:sp>
      <p:sp>
        <p:nvSpPr>
          <p:cNvPr id="3" name="Slide Number Placeholder 5"/>
          <p:cNvSpPr>
            <a:spLocks noGrp="1"/>
          </p:cNvSpPr>
          <p:nvPr>
            <p:ph type="sldNum" sz="quarter" idx="10"/>
          </p:nvPr>
        </p:nvSpPr>
        <p:spPr/>
        <p:txBody>
          <a:bodyPr/>
          <a:lstStyle>
            <a:lvl1pPr>
              <a:defRPr>
                <a:effectLst>
                  <a:outerShdw blurRad="38100" dist="38100" dir="2700000" algn="tl">
                    <a:srgbClr val="000000">
                      <a:alpha val="43137"/>
                    </a:srgbClr>
                  </a:outerShdw>
                </a:effectLst>
              </a:defRPr>
            </a:lvl1pPr>
          </a:lstStyle>
          <a:p>
            <a:pPr>
              <a:defRPr/>
            </a:pPr>
            <a:fld id="{1BA241BB-33AB-4709-87DD-6710BDC424F5}" type="slidenum">
              <a:rPr lang="en-US"/>
              <a:pPr>
                <a:defRPr/>
              </a:pPr>
              <a:t>‹#›</a:t>
            </a:fld>
            <a:endParaRPr lang="en-US" dirty="0"/>
          </a:p>
        </p:txBody>
      </p:sp>
    </p:spTree>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5"/>
          <p:cNvSpPr>
            <a:spLocks noGrp="1"/>
          </p:cNvSpPr>
          <p:nvPr>
            <p:ph type="sldNum" sz="quarter" idx="10"/>
          </p:nvPr>
        </p:nvSpPr>
        <p:spPr/>
        <p:txBody>
          <a:bodyPr/>
          <a:lstStyle>
            <a:lvl1pPr>
              <a:defRPr>
                <a:effectLst>
                  <a:outerShdw blurRad="38100" dist="38100" dir="2700000" algn="tl">
                    <a:srgbClr val="000000">
                      <a:alpha val="43137"/>
                    </a:srgbClr>
                  </a:outerShdw>
                </a:effectLst>
              </a:defRPr>
            </a:lvl1pPr>
          </a:lstStyle>
          <a:p>
            <a:pPr>
              <a:defRPr/>
            </a:pPr>
            <a:fld id="{FD3D5EA4-F2EF-4B66-BA2F-A57793C52073}" type="slidenum">
              <a:rPr lang="en-US"/>
              <a:pPr>
                <a:defRPr/>
              </a:pPr>
              <a:t>‹#›</a:t>
            </a:fld>
            <a:endParaRPr lang="en-US" dirty="0"/>
          </a:p>
        </p:txBody>
      </p:sp>
    </p:spTree>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effectLst/>
                <a:latin typeface="+mn-lt"/>
                <a:cs typeface="+mn-cs"/>
              </a:defRPr>
            </a:lvl1pPr>
          </a:lstStyle>
          <a:p>
            <a:pPr>
              <a:defRPr/>
            </a:pPr>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sz="1800">
                <a:solidFill>
                  <a:prstClr val="black"/>
                </a:solidFill>
                <a:effectLst/>
                <a:latin typeface="Calibri" pitchFamily="34" charset="0"/>
                <a:cs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A6EC1159-CEBB-4829-8529-D71C1D975415}" type="slidenum">
              <a:rPr lang="en-US"/>
              <a:pPr>
                <a:defRPr/>
              </a:pPr>
              <a:t>‹#›</a:t>
            </a:fld>
            <a:endParaRPr lang="en-US" dirty="0"/>
          </a:p>
        </p:txBody>
      </p:sp>
    </p:spTree>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8"/>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effectLst/>
                <a:latin typeface="+mn-lt"/>
                <a:cs typeface="+mn-cs"/>
              </a:defRPr>
            </a:lvl1pPr>
          </a:lstStyle>
          <a:p>
            <a:pPr>
              <a:defRPr/>
            </a:pPr>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sz="1800">
                <a:solidFill>
                  <a:prstClr val="black"/>
                </a:solidFill>
                <a:effectLst/>
                <a:latin typeface="Calibri" pitchFamily="34"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0CB50225-DF11-4A37-9ADD-64EC10DE9672}" type="slidenum">
              <a:rPr lang="en-US"/>
              <a:pPr>
                <a:defRPr/>
              </a:pPr>
              <a:t>‹#›</a:t>
            </a:fld>
            <a:endParaRPr lang="en-US" dirty="0"/>
          </a:p>
        </p:txBody>
      </p:sp>
    </p:spTree>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effectLst/>
                <a:latin typeface="+mn-lt"/>
                <a:cs typeface="+mn-cs"/>
              </a:defRPr>
            </a:lvl1pPr>
          </a:lstStyle>
          <a:p>
            <a:pPr>
              <a:defRPr/>
            </a:pPr>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sz="1800">
                <a:solidFill>
                  <a:prstClr val="black"/>
                </a:solidFill>
                <a:effectLst/>
                <a:latin typeface="Calibri" pitchFamily="34"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A942DD10-212F-4D95-869E-A2464D44DC5D}" type="slidenum">
              <a:rPr lang="en-US"/>
              <a:pPr>
                <a:defRPr/>
              </a:pPr>
              <a:t>‹#›</a:t>
            </a:fld>
            <a:endParaRPr lang="en-US" dirty="0"/>
          </a:p>
        </p:txBody>
      </p:sp>
    </p:spTree>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effectLst/>
                <a:latin typeface="+mn-lt"/>
                <a:cs typeface="+mn-cs"/>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sz="1800">
                <a:solidFill>
                  <a:prstClr val="black"/>
                </a:solidFill>
                <a:effectLst/>
                <a:latin typeface="Calibri" pitchFamily="34"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1DAFC38B-32A8-40F5-AC6C-BB7AD125735C}" type="slidenum">
              <a:rPr lang="en-US"/>
              <a:pPr>
                <a:defRPr/>
              </a:pPr>
              <a:t>‹#›</a:t>
            </a:fld>
            <a:endParaRPr lang="en-US" dirty="0"/>
          </a:p>
        </p:txBody>
      </p:sp>
    </p:spTree>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effectLst/>
                <a:latin typeface="+mn-lt"/>
                <a:cs typeface="+mn-cs"/>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sz="1800">
                <a:solidFill>
                  <a:prstClr val="black"/>
                </a:solidFill>
                <a:effectLst/>
                <a:latin typeface="Calibri" pitchFamily="34"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B465ACD7-DFAC-401B-8575-791F64C77DC3}" type="slidenum">
              <a:rPr lang="en-US"/>
              <a:pPr>
                <a:defRPr/>
              </a:pPr>
              <a:t>‹#›</a:t>
            </a:fld>
            <a:endParaRPr lang="en-US" dirty="0"/>
          </a:p>
        </p:txBody>
      </p:sp>
    </p:spTree>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5"/>
          <p:cNvSpPr>
            <a:spLocks noGrp="1"/>
          </p:cNvSpPr>
          <p:nvPr>
            <p:ph type="sldNum" sz="quarter" idx="10"/>
          </p:nvPr>
        </p:nvSpPr>
        <p:spPr/>
        <p:txBody>
          <a:bodyPr/>
          <a:lstStyle>
            <a:lvl1pPr>
              <a:defRPr>
                <a:effectLst>
                  <a:outerShdw blurRad="38100" dist="38100" dir="2700000" algn="tl">
                    <a:srgbClr val="000000">
                      <a:alpha val="43137"/>
                    </a:srgbClr>
                  </a:outerShdw>
                </a:effectLst>
              </a:defRPr>
            </a:lvl1pPr>
          </a:lstStyle>
          <a:p>
            <a:pPr>
              <a:defRPr/>
            </a:pPr>
            <a:fld id="{0DAA453F-60CA-475A-9091-50F25C9615AB}" type="slidenum">
              <a:rPr lang="en-US"/>
              <a:pPr>
                <a:defRPr/>
              </a:pPr>
              <a:t>‹#›</a:t>
            </a:fld>
            <a:endParaRPr 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F3C2829-17B0-4A9E-AE4A-2781DDFFF74D}" type="slidenum">
              <a:rPr lang="en-US"/>
              <a:pPr>
                <a:defRPr/>
              </a:pPr>
              <a:t>‹#›</a:t>
            </a:fld>
            <a:endParaRPr lang="en-US"/>
          </a:p>
        </p:txBody>
      </p:sp>
    </p:spTree>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5"/>
          <p:cNvSpPr>
            <a:spLocks noGrp="1"/>
          </p:cNvSpPr>
          <p:nvPr>
            <p:ph type="sldNum" sz="quarter" idx="10"/>
          </p:nvPr>
        </p:nvSpPr>
        <p:spPr/>
        <p:txBody>
          <a:bodyPr/>
          <a:lstStyle>
            <a:lvl1pPr>
              <a:defRPr>
                <a:effectLst>
                  <a:outerShdw blurRad="38100" dist="38100" dir="2700000" algn="tl">
                    <a:srgbClr val="000000">
                      <a:alpha val="43137"/>
                    </a:srgbClr>
                  </a:outerShdw>
                </a:effectLst>
              </a:defRPr>
            </a:lvl1pPr>
          </a:lstStyle>
          <a:p>
            <a:pPr>
              <a:defRPr/>
            </a:pPr>
            <a:fld id="{EB20A6D7-2DA0-48C6-AE97-FC1D57BAB700}" type="slidenum">
              <a:rPr lang="en-US"/>
              <a:pPr>
                <a:defRPr/>
              </a:pPr>
              <a:t>‹#›</a:t>
            </a:fld>
            <a:endParaRPr lang="en-US" dirty="0"/>
          </a:p>
        </p:txBody>
      </p:sp>
    </p:spTree>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57587" y="2130439"/>
            <a:ext cx="5828840" cy="510909"/>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2"/>
            <a:ext cx="6400800" cy="49244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57588" y="222252"/>
            <a:ext cx="5828840" cy="510909"/>
          </a:xfrm>
        </p:spPr>
        <p:txBody>
          <a:bodyPr/>
          <a:lstStyle/>
          <a:p>
            <a:r>
              <a:rPr lang="en-US" smtClean="0"/>
              <a:t>Click to edit Master title style</a:t>
            </a:r>
            <a:endParaRPr lang="en-GB"/>
          </a:p>
        </p:txBody>
      </p:sp>
      <p:sp>
        <p:nvSpPr>
          <p:cNvPr id="3" name="Content Placeholder 2"/>
          <p:cNvSpPr>
            <a:spLocks noGrp="1"/>
          </p:cNvSpPr>
          <p:nvPr>
            <p:ph idx="1"/>
          </p:nvPr>
        </p:nvSpPr>
        <p:spPr>
          <a:xfrm>
            <a:off x="457200" y="1196985"/>
            <a:ext cx="8229600" cy="21698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21" y="4406914"/>
            <a:ext cx="9578263" cy="615553"/>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4006790"/>
            <a:ext cx="7772400" cy="40011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657588" y="222252"/>
            <a:ext cx="5828840" cy="510909"/>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196975"/>
            <a:ext cx="4038600" cy="25479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196975"/>
            <a:ext cx="4038600" cy="25479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57587" y="274648"/>
            <a:ext cx="5828840" cy="510909"/>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343881"/>
            <a:ext cx="4040188" cy="83099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88"/>
            <a:ext cx="4040188" cy="22082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32" y="1343881"/>
            <a:ext cx="4041775" cy="83099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88"/>
            <a:ext cx="4041775" cy="22082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657588" y="222252"/>
            <a:ext cx="5828840" cy="510909"/>
          </a:xfrm>
        </p:spPr>
        <p:txBody>
          <a:bodyPr/>
          <a:lstStyle/>
          <a:p>
            <a:r>
              <a:rPr lang="en-US" smtClean="0"/>
              <a:t>Click to edit Master title style</a:t>
            </a:r>
            <a:endParaRPr lang="en-GB"/>
          </a:p>
        </p:txBody>
      </p:sp>
    </p:spTree>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081170"/>
            <a:ext cx="3709670" cy="353943"/>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5"/>
            <a:ext cx="5111750" cy="28931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2" y="1435114"/>
            <a:ext cx="3008313" cy="30777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013408"/>
            <a:ext cx="3709670" cy="353943"/>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6"/>
            <a:ext cx="5486400" cy="5847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a:p>
        </p:txBody>
      </p:sp>
      <p:sp>
        <p:nvSpPr>
          <p:cNvPr id="4" name="Text Placeholder 3"/>
          <p:cNvSpPr>
            <a:spLocks noGrp="1"/>
          </p:cNvSpPr>
          <p:nvPr>
            <p:ph type="body" sz="half" idx="2"/>
          </p:nvPr>
        </p:nvSpPr>
        <p:spPr>
          <a:xfrm>
            <a:off x="1792288" y="5367351"/>
            <a:ext cx="5486400" cy="30777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4170247-B0D2-4776-B2E3-996D3F8CDDE5}" type="slidenum">
              <a:rPr lang="en-US"/>
              <a:pPr>
                <a:defRPr/>
              </a:pPr>
              <a:t>‹#›</a:t>
            </a:fld>
            <a:endParaRPr lang="en-US"/>
          </a:p>
        </p:txBody>
      </p:sp>
    </p:spTree>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657588" y="222252"/>
            <a:ext cx="5828840" cy="510909"/>
          </a:xfr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1946880" y="1196985"/>
            <a:ext cx="10633680" cy="21698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083558" y="-884671"/>
            <a:ext cx="603242" cy="5736506"/>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506956" y="222254"/>
            <a:ext cx="2970044" cy="35226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Bullets w Topic Sentence">
    <p:spTree>
      <p:nvGrpSpPr>
        <p:cNvPr id="1" name=""/>
        <p:cNvGrpSpPr/>
        <p:nvPr/>
      </p:nvGrpSpPr>
      <p:grpSpPr>
        <a:xfrm>
          <a:off x="0" y="0"/>
          <a:ext cx="0" cy="0"/>
          <a:chOff x="0" y="0"/>
          <a:chExt cx="0" cy="0"/>
        </a:xfrm>
      </p:grpSpPr>
      <p:sp>
        <p:nvSpPr>
          <p:cNvPr id="2" name="Title 1"/>
          <p:cNvSpPr>
            <a:spLocks noGrp="1"/>
          </p:cNvSpPr>
          <p:nvPr>
            <p:ph type="title"/>
          </p:nvPr>
        </p:nvSpPr>
        <p:spPr>
          <a:xfrm>
            <a:off x="280988" y="249238"/>
            <a:ext cx="8418576" cy="433324"/>
          </a:xfrm>
          <a:noFill/>
          <a:ln>
            <a:noFill/>
          </a:ln>
        </p:spPr>
        <p:txBody>
          <a:bodyPr/>
          <a:lstStyle>
            <a:lvl1pPr>
              <a:defRPr lang="en-US" dirty="0"/>
            </a:lvl1pPr>
          </a:lstStyle>
          <a:p>
            <a:pPr lvl="0"/>
            <a:r>
              <a:rPr lang="en-US" smtClean="0"/>
              <a:t>Click to edit Master title style</a:t>
            </a:r>
            <a:endParaRPr lang="en-US" dirty="0"/>
          </a:p>
        </p:txBody>
      </p:sp>
      <p:sp>
        <p:nvSpPr>
          <p:cNvPr id="6" name="Text Placeholder 5"/>
          <p:cNvSpPr>
            <a:spLocks noGrp="1"/>
          </p:cNvSpPr>
          <p:nvPr>
            <p:ph type="body" sz="quarter" idx="12"/>
          </p:nvPr>
        </p:nvSpPr>
        <p:spPr>
          <a:xfrm>
            <a:off x="280991" y="1362419"/>
            <a:ext cx="8430895" cy="1581972"/>
          </a:xfrm>
          <a:noFill/>
          <a:ln>
            <a:noFill/>
          </a:ln>
        </p:spPr>
        <p:txBody>
          <a:bodyPr/>
          <a:lstStyle>
            <a:lvl1pPr>
              <a:spcBef>
                <a:spcPts val="600"/>
              </a:spcBef>
              <a:defRPr lang="en-US" sz="1800" b="0" dirty="0" smtClean="0"/>
            </a:lvl1pPr>
            <a:lvl2pPr>
              <a:spcBef>
                <a:spcPts val="600"/>
              </a:spcBef>
              <a:defRPr lang="en-US" sz="1800" b="0" dirty="0" smtClean="0"/>
            </a:lvl2pPr>
            <a:lvl3pPr>
              <a:spcBef>
                <a:spcPts val="600"/>
              </a:spcBef>
              <a:defRPr lang="en-US" sz="1800" b="0" dirty="0" smtClean="0"/>
            </a:lvl3pPr>
            <a:lvl4pPr>
              <a:spcBef>
                <a:spcPts val="600"/>
              </a:spcBef>
              <a:defRPr lang="en-US" sz="1800" b="0" dirty="0" smtClean="0"/>
            </a:lvl4pPr>
            <a:lvl5pPr>
              <a:spcBef>
                <a:spcPts val="600"/>
              </a:spcBef>
              <a:defRPr lang="en-US" sz="1800" b="0" dirty="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7"/>
          <p:cNvSpPr>
            <a:spLocks noGrp="1"/>
          </p:cNvSpPr>
          <p:nvPr>
            <p:ph type="body" sz="quarter" idx="13"/>
          </p:nvPr>
        </p:nvSpPr>
        <p:spPr>
          <a:xfrm>
            <a:off x="376526" y="804113"/>
            <a:ext cx="8430895" cy="276999"/>
          </a:xfrm>
        </p:spPr>
        <p:txBody>
          <a:bodyPr/>
          <a:lstStyle>
            <a:lvl1pPr marL="0" indent="0">
              <a:buNone/>
              <a:defRPr sz="2000" b="1">
                <a:solidFill>
                  <a:schemeClr val="tx1"/>
                </a:solidFill>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12" name="Text Placeholder 10"/>
          <p:cNvSpPr>
            <a:spLocks noGrp="1"/>
          </p:cNvSpPr>
          <p:nvPr>
            <p:ph type="body" sz="quarter" idx="14"/>
          </p:nvPr>
        </p:nvSpPr>
        <p:spPr>
          <a:xfrm>
            <a:off x="512066" y="6291277"/>
            <a:ext cx="8220075" cy="138499"/>
          </a:xfrm>
        </p:spPr>
        <p:txBody>
          <a:bodyPr anchor="b"/>
          <a:lstStyle>
            <a:lvl1pPr marL="0" indent="0">
              <a:spcBef>
                <a:spcPts val="100"/>
              </a:spcBef>
              <a:buClr>
                <a:schemeClr val="tx1"/>
              </a:buClr>
              <a:buFontTx/>
              <a:buNone/>
              <a:defRPr sz="1000"/>
            </a:lvl1pPr>
          </a:lstStyle>
          <a:p>
            <a:pPr lvl="0"/>
            <a:r>
              <a:rPr lang="en-US" smtClean="0"/>
              <a:t>Click to edit Master text styles</a:t>
            </a:r>
          </a:p>
        </p:txBody>
      </p:sp>
      <p:sp>
        <p:nvSpPr>
          <p:cNvPr id="11" name="Text Placeholder 10"/>
          <p:cNvSpPr>
            <a:spLocks noGrp="1"/>
          </p:cNvSpPr>
          <p:nvPr>
            <p:ph type="body" sz="quarter" idx="15"/>
          </p:nvPr>
        </p:nvSpPr>
        <p:spPr>
          <a:xfrm>
            <a:off x="512064" y="6638558"/>
            <a:ext cx="8257032" cy="138499"/>
          </a:xfrm>
        </p:spPr>
        <p:txBody>
          <a:bodyPr anchor="b"/>
          <a:lstStyle>
            <a:lvl1pPr marL="0" indent="0">
              <a:spcBef>
                <a:spcPts val="100"/>
              </a:spcBef>
              <a:buNone/>
              <a:defRPr sz="1000"/>
            </a:lvl1pPr>
            <a:lvl2pPr>
              <a:defRPr sz="1000"/>
            </a:lvl2pPr>
            <a:lvl3pPr>
              <a:defRPr sz="1000"/>
            </a:lvl3pPr>
            <a:lvl4pPr>
              <a:defRPr sz="1000"/>
            </a:lvl4pPr>
            <a:lvl5pPr>
              <a:defRPr sz="1000"/>
            </a:lvl5pPr>
          </a:lstStyle>
          <a:p>
            <a:pPr lvl="0"/>
            <a:r>
              <a:rPr lang="en-US" smtClean="0"/>
              <a:t>Click to edit Master text styles</a:t>
            </a:r>
          </a:p>
        </p:txBody>
      </p:sp>
      <p:sp>
        <p:nvSpPr>
          <p:cNvPr id="7" name="Slide Number Placeholder 4"/>
          <p:cNvSpPr>
            <a:spLocks noGrp="1"/>
          </p:cNvSpPr>
          <p:nvPr>
            <p:ph type="sldNum" sz="quarter" idx="16"/>
          </p:nvPr>
        </p:nvSpPr>
        <p:spPr/>
        <p:txBody>
          <a:bodyPr/>
          <a:lstStyle>
            <a:lvl1pPr>
              <a:defRPr>
                <a:effectLst>
                  <a:outerShdw blurRad="38100" dist="38100" dir="2700000" algn="tl">
                    <a:srgbClr val="000000">
                      <a:alpha val="43137"/>
                    </a:srgbClr>
                  </a:outerShdw>
                </a:effectLst>
              </a:defRPr>
            </a:lvl1pPr>
          </a:lstStyle>
          <a:p>
            <a:pPr>
              <a:defRPr/>
            </a:pPr>
            <a:fld id="{EF2B606E-44D0-449B-B690-8B50DB28E227}" type="slidenum">
              <a:rPr lang="en-US"/>
              <a:pPr>
                <a:defRPr/>
              </a:pPr>
              <a:t>‹#›</a:t>
            </a:fld>
            <a:endParaRPr lang="en-US"/>
          </a:p>
        </p:txBody>
      </p:sp>
    </p:spTree>
  </p:cSld>
  <p:clrMapOvr>
    <a:masterClrMapping/>
  </p:clrMapOvr>
  <p:transition>
    <p:fade/>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Bullet Slide">
    <p:spTree>
      <p:nvGrpSpPr>
        <p:cNvPr id="1" name=""/>
        <p:cNvGrpSpPr/>
        <p:nvPr/>
      </p:nvGrpSpPr>
      <p:grpSpPr>
        <a:xfrm>
          <a:off x="0" y="0"/>
          <a:ext cx="0" cy="0"/>
          <a:chOff x="0" y="0"/>
          <a:chExt cx="0" cy="0"/>
        </a:xfrm>
      </p:grpSpPr>
      <p:sp>
        <p:nvSpPr>
          <p:cNvPr id="2" name="Title 1"/>
          <p:cNvSpPr>
            <a:spLocks noGrp="1"/>
          </p:cNvSpPr>
          <p:nvPr>
            <p:ph type="title"/>
          </p:nvPr>
        </p:nvSpPr>
        <p:spPr>
          <a:xfrm>
            <a:off x="280988" y="249238"/>
            <a:ext cx="8418576" cy="433324"/>
          </a:xfrm>
          <a:noFill/>
          <a:ln>
            <a:noFill/>
          </a:ln>
        </p:spPr>
        <p:txBody>
          <a:bodyPr/>
          <a:lstStyle>
            <a:lvl1pPr>
              <a:defRPr lang="en-US" dirty="0"/>
            </a:lvl1pPr>
          </a:lstStyle>
          <a:p>
            <a:pPr lvl="0"/>
            <a:r>
              <a:rPr lang="en-US" smtClean="0"/>
              <a:t>Click to edit Master title style</a:t>
            </a:r>
            <a:endParaRPr lang="en-US" dirty="0"/>
          </a:p>
        </p:txBody>
      </p:sp>
      <p:sp>
        <p:nvSpPr>
          <p:cNvPr id="6" name="Text Placeholder 5"/>
          <p:cNvSpPr>
            <a:spLocks noGrp="1"/>
          </p:cNvSpPr>
          <p:nvPr>
            <p:ph type="body" sz="quarter" idx="12"/>
          </p:nvPr>
        </p:nvSpPr>
        <p:spPr>
          <a:xfrm>
            <a:off x="280991" y="989462"/>
            <a:ext cx="8430895" cy="1581972"/>
          </a:xfrm>
          <a:noFill/>
          <a:ln>
            <a:noFill/>
          </a:ln>
        </p:spPr>
        <p:txBody>
          <a:bodyPr/>
          <a:lstStyle>
            <a:lvl1pPr>
              <a:spcBef>
                <a:spcPts val="600"/>
              </a:spcBef>
              <a:defRPr lang="en-US" sz="1800" b="0" dirty="0" smtClean="0"/>
            </a:lvl1pPr>
            <a:lvl2pPr>
              <a:spcBef>
                <a:spcPts val="600"/>
              </a:spcBef>
              <a:defRPr lang="en-US" sz="1800" b="0" dirty="0" smtClean="0"/>
            </a:lvl2pPr>
            <a:lvl3pPr>
              <a:spcBef>
                <a:spcPts val="600"/>
              </a:spcBef>
              <a:defRPr lang="en-US" sz="1800" b="0" dirty="0" smtClean="0"/>
            </a:lvl3pPr>
            <a:lvl4pPr>
              <a:spcBef>
                <a:spcPts val="600"/>
              </a:spcBef>
              <a:defRPr lang="en-US" sz="1800" b="0" dirty="0" smtClean="0"/>
            </a:lvl4pPr>
            <a:lvl5pPr>
              <a:spcBef>
                <a:spcPts val="600"/>
              </a:spcBef>
              <a:defRPr lang="en-US" sz="1800" b="0" dirty="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10"/>
          <p:cNvSpPr>
            <a:spLocks noGrp="1"/>
          </p:cNvSpPr>
          <p:nvPr>
            <p:ph type="body" sz="quarter" idx="14"/>
          </p:nvPr>
        </p:nvSpPr>
        <p:spPr>
          <a:xfrm>
            <a:off x="512066" y="6291277"/>
            <a:ext cx="8220075" cy="138499"/>
          </a:xfrm>
          <a:noFill/>
          <a:ln w="9525">
            <a:noFill/>
            <a:miter lim="800000"/>
            <a:headEnd/>
            <a:tailEnd/>
          </a:ln>
          <a:effectLst/>
        </p:spPr>
        <p:txBody>
          <a:bodyPr anchor="b"/>
          <a:lstStyle>
            <a:lvl1pPr marL="173038" indent="-173038">
              <a:spcBef>
                <a:spcPts val="100"/>
              </a:spcBef>
              <a:buClr>
                <a:schemeClr val="tx1"/>
              </a:buClr>
              <a:buFontTx/>
              <a:buNone/>
              <a:defRPr lang="en-US" sz="1000" dirty="0">
                <a:solidFill>
                  <a:schemeClr val="tx1"/>
                </a:solidFill>
                <a:latin typeface="+mn-lt"/>
                <a:ea typeface="+mn-ea"/>
                <a:cs typeface="+mn-cs"/>
              </a:defRPr>
            </a:lvl1pPr>
          </a:lstStyle>
          <a:p>
            <a:pPr lvl="0"/>
            <a:r>
              <a:rPr lang="en-US" smtClean="0"/>
              <a:t>Click to edit Master text styles</a:t>
            </a:r>
          </a:p>
        </p:txBody>
      </p:sp>
      <p:sp>
        <p:nvSpPr>
          <p:cNvPr id="8" name="Text Placeholder 10"/>
          <p:cNvSpPr>
            <a:spLocks noGrp="1"/>
          </p:cNvSpPr>
          <p:nvPr>
            <p:ph type="body" sz="quarter" idx="15"/>
          </p:nvPr>
        </p:nvSpPr>
        <p:spPr>
          <a:xfrm>
            <a:off x="512064" y="6638558"/>
            <a:ext cx="8257032" cy="138499"/>
          </a:xfrm>
        </p:spPr>
        <p:txBody>
          <a:bodyPr anchor="b"/>
          <a:lstStyle>
            <a:lvl1pPr marL="0" indent="0">
              <a:spcBef>
                <a:spcPts val="100"/>
              </a:spcBef>
              <a:buNone/>
              <a:defRPr sz="1000"/>
            </a:lvl1pPr>
            <a:lvl2pPr>
              <a:defRPr sz="1000"/>
            </a:lvl2pPr>
            <a:lvl3pPr>
              <a:defRPr sz="1000"/>
            </a:lvl3pPr>
            <a:lvl4pPr>
              <a:defRPr sz="1000"/>
            </a:lvl4pPr>
            <a:lvl5pPr>
              <a:defRPr sz="1000"/>
            </a:lvl5pPr>
          </a:lstStyle>
          <a:p>
            <a:pPr lvl="0"/>
            <a:r>
              <a:rPr lang="en-US" smtClean="0"/>
              <a:t>Click to edit Master text styles</a:t>
            </a:r>
          </a:p>
        </p:txBody>
      </p:sp>
      <p:sp>
        <p:nvSpPr>
          <p:cNvPr id="7" name="Slide Number Placeholder 4"/>
          <p:cNvSpPr>
            <a:spLocks noGrp="1"/>
          </p:cNvSpPr>
          <p:nvPr>
            <p:ph type="sldNum" sz="quarter" idx="16"/>
          </p:nvPr>
        </p:nvSpPr>
        <p:spPr/>
        <p:txBody>
          <a:bodyPr/>
          <a:lstStyle>
            <a:lvl1pPr>
              <a:defRPr>
                <a:effectLst>
                  <a:outerShdw blurRad="38100" dist="38100" dir="2700000" algn="tl">
                    <a:srgbClr val="000000">
                      <a:alpha val="43137"/>
                    </a:srgbClr>
                  </a:outerShdw>
                </a:effectLst>
              </a:defRPr>
            </a:lvl1pPr>
          </a:lstStyle>
          <a:p>
            <a:pPr>
              <a:defRPr/>
            </a:pPr>
            <a:fld id="{C3C658E9-E922-4CC8-A553-FE35333378D3}" type="slidenum">
              <a:rPr lang="en-US"/>
              <a:pPr>
                <a:defRPr/>
              </a:pPr>
              <a:t>‹#›</a:t>
            </a:fld>
            <a:endParaRPr lang="en-US"/>
          </a:p>
        </p:txBody>
      </p:sp>
    </p:spTree>
  </p:cSld>
  <p:clrMapOvr>
    <a:masterClrMapping/>
  </p:clrMapOvr>
  <p:transition>
    <p:fade/>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2" name="Title 1"/>
          <p:cNvSpPr>
            <a:spLocks noGrp="1"/>
          </p:cNvSpPr>
          <p:nvPr>
            <p:ph type="title"/>
          </p:nvPr>
        </p:nvSpPr>
        <p:spPr>
          <a:xfrm>
            <a:off x="280988" y="249238"/>
            <a:ext cx="8290560" cy="433324"/>
          </a:xfrm>
          <a:noFill/>
          <a:ln>
            <a:noFill/>
          </a:ln>
        </p:spPr>
        <p:txBody>
          <a:bodyPr/>
          <a:lstStyle>
            <a:lvl1pPr>
              <a:defRPr lang="en-US" dirty="0"/>
            </a:lvl1pPr>
          </a:lstStyle>
          <a:p>
            <a:pPr lvl="0"/>
            <a:r>
              <a:rPr lang="en-US" smtClean="0"/>
              <a:t>Click to edit Master title style</a:t>
            </a:r>
            <a:endParaRPr lang="en-US" dirty="0"/>
          </a:p>
        </p:txBody>
      </p:sp>
      <p:sp>
        <p:nvSpPr>
          <p:cNvPr id="7" name="Text Placeholder 7"/>
          <p:cNvSpPr>
            <a:spLocks noGrp="1"/>
          </p:cNvSpPr>
          <p:nvPr>
            <p:ph type="body" sz="quarter" idx="13"/>
          </p:nvPr>
        </p:nvSpPr>
        <p:spPr>
          <a:xfrm>
            <a:off x="530228" y="914473"/>
            <a:ext cx="8275447" cy="276999"/>
          </a:xfrm>
        </p:spPr>
        <p:txBody>
          <a:bodyPr/>
          <a:lstStyle>
            <a:lvl1pPr marL="0" indent="0" algn="ctr">
              <a:buNone/>
              <a:defRPr sz="2000" b="1">
                <a:solidFill>
                  <a:schemeClr val="tx1"/>
                </a:solidFill>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14" name="Text Placeholder 10"/>
          <p:cNvSpPr>
            <a:spLocks noGrp="1"/>
          </p:cNvSpPr>
          <p:nvPr>
            <p:ph type="body" sz="quarter" idx="14"/>
          </p:nvPr>
        </p:nvSpPr>
        <p:spPr>
          <a:xfrm>
            <a:off x="512066" y="6291277"/>
            <a:ext cx="8220075" cy="138499"/>
          </a:xfrm>
          <a:noFill/>
          <a:ln w="9525">
            <a:noFill/>
            <a:miter lim="800000"/>
            <a:headEnd/>
            <a:tailEnd/>
          </a:ln>
          <a:effectLst/>
        </p:spPr>
        <p:txBody>
          <a:bodyPr anchor="b"/>
          <a:lstStyle>
            <a:lvl1pPr marL="173038" indent="-173038">
              <a:spcBef>
                <a:spcPts val="100"/>
              </a:spcBef>
              <a:buClr>
                <a:schemeClr val="tx1"/>
              </a:buClr>
              <a:buFontTx/>
              <a:buNone/>
              <a:defRPr lang="en-US" sz="1000" dirty="0">
                <a:solidFill>
                  <a:schemeClr val="tx1"/>
                </a:solidFill>
                <a:latin typeface="+mn-lt"/>
                <a:ea typeface="+mn-ea"/>
                <a:cs typeface="+mn-cs"/>
              </a:defRPr>
            </a:lvl1pPr>
          </a:lstStyle>
          <a:p>
            <a:pPr lvl="0"/>
            <a:r>
              <a:rPr lang="en-US" smtClean="0"/>
              <a:t>Click to edit Master text styles</a:t>
            </a:r>
          </a:p>
        </p:txBody>
      </p:sp>
      <p:sp>
        <p:nvSpPr>
          <p:cNvPr id="16" name="Chart Placeholder 15"/>
          <p:cNvSpPr>
            <a:spLocks noGrp="1"/>
          </p:cNvSpPr>
          <p:nvPr>
            <p:ph type="chart" sz="quarter" idx="15"/>
          </p:nvPr>
        </p:nvSpPr>
        <p:spPr>
          <a:xfrm>
            <a:off x="960126" y="1553844"/>
            <a:ext cx="7196327" cy="3950844"/>
          </a:xfrm>
        </p:spPr>
        <p:txBody>
          <a:bodyPr wrap="none">
            <a:noAutofit/>
          </a:bodyPr>
          <a:lstStyle>
            <a:lvl1pPr>
              <a:buNone/>
              <a:defRPr/>
            </a:lvl1pPr>
          </a:lstStyle>
          <a:p>
            <a:pPr lvl="0"/>
            <a:r>
              <a:rPr lang="en-US" noProof="0" smtClean="0"/>
              <a:t>Click icon to add chart</a:t>
            </a:r>
            <a:endParaRPr lang="en-US" noProof="0" dirty="0"/>
          </a:p>
        </p:txBody>
      </p:sp>
      <p:sp>
        <p:nvSpPr>
          <p:cNvPr id="10" name="Text Placeholder 10"/>
          <p:cNvSpPr>
            <a:spLocks noGrp="1"/>
          </p:cNvSpPr>
          <p:nvPr>
            <p:ph type="body" sz="quarter" idx="16"/>
          </p:nvPr>
        </p:nvSpPr>
        <p:spPr>
          <a:xfrm>
            <a:off x="512064" y="6638558"/>
            <a:ext cx="8257032" cy="138499"/>
          </a:xfrm>
        </p:spPr>
        <p:txBody>
          <a:bodyPr anchor="b"/>
          <a:lstStyle>
            <a:lvl1pPr marL="0" indent="0">
              <a:spcBef>
                <a:spcPts val="100"/>
              </a:spcBef>
              <a:buNone/>
              <a:defRPr sz="1000"/>
            </a:lvl1pPr>
            <a:lvl2pPr>
              <a:defRPr sz="1000"/>
            </a:lvl2pPr>
            <a:lvl3pPr>
              <a:defRPr sz="1000"/>
            </a:lvl3pPr>
            <a:lvl4pPr>
              <a:defRPr sz="1000"/>
            </a:lvl4pPr>
            <a:lvl5pPr>
              <a:defRPr sz="1000"/>
            </a:lvl5pPr>
          </a:lstStyle>
          <a:p>
            <a:pPr lvl="0"/>
            <a:r>
              <a:rPr lang="en-US" smtClean="0"/>
              <a:t>Click to edit Master text styles</a:t>
            </a:r>
          </a:p>
        </p:txBody>
      </p:sp>
      <p:sp>
        <p:nvSpPr>
          <p:cNvPr id="8" name="Slide Number Placeholder 4"/>
          <p:cNvSpPr>
            <a:spLocks noGrp="1"/>
          </p:cNvSpPr>
          <p:nvPr>
            <p:ph type="sldNum" sz="quarter" idx="17"/>
          </p:nvPr>
        </p:nvSpPr>
        <p:spPr/>
        <p:txBody>
          <a:bodyPr/>
          <a:lstStyle>
            <a:lvl1pPr>
              <a:defRPr>
                <a:effectLst>
                  <a:outerShdw blurRad="38100" dist="38100" dir="2700000" algn="tl">
                    <a:srgbClr val="000000">
                      <a:alpha val="43137"/>
                    </a:srgbClr>
                  </a:outerShdw>
                </a:effectLst>
              </a:defRPr>
            </a:lvl1pPr>
          </a:lstStyle>
          <a:p>
            <a:pPr>
              <a:defRPr/>
            </a:pPr>
            <a:fld id="{72A866C0-29C2-4D16-B962-E3E66D5BF848}" type="slidenum">
              <a:rPr lang="en-US"/>
              <a:pPr>
                <a:defRPr/>
              </a:pPr>
              <a:t>‹#›</a:t>
            </a:fld>
            <a:endParaRPr lang="en-US"/>
          </a:p>
        </p:txBody>
      </p:sp>
    </p:spTree>
  </p:cSld>
  <p:clrMapOvr>
    <a:masterClrMapping/>
  </p:clrMapOvr>
  <p:transition>
    <p:fade/>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Line 4"/>
          <p:cNvSpPr>
            <a:spLocks noChangeShapeType="1"/>
          </p:cNvSpPr>
          <p:nvPr userDrawn="1"/>
        </p:nvSpPr>
        <p:spPr bwMode="auto">
          <a:xfrm>
            <a:off x="0" y="3059113"/>
            <a:ext cx="9144000" cy="0"/>
          </a:xfrm>
          <a:prstGeom prst="line">
            <a:avLst/>
          </a:prstGeom>
          <a:noFill/>
          <a:ln w="76200">
            <a:solidFill>
              <a:schemeClr val="bg2"/>
            </a:solidFill>
            <a:round/>
            <a:headEnd/>
            <a:tailEnd/>
          </a:ln>
          <a:effectLst/>
        </p:spPr>
        <p:txBody>
          <a:bodyPr wrap="none">
            <a:spAutoFit/>
          </a:bodyPr>
          <a:lstStyle/>
          <a:p>
            <a:pPr algn="ctr">
              <a:lnSpc>
                <a:spcPct val="90000"/>
              </a:lnSpc>
              <a:defRPr/>
            </a:pPr>
            <a:endParaRPr lang="en-US" sz="1600" b="1">
              <a:ln>
                <a:solidFill>
                  <a:srgbClr val="5672A4"/>
                </a:solidFill>
              </a:ln>
              <a:solidFill>
                <a:prstClr val="white"/>
              </a:solidFill>
              <a:effectLst/>
              <a:latin typeface="Arial"/>
            </a:endParaRPr>
          </a:p>
        </p:txBody>
      </p:sp>
      <p:sp>
        <p:nvSpPr>
          <p:cNvPr id="1235970" name="Rectangle 2"/>
          <p:cNvSpPr>
            <a:spLocks noGrp="1" noChangeArrowheads="1"/>
          </p:cNvSpPr>
          <p:nvPr>
            <p:ph type="subTitle" idx="1"/>
          </p:nvPr>
        </p:nvSpPr>
        <p:spPr>
          <a:xfrm>
            <a:off x="527050" y="3352800"/>
            <a:ext cx="8001000" cy="443198"/>
          </a:xfrm>
        </p:spPr>
        <p:txBody>
          <a:bodyPr/>
          <a:lstStyle>
            <a:lvl1pPr marL="0" indent="0">
              <a:buFont typeface="Arial Black" pitchFamily="34" charset="0"/>
              <a:buNone/>
              <a:defRPr sz="3200" b="1">
                <a:solidFill>
                  <a:schemeClr val="tx1"/>
                </a:solidFill>
              </a:defRPr>
            </a:lvl1pPr>
          </a:lstStyle>
          <a:p>
            <a:r>
              <a:rPr lang="en-US" smtClean="0"/>
              <a:t>Click to edit Master subtitle style</a:t>
            </a:r>
            <a:endParaRPr lang="en-US" dirty="0"/>
          </a:p>
        </p:txBody>
      </p:sp>
      <p:sp>
        <p:nvSpPr>
          <p:cNvPr id="1235973" name="Rectangle 5"/>
          <p:cNvSpPr>
            <a:spLocks noGrp="1" noChangeArrowheads="1"/>
          </p:cNvSpPr>
          <p:nvPr>
            <p:ph type="ctrTitle" sz="quarter"/>
          </p:nvPr>
        </p:nvSpPr>
        <p:spPr>
          <a:xfrm>
            <a:off x="527050" y="1429512"/>
            <a:ext cx="8001000" cy="1462580"/>
          </a:xfrm>
          <a:ln/>
        </p:spPr>
        <p:txBody>
          <a:bodyPr anchor="b"/>
          <a:lstStyle>
            <a:lvl1pPr>
              <a:defRPr sz="5400">
                <a:solidFill>
                  <a:schemeClr val="tx2"/>
                </a:solidFill>
              </a:defRPr>
            </a:lvl1pPr>
          </a:lstStyle>
          <a:p>
            <a:r>
              <a:rPr lang="en-US" smtClean="0"/>
              <a:t>Click to edit Master title style</a:t>
            </a:r>
            <a:endParaRPr lang="en-US" dirty="0"/>
          </a:p>
        </p:txBody>
      </p:sp>
      <p:sp>
        <p:nvSpPr>
          <p:cNvPr id="6" name="Text Placeholder 10"/>
          <p:cNvSpPr>
            <a:spLocks noGrp="1"/>
          </p:cNvSpPr>
          <p:nvPr>
            <p:ph type="body" sz="quarter" idx="14"/>
          </p:nvPr>
        </p:nvSpPr>
        <p:spPr>
          <a:xfrm>
            <a:off x="512066" y="6291277"/>
            <a:ext cx="8220075" cy="138499"/>
          </a:xfrm>
          <a:noFill/>
          <a:ln w="9525">
            <a:noFill/>
            <a:miter lim="800000"/>
            <a:headEnd/>
            <a:tailEnd/>
          </a:ln>
          <a:effectLst/>
        </p:spPr>
        <p:txBody>
          <a:bodyPr anchor="b"/>
          <a:lstStyle>
            <a:lvl1pPr marL="173038" indent="-173038">
              <a:spcBef>
                <a:spcPts val="100"/>
              </a:spcBef>
              <a:buClr>
                <a:schemeClr val="tx1"/>
              </a:buClr>
              <a:buFontTx/>
              <a:buNone/>
              <a:defRPr lang="en-US" sz="1000" dirty="0">
                <a:solidFill>
                  <a:schemeClr val="tx1"/>
                </a:solidFill>
                <a:latin typeface="+mn-lt"/>
                <a:ea typeface="+mn-ea"/>
                <a:cs typeface="+mn-cs"/>
              </a:defRPr>
            </a:lvl1pPr>
          </a:lstStyle>
          <a:p>
            <a:pPr lvl="0"/>
            <a:r>
              <a:rPr lang="en-US" smtClean="0"/>
              <a:t>Click to edit Master text styles</a:t>
            </a:r>
          </a:p>
        </p:txBody>
      </p:sp>
      <p:sp>
        <p:nvSpPr>
          <p:cNvPr id="7" name="Text Placeholder 10"/>
          <p:cNvSpPr>
            <a:spLocks noGrp="1"/>
          </p:cNvSpPr>
          <p:nvPr>
            <p:ph type="body" sz="quarter" idx="16"/>
          </p:nvPr>
        </p:nvSpPr>
        <p:spPr>
          <a:xfrm>
            <a:off x="512064" y="6638558"/>
            <a:ext cx="8257032" cy="138499"/>
          </a:xfrm>
        </p:spPr>
        <p:txBody>
          <a:bodyPr anchor="b"/>
          <a:lstStyle>
            <a:lvl1pPr marL="0" indent="0">
              <a:spcBef>
                <a:spcPts val="100"/>
              </a:spcBef>
              <a:buNone/>
              <a:defRPr sz="1000"/>
            </a:lvl1pPr>
            <a:lvl2pPr>
              <a:defRPr sz="1000"/>
            </a:lvl2pPr>
            <a:lvl3pPr>
              <a:defRPr sz="1000"/>
            </a:lvl3pPr>
            <a:lvl4pPr>
              <a:defRPr sz="1000"/>
            </a:lvl4pPr>
            <a:lvl5pPr>
              <a:defRPr sz="1000"/>
            </a:lvl5pPr>
          </a:lstStyle>
          <a:p>
            <a:pPr lvl="0"/>
            <a:r>
              <a:rPr lang="en-US" smtClean="0"/>
              <a:t>Click to edit Master text styles</a:t>
            </a:r>
          </a:p>
        </p:txBody>
      </p:sp>
      <p:sp>
        <p:nvSpPr>
          <p:cNvPr id="9" name="Slide Number Placeholder 7"/>
          <p:cNvSpPr>
            <a:spLocks noGrp="1"/>
          </p:cNvSpPr>
          <p:nvPr>
            <p:ph type="sldNum" sz="quarter" idx="17"/>
          </p:nvPr>
        </p:nvSpPr>
        <p:spPr/>
        <p:txBody>
          <a:bodyPr/>
          <a:lstStyle>
            <a:lvl1pPr>
              <a:defRPr>
                <a:effectLst>
                  <a:outerShdw blurRad="38100" dist="38100" dir="2700000" algn="tl">
                    <a:srgbClr val="000000">
                      <a:alpha val="43137"/>
                    </a:srgbClr>
                  </a:outerShdw>
                </a:effectLst>
              </a:defRPr>
            </a:lvl1pPr>
          </a:lstStyle>
          <a:p>
            <a:pPr>
              <a:defRPr/>
            </a:pPr>
            <a:fld id="{A13C937F-402F-4237-87E7-33556587720F}" type="slidenum">
              <a:rPr lang="en-US"/>
              <a:pPr>
                <a:defRPr/>
              </a:pPr>
              <a:t>‹#›</a:t>
            </a:fld>
            <a:endParaRPr lang="en-US"/>
          </a:p>
        </p:txBody>
      </p:sp>
    </p:spTree>
  </p:cSld>
  <p:clrMapOvr>
    <a:masterClrMapping/>
  </p:clrMapOvr>
  <p:transition>
    <p:fade/>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0988" y="249238"/>
            <a:ext cx="8418513" cy="433388"/>
          </a:xfrm>
          <a:noFill/>
          <a:ln>
            <a:noFill/>
          </a:ln>
        </p:spPr>
        <p:txBody>
          <a:bodyPr/>
          <a:lstStyle>
            <a:lvl1pPr>
              <a:defRPr lang="en-US"/>
            </a:lvl1pPr>
          </a:lstStyle>
          <a:p>
            <a:pPr lvl="0"/>
            <a:r>
              <a:rPr lang="en-US" smtClean="0"/>
              <a:t>Click to edit Master title style</a:t>
            </a:r>
            <a:endParaRPr lang="en-US"/>
          </a:p>
        </p:txBody>
      </p:sp>
      <p:sp>
        <p:nvSpPr>
          <p:cNvPr id="3" name="Content Placeholder 2"/>
          <p:cNvSpPr>
            <a:spLocks noGrp="1"/>
          </p:cNvSpPr>
          <p:nvPr>
            <p:ph idx="1"/>
          </p:nvPr>
        </p:nvSpPr>
        <p:spPr>
          <a:xfrm>
            <a:off x="280988" y="922125"/>
            <a:ext cx="8408988" cy="1581972"/>
          </a:xfrm>
          <a:noFill/>
          <a:ln>
            <a:noFill/>
          </a:ln>
        </p:spPr>
        <p:txBody>
          <a:bodyPr/>
          <a:lstStyle>
            <a:lvl1pPr>
              <a:spcBef>
                <a:spcPts val="600"/>
              </a:spcBef>
              <a:defRPr lang="en-US" sz="1800" b="0" smtClean="0"/>
            </a:lvl1pPr>
            <a:lvl2pPr>
              <a:spcBef>
                <a:spcPts val="600"/>
              </a:spcBef>
              <a:defRPr lang="en-US" sz="1800" b="0" smtClean="0"/>
            </a:lvl2pPr>
            <a:lvl3pPr>
              <a:spcBef>
                <a:spcPts val="600"/>
              </a:spcBef>
              <a:defRPr lang="en-US" sz="1800" b="0" smtClean="0"/>
            </a:lvl3pPr>
            <a:lvl4pPr>
              <a:spcBef>
                <a:spcPts val="600"/>
              </a:spcBef>
              <a:defRPr lang="en-US" sz="1800" b="0" smtClean="0"/>
            </a:lvl4pPr>
            <a:lvl5pPr>
              <a:spcBef>
                <a:spcPts val="600"/>
              </a:spcBef>
              <a:defRPr lang="en-US" sz="1800"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4"/>
          <p:cNvSpPr>
            <a:spLocks noGrp="1"/>
          </p:cNvSpPr>
          <p:nvPr>
            <p:ph type="sldNum" sz="quarter" idx="10"/>
          </p:nvPr>
        </p:nvSpPr>
        <p:spPr/>
        <p:txBody>
          <a:bodyPr/>
          <a:lstStyle>
            <a:lvl1pPr>
              <a:defRPr>
                <a:effectLst>
                  <a:outerShdw blurRad="38100" dist="38100" dir="2700000" algn="tl">
                    <a:srgbClr val="000000">
                      <a:alpha val="43137"/>
                    </a:srgbClr>
                  </a:outerShdw>
                </a:effectLst>
              </a:defRPr>
            </a:lvl1pPr>
          </a:lstStyle>
          <a:p>
            <a:pPr>
              <a:defRPr/>
            </a:pPr>
            <a:fld id="{1ECD1DEF-75CD-4B7C-BA4D-DB23C2DB4EC6}" type="slidenum">
              <a:rPr lang="en-US"/>
              <a:pPr>
                <a:defRPr/>
              </a:pPr>
              <a:t>‹#›</a:t>
            </a:fld>
            <a:endParaRPr lang="en-US"/>
          </a:p>
        </p:txBody>
      </p:sp>
    </p:spTree>
  </p:cSld>
  <p:clrMapOvr>
    <a:masterClrMapping/>
  </p:clrMapOvr>
  <p:transition>
    <p:fade/>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80988" y="249238"/>
            <a:ext cx="8418513" cy="433388"/>
          </a:xfrm>
          <a:noFill/>
          <a:ln>
            <a:noFill/>
          </a:ln>
        </p:spPr>
        <p:txBody>
          <a:bodyPr/>
          <a:lstStyle>
            <a:lvl1pPr>
              <a:defRPr lang="en-US"/>
            </a:lvl1pPr>
          </a:lstStyle>
          <a:p>
            <a:pPr lvl="0"/>
            <a:r>
              <a:rPr lang="en-US" smtClean="0"/>
              <a:t>Click to edit Master title style</a:t>
            </a:r>
            <a:endParaRPr lang="en-US"/>
          </a:p>
        </p:txBody>
      </p:sp>
      <p:sp>
        <p:nvSpPr>
          <p:cNvPr id="3" name="Slide Number Placeholder 4"/>
          <p:cNvSpPr>
            <a:spLocks noGrp="1"/>
          </p:cNvSpPr>
          <p:nvPr>
            <p:ph type="sldNum" sz="quarter" idx="10"/>
          </p:nvPr>
        </p:nvSpPr>
        <p:spPr/>
        <p:txBody>
          <a:bodyPr/>
          <a:lstStyle>
            <a:lvl1pPr>
              <a:defRPr>
                <a:effectLst>
                  <a:outerShdw blurRad="38100" dist="38100" dir="2700000" algn="tl">
                    <a:srgbClr val="000000">
                      <a:alpha val="43137"/>
                    </a:srgbClr>
                  </a:outerShdw>
                </a:effectLst>
              </a:defRPr>
            </a:lvl1pPr>
          </a:lstStyle>
          <a:p>
            <a:pPr>
              <a:defRPr/>
            </a:pPr>
            <a:fld id="{4C220F9C-4963-44C9-9C82-FEDF2F2517C5}" type="slidenum">
              <a:rPr lang="en-US"/>
              <a:pPr>
                <a:defRPr/>
              </a:pPr>
              <a:t>‹#›</a:t>
            </a:fld>
            <a:endParaRPr lang="en-US"/>
          </a:p>
        </p:txBody>
      </p:sp>
    </p:spTree>
  </p:cSld>
  <p:clrMapOvr>
    <a:masterClrMapping/>
  </p:clrMapOvr>
  <p:transition>
    <p:fade/>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4"/>
          <p:cNvSpPr>
            <a:spLocks noGrp="1"/>
          </p:cNvSpPr>
          <p:nvPr>
            <p:ph type="sldNum" sz="quarter" idx="10"/>
          </p:nvPr>
        </p:nvSpPr>
        <p:spPr/>
        <p:txBody>
          <a:bodyPr/>
          <a:lstStyle>
            <a:lvl1pPr>
              <a:defRPr>
                <a:effectLst>
                  <a:outerShdw blurRad="38100" dist="38100" dir="2700000" algn="tl">
                    <a:srgbClr val="000000">
                      <a:alpha val="43137"/>
                    </a:srgbClr>
                  </a:outerShdw>
                </a:effectLst>
              </a:defRPr>
            </a:lvl1pPr>
          </a:lstStyle>
          <a:p>
            <a:pPr>
              <a:defRPr/>
            </a:pPr>
            <a:fld id="{845B50D7-F913-4235-B11C-57827A8A6241}" type="slidenum">
              <a:rPr lang="en-US"/>
              <a:pPr>
                <a:defRPr/>
              </a:pPr>
              <a:t>‹#›</a:t>
            </a:fld>
            <a:endParaRPr lang="en-US"/>
          </a:p>
        </p:txBody>
      </p:sp>
    </p:spTree>
  </p:cSld>
  <p:clrMapOvr>
    <a:masterClrMapping/>
  </p:clrMapOvr>
  <p:transition>
    <p:fade/>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47"/>
            <a:ext cx="7772400" cy="1470025"/>
          </a:xfrm>
        </p:spPr>
        <p:txBody>
          <a:bodyPr/>
          <a:lstStyle/>
          <a:p>
            <a:r>
              <a:rPr lang="en-US" smtClean="0"/>
              <a:t>Click to edit Master title style</a:t>
            </a:r>
            <a:endParaRPr lang="en-US"/>
          </a:p>
        </p:txBody>
      </p:sp>
      <p:sp>
        <p:nvSpPr>
          <p:cNvPr id="3" name="Und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b="1">
                <a:effectLst>
                  <a:outerShdw blurRad="38100" dist="38100" dir="2700000" algn="tl">
                    <a:srgbClr val="000000">
                      <a:alpha val="43137"/>
                    </a:srgbClr>
                  </a:outerShdw>
                </a:effectLst>
              </a:defRPr>
            </a:lvl1pPr>
          </a:lstStyle>
          <a:p>
            <a:pPr>
              <a:defRPr/>
            </a:pPr>
            <a:endParaRPr lang="da-DK"/>
          </a:p>
        </p:txBody>
      </p:sp>
      <p:sp>
        <p:nvSpPr>
          <p:cNvPr id="5" name="Rectangle 5"/>
          <p:cNvSpPr>
            <a:spLocks noGrp="1" noChangeArrowheads="1"/>
          </p:cNvSpPr>
          <p:nvPr>
            <p:ph type="ftr" sz="quarter" idx="11"/>
          </p:nvPr>
        </p:nvSpPr>
        <p:spPr/>
        <p:txBody>
          <a:bodyPr/>
          <a:lstStyle>
            <a:lvl1pPr>
              <a:defRPr b="1">
                <a:effectLst>
                  <a:outerShdw blurRad="38100" dist="38100" dir="2700000" algn="tl">
                    <a:srgbClr val="000000">
                      <a:alpha val="43137"/>
                    </a:srgbClr>
                  </a:outerShdw>
                </a:effectLst>
              </a:defRPr>
            </a:lvl1pPr>
          </a:lstStyle>
          <a:p>
            <a:pPr>
              <a:defRPr/>
            </a:pPr>
            <a:endParaRPr lang="da-DK"/>
          </a:p>
        </p:txBody>
      </p:sp>
      <p:sp>
        <p:nvSpPr>
          <p:cNvPr id="6" name="Rectangle 6"/>
          <p:cNvSpPr>
            <a:spLocks noGrp="1" noChangeArrowheads="1"/>
          </p:cNvSpPr>
          <p:nvPr>
            <p:ph type="sldNum" sz="quarter" idx="12"/>
          </p:nvPr>
        </p:nvSpPr>
        <p:spPr/>
        <p:txBody>
          <a:bodyPr/>
          <a:lstStyle>
            <a:lvl1pPr>
              <a:defRPr b="1">
                <a:effectLst>
                  <a:outerShdw blurRad="38100" dist="38100" dir="2700000" algn="tl">
                    <a:srgbClr val="000000">
                      <a:alpha val="43137"/>
                    </a:srgbClr>
                  </a:outerShdw>
                </a:effectLst>
              </a:defRPr>
            </a:lvl1pPr>
          </a:lstStyle>
          <a:p>
            <a:pPr>
              <a:defRPr/>
            </a:pPr>
            <a:fld id="{BC7E10C3-572F-49A0-8CC5-660B83061A45}" type="slidenum">
              <a:rPr lang="da-DK"/>
              <a:pPr>
                <a:defRPr/>
              </a:pPr>
              <a:t>‹#›</a:t>
            </a:fld>
            <a:endParaRPr lang="da-DK"/>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D9783DF-D213-4EFA-B8A2-0973A9E80978}" type="slidenum">
              <a:rPr lang="en-US"/>
              <a:pPr>
                <a:defRPr/>
              </a:pPr>
              <a:t>‹#›</a:t>
            </a:fld>
            <a:endParaRPr lang="en-US"/>
          </a:p>
        </p:txBody>
      </p:sp>
    </p:spTree>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en-US"/>
          </a:p>
        </p:txBody>
      </p:sp>
      <p:sp>
        <p:nvSpPr>
          <p:cNvPr id="3" name="Pladsholder til indhold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b="1">
                <a:effectLst>
                  <a:outerShdw blurRad="38100" dist="38100" dir="2700000" algn="tl">
                    <a:srgbClr val="000000">
                      <a:alpha val="43137"/>
                    </a:srgbClr>
                  </a:outerShdw>
                </a:effectLst>
              </a:defRPr>
            </a:lvl1pPr>
          </a:lstStyle>
          <a:p>
            <a:pPr>
              <a:defRPr/>
            </a:pPr>
            <a:endParaRPr lang="da-DK"/>
          </a:p>
        </p:txBody>
      </p:sp>
      <p:sp>
        <p:nvSpPr>
          <p:cNvPr id="5" name="Rectangle 5"/>
          <p:cNvSpPr>
            <a:spLocks noGrp="1" noChangeArrowheads="1"/>
          </p:cNvSpPr>
          <p:nvPr>
            <p:ph type="ftr" sz="quarter" idx="11"/>
          </p:nvPr>
        </p:nvSpPr>
        <p:spPr/>
        <p:txBody>
          <a:bodyPr/>
          <a:lstStyle>
            <a:lvl1pPr>
              <a:defRPr b="1">
                <a:effectLst>
                  <a:outerShdw blurRad="38100" dist="38100" dir="2700000" algn="tl">
                    <a:srgbClr val="000000">
                      <a:alpha val="43137"/>
                    </a:srgbClr>
                  </a:outerShdw>
                </a:effectLst>
              </a:defRPr>
            </a:lvl1pPr>
          </a:lstStyle>
          <a:p>
            <a:pPr>
              <a:defRPr/>
            </a:pPr>
            <a:endParaRPr lang="da-DK"/>
          </a:p>
        </p:txBody>
      </p:sp>
      <p:sp>
        <p:nvSpPr>
          <p:cNvPr id="6" name="Rectangle 6"/>
          <p:cNvSpPr>
            <a:spLocks noGrp="1" noChangeArrowheads="1"/>
          </p:cNvSpPr>
          <p:nvPr>
            <p:ph type="sldNum" sz="quarter" idx="12"/>
          </p:nvPr>
        </p:nvSpPr>
        <p:spPr/>
        <p:txBody>
          <a:bodyPr/>
          <a:lstStyle>
            <a:lvl1pPr>
              <a:defRPr b="1">
                <a:effectLst>
                  <a:outerShdw blurRad="38100" dist="38100" dir="2700000" algn="tl">
                    <a:srgbClr val="000000">
                      <a:alpha val="43137"/>
                    </a:srgbClr>
                  </a:outerShdw>
                </a:effectLst>
              </a:defRPr>
            </a:lvl1pPr>
          </a:lstStyle>
          <a:p>
            <a:pPr>
              <a:defRPr/>
            </a:pPr>
            <a:fld id="{817E3210-2201-480F-A4B7-D64A889BA595}" type="slidenum">
              <a:rPr lang="da-DK"/>
              <a:pPr>
                <a:defRPr/>
              </a:pPr>
              <a:t>‹#›</a:t>
            </a:fld>
            <a:endParaRPr lang="da-DK"/>
          </a:p>
        </p:txBody>
      </p:sp>
    </p:spTree>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22"/>
            <a:ext cx="7772400" cy="1362075"/>
          </a:xfrm>
        </p:spPr>
        <p:txBody>
          <a:bodyPr anchor="t"/>
          <a:lstStyle>
            <a:lvl1pPr algn="l">
              <a:defRPr sz="4000" b="1" cap="all"/>
            </a:lvl1pPr>
          </a:lstStyle>
          <a:p>
            <a:r>
              <a:rPr lang="en-US" smtClean="0"/>
              <a:t>Click to edit Master title style</a:t>
            </a:r>
            <a:endParaRPr lang="en-US"/>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b="1">
                <a:effectLst>
                  <a:outerShdw blurRad="38100" dist="38100" dir="2700000" algn="tl">
                    <a:srgbClr val="000000">
                      <a:alpha val="43137"/>
                    </a:srgbClr>
                  </a:outerShdw>
                </a:effectLst>
              </a:defRPr>
            </a:lvl1pPr>
          </a:lstStyle>
          <a:p>
            <a:pPr>
              <a:defRPr/>
            </a:pPr>
            <a:endParaRPr lang="da-DK"/>
          </a:p>
        </p:txBody>
      </p:sp>
      <p:sp>
        <p:nvSpPr>
          <p:cNvPr id="5" name="Rectangle 5"/>
          <p:cNvSpPr>
            <a:spLocks noGrp="1" noChangeArrowheads="1"/>
          </p:cNvSpPr>
          <p:nvPr>
            <p:ph type="ftr" sz="quarter" idx="11"/>
          </p:nvPr>
        </p:nvSpPr>
        <p:spPr/>
        <p:txBody>
          <a:bodyPr/>
          <a:lstStyle>
            <a:lvl1pPr>
              <a:defRPr b="1">
                <a:effectLst>
                  <a:outerShdw blurRad="38100" dist="38100" dir="2700000" algn="tl">
                    <a:srgbClr val="000000">
                      <a:alpha val="43137"/>
                    </a:srgbClr>
                  </a:outerShdw>
                </a:effectLst>
              </a:defRPr>
            </a:lvl1pPr>
          </a:lstStyle>
          <a:p>
            <a:pPr>
              <a:defRPr/>
            </a:pPr>
            <a:endParaRPr lang="da-DK"/>
          </a:p>
        </p:txBody>
      </p:sp>
      <p:sp>
        <p:nvSpPr>
          <p:cNvPr id="6" name="Rectangle 6"/>
          <p:cNvSpPr>
            <a:spLocks noGrp="1" noChangeArrowheads="1"/>
          </p:cNvSpPr>
          <p:nvPr>
            <p:ph type="sldNum" sz="quarter" idx="12"/>
          </p:nvPr>
        </p:nvSpPr>
        <p:spPr/>
        <p:txBody>
          <a:bodyPr/>
          <a:lstStyle>
            <a:lvl1pPr>
              <a:defRPr b="1">
                <a:effectLst>
                  <a:outerShdw blurRad="38100" dist="38100" dir="2700000" algn="tl">
                    <a:srgbClr val="000000">
                      <a:alpha val="43137"/>
                    </a:srgbClr>
                  </a:outerShdw>
                </a:effectLst>
              </a:defRPr>
            </a:lvl1pPr>
          </a:lstStyle>
          <a:p>
            <a:pPr>
              <a:defRPr/>
            </a:pPr>
            <a:fld id="{B235AA6C-4447-48EB-AA1F-0C70419F1263}" type="slidenum">
              <a:rPr lang="da-DK"/>
              <a:pPr>
                <a:defRPr/>
              </a:pPr>
              <a:t>‹#›</a:t>
            </a:fld>
            <a:endParaRPr lang="da-DK"/>
          </a:p>
        </p:txBody>
      </p:sp>
    </p:spTree>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en-US"/>
          </a:p>
        </p:txBody>
      </p:sp>
      <p:sp>
        <p:nvSpPr>
          <p:cNvPr id="3" name="Pladsholder til indhold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Pladsholder til indhold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b="1">
                <a:effectLst>
                  <a:outerShdw blurRad="38100" dist="38100" dir="2700000" algn="tl">
                    <a:srgbClr val="000000">
                      <a:alpha val="43137"/>
                    </a:srgbClr>
                  </a:outerShdw>
                </a:effectLst>
              </a:defRPr>
            </a:lvl1pPr>
          </a:lstStyle>
          <a:p>
            <a:pPr>
              <a:defRPr/>
            </a:pPr>
            <a:endParaRPr lang="da-DK"/>
          </a:p>
        </p:txBody>
      </p:sp>
      <p:sp>
        <p:nvSpPr>
          <p:cNvPr id="6" name="Rectangle 5"/>
          <p:cNvSpPr>
            <a:spLocks noGrp="1" noChangeArrowheads="1"/>
          </p:cNvSpPr>
          <p:nvPr>
            <p:ph type="ftr" sz="quarter" idx="11"/>
          </p:nvPr>
        </p:nvSpPr>
        <p:spPr/>
        <p:txBody>
          <a:bodyPr/>
          <a:lstStyle>
            <a:lvl1pPr>
              <a:defRPr b="1">
                <a:effectLst>
                  <a:outerShdw blurRad="38100" dist="38100" dir="2700000" algn="tl">
                    <a:srgbClr val="000000">
                      <a:alpha val="43137"/>
                    </a:srgbClr>
                  </a:outerShdw>
                </a:effectLst>
              </a:defRPr>
            </a:lvl1pPr>
          </a:lstStyle>
          <a:p>
            <a:pPr>
              <a:defRPr/>
            </a:pPr>
            <a:endParaRPr lang="da-DK"/>
          </a:p>
        </p:txBody>
      </p:sp>
      <p:sp>
        <p:nvSpPr>
          <p:cNvPr id="7" name="Rectangle 6"/>
          <p:cNvSpPr>
            <a:spLocks noGrp="1" noChangeArrowheads="1"/>
          </p:cNvSpPr>
          <p:nvPr>
            <p:ph type="sldNum" sz="quarter" idx="12"/>
          </p:nvPr>
        </p:nvSpPr>
        <p:spPr/>
        <p:txBody>
          <a:bodyPr/>
          <a:lstStyle>
            <a:lvl1pPr>
              <a:defRPr b="1">
                <a:effectLst>
                  <a:outerShdw blurRad="38100" dist="38100" dir="2700000" algn="tl">
                    <a:srgbClr val="000000">
                      <a:alpha val="43137"/>
                    </a:srgbClr>
                  </a:outerShdw>
                </a:effectLst>
              </a:defRPr>
            </a:lvl1pPr>
          </a:lstStyle>
          <a:p>
            <a:pPr>
              <a:defRPr/>
            </a:pPr>
            <a:fld id="{E5BD09CF-D8D8-4835-8239-4190D44E2D77}" type="slidenum">
              <a:rPr lang="da-DK"/>
              <a:pPr>
                <a:defRPr/>
              </a:pPr>
              <a:t>‹#›</a:t>
            </a:fld>
            <a:endParaRPr lang="da-DK"/>
          </a:p>
        </p:txBody>
      </p:sp>
    </p:spTree>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en-US" smtClean="0"/>
              <a:t>Click to edit Master title style</a:t>
            </a:r>
            <a:endParaRPr lang="en-US"/>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Pladsholder til tekst 4"/>
          <p:cNvSpPr>
            <a:spLocks noGrp="1"/>
          </p:cNvSpPr>
          <p:nvPr>
            <p:ph type="body" sz="quarter" idx="3"/>
          </p:nvPr>
        </p:nvSpPr>
        <p:spPr>
          <a:xfrm>
            <a:off x="464503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Pladsholder til indhold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b="1">
                <a:effectLst>
                  <a:outerShdw blurRad="38100" dist="38100" dir="2700000" algn="tl">
                    <a:srgbClr val="000000">
                      <a:alpha val="43137"/>
                    </a:srgbClr>
                  </a:outerShdw>
                </a:effectLst>
              </a:defRPr>
            </a:lvl1pPr>
          </a:lstStyle>
          <a:p>
            <a:pPr>
              <a:defRPr/>
            </a:pPr>
            <a:endParaRPr lang="da-DK"/>
          </a:p>
        </p:txBody>
      </p:sp>
      <p:sp>
        <p:nvSpPr>
          <p:cNvPr id="8" name="Rectangle 5"/>
          <p:cNvSpPr>
            <a:spLocks noGrp="1" noChangeArrowheads="1"/>
          </p:cNvSpPr>
          <p:nvPr>
            <p:ph type="ftr" sz="quarter" idx="11"/>
          </p:nvPr>
        </p:nvSpPr>
        <p:spPr/>
        <p:txBody>
          <a:bodyPr/>
          <a:lstStyle>
            <a:lvl1pPr>
              <a:defRPr b="1">
                <a:effectLst>
                  <a:outerShdw blurRad="38100" dist="38100" dir="2700000" algn="tl">
                    <a:srgbClr val="000000">
                      <a:alpha val="43137"/>
                    </a:srgbClr>
                  </a:outerShdw>
                </a:effectLst>
              </a:defRPr>
            </a:lvl1pPr>
          </a:lstStyle>
          <a:p>
            <a:pPr>
              <a:defRPr/>
            </a:pPr>
            <a:endParaRPr lang="da-DK"/>
          </a:p>
        </p:txBody>
      </p:sp>
      <p:sp>
        <p:nvSpPr>
          <p:cNvPr id="9" name="Rectangle 6"/>
          <p:cNvSpPr>
            <a:spLocks noGrp="1" noChangeArrowheads="1"/>
          </p:cNvSpPr>
          <p:nvPr>
            <p:ph type="sldNum" sz="quarter" idx="12"/>
          </p:nvPr>
        </p:nvSpPr>
        <p:spPr/>
        <p:txBody>
          <a:bodyPr/>
          <a:lstStyle>
            <a:lvl1pPr>
              <a:defRPr b="1">
                <a:effectLst>
                  <a:outerShdw blurRad="38100" dist="38100" dir="2700000" algn="tl">
                    <a:srgbClr val="000000">
                      <a:alpha val="43137"/>
                    </a:srgbClr>
                  </a:outerShdw>
                </a:effectLst>
              </a:defRPr>
            </a:lvl1pPr>
          </a:lstStyle>
          <a:p>
            <a:pPr>
              <a:defRPr/>
            </a:pPr>
            <a:fld id="{BFD8BAEA-4A8F-4B1B-80E6-86A17BC53F08}" type="slidenum">
              <a:rPr lang="da-DK"/>
              <a:pPr>
                <a:defRPr/>
              </a:pPr>
              <a:t>‹#›</a:t>
            </a:fld>
            <a:endParaRPr lang="da-DK"/>
          </a:p>
        </p:txBody>
      </p:sp>
    </p:spTree>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b="1">
                <a:effectLst>
                  <a:outerShdw blurRad="38100" dist="38100" dir="2700000" algn="tl">
                    <a:srgbClr val="000000">
                      <a:alpha val="43137"/>
                    </a:srgbClr>
                  </a:outerShdw>
                </a:effectLst>
              </a:defRPr>
            </a:lvl1pPr>
          </a:lstStyle>
          <a:p>
            <a:pPr>
              <a:defRPr/>
            </a:pPr>
            <a:endParaRPr lang="da-DK"/>
          </a:p>
        </p:txBody>
      </p:sp>
      <p:sp>
        <p:nvSpPr>
          <p:cNvPr id="4" name="Rectangle 5"/>
          <p:cNvSpPr>
            <a:spLocks noGrp="1" noChangeArrowheads="1"/>
          </p:cNvSpPr>
          <p:nvPr>
            <p:ph type="ftr" sz="quarter" idx="11"/>
          </p:nvPr>
        </p:nvSpPr>
        <p:spPr/>
        <p:txBody>
          <a:bodyPr/>
          <a:lstStyle>
            <a:lvl1pPr>
              <a:defRPr b="1">
                <a:effectLst>
                  <a:outerShdw blurRad="38100" dist="38100" dir="2700000" algn="tl">
                    <a:srgbClr val="000000">
                      <a:alpha val="43137"/>
                    </a:srgbClr>
                  </a:outerShdw>
                </a:effectLst>
              </a:defRPr>
            </a:lvl1pPr>
          </a:lstStyle>
          <a:p>
            <a:pPr>
              <a:defRPr/>
            </a:pPr>
            <a:endParaRPr lang="da-DK"/>
          </a:p>
        </p:txBody>
      </p:sp>
      <p:sp>
        <p:nvSpPr>
          <p:cNvPr id="5" name="Rectangle 6"/>
          <p:cNvSpPr>
            <a:spLocks noGrp="1" noChangeArrowheads="1"/>
          </p:cNvSpPr>
          <p:nvPr>
            <p:ph type="sldNum" sz="quarter" idx="12"/>
          </p:nvPr>
        </p:nvSpPr>
        <p:spPr/>
        <p:txBody>
          <a:bodyPr/>
          <a:lstStyle>
            <a:lvl1pPr>
              <a:defRPr b="1">
                <a:effectLst>
                  <a:outerShdw blurRad="38100" dist="38100" dir="2700000" algn="tl">
                    <a:srgbClr val="000000">
                      <a:alpha val="43137"/>
                    </a:srgbClr>
                  </a:outerShdw>
                </a:effectLst>
              </a:defRPr>
            </a:lvl1pPr>
          </a:lstStyle>
          <a:p>
            <a:pPr>
              <a:defRPr/>
            </a:pPr>
            <a:fld id="{ED27C643-B033-44BD-914F-995BC59C11EB}" type="slidenum">
              <a:rPr lang="da-DK"/>
              <a:pPr>
                <a:defRPr/>
              </a:pPr>
              <a:t>‹#›</a:t>
            </a:fld>
            <a:endParaRPr lang="da-DK"/>
          </a:p>
        </p:txBody>
      </p:sp>
    </p:spTree>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effectLst>
                  <a:outerShdw blurRad="38100" dist="38100" dir="2700000" algn="tl">
                    <a:srgbClr val="000000">
                      <a:alpha val="43137"/>
                    </a:srgbClr>
                  </a:outerShdw>
                </a:effectLst>
              </a:defRPr>
            </a:lvl1pPr>
          </a:lstStyle>
          <a:p>
            <a:pPr>
              <a:defRPr/>
            </a:pPr>
            <a:endParaRPr lang="da-DK"/>
          </a:p>
        </p:txBody>
      </p:sp>
      <p:sp>
        <p:nvSpPr>
          <p:cNvPr id="3" name="Rectangle 5"/>
          <p:cNvSpPr>
            <a:spLocks noGrp="1" noChangeArrowheads="1"/>
          </p:cNvSpPr>
          <p:nvPr>
            <p:ph type="ftr" sz="quarter" idx="11"/>
          </p:nvPr>
        </p:nvSpPr>
        <p:spPr/>
        <p:txBody>
          <a:bodyPr/>
          <a:lstStyle>
            <a:lvl1pPr>
              <a:defRPr b="1">
                <a:effectLst>
                  <a:outerShdw blurRad="38100" dist="38100" dir="2700000" algn="tl">
                    <a:srgbClr val="000000">
                      <a:alpha val="43137"/>
                    </a:srgbClr>
                  </a:outerShdw>
                </a:effectLst>
              </a:defRPr>
            </a:lvl1pPr>
          </a:lstStyle>
          <a:p>
            <a:pPr>
              <a:defRPr/>
            </a:pPr>
            <a:endParaRPr lang="da-DK"/>
          </a:p>
        </p:txBody>
      </p:sp>
      <p:sp>
        <p:nvSpPr>
          <p:cNvPr id="4" name="Rectangle 6"/>
          <p:cNvSpPr>
            <a:spLocks noGrp="1" noChangeArrowheads="1"/>
          </p:cNvSpPr>
          <p:nvPr>
            <p:ph type="sldNum" sz="quarter" idx="12"/>
          </p:nvPr>
        </p:nvSpPr>
        <p:spPr/>
        <p:txBody>
          <a:bodyPr/>
          <a:lstStyle>
            <a:lvl1pPr>
              <a:defRPr b="1">
                <a:effectLst>
                  <a:outerShdw blurRad="38100" dist="38100" dir="2700000" algn="tl">
                    <a:srgbClr val="000000">
                      <a:alpha val="43137"/>
                    </a:srgbClr>
                  </a:outerShdw>
                </a:effectLst>
              </a:defRPr>
            </a:lvl1pPr>
          </a:lstStyle>
          <a:p>
            <a:pPr>
              <a:defRPr/>
            </a:pPr>
            <a:fld id="{91AD4508-94B3-41F0-B2CE-D85F74AD4425}" type="slidenum">
              <a:rPr lang="da-DK"/>
              <a:pPr>
                <a:defRPr/>
              </a:pPr>
              <a:t>‹#›</a:t>
            </a:fld>
            <a:endParaRPr lang="da-DK"/>
          </a:p>
        </p:txBody>
      </p:sp>
    </p:spTree>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Pladsholder til indhold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Pladsholder til tekst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b="1">
                <a:effectLst>
                  <a:outerShdw blurRad="38100" dist="38100" dir="2700000" algn="tl">
                    <a:srgbClr val="000000">
                      <a:alpha val="43137"/>
                    </a:srgbClr>
                  </a:outerShdw>
                </a:effectLst>
              </a:defRPr>
            </a:lvl1pPr>
          </a:lstStyle>
          <a:p>
            <a:pPr>
              <a:defRPr/>
            </a:pPr>
            <a:endParaRPr lang="da-DK"/>
          </a:p>
        </p:txBody>
      </p:sp>
      <p:sp>
        <p:nvSpPr>
          <p:cNvPr id="6" name="Rectangle 5"/>
          <p:cNvSpPr>
            <a:spLocks noGrp="1" noChangeArrowheads="1"/>
          </p:cNvSpPr>
          <p:nvPr>
            <p:ph type="ftr" sz="quarter" idx="11"/>
          </p:nvPr>
        </p:nvSpPr>
        <p:spPr/>
        <p:txBody>
          <a:bodyPr/>
          <a:lstStyle>
            <a:lvl1pPr>
              <a:defRPr b="1">
                <a:effectLst>
                  <a:outerShdw blurRad="38100" dist="38100" dir="2700000" algn="tl">
                    <a:srgbClr val="000000">
                      <a:alpha val="43137"/>
                    </a:srgbClr>
                  </a:outerShdw>
                </a:effectLst>
              </a:defRPr>
            </a:lvl1pPr>
          </a:lstStyle>
          <a:p>
            <a:pPr>
              <a:defRPr/>
            </a:pPr>
            <a:endParaRPr lang="da-DK"/>
          </a:p>
        </p:txBody>
      </p:sp>
      <p:sp>
        <p:nvSpPr>
          <p:cNvPr id="7" name="Rectangle 6"/>
          <p:cNvSpPr>
            <a:spLocks noGrp="1" noChangeArrowheads="1"/>
          </p:cNvSpPr>
          <p:nvPr>
            <p:ph type="sldNum" sz="quarter" idx="12"/>
          </p:nvPr>
        </p:nvSpPr>
        <p:spPr/>
        <p:txBody>
          <a:bodyPr/>
          <a:lstStyle>
            <a:lvl1pPr>
              <a:defRPr b="1">
                <a:effectLst>
                  <a:outerShdw blurRad="38100" dist="38100" dir="2700000" algn="tl">
                    <a:srgbClr val="000000">
                      <a:alpha val="43137"/>
                    </a:srgbClr>
                  </a:outerShdw>
                </a:effectLst>
              </a:defRPr>
            </a:lvl1pPr>
          </a:lstStyle>
          <a:p>
            <a:pPr>
              <a:defRPr/>
            </a:pPr>
            <a:fld id="{492F1CA0-518E-4E0C-A955-47B5DF8C4099}" type="slidenum">
              <a:rPr lang="da-DK"/>
              <a:pPr>
                <a:defRPr/>
              </a:pPr>
              <a:t>‹#›</a:t>
            </a:fld>
            <a:endParaRPr lang="da-DK"/>
          </a:p>
        </p:txBody>
      </p:sp>
    </p:spTree>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b="1">
                <a:effectLst>
                  <a:outerShdw blurRad="38100" dist="38100" dir="2700000" algn="tl">
                    <a:srgbClr val="000000">
                      <a:alpha val="43137"/>
                    </a:srgbClr>
                  </a:outerShdw>
                </a:effectLst>
              </a:defRPr>
            </a:lvl1pPr>
          </a:lstStyle>
          <a:p>
            <a:pPr>
              <a:defRPr/>
            </a:pPr>
            <a:endParaRPr lang="da-DK"/>
          </a:p>
        </p:txBody>
      </p:sp>
      <p:sp>
        <p:nvSpPr>
          <p:cNvPr id="6" name="Rectangle 5"/>
          <p:cNvSpPr>
            <a:spLocks noGrp="1" noChangeArrowheads="1"/>
          </p:cNvSpPr>
          <p:nvPr>
            <p:ph type="ftr" sz="quarter" idx="11"/>
          </p:nvPr>
        </p:nvSpPr>
        <p:spPr/>
        <p:txBody>
          <a:bodyPr/>
          <a:lstStyle>
            <a:lvl1pPr>
              <a:defRPr b="1">
                <a:effectLst>
                  <a:outerShdw blurRad="38100" dist="38100" dir="2700000" algn="tl">
                    <a:srgbClr val="000000">
                      <a:alpha val="43137"/>
                    </a:srgbClr>
                  </a:outerShdw>
                </a:effectLst>
              </a:defRPr>
            </a:lvl1pPr>
          </a:lstStyle>
          <a:p>
            <a:pPr>
              <a:defRPr/>
            </a:pPr>
            <a:endParaRPr lang="da-DK"/>
          </a:p>
        </p:txBody>
      </p:sp>
      <p:sp>
        <p:nvSpPr>
          <p:cNvPr id="7" name="Rectangle 6"/>
          <p:cNvSpPr>
            <a:spLocks noGrp="1" noChangeArrowheads="1"/>
          </p:cNvSpPr>
          <p:nvPr>
            <p:ph type="sldNum" sz="quarter" idx="12"/>
          </p:nvPr>
        </p:nvSpPr>
        <p:spPr/>
        <p:txBody>
          <a:bodyPr/>
          <a:lstStyle>
            <a:lvl1pPr>
              <a:defRPr b="1">
                <a:effectLst>
                  <a:outerShdw blurRad="38100" dist="38100" dir="2700000" algn="tl">
                    <a:srgbClr val="000000">
                      <a:alpha val="43137"/>
                    </a:srgbClr>
                  </a:outerShdw>
                </a:effectLst>
              </a:defRPr>
            </a:lvl1pPr>
          </a:lstStyle>
          <a:p>
            <a:pPr>
              <a:defRPr/>
            </a:pPr>
            <a:fld id="{F57389A5-D5FC-4BAD-84D7-6FAA505FA8B2}" type="slidenum">
              <a:rPr lang="da-DK"/>
              <a:pPr>
                <a:defRPr/>
              </a:pPr>
              <a:t>‹#›</a:t>
            </a:fld>
            <a:endParaRPr lang="da-DK"/>
          </a:p>
        </p:txBody>
      </p:sp>
    </p:spTree>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en-US"/>
          </a:p>
        </p:txBody>
      </p:sp>
      <p:sp>
        <p:nvSpPr>
          <p:cNvPr id="3" name="Pladsholder til lodret titel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b="1">
                <a:effectLst>
                  <a:outerShdw blurRad="38100" dist="38100" dir="2700000" algn="tl">
                    <a:srgbClr val="000000">
                      <a:alpha val="43137"/>
                    </a:srgbClr>
                  </a:outerShdw>
                </a:effectLst>
              </a:defRPr>
            </a:lvl1pPr>
          </a:lstStyle>
          <a:p>
            <a:pPr>
              <a:defRPr/>
            </a:pPr>
            <a:endParaRPr lang="da-DK"/>
          </a:p>
        </p:txBody>
      </p:sp>
      <p:sp>
        <p:nvSpPr>
          <p:cNvPr id="5" name="Rectangle 5"/>
          <p:cNvSpPr>
            <a:spLocks noGrp="1" noChangeArrowheads="1"/>
          </p:cNvSpPr>
          <p:nvPr>
            <p:ph type="ftr" sz="quarter" idx="11"/>
          </p:nvPr>
        </p:nvSpPr>
        <p:spPr/>
        <p:txBody>
          <a:bodyPr/>
          <a:lstStyle>
            <a:lvl1pPr>
              <a:defRPr b="1">
                <a:effectLst>
                  <a:outerShdw blurRad="38100" dist="38100" dir="2700000" algn="tl">
                    <a:srgbClr val="000000">
                      <a:alpha val="43137"/>
                    </a:srgbClr>
                  </a:outerShdw>
                </a:effectLst>
              </a:defRPr>
            </a:lvl1pPr>
          </a:lstStyle>
          <a:p>
            <a:pPr>
              <a:defRPr/>
            </a:pPr>
            <a:endParaRPr lang="da-DK"/>
          </a:p>
        </p:txBody>
      </p:sp>
      <p:sp>
        <p:nvSpPr>
          <p:cNvPr id="6" name="Rectangle 6"/>
          <p:cNvSpPr>
            <a:spLocks noGrp="1" noChangeArrowheads="1"/>
          </p:cNvSpPr>
          <p:nvPr>
            <p:ph type="sldNum" sz="quarter" idx="12"/>
          </p:nvPr>
        </p:nvSpPr>
        <p:spPr/>
        <p:txBody>
          <a:bodyPr/>
          <a:lstStyle>
            <a:lvl1pPr>
              <a:defRPr b="1">
                <a:effectLst>
                  <a:outerShdw blurRad="38100" dist="38100" dir="2700000" algn="tl">
                    <a:srgbClr val="000000">
                      <a:alpha val="43137"/>
                    </a:srgbClr>
                  </a:outerShdw>
                </a:effectLst>
              </a:defRPr>
            </a:lvl1pPr>
          </a:lstStyle>
          <a:p>
            <a:pPr>
              <a:defRPr/>
            </a:pPr>
            <a:fld id="{60618241-C778-4AE6-B012-6E78C49F5D3D}" type="slidenum">
              <a:rPr lang="da-DK"/>
              <a:pPr>
                <a:defRPr/>
              </a:pPr>
              <a:t>‹#›</a:t>
            </a:fld>
            <a:endParaRPr lang="da-DK"/>
          </a:p>
        </p:txBody>
      </p:sp>
    </p:spTree>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45"/>
            <a:ext cx="2057400" cy="5851525"/>
          </a:xfrm>
        </p:spPr>
        <p:txBody>
          <a:bodyPr vert="eaVert"/>
          <a:lstStyle/>
          <a:p>
            <a:r>
              <a:rPr lang="en-US" smtClean="0"/>
              <a:t>Click to edit Master title style</a:t>
            </a:r>
            <a:endParaRPr lang="en-US"/>
          </a:p>
        </p:txBody>
      </p:sp>
      <p:sp>
        <p:nvSpPr>
          <p:cNvPr id="3" name="Pladsholder til lodret titel 2"/>
          <p:cNvSpPr>
            <a:spLocks noGrp="1"/>
          </p:cNvSpPr>
          <p:nvPr>
            <p:ph type="body" orient="vert" idx="1"/>
          </p:nvPr>
        </p:nvSpPr>
        <p:spPr>
          <a:xfrm>
            <a:off x="457200" y="274645"/>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b="1">
                <a:effectLst>
                  <a:outerShdw blurRad="38100" dist="38100" dir="2700000" algn="tl">
                    <a:srgbClr val="000000">
                      <a:alpha val="43137"/>
                    </a:srgbClr>
                  </a:outerShdw>
                </a:effectLst>
              </a:defRPr>
            </a:lvl1pPr>
          </a:lstStyle>
          <a:p>
            <a:pPr>
              <a:defRPr/>
            </a:pPr>
            <a:endParaRPr lang="da-DK"/>
          </a:p>
        </p:txBody>
      </p:sp>
      <p:sp>
        <p:nvSpPr>
          <p:cNvPr id="5" name="Rectangle 5"/>
          <p:cNvSpPr>
            <a:spLocks noGrp="1" noChangeArrowheads="1"/>
          </p:cNvSpPr>
          <p:nvPr>
            <p:ph type="ftr" sz="quarter" idx="11"/>
          </p:nvPr>
        </p:nvSpPr>
        <p:spPr/>
        <p:txBody>
          <a:bodyPr/>
          <a:lstStyle>
            <a:lvl1pPr>
              <a:defRPr b="1">
                <a:effectLst>
                  <a:outerShdw blurRad="38100" dist="38100" dir="2700000" algn="tl">
                    <a:srgbClr val="000000">
                      <a:alpha val="43137"/>
                    </a:srgbClr>
                  </a:outerShdw>
                </a:effectLst>
              </a:defRPr>
            </a:lvl1pPr>
          </a:lstStyle>
          <a:p>
            <a:pPr>
              <a:defRPr/>
            </a:pPr>
            <a:endParaRPr lang="da-DK"/>
          </a:p>
        </p:txBody>
      </p:sp>
      <p:sp>
        <p:nvSpPr>
          <p:cNvPr id="6" name="Rectangle 6"/>
          <p:cNvSpPr>
            <a:spLocks noGrp="1" noChangeArrowheads="1"/>
          </p:cNvSpPr>
          <p:nvPr>
            <p:ph type="sldNum" sz="quarter" idx="12"/>
          </p:nvPr>
        </p:nvSpPr>
        <p:spPr/>
        <p:txBody>
          <a:bodyPr/>
          <a:lstStyle>
            <a:lvl1pPr>
              <a:defRPr b="1">
                <a:effectLst>
                  <a:outerShdw blurRad="38100" dist="38100" dir="2700000" algn="tl">
                    <a:srgbClr val="000000">
                      <a:alpha val="43137"/>
                    </a:srgbClr>
                  </a:outerShdw>
                </a:effectLst>
              </a:defRPr>
            </a:lvl1pPr>
          </a:lstStyle>
          <a:p>
            <a:pPr>
              <a:defRPr/>
            </a:pPr>
            <a:fld id="{AD5B8AF2-30CD-4CF9-8285-0F0BCF20B3A8}" type="slidenum">
              <a:rPr lang="da-DK"/>
              <a:pPr>
                <a:defRPr/>
              </a:pPr>
              <a:t>‹#›</a:t>
            </a:fld>
            <a:endParaRPr lang="da-DK"/>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E2CCCBB-F8F7-4AE4-A2C6-93E9B89E6977}" type="slidenum">
              <a:rPr lang="en-US"/>
              <a:pPr>
                <a:defRPr/>
              </a:pPr>
              <a:t>‹#›</a:t>
            </a:fld>
            <a:endParaRPr lang="en-US"/>
          </a:p>
        </p:txBody>
      </p:sp>
    </p:spTree>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bl" preserve="1">
  <p:cSld name="Titel og tab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Pladsholder til tabel 2"/>
          <p:cNvSpPr>
            <a:spLocks noGrp="1"/>
          </p:cNvSpPr>
          <p:nvPr>
            <p:ph type="tbl" idx="1"/>
          </p:nvPr>
        </p:nvSpPr>
        <p:spPr>
          <a:xfrm>
            <a:off x="457200" y="1600206"/>
            <a:ext cx="8229600" cy="4525963"/>
          </a:xfrm>
        </p:spPr>
        <p:txBody>
          <a:bodyPr/>
          <a:lstStyle/>
          <a:p>
            <a:pPr lvl="0"/>
            <a:r>
              <a:rPr lang="en-US" noProof="0" smtClean="0"/>
              <a:t>Click icon to add table</a:t>
            </a:r>
          </a:p>
        </p:txBody>
      </p:sp>
      <p:sp>
        <p:nvSpPr>
          <p:cNvPr id="4" name="Rectangle 4"/>
          <p:cNvSpPr>
            <a:spLocks noGrp="1" noChangeArrowheads="1"/>
          </p:cNvSpPr>
          <p:nvPr>
            <p:ph type="dt" sz="half" idx="10"/>
          </p:nvPr>
        </p:nvSpPr>
        <p:spPr/>
        <p:txBody>
          <a:bodyPr/>
          <a:lstStyle>
            <a:lvl1pPr>
              <a:defRPr b="1">
                <a:effectLst>
                  <a:outerShdw blurRad="38100" dist="38100" dir="2700000" algn="tl">
                    <a:srgbClr val="000000">
                      <a:alpha val="43137"/>
                    </a:srgbClr>
                  </a:outerShdw>
                </a:effectLst>
              </a:defRPr>
            </a:lvl1pPr>
          </a:lstStyle>
          <a:p>
            <a:pPr>
              <a:defRPr/>
            </a:pPr>
            <a:endParaRPr lang="da-DK"/>
          </a:p>
        </p:txBody>
      </p:sp>
      <p:sp>
        <p:nvSpPr>
          <p:cNvPr id="5" name="Rectangle 5"/>
          <p:cNvSpPr>
            <a:spLocks noGrp="1" noChangeArrowheads="1"/>
          </p:cNvSpPr>
          <p:nvPr>
            <p:ph type="ftr" sz="quarter" idx="11"/>
          </p:nvPr>
        </p:nvSpPr>
        <p:spPr/>
        <p:txBody>
          <a:bodyPr/>
          <a:lstStyle>
            <a:lvl1pPr>
              <a:defRPr b="1">
                <a:effectLst>
                  <a:outerShdw blurRad="38100" dist="38100" dir="2700000" algn="tl">
                    <a:srgbClr val="000000">
                      <a:alpha val="43137"/>
                    </a:srgbClr>
                  </a:outerShdw>
                </a:effectLst>
              </a:defRPr>
            </a:lvl1pPr>
          </a:lstStyle>
          <a:p>
            <a:pPr>
              <a:defRPr/>
            </a:pPr>
            <a:endParaRPr lang="da-DK"/>
          </a:p>
        </p:txBody>
      </p:sp>
      <p:sp>
        <p:nvSpPr>
          <p:cNvPr id="6" name="Rectangle 6"/>
          <p:cNvSpPr>
            <a:spLocks noGrp="1" noChangeArrowheads="1"/>
          </p:cNvSpPr>
          <p:nvPr>
            <p:ph type="sldNum" sz="quarter" idx="12"/>
          </p:nvPr>
        </p:nvSpPr>
        <p:spPr/>
        <p:txBody>
          <a:bodyPr/>
          <a:lstStyle>
            <a:lvl1pPr>
              <a:defRPr b="1">
                <a:effectLst>
                  <a:outerShdw blurRad="38100" dist="38100" dir="2700000" algn="tl">
                    <a:srgbClr val="000000">
                      <a:alpha val="43137"/>
                    </a:srgbClr>
                  </a:outerShdw>
                </a:effectLst>
              </a:defRPr>
            </a:lvl1pPr>
          </a:lstStyle>
          <a:p>
            <a:pPr>
              <a:defRPr/>
            </a:pPr>
            <a:fld id="{CBC8B55A-CCAB-4D98-B73F-9A7FE19D4A28}" type="slidenum">
              <a:rPr lang="da-DK"/>
              <a:pPr>
                <a:defRPr/>
              </a:pPr>
              <a:t>‹#›</a:t>
            </a:fld>
            <a:endParaRPr lang="da-DK"/>
          </a:p>
        </p:txBody>
      </p:sp>
    </p:spTree>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9"/>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p:txBody>
          <a:bodyPr/>
          <a:lstStyle>
            <a:lvl1pPr>
              <a:defRPr b="1">
                <a:effectLst>
                  <a:outerShdw blurRad="38100" dist="38100" dir="2700000" algn="tl">
                    <a:srgbClr val="000000">
                      <a:alpha val="43137"/>
                    </a:srgbClr>
                  </a:outerShdw>
                </a:effectLst>
              </a:defRPr>
            </a:lvl1pPr>
          </a:lstStyle>
          <a:p>
            <a:pPr>
              <a:defRPr/>
            </a:pPr>
            <a:endParaRPr lang="en-GB"/>
          </a:p>
        </p:txBody>
      </p:sp>
      <p:sp>
        <p:nvSpPr>
          <p:cNvPr id="5" name="Rectangle 5"/>
          <p:cNvSpPr>
            <a:spLocks noGrp="1" noChangeArrowheads="1"/>
          </p:cNvSpPr>
          <p:nvPr>
            <p:ph type="ftr" sz="quarter" idx="11"/>
          </p:nvPr>
        </p:nvSpPr>
        <p:spPr/>
        <p:txBody>
          <a:bodyPr/>
          <a:lstStyle>
            <a:lvl1pPr>
              <a:defRPr b="1">
                <a:effectLst>
                  <a:outerShdw blurRad="38100" dist="38100" dir="2700000" algn="tl">
                    <a:srgbClr val="000000">
                      <a:alpha val="43137"/>
                    </a:srgbClr>
                  </a:outerShdw>
                </a:effectLst>
              </a:defRPr>
            </a:lvl1pPr>
          </a:lstStyle>
          <a:p>
            <a:pPr>
              <a:defRPr/>
            </a:pPr>
            <a:endParaRPr lang="en-GB"/>
          </a:p>
        </p:txBody>
      </p:sp>
      <p:sp>
        <p:nvSpPr>
          <p:cNvPr id="6" name="Rectangle 6"/>
          <p:cNvSpPr>
            <a:spLocks noGrp="1" noChangeArrowheads="1"/>
          </p:cNvSpPr>
          <p:nvPr>
            <p:ph type="sldNum" sz="quarter" idx="12"/>
          </p:nvPr>
        </p:nvSpPr>
        <p:spPr/>
        <p:txBody>
          <a:bodyPr/>
          <a:lstStyle>
            <a:lvl1pPr>
              <a:defRPr b="1">
                <a:effectLst>
                  <a:outerShdw blurRad="38100" dist="38100" dir="2700000" algn="tl">
                    <a:srgbClr val="000000">
                      <a:alpha val="43137"/>
                    </a:srgbClr>
                  </a:outerShdw>
                </a:effectLst>
              </a:defRPr>
            </a:lvl1pPr>
          </a:lstStyle>
          <a:p>
            <a:pPr>
              <a:defRPr/>
            </a:pPr>
            <a:fld id="{B98ADE3C-3B31-48BF-B1FC-4D57A50D68BB}" type="slidenum">
              <a:rPr lang="en-GB"/>
              <a:pPr>
                <a:defRPr/>
              </a:pPr>
              <a:t>‹#›</a:t>
            </a:fld>
            <a:endParaRPr lang="en-GB"/>
          </a:p>
        </p:txBody>
      </p:sp>
    </p:spTree>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p:txBody>
          <a:bodyPr/>
          <a:lstStyle>
            <a:lvl1pPr>
              <a:defRPr b="1">
                <a:effectLst>
                  <a:outerShdw blurRad="38100" dist="38100" dir="2700000" algn="tl">
                    <a:srgbClr val="000000">
                      <a:alpha val="43137"/>
                    </a:srgbClr>
                  </a:outerShdw>
                </a:effectLst>
              </a:defRPr>
            </a:lvl1pPr>
          </a:lstStyle>
          <a:p>
            <a:pPr>
              <a:defRPr/>
            </a:pPr>
            <a:endParaRPr lang="en-GB"/>
          </a:p>
        </p:txBody>
      </p:sp>
      <p:sp>
        <p:nvSpPr>
          <p:cNvPr id="5" name="Rectangle 5"/>
          <p:cNvSpPr>
            <a:spLocks noGrp="1" noChangeArrowheads="1"/>
          </p:cNvSpPr>
          <p:nvPr>
            <p:ph type="ftr" sz="quarter" idx="11"/>
          </p:nvPr>
        </p:nvSpPr>
        <p:spPr/>
        <p:txBody>
          <a:bodyPr/>
          <a:lstStyle>
            <a:lvl1pPr>
              <a:defRPr b="1">
                <a:effectLst>
                  <a:outerShdw blurRad="38100" dist="38100" dir="2700000" algn="tl">
                    <a:srgbClr val="000000">
                      <a:alpha val="43137"/>
                    </a:srgbClr>
                  </a:outerShdw>
                </a:effectLst>
              </a:defRPr>
            </a:lvl1pPr>
          </a:lstStyle>
          <a:p>
            <a:pPr>
              <a:defRPr/>
            </a:pPr>
            <a:endParaRPr lang="en-GB"/>
          </a:p>
        </p:txBody>
      </p:sp>
      <p:sp>
        <p:nvSpPr>
          <p:cNvPr id="6" name="Rectangle 6"/>
          <p:cNvSpPr>
            <a:spLocks noGrp="1" noChangeArrowheads="1"/>
          </p:cNvSpPr>
          <p:nvPr>
            <p:ph type="sldNum" sz="quarter" idx="12"/>
          </p:nvPr>
        </p:nvSpPr>
        <p:spPr/>
        <p:txBody>
          <a:bodyPr/>
          <a:lstStyle>
            <a:lvl1pPr>
              <a:defRPr b="1">
                <a:effectLst>
                  <a:outerShdw blurRad="38100" dist="38100" dir="2700000" algn="tl">
                    <a:srgbClr val="000000">
                      <a:alpha val="43137"/>
                    </a:srgbClr>
                  </a:outerShdw>
                </a:effectLst>
              </a:defRPr>
            </a:lvl1pPr>
          </a:lstStyle>
          <a:p>
            <a:pPr>
              <a:defRPr/>
            </a:pPr>
            <a:fld id="{2BE38C57-F83F-4CCC-8573-6614A801650C}" type="slidenum">
              <a:rPr lang="en-GB"/>
              <a:pPr>
                <a:defRPr/>
              </a:pPr>
              <a:t>‹#›</a:t>
            </a:fld>
            <a:endParaRPr lang="en-GB"/>
          </a:p>
        </p:txBody>
      </p:sp>
    </p:spTree>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4"/>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b="1">
                <a:effectLst>
                  <a:outerShdw blurRad="38100" dist="38100" dir="2700000" algn="tl">
                    <a:srgbClr val="000000">
                      <a:alpha val="43137"/>
                    </a:srgbClr>
                  </a:outerShdw>
                </a:effectLst>
              </a:defRPr>
            </a:lvl1pPr>
          </a:lstStyle>
          <a:p>
            <a:pPr>
              <a:defRPr/>
            </a:pPr>
            <a:endParaRPr lang="en-GB"/>
          </a:p>
        </p:txBody>
      </p:sp>
      <p:sp>
        <p:nvSpPr>
          <p:cNvPr id="5" name="Rectangle 5"/>
          <p:cNvSpPr>
            <a:spLocks noGrp="1" noChangeArrowheads="1"/>
          </p:cNvSpPr>
          <p:nvPr>
            <p:ph type="ftr" sz="quarter" idx="11"/>
          </p:nvPr>
        </p:nvSpPr>
        <p:spPr/>
        <p:txBody>
          <a:bodyPr/>
          <a:lstStyle>
            <a:lvl1pPr>
              <a:defRPr b="1">
                <a:effectLst>
                  <a:outerShdw blurRad="38100" dist="38100" dir="2700000" algn="tl">
                    <a:srgbClr val="000000">
                      <a:alpha val="43137"/>
                    </a:srgbClr>
                  </a:outerShdw>
                </a:effectLst>
              </a:defRPr>
            </a:lvl1pPr>
          </a:lstStyle>
          <a:p>
            <a:pPr>
              <a:defRPr/>
            </a:pPr>
            <a:endParaRPr lang="en-GB"/>
          </a:p>
        </p:txBody>
      </p:sp>
      <p:sp>
        <p:nvSpPr>
          <p:cNvPr id="6" name="Rectangle 6"/>
          <p:cNvSpPr>
            <a:spLocks noGrp="1" noChangeArrowheads="1"/>
          </p:cNvSpPr>
          <p:nvPr>
            <p:ph type="sldNum" sz="quarter" idx="12"/>
          </p:nvPr>
        </p:nvSpPr>
        <p:spPr/>
        <p:txBody>
          <a:bodyPr/>
          <a:lstStyle>
            <a:lvl1pPr>
              <a:defRPr b="1">
                <a:effectLst>
                  <a:outerShdw blurRad="38100" dist="38100" dir="2700000" algn="tl">
                    <a:srgbClr val="000000">
                      <a:alpha val="43137"/>
                    </a:srgbClr>
                  </a:outerShdw>
                </a:effectLst>
              </a:defRPr>
            </a:lvl1pPr>
          </a:lstStyle>
          <a:p>
            <a:pPr>
              <a:defRPr/>
            </a:pPr>
            <a:fld id="{46B92C0C-059C-4F9E-ACD2-4DE2EE35B418}" type="slidenum">
              <a:rPr lang="en-GB"/>
              <a:pPr>
                <a:defRPr/>
              </a:pPr>
              <a:t>‹#›</a:t>
            </a:fld>
            <a:endParaRPr lang="en-GB"/>
          </a:p>
        </p:txBody>
      </p:sp>
    </p:spTree>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p:txBody>
          <a:bodyPr/>
          <a:lstStyle>
            <a:lvl1pPr>
              <a:defRPr b="1">
                <a:effectLst>
                  <a:outerShdw blurRad="38100" dist="38100" dir="2700000" algn="tl">
                    <a:srgbClr val="000000">
                      <a:alpha val="43137"/>
                    </a:srgbClr>
                  </a:outerShdw>
                </a:effectLst>
              </a:defRPr>
            </a:lvl1pPr>
          </a:lstStyle>
          <a:p>
            <a:pPr>
              <a:defRPr/>
            </a:pPr>
            <a:endParaRPr lang="en-GB"/>
          </a:p>
        </p:txBody>
      </p:sp>
      <p:sp>
        <p:nvSpPr>
          <p:cNvPr id="6" name="Rectangle 5"/>
          <p:cNvSpPr>
            <a:spLocks noGrp="1" noChangeArrowheads="1"/>
          </p:cNvSpPr>
          <p:nvPr>
            <p:ph type="ftr" sz="quarter" idx="11"/>
          </p:nvPr>
        </p:nvSpPr>
        <p:spPr/>
        <p:txBody>
          <a:bodyPr/>
          <a:lstStyle>
            <a:lvl1pPr>
              <a:defRPr b="1">
                <a:effectLst>
                  <a:outerShdw blurRad="38100" dist="38100" dir="2700000" algn="tl">
                    <a:srgbClr val="000000">
                      <a:alpha val="43137"/>
                    </a:srgbClr>
                  </a:outerShdw>
                </a:effectLst>
              </a:defRPr>
            </a:lvl1pPr>
          </a:lstStyle>
          <a:p>
            <a:pPr>
              <a:defRPr/>
            </a:pPr>
            <a:endParaRPr lang="en-GB"/>
          </a:p>
        </p:txBody>
      </p:sp>
      <p:sp>
        <p:nvSpPr>
          <p:cNvPr id="7" name="Rectangle 6"/>
          <p:cNvSpPr>
            <a:spLocks noGrp="1" noChangeArrowheads="1"/>
          </p:cNvSpPr>
          <p:nvPr>
            <p:ph type="sldNum" sz="quarter" idx="12"/>
          </p:nvPr>
        </p:nvSpPr>
        <p:spPr/>
        <p:txBody>
          <a:bodyPr/>
          <a:lstStyle>
            <a:lvl1pPr>
              <a:defRPr b="1">
                <a:effectLst>
                  <a:outerShdw blurRad="38100" dist="38100" dir="2700000" algn="tl">
                    <a:srgbClr val="000000">
                      <a:alpha val="43137"/>
                    </a:srgbClr>
                  </a:outerShdw>
                </a:effectLst>
              </a:defRPr>
            </a:lvl1pPr>
          </a:lstStyle>
          <a:p>
            <a:pPr>
              <a:defRPr/>
            </a:pPr>
            <a:fld id="{05786740-1C5B-49AC-9877-1DC2ED63CF76}" type="slidenum">
              <a:rPr lang="en-GB"/>
              <a:pPr>
                <a:defRPr/>
              </a:pPr>
              <a:t>‹#›</a:t>
            </a:fld>
            <a:endParaRPr lang="en-GB"/>
          </a:p>
        </p:txBody>
      </p:sp>
    </p:spTree>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p:txBody>
          <a:bodyPr/>
          <a:lstStyle>
            <a:lvl1pPr>
              <a:defRPr b="1">
                <a:effectLst>
                  <a:outerShdw blurRad="38100" dist="38100" dir="2700000" algn="tl">
                    <a:srgbClr val="000000">
                      <a:alpha val="43137"/>
                    </a:srgbClr>
                  </a:outerShdw>
                </a:effectLst>
              </a:defRPr>
            </a:lvl1pPr>
          </a:lstStyle>
          <a:p>
            <a:pPr>
              <a:defRPr/>
            </a:pPr>
            <a:endParaRPr lang="en-GB"/>
          </a:p>
        </p:txBody>
      </p:sp>
      <p:sp>
        <p:nvSpPr>
          <p:cNvPr id="8" name="Rectangle 5"/>
          <p:cNvSpPr>
            <a:spLocks noGrp="1" noChangeArrowheads="1"/>
          </p:cNvSpPr>
          <p:nvPr>
            <p:ph type="ftr" sz="quarter" idx="11"/>
          </p:nvPr>
        </p:nvSpPr>
        <p:spPr/>
        <p:txBody>
          <a:bodyPr/>
          <a:lstStyle>
            <a:lvl1pPr>
              <a:defRPr b="1">
                <a:effectLst>
                  <a:outerShdw blurRad="38100" dist="38100" dir="2700000" algn="tl">
                    <a:srgbClr val="000000">
                      <a:alpha val="43137"/>
                    </a:srgbClr>
                  </a:outerShdw>
                </a:effectLst>
              </a:defRPr>
            </a:lvl1pPr>
          </a:lstStyle>
          <a:p>
            <a:pPr>
              <a:defRPr/>
            </a:pPr>
            <a:endParaRPr lang="en-GB"/>
          </a:p>
        </p:txBody>
      </p:sp>
      <p:sp>
        <p:nvSpPr>
          <p:cNvPr id="9" name="Rectangle 6"/>
          <p:cNvSpPr>
            <a:spLocks noGrp="1" noChangeArrowheads="1"/>
          </p:cNvSpPr>
          <p:nvPr>
            <p:ph type="sldNum" sz="quarter" idx="12"/>
          </p:nvPr>
        </p:nvSpPr>
        <p:spPr/>
        <p:txBody>
          <a:bodyPr/>
          <a:lstStyle>
            <a:lvl1pPr>
              <a:defRPr b="1">
                <a:effectLst>
                  <a:outerShdw blurRad="38100" dist="38100" dir="2700000" algn="tl">
                    <a:srgbClr val="000000">
                      <a:alpha val="43137"/>
                    </a:srgbClr>
                  </a:outerShdw>
                </a:effectLst>
              </a:defRPr>
            </a:lvl1pPr>
          </a:lstStyle>
          <a:p>
            <a:pPr>
              <a:defRPr/>
            </a:pPr>
            <a:fld id="{3DF4F2C3-1B20-4B78-955F-DA8387DEE92F}" type="slidenum">
              <a:rPr lang="en-GB"/>
              <a:pPr>
                <a:defRPr/>
              </a:pPr>
              <a:t>‹#›</a:t>
            </a:fld>
            <a:endParaRPr lang="en-GB"/>
          </a:p>
        </p:txBody>
      </p:sp>
    </p:spTree>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p:txBody>
          <a:bodyPr/>
          <a:lstStyle>
            <a:lvl1pPr>
              <a:defRPr b="1">
                <a:effectLst>
                  <a:outerShdw blurRad="38100" dist="38100" dir="2700000" algn="tl">
                    <a:srgbClr val="000000">
                      <a:alpha val="43137"/>
                    </a:srgbClr>
                  </a:outerShdw>
                </a:effectLst>
              </a:defRPr>
            </a:lvl1pPr>
          </a:lstStyle>
          <a:p>
            <a:pPr>
              <a:defRPr/>
            </a:pPr>
            <a:endParaRPr lang="en-GB"/>
          </a:p>
        </p:txBody>
      </p:sp>
      <p:sp>
        <p:nvSpPr>
          <p:cNvPr id="4" name="Rectangle 5"/>
          <p:cNvSpPr>
            <a:spLocks noGrp="1" noChangeArrowheads="1"/>
          </p:cNvSpPr>
          <p:nvPr>
            <p:ph type="ftr" sz="quarter" idx="11"/>
          </p:nvPr>
        </p:nvSpPr>
        <p:spPr/>
        <p:txBody>
          <a:bodyPr/>
          <a:lstStyle>
            <a:lvl1pPr>
              <a:defRPr b="1">
                <a:effectLst>
                  <a:outerShdw blurRad="38100" dist="38100" dir="2700000" algn="tl">
                    <a:srgbClr val="000000">
                      <a:alpha val="43137"/>
                    </a:srgbClr>
                  </a:outerShdw>
                </a:effectLst>
              </a:defRPr>
            </a:lvl1pPr>
          </a:lstStyle>
          <a:p>
            <a:pPr>
              <a:defRPr/>
            </a:pPr>
            <a:endParaRPr lang="en-GB"/>
          </a:p>
        </p:txBody>
      </p:sp>
      <p:sp>
        <p:nvSpPr>
          <p:cNvPr id="5" name="Rectangle 6"/>
          <p:cNvSpPr>
            <a:spLocks noGrp="1" noChangeArrowheads="1"/>
          </p:cNvSpPr>
          <p:nvPr>
            <p:ph type="sldNum" sz="quarter" idx="12"/>
          </p:nvPr>
        </p:nvSpPr>
        <p:spPr/>
        <p:txBody>
          <a:bodyPr/>
          <a:lstStyle>
            <a:lvl1pPr>
              <a:defRPr b="1">
                <a:effectLst>
                  <a:outerShdw blurRad="38100" dist="38100" dir="2700000" algn="tl">
                    <a:srgbClr val="000000">
                      <a:alpha val="43137"/>
                    </a:srgbClr>
                  </a:outerShdw>
                </a:effectLst>
              </a:defRPr>
            </a:lvl1pPr>
          </a:lstStyle>
          <a:p>
            <a:pPr>
              <a:defRPr/>
            </a:pPr>
            <a:fld id="{A59DA91A-6CB9-430B-8F2C-2F459B128CE7}" type="slidenum">
              <a:rPr lang="en-GB"/>
              <a:pPr>
                <a:defRPr/>
              </a:pPr>
              <a:t>‹#›</a:t>
            </a:fld>
            <a:endParaRPr lang="en-GB"/>
          </a:p>
        </p:txBody>
      </p:sp>
    </p:spTree>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effectLst>
                  <a:outerShdw blurRad="38100" dist="38100" dir="2700000" algn="tl">
                    <a:srgbClr val="000000">
                      <a:alpha val="43137"/>
                    </a:srgbClr>
                  </a:outerShdw>
                </a:effectLst>
              </a:defRPr>
            </a:lvl1pPr>
          </a:lstStyle>
          <a:p>
            <a:pPr>
              <a:defRPr/>
            </a:pPr>
            <a:endParaRPr lang="en-GB"/>
          </a:p>
        </p:txBody>
      </p:sp>
      <p:sp>
        <p:nvSpPr>
          <p:cNvPr id="3" name="Rectangle 5"/>
          <p:cNvSpPr>
            <a:spLocks noGrp="1" noChangeArrowheads="1"/>
          </p:cNvSpPr>
          <p:nvPr>
            <p:ph type="ftr" sz="quarter" idx="11"/>
          </p:nvPr>
        </p:nvSpPr>
        <p:spPr/>
        <p:txBody>
          <a:bodyPr/>
          <a:lstStyle>
            <a:lvl1pPr>
              <a:defRPr b="1">
                <a:effectLst>
                  <a:outerShdw blurRad="38100" dist="38100" dir="2700000" algn="tl">
                    <a:srgbClr val="000000">
                      <a:alpha val="43137"/>
                    </a:srgbClr>
                  </a:outerShdw>
                </a:effectLst>
              </a:defRPr>
            </a:lvl1pPr>
          </a:lstStyle>
          <a:p>
            <a:pPr>
              <a:defRPr/>
            </a:pPr>
            <a:endParaRPr lang="en-GB"/>
          </a:p>
        </p:txBody>
      </p:sp>
      <p:sp>
        <p:nvSpPr>
          <p:cNvPr id="4" name="Rectangle 6"/>
          <p:cNvSpPr>
            <a:spLocks noGrp="1" noChangeArrowheads="1"/>
          </p:cNvSpPr>
          <p:nvPr>
            <p:ph type="sldNum" sz="quarter" idx="12"/>
          </p:nvPr>
        </p:nvSpPr>
        <p:spPr/>
        <p:txBody>
          <a:bodyPr/>
          <a:lstStyle>
            <a:lvl1pPr>
              <a:defRPr b="1">
                <a:effectLst>
                  <a:outerShdw blurRad="38100" dist="38100" dir="2700000" algn="tl">
                    <a:srgbClr val="000000">
                      <a:alpha val="43137"/>
                    </a:srgbClr>
                  </a:outerShdw>
                </a:effectLst>
              </a:defRPr>
            </a:lvl1pPr>
          </a:lstStyle>
          <a:p>
            <a:pPr>
              <a:defRPr/>
            </a:pPr>
            <a:fld id="{3FB2A780-EE83-417C-BCC5-BDC15FBD2334}" type="slidenum">
              <a:rPr lang="en-GB"/>
              <a:pPr>
                <a:defRPr/>
              </a:pPr>
              <a:t>‹#›</a:t>
            </a:fld>
            <a:endParaRPr lang="en-GB"/>
          </a:p>
        </p:txBody>
      </p:sp>
    </p:spTree>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b="1">
                <a:effectLst>
                  <a:outerShdw blurRad="38100" dist="38100" dir="2700000" algn="tl">
                    <a:srgbClr val="000000">
                      <a:alpha val="43137"/>
                    </a:srgbClr>
                  </a:outerShdw>
                </a:effectLst>
              </a:defRPr>
            </a:lvl1pPr>
          </a:lstStyle>
          <a:p>
            <a:pPr>
              <a:defRPr/>
            </a:pPr>
            <a:endParaRPr lang="en-GB"/>
          </a:p>
        </p:txBody>
      </p:sp>
      <p:sp>
        <p:nvSpPr>
          <p:cNvPr id="6" name="Rectangle 5"/>
          <p:cNvSpPr>
            <a:spLocks noGrp="1" noChangeArrowheads="1"/>
          </p:cNvSpPr>
          <p:nvPr>
            <p:ph type="ftr" sz="quarter" idx="11"/>
          </p:nvPr>
        </p:nvSpPr>
        <p:spPr/>
        <p:txBody>
          <a:bodyPr/>
          <a:lstStyle>
            <a:lvl1pPr>
              <a:defRPr b="1">
                <a:effectLst>
                  <a:outerShdw blurRad="38100" dist="38100" dir="2700000" algn="tl">
                    <a:srgbClr val="000000">
                      <a:alpha val="43137"/>
                    </a:srgbClr>
                  </a:outerShdw>
                </a:effectLst>
              </a:defRPr>
            </a:lvl1pPr>
          </a:lstStyle>
          <a:p>
            <a:pPr>
              <a:defRPr/>
            </a:pPr>
            <a:endParaRPr lang="en-GB"/>
          </a:p>
        </p:txBody>
      </p:sp>
      <p:sp>
        <p:nvSpPr>
          <p:cNvPr id="7" name="Rectangle 6"/>
          <p:cNvSpPr>
            <a:spLocks noGrp="1" noChangeArrowheads="1"/>
          </p:cNvSpPr>
          <p:nvPr>
            <p:ph type="sldNum" sz="quarter" idx="12"/>
          </p:nvPr>
        </p:nvSpPr>
        <p:spPr/>
        <p:txBody>
          <a:bodyPr/>
          <a:lstStyle>
            <a:lvl1pPr>
              <a:defRPr b="1">
                <a:effectLst>
                  <a:outerShdw blurRad="38100" dist="38100" dir="2700000" algn="tl">
                    <a:srgbClr val="000000">
                      <a:alpha val="43137"/>
                    </a:srgbClr>
                  </a:outerShdw>
                </a:effectLst>
              </a:defRPr>
            </a:lvl1pPr>
          </a:lstStyle>
          <a:p>
            <a:pPr>
              <a:defRPr/>
            </a:pPr>
            <a:fld id="{CF4AE3B0-3B22-47D6-BA97-1E180A63BCF1}" type="slidenum">
              <a:rPr lang="en-GB"/>
              <a:pPr>
                <a:defRPr/>
              </a:pPr>
              <a:t>‹#›</a:t>
            </a:fld>
            <a:endParaRPr lang="en-GB"/>
          </a:p>
        </p:txBody>
      </p:sp>
    </p:spTree>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b="1">
                <a:effectLst>
                  <a:outerShdw blurRad="38100" dist="38100" dir="2700000" algn="tl">
                    <a:srgbClr val="000000">
                      <a:alpha val="43137"/>
                    </a:srgbClr>
                  </a:outerShdw>
                </a:effectLst>
              </a:defRPr>
            </a:lvl1pPr>
          </a:lstStyle>
          <a:p>
            <a:pPr>
              <a:defRPr/>
            </a:pPr>
            <a:endParaRPr lang="en-GB"/>
          </a:p>
        </p:txBody>
      </p:sp>
      <p:sp>
        <p:nvSpPr>
          <p:cNvPr id="6" name="Rectangle 5"/>
          <p:cNvSpPr>
            <a:spLocks noGrp="1" noChangeArrowheads="1"/>
          </p:cNvSpPr>
          <p:nvPr>
            <p:ph type="ftr" sz="quarter" idx="11"/>
          </p:nvPr>
        </p:nvSpPr>
        <p:spPr/>
        <p:txBody>
          <a:bodyPr/>
          <a:lstStyle>
            <a:lvl1pPr>
              <a:defRPr b="1">
                <a:effectLst>
                  <a:outerShdw blurRad="38100" dist="38100" dir="2700000" algn="tl">
                    <a:srgbClr val="000000">
                      <a:alpha val="43137"/>
                    </a:srgbClr>
                  </a:outerShdw>
                </a:effectLst>
              </a:defRPr>
            </a:lvl1pPr>
          </a:lstStyle>
          <a:p>
            <a:pPr>
              <a:defRPr/>
            </a:pPr>
            <a:endParaRPr lang="en-GB"/>
          </a:p>
        </p:txBody>
      </p:sp>
      <p:sp>
        <p:nvSpPr>
          <p:cNvPr id="7" name="Rectangle 6"/>
          <p:cNvSpPr>
            <a:spLocks noGrp="1" noChangeArrowheads="1"/>
          </p:cNvSpPr>
          <p:nvPr>
            <p:ph type="sldNum" sz="quarter" idx="12"/>
          </p:nvPr>
        </p:nvSpPr>
        <p:spPr/>
        <p:txBody>
          <a:bodyPr/>
          <a:lstStyle>
            <a:lvl1pPr>
              <a:defRPr b="1">
                <a:effectLst>
                  <a:outerShdw blurRad="38100" dist="38100" dir="2700000" algn="tl">
                    <a:srgbClr val="000000">
                      <a:alpha val="43137"/>
                    </a:srgbClr>
                  </a:outerShdw>
                </a:effectLst>
              </a:defRPr>
            </a:lvl1pPr>
          </a:lstStyle>
          <a:p>
            <a:pPr>
              <a:defRPr/>
            </a:pPr>
            <a:fld id="{622FE14C-82D2-4115-BEE4-8E75A47CFD05}" type="slidenum">
              <a:rPr lang="en-GB"/>
              <a:pPr>
                <a:defRPr/>
              </a:pPr>
              <a:t>‹#›</a:t>
            </a:fld>
            <a:endParaRPr lang="en-GB"/>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C2FB13F-5625-45B6-9B1E-D9C41E9233C1}" type="slidenum">
              <a:rPr lang="en-US"/>
              <a:pPr>
                <a:defRPr/>
              </a:pPr>
              <a:t>‹#›</a:t>
            </a:fld>
            <a:endParaRPr lang="en-US"/>
          </a:p>
        </p:txBody>
      </p:sp>
    </p:spTree>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p:txBody>
          <a:bodyPr/>
          <a:lstStyle>
            <a:lvl1pPr>
              <a:defRPr b="1">
                <a:effectLst>
                  <a:outerShdw blurRad="38100" dist="38100" dir="2700000" algn="tl">
                    <a:srgbClr val="000000">
                      <a:alpha val="43137"/>
                    </a:srgbClr>
                  </a:outerShdw>
                </a:effectLst>
              </a:defRPr>
            </a:lvl1pPr>
          </a:lstStyle>
          <a:p>
            <a:pPr>
              <a:defRPr/>
            </a:pPr>
            <a:endParaRPr lang="en-GB"/>
          </a:p>
        </p:txBody>
      </p:sp>
      <p:sp>
        <p:nvSpPr>
          <p:cNvPr id="5" name="Rectangle 5"/>
          <p:cNvSpPr>
            <a:spLocks noGrp="1" noChangeArrowheads="1"/>
          </p:cNvSpPr>
          <p:nvPr>
            <p:ph type="ftr" sz="quarter" idx="11"/>
          </p:nvPr>
        </p:nvSpPr>
        <p:spPr/>
        <p:txBody>
          <a:bodyPr/>
          <a:lstStyle>
            <a:lvl1pPr>
              <a:defRPr b="1">
                <a:effectLst>
                  <a:outerShdw blurRad="38100" dist="38100" dir="2700000" algn="tl">
                    <a:srgbClr val="000000">
                      <a:alpha val="43137"/>
                    </a:srgbClr>
                  </a:outerShdw>
                </a:effectLst>
              </a:defRPr>
            </a:lvl1pPr>
          </a:lstStyle>
          <a:p>
            <a:pPr>
              <a:defRPr/>
            </a:pPr>
            <a:endParaRPr lang="en-GB"/>
          </a:p>
        </p:txBody>
      </p:sp>
      <p:sp>
        <p:nvSpPr>
          <p:cNvPr id="6" name="Rectangle 6"/>
          <p:cNvSpPr>
            <a:spLocks noGrp="1" noChangeArrowheads="1"/>
          </p:cNvSpPr>
          <p:nvPr>
            <p:ph type="sldNum" sz="quarter" idx="12"/>
          </p:nvPr>
        </p:nvSpPr>
        <p:spPr/>
        <p:txBody>
          <a:bodyPr/>
          <a:lstStyle>
            <a:lvl1pPr>
              <a:defRPr b="1">
                <a:effectLst>
                  <a:outerShdw blurRad="38100" dist="38100" dir="2700000" algn="tl">
                    <a:srgbClr val="000000">
                      <a:alpha val="43137"/>
                    </a:srgbClr>
                  </a:outerShdw>
                </a:effectLst>
              </a:defRPr>
            </a:lvl1pPr>
          </a:lstStyle>
          <a:p>
            <a:pPr>
              <a:defRPr/>
            </a:pPr>
            <a:fld id="{C64C54E7-DDF8-4391-90EC-7DAE718EB3A1}" type="slidenum">
              <a:rPr lang="en-GB"/>
              <a:pPr>
                <a:defRPr/>
              </a:pPr>
              <a:t>‹#›</a:t>
            </a:fld>
            <a:endParaRPr lang="en-GB"/>
          </a:p>
        </p:txBody>
      </p:sp>
    </p:spTree>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p:txBody>
          <a:bodyPr/>
          <a:lstStyle>
            <a:lvl1pPr>
              <a:defRPr b="1">
                <a:effectLst>
                  <a:outerShdw blurRad="38100" dist="38100" dir="2700000" algn="tl">
                    <a:srgbClr val="000000">
                      <a:alpha val="43137"/>
                    </a:srgbClr>
                  </a:outerShdw>
                </a:effectLst>
              </a:defRPr>
            </a:lvl1pPr>
          </a:lstStyle>
          <a:p>
            <a:pPr>
              <a:defRPr/>
            </a:pPr>
            <a:endParaRPr lang="en-GB"/>
          </a:p>
        </p:txBody>
      </p:sp>
      <p:sp>
        <p:nvSpPr>
          <p:cNvPr id="5" name="Rectangle 5"/>
          <p:cNvSpPr>
            <a:spLocks noGrp="1" noChangeArrowheads="1"/>
          </p:cNvSpPr>
          <p:nvPr>
            <p:ph type="ftr" sz="quarter" idx="11"/>
          </p:nvPr>
        </p:nvSpPr>
        <p:spPr/>
        <p:txBody>
          <a:bodyPr/>
          <a:lstStyle>
            <a:lvl1pPr>
              <a:defRPr b="1">
                <a:effectLst>
                  <a:outerShdw blurRad="38100" dist="38100" dir="2700000" algn="tl">
                    <a:srgbClr val="000000">
                      <a:alpha val="43137"/>
                    </a:srgbClr>
                  </a:outerShdw>
                </a:effectLst>
              </a:defRPr>
            </a:lvl1pPr>
          </a:lstStyle>
          <a:p>
            <a:pPr>
              <a:defRPr/>
            </a:pPr>
            <a:endParaRPr lang="en-GB"/>
          </a:p>
        </p:txBody>
      </p:sp>
      <p:sp>
        <p:nvSpPr>
          <p:cNvPr id="6" name="Rectangle 6"/>
          <p:cNvSpPr>
            <a:spLocks noGrp="1" noChangeArrowheads="1"/>
          </p:cNvSpPr>
          <p:nvPr>
            <p:ph type="sldNum" sz="quarter" idx="12"/>
          </p:nvPr>
        </p:nvSpPr>
        <p:spPr/>
        <p:txBody>
          <a:bodyPr/>
          <a:lstStyle>
            <a:lvl1pPr>
              <a:defRPr b="1">
                <a:effectLst>
                  <a:outerShdw blurRad="38100" dist="38100" dir="2700000" algn="tl">
                    <a:srgbClr val="000000">
                      <a:alpha val="43137"/>
                    </a:srgbClr>
                  </a:outerShdw>
                </a:effectLst>
              </a:defRPr>
            </a:lvl1pPr>
          </a:lstStyle>
          <a:p>
            <a:pPr>
              <a:defRPr/>
            </a:pPr>
            <a:fld id="{18373B20-C55A-49B7-A662-309331B7216E}" type="slidenum">
              <a:rPr lang="en-GB"/>
              <a:pPr>
                <a:defRPr/>
              </a:pPr>
              <a:t>‹#›</a:t>
            </a:fld>
            <a:endParaRPr lang="en-GB"/>
          </a:p>
        </p:txBody>
      </p:sp>
    </p:spTree>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p:txBody>
          <a:bodyPr/>
          <a:lstStyle>
            <a:lvl1pPr>
              <a:defRPr b="1">
                <a:effectLst>
                  <a:outerShdw blurRad="38100" dist="38100" dir="2700000" algn="tl">
                    <a:srgbClr val="000000">
                      <a:alpha val="43137"/>
                    </a:srgbClr>
                  </a:outerShdw>
                </a:effectLst>
              </a:defRPr>
            </a:lvl1pPr>
          </a:lstStyle>
          <a:p>
            <a:pPr>
              <a:defRPr/>
            </a:pPr>
            <a:endParaRPr lang="en-GB"/>
          </a:p>
        </p:txBody>
      </p:sp>
      <p:sp>
        <p:nvSpPr>
          <p:cNvPr id="6" name="Rectangle 5"/>
          <p:cNvSpPr>
            <a:spLocks noGrp="1" noChangeArrowheads="1"/>
          </p:cNvSpPr>
          <p:nvPr>
            <p:ph type="ftr" sz="quarter" idx="11"/>
          </p:nvPr>
        </p:nvSpPr>
        <p:spPr/>
        <p:txBody>
          <a:bodyPr/>
          <a:lstStyle>
            <a:lvl1pPr>
              <a:defRPr b="1">
                <a:effectLst>
                  <a:outerShdw blurRad="38100" dist="38100" dir="2700000" algn="tl">
                    <a:srgbClr val="000000">
                      <a:alpha val="43137"/>
                    </a:srgbClr>
                  </a:outerShdw>
                </a:effectLst>
              </a:defRPr>
            </a:lvl1pPr>
          </a:lstStyle>
          <a:p>
            <a:pPr>
              <a:defRPr/>
            </a:pPr>
            <a:endParaRPr lang="en-GB"/>
          </a:p>
        </p:txBody>
      </p:sp>
      <p:sp>
        <p:nvSpPr>
          <p:cNvPr id="7" name="Rectangle 6"/>
          <p:cNvSpPr>
            <a:spLocks noGrp="1" noChangeArrowheads="1"/>
          </p:cNvSpPr>
          <p:nvPr>
            <p:ph type="sldNum" sz="quarter" idx="12"/>
          </p:nvPr>
        </p:nvSpPr>
        <p:spPr/>
        <p:txBody>
          <a:bodyPr/>
          <a:lstStyle>
            <a:lvl1pPr>
              <a:defRPr b="1">
                <a:effectLst>
                  <a:outerShdw blurRad="38100" dist="38100" dir="2700000" algn="tl">
                    <a:srgbClr val="000000">
                      <a:alpha val="43137"/>
                    </a:srgbClr>
                  </a:outerShdw>
                </a:effectLst>
              </a:defRPr>
            </a:lvl1pPr>
          </a:lstStyle>
          <a:p>
            <a:pPr>
              <a:defRPr/>
            </a:pPr>
            <a:fld id="{85FFEBFC-E20A-4DF0-A3FF-30C566E9CDF8}" type="slidenum">
              <a:rPr lang="en-GB"/>
              <a:pPr>
                <a:defRPr/>
              </a:pPr>
              <a:t>‹#›</a:t>
            </a:fld>
            <a:endParaRPr lang="en-GB"/>
          </a:p>
        </p:txBody>
      </p:sp>
    </p:spTree>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458200" cy="9144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323850" y="1773238"/>
            <a:ext cx="8496300" cy="4114800"/>
          </a:xfrm>
        </p:spPr>
        <p:txBody>
          <a:bodyPr/>
          <a:lstStyle/>
          <a:p>
            <a:pPr lvl="0"/>
            <a:r>
              <a:rPr lang="en-US" noProof="0" smtClean="0"/>
              <a:t>Click icon to add table</a:t>
            </a:r>
          </a:p>
        </p:txBody>
      </p:sp>
    </p:spTree>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9"/>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it-IT"/>
          </a:p>
        </p:txBody>
      </p:sp>
      <p:sp>
        <p:nvSpPr>
          <p:cNvPr id="5" name="Rectangle 5"/>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it-IT"/>
          </a:p>
        </p:txBody>
      </p:sp>
      <p:sp>
        <p:nvSpPr>
          <p:cNvPr id="6" name="Rectangle 6"/>
          <p:cNvSpPr>
            <a:spLocks noGrp="1" noChangeArrowheads="1"/>
          </p:cNvSpPr>
          <p:nvPr>
            <p:ph type="sldNum" sz="quarter" idx="12"/>
          </p:nvPr>
        </p:nvSpPr>
        <p:spPr/>
        <p:txBody>
          <a:bodyPr/>
          <a:lstStyle>
            <a:lvl1pPr>
              <a:defRPr>
                <a:effectLst>
                  <a:outerShdw blurRad="38100" dist="38100" dir="2700000" algn="tl">
                    <a:srgbClr val="000000">
                      <a:alpha val="43137"/>
                    </a:srgbClr>
                  </a:outerShdw>
                </a:effectLst>
                <a:latin typeface="Arial" pitchFamily="34" charset="0"/>
              </a:defRPr>
            </a:lvl1pPr>
          </a:lstStyle>
          <a:p>
            <a:pPr>
              <a:defRPr/>
            </a:pPr>
            <a:fld id="{9B29F9D6-2ECD-41A9-A769-7294EF058D1F}" type="slidenum">
              <a:rPr lang="it-IT" altLang="en-US"/>
              <a:pPr>
                <a:defRPr/>
              </a:pPr>
              <a:t>‹#›</a:t>
            </a:fld>
            <a:endParaRPr lang="it-IT" altLang="en-US"/>
          </a:p>
        </p:txBody>
      </p:sp>
    </p:spTree>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it-IT"/>
          </a:p>
        </p:txBody>
      </p:sp>
      <p:sp>
        <p:nvSpPr>
          <p:cNvPr id="5" name="Rectangle 5"/>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it-IT"/>
          </a:p>
        </p:txBody>
      </p:sp>
      <p:sp>
        <p:nvSpPr>
          <p:cNvPr id="6" name="Rectangle 6"/>
          <p:cNvSpPr>
            <a:spLocks noGrp="1" noChangeArrowheads="1"/>
          </p:cNvSpPr>
          <p:nvPr>
            <p:ph type="sldNum" sz="quarter" idx="12"/>
          </p:nvPr>
        </p:nvSpPr>
        <p:spPr/>
        <p:txBody>
          <a:bodyPr/>
          <a:lstStyle>
            <a:lvl1pPr>
              <a:defRPr>
                <a:effectLst>
                  <a:outerShdw blurRad="38100" dist="38100" dir="2700000" algn="tl">
                    <a:srgbClr val="000000">
                      <a:alpha val="43137"/>
                    </a:srgbClr>
                  </a:outerShdw>
                </a:effectLst>
                <a:latin typeface="Arial" pitchFamily="34" charset="0"/>
              </a:defRPr>
            </a:lvl1pPr>
          </a:lstStyle>
          <a:p>
            <a:pPr>
              <a:defRPr/>
            </a:pPr>
            <a:fld id="{EA3292BC-92F3-4E96-AB2E-C06939C87FC3}" type="slidenum">
              <a:rPr lang="it-IT" altLang="en-US"/>
              <a:pPr>
                <a:defRPr/>
              </a:pPr>
              <a:t>‹#›</a:t>
            </a:fld>
            <a:endParaRPr lang="it-IT" altLang="en-US"/>
          </a:p>
        </p:txBody>
      </p:sp>
    </p:spTree>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4"/>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it-IT"/>
          </a:p>
        </p:txBody>
      </p:sp>
      <p:sp>
        <p:nvSpPr>
          <p:cNvPr id="5" name="Rectangle 5"/>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it-IT"/>
          </a:p>
        </p:txBody>
      </p:sp>
      <p:sp>
        <p:nvSpPr>
          <p:cNvPr id="6" name="Rectangle 6"/>
          <p:cNvSpPr>
            <a:spLocks noGrp="1" noChangeArrowheads="1"/>
          </p:cNvSpPr>
          <p:nvPr>
            <p:ph type="sldNum" sz="quarter" idx="12"/>
          </p:nvPr>
        </p:nvSpPr>
        <p:spPr/>
        <p:txBody>
          <a:bodyPr/>
          <a:lstStyle>
            <a:lvl1pPr>
              <a:defRPr>
                <a:effectLst>
                  <a:outerShdw blurRad="38100" dist="38100" dir="2700000" algn="tl">
                    <a:srgbClr val="000000">
                      <a:alpha val="43137"/>
                    </a:srgbClr>
                  </a:outerShdw>
                </a:effectLst>
                <a:latin typeface="Arial" pitchFamily="34" charset="0"/>
              </a:defRPr>
            </a:lvl1pPr>
          </a:lstStyle>
          <a:p>
            <a:pPr>
              <a:defRPr/>
            </a:pPr>
            <a:fld id="{A3205B37-FC53-4DE2-B909-66E57BFB638D}" type="slidenum">
              <a:rPr lang="it-IT" altLang="en-US"/>
              <a:pPr>
                <a:defRPr/>
              </a:pPr>
              <a:t>‹#›</a:t>
            </a:fld>
            <a:endParaRPr lang="it-IT" altLang="en-US"/>
          </a:p>
        </p:txBody>
      </p:sp>
    </p:spTree>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it-IT"/>
          </a:p>
        </p:txBody>
      </p:sp>
      <p:sp>
        <p:nvSpPr>
          <p:cNvPr id="6" name="Rectangle 5"/>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it-IT"/>
          </a:p>
        </p:txBody>
      </p:sp>
      <p:sp>
        <p:nvSpPr>
          <p:cNvPr id="7" name="Rectangle 6"/>
          <p:cNvSpPr>
            <a:spLocks noGrp="1" noChangeArrowheads="1"/>
          </p:cNvSpPr>
          <p:nvPr>
            <p:ph type="sldNum" sz="quarter" idx="12"/>
          </p:nvPr>
        </p:nvSpPr>
        <p:spPr/>
        <p:txBody>
          <a:bodyPr/>
          <a:lstStyle>
            <a:lvl1pPr>
              <a:defRPr>
                <a:effectLst>
                  <a:outerShdw blurRad="38100" dist="38100" dir="2700000" algn="tl">
                    <a:srgbClr val="000000">
                      <a:alpha val="43137"/>
                    </a:srgbClr>
                  </a:outerShdw>
                </a:effectLst>
                <a:latin typeface="Arial" pitchFamily="34" charset="0"/>
              </a:defRPr>
            </a:lvl1pPr>
          </a:lstStyle>
          <a:p>
            <a:pPr>
              <a:defRPr/>
            </a:pPr>
            <a:fld id="{EA4E3791-4208-41EC-B657-7D366B94EF14}" type="slidenum">
              <a:rPr lang="it-IT" altLang="en-US"/>
              <a:pPr>
                <a:defRPr/>
              </a:pPr>
              <a:t>‹#›</a:t>
            </a:fld>
            <a:endParaRPr lang="it-IT" altLang="en-US"/>
          </a:p>
        </p:txBody>
      </p:sp>
    </p:spTree>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it-IT"/>
          </a:p>
        </p:txBody>
      </p:sp>
      <p:sp>
        <p:nvSpPr>
          <p:cNvPr id="8" name="Rectangle 5"/>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it-IT"/>
          </a:p>
        </p:txBody>
      </p:sp>
      <p:sp>
        <p:nvSpPr>
          <p:cNvPr id="9" name="Rectangle 6"/>
          <p:cNvSpPr>
            <a:spLocks noGrp="1" noChangeArrowheads="1"/>
          </p:cNvSpPr>
          <p:nvPr>
            <p:ph type="sldNum" sz="quarter" idx="12"/>
          </p:nvPr>
        </p:nvSpPr>
        <p:spPr/>
        <p:txBody>
          <a:bodyPr/>
          <a:lstStyle>
            <a:lvl1pPr>
              <a:defRPr>
                <a:effectLst>
                  <a:outerShdw blurRad="38100" dist="38100" dir="2700000" algn="tl">
                    <a:srgbClr val="000000">
                      <a:alpha val="43137"/>
                    </a:srgbClr>
                  </a:outerShdw>
                </a:effectLst>
                <a:latin typeface="Arial" pitchFamily="34" charset="0"/>
              </a:defRPr>
            </a:lvl1pPr>
          </a:lstStyle>
          <a:p>
            <a:pPr>
              <a:defRPr/>
            </a:pPr>
            <a:fld id="{AF738E8B-E26C-4014-B229-51D1F21D2788}" type="slidenum">
              <a:rPr lang="it-IT" altLang="en-US"/>
              <a:pPr>
                <a:defRPr/>
              </a:pPr>
              <a:t>‹#›</a:t>
            </a:fld>
            <a:endParaRPr lang="it-IT" altLang="en-US"/>
          </a:p>
        </p:txBody>
      </p:sp>
    </p:spTree>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it-IT"/>
          </a:p>
        </p:txBody>
      </p:sp>
      <p:sp>
        <p:nvSpPr>
          <p:cNvPr id="4" name="Rectangle 5"/>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it-IT"/>
          </a:p>
        </p:txBody>
      </p:sp>
      <p:sp>
        <p:nvSpPr>
          <p:cNvPr id="5" name="Rectangle 6"/>
          <p:cNvSpPr>
            <a:spLocks noGrp="1" noChangeArrowheads="1"/>
          </p:cNvSpPr>
          <p:nvPr>
            <p:ph type="sldNum" sz="quarter" idx="12"/>
          </p:nvPr>
        </p:nvSpPr>
        <p:spPr/>
        <p:txBody>
          <a:bodyPr/>
          <a:lstStyle>
            <a:lvl1pPr>
              <a:defRPr>
                <a:effectLst>
                  <a:outerShdw blurRad="38100" dist="38100" dir="2700000" algn="tl">
                    <a:srgbClr val="000000">
                      <a:alpha val="43137"/>
                    </a:srgbClr>
                  </a:outerShdw>
                </a:effectLst>
                <a:latin typeface="Arial" pitchFamily="34" charset="0"/>
              </a:defRPr>
            </a:lvl1pPr>
          </a:lstStyle>
          <a:p>
            <a:pPr>
              <a:defRPr/>
            </a:pPr>
            <a:fld id="{B2A9EE32-EA0A-4E4A-ADE3-946E42953420}" type="slidenum">
              <a:rPr lang="it-IT" altLang="en-US"/>
              <a:pPr>
                <a:defRPr/>
              </a:pPr>
              <a:t>‹#›</a:t>
            </a:fld>
            <a:endParaRPr lang="it-IT"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AFD11EA-364A-4E60-BC82-05E0E7B75120}" type="slidenum">
              <a:rPr lang="en-US"/>
              <a:pPr>
                <a:defRPr/>
              </a:pPr>
              <a:t>‹#›</a:t>
            </a:fld>
            <a:endParaRPr lang="en-US"/>
          </a:p>
        </p:txBody>
      </p:sp>
    </p:spTree>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it-IT"/>
          </a:p>
        </p:txBody>
      </p:sp>
      <p:sp>
        <p:nvSpPr>
          <p:cNvPr id="3" name="Rectangle 5"/>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it-IT"/>
          </a:p>
        </p:txBody>
      </p:sp>
      <p:sp>
        <p:nvSpPr>
          <p:cNvPr id="4" name="Rectangle 6"/>
          <p:cNvSpPr>
            <a:spLocks noGrp="1" noChangeArrowheads="1"/>
          </p:cNvSpPr>
          <p:nvPr>
            <p:ph type="sldNum" sz="quarter" idx="12"/>
          </p:nvPr>
        </p:nvSpPr>
        <p:spPr/>
        <p:txBody>
          <a:bodyPr/>
          <a:lstStyle>
            <a:lvl1pPr>
              <a:defRPr>
                <a:effectLst>
                  <a:outerShdw blurRad="38100" dist="38100" dir="2700000" algn="tl">
                    <a:srgbClr val="000000">
                      <a:alpha val="43137"/>
                    </a:srgbClr>
                  </a:outerShdw>
                </a:effectLst>
                <a:latin typeface="Arial" pitchFamily="34" charset="0"/>
              </a:defRPr>
            </a:lvl1pPr>
          </a:lstStyle>
          <a:p>
            <a:pPr>
              <a:defRPr/>
            </a:pPr>
            <a:fld id="{5E92BC91-4155-4789-9E97-9AD2A4AA7F6E}" type="slidenum">
              <a:rPr lang="it-IT" altLang="en-US"/>
              <a:pPr>
                <a:defRPr/>
              </a:pPr>
              <a:t>‹#›</a:t>
            </a:fld>
            <a:endParaRPr lang="it-IT" altLang="en-US"/>
          </a:p>
        </p:txBody>
      </p:sp>
    </p:spTree>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it-IT"/>
          </a:p>
        </p:txBody>
      </p:sp>
      <p:sp>
        <p:nvSpPr>
          <p:cNvPr id="6" name="Rectangle 5"/>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it-IT"/>
          </a:p>
        </p:txBody>
      </p:sp>
      <p:sp>
        <p:nvSpPr>
          <p:cNvPr id="7" name="Rectangle 6"/>
          <p:cNvSpPr>
            <a:spLocks noGrp="1" noChangeArrowheads="1"/>
          </p:cNvSpPr>
          <p:nvPr>
            <p:ph type="sldNum" sz="quarter" idx="12"/>
          </p:nvPr>
        </p:nvSpPr>
        <p:spPr/>
        <p:txBody>
          <a:bodyPr/>
          <a:lstStyle>
            <a:lvl1pPr>
              <a:defRPr>
                <a:effectLst>
                  <a:outerShdw blurRad="38100" dist="38100" dir="2700000" algn="tl">
                    <a:srgbClr val="000000">
                      <a:alpha val="43137"/>
                    </a:srgbClr>
                  </a:outerShdw>
                </a:effectLst>
                <a:latin typeface="Arial" pitchFamily="34" charset="0"/>
              </a:defRPr>
            </a:lvl1pPr>
          </a:lstStyle>
          <a:p>
            <a:pPr>
              <a:defRPr/>
            </a:pPr>
            <a:fld id="{ACCBFD45-9A2F-4B95-8A50-E5841B1AA981}" type="slidenum">
              <a:rPr lang="it-IT" altLang="en-US"/>
              <a:pPr>
                <a:defRPr/>
              </a:pPr>
              <a:t>‹#›</a:t>
            </a:fld>
            <a:endParaRPr lang="it-IT" altLang="en-US"/>
          </a:p>
        </p:txBody>
      </p:sp>
    </p:spTree>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it-IT"/>
          </a:p>
        </p:txBody>
      </p:sp>
      <p:sp>
        <p:nvSpPr>
          <p:cNvPr id="6" name="Rectangle 5"/>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it-IT"/>
          </a:p>
        </p:txBody>
      </p:sp>
      <p:sp>
        <p:nvSpPr>
          <p:cNvPr id="7" name="Rectangle 6"/>
          <p:cNvSpPr>
            <a:spLocks noGrp="1" noChangeArrowheads="1"/>
          </p:cNvSpPr>
          <p:nvPr>
            <p:ph type="sldNum" sz="quarter" idx="12"/>
          </p:nvPr>
        </p:nvSpPr>
        <p:spPr/>
        <p:txBody>
          <a:bodyPr/>
          <a:lstStyle>
            <a:lvl1pPr>
              <a:defRPr>
                <a:effectLst>
                  <a:outerShdw blurRad="38100" dist="38100" dir="2700000" algn="tl">
                    <a:srgbClr val="000000">
                      <a:alpha val="43137"/>
                    </a:srgbClr>
                  </a:outerShdw>
                </a:effectLst>
                <a:latin typeface="Arial" pitchFamily="34" charset="0"/>
              </a:defRPr>
            </a:lvl1pPr>
          </a:lstStyle>
          <a:p>
            <a:pPr>
              <a:defRPr/>
            </a:pPr>
            <a:fld id="{7BB1C70D-1D7B-4F23-9E17-DE6DC8FD0A6B}" type="slidenum">
              <a:rPr lang="it-IT" altLang="en-US"/>
              <a:pPr>
                <a:defRPr/>
              </a:pPr>
              <a:t>‹#›</a:t>
            </a:fld>
            <a:endParaRPr lang="it-IT" altLang="en-US"/>
          </a:p>
        </p:txBody>
      </p:sp>
    </p:spTree>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it-IT"/>
          </a:p>
        </p:txBody>
      </p:sp>
      <p:sp>
        <p:nvSpPr>
          <p:cNvPr id="5" name="Rectangle 5"/>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it-IT"/>
          </a:p>
        </p:txBody>
      </p:sp>
      <p:sp>
        <p:nvSpPr>
          <p:cNvPr id="6" name="Rectangle 6"/>
          <p:cNvSpPr>
            <a:spLocks noGrp="1" noChangeArrowheads="1"/>
          </p:cNvSpPr>
          <p:nvPr>
            <p:ph type="sldNum" sz="quarter" idx="12"/>
          </p:nvPr>
        </p:nvSpPr>
        <p:spPr/>
        <p:txBody>
          <a:bodyPr/>
          <a:lstStyle>
            <a:lvl1pPr>
              <a:defRPr>
                <a:effectLst>
                  <a:outerShdw blurRad="38100" dist="38100" dir="2700000" algn="tl">
                    <a:srgbClr val="000000">
                      <a:alpha val="43137"/>
                    </a:srgbClr>
                  </a:outerShdw>
                </a:effectLst>
                <a:latin typeface="Arial" pitchFamily="34" charset="0"/>
              </a:defRPr>
            </a:lvl1pPr>
          </a:lstStyle>
          <a:p>
            <a:pPr>
              <a:defRPr/>
            </a:pPr>
            <a:fld id="{B1F3B2DC-5A44-4915-87C2-22C4E3F58066}" type="slidenum">
              <a:rPr lang="it-IT" altLang="en-US"/>
              <a:pPr>
                <a:defRPr/>
              </a:pPr>
              <a:t>‹#›</a:t>
            </a:fld>
            <a:endParaRPr lang="it-IT" altLang="en-US"/>
          </a:p>
        </p:txBody>
      </p:sp>
    </p:spTree>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it-IT"/>
          </a:p>
        </p:txBody>
      </p:sp>
      <p:sp>
        <p:nvSpPr>
          <p:cNvPr id="5" name="Rectangle 5"/>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it-IT"/>
          </a:p>
        </p:txBody>
      </p:sp>
      <p:sp>
        <p:nvSpPr>
          <p:cNvPr id="6" name="Rectangle 6"/>
          <p:cNvSpPr>
            <a:spLocks noGrp="1" noChangeArrowheads="1"/>
          </p:cNvSpPr>
          <p:nvPr>
            <p:ph type="sldNum" sz="quarter" idx="12"/>
          </p:nvPr>
        </p:nvSpPr>
        <p:spPr/>
        <p:txBody>
          <a:bodyPr/>
          <a:lstStyle>
            <a:lvl1pPr>
              <a:defRPr>
                <a:effectLst>
                  <a:outerShdw blurRad="38100" dist="38100" dir="2700000" algn="tl">
                    <a:srgbClr val="000000">
                      <a:alpha val="43137"/>
                    </a:srgbClr>
                  </a:outerShdw>
                </a:effectLst>
                <a:latin typeface="Arial" pitchFamily="34" charset="0"/>
              </a:defRPr>
            </a:lvl1pPr>
          </a:lstStyle>
          <a:p>
            <a:pPr>
              <a:defRPr/>
            </a:pPr>
            <a:fld id="{581FC5F9-D35C-4E86-90DB-8971CD1873D4}" type="slidenum">
              <a:rPr lang="it-IT" altLang="en-US"/>
              <a:pPr>
                <a:defRPr/>
              </a:pPr>
              <a:t>‹#›</a:t>
            </a:fld>
            <a:endParaRPr lang="it-IT" altLang="en-US"/>
          </a:p>
        </p:txBody>
      </p:sp>
    </p:spTree>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7"/>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b="1">
                <a:effectLst>
                  <a:outerShdw blurRad="38100" dist="38100" dir="2700000" algn="tl">
                    <a:srgbClr val="000000">
                      <a:alpha val="43137"/>
                    </a:srgbClr>
                  </a:outerShdw>
                </a:effectLst>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lgn="l">
              <a:defRPr b="1">
                <a:effectLst>
                  <a:outerShdw blurRad="38100" dist="38100" dir="2700000" algn="tl">
                    <a:srgbClr val="000000">
                      <a:alpha val="43137"/>
                    </a:srgbClr>
                  </a:outerShdw>
                </a:effectLst>
                <a:latin typeface="Arial" pitchFamily="34" charset="0"/>
              </a:defRPr>
            </a:lvl1pPr>
          </a:lstStyle>
          <a:p>
            <a:pPr>
              <a:defRPr/>
            </a:pPr>
            <a:r>
              <a:rPr lang="en-GB"/>
              <a:t>Adrian Banning Leicester 2010 </a:t>
            </a:r>
            <a:endParaRPr lang="en-US"/>
          </a:p>
        </p:txBody>
      </p:sp>
      <p:sp>
        <p:nvSpPr>
          <p:cNvPr id="6" name="Slide Number Placeholder 5"/>
          <p:cNvSpPr>
            <a:spLocks noGrp="1"/>
          </p:cNvSpPr>
          <p:nvPr>
            <p:ph type="sldNum" sz="quarter" idx="12"/>
          </p:nvPr>
        </p:nvSpPr>
        <p:spPr/>
        <p:txBody>
          <a:bodyPr/>
          <a:lstStyle>
            <a:lvl1pPr>
              <a:defRPr b="1">
                <a:effectLst>
                  <a:outerShdw blurRad="38100" dist="38100" dir="2700000" algn="tl">
                    <a:srgbClr val="000000">
                      <a:alpha val="43137"/>
                    </a:srgbClr>
                  </a:outerShdw>
                </a:effectLst>
                <a:latin typeface="Arial" pitchFamily="34" charset="0"/>
              </a:defRPr>
            </a:lvl1pPr>
          </a:lstStyle>
          <a:p>
            <a:pPr>
              <a:defRPr/>
            </a:pPr>
            <a:fld id="{9BACB1D0-C10B-47BD-8025-30A586D8D287}" type="slidenum">
              <a:rPr lang="en-US"/>
              <a:pPr>
                <a:defRPr/>
              </a:pPr>
              <a:t>‹#›</a:t>
            </a:fld>
            <a:endParaRPr lang="en-US"/>
          </a:p>
        </p:txBody>
      </p:sp>
    </p:spTree>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b="1">
                <a:effectLst>
                  <a:outerShdw blurRad="38100" dist="38100" dir="2700000" algn="tl">
                    <a:srgbClr val="000000">
                      <a:alpha val="43137"/>
                    </a:srgbClr>
                  </a:outerShdw>
                </a:effectLst>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lgn="l">
              <a:defRPr b="1">
                <a:effectLst>
                  <a:outerShdw blurRad="38100" dist="38100" dir="2700000" algn="tl">
                    <a:srgbClr val="000000">
                      <a:alpha val="43137"/>
                    </a:srgbClr>
                  </a:outerShdw>
                </a:effectLst>
                <a:latin typeface="Arial" pitchFamily="34" charset="0"/>
              </a:defRPr>
            </a:lvl1pPr>
          </a:lstStyle>
          <a:p>
            <a:pPr>
              <a:defRPr/>
            </a:pPr>
            <a:r>
              <a:rPr lang="en-GB"/>
              <a:t>Adrian Banning Leicester 2010 </a:t>
            </a:r>
            <a:endParaRPr lang="en-US"/>
          </a:p>
        </p:txBody>
      </p:sp>
      <p:sp>
        <p:nvSpPr>
          <p:cNvPr id="6" name="Slide Number Placeholder 5"/>
          <p:cNvSpPr>
            <a:spLocks noGrp="1"/>
          </p:cNvSpPr>
          <p:nvPr>
            <p:ph type="sldNum" sz="quarter" idx="12"/>
          </p:nvPr>
        </p:nvSpPr>
        <p:spPr/>
        <p:txBody>
          <a:bodyPr/>
          <a:lstStyle>
            <a:lvl1pPr>
              <a:defRPr b="1">
                <a:effectLst>
                  <a:outerShdw blurRad="38100" dist="38100" dir="2700000" algn="tl">
                    <a:srgbClr val="000000">
                      <a:alpha val="43137"/>
                    </a:srgbClr>
                  </a:outerShdw>
                </a:effectLst>
                <a:latin typeface="Arial" pitchFamily="34" charset="0"/>
              </a:defRPr>
            </a:lvl1pPr>
          </a:lstStyle>
          <a:p>
            <a:pPr>
              <a:defRPr/>
            </a:pPr>
            <a:fld id="{D1CE459B-4E54-4C4F-9B65-B87061DAE42F}" type="slidenum">
              <a:rPr lang="en-US"/>
              <a:pPr>
                <a:defRPr/>
              </a:pPr>
              <a:t>‹#›</a:t>
            </a:fld>
            <a:endParaRPr lang="en-US"/>
          </a:p>
        </p:txBody>
      </p:sp>
    </p:spTree>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2"/>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b="1">
                <a:effectLst>
                  <a:outerShdw blurRad="38100" dist="38100" dir="2700000" algn="tl">
                    <a:srgbClr val="000000">
                      <a:alpha val="43137"/>
                    </a:srgbClr>
                  </a:outerShdw>
                </a:effectLst>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lgn="l">
              <a:defRPr b="1">
                <a:effectLst>
                  <a:outerShdw blurRad="38100" dist="38100" dir="2700000" algn="tl">
                    <a:srgbClr val="000000">
                      <a:alpha val="43137"/>
                    </a:srgbClr>
                  </a:outerShdw>
                </a:effectLst>
                <a:latin typeface="Arial" pitchFamily="34" charset="0"/>
              </a:defRPr>
            </a:lvl1pPr>
          </a:lstStyle>
          <a:p>
            <a:pPr>
              <a:defRPr/>
            </a:pPr>
            <a:r>
              <a:rPr lang="en-GB"/>
              <a:t>Adrian Banning Leicester 2010 </a:t>
            </a:r>
            <a:endParaRPr lang="en-US"/>
          </a:p>
        </p:txBody>
      </p:sp>
      <p:sp>
        <p:nvSpPr>
          <p:cNvPr id="6" name="Slide Number Placeholder 5"/>
          <p:cNvSpPr>
            <a:spLocks noGrp="1"/>
          </p:cNvSpPr>
          <p:nvPr>
            <p:ph type="sldNum" sz="quarter" idx="12"/>
          </p:nvPr>
        </p:nvSpPr>
        <p:spPr/>
        <p:txBody>
          <a:bodyPr/>
          <a:lstStyle>
            <a:lvl1pPr>
              <a:defRPr b="1">
                <a:effectLst>
                  <a:outerShdw blurRad="38100" dist="38100" dir="2700000" algn="tl">
                    <a:srgbClr val="000000">
                      <a:alpha val="43137"/>
                    </a:srgbClr>
                  </a:outerShdw>
                </a:effectLst>
                <a:latin typeface="Arial" pitchFamily="34" charset="0"/>
              </a:defRPr>
            </a:lvl1pPr>
          </a:lstStyle>
          <a:p>
            <a:pPr>
              <a:defRPr/>
            </a:pPr>
            <a:fld id="{08128CDA-F120-4439-97B2-D79BC55AC4D7}" type="slidenum">
              <a:rPr lang="en-US"/>
              <a:pPr>
                <a:defRPr/>
              </a:pPr>
              <a:t>‹#›</a:t>
            </a:fld>
            <a:endParaRPr lang="en-US"/>
          </a:p>
        </p:txBody>
      </p:sp>
    </p:spTree>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752600"/>
            <a:ext cx="40767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86300" y="1752600"/>
            <a:ext cx="40767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b="1">
                <a:effectLst>
                  <a:outerShdw blurRad="38100" dist="38100" dir="2700000" algn="tl">
                    <a:srgbClr val="000000">
                      <a:alpha val="43137"/>
                    </a:srgbClr>
                  </a:outerShdw>
                </a:effectLst>
                <a:latin typeface="Arial" pitchFamily="34" charset="0"/>
              </a:defRPr>
            </a:lvl1pPr>
          </a:lstStyle>
          <a:p>
            <a:pPr>
              <a:defRPr/>
            </a:pPr>
            <a:endParaRPr lang="en-US"/>
          </a:p>
        </p:txBody>
      </p:sp>
      <p:sp>
        <p:nvSpPr>
          <p:cNvPr id="6" name="Footer Placeholder 5"/>
          <p:cNvSpPr>
            <a:spLocks noGrp="1"/>
          </p:cNvSpPr>
          <p:nvPr>
            <p:ph type="ftr" sz="quarter" idx="11"/>
          </p:nvPr>
        </p:nvSpPr>
        <p:spPr/>
        <p:txBody>
          <a:bodyPr/>
          <a:lstStyle>
            <a:lvl1pPr algn="l">
              <a:defRPr b="1">
                <a:effectLst>
                  <a:outerShdw blurRad="38100" dist="38100" dir="2700000" algn="tl">
                    <a:srgbClr val="000000">
                      <a:alpha val="43137"/>
                    </a:srgbClr>
                  </a:outerShdw>
                </a:effectLst>
                <a:latin typeface="Arial" pitchFamily="34" charset="0"/>
              </a:defRPr>
            </a:lvl1pPr>
          </a:lstStyle>
          <a:p>
            <a:pPr>
              <a:defRPr/>
            </a:pPr>
            <a:r>
              <a:rPr lang="en-GB"/>
              <a:t>Adrian Banning Leicester 2010 </a:t>
            </a:r>
            <a:endParaRPr lang="en-US"/>
          </a:p>
        </p:txBody>
      </p:sp>
      <p:sp>
        <p:nvSpPr>
          <p:cNvPr id="7" name="Slide Number Placeholder 6"/>
          <p:cNvSpPr>
            <a:spLocks noGrp="1"/>
          </p:cNvSpPr>
          <p:nvPr>
            <p:ph type="sldNum" sz="quarter" idx="12"/>
          </p:nvPr>
        </p:nvSpPr>
        <p:spPr/>
        <p:txBody>
          <a:bodyPr/>
          <a:lstStyle>
            <a:lvl1pPr>
              <a:defRPr b="1">
                <a:effectLst>
                  <a:outerShdw blurRad="38100" dist="38100" dir="2700000" algn="tl">
                    <a:srgbClr val="000000">
                      <a:alpha val="43137"/>
                    </a:srgbClr>
                  </a:outerShdw>
                </a:effectLst>
                <a:latin typeface="Arial" pitchFamily="34" charset="0"/>
              </a:defRPr>
            </a:lvl1pPr>
          </a:lstStyle>
          <a:p>
            <a:pPr>
              <a:defRPr/>
            </a:pPr>
            <a:fld id="{EFB5CACD-31E1-4EE5-812E-70D9BED5C16C}" type="slidenum">
              <a:rPr lang="en-US"/>
              <a:pPr>
                <a:defRPr/>
              </a:pPr>
              <a:t>‹#›</a:t>
            </a:fld>
            <a:endParaRPr lang="en-US"/>
          </a:p>
        </p:txBody>
      </p:sp>
    </p:spTree>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b="1">
                <a:effectLst>
                  <a:outerShdw blurRad="38100" dist="38100" dir="2700000" algn="tl">
                    <a:srgbClr val="000000">
                      <a:alpha val="43137"/>
                    </a:srgbClr>
                  </a:outerShdw>
                </a:effectLst>
                <a:latin typeface="Arial" pitchFamily="34" charset="0"/>
              </a:defRPr>
            </a:lvl1pPr>
          </a:lstStyle>
          <a:p>
            <a:pPr>
              <a:defRPr/>
            </a:pPr>
            <a:endParaRPr lang="en-US"/>
          </a:p>
        </p:txBody>
      </p:sp>
      <p:sp>
        <p:nvSpPr>
          <p:cNvPr id="8" name="Footer Placeholder 7"/>
          <p:cNvSpPr>
            <a:spLocks noGrp="1"/>
          </p:cNvSpPr>
          <p:nvPr>
            <p:ph type="ftr" sz="quarter" idx="11"/>
          </p:nvPr>
        </p:nvSpPr>
        <p:spPr/>
        <p:txBody>
          <a:bodyPr/>
          <a:lstStyle>
            <a:lvl1pPr algn="l">
              <a:defRPr b="1">
                <a:effectLst>
                  <a:outerShdw blurRad="38100" dist="38100" dir="2700000" algn="tl">
                    <a:srgbClr val="000000">
                      <a:alpha val="43137"/>
                    </a:srgbClr>
                  </a:outerShdw>
                </a:effectLst>
                <a:latin typeface="Arial" pitchFamily="34" charset="0"/>
              </a:defRPr>
            </a:lvl1pPr>
          </a:lstStyle>
          <a:p>
            <a:pPr>
              <a:defRPr/>
            </a:pPr>
            <a:r>
              <a:rPr lang="en-GB"/>
              <a:t>Adrian Banning Leicester 2010 </a:t>
            </a:r>
            <a:endParaRPr lang="en-US"/>
          </a:p>
        </p:txBody>
      </p:sp>
      <p:sp>
        <p:nvSpPr>
          <p:cNvPr id="9" name="Slide Number Placeholder 8"/>
          <p:cNvSpPr>
            <a:spLocks noGrp="1"/>
          </p:cNvSpPr>
          <p:nvPr>
            <p:ph type="sldNum" sz="quarter" idx="12"/>
          </p:nvPr>
        </p:nvSpPr>
        <p:spPr/>
        <p:txBody>
          <a:bodyPr/>
          <a:lstStyle>
            <a:lvl1pPr>
              <a:defRPr b="1">
                <a:effectLst>
                  <a:outerShdw blurRad="38100" dist="38100" dir="2700000" algn="tl">
                    <a:srgbClr val="000000">
                      <a:alpha val="43137"/>
                    </a:srgbClr>
                  </a:outerShdw>
                </a:effectLst>
                <a:latin typeface="Arial" pitchFamily="34" charset="0"/>
              </a:defRPr>
            </a:lvl1pPr>
          </a:lstStyle>
          <a:p>
            <a:pPr>
              <a:defRPr/>
            </a:pPr>
            <a:fld id="{9C6CE265-DA72-4031-9BDD-AD32896DA580}"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9"/>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2344F25D-7C15-4770-A487-663FF079B204}" type="slidenum">
              <a:rPr lang="en-GB"/>
              <a:pPr>
                <a:defRPr/>
              </a:pPr>
              <a:t>‹#›</a:t>
            </a:fld>
            <a:endParaRPr lang="en-GB"/>
          </a:p>
        </p:txBody>
      </p:sp>
    </p:spTree>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b="1">
                <a:effectLst>
                  <a:outerShdw blurRad="38100" dist="38100" dir="2700000" algn="tl">
                    <a:srgbClr val="000000">
                      <a:alpha val="43137"/>
                    </a:srgbClr>
                  </a:outerShdw>
                </a:effectLst>
                <a:latin typeface="Arial" pitchFamily="34" charset="0"/>
              </a:defRPr>
            </a:lvl1pPr>
          </a:lstStyle>
          <a:p>
            <a:pPr>
              <a:defRPr/>
            </a:pPr>
            <a:endParaRPr lang="en-US"/>
          </a:p>
        </p:txBody>
      </p:sp>
      <p:sp>
        <p:nvSpPr>
          <p:cNvPr id="4" name="Footer Placeholder 3"/>
          <p:cNvSpPr>
            <a:spLocks noGrp="1"/>
          </p:cNvSpPr>
          <p:nvPr>
            <p:ph type="ftr" sz="quarter" idx="11"/>
          </p:nvPr>
        </p:nvSpPr>
        <p:spPr/>
        <p:txBody>
          <a:bodyPr/>
          <a:lstStyle>
            <a:lvl1pPr algn="l">
              <a:defRPr b="1">
                <a:effectLst>
                  <a:outerShdw blurRad="38100" dist="38100" dir="2700000" algn="tl">
                    <a:srgbClr val="000000">
                      <a:alpha val="43137"/>
                    </a:srgbClr>
                  </a:outerShdw>
                </a:effectLst>
                <a:latin typeface="Arial" pitchFamily="34" charset="0"/>
              </a:defRPr>
            </a:lvl1pPr>
          </a:lstStyle>
          <a:p>
            <a:pPr>
              <a:defRPr/>
            </a:pPr>
            <a:r>
              <a:rPr lang="en-GB"/>
              <a:t>Adrian Banning Leicester 2010 </a:t>
            </a:r>
            <a:endParaRPr lang="en-US"/>
          </a:p>
        </p:txBody>
      </p:sp>
      <p:sp>
        <p:nvSpPr>
          <p:cNvPr id="5" name="Slide Number Placeholder 4"/>
          <p:cNvSpPr>
            <a:spLocks noGrp="1"/>
          </p:cNvSpPr>
          <p:nvPr>
            <p:ph type="sldNum" sz="quarter" idx="12"/>
          </p:nvPr>
        </p:nvSpPr>
        <p:spPr/>
        <p:txBody>
          <a:bodyPr/>
          <a:lstStyle>
            <a:lvl1pPr>
              <a:defRPr b="1">
                <a:effectLst>
                  <a:outerShdw blurRad="38100" dist="38100" dir="2700000" algn="tl">
                    <a:srgbClr val="000000">
                      <a:alpha val="43137"/>
                    </a:srgbClr>
                  </a:outerShdw>
                </a:effectLst>
                <a:latin typeface="Arial" pitchFamily="34" charset="0"/>
              </a:defRPr>
            </a:lvl1pPr>
          </a:lstStyle>
          <a:p>
            <a:pPr>
              <a:defRPr/>
            </a:pPr>
            <a:fld id="{7313471F-7BFE-4FD4-B679-7B0F5D565CC1}" type="slidenum">
              <a:rPr lang="en-US"/>
              <a:pPr>
                <a:defRPr/>
              </a:pPr>
              <a:t>‹#›</a:t>
            </a:fld>
            <a:endParaRPr lang="en-US"/>
          </a:p>
        </p:txBody>
      </p:sp>
    </p:spTree>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a:effectLst>
                  <a:outerShdw blurRad="38100" dist="38100" dir="2700000" algn="tl">
                    <a:srgbClr val="000000">
                      <a:alpha val="43137"/>
                    </a:srgbClr>
                  </a:outerShdw>
                </a:effectLst>
                <a:latin typeface="Arial" pitchFamily="34" charset="0"/>
              </a:defRPr>
            </a:lvl1pPr>
          </a:lstStyle>
          <a:p>
            <a:pPr>
              <a:defRPr/>
            </a:pPr>
            <a:endParaRPr lang="en-US"/>
          </a:p>
        </p:txBody>
      </p:sp>
      <p:sp>
        <p:nvSpPr>
          <p:cNvPr id="3" name="Footer Placeholder 2"/>
          <p:cNvSpPr>
            <a:spLocks noGrp="1"/>
          </p:cNvSpPr>
          <p:nvPr>
            <p:ph type="ftr" sz="quarter" idx="11"/>
          </p:nvPr>
        </p:nvSpPr>
        <p:spPr/>
        <p:txBody>
          <a:bodyPr/>
          <a:lstStyle>
            <a:lvl1pPr algn="l">
              <a:defRPr b="1">
                <a:effectLst>
                  <a:outerShdw blurRad="38100" dist="38100" dir="2700000" algn="tl">
                    <a:srgbClr val="000000">
                      <a:alpha val="43137"/>
                    </a:srgbClr>
                  </a:outerShdw>
                </a:effectLst>
                <a:latin typeface="Arial" pitchFamily="34" charset="0"/>
              </a:defRPr>
            </a:lvl1pPr>
          </a:lstStyle>
          <a:p>
            <a:pPr>
              <a:defRPr/>
            </a:pPr>
            <a:r>
              <a:rPr lang="en-GB"/>
              <a:t>Adrian Banning Leicester 2010 </a:t>
            </a:r>
            <a:endParaRPr lang="en-US"/>
          </a:p>
        </p:txBody>
      </p:sp>
      <p:sp>
        <p:nvSpPr>
          <p:cNvPr id="4" name="Slide Number Placeholder 3"/>
          <p:cNvSpPr>
            <a:spLocks noGrp="1"/>
          </p:cNvSpPr>
          <p:nvPr>
            <p:ph type="sldNum" sz="quarter" idx="12"/>
          </p:nvPr>
        </p:nvSpPr>
        <p:spPr/>
        <p:txBody>
          <a:bodyPr/>
          <a:lstStyle>
            <a:lvl1pPr>
              <a:defRPr b="1">
                <a:effectLst>
                  <a:outerShdw blurRad="38100" dist="38100" dir="2700000" algn="tl">
                    <a:srgbClr val="000000">
                      <a:alpha val="43137"/>
                    </a:srgbClr>
                  </a:outerShdw>
                </a:effectLst>
                <a:latin typeface="Arial" pitchFamily="34" charset="0"/>
              </a:defRPr>
            </a:lvl1pPr>
          </a:lstStyle>
          <a:p>
            <a:pPr>
              <a:defRPr/>
            </a:pPr>
            <a:fld id="{D7E14BF6-3E2F-4103-897C-68FC8A513723}" type="slidenum">
              <a:rPr lang="en-US"/>
              <a:pPr>
                <a:defRPr/>
              </a:pPr>
              <a:t>‹#›</a:t>
            </a:fld>
            <a:endParaRPr lang="en-US"/>
          </a:p>
        </p:txBody>
      </p:sp>
    </p:spTree>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b="1">
                <a:effectLst>
                  <a:outerShdw blurRad="38100" dist="38100" dir="2700000" algn="tl">
                    <a:srgbClr val="000000">
                      <a:alpha val="43137"/>
                    </a:srgbClr>
                  </a:outerShdw>
                </a:effectLst>
                <a:latin typeface="Arial" pitchFamily="34" charset="0"/>
              </a:defRPr>
            </a:lvl1pPr>
          </a:lstStyle>
          <a:p>
            <a:pPr>
              <a:defRPr/>
            </a:pPr>
            <a:endParaRPr lang="en-US"/>
          </a:p>
        </p:txBody>
      </p:sp>
      <p:sp>
        <p:nvSpPr>
          <p:cNvPr id="6" name="Footer Placeholder 5"/>
          <p:cNvSpPr>
            <a:spLocks noGrp="1"/>
          </p:cNvSpPr>
          <p:nvPr>
            <p:ph type="ftr" sz="quarter" idx="11"/>
          </p:nvPr>
        </p:nvSpPr>
        <p:spPr/>
        <p:txBody>
          <a:bodyPr/>
          <a:lstStyle>
            <a:lvl1pPr algn="l">
              <a:defRPr b="1">
                <a:effectLst>
                  <a:outerShdw blurRad="38100" dist="38100" dir="2700000" algn="tl">
                    <a:srgbClr val="000000">
                      <a:alpha val="43137"/>
                    </a:srgbClr>
                  </a:outerShdw>
                </a:effectLst>
                <a:latin typeface="Arial" pitchFamily="34" charset="0"/>
              </a:defRPr>
            </a:lvl1pPr>
          </a:lstStyle>
          <a:p>
            <a:pPr>
              <a:defRPr/>
            </a:pPr>
            <a:r>
              <a:rPr lang="en-GB"/>
              <a:t>Adrian Banning Leicester 2010 </a:t>
            </a:r>
            <a:endParaRPr lang="en-US"/>
          </a:p>
        </p:txBody>
      </p:sp>
      <p:sp>
        <p:nvSpPr>
          <p:cNvPr id="7" name="Slide Number Placeholder 6"/>
          <p:cNvSpPr>
            <a:spLocks noGrp="1"/>
          </p:cNvSpPr>
          <p:nvPr>
            <p:ph type="sldNum" sz="quarter" idx="12"/>
          </p:nvPr>
        </p:nvSpPr>
        <p:spPr/>
        <p:txBody>
          <a:bodyPr/>
          <a:lstStyle>
            <a:lvl1pPr>
              <a:defRPr b="1">
                <a:effectLst>
                  <a:outerShdw blurRad="38100" dist="38100" dir="2700000" algn="tl">
                    <a:srgbClr val="000000">
                      <a:alpha val="43137"/>
                    </a:srgbClr>
                  </a:outerShdw>
                </a:effectLst>
                <a:latin typeface="Arial" pitchFamily="34" charset="0"/>
              </a:defRPr>
            </a:lvl1pPr>
          </a:lstStyle>
          <a:p>
            <a:pPr>
              <a:defRPr/>
            </a:pPr>
            <a:fld id="{45586609-0F6A-4DF6-8224-068050D4F0F0}" type="slidenum">
              <a:rPr lang="en-US"/>
              <a:pPr>
                <a:defRPr/>
              </a:pPr>
              <a:t>‹#›</a:t>
            </a:fld>
            <a:endParaRPr lang="en-US"/>
          </a:p>
        </p:txBody>
      </p:sp>
    </p:spTree>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b="1">
                <a:effectLst>
                  <a:outerShdw blurRad="38100" dist="38100" dir="2700000" algn="tl">
                    <a:srgbClr val="000000">
                      <a:alpha val="43137"/>
                    </a:srgbClr>
                  </a:outerShdw>
                </a:effectLst>
                <a:latin typeface="Arial" pitchFamily="34" charset="0"/>
              </a:defRPr>
            </a:lvl1pPr>
          </a:lstStyle>
          <a:p>
            <a:pPr>
              <a:defRPr/>
            </a:pPr>
            <a:endParaRPr lang="en-US"/>
          </a:p>
        </p:txBody>
      </p:sp>
      <p:sp>
        <p:nvSpPr>
          <p:cNvPr id="6" name="Footer Placeholder 5"/>
          <p:cNvSpPr>
            <a:spLocks noGrp="1"/>
          </p:cNvSpPr>
          <p:nvPr>
            <p:ph type="ftr" sz="quarter" idx="11"/>
          </p:nvPr>
        </p:nvSpPr>
        <p:spPr/>
        <p:txBody>
          <a:bodyPr/>
          <a:lstStyle>
            <a:lvl1pPr algn="l">
              <a:defRPr b="1">
                <a:effectLst>
                  <a:outerShdw blurRad="38100" dist="38100" dir="2700000" algn="tl">
                    <a:srgbClr val="000000">
                      <a:alpha val="43137"/>
                    </a:srgbClr>
                  </a:outerShdw>
                </a:effectLst>
                <a:latin typeface="Arial" pitchFamily="34" charset="0"/>
              </a:defRPr>
            </a:lvl1pPr>
          </a:lstStyle>
          <a:p>
            <a:pPr>
              <a:defRPr/>
            </a:pPr>
            <a:r>
              <a:rPr lang="en-GB"/>
              <a:t>Adrian Banning Leicester 2010 </a:t>
            </a:r>
            <a:endParaRPr lang="en-US"/>
          </a:p>
        </p:txBody>
      </p:sp>
      <p:sp>
        <p:nvSpPr>
          <p:cNvPr id="7" name="Slide Number Placeholder 6"/>
          <p:cNvSpPr>
            <a:spLocks noGrp="1"/>
          </p:cNvSpPr>
          <p:nvPr>
            <p:ph type="sldNum" sz="quarter" idx="12"/>
          </p:nvPr>
        </p:nvSpPr>
        <p:spPr/>
        <p:txBody>
          <a:bodyPr/>
          <a:lstStyle>
            <a:lvl1pPr>
              <a:defRPr b="1">
                <a:effectLst>
                  <a:outerShdw blurRad="38100" dist="38100" dir="2700000" algn="tl">
                    <a:srgbClr val="000000">
                      <a:alpha val="43137"/>
                    </a:srgbClr>
                  </a:outerShdw>
                </a:effectLst>
                <a:latin typeface="Arial" pitchFamily="34" charset="0"/>
              </a:defRPr>
            </a:lvl1pPr>
          </a:lstStyle>
          <a:p>
            <a:pPr>
              <a:defRPr/>
            </a:pPr>
            <a:fld id="{025BE0D6-2100-4D5A-9FC0-E5FAB392B525}" type="slidenum">
              <a:rPr lang="en-US"/>
              <a:pPr>
                <a:defRPr/>
              </a:pPr>
              <a:t>‹#›</a:t>
            </a:fld>
            <a:endParaRPr lang="en-US"/>
          </a:p>
        </p:txBody>
      </p:sp>
    </p:spTree>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b="1">
                <a:effectLst>
                  <a:outerShdw blurRad="38100" dist="38100" dir="2700000" algn="tl">
                    <a:srgbClr val="000000">
                      <a:alpha val="43137"/>
                    </a:srgbClr>
                  </a:outerShdw>
                </a:effectLst>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lgn="l">
              <a:defRPr b="1">
                <a:effectLst>
                  <a:outerShdw blurRad="38100" dist="38100" dir="2700000" algn="tl">
                    <a:srgbClr val="000000">
                      <a:alpha val="43137"/>
                    </a:srgbClr>
                  </a:outerShdw>
                </a:effectLst>
                <a:latin typeface="Arial" pitchFamily="34" charset="0"/>
              </a:defRPr>
            </a:lvl1pPr>
          </a:lstStyle>
          <a:p>
            <a:pPr>
              <a:defRPr/>
            </a:pPr>
            <a:r>
              <a:rPr lang="en-GB"/>
              <a:t>Adrian Banning Leicester 2010 </a:t>
            </a:r>
            <a:endParaRPr lang="en-US"/>
          </a:p>
        </p:txBody>
      </p:sp>
      <p:sp>
        <p:nvSpPr>
          <p:cNvPr id="6" name="Slide Number Placeholder 5"/>
          <p:cNvSpPr>
            <a:spLocks noGrp="1"/>
          </p:cNvSpPr>
          <p:nvPr>
            <p:ph type="sldNum" sz="quarter" idx="12"/>
          </p:nvPr>
        </p:nvSpPr>
        <p:spPr/>
        <p:txBody>
          <a:bodyPr/>
          <a:lstStyle>
            <a:lvl1pPr>
              <a:defRPr b="1">
                <a:effectLst>
                  <a:outerShdw blurRad="38100" dist="38100" dir="2700000" algn="tl">
                    <a:srgbClr val="000000">
                      <a:alpha val="43137"/>
                    </a:srgbClr>
                  </a:outerShdw>
                </a:effectLst>
                <a:latin typeface="Arial" pitchFamily="34" charset="0"/>
              </a:defRPr>
            </a:lvl1pPr>
          </a:lstStyle>
          <a:p>
            <a:pPr>
              <a:defRPr/>
            </a:pPr>
            <a:fld id="{DFECCF7D-8C58-45C1-8D0A-72144A593C2B}" type="slidenum">
              <a:rPr lang="en-US"/>
              <a:pPr>
                <a:defRPr/>
              </a:pPr>
              <a:t>‹#›</a:t>
            </a:fld>
            <a:endParaRPr lang="en-US"/>
          </a:p>
        </p:txBody>
      </p:sp>
    </p:spTree>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381000"/>
            <a:ext cx="2076450" cy="60198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381000"/>
            <a:ext cx="6076950" cy="601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b="1">
                <a:effectLst>
                  <a:outerShdw blurRad="38100" dist="38100" dir="2700000" algn="tl">
                    <a:srgbClr val="000000">
                      <a:alpha val="43137"/>
                    </a:srgbClr>
                  </a:outerShdw>
                </a:effectLst>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lgn="l">
              <a:defRPr b="1">
                <a:effectLst>
                  <a:outerShdw blurRad="38100" dist="38100" dir="2700000" algn="tl">
                    <a:srgbClr val="000000">
                      <a:alpha val="43137"/>
                    </a:srgbClr>
                  </a:outerShdw>
                </a:effectLst>
                <a:latin typeface="Arial" pitchFamily="34" charset="0"/>
              </a:defRPr>
            </a:lvl1pPr>
          </a:lstStyle>
          <a:p>
            <a:pPr>
              <a:defRPr/>
            </a:pPr>
            <a:r>
              <a:rPr lang="en-GB"/>
              <a:t>Adrian Banning Leicester 2010 </a:t>
            </a:r>
            <a:endParaRPr lang="en-US"/>
          </a:p>
        </p:txBody>
      </p:sp>
      <p:sp>
        <p:nvSpPr>
          <p:cNvPr id="6" name="Slide Number Placeholder 5"/>
          <p:cNvSpPr>
            <a:spLocks noGrp="1"/>
          </p:cNvSpPr>
          <p:nvPr>
            <p:ph type="sldNum" sz="quarter" idx="12"/>
          </p:nvPr>
        </p:nvSpPr>
        <p:spPr/>
        <p:txBody>
          <a:bodyPr/>
          <a:lstStyle>
            <a:lvl1pPr>
              <a:defRPr b="1">
                <a:effectLst>
                  <a:outerShdw blurRad="38100" dist="38100" dir="2700000" algn="tl">
                    <a:srgbClr val="000000">
                      <a:alpha val="43137"/>
                    </a:srgbClr>
                  </a:outerShdw>
                </a:effectLst>
                <a:latin typeface="Arial" pitchFamily="34" charset="0"/>
              </a:defRPr>
            </a:lvl1pPr>
          </a:lstStyle>
          <a:p>
            <a:pPr>
              <a:defRPr/>
            </a:pPr>
            <a:fld id="{B369FFD2-993C-437E-B276-C5C2C944A4D9}" type="slidenum">
              <a:rPr lang="en-US"/>
              <a:pPr>
                <a:defRPr/>
              </a:pPr>
              <a:t>‹#›</a:t>
            </a:fld>
            <a:endParaRPr lang="en-US"/>
          </a:p>
        </p:txBody>
      </p:sp>
    </p:spTree>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381000"/>
            <a:ext cx="8305800" cy="601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3" name="Date Placeholder 2"/>
          <p:cNvSpPr>
            <a:spLocks noGrp="1"/>
          </p:cNvSpPr>
          <p:nvPr>
            <p:ph type="dt" sz="half" idx="10"/>
          </p:nvPr>
        </p:nvSpPr>
        <p:spPr/>
        <p:txBody>
          <a:bodyPr/>
          <a:lstStyle>
            <a:lvl1pPr>
              <a:defRPr b="1">
                <a:effectLst>
                  <a:outerShdw blurRad="38100" dist="38100" dir="2700000" algn="tl">
                    <a:srgbClr val="000000">
                      <a:alpha val="43137"/>
                    </a:srgbClr>
                  </a:outerShdw>
                </a:effectLst>
                <a:latin typeface="Arial" pitchFamily="34" charset="0"/>
              </a:defRPr>
            </a:lvl1pPr>
          </a:lstStyle>
          <a:p>
            <a:pPr>
              <a:defRPr/>
            </a:pPr>
            <a:endParaRPr lang="en-US"/>
          </a:p>
        </p:txBody>
      </p:sp>
      <p:sp>
        <p:nvSpPr>
          <p:cNvPr id="4" name="Footer Placeholder 3"/>
          <p:cNvSpPr>
            <a:spLocks noGrp="1"/>
          </p:cNvSpPr>
          <p:nvPr>
            <p:ph type="ftr" sz="quarter" idx="11"/>
          </p:nvPr>
        </p:nvSpPr>
        <p:spPr/>
        <p:txBody>
          <a:bodyPr/>
          <a:lstStyle>
            <a:lvl1pPr algn="l">
              <a:defRPr b="1">
                <a:effectLst>
                  <a:outerShdw blurRad="38100" dist="38100" dir="2700000" algn="tl">
                    <a:srgbClr val="000000">
                      <a:alpha val="43137"/>
                    </a:srgbClr>
                  </a:outerShdw>
                </a:effectLst>
                <a:latin typeface="Arial" pitchFamily="34" charset="0"/>
              </a:defRPr>
            </a:lvl1pPr>
          </a:lstStyle>
          <a:p>
            <a:pPr>
              <a:defRPr/>
            </a:pPr>
            <a:r>
              <a:rPr lang="en-GB"/>
              <a:t>Adrian Banning Leicester 2010 </a:t>
            </a:r>
            <a:endParaRPr lang="en-US"/>
          </a:p>
        </p:txBody>
      </p:sp>
      <p:sp>
        <p:nvSpPr>
          <p:cNvPr id="5" name="Slide Number Placeholder 4"/>
          <p:cNvSpPr>
            <a:spLocks noGrp="1"/>
          </p:cNvSpPr>
          <p:nvPr>
            <p:ph type="sldNum" sz="quarter" idx="12"/>
          </p:nvPr>
        </p:nvSpPr>
        <p:spPr/>
        <p:txBody>
          <a:bodyPr/>
          <a:lstStyle>
            <a:lvl1pPr>
              <a:defRPr b="1">
                <a:effectLst>
                  <a:outerShdw blurRad="38100" dist="38100" dir="2700000" algn="tl">
                    <a:srgbClr val="000000">
                      <a:alpha val="43137"/>
                    </a:srgbClr>
                  </a:outerShdw>
                </a:effectLst>
                <a:latin typeface="Arial" pitchFamily="34" charset="0"/>
              </a:defRPr>
            </a:lvl1pPr>
          </a:lstStyle>
          <a:p>
            <a:pPr>
              <a:defRPr/>
            </a:pPr>
            <a:fld id="{DE0BA081-2252-4980-A478-A475A44F0646}" type="slidenum">
              <a:rPr lang="en-US"/>
              <a:pPr>
                <a:defRPr/>
              </a:pPr>
              <a:t>‹#›</a:t>
            </a:fld>
            <a:endParaRPr lang="en-US"/>
          </a:p>
        </p:txBody>
      </p:sp>
    </p:spTree>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9"/>
            <a:ext cx="7772400" cy="1470025"/>
          </a:xfrm>
        </p:spPr>
        <p:txBody>
          <a:bodyPr/>
          <a:lstStyle/>
          <a:p>
            <a:r>
              <a:rPr lang="en-US" smtClean="0"/>
              <a:t>Click to edit Master title style</a:t>
            </a:r>
            <a:endParaRPr lang="da-DK"/>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da-DK"/>
          </a:p>
        </p:txBody>
      </p:sp>
      <p:sp>
        <p:nvSpPr>
          <p:cNvPr id="4" name="Rectangle 4"/>
          <p:cNvSpPr>
            <a:spLocks noGrp="1" noChangeArrowheads="1"/>
          </p:cNvSpPr>
          <p:nvPr>
            <p:ph type="dt" sz="half" idx="10"/>
          </p:nvPr>
        </p:nvSpPr>
        <p:spPr/>
        <p:txBody>
          <a:bodyPr/>
          <a:lstStyle>
            <a:lvl1pPr>
              <a:defRPr b="1">
                <a:effectLst>
                  <a:outerShdw blurRad="38100" dist="38100" dir="2700000" algn="tl">
                    <a:srgbClr val="000000">
                      <a:alpha val="43137"/>
                    </a:srgbClr>
                  </a:outerShdw>
                </a:effectLst>
                <a:latin typeface="Arial" pitchFamily="34" charset="0"/>
              </a:defRPr>
            </a:lvl1pPr>
          </a:lstStyle>
          <a:p>
            <a:pPr>
              <a:defRPr/>
            </a:pPr>
            <a:endParaRPr lang="da-DK"/>
          </a:p>
        </p:txBody>
      </p:sp>
      <p:sp>
        <p:nvSpPr>
          <p:cNvPr id="5" name="Rectangle 5"/>
          <p:cNvSpPr>
            <a:spLocks noGrp="1" noChangeArrowheads="1"/>
          </p:cNvSpPr>
          <p:nvPr>
            <p:ph type="ftr" sz="quarter" idx="11"/>
          </p:nvPr>
        </p:nvSpPr>
        <p:spPr/>
        <p:txBody>
          <a:bodyPr/>
          <a:lstStyle>
            <a:lvl1pPr>
              <a:defRPr b="1">
                <a:effectLst>
                  <a:outerShdw blurRad="38100" dist="38100" dir="2700000" algn="tl">
                    <a:srgbClr val="000000">
                      <a:alpha val="43137"/>
                    </a:srgbClr>
                  </a:outerShdw>
                </a:effectLst>
                <a:latin typeface="Arial" pitchFamily="34" charset="0"/>
              </a:defRPr>
            </a:lvl1pPr>
          </a:lstStyle>
          <a:p>
            <a:pPr>
              <a:defRPr/>
            </a:pPr>
            <a:endParaRPr lang="da-DK"/>
          </a:p>
        </p:txBody>
      </p:sp>
      <p:sp>
        <p:nvSpPr>
          <p:cNvPr id="6" name="Rectangle 6"/>
          <p:cNvSpPr>
            <a:spLocks noGrp="1" noChangeArrowheads="1"/>
          </p:cNvSpPr>
          <p:nvPr>
            <p:ph type="sldNum" sz="quarter" idx="12"/>
          </p:nvPr>
        </p:nvSpPr>
        <p:spPr/>
        <p:txBody>
          <a:bodyPr/>
          <a:lstStyle>
            <a:lvl1pPr>
              <a:defRPr b="1">
                <a:effectLst>
                  <a:outerShdw blurRad="38100" dist="38100" dir="2700000" algn="tl">
                    <a:srgbClr val="000000">
                      <a:alpha val="43137"/>
                    </a:srgbClr>
                  </a:outerShdw>
                </a:effectLst>
                <a:latin typeface="Arial" pitchFamily="34" charset="0"/>
              </a:defRPr>
            </a:lvl1pPr>
          </a:lstStyle>
          <a:p>
            <a:pPr>
              <a:defRPr/>
            </a:pPr>
            <a:fld id="{7541852B-85AB-4459-A1F7-AB1D865BFBB0}" type="slidenum">
              <a:rPr lang="da-DK"/>
              <a:pPr>
                <a:defRPr/>
              </a:pPr>
              <a:t>‹#›</a:t>
            </a:fld>
            <a:endParaRPr lang="da-DK"/>
          </a:p>
        </p:txBody>
      </p:sp>
    </p:spTree>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Rectangle 4"/>
          <p:cNvSpPr>
            <a:spLocks noGrp="1" noChangeArrowheads="1"/>
          </p:cNvSpPr>
          <p:nvPr>
            <p:ph type="dt" sz="half" idx="10"/>
          </p:nvPr>
        </p:nvSpPr>
        <p:spPr/>
        <p:txBody>
          <a:bodyPr/>
          <a:lstStyle>
            <a:lvl1pPr>
              <a:defRPr b="1">
                <a:effectLst>
                  <a:outerShdw blurRad="38100" dist="38100" dir="2700000" algn="tl">
                    <a:srgbClr val="000000">
                      <a:alpha val="43137"/>
                    </a:srgbClr>
                  </a:outerShdw>
                </a:effectLst>
                <a:latin typeface="Arial" pitchFamily="34" charset="0"/>
              </a:defRPr>
            </a:lvl1pPr>
          </a:lstStyle>
          <a:p>
            <a:pPr>
              <a:defRPr/>
            </a:pPr>
            <a:endParaRPr lang="da-DK"/>
          </a:p>
        </p:txBody>
      </p:sp>
      <p:sp>
        <p:nvSpPr>
          <p:cNvPr id="5" name="Rectangle 5"/>
          <p:cNvSpPr>
            <a:spLocks noGrp="1" noChangeArrowheads="1"/>
          </p:cNvSpPr>
          <p:nvPr>
            <p:ph type="ftr" sz="quarter" idx="11"/>
          </p:nvPr>
        </p:nvSpPr>
        <p:spPr/>
        <p:txBody>
          <a:bodyPr/>
          <a:lstStyle>
            <a:lvl1pPr>
              <a:defRPr b="1">
                <a:effectLst>
                  <a:outerShdw blurRad="38100" dist="38100" dir="2700000" algn="tl">
                    <a:srgbClr val="000000">
                      <a:alpha val="43137"/>
                    </a:srgbClr>
                  </a:outerShdw>
                </a:effectLst>
                <a:latin typeface="Arial" pitchFamily="34" charset="0"/>
              </a:defRPr>
            </a:lvl1pPr>
          </a:lstStyle>
          <a:p>
            <a:pPr>
              <a:defRPr/>
            </a:pPr>
            <a:endParaRPr lang="da-DK"/>
          </a:p>
        </p:txBody>
      </p:sp>
      <p:sp>
        <p:nvSpPr>
          <p:cNvPr id="6" name="Rectangle 6"/>
          <p:cNvSpPr>
            <a:spLocks noGrp="1" noChangeArrowheads="1"/>
          </p:cNvSpPr>
          <p:nvPr>
            <p:ph type="sldNum" sz="quarter" idx="12"/>
          </p:nvPr>
        </p:nvSpPr>
        <p:spPr/>
        <p:txBody>
          <a:bodyPr/>
          <a:lstStyle>
            <a:lvl1pPr>
              <a:defRPr b="1">
                <a:effectLst>
                  <a:outerShdw blurRad="38100" dist="38100" dir="2700000" algn="tl">
                    <a:srgbClr val="000000">
                      <a:alpha val="43137"/>
                    </a:srgbClr>
                  </a:outerShdw>
                </a:effectLst>
                <a:latin typeface="Arial" pitchFamily="34" charset="0"/>
              </a:defRPr>
            </a:lvl1pPr>
          </a:lstStyle>
          <a:p>
            <a:pPr>
              <a:defRPr/>
            </a:pPr>
            <a:fld id="{6C2D14BF-7969-41AD-AB0A-3FB0F18C57D9}" type="slidenum">
              <a:rPr lang="da-DK"/>
              <a:pPr>
                <a:defRPr/>
              </a:pPr>
              <a:t>‹#›</a:t>
            </a:fld>
            <a:endParaRPr lang="da-DK"/>
          </a:p>
        </p:txBody>
      </p:sp>
    </p:spTree>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4"/>
            <a:ext cx="7772400" cy="1362075"/>
          </a:xfrm>
        </p:spPr>
        <p:txBody>
          <a:bodyPr anchor="t"/>
          <a:lstStyle>
            <a:lvl1pPr algn="l">
              <a:defRPr sz="4000" b="1" cap="all"/>
            </a:lvl1pPr>
          </a:lstStyle>
          <a:p>
            <a:r>
              <a:rPr lang="en-US" smtClean="0"/>
              <a:t>Click to edit Master title style</a:t>
            </a:r>
            <a:endParaRPr lang="da-DK"/>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b="1">
                <a:effectLst>
                  <a:outerShdw blurRad="38100" dist="38100" dir="2700000" algn="tl">
                    <a:srgbClr val="000000">
                      <a:alpha val="43137"/>
                    </a:srgbClr>
                  </a:outerShdw>
                </a:effectLst>
                <a:latin typeface="Arial" pitchFamily="34" charset="0"/>
              </a:defRPr>
            </a:lvl1pPr>
          </a:lstStyle>
          <a:p>
            <a:pPr>
              <a:defRPr/>
            </a:pPr>
            <a:endParaRPr lang="da-DK"/>
          </a:p>
        </p:txBody>
      </p:sp>
      <p:sp>
        <p:nvSpPr>
          <p:cNvPr id="5" name="Rectangle 5"/>
          <p:cNvSpPr>
            <a:spLocks noGrp="1" noChangeArrowheads="1"/>
          </p:cNvSpPr>
          <p:nvPr>
            <p:ph type="ftr" sz="quarter" idx="11"/>
          </p:nvPr>
        </p:nvSpPr>
        <p:spPr/>
        <p:txBody>
          <a:bodyPr/>
          <a:lstStyle>
            <a:lvl1pPr>
              <a:defRPr b="1">
                <a:effectLst>
                  <a:outerShdw blurRad="38100" dist="38100" dir="2700000" algn="tl">
                    <a:srgbClr val="000000">
                      <a:alpha val="43137"/>
                    </a:srgbClr>
                  </a:outerShdw>
                </a:effectLst>
                <a:latin typeface="Arial" pitchFamily="34" charset="0"/>
              </a:defRPr>
            </a:lvl1pPr>
          </a:lstStyle>
          <a:p>
            <a:pPr>
              <a:defRPr/>
            </a:pPr>
            <a:endParaRPr lang="da-DK"/>
          </a:p>
        </p:txBody>
      </p:sp>
      <p:sp>
        <p:nvSpPr>
          <p:cNvPr id="6" name="Rectangle 6"/>
          <p:cNvSpPr>
            <a:spLocks noGrp="1" noChangeArrowheads="1"/>
          </p:cNvSpPr>
          <p:nvPr>
            <p:ph type="sldNum" sz="quarter" idx="12"/>
          </p:nvPr>
        </p:nvSpPr>
        <p:spPr/>
        <p:txBody>
          <a:bodyPr/>
          <a:lstStyle>
            <a:lvl1pPr>
              <a:defRPr b="1">
                <a:effectLst>
                  <a:outerShdw blurRad="38100" dist="38100" dir="2700000" algn="tl">
                    <a:srgbClr val="000000">
                      <a:alpha val="43137"/>
                    </a:srgbClr>
                  </a:outerShdw>
                </a:effectLst>
                <a:latin typeface="Arial" pitchFamily="34" charset="0"/>
              </a:defRPr>
            </a:lvl1pPr>
          </a:lstStyle>
          <a:p>
            <a:pPr>
              <a:defRPr/>
            </a:pPr>
            <a:fld id="{99E06E29-E446-4F7D-AA89-A5213C733B47}" type="slidenum">
              <a:rPr lang="da-DK"/>
              <a:pPr>
                <a:defRPr/>
              </a:pPr>
              <a:t>‹#›</a:t>
            </a:fld>
            <a:endParaRPr lang="da-DK"/>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0F3780F0-8649-428A-A529-7785BEEA518E}" type="slidenum">
              <a:rPr lang="en-GB"/>
              <a:pPr>
                <a:defRPr/>
              </a:pPr>
              <a:t>‹#›</a:t>
            </a:fld>
            <a:endParaRPr lang="en-GB"/>
          </a:p>
        </p:txBody>
      </p:sp>
    </p:spTree>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5" name="Rectangle 4"/>
          <p:cNvSpPr>
            <a:spLocks noGrp="1" noChangeArrowheads="1"/>
          </p:cNvSpPr>
          <p:nvPr>
            <p:ph type="dt" sz="half" idx="10"/>
          </p:nvPr>
        </p:nvSpPr>
        <p:spPr/>
        <p:txBody>
          <a:bodyPr/>
          <a:lstStyle>
            <a:lvl1pPr>
              <a:defRPr b="1">
                <a:effectLst>
                  <a:outerShdw blurRad="38100" dist="38100" dir="2700000" algn="tl">
                    <a:srgbClr val="000000">
                      <a:alpha val="43137"/>
                    </a:srgbClr>
                  </a:outerShdw>
                </a:effectLst>
                <a:latin typeface="Arial" pitchFamily="34" charset="0"/>
              </a:defRPr>
            </a:lvl1pPr>
          </a:lstStyle>
          <a:p>
            <a:pPr>
              <a:defRPr/>
            </a:pPr>
            <a:endParaRPr lang="da-DK"/>
          </a:p>
        </p:txBody>
      </p:sp>
      <p:sp>
        <p:nvSpPr>
          <p:cNvPr id="6" name="Rectangle 5"/>
          <p:cNvSpPr>
            <a:spLocks noGrp="1" noChangeArrowheads="1"/>
          </p:cNvSpPr>
          <p:nvPr>
            <p:ph type="ftr" sz="quarter" idx="11"/>
          </p:nvPr>
        </p:nvSpPr>
        <p:spPr/>
        <p:txBody>
          <a:bodyPr/>
          <a:lstStyle>
            <a:lvl1pPr>
              <a:defRPr b="1">
                <a:effectLst>
                  <a:outerShdw blurRad="38100" dist="38100" dir="2700000" algn="tl">
                    <a:srgbClr val="000000">
                      <a:alpha val="43137"/>
                    </a:srgbClr>
                  </a:outerShdw>
                </a:effectLst>
                <a:latin typeface="Arial" pitchFamily="34" charset="0"/>
              </a:defRPr>
            </a:lvl1pPr>
          </a:lstStyle>
          <a:p>
            <a:pPr>
              <a:defRPr/>
            </a:pPr>
            <a:endParaRPr lang="da-DK"/>
          </a:p>
        </p:txBody>
      </p:sp>
      <p:sp>
        <p:nvSpPr>
          <p:cNvPr id="7" name="Rectangle 6"/>
          <p:cNvSpPr>
            <a:spLocks noGrp="1" noChangeArrowheads="1"/>
          </p:cNvSpPr>
          <p:nvPr>
            <p:ph type="sldNum" sz="quarter" idx="12"/>
          </p:nvPr>
        </p:nvSpPr>
        <p:spPr/>
        <p:txBody>
          <a:bodyPr/>
          <a:lstStyle>
            <a:lvl1pPr>
              <a:defRPr b="1">
                <a:effectLst>
                  <a:outerShdw blurRad="38100" dist="38100" dir="2700000" algn="tl">
                    <a:srgbClr val="000000">
                      <a:alpha val="43137"/>
                    </a:srgbClr>
                  </a:outerShdw>
                </a:effectLst>
                <a:latin typeface="Arial" pitchFamily="34" charset="0"/>
              </a:defRPr>
            </a:lvl1pPr>
          </a:lstStyle>
          <a:p>
            <a:pPr>
              <a:defRPr/>
            </a:pPr>
            <a:fld id="{B49DD26E-F53E-492A-B7BB-81C30398275F}" type="slidenum">
              <a:rPr lang="da-DK"/>
              <a:pPr>
                <a:defRPr/>
              </a:pPr>
              <a:t>‹#›</a:t>
            </a:fld>
            <a:endParaRPr lang="da-DK"/>
          </a:p>
        </p:txBody>
      </p:sp>
    </p:spTree>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da-DK"/>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7" name="Rectangle 4"/>
          <p:cNvSpPr>
            <a:spLocks noGrp="1" noChangeArrowheads="1"/>
          </p:cNvSpPr>
          <p:nvPr>
            <p:ph type="dt" sz="half" idx="10"/>
          </p:nvPr>
        </p:nvSpPr>
        <p:spPr/>
        <p:txBody>
          <a:bodyPr/>
          <a:lstStyle>
            <a:lvl1pPr>
              <a:defRPr b="1">
                <a:effectLst>
                  <a:outerShdw blurRad="38100" dist="38100" dir="2700000" algn="tl">
                    <a:srgbClr val="000000">
                      <a:alpha val="43137"/>
                    </a:srgbClr>
                  </a:outerShdw>
                </a:effectLst>
                <a:latin typeface="Arial" pitchFamily="34" charset="0"/>
              </a:defRPr>
            </a:lvl1pPr>
          </a:lstStyle>
          <a:p>
            <a:pPr>
              <a:defRPr/>
            </a:pPr>
            <a:endParaRPr lang="da-DK"/>
          </a:p>
        </p:txBody>
      </p:sp>
      <p:sp>
        <p:nvSpPr>
          <p:cNvPr id="8" name="Rectangle 5"/>
          <p:cNvSpPr>
            <a:spLocks noGrp="1" noChangeArrowheads="1"/>
          </p:cNvSpPr>
          <p:nvPr>
            <p:ph type="ftr" sz="quarter" idx="11"/>
          </p:nvPr>
        </p:nvSpPr>
        <p:spPr/>
        <p:txBody>
          <a:bodyPr/>
          <a:lstStyle>
            <a:lvl1pPr>
              <a:defRPr b="1">
                <a:effectLst>
                  <a:outerShdw blurRad="38100" dist="38100" dir="2700000" algn="tl">
                    <a:srgbClr val="000000">
                      <a:alpha val="43137"/>
                    </a:srgbClr>
                  </a:outerShdw>
                </a:effectLst>
                <a:latin typeface="Arial" pitchFamily="34" charset="0"/>
              </a:defRPr>
            </a:lvl1pPr>
          </a:lstStyle>
          <a:p>
            <a:pPr>
              <a:defRPr/>
            </a:pPr>
            <a:endParaRPr lang="da-DK"/>
          </a:p>
        </p:txBody>
      </p:sp>
      <p:sp>
        <p:nvSpPr>
          <p:cNvPr id="9" name="Rectangle 6"/>
          <p:cNvSpPr>
            <a:spLocks noGrp="1" noChangeArrowheads="1"/>
          </p:cNvSpPr>
          <p:nvPr>
            <p:ph type="sldNum" sz="quarter" idx="12"/>
          </p:nvPr>
        </p:nvSpPr>
        <p:spPr/>
        <p:txBody>
          <a:bodyPr/>
          <a:lstStyle>
            <a:lvl1pPr>
              <a:defRPr b="1">
                <a:effectLst>
                  <a:outerShdw blurRad="38100" dist="38100" dir="2700000" algn="tl">
                    <a:srgbClr val="000000">
                      <a:alpha val="43137"/>
                    </a:srgbClr>
                  </a:outerShdw>
                </a:effectLst>
                <a:latin typeface="Arial" pitchFamily="34" charset="0"/>
              </a:defRPr>
            </a:lvl1pPr>
          </a:lstStyle>
          <a:p>
            <a:pPr>
              <a:defRPr/>
            </a:pPr>
            <a:fld id="{F1A90E88-E058-4FDA-A843-0D9578317F9C}" type="slidenum">
              <a:rPr lang="da-DK"/>
              <a:pPr>
                <a:defRPr/>
              </a:pPr>
              <a:t>‹#›</a:t>
            </a:fld>
            <a:endParaRPr lang="da-DK"/>
          </a:p>
        </p:txBody>
      </p:sp>
    </p:spTree>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Rectangle 4"/>
          <p:cNvSpPr>
            <a:spLocks noGrp="1" noChangeArrowheads="1"/>
          </p:cNvSpPr>
          <p:nvPr>
            <p:ph type="dt" sz="half" idx="10"/>
          </p:nvPr>
        </p:nvSpPr>
        <p:spPr/>
        <p:txBody>
          <a:bodyPr/>
          <a:lstStyle>
            <a:lvl1pPr>
              <a:defRPr b="1">
                <a:effectLst>
                  <a:outerShdw blurRad="38100" dist="38100" dir="2700000" algn="tl">
                    <a:srgbClr val="000000">
                      <a:alpha val="43137"/>
                    </a:srgbClr>
                  </a:outerShdw>
                </a:effectLst>
                <a:latin typeface="Arial" pitchFamily="34" charset="0"/>
              </a:defRPr>
            </a:lvl1pPr>
          </a:lstStyle>
          <a:p>
            <a:pPr>
              <a:defRPr/>
            </a:pPr>
            <a:endParaRPr lang="da-DK"/>
          </a:p>
        </p:txBody>
      </p:sp>
      <p:sp>
        <p:nvSpPr>
          <p:cNvPr id="4" name="Rectangle 5"/>
          <p:cNvSpPr>
            <a:spLocks noGrp="1" noChangeArrowheads="1"/>
          </p:cNvSpPr>
          <p:nvPr>
            <p:ph type="ftr" sz="quarter" idx="11"/>
          </p:nvPr>
        </p:nvSpPr>
        <p:spPr/>
        <p:txBody>
          <a:bodyPr/>
          <a:lstStyle>
            <a:lvl1pPr>
              <a:defRPr b="1">
                <a:effectLst>
                  <a:outerShdw blurRad="38100" dist="38100" dir="2700000" algn="tl">
                    <a:srgbClr val="000000">
                      <a:alpha val="43137"/>
                    </a:srgbClr>
                  </a:outerShdw>
                </a:effectLst>
                <a:latin typeface="Arial" pitchFamily="34" charset="0"/>
              </a:defRPr>
            </a:lvl1pPr>
          </a:lstStyle>
          <a:p>
            <a:pPr>
              <a:defRPr/>
            </a:pPr>
            <a:endParaRPr lang="da-DK"/>
          </a:p>
        </p:txBody>
      </p:sp>
      <p:sp>
        <p:nvSpPr>
          <p:cNvPr id="5" name="Rectangle 6"/>
          <p:cNvSpPr>
            <a:spLocks noGrp="1" noChangeArrowheads="1"/>
          </p:cNvSpPr>
          <p:nvPr>
            <p:ph type="sldNum" sz="quarter" idx="12"/>
          </p:nvPr>
        </p:nvSpPr>
        <p:spPr/>
        <p:txBody>
          <a:bodyPr/>
          <a:lstStyle>
            <a:lvl1pPr>
              <a:defRPr b="1">
                <a:effectLst>
                  <a:outerShdw blurRad="38100" dist="38100" dir="2700000" algn="tl">
                    <a:srgbClr val="000000">
                      <a:alpha val="43137"/>
                    </a:srgbClr>
                  </a:outerShdw>
                </a:effectLst>
                <a:latin typeface="Arial" pitchFamily="34" charset="0"/>
              </a:defRPr>
            </a:lvl1pPr>
          </a:lstStyle>
          <a:p>
            <a:pPr>
              <a:defRPr/>
            </a:pPr>
            <a:fld id="{2041CD1F-44FF-4488-A36A-39F91D545586}" type="slidenum">
              <a:rPr lang="da-DK"/>
              <a:pPr>
                <a:defRPr/>
              </a:pPr>
              <a:t>‹#›</a:t>
            </a:fld>
            <a:endParaRPr lang="da-DK"/>
          </a:p>
        </p:txBody>
      </p:sp>
    </p:spTree>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effectLst>
                  <a:outerShdw blurRad="38100" dist="38100" dir="2700000" algn="tl">
                    <a:srgbClr val="000000">
                      <a:alpha val="43137"/>
                    </a:srgbClr>
                  </a:outerShdw>
                </a:effectLst>
                <a:latin typeface="Arial" pitchFamily="34" charset="0"/>
              </a:defRPr>
            </a:lvl1pPr>
          </a:lstStyle>
          <a:p>
            <a:pPr>
              <a:defRPr/>
            </a:pPr>
            <a:endParaRPr lang="da-DK"/>
          </a:p>
        </p:txBody>
      </p:sp>
      <p:sp>
        <p:nvSpPr>
          <p:cNvPr id="3" name="Rectangle 5"/>
          <p:cNvSpPr>
            <a:spLocks noGrp="1" noChangeArrowheads="1"/>
          </p:cNvSpPr>
          <p:nvPr>
            <p:ph type="ftr" sz="quarter" idx="11"/>
          </p:nvPr>
        </p:nvSpPr>
        <p:spPr/>
        <p:txBody>
          <a:bodyPr/>
          <a:lstStyle>
            <a:lvl1pPr>
              <a:defRPr b="1">
                <a:effectLst>
                  <a:outerShdw blurRad="38100" dist="38100" dir="2700000" algn="tl">
                    <a:srgbClr val="000000">
                      <a:alpha val="43137"/>
                    </a:srgbClr>
                  </a:outerShdw>
                </a:effectLst>
                <a:latin typeface="Arial" pitchFamily="34" charset="0"/>
              </a:defRPr>
            </a:lvl1pPr>
          </a:lstStyle>
          <a:p>
            <a:pPr>
              <a:defRPr/>
            </a:pPr>
            <a:endParaRPr lang="da-DK"/>
          </a:p>
        </p:txBody>
      </p:sp>
      <p:sp>
        <p:nvSpPr>
          <p:cNvPr id="4" name="Rectangle 6"/>
          <p:cNvSpPr>
            <a:spLocks noGrp="1" noChangeArrowheads="1"/>
          </p:cNvSpPr>
          <p:nvPr>
            <p:ph type="sldNum" sz="quarter" idx="12"/>
          </p:nvPr>
        </p:nvSpPr>
        <p:spPr/>
        <p:txBody>
          <a:bodyPr/>
          <a:lstStyle>
            <a:lvl1pPr>
              <a:defRPr b="1">
                <a:effectLst>
                  <a:outerShdw blurRad="38100" dist="38100" dir="2700000" algn="tl">
                    <a:srgbClr val="000000">
                      <a:alpha val="43137"/>
                    </a:srgbClr>
                  </a:outerShdw>
                </a:effectLst>
                <a:latin typeface="Arial" pitchFamily="34" charset="0"/>
              </a:defRPr>
            </a:lvl1pPr>
          </a:lstStyle>
          <a:p>
            <a:pPr>
              <a:defRPr/>
            </a:pPr>
            <a:fld id="{9A5752A4-9717-40AA-9938-B40FA79494FA}" type="slidenum">
              <a:rPr lang="da-DK"/>
              <a:pPr>
                <a:defRPr/>
              </a:pPr>
              <a:t>‹#›</a:t>
            </a:fld>
            <a:endParaRPr lang="da-DK"/>
          </a:p>
        </p:txBody>
      </p:sp>
    </p:spTree>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da-DK"/>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b="1">
                <a:effectLst>
                  <a:outerShdw blurRad="38100" dist="38100" dir="2700000" algn="tl">
                    <a:srgbClr val="000000">
                      <a:alpha val="43137"/>
                    </a:srgbClr>
                  </a:outerShdw>
                </a:effectLst>
                <a:latin typeface="Arial" pitchFamily="34" charset="0"/>
              </a:defRPr>
            </a:lvl1pPr>
          </a:lstStyle>
          <a:p>
            <a:pPr>
              <a:defRPr/>
            </a:pPr>
            <a:endParaRPr lang="da-DK"/>
          </a:p>
        </p:txBody>
      </p:sp>
      <p:sp>
        <p:nvSpPr>
          <p:cNvPr id="6" name="Rectangle 5"/>
          <p:cNvSpPr>
            <a:spLocks noGrp="1" noChangeArrowheads="1"/>
          </p:cNvSpPr>
          <p:nvPr>
            <p:ph type="ftr" sz="quarter" idx="11"/>
          </p:nvPr>
        </p:nvSpPr>
        <p:spPr/>
        <p:txBody>
          <a:bodyPr/>
          <a:lstStyle>
            <a:lvl1pPr>
              <a:defRPr b="1">
                <a:effectLst>
                  <a:outerShdw blurRad="38100" dist="38100" dir="2700000" algn="tl">
                    <a:srgbClr val="000000">
                      <a:alpha val="43137"/>
                    </a:srgbClr>
                  </a:outerShdw>
                </a:effectLst>
                <a:latin typeface="Arial" pitchFamily="34" charset="0"/>
              </a:defRPr>
            </a:lvl1pPr>
          </a:lstStyle>
          <a:p>
            <a:pPr>
              <a:defRPr/>
            </a:pPr>
            <a:endParaRPr lang="da-DK"/>
          </a:p>
        </p:txBody>
      </p:sp>
      <p:sp>
        <p:nvSpPr>
          <p:cNvPr id="7" name="Rectangle 6"/>
          <p:cNvSpPr>
            <a:spLocks noGrp="1" noChangeArrowheads="1"/>
          </p:cNvSpPr>
          <p:nvPr>
            <p:ph type="sldNum" sz="quarter" idx="12"/>
          </p:nvPr>
        </p:nvSpPr>
        <p:spPr/>
        <p:txBody>
          <a:bodyPr/>
          <a:lstStyle>
            <a:lvl1pPr>
              <a:defRPr b="1">
                <a:effectLst>
                  <a:outerShdw blurRad="38100" dist="38100" dir="2700000" algn="tl">
                    <a:srgbClr val="000000">
                      <a:alpha val="43137"/>
                    </a:srgbClr>
                  </a:outerShdw>
                </a:effectLst>
                <a:latin typeface="Arial" pitchFamily="34" charset="0"/>
              </a:defRPr>
            </a:lvl1pPr>
          </a:lstStyle>
          <a:p>
            <a:pPr>
              <a:defRPr/>
            </a:pPr>
            <a:fld id="{C7CB23F6-FF3E-4825-A7A8-01254849206B}" type="slidenum">
              <a:rPr lang="da-DK"/>
              <a:pPr>
                <a:defRPr/>
              </a:pPr>
              <a:t>‹#›</a:t>
            </a:fld>
            <a:endParaRPr lang="da-DK"/>
          </a:p>
        </p:txBody>
      </p:sp>
    </p:spTree>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da-DK"/>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da-DK"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b="1">
                <a:effectLst>
                  <a:outerShdw blurRad="38100" dist="38100" dir="2700000" algn="tl">
                    <a:srgbClr val="000000">
                      <a:alpha val="43137"/>
                    </a:srgbClr>
                  </a:outerShdw>
                </a:effectLst>
                <a:latin typeface="Arial" pitchFamily="34" charset="0"/>
              </a:defRPr>
            </a:lvl1pPr>
          </a:lstStyle>
          <a:p>
            <a:pPr>
              <a:defRPr/>
            </a:pPr>
            <a:endParaRPr lang="da-DK"/>
          </a:p>
        </p:txBody>
      </p:sp>
      <p:sp>
        <p:nvSpPr>
          <p:cNvPr id="6" name="Rectangle 5"/>
          <p:cNvSpPr>
            <a:spLocks noGrp="1" noChangeArrowheads="1"/>
          </p:cNvSpPr>
          <p:nvPr>
            <p:ph type="ftr" sz="quarter" idx="11"/>
          </p:nvPr>
        </p:nvSpPr>
        <p:spPr/>
        <p:txBody>
          <a:bodyPr/>
          <a:lstStyle>
            <a:lvl1pPr>
              <a:defRPr b="1">
                <a:effectLst>
                  <a:outerShdw blurRad="38100" dist="38100" dir="2700000" algn="tl">
                    <a:srgbClr val="000000">
                      <a:alpha val="43137"/>
                    </a:srgbClr>
                  </a:outerShdw>
                </a:effectLst>
                <a:latin typeface="Arial" pitchFamily="34" charset="0"/>
              </a:defRPr>
            </a:lvl1pPr>
          </a:lstStyle>
          <a:p>
            <a:pPr>
              <a:defRPr/>
            </a:pPr>
            <a:endParaRPr lang="da-DK"/>
          </a:p>
        </p:txBody>
      </p:sp>
      <p:sp>
        <p:nvSpPr>
          <p:cNvPr id="7" name="Rectangle 6"/>
          <p:cNvSpPr>
            <a:spLocks noGrp="1" noChangeArrowheads="1"/>
          </p:cNvSpPr>
          <p:nvPr>
            <p:ph type="sldNum" sz="quarter" idx="12"/>
          </p:nvPr>
        </p:nvSpPr>
        <p:spPr/>
        <p:txBody>
          <a:bodyPr/>
          <a:lstStyle>
            <a:lvl1pPr>
              <a:defRPr b="1">
                <a:effectLst>
                  <a:outerShdw blurRad="38100" dist="38100" dir="2700000" algn="tl">
                    <a:srgbClr val="000000">
                      <a:alpha val="43137"/>
                    </a:srgbClr>
                  </a:outerShdw>
                </a:effectLst>
                <a:latin typeface="Arial" pitchFamily="34" charset="0"/>
              </a:defRPr>
            </a:lvl1pPr>
          </a:lstStyle>
          <a:p>
            <a:pPr>
              <a:defRPr/>
            </a:pPr>
            <a:fld id="{AC23D24A-CCA1-444B-889E-7337F548FD8C}" type="slidenum">
              <a:rPr lang="da-DK"/>
              <a:pPr>
                <a:defRPr/>
              </a:pPr>
              <a:t>‹#›</a:t>
            </a:fld>
            <a:endParaRPr lang="da-DK"/>
          </a:p>
        </p:txBody>
      </p:sp>
    </p:spTree>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Rectangle 4"/>
          <p:cNvSpPr>
            <a:spLocks noGrp="1" noChangeArrowheads="1"/>
          </p:cNvSpPr>
          <p:nvPr>
            <p:ph type="dt" sz="half" idx="10"/>
          </p:nvPr>
        </p:nvSpPr>
        <p:spPr/>
        <p:txBody>
          <a:bodyPr/>
          <a:lstStyle>
            <a:lvl1pPr>
              <a:defRPr b="1">
                <a:effectLst>
                  <a:outerShdw blurRad="38100" dist="38100" dir="2700000" algn="tl">
                    <a:srgbClr val="000000">
                      <a:alpha val="43137"/>
                    </a:srgbClr>
                  </a:outerShdw>
                </a:effectLst>
                <a:latin typeface="Arial" pitchFamily="34" charset="0"/>
              </a:defRPr>
            </a:lvl1pPr>
          </a:lstStyle>
          <a:p>
            <a:pPr>
              <a:defRPr/>
            </a:pPr>
            <a:endParaRPr lang="da-DK"/>
          </a:p>
        </p:txBody>
      </p:sp>
      <p:sp>
        <p:nvSpPr>
          <p:cNvPr id="5" name="Rectangle 5"/>
          <p:cNvSpPr>
            <a:spLocks noGrp="1" noChangeArrowheads="1"/>
          </p:cNvSpPr>
          <p:nvPr>
            <p:ph type="ftr" sz="quarter" idx="11"/>
          </p:nvPr>
        </p:nvSpPr>
        <p:spPr/>
        <p:txBody>
          <a:bodyPr/>
          <a:lstStyle>
            <a:lvl1pPr>
              <a:defRPr b="1">
                <a:effectLst>
                  <a:outerShdw blurRad="38100" dist="38100" dir="2700000" algn="tl">
                    <a:srgbClr val="000000">
                      <a:alpha val="43137"/>
                    </a:srgbClr>
                  </a:outerShdw>
                </a:effectLst>
                <a:latin typeface="Arial" pitchFamily="34" charset="0"/>
              </a:defRPr>
            </a:lvl1pPr>
          </a:lstStyle>
          <a:p>
            <a:pPr>
              <a:defRPr/>
            </a:pPr>
            <a:endParaRPr lang="da-DK"/>
          </a:p>
        </p:txBody>
      </p:sp>
      <p:sp>
        <p:nvSpPr>
          <p:cNvPr id="6" name="Rectangle 6"/>
          <p:cNvSpPr>
            <a:spLocks noGrp="1" noChangeArrowheads="1"/>
          </p:cNvSpPr>
          <p:nvPr>
            <p:ph type="sldNum" sz="quarter" idx="12"/>
          </p:nvPr>
        </p:nvSpPr>
        <p:spPr/>
        <p:txBody>
          <a:bodyPr/>
          <a:lstStyle>
            <a:lvl1pPr>
              <a:defRPr b="1">
                <a:effectLst>
                  <a:outerShdw blurRad="38100" dist="38100" dir="2700000" algn="tl">
                    <a:srgbClr val="000000">
                      <a:alpha val="43137"/>
                    </a:srgbClr>
                  </a:outerShdw>
                </a:effectLst>
                <a:latin typeface="Arial" pitchFamily="34" charset="0"/>
              </a:defRPr>
            </a:lvl1pPr>
          </a:lstStyle>
          <a:p>
            <a:pPr>
              <a:defRPr/>
            </a:pPr>
            <a:fld id="{608CE115-A437-4FE7-A4FA-8B42765ACDFB}" type="slidenum">
              <a:rPr lang="da-DK"/>
              <a:pPr>
                <a:defRPr/>
              </a:pPr>
              <a:t>‹#›</a:t>
            </a:fld>
            <a:endParaRPr lang="da-DK"/>
          </a:p>
        </p:txBody>
      </p:sp>
    </p:spTree>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da-DK"/>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Rectangle 4"/>
          <p:cNvSpPr>
            <a:spLocks noGrp="1" noChangeArrowheads="1"/>
          </p:cNvSpPr>
          <p:nvPr>
            <p:ph type="dt" sz="half" idx="10"/>
          </p:nvPr>
        </p:nvSpPr>
        <p:spPr/>
        <p:txBody>
          <a:bodyPr/>
          <a:lstStyle>
            <a:lvl1pPr>
              <a:defRPr b="1">
                <a:effectLst>
                  <a:outerShdw blurRad="38100" dist="38100" dir="2700000" algn="tl">
                    <a:srgbClr val="000000">
                      <a:alpha val="43137"/>
                    </a:srgbClr>
                  </a:outerShdw>
                </a:effectLst>
                <a:latin typeface="Arial" pitchFamily="34" charset="0"/>
              </a:defRPr>
            </a:lvl1pPr>
          </a:lstStyle>
          <a:p>
            <a:pPr>
              <a:defRPr/>
            </a:pPr>
            <a:endParaRPr lang="da-DK"/>
          </a:p>
        </p:txBody>
      </p:sp>
      <p:sp>
        <p:nvSpPr>
          <p:cNvPr id="5" name="Rectangle 5"/>
          <p:cNvSpPr>
            <a:spLocks noGrp="1" noChangeArrowheads="1"/>
          </p:cNvSpPr>
          <p:nvPr>
            <p:ph type="ftr" sz="quarter" idx="11"/>
          </p:nvPr>
        </p:nvSpPr>
        <p:spPr/>
        <p:txBody>
          <a:bodyPr/>
          <a:lstStyle>
            <a:lvl1pPr>
              <a:defRPr b="1">
                <a:effectLst>
                  <a:outerShdw blurRad="38100" dist="38100" dir="2700000" algn="tl">
                    <a:srgbClr val="000000">
                      <a:alpha val="43137"/>
                    </a:srgbClr>
                  </a:outerShdw>
                </a:effectLst>
                <a:latin typeface="Arial" pitchFamily="34" charset="0"/>
              </a:defRPr>
            </a:lvl1pPr>
          </a:lstStyle>
          <a:p>
            <a:pPr>
              <a:defRPr/>
            </a:pPr>
            <a:endParaRPr lang="da-DK"/>
          </a:p>
        </p:txBody>
      </p:sp>
      <p:sp>
        <p:nvSpPr>
          <p:cNvPr id="6" name="Rectangle 6"/>
          <p:cNvSpPr>
            <a:spLocks noGrp="1" noChangeArrowheads="1"/>
          </p:cNvSpPr>
          <p:nvPr>
            <p:ph type="sldNum" sz="quarter" idx="12"/>
          </p:nvPr>
        </p:nvSpPr>
        <p:spPr/>
        <p:txBody>
          <a:bodyPr/>
          <a:lstStyle>
            <a:lvl1pPr>
              <a:defRPr b="1">
                <a:effectLst>
                  <a:outerShdw blurRad="38100" dist="38100" dir="2700000" algn="tl">
                    <a:srgbClr val="000000">
                      <a:alpha val="43137"/>
                    </a:srgbClr>
                  </a:outerShdw>
                </a:effectLst>
                <a:latin typeface="Arial" pitchFamily="34" charset="0"/>
              </a:defRPr>
            </a:lvl1pPr>
          </a:lstStyle>
          <a:p>
            <a:pPr>
              <a:defRPr/>
            </a:pPr>
            <a:fld id="{C4DAB356-2FDB-47BC-B4D9-E09151BC1075}" type="slidenum">
              <a:rPr lang="da-DK"/>
              <a:pPr>
                <a:defRPr/>
              </a:pPr>
              <a:t>‹#›</a:t>
            </a:fld>
            <a:endParaRPr lang="da-DK"/>
          </a:p>
        </p:txBody>
      </p:sp>
    </p:spTree>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da-DK"/>
          </a:p>
        </p:txBody>
      </p:sp>
      <p:sp>
        <p:nvSpPr>
          <p:cNvPr id="3" name="Chart Placeholder 2"/>
          <p:cNvSpPr>
            <a:spLocks noGrp="1"/>
          </p:cNvSpPr>
          <p:nvPr>
            <p:ph type="chart" idx="1"/>
          </p:nvPr>
        </p:nvSpPr>
        <p:spPr>
          <a:xfrm>
            <a:off x="685800" y="1981200"/>
            <a:ext cx="7772400" cy="4114800"/>
          </a:xfrm>
        </p:spPr>
        <p:txBody>
          <a:bodyPr/>
          <a:lstStyle/>
          <a:p>
            <a:pPr lvl="0"/>
            <a:r>
              <a:rPr lang="en-US" noProof="0" smtClean="0"/>
              <a:t>Click icon to add chart</a:t>
            </a:r>
            <a:endParaRPr lang="da-DK" noProof="0"/>
          </a:p>
        </p:txBody>
      </p:sp>
      <p:sp>
        <p:nvSpPr>
          <p:cNvPr id="4" name="Rectangle 4"/>
          <p:cNvSpPr>
            <a:spLocks noGrp="1" noChangeArrowheads="1"/>
          </p:cNvSpPr>
          <p:nvPr>
            <p:ph type="dt" sz="half" idx="10"/>
          </p:nvPr>
        </p:nvSpPr>
        <p:spPr/>
        <p:txBody>
          <a:bodyPr/>
          <a:lstStyle>
            <a:lvl1pPr>
              <a:defRPr b="1">
                <a:effectLst>
                  <a:outerShdw blurRad="38100" dist="38100" dir="2700000" algn="tl">
                    <a:srgbClr val="000000">
                      <a:alpha val="43137"/>
                    </a:srgbClr>
                  </a:outerShdw>
                </a:effectLst>
                <a:latin typeface="Arial" pitchFamily="34" charset="0"/>
              </a:defRPr>
            </a:lvl1pPr>
          </a:lstStyle>
          <a:p>
            <a:pPr>
              <a:defRPr/>
            </a:pPr>
            <a:endParaRPr lang="da-DK"/>
          </a:p>
        </p:txBody>
      </p:sp>
      <p:sp>
        <p:nvSpPr>
          <p:cNvPr id="5" name="Rectangle 5"/>
          <p:cNvSpPr>
            <a:spLocks noGrp="1" noChangeArrowheads="1"/>
          </p:cNvSpPr>
          <p:nvPr>
            <p:ph type="ftr" sz="quarter" idx="11"/>
          </p:nvPr>
        </p:nvSpPr>
        <p:spPr/>
        <p:txBody>
          <a:bodyPr/>
          <a:lstStyle>
            <a:lvl1pPr>
              <a:defRPr b="1">
                <a:effectLst>
                  <a:outerShdw blurRad="38100" dist="38100" dir="2700000" algn="tl">
                    <a:srgbClr val="000000">
                      <a:alpha val="43137"/>
                    </a:srgbClr>
                  </a:outerShdw>
                </a:effectLst>
                <a:latin typeface="Arial" pitchFamily="34" charset="0"/>
              </a:defRPr>
            </a:lvl1pPr>
          </a:lstStyle>
          <a:p>
            <a:pPr>
              <a:defRPr/>
            </a:pPr>
            <a:endParaRPr lang="da-DK"/>
          </a:p>
        </p:txBody>
      </p:sp>
      <p:sp>
        <p:nvSpPr>
          <p:cNvPr id="6" name="Rectangle 6"/>
          <p:cNvSpPr>
            <a:spLocks noGrp="1" noChangeArrowheads="1"/>
          </p:cNvSpPr>
          <p:nvPr>
            <p:ph type="sldNum" sz="quarter" idx="12"/>
          </p:nvPr>
        </p:nvSpPr>
        <p:spPr/>
        <p:txBody>
          <a:bodyPr/>
          <a:lstStyle>
            <a:lvl1pPr>
              <a:defRPr b="1">
                <a:effectLst>
                  <a:outerShdw blurRad="38100" dist="38100" dir="2700000" algn="tl">
                    <a:srgbClr val="000000">
                      <a:alpha val="43137"/>
                    </a:srgbClr>
                  </a:outerShdw>
                </a:effectLst>
                <a:latin typeface="Arial" pitchFamily="34" charset="0"/>
              </a:defRPr>
            </a:lvl1pPr>
          </a:lstStyle>
          <a:p>
            <a:pPr>
              <a:defRPr/>
            </a:pPr>
            <a:fld id="{FB1E6170-DE95-4EF6-8076-0210B9B70C16}" type="slidenum">
              <a:rPr lang="da-DK"/>
              <a:pPr>
                <a:defRPr/>
              </a:pPr>
              <a:t>‹#›</a:t>
            </a:fld>
            <a:endParaRPr lang="da-DK"/>
          </a:p>
        </p:txBody>
      </p:sp>
    </p:spTree>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p:cSld name="Titelfolie">
    <p:spTree>
      <p:nvGrpSpPr>
        <p:cNvPr id="1" name=""/>
        <p:cNvGrpSpPr/>
        <p:nvPr/>
      </p:nvGrpSpPr>
      <p:grpSpPr>
        <a:xfrm>
          <a:off x="0" y="0"/>
          <a:ext cx="0" cy="0"/>
          <a:chOff x="0" y="0"/>
          <a:chExt cx="0" cy="0"/>
        </a:xfrm>
      </p:grpSpPr>
      <p:pic>
        <p:nvPicPr>
          <p:cNvPr id="4" name="Picture 4" descr="http://www.metalyse.com/home/_jcr_content/leftpar/l1_1_1_1_columns/1-1-1-1_3_col/teaserstandard/image.1859392952.image.png"/>
          <p:cNvPicPr>
            <a:picLocks noChangeAspect="1" noChangeArrowheads="1"/>
          </p:cNvPicPr>
          <p:nvPr/>
        </p:nvPicPr>
        <p:blipFill>
          <a:blip r:embed="rId2" cstate="print"/>
          <a:srcRect/>
          <a:stretch>
            <a:fillRect/>
          </a:stretch>
        </p:blipFill>
        <p:spPr bwMode="auto">
          <a:xfrm>
            <a:off x="1504950" y="2220913"/>
            <a:ext cx="5845175" cy="3321050"/>
          </a:xfrm>
          <a:prstGeom prst="rect">
            <a:avLst/>
          </a:prstGeom>
          <a:noFill/>
          <a:ln w="9525">
            <a:noFill/>
            <a:miter lim="800000"/>
            <a:headEnd/>
            <a:tailEnd/>
          </a:ln>
        </p:spPr>
      </p:pic>
      <p:sp>
        <p:nvSpPr>
          <p:cNvPr id="5" name="Rechteck 8"/>
          <p:cNvSpPr/>
          <p:nvPr/>
        </p:nvSpPr>
        <p:spPr>
          <a:xfrm>
            <a:off x="755576" y="1533172"/>
            <a:ext cx="7560000" cy="4023582"/>
          </a:xfrm>
          <a:prstGeom prst="rect">
            <a:avLst/>
          </a:prstGeom>
          <a:noFill/>
          <a:ln>
            <a:gradFill>
              <a:gsLst>
                <a:gs pos="100000">
                  <a:schemeClr val="accent1"/>
                </a:gs>
                <a:gs pos="50000">
                  <a:schemeClr val="accent1">
                    <a:tint val="44500"/>
                    <a:satMod val="160000"/>
                  </a:schemeClr>
                </a:gs>
                <a:gs pos="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20000"/>
              </a:spcBef>
              <a:buClr>
                <a:srgbClr val="A4D867"/>
              </a:buClr>
              <a:buSzPct val="50000"/>
              <a:buFont typeface="Monotype Sorts" pitchFamily="2" charset="2"/>
              <a:buNone/>
              <a:defRPr/>
            </a:pPr>
            <a:endParaRPr lang="de-DE" sz="3600" b="1">
              <a:solidFill>
                <a:prstClr val="white"/>
              </a:solidFill>
              <a:effectLst/>
            </a:endParaRPr>
          </a:p>
        </p:txBody>
      </p:sp>
      <p:sp>
        <p:nvSpPr>
          <p:cNvPr id="6" name="Abgerundetes Rechteck 7"/>
          <p:cNvSpPr/>
          <p:nvPr/>
        </p:nvSpPr>
        <p:spPr>
          <a:xfrm rot="10800000">
            <a:off x="755576" y="1196752"/>
            <a:ext cx="7560840" cy="1152128"/>
          </a:xfrm>
          <a:prstGeom prst="roundRect">
            <a:avLst/>
          </a:prstGeom>
          <a:gradFill>
            <a:gsLst>
              <a:gs pos="0">
                <a:schemeClr val="accent1"/>
              </a:gs>
              <a:gs pos="1000">
                <a:schemeClr val="accent1">
                  <a:lumMod val="20000"/>
                  <a:lumOff val="80000"/>
                </a:schemeClr>
              </a:gs>
              <a:gs pos="64000">
                <a:schemeClr val="accent1"/>
              </a:gs>
            </a:gsLst>
          </a:gradFill>
          <a:ln/>
        </p:spPr>
        <p:style>
          <a:lnRef idx="0">
            <a:schemeClr val="accent1"/>
          </a:lnRef>
          <a:fillRef idx="3">
            <a:schemeClr val="accent1"/>
          </a:fillRef>
          <a:effectRef idx="3">
            <a:schemeClr val="accent1"/>
          </a:effectRef>
          <a:fontRef idx="minor">
            <a:schemeClr val="lt1"/>
          </a:fontRef>
        </p:style>
        <p:txBody>
          <a:bodyPr anchor="ctr"/>
          <a:lstStyle/>
          <a:p>
            <a:pPr algn="ctr" eaLnBrk="0" hangingPunct="0">
              <a:spcBef>
                <a:spcPct val="20000"/>
              </a:spcBef>
              <a:buClr>
                <a:srgbClr val="A4D867"/>
              </a:buClr>
              <a:buSzPct val="50000"/>
              <a:buFont typeface="Monotype Sorts" pitchFamily="2" charset="2"/>
              <a:buNone/>
              <a:defRPr/>
            </a:pPr>
            <a:endParaRPr lang="de-DE" sz="3600" b="1">
              <a:solidFill>
                <a:prstClr val="white"/>
              </a:solidFill>
              <a:effectLst/>
            </a:endParaRPr>
          </a:p>
        </p:txBody>
      </p:sp>
      <p:pic>
        <p:nvPicPr>
          <p:cNvPr id="7" name="Picture 4" descr="http://www.metalyse.com/home/_jcr_content/leftpar/l1_1_1_1_columns/1-1-1-1_3_col/teaserstandard/image.1859392952.image.png"/>
          <p:cNvPicPr>
            <a:picLocks noChangeAspect="1" noChangeArrowheads="1"/>
          </p:cNvPicPr>
          <p:nvPr/>
        </p:nvPicPr>
        <p:blipFill>
          <a:blip r:embed="rId2" cstate="print"/>
          <a:srcRect/>
          <a:stretch>
            <a:fillRect/>
          </a:stretch>
        </p:blipFill>
        <p:spPr bwMode="auto">
          <a:xfrm>
            <a:off x="1504950" y="2220913"/>
            <a:ext cx="5845175" cy="3321050"/>
          </a:xfrm>
          <a:prstGeom prst="rect">
            <a:avLst/>
          </a:prstGeom>
          <a:noFill/>
          <a:ln w="9525">
            <a:noFill/>
            <a:miter lim="800000"/>
            <a:headEnd/>
            <a:tailEnd/>
          </a:ln>
        </p:spPr>
      </p:pic>
      <p:sp>
        <p:nvSpPr>
          <p:cNvPr id="8" name="Rechteck 8"/>
          <p:cNvSpPr/>
          <p:nvPr/>
        </p:nvSpPr>
        <p:spPr>
          <a:xfrm>
            <a:off x="755576" y="1533172"/>
            <a:ext cx="7560000" cy="4023582"/>
          </a:xfrm>
          <a:prstGeom prst="rect">
            <a:avLst/>
          </a:prstGeom>
          <a:noFill/>
          <a:ln>
            <a:gradFill>
              <a:gsLst>
                <a:gs pos="100000">
                  <a:schemeClr val="accent1"/>
                </a:gs>
                <a:gs pos="50000">
                  <a:schemeClr val="accent1">
                    <a:tint val="44500"/>
                    <a:satMod val="160000"/>
                  </a:schemeClr>
                </a:gs>
                <a:gs pos="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20000"/>
              </a:spcBef>
              <a:buClr>
                <a:srgbClr val="A4D867"/>
              </a:buClr>
              <a:buSzPct val="50000"/>
              <a:buFont typeface="Monotype Sorts" pitchFamily="2" charset="2"/>
              <a:buNone/>
              <a:defRPr/>
            </a:pPr>
            <a:endParaRPr lang="de-DE" sz="3600" b="1">
              <a:solidFill>
                <a:prstClr val="white"/>
              </a:solidFill>
              <a:effectLst/>
            </a:endParaRPr>
          </a:p>
        </p:txBody>
      </p:sp>
      <p:sp>
        <p:nvSpPr>
          <p:cNvPr id="9" name="Abgerundetes Rechteck 7"/>
          <p:cNvSpPr/>
          <p:nvPr/>
        </p:nvSpPr>
        <p:spPr>
          <a:xfrm rot="10800000">
            <a:off x="755576" y="1196752"/>
            <a:ext cx="7560840" cy="1152128"/>
          </a:xfrm>
          <a:prstGeom prst="roundRect">
            <a:avLst/>
          </a:prstGeom>
          <a:gradFill>
            <a:gsLst>
              <a:gs pos="0">
                <a:schemeClr val="accent1"/>
              </a:gs>
              <a:gs pos="1000">
                <a:schemeClr val="accent1">
                  <a:lumMod val="20000"/>
                  <a:lumOff val="80000"/>
                </a:schemeClr>
              </a:gs>
              <a:gs pos="64000">
                <a:schemeClr val="accent1"/>
              </a:gs>
            </a:gsLst>
          </a:gradFill>
          <a:ln/>
        </p:spPr>
        <p:style>
          <a:lnRef idx="0">
            <a:schemeClr val="accent1"/>
          </a:lnRef>
          <a:fillRef idx="3">
            <a:schemeClr val="accent1"/>
          </a:fillRef>
          <a:effectRef idx="3">
            <a:schemeClr val="accent1"/>
          </a:effectRef>
          <a:fontRef idx="minor">
            <a:schemeClr val="lt1"/>
          </a:fontRef>
        </p:style>
        <p:txBody>
          <a:bodyPr anchor="ctr"/>
          <a:lstStyle/>
          <a:p>
            <a:pPr algn="ctr" eaLnBrk="0" hangingPunct="0">
              <a:spcBef>
                <a:spcPct val="20000"/>
              </a:spcBef>
              <a:buClr>
                <a:srgbClr val="A4D867"/>
              </a:buClr>
              <a:buSzPct val="50000"/>
              <a:buFont typeface="Monotype Sorts" pitchFamily="2" charset="2"/>
              <a:buNone/>
              <a:defRPr/>
            </a:pPr>
            <a:endParaRPr lang="de-DE" sz="3600" b="1">
              <a:solidFill>
                <a:prstClr val="white"/>
              </a:solidFill>
              <a:effectLst/>
            </a:endParaRPr>
          </a:p>
        </p:txBody>
      </p:sp>
      <p:sp>
        <p:nvSpPr>
          <p:cNvPr id="3" name="Untertitel 2"/>
          <p:cNvSpPr>
            <a:spLocks noGrp="1"/>
          </p:cNvSpPr>
          <p:nvPr>
            <p:ph type="subTitle" idx="1"/>
          </p:nvPr>
        </p:nvSpPr>
        <p:spPr>
          <a:xfrm>
            <a:off x="5868145" y="2873505"/>
            <a:ext cx="2232248" cy="2016223"/>
          </a:xfrm>
        </p:spPr>
        <p:txBody>
          <a:bodyPr/>
          <a:lstStyle>
            <a:lvl1pPr marL="0" indent="0" algn="ctr">
              <a:buNone/>
              <a:defRPr>
                <a:solidFill>
                  <a:srgbClr val="FF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de-DE" dirty="0"/>
          </a:p>
        </p:txBody>
      </p:sp>
      <p:sp>
        <p:nvSpPr>
          <p:cNvPr id="2" name="Titel 1"/>
          <p:cNvSpPr>
            <a:spLocks noGrp="1"/>
          </p:cNvSpPr>
          <p:nvPr>
            <p:ph type="ctrTitle"/>
          </p:nvPr>
        </p:nvSpPr>
        <p:spPr>
          <a:xfrm>
            <a:off x="899592" y="1196752"/>
            <a:ext cx="7344816" cy="1152130"/>
          </a:xfrm>
        </p:spPr>
        <p:txBody>
          <a:bodyPr/>
          <a:lstStyle>
            <a:lvl1pPr algn="ctr">
              <a:defRPr>
                <a:solidFill>
                  <a:schemeClr val="bg1"/>
                </a:solidFill>
              </a:defRPr>
            </a:lvl1pPr>
          </a:lstStyle>
          <a:p>
            <a:r>
              <a:rPr lang="en-US" smtClean="0"/>
              <a:t>Click to edit Master title style</a:t>
            </a:r>
            <a:endParaRPr lang="de-DE" dirty="0"/>
          </a:p>
        </p:txBody>
      </p:sp>
      <p:sp>
        <p:nvSpPr>
          <p:cNvPr id="10" name="Fußzeilenplatzhalter 4"/>
          <p:cNvSpPr>
            <a:spLocks noGrp="1"/>
          </p:cNvSpPr>
          <p:nvPr>
            <p:ph type="ftr" sz="quarter" idx="10"/>
          </p:nvPr>
        </p:nvSpPr>
        <p:spPr/>
        <p:txBody>
          <a:bodyPr/>
          <a:lstStyle>
            <a:lvl1pPr eaLnBrk="1" hangingPunct="1">
              <a:spcBef>
                <a:spcPct val="0"/>
              </a:spcBef>
              <a:buSzTx/>
              <a:buFontTx/>
              <a:buNone/>
              <a:defRPr b="0">
                <a:effectLst>
                  <a:outerShdw blurRad="38100" dist="38100" dir="2700000" algn="tl">
                    <a:srgbClr val="000000">
                      <a:alpha val="43137"/>
                    </a:srgbClr>
                  </a:outerShdw>
                </a:effectLst>
                <a:latin typeface="Arial" pitchFamily="34" charset="0"/>
              </a:defRPr>
            </a:lvl1pPr>
          </a:lstStyle>
          <a:p>
            <a:pPr>
              <a:defRPr/>
            </a:pPr>
            <a:r>
              <a:rPr lang="de-DE"/>
              <a:t>STREAM</a:t>
            </a:r>
          </a:p>
        </p:txBody>
      </p:sp>
      <p:sp>
        <p:nvSpPr>
          <p:cNvPr id="11" name="Foliennummernplatzhalter 5"/>
          <p:cNvSpPr>
            <a:spLocks noGrp="1"/>
          </p:cNvSpPr>
          <p:nvPr>
            <p:ph type="sldNum" sz="quarter" idx="11"/>
          </p:nvPr>
        </p:nvSpPr>
        <p:spPr/>
        <p:txBody>
          <a:bodyPr/>
          <a:lstStyle>
            <a:lvl1pPr eaLnBrk="1" hangingPunct="1">
              <a:spcBef>
                <a:spcPct val="0"/>
              </a:spcBef>
              <a:buSzTx/>
              <a:buFontTx/>
              <a:buNone/>
              <a:defRPr b="0">
                <a:effectLst>
                  <a:outerShdw blurRad="38100" dist="38100" dir="2700000" algn="tl">
                    <a:srgbClr val="000000">
                      <a:alpha val="43137"/>
                    </a:srgbClr>
                  </a:outerShdw>
                </a:effectLst>
                <a:latin typeface="Arial" pitchFamily="34" charset="0"/>
              </a:defRPr>
            </a:lvl1pPr>
          </a:lstStyle>
          <a:p>
            <a:pPr>
              <a:defRPr/>
            </a:pPr>
            <a:fld id="{6BBC057E-36FD-44FF-8069-60AFA99FB1B1}" type="slidenum">
              <a:rPr lang="de-DE"/>
              <a:pPr>
                <a:defRPr/>
              </a:pPr>
              <a:t>‹#›</a:t>
            </a:fld>
            <a:endParaRPr lang="de-D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4"/>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94B6FD40-F972-4F93-9B70-540A00F5EA0F}" type="slidenum">
              <a:rPr lang="en-GB"/>
              <a:pPr>
                <a:defRPr/>
              </a:pPr>
              <a:t>‹#›</a:t>
            </a:fld>
            <a:endParaRPr lang="en-GB"/>
          </a:p>
        </p:txBody>
      </p:sp>
    </p:spTree>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itle" preserve="1">
  <p:cSld name="1_Titelfolie">
    <p:spTree>
      <p:nvGrpSpPr>
        <p:cNvPr id="1" name=""/>
        <p:cNvGrpSpPr/>
        <p:nvPr/>
      </p:nvGrpSpPr>
      <p:grpSpPr>
        <a:xfrm>
          <a:off x="0" y="0"/>
          <a:ext cx="0" cy="0"/>
          <a:chOff x="0" y="0"/>
          <a:chExt cx="0" cy="0"/>
        </a:xfrm>
      </p:grpSpPr>
      <p:pic>
        <p:nvPicPr>
          <p:cNvPr id="4" name="Picture 2" descr="http://www.metalyse.com/home/_jcr_content/leftpar/l1_1_1_1_columns/1-1-1-1_2_col/teaserstandard/image.-74639894.image.png"/>
          <p:cNvPicPr>
            <a:picLocks noChangeAspect="1" noChangeArrowheads="1"/>
          </p:cNvPicPr>
          <p:nvPr/>
        </p:nvPicPr>
        <p:blipFill>
          <a:blip r:embed="rId2" cstate="print"/>
          <a:srcRect/>
          <a:stretch>
            <a:fillRect/>
          </a:stretch>
        </p:blipFill>
        <p:spPr bwMode="auto">
          <a:xfrm>
            <a:off x="1547813" y="2492375"/>
            <a:ext cx="5040312" cy="2863850"/>
          </a:xfrm>
          <a:prstGeom prst="rect">
            <a:avLst/>
          </a:prstGeom>
          <a:noFill/>
          <a:ln w="9525">
            <a:noFill/>
            <a:miter lim="800000"/>
            <a:headEnd/>
            <a:tailEnd/>
          </a:ln>
        </p:spPr>
      </p:pic>
      <p:sp>
        <p:nvSpPr>
          <p:cNvPr id="5" name="Rechteck 8"/>
          <p:cNvSpPr/>
          <p:nvPr/>
        </p:nvSpPr>
        <p:spPr>
          <a:xfrm>
            <a:off x="755576" y="1533172"/>
            <a:ext cx="7560000" cy="4023582"/>
          </a:xfrm>
          <a:prstGeom prst="rect">
            <a:avLst/>
          </a:prstGeom>
          <a:noFill/>
          <a:ln>
            <a:gradFill>
              <a:gsLst>
                <a:gs pos="100000">
                  <a:schemeClr val="accent1"/>
                </a:gs>
                <a:gs pos="50000">
                  <a:schemeClr val="accent1">
                    <a:tint val="44500"/>
                    <a:satMod val="160000"/>
                  </a:schemeClr>
                </a:gs>
                <a:gs pos="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20000"/>
              </a:spcBef>
              <a:buClr>
                <a:srgbClr val="A4D867"/>
              </a:buClr>
              <a:buSzPct val="50000"/>
              <a:buFont typeface="Monotype Sorts" pitchFamily="2" charset="2"/>
              <a:buNone/>
              <a:defRPr/>
            </a:pPr>
            <a:endParaRPr lang="de-DE" sz="3600" b="1">
              <a:solidFill>
                <a:prstClr val="white"/>
              </a:solidFill>
              <a:effectLst/>
            </a:endParaRPr>
          </a:p>
        </p:txBody>
      </p:sp>
      <p:sp>
        <p:nvSpPr>
          <p:cNvPr id="6" name="Abgerundetes Rechteck 7"/>
          <p:cNvSpPr/>
          <p:nvPr/>
        </p:nvSpPr>
        <p:spPr>
          <a:xfrm rot="10800000">
            <a:off x="755576" y="1196752"/>
            <a:ext cx="7560840" cy="1152128"/>
          </a:xfrm>
          <a:prstGeom prst="roundRect">
            <a:avLst/>
          </a:prstGeom>
          <a:gradFill>
            <a:gsLst>
              <a:gs pos="0">
                <a:schemeClr val="accent1"/>
              </a:gs>
              <a:gs pos="1000">
                <a:schemeClr val="accent1">
                  <a:lumMod val="20000"/>
                  <a:lumOff val="80000"/>
                </a:schemeClr>
              </a:gs>
              <a:gs pos="64000">
                <a:schemeClr val="accent1"/>
              </a:gs>
            </a:gsLst>
          </a:gradFill>
          <a:ln/>
        </p:spPr>
        <p:style>
          <a:lnRef idx="0">
            <a:schemeClr val="accent1"/>
          </a:lnRef>
          <a:fillRef idx="3">
            <a:schemeClr val="accent1"/>
          </a:fillRef>
          <a:effectRef idx="3">
            <a:schemeClr val="accent1"/>
          </a:effectRef>
          <a:fontRef idx="minor">
            <a:schemeClr val="lt1"/>
          </a:fontRef>
        </p:style>
        <p:txBody>
          <a:bodyPr anchor="ctr"/>
          <a:lstStyle/>
          <a:p>
            <a:pPr algn="ctr" eaLnBrk="0" hangingPunct="0">
              <a:spcBef>
                <a:spcPct val="20000"/>
              </a:spcBef>
              <a:buClr>
                <a:srgbClr val="A4D867"/>
              </a:buClr>
              <a:buSzPct val="50000"/>
              <a:buFont typeface="Monotype Sorts" pitchFamily="2" charset="2"/>
              <a:buNone/>
              <a:defRPr/>
            </a:pPr>
            <a:endParaRPr lang="de-DE" sz="3600" b="1">
              <a:solidFill>
                <a:prstClr val="white"/>
              </a:solidFill>
              <a:effectLst/>
            </a:endParaRPr>
          </a:p>
        </p:txBody>
      </p:sp>
      <p:pic>
        <p:nvPicPr>
          <p:cNvPr id="7" name="Picture 2" descr="http://www.metalyse.com/home/_jcr_content/leftpar/l1_1_1_1_columns/1-1-1-1_2_col/teaserstandard/image.-74639894.image.png"/>
          <p:cNvPicPr>
            <a:picLocks noChangeAspect="1" noChangeArrowheads="1"/>
          </p:cNvPicPr>
          <p:nvPr/>
        </p:nvPicPr>
        <p:blipFill>
          <a:blip r:embed="rId2" cstate="print"/>
          <a:srcRect/>
          <a:stretch>
            <a:fillRect/>
          </a:stretch>
        </p:blipFill>
        <p:spPr bwMode="auto">
          <a:xfrm>
            <a:off x="1547813" y="2492375"/>
            <a:ext cx="5040312" cy="2863850"/>
          </a:xfrm>
          <a:prstGeom prst="rect">
            <a:avLst/>
          </a:prstGeom>
          <a:noFill/>
          <a:ln w="9525">
            <a:noFill/>
            <a:miter lim="800000"/>
            <a:headEnd/>
            <a:tailEnd/>
          </a:ln>
        </p:spPr>
      </p:pic>
      <p:sp>
        <p:nvSpPr>
          <p:cNvPr id="8" name="Rechteck 8"/>
          <p:cNvSpPr/>
          <p:nvPr/>
        </p:nvSpPr>
        <p:spPr>
          <a:xfrm>
            <a:off x="755576" y="1533172"/>
            <a:ext cx="7560000" cy="4023582"/>
          </a:xfrm>
          <a:prstGeom prst="rect">
            <a:avLst/>
          </a:prstGeom>
          <a:noFill/>
          <a:ln>
            <a:gradFill>
              <a:gsLst>
                <a:gs pos="100000">
                  <a:schemeClr val="accent1"/>
                </a:gs>
                <a:gs pos="50000">
                  <a:schemeClr val="accent1">
                    <a:tint val="44500"/>
                    <a:satMod val="160000"/>
                  </a:schemeClr>
                </a:gs>
                <a:gs pos="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20000"/>
              </a:spcBef>
              <a:buClr>
                <a:srgbClr val="A4D867"/>
              </a:buClr>
              <a:buSzPct val="50000"/>
              <a:buFont typeface="Monotype Sorts" pitchFamily="2" charset="2"/>
              <a:buNone/>
              <a:defRPr/>
            </a:pPr>
            <a:endParaRPr lang="de-DE" sz="3600" b="1">
              <a:solidFill>
                <a:prstClr val="white"/>
              </a:solidFill>
              <a:effectLst/>
            </a:endParaRPr>
          </a:p>
        </p:txBody>
      </p:sp>
      <p:sp>
        <p:nvSpPr>
          <p:cNvPr id="9" name="Abgerundetes Rechteck 7"/>
          <p:cNvSpPr/>
          <p:nvPr/>
        </p:nvSpPr>
        <p:spPr>
          <a:xfrm rot="10800000">
            <a:off x="755576" y="1196752"/>
            <a:ext cx="7560840" cy="1152128"/>
          </a:xfrm>
          <a:prstGeom prst="roundRect">
            <a:avLst/>
          </a:prstGeom>
          <a:gradFill>
            <a:gsLst>
              <a:gs pos="0">
                <a:schemeClr val="accent1"/>
              </a:gs>
              <a:gs pos="1000">
                <a:schemeClr val="accent1">
                  <a:lumMod val="20000"/>
                  <a:lumOff val="80000"/>
                </a:schemeClr>
              </a:gs>
              <a:gs pos="64000">
                <a:schemeClr val="accent1"/>
              </a:gs>
            </a:gsLst>
          </a:gradFill>
          <a:ln/>
        </p:spPr>
        <p:style>
          <a:lnRef idx="0">
            <a:schemeClr val="accent1"/>
          </a:lnRef>
          <a:fillRef idx="3">
            <a:schemeClr val="accent1"/>
          </a:fillRef>
          <a:effectRef idx="3">
            <a:schemeClr val="accent1"/>
          </a:effectRef>
          <a:fontRef idx="minor">
            <a:schemeClr val="lt1"/>
          </a:fontRef>
        </p:style>
        <p:txBody>
          <a:bodyPr anchor="ctr"/>
          <a:lstStyle/>
          <a:p>
            <a:pPr algn="ctr" eaLnBrk="0" hangingPunct="0">
              <a:spcBef>
                <a:spcPct val="20000"/>
              </a:spcBef>
              <a:buClr>
                <a:srgbClr val="A4D867"/>
              </a:buClr>
              <a:buSzPct val="50000"/>
              <a:buFont typeface="Monotype Sorts" pitchFamily="2" charset="2"/>
              <a:buNone/>
              <a:defRPr/>
            </a:pPr>
            <a:endParaRPr lang="de-DE" sz="3600" b="1">
              <a:solidFill>
                <a:prstClr val="white"/>
              </a:solidFill>
              <a:effectLst/>
            </a:endParaRPr>
          </a:p>
        </p:txBody>
      </p:sp>
      <p:sp>
        <p:nvSpPr>
          <p:cNvPr id="3" name="Untertitel 2"/>
          <p:cNvSpPr>
            <a:spLocks noGrp="1"/>
          </p:cNvSpPr>
          <p:nvPr>
            <p:ph type="subTitle" idx="1"/>
          </p:nvPr>
        </p:nvSpPr>
        <p:spPr>
          <a:xfrm>
            <a:off x="5868145" y="2873505"/>
            <a:ext cx="2232248" cy="2016223"/>
          </a:xfrm>
        </p:spPr>
        <p:txBody>
          <a:bodyPr/>
          <a:lstStyle>
            <a:lvl1pPr marL="0" indent="0" algn="ctr">
              <a:buNone/>
              <a:defRPr>
                <a:solidFill>
                  <a:srgbClr val="FF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de-DE" dirty="0"/>
          </a:p>
        </p:txBody>
      </p:sp>
      <p:sp>
        <p:nvSpPr>
          <p:cNvPr id="2" name="Titel 1"/>
          <p:cNvSpPr>
            <a:spLocks noGrp="1"/>
          </p:cNvSpPr>
          <p:nvPr>
            <p:ph type="ctrTitle"/>
          </p:nvPr>
        </p:nvSpPr>
        <p:spPr>
          <a:xfrm>
            <a:off x="899592" y="1196752"/>
            <a:ext cx="7344816" cy="1152130"/>
          </a:xfrm>
        </p:spPr>
        <p:txBody>
          <a:bodyPr/>
          <a:lstStyle>
            <a:lvl1pPr algn="ctr">
              <a:defRPr>
                <a:solidFill>
                  <a:schemeClr val="bg1"/>
                </a:solidFill>
              </a:defRPr>
            </a:lvl1pPr>
          </a:lstStyle>
          <a:p>
            <a:r>
              <a:rPr lang="en-US" smtClean="0"/>
              <a:t>Click to edit Master title style</a:t>
            </a:r>
            <a:endParaRPr lang="de-DE" dirty="0"/>
          </a:p>
        </p:txBody>
      </p:sp>
      <p:sp>
        <p:nvSpPr>
          <p:cNvPr id="10" name="Fußzeilenplatzhalter 4"/>
          <p:cNvSpPr>
            <a:spLocks noGrp="1"/>
          </p:cNvSpPr>
          <p:nvPr>
            <p:ph type="ftr" sz="quarter" idx="10"/>
          </p:nvPr>
        </p:nvSpPr>
        <p:spPr/>
        <p:txBody>
          <a:bodyPr/>
          <a:lstStyle>
            <a:lvl1pPr eaLnBrk="1" hangingPunct="1">
              <a:spcBef>
                <a:spcPct val="0"/>
              </a:spcBef>
              <a:buSzTx/>
              <a:buFontTx/>
              <a:buNone/>
              <a:defRPr b="0">
                <a:effectLst>
                  <a:outerShdw blurRad="38100" dist="38100" dir="2700000" algn="tl">
                    <a:srgbClr val="000000">
                      <a:alpha val="43137"/>
                    </a:srgbClr>
                  </a:outerShdw>
                </a:effectLst>
                <a:latin typeface="Arial" pitchFamily="34" charset="0"/>
              </a:defRPr>
            </a:lvl1pPr>
          </a:lstStyle>
          <a:p>
            <a:pPr>
              <a:defRPr/>
            </a:pPr>
            <a:r>
              <a:rPr lang="de-DE"/>
              <a:t>STREAM</a:t>
            </a:r>
          </a:p>
        </p:txBody>
      </p:sp>
      <p:sp>
        <p:nvSpPr>
          <p:cNvPr id="11" name="Foliennummernplatzhalter 5"/>
          <p:cNvSpPr>
            <a:spLocks noGrp="1"/>
          </p:cNvSpPr>
          <p:nvPr>
            <p:ph type="sldNum" sz="quarter" idx="11"/>
          </p:nvPr>
        </p:nvSpPr>
        <p:spPr/>
        <p:txBody>
          <a:bodyPr/>
          <a:lstStyle>
            <a:lvl1pPr eaLnBrk="1" hangingPunct="1">
              <a:spcBef>
                <a:spcPct val="0"/>
              </a:spcBef>
              <a:buSzTx/>
              <a:buFontTx/>
              <a:buNone/>
              <a:defRPr b="0">
                <a:effectLst>
                  <a:outerShdw blurRad="38100" dist="38100" dir="2700000" algn="tl">
                    <a:srgbClr val="000000">
                      <a:alpha val="43137"/>
                    </a:srgbClr>
                  </a:outerShdw>
                </a:effectLst>
                <a:latin typeface="Arial" pitchFamily="34" charset="0"/>
              </a:defRPr>
            </a:lvl1pPr>
          </a:lstStyle>
          <a:p>
            <a:pPr>
              <a:defRPr/>
            </a:pPr>
            <a:fld id="{AA7A92A7-5A3A-46A8-8AA3-28F46B6C4114}" type="slidenum">
              <a:rPr lang="de-DE"/>
              <a:pPr>
                <a:defRPr/>
              </a:pPr>
              <a:t>‹#›</a:t>
            </a:fld>
            <a:endParaRPr lang="de-DE"/>
          </a:p>
        </p:txBody>
      </p:sp>
    </p:spTree>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 preserve="1">
  <p:cSld name="2_Titelfolie">
    <p:spTree>
      <p:nvGrpSpPr>
        <p:cNvPr id="1" name=""/>
        <p:cNvGrpSpPr/>
        <p:nvPr/>
      </p:nvGrpSpPr>
      <p:grpSpPr>
        <a:xfrm>
          <a:off x="0" y="0"/>
          <a:ext cx="0" cy="0"/>
          <a:chOff x="0" y="0"/>
          <a:chExt cx="0" cy="0"/>
        </a:xfrm>
      </p:grpSpPr>
      <p:sp>
        <p:nvSpPr>
          <p:cNvPr id="4" name="Rechteck 8"/>
          <p:cNvSpPr/>
          <p:nvPr/>
        </p:nvSpPr>
        <p:spPr>
          <a:xfrm>
            <a:off x="755576" y="1533172"/>
            <a:ext cx="7560000" cy="4023582"/>
          </a:xfrm>
          <a:prstGeom prst="rect">
            <a:avLst/>
          </a:prstGeom>
          <a:solidFill>
            <a:schemeClr val="accent2"/>
          </a:solidFill>
          <a:ln>
            <a:gradFill>
              <a:gsLst>
                <a:gs pos="100000">
                  <a:schemeClr val="accent1"/>
                </a:gs>
                <a:gs pos="50000">
                  <a:schemeClr val="accent1">
                    <a:tint val="44500"/>
                    <a:satMod val="160000"/>
                  </a:schemeClr>
                </a:gs>
                <a:gs pos="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20000"/>
              </a:spcBef>
              <a:buClr>
                <a:srgbClr val="A4D867"/>
              </a:buClr>
              <a:buSzPct val="50000"/>
              <a:buFont typeface="Monotype Sorts" pitchFamily="2" charset="2"/>
              <a:buNone/>
              <a:defRPr/>
            </a:pPr>
            <a:endParaRPr lang="de-DE" sz="3600" b="1">
              <a:solidFill>
                <a:prstClr val="white"/>
              </a:solidFill>
              <a:effectLst/>
            </a:endParaRPr>
          </a:p>
        </p:txBody>
      </p:sp>
      <p:pic>
        <p:nvPicPr>
          <p:cNvPr id="5" name="Picture 2" descr="http://www.metalyse.com/home/_jcr_content/leftpar/l1_1_1_1_columns/1-1-1-1_4_col/teaserstandard/image.-80363683.image.png"/>
          <p:cNvPicPr>
            <a:picLocks noChangeAspect="1" noChangeArrowheads="1"/>
          </p:cNvPicPr>
          <p:nvPr/>
        </p:nvPicPr>
        <p:blipFill>
          <a:blip r:embed="rId2" cstate="print"/>
          <a:srcRect/>
          <a:stretch>
            <a:fillRect/>
          </a:stretch>
        </p:blipFill>
        <p:spPr bwMode="auto">
          <a:xfrm>
            <a:off x="787400" y="2260600"/>
            <a:ext cx="5761038" cy="3273425"/>
          </a:xfrm>
          <a:prstGeom prst="rect">
            <a:avLst/>
          </a:prstGeom>
          <a:noFill/>
          <a:ln w="9525">
            <a:noFill/>
            <a:miter lim="800000"/>
            <a:headEnd/>
            <a:tailEnd/>
          </a:ln>
        </p:spPr>
      </p:pic>
      <p:sp>
        <p:nvSpPr>
          <p:cNvPr id="6" name="Abgerundetes Rechteck 7"/>
          <p:cNvSpPr/>
          <p:nvPr/>
        </p:nvSpPr>
        <p:spPr>
          <a:xfrm rot="10800000">
            <a:off x="755576" y="1196752"/>
            <a:ext cx="7560840" cy="1152128"/>
          </a:xfrm>
          <a:prstGeom prst="roundRect">
            <a:avLst/>
          </a:prstGeom>
          <a:gradFill>
            <a:gsLst>
              <a:gs pos="0">
                <a:schemeClr val="accent1"/>
              </a:gs>
              <a:gs pos="1000">
                <a:schemeClr val="accent1">
                  <a:lumMod val="20000"/>
                  <a:lumOff val="80000"/>
                </a:schemeClr>
              </a:gs>
              <a:gs pos="64000">
                <a:schemeClr val="accent1"/>
              </a:gs>
            </a:gsLst>
          </a:gradFill>
          <a:ln/>
        </p:spPr>
        <p:style>
          <a:lnRef idx="0">
            <a:schemeClr val="accent1"/>
          </a:lnRef>
          <a:fillRef idx="3">
            <a:schemeClr val="accent1"/>
          </a:fillRef>
          <a:effectRef idx="3">
            <a:schemeClr val="accent1"/>
          </a:effectRef>
          <a:fontRef idx="minor">
            <a:schemeClr val="lt1"/>
          </a:fontRef>
        </p:style>
        <p:txBody>
          <a:bodyPr anchor="ctr"/>
          <a:lstStyle/>
          <a:p>
            <a:pPr algn="ctr" eaLnBrk="0" hangingPunct="0">
              <a:spcBef>
                <a:spcPct val="20000"/>
              </a:spcBef>
              <a:buClr>
                <a:srgbClr val="A4D867"/>
              </a:buClr>
              <a:buSzPct val="50000"/>
              <a:buFont typeface="Monotype Sorts" pitchFamily="2" charset="2"/>
              <a:buNone/>
              <a:defRPr/>
            </a:pPr>
            <a:endParaRPr lang="de-DE" sz="3600" b="1">
              <a:solidFill>
                <a:prstClr val="white"/>
              </a:solidFill>
              <a:effectLst/>
            </a:endParaRPr>
          </a:p>
        </p:txBody>
      </p:sp>
      <p:cxnSp>
        <p:nvCxnSpPr>
          <p:cNvPr id="7" name="Gerade Verbindung 6"/>
          <p:cNvCxnSpPr/>
          <p:nvPr/>
        </p:nvCxnSpPr>
        <p:spPr>
          <a:xfrm>
            <a:off x="6419907" y="3749675"/>
            <a:ext cx="1871368" cy="0"/>
          </a:xfrm>
          <a:prstGeom prst="line">
            <a:avLst/>
          </a:prstGeom>
          <a:ln w="28575">
            <a:gradFill>
              <a:gsLst>
                <a:gs pos="0">
                  <a:schemeClr val="bg1"/>
                </a:gs>
                <a:gs pos="100000">
                  <a:schemeClr val="bg1"/>
                </a:gs>
              </a:gsLst>
              <a:lin ang="10800000" scaled="0"/>
            </a:gradFill>
          </a:ln>
        </p:spPr>
        <p:style>
          <a:lnRef idx="1">
            <a:schemeClr val="accent1"/>
          </a:lnRef>
          <a:fillRef idx="0">
            <a:schemeClr val="accent1"/>
          </a:fillRef>
          <a:effectRef idx="0">
            <a:schemeClr val="accent1"/>
          </a:effectRef>
          <a:fontRef idx="minor">
            <a:schemeClr val="tx1"/>
          </a:fontRef>
        </p:style>
      </p:cxnSp>
      <p:sp>
        <p:nvSpPr>
          <p:cNvPr id="8" name="Rechteck 8"/>
          <p:cNvSpPr/>
          <p:nvPr/>
        </p:nvSpPr>
        <p:spPr>
          <a:xfrm>
            <a:off x="755576" y="1533172"/>
            <a:ext cx="7560000" cy="4023582"/>
          </a:xfrm>
          <a:prstGeom prst="rect">
            <a:avLst/>
          </a:prstGeom>
          <a:solidFill>
            <a:schemeClr val="accent2"/>
          </a:solidFill>
          <a:ln>
            <a:gradFill>
              <a:gsLst>
                <a:gs pos="100000">
                  <a:schemeClr val="accent1"/>
                </a:gs>
                <a:gs pos="50000">
                  <a:schemeClr val="accent1">
                    <a:tint val="44500"/>
                    <a:satMod val="160000"/>
                  </a:schemeClr>
                </a:gs>
                <a:gs pos="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20000"/>
              </a:spcBef>
              <a:buClr>
                <a:srgbClr val="A4D867"/>
              </a:buClr>
              <a:buSzPct val="50000"/>
              <a:buFont typeface="Monotype Sorts" pitchFamily="2" charset="2"/>
              <a:buNone/>
              <a:defRPr/>
            </a:pPr>
            <a:endParaRPr lang="de-DE" sz="3600" b="1">
              <a:solidFill>
                <a:prstClr val="white"/>
              </a:solidFill>
              <a:effectLst/>
            </a:endParaRPr>
          </a:p>
        </p:txBody>
      </p:sp>
      <p:pic>
        <p:nvPicPr>
          <p:cNvPr id="9" name="Picture 2" descr="http://www.metalyse.com/home/_jcr_content/leftpar/l1_1_1_1_columns/1-1-1-1_4_col/teaserstandard/image.-80363683.image.png"/>
          <p:cNvPicPr>
            <a:picLocks noChangeAspect="1" noChangeArrowheads="1"/>
          </p:cNvPicPr>
          <p:nvPr/>
        </p:nvPicPr>
        <p:blipFill>
          <a:blip r:embed="rId2" cstate="print"/>
          <a:srcRect/>
          <a:stretch>
            <a:fillRect/>
          </a:stretch>
        </p:blipFill>
        <p:spPr bwMode="auto">
          <a:xfrm>
            <a:off x="787400" y="2260600"/>
            <a:ext cx="5761038" cy="3273425"/>
          </a:xfrm>
          <a:prstGeom prst="rect">
            <a:avLst/>
          </a:prstGeom>
          <a:noFill/>
          <a:ln w="9525">
            <a:noFill/>
            <a:miter lim="800000"/>
            <a:headEnd/>
            <a:tailEnd/>
          </a:ln>
        </p:spPr>
      </p:pic>
      <p:sp>
        <p:nvSpPr>
          <p:cNvPr id="10" name="Abgerundetes Rechteck 7"/>
          <p:cNvSpPr/>
          <p:nvPr/>
        </p:nvSpPr>
        <p:spPr>
          <a:xfrm rot="10800000">
            <a:off x="755576" y="1196752"/>
            <a:ext cx="7560840" cy="1152128"/>
          </a:xfrm>
          <a:prstGeom prst="roundRect">
            <a:avLst/>
          </a:prstGeom>
          <a:gradFill>
            <a:gsLst>
              <a:gs pos="0">
                <a:schemeClr val="accent1"/>
              </a:gs>
              <a:gs pos="1000">
                <a:schemeClr val="accent1">
                  <a:lumMod val="20000"/>
                  <a:lumOff val="80000"/>
                </a:schemeClr>
              </a:gs>
              <a:gs pos="64000">
                <a:schemeClr val="accent1"/>
              </a:gs>
            </a:gsLst>
          </a:gradFill>
          <a:ln/>
        </p:spPr>
        <p:style>
          <a:lnRef idx="0">
            <a:schemeClr val="accent1"/>
          </a:lnRef>
          <a:fillRef idx="3">
            <a:schemeClr val="accent1"/>
          </a:fillRef>
          <a:effectRef idx="3">
            <a:schemeClr val="accent1"/>
          </a:effectRef>
          <a:fontRef idx="minor">
            <a:schemeClr val="lt1"/>
          </a:fontRef>
        </p:style>
        <p:txBody>
          <a:bodyPr anchor="ctr"/>
          <a:lstStyle/>
          <a:p>
            <a:pPr algn="ctr" eaLnBrk="0" hangingPunct="0">
              <a:spcBef>
                <a:spcPct val="20000"/>
              </a:spcBef>
              <a:buClr>
                <a:srgbClr val="A4D867"/>
              </a:buClr>
              <a:buSzPct val="50000"/>
              <a:buFont typeface="Monotype Sorts" pitchFamily="2" charset="2"/>
              <a:buNone/>
              <a:defRPr/>
            </a:pPr>
            <a:endParaRPr lang="de-DE" sz="3600" b="1">
              <a:solidFill>
                <a:prstClr val="white"/>
              </a:solidFill>
              <a:effectLst/>
            </a:endParaRPr>
          </a:p>
        </p:txBody>
      </p:sp>
      <p:cxnSp>
        <p:nvCxnSpPr>
          <p:cNvPr id="11" name="Gerade Verbindung 6"/>
          <p:cNvCxnSpPr/>
          <p:nvPr/>
        </p:nvCxnSpPr>
        <p:spPr>
          <a:xfrm>
            <a:off x="6419907" y="3749675"/>
            <a:ext cx="1871368" cy="0"/>
          </a:xfrm>
          <a:prstGeom prst="line">
            <a:avLst/>
          </a:prstGeom>
          <a:ln w="28575">
            <a:gradFill>
              <a:gsLst>
                <a:gs pos="0">
                  <a:schemeClr val="bg1"/>
                </a:gs>
                <a:gs pos="100000">
                  <a:schemeClr val="bg1"/>
                </a:gs>
              </a:gsLst>
              <a:lin ang="10800000" scaled="0"/>
            </a:gra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ctrTitle"/>
          </p:nvPr>
        </p:nvSpPr>
        <p:spPr>
          <a:xfrm>
            <a:off x="899592" y="1196752"/>
            <a:ext cx="7344816" cy="1152130"/>
          </a:xfrm>
        </p:spPr>
        <p:txBody>
          <a:bodyPr/>
          <a:lstStyle>
            <a:lvl1pPr algn="ctr">
              <a:defRPr>
                <a:solidFill>
                  <a:schemeClr val="bg1"/>
                </a:solidFill>
              </a:defRPr>
            </a:lvl1pPr>
          </a:lstStyle>
          <a:p>
            <a:r>
              <a:rPr lang="en-US" smtClean="0"/>
              <a:t>Click to edit Master title style</a:t>
            </a:r>
            <a:endParaRPr lang="de-DE" dirty="0"/>
          </a:p>
        </p:txBody>
      </p:sp>
      <p:sp>
        <p:nvSpPr>
          <p:cNvPr id="3" name="Untertitel 2"/>
          <p:cNvSpPr>
            <a:spLocks noGrp="1"/>
          </p:cNvSpPr>
          <p:nvPr>
            <p:ph type="subTitle" idx="1"/>
          </p:nvPr>
        </p:nvSpPr>
        <p:spPr>
          <a:xfrm>
            <a:off x="5868145" y="2873505"/>
            <a:ext cx="2232248" cy="2016223"/>
          </a:xfrm>
        </p:spPr>
        <p:txBody>
          <a:bodyPr/>
          <a:lstStyle>
            <a:lvl1pPr marL="0" indent="0" algn="ctr">
              <a:buNone/>
              <a:defRPr>
                <a:solidFill>
                  <a:srgbClr val="FF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de-DE" dirty="0"/>
          </a:p>
        </p:txBody>
      </p:sp>
      <p:sp>
        <p:nvSpPr>
          <p:cNvPr id="12" name="Fußzeilenplatzhalter 4"/>
          <p:cNvSpPr>
            <a:spLocks noGrp="1"/>
          </p:cNvSpPr>
          <p:nvPr>
            <p:ph type="ftr" sz="quarter" idx="10"/>
          </p:nvPr>
        </p:nvSpPr>
        <p:spPr/>
        <p:txBody>
          <a:bodyPr/>
          <a:lstStyle>
            <a:lvl1pPr eaLnBrk="1" hangingPunct="1">
              <a:spcBef>
                <a:spcPct val="0"/>
              </a:spcBef>
              <a:buSzTx/>
              <a:buFontTx/>
              <a:buNone/>
              <a:defRPr b="0">
                <a:effectLst>
                  <a:outerShdw blurRad="38100" dist="38100" dir="2700000" algn="tl">
                    <a:srgbClr val="000000">
                      <a:alpha val="43137"/>
                    </a:srgbClr>
                  </a:outerShdw>
                </a:effectLst>
                <a:latin typeface="Arial" pitchFamily="34" charset="0"/>
              </a:defRPr>
            </a:lvl1pPr>
          </a:lstStyle>
          <a:p>
            <a:pPr>
              <a:defRPr/>
            </a:pPr>
            <a:r>
              <a:rPr lang="de-DE"/>
              <a:t>STREAM</a:t>
            </a:r>
          </a:p>
        </p:txBody>
      </p:sp>
      <p:sp>
        <p:nvSpPr>
          <p:cNvPr id="13" name="Foliennummernplatzhalter 5"/>
          <p:cNvSpPr>
            <a:spLocks noGrp="1"/>
          </p:cNvSpPr>
          <p:nvPr>
            <p:ph type="sldNum" sz="quarter" idx="11"/>
          </p:nvPr>
        </p:nvSpPr>
        <p:spPr/>
        <p:txBody>
          <a:bodyPr/>
          <a:lstStyle>
            <a:lvl1pPr eaLnBrk="1" hangingPunct="1">
              <a:spcBef>
                <a:spcPct val="0"/>
              </a:spcBef>
              <a:buSzTx/>
              <a:buFontTx/>
              <a:buNone/>
              <a:defRPr b="0">
                <a:effectLst>
                  <a:outerShdw blurRad="38100" dist="38100" dir="2700000" algn="tl">
                    <a:srgbClr val="000000">
                      <a:alpha val="43137"/>
                    </a:srgbClr>
                  </a:outerShdw>
                </a:effectLst>
                <a:latin typeface="Arial" pitchFamily="34" charset="0"/>
              </a:defRPr>
            </a:lvl1pPr>
          </a:lstStyle>
          <a:p>
            <a:pPr>
              <a:defRPr/>
            </a:pPr>
            <a:fld id="{5747D070-7882-4B93-9097-404CBD6AA193}" type="slidenum">
              <a:rPr lang="de-DE"/>
              <a:pPr>
                <a:defRPr/>
              </a:pPr>
              <a:t>‹#›</a:t>
            </a:fld>
            <a:endParaRPr lang="de-DE"/>
          </a:p>
        </p:txBody>
      </p:sp>
    </p:spTree>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showMasterSp="0"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tx1"/>
                </a:solidFill>
              </a:defRPr>
            </a:lvl1pPr>
          </a:lstStyle>
          <a:p>
            <a:r>
              <a:rPr lang="en-US" smtClean="0"/>
              <a:t>Click to edit Master title style</a:t>
            </a:r>
            <a:endParaRPr lang="de-DE" dirty="0"/>
          </a:p>
        </p:txBody>
      </p:sp>
      <p:sp>
        <p:nvSpPr>
          <p:cNvPr id="3" name="Inhaltsplatzhalt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7" name="Inhaltsplatzhalter 6"/>
          <p:cNvSpPr>
            <a:spLocks noGrp="1"/>
          </p:cNvSpPr>
          <p:nvPr>
            <p:ph sz="quarter" idx="13"/>
          </p:nvPr>
        </p:nvSpPr>
        <p:spPr>
          <a:xfrm>
            <a:off x="468318" y="7958"/>
            <a:ext cx="8218487" cy="180689"/>
          </a:xfrm>
        </p:spPr>
        <p:txBody>
          <a:bodyPr anchor="ctr">
            <a:noAutofit/>
          </a:bodyPr>
          <a:lstStyle>
            <a:lvl1pPr algn="r">
              <a:defRPr sz="1200" b="1">
                <a:solidFill>
                  <a:schemeClr val="bg1"/>
                </a:solidFill>
              </a:defRPr>
            </a:lvl1pPr>
          </a:lstStyle>
          <a:p>
            <a:pPr lvl="0"/>
            <a:r>
              <a:rPr lang="en-US" smtClean="0"/>
              <a:t>Click to edit Master text styles</a:t>
            </a:r>
          </a:p>
        </p:txBody>
      </p:sp>
      <p:sp>
        <p:nvSpPr>
          <p:cNvPr id="5" name="Fußzeilenplatzhalter 4"/>
          <p:cNvSpPr>
            <a:spLocks noGrp="1"/>
          </p:cNvSpPr>
          <p:nvPr>
            <p:ph type="ftr" sz="quarter" idx="14"/>
          </p:nvPr>
        </p:nvSpPr>
        <p:spPr/>
        <p:txBody>
          <a:bodyPr/>
          <a:lstStyle>
            <a:lvl1pPr eaLnBrk="1" hangingPunct="1">
              <a:spcBef>
                <a:spcPct val="0"/>
              </a:spcBef>
              <a:buSzTx/>
              <a:buFontTx/>
              <a:buNone/>
              <a:defRPr b="0">
                <a:effectLst>
                  <a:outerShdw blurRad="38100" dist="38100" dir="2700000" algn="tl">
                    <a:srgbClr val="000000">
                      <a:alpha val="43137"/>
                    </a:srgbClr>
                  </a:outerShdw>
                </a:effectLst>
                <a:latin typeface="Arial" pitchFamily="34" charset="0"/>
              </a:defRPr>
            </a:lvl1pPr>
          </a:lstStyle>
          <a:p>
            <a:pPr>
              <a:defRPr/>
            </a:pPr>
            <a:r>
              <a:rPr lang="de-DE"/>
              <a:t>STREAM</a:t>
            </a:r>
          </a:p>
        </p:txBody>
      </p:sp>
      <p:sp>
        <p:nvSpPr>
          <p:cNvPr id="6" name="Foliennummernplatzhalter 5"/>
          <p:cNvSpPr>
            <a:spLocks noGrp="1"/>
          </p:cNvSpPr>
          <p:nvPr>
            <p:ph type="sldNum" sz="quarter" idx="15"/>
          </p:nvPr>
        </p:nvSpPr>
        <p:spPr/>
        <p:txBody>
          <a:bodyPr/>
          <a:lstStyle>
            <a:lvl1pPr eaLnBrk="1" hangingPunct="1">
              <a:spcBef>
                <a:spcPct val="0"/>
              </a:spcBef>
              <a:buSzTx/>
              <a:buFontTx/>
              <a:buNone/>
              <a:defRPr b="0">
                <a:effectLst>
                  <a:outerShdw blurRad="38100" dist="38100" dir="2700000" algn="tl">
                    <a:srgbClr val="000000">
                      <a:alpha val="43137"/>
                    </a:srgbClr>
                  </a:outerShdw>
                </a:effectLst>
                <a:latin typeface="Arial" pitchFamily="34" charset="0"/>
              </a:defRPr>
            </a:lvl1pPr>
          </a:lstStyle>
          <a:p>
            <a:pPr>
              <a:defRPr/>
            </a:pPr>
            <a:fld id="{5EC0B22E-1B19-4D0A-8B2D-BD67FA0E92DE}" type="slidenum">
              <a:rPr lang="de-DE"/>
              <a:pPr>
                <a:defRPr/>
              </a:pPr>
              <a:t>‹#›</a:t>
            </a:fld>
            <a:endParaRPr lang="de-DE" dirty="0"/>
          </a:p>
        </p:txBody>
      </p:sp>
    </p:spTree>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p:cSld name="1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a:p>
        </p:txBody>
      </p:sp>
      <p:sp>
        <p:nvSpPr>
          <p:cNvPr id="3" name="Inhaltsplatzhalter 2"/>
          <p:cNvSpPr>
            <a:spLocks noGrp="1"/>
          </p:cNvSpPr>
          <p:nvPr>
            <p:ph idx="1"/>
          </p:nvPr>
        </p:nvSpPr>
        <p:spPr>
          <a:xfrm>
            <a:off x="457200" y="1412784"/>
            <a:ext cx="8229600" cy="475252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5" name="Inhaltsplatzhalter 6"/>
          <p:cNvSpPr>
            <a:spLocks noGrp="1"/>
          </p:cNvSpPr>
          <p:nvPr>
            <p:ph sz="quarter" idx="13"/>
          </p:nvPr>
        </p:nvSpPr>
        <p:spPr>
          <a:xfrm>
            <a:off x="468318" y="7958"/>
            <a:ext cx="8218487" cy="180689"/>
          </a:xfrm>
        </p:spPr>
        <p:txBody>
          <a:bodyPr anchor="ctr">
            <a:noAutofit/>
          </a:bodyPr>
          <a:lstStyle>
            <a:lvl1pPr algn="r">
              <a:defRPr sz="1200" b="1">
                <a:solidFill>
                  <a:schemeClr val="bg1"/>
                </a:solidFill>
              </a:defRPr>
            </a:lvl1pPr>
          </a:lstStyle>
          <a:p>
            <a:pPr lvl="0"/>
            <a:r>
              <a:rPr lang="en-US" smtClean="0"/>
              <a:t>Click to edit Master text styles</a:t>
            </a:r>
          </a:p>
        </p:txBody>
      </p:sp>
      <p:sp>
        <p:nvSpPr>
          <p:cNvPr id="6" name="Foliennummernplatzhalter 5"/>
          <p:cNvSpPr>
            <a:spLocks noGrp="1"/>
          </p:cNvSpPr>
          <p:nvPr>
            <p:ph type="sldNum" sz="quarter" idx="14"/>
          </p:nvPr>
        </p:nvSpPr>
        <p:spPr/>
        <p:txBody>
          <a:bodyPr/>
          <a:lstStyle>
            <a:lvl1pPr eaLnBrk="1" hangingPunct="1">
              <a:spcBef>
                <a:spcPct val="0"/>
              </a:spcBef>
              <a:buSzTx/>
              <a:buFontTx/>
              <a:buNone/>
              <a:defRPr b="0">
                <a:effectLst>
                  <a:outerShdw blurRad="38100" dist="38100" dir="2700000" algn="tl">
                    <a:srgbClr val="000000">
                      <a:alpha val="43137"/>
                    </a:srgbClr>
                  </a:outerShdw>
                </a:effectLst>
                <a:latin typeface="Arial" pitchFamily="34" charset="0"/>
              </a:defRPr>
            </a:lvl1pPr>
          </a:lstStyle>
          <a:p>
            <a:pPr>
              <a:defRPr/>
            </a:pPr>
            <a:fld id="{476784E0-D7B8-4DAB-A2FB-A9B4469CC7AF}" type="slidenum">
              <a:rPr lang="de-DE"/>
              <a:pPr>
                <a:defRPr/>
              </a:pPr>
              <a:t>‹#›</a:t>
            </a:fld>
            <a:endParaRPr lang="de-DE" dirty="0"/>
          </a:p>
        </p:txBody>
      </p:sp>
    </p:spTree>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pic>
        <p:nvPicPr>
          <p:cNvPr id="4" name="Picture 2" descr="C:\Users\Dominique Jüppner\Desktop\Banner Fading.png"/>
          <p:cNvPicPr>
            <a:picLocks noChangeAspect="1" noChangeArrowheads="1"/>
          </p:cNvPicPr>
          <p:nvPr/>
        </p:nvPicPr>
        <p:blipFill>
          <a:blip r:embed="rId2" cstate="print"/>
          <a:srcRect/>
          <a:stretch>
            <a:fillRect/>
          </a:stretch>
        </p:blipFill>
        <p:spPr bwMode="auto">
          <a:xfrm>
            <a:off x="1403350" y="0"/>
            <a:ext cx="7610475" cy="4267200"/>
          </a:xfrm>
          <a:prstGeom prst="rect">
            <a:avLst/>
          </a:prstGeom>
          <a:noFill/>
          <a:ln w="9525">
            <a:noFill/>
            <a:miter lim="800000"/>
            <a:headEnd/>
            <a:tailEnd/>
          </a:ln>
        </p:spPr>
      </p:pic>
      <p:sp>
        <p:nvSpPr>
          <p:cNvPr id="5" name="Abgerundetes Rechteck 6"/>
          <p:cNvSpPr/>
          <p:nvPr/>
        </p:nvSpPr>
        <p:spPr>
          <a:xfrm rot="10800000">
            <a:off x="787830" y="3386630"/>
            <a:ext cx="7560840" cy="1770567"/>
          </a:xfrm>
          <a:prstGeom prst="roundRect">
            <a:avLst/>
          </a:prstGeom>
          <a:gradFill>
            <a:gsLst>
              <a:gs pos="0">
                <a:schemeClr val="accent1"/>
              </a:gs>
              <a:gs pos="1000">
                <a:schemeClr val="accent1">
                  <a:lumMod val="20000"/>
                  <a:lumOff val="80000"/>
                </a:schemeClr>
              </a:gs>
              <a:gs pos="40000">
                <a:schemeClr val="accent1"/>
              </a:gs>
            </a:gsLst>
          </a:gradFill>
          <a:ln/>
        </p:spPr>
        <p:style>
          <a:lnRef idx="0">
            <a:schemeClr val="accent1"/>
          </a:lnRef>
          <a:fillRef idx="3">
            <a:schemeClr val="accent1"/>
          </a:fillRef>
          <a:effectRef idx="3">
            <a:schemeClr val="accent1"/>
          </a:effectRef>
          <a:fontRef idx="minor">
            <a:schemeClr val="lt1"/>
          </a:fontRef>
        </p:style>
        <p:txBody>
          <a:bodyPr anchor="ctr"/>
          <a:lstStyle/>
          <a:p>
            <a:pPr algn="ctr" eaLnBrk="0" hangingPunct="0">
              <a:spcBef>
                <a:spcPct val="20000"/>
              </a:spcBef>
              <a:buClr>
                <a:srgbClr val="A4D867"/>
              </a:buClr>
              <a:buSzPct val="50000"/>
              <a:buFont typeface="Monotype Sorts" pitchFamily="2" charset="2"/>
              <a:buNone/>
              <a:defRPr/>
            </a:pPr>
            <a:endParaRPr lang="de-DE" sz="3600" b="1" dirty="0">
              <a:solidFill>
                <a:prstClr val="white"/>
              </a:solidFill>
              <a:effectLst/>
            </a:endParaRPr>
          </a:p>
        </p:txBody>
      </p:sp>
      <p:pic>
        <p:nvPicPr>
          <p:cNvPr id="6" name="Picture 2" descr="C:\Users\Dominique Jüppner\Desktop\Banner Fading.png"/>
          <p:cNvPicPr>
            <a:picLocks noChangeAspect="1" noChangeArrowheads="1"/>
          </p:cNvPicPr>
          <p:nvPr/>
        </p:nvPicPr>
        <p:blipFill>
          <a:blip r:embed="rId2" cstate="print"/>
          <a:srcRect/>
          <a:stretch>
            <a:fillRect/>
          </a:stretch>
        </p:blipFill>
        <p:spPr bwMode="auto">
          <a:xfrm>
            <a:off x="1403350" y="0"/>
            <a:ext cx="7610475" cy="4267200"/>
          </a:xfrm>
          <a:prstGeom prst="rect">
            <a:avLst/>
          </a:prstGeom>
          <a:noFill/>
          <a:ln w="9525">
            <a:noFill/>
            <a:miter lim="800000"/>
            <a:headEnd/>
            <a:tailEnd/>
          </a:ln>
        </p:spPr>
      </p:pic>
      <p:sp>
        <p:nvSpPr>
          <p:cNvPr id="7" name="Abgerundetes Rechteck 6"/>
          <p:cNvSpPr/>
          <p:nvPr/>
        </p:nvSpPr>
        <p:spPr>
          <a:xfrm rot="10800000">
            <a:off x="787830" y="3386630"/>
            <a:ext cx="7560840" cy="1770567"/>
          </a:xfrm>
          <a:prstGeom prst="roundRect">
            <a:avLst/>
          </a:prstGeom>
          <a:gradFill>
            <a:gsLst>
              <a:gs pos="0">
                <a:schemeClr val="accent1"/>
              </a:gs>
              <a:gs pos="1000">
                <a:schemeClr val="accent1">
                  <a:lumMod val="20000"/>
                  <a:lumOff val="80000"/>
                </a:schemeClr>
              </a:gs>
              <a:gs pos="40000">
                <a:schemeClr val="accent1"/>
              </a:gs>
            </a:gsLst>
          </a:gradFill>
          <a:ln/>
        </p:spPr>
        <p:style>
          <a:lnRef idx="0">
            <a:schemeClr val="accent1"/>
          </a:lnRef>
          <a:fillRef idx="3">
            <a:schemeClr val="accent1"/>
          </a:fillRef>
          <a:effectRef idx="3">
            <a:schemeClr val="accent1"/>
          </a:effectRef>
          <a:fontRef idx="minor">
            <a:schemeClr val="lt1"/>
          </a:fontRef>
        </p:style>
        <p:txBody>
          <a:bodyPr anchor="ctr"/>
          <a:lstStyle/>
          <a:p>
            <a:pPr algn="ctr" eaLnBrk="0" hangingPunct="0">
              <a:spcBef>
                <a:spcPct val="20000"/>
              </a:spcBef>
              <a:buClr>
                <a:srgbClr val="A4D867"/>
              </a:buClr>
              <a:buSzPct val="50000"/>
              <a:buFont typeface="Monotype Sorts" pitchFamily="2" charset="2"/>
              <a:buNone/>
              <a:defRPr/>
            </a:pPr>
            <a:endParaRPr lang="de-DE" sz="3600" b="1" dirty="0">
              <a:solidFill>
                <a:prstClr val="white"/>
              </a:solidFill>
              <a:effectLst/>
            </a:endParaRPr>
          </a:p>
        </p:txBody>
      </p:sp>
      <p:sp>
        <p:nvSpPr>
          <p:cNvPr id="3" name="Textplatzhalter 2"/>
          <p:cNvSpPr>
            <a:spLocks noGrp="1"/>
          </p:cNvSpPr>
          <p:nvPr>
            <p:ph type="body" idx="1"/>
          </p:nvPr>
        </p:nvSpPr>
        <p:spPr>
          <a:xfrm>
            <a:off x="804180" y="5157192"/>
            <a:ext cx="7528588" cy="792088"/>
          </a:xfrm>
        </p:spPr>
        <p:txBody>
          <a:bodyPr/>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2" name="Titel 1"/>
          <p:cNvSpPr>
            <a:spLocks noGrp="1"/>
          </p:cNvSpPr>
          <p:nvPr>
            <p:ph type="title"/>
          </p:nvPr>
        </p:nvSpPr>
        <p:spPr>
          <a:xfrm>
            <a:off x="899592" y="3501020"/>
            <a:ext cx="7342584" cy="1584175"/>
          </a:xfrm>
        </p:spPr>
        <p:txBody>
          <a:bodyPr anchor="ctr"/>
          <a:lstStyle>
            <a:lvl1pPr algn="ctr">
              <a:defRPr sz="4000" b="1" cap="all">
                <a:solidFill>
                  <a:schemeClr val="bg1"/>
                </a:solidFill>
              </a:defRPr>
            </a:lvl1pPr>
          </a:lstStyle>
          <a:p>
            <a:r>
              <a:rPr lang="en-US" smtClean="0"/>
              <a:t>Click to edit Master title style</a:t>
            </a:r>
            <a:endParaRPr lang="de-DE" dirty="0"/>
          </a:p>
        </p:txBody>
      </p:sp>
      <p:sp>
        <p:nvSpPr>
          <p:cNvPr id="8" name="Foliennummernplatzhalter 5"/>
          <p:cNvSpPr>
            <a:spLocks noGrp="1"/>
          </p:cNvSpPr>
          <p:nvPr>
            <p:ph type="sldNum" sz="quarter" idx="10"/>
          </p:nvPr>
        </p:nvSpPr>
        <p:spPr/>
        <p:txBody>
          <a:bodyPr/>
          <a:lstStyle>
            <a:lvl1pPr eaLnBrk="1" hangingPunct="1">
              <a:spcBef>
                <a:spcPct val="0"/>
              </a:spcBef>
              <a:buSzTx/>
              <a:buFontTx/>
              <a:buNone/>
              <a:defRPr b="0">
                <a:effectLst>
                  <a:outerShdw blurRad="38100" dist="38100" dir="2700000" algn="tl">
                    <a:srgbClr val="000000">
                      <a:alpha val="43137"/>
                    </a:srgbClr>
                  </a:outerShdw>
                </a:effectLst>
                <a:latin typeface="Arial" pitchFamily="34" charset="0"/>
              </a:defRPr>
            </a:lvl1pPr>
          </a:lstStyle>
          <a:p>
            <a:pPr>
              <a:defRPr/>
            </a:pPr>
            <a:fld id="{584A4C47-0953-42DB-B006-0EF6E2B3370F}" type="slidenum">
              <a:rPr lang="de-DE"/>
              <a:pPr>
                <a:defRPr/>
              </a:pPr>
              <a:t>‹#›</a:t>
            </a:fld>
            <a:endParaRPr lang="de-DE" dirty="0"/>
          </a:p>
        </p:txBody>
      </p:sp>
    </p:spTree>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a:p>
        </p:txBody>
      </p:sp>
      <p:sp>
        <p:nvSpPr>
          <p:cNvPr id="3" name="Inhaltsplatzhalt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Inhaltsplatzhalt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8" name="Inhaltsplatzhalter 6"/>
          <p:cNvSpPr>
            <a:spLocks noGrp="1"/>
          </p:cNvSpPr>
          <p:nvPr>
            <p:ph sz="quarter" idx="13"/>
          </p:nvPr>
        </p:nvSpPr>
        <p:spPr>
          <a:xfrm>
            <a:off x="468318" y="7958"/>
            <a:ext cx="8218487" cy="180689"/>
          </a:xfrm>
        </p:spPr>
        <p:txBody>
          <a:bodyPr anchor="ctr">
            <a:noAutofit/>
          </a:bodyPr>
          <a:lstStyle>
            <a:lvl1pPr algn="r">
              <a:defRPr sz="1200" b="1">
                <a:solidFill>
                  <a:schemeClr val="bg1"/>
                </a:solidFill>
              </a:defRPr>
            </a:lvl1pPr>
          </a:lstStyle>
          <a:p>
            <a:pPr lvl="0"/>
            <a:r>
              <a:rPr lang="en-US" smtClean="0"/>
              <a:t>Click to edit Master text styles</a:t>
            </a:r>
          </a:p>
        </p:txBody>
      </p:sp>
      <p:sp>
        <p:nvSpPr>
          <p:cNvPr id="6" name="Fußzeilenplatzhalter 4"/>
          <p:cNvSpPr>
            <a:spLocks noGrp="1"/>
          </p:cNvSpPr>
          <p:nvPr>
            <p:ph type="ftr" sz="quarter" idx="14"/>
          </p:nvPr>
        </p:nvSpPr>
        <p:spPr/>
        <p:txBody>
          <a:bodyPr/>
          <a:lstStyle>
            <a:lvl1pPr eaLnBrk="1" hangingPunct="1">
              <a:spcBef>
                <a:spcPct val="0"/>
              </a:spcBef>
              <a:buSzTx/>
              <a:buFontTx/>
              <a:buNone/>
              <a:defRPr b="0">
                <a:effectLst>
                  <a:outerShdw blurRad="38100" dist="38100" dir="2700000" algn="tl">
                    <a:srgbClr val="000000">
                      <a:alpha val="43137"/>
                    </a:srgbClr>
                  </a:outerShdw>
                </a:effectLst>
                <a:latin typeface="Arial" pitchFamily="34" charset="0"/>
              </a:defRPr>
            </a:lvl1pPr>
          </a:lstStyle>
          <a:p>
            <a:pPr>
              <a:defRPr/>
            </a:pPr>
            <a:r>
              <a:rPr lang="de-DE"/>
              <a:t>STREAM</a:t>
            </a:r>
          </a:p>
        </p:txBody>
      </p:sp>
      <p:sp>
        <p:nvSpPr>
          <p:cNvPr id="7" name="Foliennummernplatzhalter 5"/>
          <p:cNvSpPr>
            <a:spLocks noGrp="1"/>
          </p:cNvSpPr>
          <p:nvPr>
            <p:ph type="sldNum" sz="quarter" idx="15"/>
          </p:nvPr>
        </p:nvSpPr>
        <p:spPr/>
        <p:txBody>
          <a:bodyPr/>
          <a:lstStyle>
            <a:lvl1pPr eaLnBrk="1" hangingPunct="1">
              <a:spcBef>
                <a:spcPct val="0"/>
              </a:spcBef>
              <a:buSzTx/>
              <a:buFontTx/>
              <a:buNone/>
              <a:defRPr b="0">
                <a:effectLst>
                  <a:outerShdw blurRad="38100" dist="38100" dir="2700000" algn="tl">
                    <a:srgbClr val="000000">
                      <a:alpha val="43137"/>
                    </a:srgbClr>
                  </a:outerShdw>
                </a:effectLst>
                <a:latin typeface="Arial" pitchFamily="34" charset="0"/>
              </a:defRPr>
            </a:lvl1pPr>
          </a:lstStyle>
          <a:p>
            <a:pPr>
              <a:defRPr/>
            </a:pPr>
            <a:fld id="{AFDBD67D-6A9F-44C4-9D7C-3C3BC6DA3EBD}" type="slidenum">
              <a:rPr lang="de-DE"/>
              <a:pPr>
                <a:defRPr/>
              </a:pPr>
              <a:t>‹#›</a:t>
            </a:fld>
            <a:endParaRPr lang="de-DE" dirty="0"/>
          </a:p>
        </p:txBody>
      </p:sp>
    </p:spTree>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en-US" smtClean="0"/>
              <a:t>Click to edit Master title style</a:t>
            </a:r>
            <a:endParaRPr lang="de-DE"/>
          </a:p>
        </p:txBody>
      </p:sp>
      <p:sp>
        <p:nvSpPr>
          <p:cNvPr id="3" name="Textplatzhalter 2"/>
          <p:cNvSpPr>
            <a:spLocks noGrp="1"/>
          </p:cNvSpPr>
          <p:nvPr>
            <p:ph type="body" idx="1"/>
          </p:nvPr>
        </p:nvSpPr>
        <p:spPr>
          <a:xfrm>
            <a:off x="457200" y="1340768"/>
            <a:ext cx="4040188" cy="4237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Inhaltsplatzhalter 3"/>
          <p:cNvSpPr>
            <a:spLocks noGrp="1"/>
          </p:cNvSpPr>
          <p:nvPr>
            <p:ph sz="half" idx="2"/>
          </p:nvPr>
        </p:nvSpPr>
        <p:spPr>
          <a:xfrm>
            <a:off x="457200" y="1772816"/>
            <a:ext cx="4040188" cy="394297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dirty="0"/>
          </a:p>
        </p:txBody>
      </p:sp>
      <p:sp>
        <p:nvSpPr>
          <p:cNvPr id="5" name="Textplatzhalter 4"/>
          <p:cNvSpPr>
            <a:spLocks noGrp="1"/>
          </p:cNvSpPr>
          <p:nvPr>
            <p:ph type="body" sz="quarter" idx="3"/>
          </p:nvPr>
        </p:nvSpPr>
        <p:spPr>
          <a:xfrm>
            <a:off x="4645033" y="1340768"/>
            <a:ext cx="4041775" cy="4237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Inhaltsplatzhalter 5"/>
          <p:cNvSpPr>
            <a:spLocks noGrp="1"/>
          </p:cNvSpPr>
          <p:nvPr>
            <p:ph sz="quarter" idx="4"/>
          </p:nvPr>
        </p:nvSpPr>
        <p:spPr>
          <a:xfrm>
            <a:off x="4645033" y="1772816"/>
            <a:ext cx="4041775" cy="394297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dirty="0"/>
          </a:p>
        </p:txBody>
      </p:sp>
      <p:sp>
        <p:nvSpPr>
          <p:cNvPr id="10" name="Inhaltsplatzhalter 6"/>
          <p:cNvSpPr>
            <a:spLocks noGrp="1"/>
          </p:cNvSpPr>
          <p:nvPr>
            <p:ph sz="quarter" idx="13"/>
          </p:nvPr>
        </p:nvSpPr>
        <p:spPr>
          <a:xfrm>
            <a:off x="468318" y="7958"/>
            <a:ext cx="8218487" cy="180689"/>
          </a:xfrm>
        </p:spPr>
        <p:txBody>
          <a:bodyPr anchor="ctr">
            <a:noAutofit/>
          </a:bodyPr>
          <a:lstStyle>
            <a:lvl1pPr algn="r">
              <a:defRPr sz="1200" b="1">
                <a:solidFill>
                  <a:schemeClr val="bg1"/>
                </a:solidFill>
              </a:defRPr>
            </a:lvl1pPr>
          </a:lstStyle>
          <a:p>
            <a:pPr lvl="0"/>
            <a:r>
              <a:rPr lang="en-US" smtClean="0"/>
              <a:t>Click to edit Master text styles</a:t>
            </a:r>
          </a:p>
        </p:txBody>
      </p:sp>
      <p:sp>
        <p:nvSpPr>
          <p:cNvPr id="8" name="Fußzeilenplatzhalter 4"/>
          <p:cNvSpPr>
            <a:spLocks noGrp="1"/>
          </p:cNvSpPr>
          <p:nvPr>
            <p:ph type="ftr" sz="quarter" idx="14"/>
          </p:nvPr>
        </p:nvSpPr>
        <p:spPr/>
        <p:txBody>
          <a:bodyPr/>
          <a:lstStyle>
            <a:lvl1pPr eaLnBrk="1" hangingPunct="1">
              <a:spcBef>
                <a:spcPct val="0"/>
              </a:spcBef>
              <a:buSzTx/>
              <a:buFontTx/>
              <a:buNone/>
              <a:defRPr b="0">
                <a:effectLst>
                  <a:outerShdw blurRad="38100" dist="38100" dir="2700000" algn="tl">
                    <a:srgbClr val="000000">
                      <a:alpha val="43137"/>
                    </a:srgbClr>
                  </a:outerShdw>
                </a:effectLst>
                <a:latin typeface="Arial" pitchFamily="34" charset="0"/>
              </a:defRPr>
            </a:lvl1pPr>
          </a:lstStyle>
          <a:p>
            <a:pPr>
              <a:defRPr/>
            </a:pPr>
            <a:r>
              <a:rPr lang="de-DE"/>
              <a:t>STREAM</a:t>
            </a:r>
          </a:p>
        </p:txBody>
      </p:sp>
      <p:sp>
        <p:nvSpPr>
          <p:cNvPr id="9" name="Foliennummernplatzhalter 5"/>
          <p:cNvSpPr>
            <a:spLocks noGrp="1"/>
          </p:cNvSpPr>
          <p:nvPr>
            <p:ph type="sldNum" sz="quarter" idx="15"/>
          </p:nvPr>
        </p:nvSpPr>
        <p:spPr/>
        <p:txBody>
          <a:bodyPr/>
          <a:lstStyle>
            <a:lvl1pPr eaLnBrk="1" hangingPunct="1">
              <a:spcBef>
                <a:spcPct val="0"/>
              </a:spcBef>
              <a:buSzTx/>
              <a:buFontTx/>
              <a:buNone/>
              <a:defRPr b="0">
                <a:effectLst>
                  <a:outerShdw blurRad="38100" dist="38100" dir="2700000" algn="tl">
                    <a:srgbClr val="000000">
                      <a:alpha val="43137"/>
                    </a:srgbClr>
                  </a:outerShdw>
                </a:effectLst>
                <a:latin typeface="Arial" pitchFamily="34" charset="0"/>
              </a:defRPr>
            </a:lvl1pPr>
          </a:lstStyle>
          <a:p>
            <a:pPr>
              <a:defRPr/>
            </a:pPr>
            <a:fld id="{FB0F11BE-279F-4AED-9A69-CE023C49D5CD}" type="slidenum">
              <a:rPr lang="de-DE"/>
              <a:pPr>
                <a:defRPr/>
              </a:pPr>
              <a:t>‹#›</a:t>
            </a:fld>
            <a:endParaRPr lang="de-DE" dirty="0"/>
          </a:p>
        </p:txBody>
      </p:sp>
    </p:spTree>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a:p>
        </p:txBody>
      </p:sp>
      <p:sp>
        <p:nvSpPr>
          <p:cNvPr id="6" name="Inhaltsplatzhalter 6"/>
          <p:cNvSpPr>
            <a:spLocks noGrp="1"/>
          </p:cNvSpPr>
          <p:nvPr>
            <p:ph sz="quarter" idx="13"/>
          </p:nvPr>
        </p:nvSpPr>
        <p:spPr>
          <a:xfrm>
            <a:off x="468318" y="7958"/>
            <a:ext cx="8218487" cy="180689"/>
          </a:xfrm>
        </p:spPr>
        <p:txBody>
          <a:bodyPr anchor="ctr">
            <a:noAutofit/>
          </a:bodyPr>
          <a:lstStyle>
            <a:lvl1pPr algn="r">
              <a:defRPr sz="1200" b="1">
                <a:solidFill>
                  <a:schemeClr val="bg1"/>
                </a:solidFill>
              </a:defRPr>
            </a:lvl1pPr>
          </a:lstStyle>
          <a:p>
            <a:pPr lvl="0"/>
            <a:r>
              <a:rPr lang="en-US" smtClean="0"/>
              <a:t>Click to edit Master text styles</a:t>
            </a:r>
          </a:p>
        </p:txBody>
      </p:sp>
      <p:sp>
        <p:nvSpPr>
          <p:cNvPr id="4" name="Fußzeilenplatzhalter 4"/>
          <p:cNvSpPr>
            <a:spLocks noGrp="1"/>
          </p:cNvSpPr>
          <p:nvPr>
            <p:ph type="ftr" sz="quarter" idx="14"/>
          </p:nvPr>
        </p:nvSpPr>
        <p:spPr/>
        <p:txBody>
          <a:bodyPr/>
          <a:lstStyle>
            <a:lvl1pPr eaLnBrk="1" hangingPunct="1">
              <a:spcBef>
                <a:spcPct val="0"/>
              </a:spcBef>
              <a:buSzTx/>
              <a:buFontTx/>
              <a:buNone/>
              <a:defRPr b="0">
                <a:effectLst>
                  <a:outerShdw blurRad="38100" dist="38100" dir="2700000" algn="tl">
                    <a:srgbClr val="000000">
                      <a:alpha val="43137"/>
                    </a:srgbClr>
                  </a:outerShdw>
                </a:effectLst>
                <a:latin typeface="Arial" pitchFamily="34" charset="0"/>
              </a:defRPr>
            </a:lvl1pPr>
          </a:lstStyle>
          <a:p>
            <a:pPr>
              <a:defRPr/>
            </a:pPr>
            <a:r>
              <a:rPr lang="de-DE"/>
              <a:t>STREAM</a:t>
            </a:r>
          </a:p>
        </p:txBody>
      </p:sp>
      <p:sp>
        <p:nvSpPr>
          <p:cNvPr id="5" name="Foliennummernplatzhalter 5"/>
          <p:cNvSpPr>
            <a:spLocks noGrp="1"/>
          </p:cNvSpPr>
          <p:nvPr>
            <p:ph type="sldNum" sz="quarter" idx="15"/>
          </p:nvPr>
        </p:nvSpPr>
        <p:spPr/>
        <p:txBody>
          <a:bodyPr/>
          <a:lstStyle>
            <a:lvl1pPr eaLnBrk="1" hangingPunct="1">
              <a:spcBef>
                <a:spcPct val="0"/>
              </a:spcBef>
              <a:buSzTx/>
              <a:buFontTx/>
              <a:buNone/>
              <a:defRPr b="0">
                <a:effectLst>
                  <a:outerShdw blurRad="38100" dist="38100" dir="2700000" algn="tl">
                    <a:srgbClr val="000000">
                      <a:alpha val="43137"/>
                    </a:srgbClr>
                  </a:outerShdw>
                </a:effectLst>
                <a:latin typeface="Arial" pitchFamily="34" charset="0"/>
              </a:defRPr>
            </a:lvl1pPr>
          </a:lstStyle>
          <a:p>
            <a:pPr>
              <a:defRPr/>
            </a:pPr>
            <a:fld id="{FB8868C8-52AD-44E8-B42E-DA2B836572EF}" type="slidenum">
              <a:rPr lang="de-DE"/>
              <a:pPr>
                <a:defRPr/>
              </a:pPr>
              <a:t>‹#›</a:t>
            </a:fld>
            <a:endParaRPr lang="de-DE" dirty="0"/>
          </a:p>
        </p:txBody>
      </p:sp>
    </p:spTree>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p:cSld name="Leer">
    <p:spTree>
      <p:nvGrpSpPr>
        <p:cNvPr id="1" name=""/>
        <p:cNvGrpSpPr/>
        <p:nvPr/>
      </p:nvGrpSpPr>
      <p:grpSpPr>
        <a:xfrm>
          <a:off x="0" y="0"/>
          <a:ext cx="0" cy="0"/>
          <a:chOff x="0" y="0"/>
          <a:chExt cx="0" cy="0"/>
        </a:xfrm>
      </p:grpSpPr>
      <p:sp>
        <p:nvSpPr>
          <p:cNvPr id="5" name="Inhaltsplatzhalter 6"/>
          <p:cNvSpPr>
            <a:spLocks noGrp="1"/>
          </p:cNvSpPr>
          <p:nvPr>
            <p:ph sz="quarter" idx="13"/>
          </p:nvPr>
        </p:nvSpPr>
        <p:spPr>
          <a:xfrm>
            <a:off x="468318" y="7958"/>
            <a:ext cx="8218487" cy="180689"/>
          </a:xfrm>
        </p:spPr>
        <p:txBody>
          <a:bodyPr anchor="ctr">
            <a:noAutofit/>
          </a:bodyPr>
          <a:lstStyle>
            <a:lvl1pPr algn="r">
              <a:defRPr sz="1200" b="1">
                <a:solidFill>
                  <a:schemeClr val="bg1"/>
                </a:solidFill>
              </a:defRPr>
            </a:lvl1pPr>
          </a:lstStyle>
          <a:p>
            <a:pPr lvl="0"/>
            <a:r>
              <a:rPr lang="en-US" smtClean="0"/>
              <a:t>Click to edit Master text styles</a:t>
            </a:r>
          </a:p>
        </p:txBody>
      </p:sp>
      <p:sp>
        <p:nvSpPr>
          <p:cNvPr id="3" name="Fußzeilenplatzhalter 4"/>
          <p:cNvSpPr>
            <a:spLocks noGrp="1"/>
          </p:cNvSpPr>
          <p:nvPr>
            <p:ph type="ftr" sz="quarter" idx="14"/>
          </p:nvPr>
        </p:nvSpPr>
        <p:spPr/>
        <p:txBody>
          <a:bodyPr/>
          <a:lstStyle>
            <a:lvl1pPr eaLnBrk="1" hangingPunct="1">
              <a:spcBef>
                <a:spcPct val="0"/>
              </a:spcBef>
              <a:buSzTx/>
              <a:buFontTx/>
              <a:buNone/>
              <a:defRPr b="0">
                <a:effectLst>
                  <a:outerShdw blurRad="38100" dist="38100" dir="2700000" algn="tl">
                    <a:srgbClr val="000000">
                      <a:alpha val="43137"/>
                    </a:srgbClr>
                  </a:outerShdw>
                </a:effectLst>
                <a:latin typeface="Arial" pitchFamily="34" charset="0"/>
              </a:defRPr>
            </a:lvl1pPr>
          </a:lstStyle>
          <a:p>
            <a:pPr>
              <a:defRPr/>
            </a:pPr>
            <a:r>
              <a:rPr lang="de-DE"/>
              <a:t>STREAM</a:t>
            </a:r>
          </a:p>
        </p:txBody>
      </p:sp>
      <p:sp>
        <p:nvSpPr>
          <p:cNvPr id="4" name="Foliennummernplatzhalter 5"/>
          <p:cNvSpPr>
            <a:spLocks noGrp="1"/>
          </p:cNvSpPr>
          <p:nvPr>
            <p:ph type="sldNum" sz="quarter" idx="15"/>
          </p:nvPr>
        </p:nvSpPr>
        <p:spPr/>
        <p:txBody>
          <a:bodyPr/>
          <a:lstStyle>
            <a:lvl1pPr eaLnBrk="1" hangingPunct="1">
              <a:spcBef>
                <a:spcPct val="0"/>
              </a:spcBef>
              <a:buSzTx/>
              <a:buFontTx/>
              <a:buNone/>
              <a:defRPr b="0">
                <a:effectLst>
                  <a:outerShdw blurRad="38100" dist="38100" dir="2700000" algn="tl">
                    <a:srgbClr val="000000">
                      <a:alpha val="43137"/>
                    </a:srgbClr>
                  </a:outerShdw>
                </a:effectLst>
                <a:latin typeface="Arial" pitchFamily="34" charset="0"/>
              </a:defRPr>
            </a:lvl1pPr>
          </a:lstStyle>
          <a:p>
            <a:pPr>
              <a:defRPr/>
            </a:pPr>
            <a:fld id="{17B20FC1-FFC7-40F4-9569-E31819B4ED8F}" type="slidenum">
              <a:rPr lang="de-DE"/>
              <a:pPr>
                <a:defRPr/>
              </a:pPr>
              <a:t>‹#›</a:t>
            </a:fld>
            <a:endParaRPr lang="de-DE" dirty="0"/>
          </a:p>
        </p:txBody>
      </p:sp>
    </p:spTree>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de-DE"/>
          </a:p>
        </p:txBody>
      </p:sp>
      <p:sp>
        <p:nvSpPr>
          <p:cNvPr id="3" name="Inhaltsplatzhalt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Textplatzhalt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Inhaltsplatzhalter 6"/>
          <p:cNvSpPr>
            <a:spLocks noGrp="1"/>
          </p:cNvSpPr>
          <p:nvPr>
            <p:ph sz="quarter" idx="13"/>
          </p:nvPr>
        </p:nvSpPr>
        <p:spPr>
          <a:xfrm>
            <a:off x="468318" y="7958"/>
            <a:ext cx="8218487" cy="180689"/>
          </a:xfrm>
        </p:spPr>
        <p:txBody>
          <a:bodyPr anchor="ctr">
            <a:noAutofit/>
          </a:bodyPr>
          <a:lstStyle>
            <a:lvl1pPr algn="r">
              <a:defRPr sz="1200" b="1">
                <a:solidFill>
                  <a:schemeClr val="bg1"/>
                </a:solidFill>
              </a:defRPr>
            </a:lvl1pPr>
          </a:lstStyle>
          <a:p>
            <a:pPr lvl="0"/>
            <a:r>
              <a:rPr lang="en-US" smtClean="0"/>
              <a:t>Click to edit Master text styles</a:t>
            </a:r>
          </a:p>
        </p:txBody>
      </p:sp>
      <p:sp>
        <p:nvSpPr>
          <p:cNvPr id="6" name="Fußzeilenplatzhalter 4"/>
          <p:cNvSpPr>
            <a:spLocks noGrp="1"/>
          </p:cNvSpPr>
          <p:nvPr>
            <p:ph type="ftr" sz="quarter" idx="14"/>
          </p:nvPr>
        </p:nvSpPr>
        <p:spPr/>
        <p:txBody>
          <a:bodyPr/>
          <a:lstStyle>
            <a:lvl1pPr eaLnBrk="1" hangingPunct="1">
              <a:spcBef>
                <a:spcPct val="0"/>
              </a:spcBef>
              <a:buSzTx/>
              <a:buFontTx/>
              <a:buNone/>
              <a:defRPr b="0">
                <a:effectLst>
                  <a:outerShdw blurRad="38100" dist="38100" dir="2700000" algn="tl">
                    <a:srgbClr val="000000">
                      <a:alpha val="43137"/>
                    </a:srgbClr>
                  </a:outerShdw>
                </a:effectLst>
                <a:latin typeface="Arial" pitchFamily="34" charset="0"/>
              </a:defRPr>
            </a:lvl1pPr>
          </a:lstStyle>
          <a:p>
            <a:pPr>
              <a:defRPr/>
            </a:pPr>
            <a:r>
              <a:rPr lang="de-DE"/>
              <a:t>STREAM</a:t>
            </a:r>
          </a:p>
        </p:txBody>
      </p:sp>
      <p:sp>
        <p:nvSpPr>
          <p:cNvPr id="7" name="Foliennummernplatzhalter 5"/>
          <p:cNvSpPr>
            <a:spLocks noGrp="1"/>
          </p:cNvSpPr>
          <p:nvPr>
            <p:ph type="sldNum" sz="quarter" idx="15"/>
          </p:nvPr>
        </p:nvSpPr>
        <p:spPr/>
        <p:txBody>
          <a:bodyPr/>
          <a:lstStyle>
            <a:lvl1pPr eaLnBrk="1" hangingPunct="1">
              <a:spcBef>
                <a:spcPct val="0"/>
              </a:spcBef>
              <a:buSzTx/>
              <a:buFontTx/>
              <a:buNone/>
              <a:defRPr b="0">
                <a:effectLst>
                  <a:outerShdw blurRad="38100" dist="38100" dir="2700000" algn="tl">
                    <a:srgbClr val="000000">
                      <a:alpha val="43137"/>
                    </a:srgbClr>
                  </a:outerShdw>
                </a:effectLst>
                <a:latin typeface="Arial" pitchFamily="34" charset="0"/>
              </a:defRPr>
            </a:lvl1pPr>
          </a:lstStyle>
          <a:p>
            <a:pPr>
              <a:defRPr/>
            </a:pPr>
            <a:fld id="{2BA272B5-EE41-425B-9510-B0D9D01D98D7}" type="slidenum">
              <a:rPr lang="de-DE"/>
              <a:pPr>
                <a:defRPr/>
              </a:pPr>
              <a:t>‹#›</a:t>
            </a:fld>
            <a:endParaRPr lang="de-DE"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fld id="{628EAFA9-7502-42D3-9B79-C38E938C236F}" type="datetimeFigureOut">
              <a:rPr lang="en-US" smtClean="0"/>
              <a:pPr/>
              <a:t>12/10/2016</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2D57B0AA-AC8E-4463-ADAC-E87D09B82E4F}"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A7F2D1DE-7FD7-4AB9-A17D-599B92ACDD8C}" type="slidenum">
              <a:rPr lang="en-GB"/>
              <a:pPr>
                <a:defRPr/>
              </a:pPr>
              <a:t>‹#›</a:t>
            </a:fld>
            <a:endParaRPr lang="en-GB"/>
          </a:p>
        </p:txBody>
      </p:sp>
    </p:spTree>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de-DE"/>
          </a:p>
        </p:txBody>
      </p:sp>
      <p:sp>
        <p:nvSpPr>
          <p:cNvPr id="3" name="Bildplatzhalt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de-DE" noProof="0" dirty="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Inhaltsplatzhalter 6"/>
          <p:cNvSpPr>
            <a:spLocks noGrp="1"/>
          </p:cNvSpPr>
          <p:nvPr>
            <p:ph sz="quarter" idx="13"/>
          </p:nvPr>
        </p:nvSpPr>
        <p:spPr>
          <a:xfrm>
            <a:off x="468318" y="7958"/>
            <a:ext cx="8218487" cy="180689"/>
          </a:xfrm>
        </p:spPr>
        <p:txBody>
          <a:bodyPr anchor="ctr">
            <a:noAutofit/>
          </a:bodyPr>
          <a:lstStyle>
            <a:lvl1pPr algn="r">
              <a:defRPr sz="1200" b="1">
                <a:solidFill>
                  <a:schemeClr val="bg1"/>
                </a:solidFill>
              </a:defRPr>
            </a:lvl1pPr>
          </a:lstStyle>
          <a:p>
            <a:pPr lvl="0"/>
            <a:r>
              <a:rPr lang="en-US" smtClean="0"/>
              <a:t>Click to edit Master text styles</a:t>
            </a:r>
          </a:p>
        </p:txBody>
      </p:sp>
      <p:sp>
        <p:nvSpPr>
          <p:cNvPr id="6" name="Fußzeilenplatzhalter 4"/>
          <p:cNvSpPr>
            <a:spLocks noGrp="1"/>
          </p:cNvSpPr>
          <p:nvPr>
            <p:ph type="ftr" sz="quarter" idx="14"/>
          </p:nvPr>
        </p:nvSpPr>
        <p:spPr/>
        <p:txBody>
          <a:bodyPr/>
          <a:lstStyle>
            <a:lvl1pPr eaLnBrk="1" hangingPunct="1">
              <a:spcBef>
                <a:spcPct val="0"/>
              </a:spcBef>
              <a:buSzTx/>
              <a:buFontTx/>
              <a:buNone/>
              <a:defRPr b="0">
                <a:effectLst>
                  <a:outerShdw blurRad="38100" dist="38100" dir="2700000" algn="tl">
                    <a:srgbClr val="000000">
                      <a:alpha val="43137"/>
                    </a:srgbClr>
                  </a:outerShdw>
                </a:effectLst>
                <a:latin typeface="Arial" pitchFamily="34" charset="0"/>
              </a:defRPr>
            </a:lvl1pPr>
          </a:lstStyle>
          <a:p>
            <a:pPr>
              <a:defRPr/>
            </a:pPr>
            <a:r>
              <a:rPr lang="de-DE"/>
              <a:t>STREAM</a:t>
            </a:r>
          </a:p>
        </p:txBody>
      </p:sp>
      <p:sp>
        <p:nvSpPr>
          <p:cNvPr id="7" name="Foliennummernplatzhalter 5"/>
          <p:cNvSpPr>
            <a:spLocks noGrp="1"/>
          </p:cNvSpPr>
          <p:nvPr>
            <p:ph type="sldNum" sz="quarter" idx="15"/>
          </p:nvPr>
        </p:nvSpPr>
        <p:spPr/>
        <p:txBody>
          <a:bodyPr/>
          <a:lstStyle>
            <a:lvl1pPr eaLnBrk="1" hangingPunct="1">
              <a:spcBef>
                <a:spcPct val="0"/>
              </a:spcBef>
              <a:buSzTx/>
              <a:buFontTx/>
              <a:buNone/>
              <a:defRPr b="0">
                <a:effectLst>
                  <a:outerShdw blurRad="38100" dist="38100" dir="2700000" algn="tl">
                    <a:srgbClr val="000000">
                      <a:alpha val="43137"/>
                    </a:srgbClr>
                  </a:outerShdw>
                </a:effectLst>
                <a:latin typeface="Arial" pitchFamily="34" charset="0"/>
              </a:defRPr>
            </a:lvl1pPr>
          </a:lstStyle>
          <a:p>
            <a:pPr>
              <a:defRPr/>
            </a:pPr>
            <a:fld id="{565735AF-DB6C-4A7B-9631-768883739E2A}" type="slidenum">
              <a:rPr lang="de-DE"/>
              <a:pPr>
                <a:defRPr/>
              </a:pPr>
              <a:t>‹#›</a:t>
            </a:fld>
            <a:endParaRPr lang="de-DE" dirty="0"/>
          </a:p>
        </p:txBody>
      </p:sp>
    </p:spTree>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p:cSld name="3_Titelfolie">
    <p:spTree>
      <p:nvGrpSpPr>
        <p:cNvPr id="1" name=""/>
        <p:cNvGrpSpPr/>
        <p:nvPr/>
      </p:nvGrpSpPr>
      <p:grpSpPr>
        <a:xfrm>
          <a:off x="0" y="0"/>
          <a:ext cx="0" cy="0"/>
          <a:chOff x="0" y="0"/>
          <a:chExt cx="0" cy="0"/>
        </a:xfrm>
      </p:grpSpPr>
      <p:pic>
        <p:nvPicPr>
          <p:cNvPr id="4" name="Picture 4" descr="http://www.metalyse.com/home/_jcr_content/leftpar/l1_1_1_1_columns/1-1-1-1_3_col/teaserstandard/image.1859392952.image.png"/>
          <p:cNvPicPr>
            <a:picLocks noChangeAspect="1" noChangeArrowheads="1"/>
          </p:cNvPicPr>
          <p:nvPr/>
        </p:nvPicPr>
        <p:blipFill>
          <a:blip r:embed="rId2" cstate="print"/>
          <a:srcRect/>
          <a:stretch>
            <a:fillRect/>
          </a:stretch>
        </p:blipFill>
        <p:spPr bwMode="auto">
          <a:xfrm>
            <a:off x="1504950" y="2220913"/>
            <a:ext cx="5845175" cy="3321050"/>
          </a:xfrm>
          <a:prstGeom prst="rect">
            <a:avLst/>
          </a:prstGeom>
          <a:noFill/>
          <a:ln w="9525">
            <a:noFill/>
            <a:miter lim="800000"/>
            <a:headEnd/>
            <a:tailEnd/>
          </a:ln>
        </p:spPr>
      </p:pic>
      <p:sp>
        <p:nvSpPr>
          <p:cNvPr id="5" name="Rechteck 8"/>
          <p:cNvSpPr/>
          <p:nvPr/>
        </p:nvSpPr>
        <p:spPr>
          <a:xfrm>
            <a:off x="755576" y="1533172"/>
            <a:ext cx="7560000" cy="4023582"/>
          </a:xfrm>
          <a:prstGeom prst="rect">
            <a:avLst/>
          </a:prstGeom>
          <a:noFill/>
          <a:ln>
            <a:gradFill>
              <a:gsLst>
                <a:gs pos="100000">
                  <a:schemeClr val="accent1"/>
                </a:gs>
                <a:gs pos="50000">
                  <a:schemeClr val="accent1">
                    <a:tint val="44500"/>
                    <a:satMod val="160000"/>
                  </a:schemeClr>
                </a:gs>
                <a:gs pos="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20000"/>
              </a:spcBef>
              <a:buClr>
                <a:srgbClr val="A4D867"/>
              </a:buClr>
              <a:buSzPct val="50000"/>
              <a:buFont typeface="Monotype Sorts" pitchFamily="2" charset="2"/>
              <a:buNone/>
              <a:defRPr/>
            </a:pPr>
            <a:endParaRPr lang="de-DE" sz="3600" b="1">
              <a:solidFill>
                <a:prstClr val="white"/>
              </a:solidFill>
              <a:effectLst/>
            </a:endParaRPr>
          </a:p>
        </p:txBody>
      </p:sp>
      <p:sp>
        <p:nvSpPr>
          <p:cNvPr id="6" name="Abgerundetes Rechteck 7"/>
          <p:cNvSpPr/>
          <p:nvPr/>
        </p:nvSpPr>
        <p:spPr>
          <a:xfrm rot="10800000">
            <a:off x="755576" y="1196752"/>
            <a:ext cx="7560840" cy="1152128"/>
          </a:xfrm>
          <a:prstGeom prst="roundRect">
            <a:avLst/>
          </a:prstGeom>
          <a:gradFill>
            <a:gsLst>
              <a:gs pos="0">
                <a:schemeClr val="accent1"/>
              </a:gs>
              <a:gs pos="1000">
                <a:schemeClr val="accent1">
                  <a:lumMod val="20000"/>
                  <a:lumOff val="80000"/>
                </a:schemeClr>
              </a:gs>
              <a:gs pos="64000">
                <a:schemeClr val="accent1"/>
              </a:gs>
            </a:gsLst>
          </a:gradFill>
          <a:ln/>
        </p:spPr>
        <p:style>
          <a:lnRef idx="0">
            <a:schemeClr val="accent1"/>
          </a:lnRef>
          <a:fillRef idx="3">
            <a:schemeClr val="accent1"/>
          </a:fillRef>
          <a:effectRef idx="3">
            <a:schemeClr val="accent1"/>
          </a:effectRef>
          <a:fontRef idx="minor">
            <a:schemeClr val="lt1"/>
          </a:fontRef>
        </p:style>
        <p:txBody>
          <a:bodyPr anchor="ctr"/>
          <a:lstStyle/>
          <a:p>
            <a:pPr algn="ctr" eaLnBrk="0" hangingPunct="0">
              <a:spcBef>
                <a:spcPct val="20000"/>
              </a:spcBef>
              <a:buClr>
                <a:srgbClr val="A4D867"/>
              </a:buClr>
              <a:buSzPct val="50000"/>
              <a:buFont typeface="Monotype Sorts" pitchFamily="2" charset="2"/>
              <a:buNone/>
              <a:defRPr/>
            </a:pPr>
            <a:endParaRPr lang="de-DE" sz="3600" b="1">
              <a:solidFill>
                <a:prstClr val="white"/>
              </a:solidFill>
              <a:effectLst/>
            </a:endParaRPr>
          </a:p>
        </p:txBody>
      </p:sp>
      <p:sp>
        <p:nvSpPr>
          <p:cNvPr id="3" name="Untertitel 2"/>
          <p:cNvSpPr>
            <a:spLocks noGrp="1"/>
          </p:cNvSpPr>
          <p:nvPr>
            <p:ph type="subTitle" idx="1"/>
          </p:nvPr>
        </p:nvSpPr>
        <p:spPr>
          <a:xfrm>
            <a:off x="5868145" y="2873505"/>
            <a:ext cx="2232248" cy="2016223"/>
          </a:xfrm>
        </p:spPr>
        <p:txBody>
          <a:bodyPr/>
          <a:lstStyle>
            <a:lvl1pPr marL="0" indent="0" algn="ctr">
              <a:buNone/>
              <a:defRPr>
                <a:solidFill>
                  <a:srgbClr val="FF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de-DE" dirty="0"/>
          </a:p>
        </p:txBody>
      </p:sp>
      <p:sp>
        <p:nvSpPr>
          <p:cNvPr id="2" name="Titel 1"/>
          <p:cNvSpPr>
            <a:spLocks noGrp="1"/>
          </p:cNvSpPr>
          <p:nvPr>
            <p:ph type="ctrTitle"/>
          </p:nvPr>
        </p:nvSpPr>
        <p:spPr>
          <a:xfrm>
            <a:off x="899592" y="1196752"/>
            <a:ext cx="7344816" cy="1152130"/>
          </a:xfrm>
        </p:spPr>
        <p:txBody>
          <a:bodyPr/>
          <a:lstStyle>
            <a:lvl1pPr algn="ctr">
              <a:defRPr>
                <a:solidFill>
                  <a:schemeClr val="bg1"/>
                </a:solidFill>
              </a:defRPr>
            </a:lvl1pPr>
          </a:lstStyle>
          <a:p>
            <a:r>
              <a:rPr lang="en-US" smtClean="0"/>
              <a:t>Click to edit Master title style</a:t>
            </a:r>
            <a:endParaRPr lang="de-DE" dirty="0"/>
          </a:p>
        </p:txBody>
      </p:sp>
      <p:sp>
        <p:nvSpPr>
          <p:cNvPr id="7" name="Fußzeilenplatzhalter 4"/>
          <p:cNvSpPr>
            <a:spLocks noGrp="1"/>
          </p:cNvSpPr>
          <p:nvPr>
            <p:ph type="ftr" sz="quarter" idx="10"/>
          </p:nvPr>
        </p:nvSpPr>
        <p:spPr/>
        <p:txBody>
          <a:bodyPr/>
          <a:lstStyle>
            <a:lvl1pPr eaLnBrk="1" hangingPunct="1">
              <a:spcBef>
                <a:spcPct val="0"/>
              </a:spcBef>
              <a:buSzTx/>
              <a:buFontTx/>
              <a:buNone/>
              <a:defRPr b="0">
                <a:effectLst>
                  <a:outerShdw blurRad="38100" dist="38100" dir="2700000" algn="tl">
                    <a:srgbClr val="000000">
                      <a:alpha val="43137"/>
                    </a:srgbClr>
                  </a:outerShdw>
                </a:effectLst>
                <a:latin typeface="Arial" pitchFamily="34" charset="0"/>
              </a:defRPr>
            </a:lvl1pPr>
          </a:lstStyle>
          <a:p>
            <a:pPr>
              <a:defRPr/>
            </a:pPr>
            <a:r>
              <a:rPr lang="de-DE"/>
              <a:t>STREAM</a:t>
            </a:r>
          </a:p>
        </p:txBody>
      </p:sp>
      <p:sp>
        <p:nvSpPr>
          <p:cNvPr id="8" name="Foliennummernplatzhalter 5"/>
          <p:cNvSpPr>
            <a:spLocks noGrp="1"/>
          </p:cNvSpPr>
          <p:nvPr>
            <p:ph type="sldNum" sz="quarter" idx="11"/>
          </p:nvPr>
        </p:nvSpPr>
        <p:spPr/>
        <p:txBody>
          <a:bodyPr/>
          <a:lstStyle>
            <a:lvl1pPr eaLnBrk="1" hangingPunct="1">
              <a:spcBef>
                <a:spcPct val="0"/>
              </a:spcBef>
              <a:buSzTx/>
              <a:buFontTx/>
              <a:buNone/>
              <a:defRPr b="0">
                <a:effectLst>
                  <a:outerShdw blurRad="38100" dist="38100" dir="2700000" algn="tl">
                    <a:srgbClr val="000000">
                      <a:alpha val="43137"/>
                    </a:srgbClr>
                  </a:outerShdw>
                </a:effectLst>
                <a:latin typeface="Arial" pitchFamily="34" charset="0"/>
              </a:defRPr>
            </a:lvl1pPr>
          </a:lstStyle>
          <a:p>
            <a:pPr>
              <a:defRPr/>
            </a:pPr>
            <a:fld id="{15F02F53-4764-4B87-A373-D7F7741B5A24}" type="slidenum">
              <a:rPr lang="de-DE"/>
              <a:pPr>
                <a:defRPr/>
              </a:pPr>
              <a:t>‹#›</a:t>
            </a:fld>
            <a:endParaRPr lang="de-DE" dirty="0"/>
          </a:p>
        </p:txBody>
      </p:sp>
    </p:spTree>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p:cSld name="2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a:p>
        </p:txBody>
      </p:sp>
      <p:sp>
        <p:nvSpPr>
          <p:cNvPr id="3" name="Inhaltsplatzhalt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7" name="Inhaltsplatzhalter 6"/>
          <p:cNvSpPr>
            <a:spLocks noGrp="1"/>
          </p:cNvSpPr>
          <p:nvPr>
            <p:ph sz="quarter" idx="13"/>
          </p:nvPr>
        </p:nvSpPr>
        <p:spPr>
          <a:xfrm>
            <a:off x="468318" y="7958"/>
            <a:ext cx="8218487" cy="180689"/>
          </a:xfrm>
        </p:spPr>
        <p:txBody>
          <a:bodyPr anchor="ctr">
            <a:noAutofit/>
          </a:bodyPr>
          <a:lstStyle>
            <a:lvl1pPr algn="r">
              <a:defRPr sz="1200" b="1">
                <a:solidFill>
                  <a:schemeClr val="bg1"/>
                </a:solidFill>
              </a:defRPr>
            </a:lvl1pPr>
          </a:lstStyle>
          <a:p>
            <a:pPr lvl="0"/>
            <a:r>
              <a:rPr lang="en-US" smtClean="0"/>
              <a:t>Click to edit Master text styles</a:t>
            </a:r>
          </a:p>
        </p:txBody>
      </p:sp>
      <p:sp>
        <p:nvSpPr>
          <p:cNvPr id="5" name="Fußzeilenplatzhalter 4"/>
          <p:cNvSpPr>
            <a:spLocks noGrp="1"/>
          </p:cNvSpPr>
          <p:nvPr>
            <p:ph type="ftr" sz="quarter" idx="14"/>
          </p:nvPr>
        </p:nvSpPr>
        <p:spPr/>
        <p:txBody>
          <a:bodyPr/>
          <a:lstStyle>
            <a:lvl1pPr eaLnBrk="1" hangingPunct="1">
              <a:spcBef>
                <a:spcPct val="0"/>
              </a:spcBef>
              <a:buSzTx/>
              <a:buFontTx/>
              <a:buNone/>
              <a:defRPr b="0">
                <a:effectLst>
                  <a:outerShdw blurRad="38100" dist="38100" dir="2700000" algn="tl">
                    <a:srgbClr val="000000">
                      <a:alpha val="43137"/>
                    </a:srgbClr>
                  </a:outerShdw>
                </a:effectLst>
                <a:latin typeface="Arial" pitchFamily="34" charset="0"/>
              </a:defRPr>
            </a:lvl1pPr>
          </a:lstStyle>
          <a:p>
            <a:pPr>
              <a:defRPr/>
            </a:pPr>
            <a:r>
              <a:rPr lang="de-DE"/>
              <a:t>STREAM</a:t>
            </a:r>
          </a:p>
        </p:txBody>
      </p:sp>
      <p:sp>
        <p:nvSpPr>
          <p:cNvPr id="6" name="Foliennummernplatzhalter 5"/>
          <p:cNvSpPr>
            <a:spLocks noGrp="1"/>
          </p:cNvSpPr>
          <p:nvPr>
            <p:ph type="sldNum" sz="quarter" idx="15"/>
          </p:nvPr>
        </p:nvSpPr>
        <p:spPr/>
        <p:txBody>
          <a:bodyPr/>
          <a:lstStyle>
            <a:lvl1pPr eaLnBrk="1" hangingPunct="1">
              <a:spcBef>
                <a:spcPct val="0"/>
              </a:spcBef>
              <a:buSzTx/>
              <a:buFontTx/>
              <a:buNone/>
              <a:defRPr b="0">
                <a:effectLst>
                  <a:outerShdw blurRad="38100" dist="38100" dir="2700000" algn="tl">
                    <a:srgbClr val="000000">
                      <a:alpha val="43137"/>
                    </a:srgbClr>
                  </a:outerShdw>
                </a:effectLst>
                <a:latin typeface="Arial" pitchFamily="34" charset="0"/>
              </a:defRPr>
            </a:lvl1pPr>
          </a:lstStyle>
          <a:p>
            <a:pPr>
              <a:defRPr/>
            </a:pPr>
            <a:fld id="{E046516B-95C6-4A75-8D49-1BD94A1A6810}" type="slidenum">
              <a:rPr lang="de-DE"/>
              <a:pPr>
                <a:defRPr/>
              </a:pPr>
              <a:t>‹#›</a:t>
            </a:fld>
            <a:endParaRPr lang="de-DE" dirty="0"/>
          </a:p>
        </p:txBody>
      </p:sp>
    </p:spTree>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p:cSld name="3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a:p>
        </p:txBody>
      </p:sp>
      <p:sp>
        <p:nvSpPr>
          <p:cNvPr id="3" name="Inhaltsplatzhalter 2"/>
          <p:cNvSpPr>
            <a:spLocks noGrp="1"/>
          </p:cNvSpPr>
          <p:nvPr>
            <p:ph idx="1"/>
          </p:nvPr>
        </p:nvSpPr>
        <p:spPr>
          <a:xfrm>
            <a:off x="457200" y="1412784"/>
            <a:ext cx="8229600" cy="475252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5" name="Inhaltsplatzhalter 6"/>
          <p:cNvSpPr>
            <a:spLocks noGrp="1"/>
          </p:cNvSpPr>
          <p:nvPr>
            <p:ph sz="quarter" idx="13"/>
          </p:nvPr>
        </p:nvSpPr>
        <p:spPr>
          <a:xfrm>
            <a:off x="468318" y="7958"/>
            <a:ext cx="8218487" cy="180689"/>
          </a:xfrm>
        </p:spPr>
        <p:txBody>
          <a:bodyPr anchor="ctr">
            <a:noAutofit/>
          </a:bodyPr>
          <a:lstStyle>
            <a:lvl1pPr algn="r">
              <a:defRPr sz="1200" b="1">
                <a:solidFill>
                  <a:schemeClr val="bg1"/>
                </a:solidFill>
              </a:defRPr>
            </a:lvl1pPr>
          </a:lstStyle>
          <a:p>
            <a:pPr lvl="0"/>
            <a:r>
              <a:rPr lang="en-US" smtClean="0"/>
              <a:t>Click to edit Master text styles</a:t>
            </a:r>
          </a:p>
        </p:txBody>
      </p:sp>
      <p:sp>
        <p:nvSpPr>
          <p:cNvPr id="6" name="Foliennummernplatzhalter 5"/>
          <p:cNvSpPr>
            <a:spLocks noGrp="1"/>
          </p:cNvSpPr>
          <p:nvPr>
            <p:ph type="sldNum" sz="quarter" idx="14"/>
          </p:nvPr>
        </p:nvSpPr>
        <p:spPr/>
        <p:txBody>
          <a:bodyPr/>
          <a:lstStyle>
            <a:lvl1pPr eaLnBrk="1" hangingPunct="1">
              <a:spcBef>
                <a:spcPct val="0"/>
              </a:spcBef>
              <a:buSzTx/>
              <a:buFontTx/>
              <a:buNone/>
              <a:defRPr b="0">
                <a:effectLst>
                  <a:outerShdw blurRad="38100" dist="38100" dir="2700000" algn="tl">
                    <a:srgbClr val="000000">
                      <a:alpha val="43137"/>
                    </a:srgbClr>
                  </a:outerShdw>
                </a:effectLst>
                <a:latin typeface="Arial" pitchFamily="34" charset="0"/>
              </a:defRPr>
            </a:lvl1pPr>
          </a:lstStyle>
          <a:p>
            <a:pPr>
              <a:defRPr/>
            </a:pPr>
            <a:fld id="{5B97EF6F-D38B-4CA9-9318-413FF650F50C}" type="slidenum">
              <a:rPr lang="de-DE"/>
              <a:pPr>
                <a:defRPr/>
              </a:pPr>
              <a:t>‹#›</a:t>
            </a:fld>
            <a:endParaRPr lang="de-DE" dirty="0"/>
          </a:p>
        </p:txBody>
      </p:sp>
    </p:spTree>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p:cSld name="1_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a:p>
        </p:txBody>
      </p:sp>
      <p:sp>
        <p:nvSpPr>
          <p:cNvPr id="3" name="Inhaltsplatzhalt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Inhaltsplatzhalt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8" name="Inhaltsplatzhalter 6"/>
          <p:cNvSpPr>
            <a:spLocks noGrp="1"/>
          </p:cNvSpPr>
          <p:nvPr>
            <p:ph sz="quarter" idx="13"/>
          </p:nvPr>
        </p:nvSpPr>
        <p:spPr>
          <a:xfrm>
            <a:off x="468318" y="7958"/>
            <a:ext cx="8218487" cy="180689"/>
          </a:xfrm>
        </p:spPr>
        <p:txBody>
          <a:bodyPr anchor="ctr">
            <a:noAutofit/>
          </a:bodyPr>
          <a:lstStyle>
            <a:lvl1pPr algn="r">
              <a:defRPr sz="1200" b="1">
                <a:solidFill>
                  <a:schemeClr val="bg1"/>
                </a:solidFill>
              </a:defRPr>
            </a:lvl1pPr>
          </a:lstStyle>
          <a:p>
            <a:pPr lvl="0"/>
            <a:r>
              <a:rPr lang="en-US" smtClean="0"/>
              <a:t>Click to edit Master text styles</a:t>
            </a:r>
          </a:p>
        </p:txBody>
      </p:sp>
      <p:sp>
        <p:nvSpPr>
          <p:cNvPr id="6" name="Fußzeilenplatzhalter 4"/>
          <p:cNvSpPr>
            <a:spLocks noGrp="1"/>
          </p:cNvSpPr>
          <p:nvPr>
            <p:ph type="ftr" sz="quarter" idx="14"/>
          </p:nvPr>
        </p:nvSpPr>
        <p:spPr/>
        <p:txBody>
          <a:bodyPr/>
          <a:lstStyle>
            <a:lvl1pPr eaLnBrk="1" hangingPunct="1">
              <a:spcBef>
                <a:spcPct val="0"/>
              </a:spcBef>
              <a:buSzTx/>
              <a:buFontTx/>
              <a:buNone/>
              <a:defRPr b="0">
                <a:effectLst>
                  <a:outerShdw blurRad="38100" dist="38100" dir="2700000" algn="tl">
                    <a:srgbClr val="000000">
                      <a:alpha val="43137"/>
                    </a:srgbClr>
                  </a:outerShdw>
                </a:effectLst>
                <a:latin typeface="Arial" pitchFamily="34" charset="0"/>
              </a:defRPr>
            </a:lvl1pPr>
          </a:lstStyle>
          <a:p>
            <a:pPr>
              <a:defRPr/>
            </a:pPr>
            <a:r>
              <a:rPr lang="de-DE"/>
              <a:t>STREAM</a:t>
            </a:r>
          </a:p>
        </p:txBody>
      </p:sp>
      <p:sp>
        <p:nvSpPr>
          <p:cNvPr id="7" name="Foliennummernplatzhalter 5"/>
          <p:cNvSpPr>
            <a:spLocks noGrp="1"/>
          </p:cNvSpPr>
          <p:nvPr>
            <p:ph type="sldNum" sz="quarter" idx="15"/>
          </p:nvPr>
        </p:nvSpPr>
        <p:spPr/>
        <p:txBody>
          <a:bodyPr/>
          <a:lstStyle>
            <a:lvl1pPr eaLnBrk="1" hangingPunct="1">
              <a:spcBef>
                <a:spcPct val="0"/>
              </a:spcBef>
              <a:buSzTx/>
              <a:buFontTx/>
              <a:buNone/>
              <a:defRPr b="0">
                <a:effectLst>
                  <a:outerShdw blurRad="38100" dist="38100" dir="2700000" algn="tl">
                    <a:srgbClr val="000000">
                      <a:alpha val="43137"/>
                    </a:srgbClr>
                  </a:outerShdw>
                </a:effectLst>
                <a:latin typeface="Arial" pitchFamily="34" charset="0"/>
              </a:defRPr>
            </a:lvl1pPr>
          </a:lstStyle>
          <a:p>
            <a:pPr>
              <a:defRPr/>
            </a:pPr>
            <a:fld id="{DE570E57-4160-4D1F-8808-4F4002C03D79}" type="slidenum">
              <a:rPr lang="de-DE"/>
              <a:pPr>
                <a:defRPr/>
              </a:pPr>
              <a:t>‹#›</a:t>
            </a:fld>
            <a:endParaRPr lang="de-DE" dirty="0"/>
          </a:p>
        </p:txBody>
      </p:sp>
    </p:spTree>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p:cSld name="1_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en-US" smtClean="0"/>
              <a:t>Click to edit Master title style</a:t>
            </a:r>
            <a:endParaRPr lang="de-DE"/>
          </a:p>
        </p:txBody>
      </p:sp>
      <p:sp>
        <p:nvSpPr>
          <p:cNvPr id="3" name="Textplatzhalter 2"/>
          <p:cNvSpPr>
            <a:spLocks noGrp="1"/>
          </p:cNvSpPr>
          <p:nvPr>
            <p:ph type="body" idx="1"/>
          </p:nvPr>
        </p:nvSpPr>
        <p:spPr>
          <a:xfrm>
            <a:off x="457200" y="1340768"/>
            <a:ext cx="4040188" cy="4237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Inhaltsplatzhalter 3"/>
          <p:cNvSpPr>
            <a:spLocks noGrp="1"/>
          </p:cNvSpPr>
          <p:nvPr>
            <p:ph sz="half" idx="2"/>
          </p:nvPr>
        </p:nvSpPr>
        <p:spPr>
          <a:xfrm>
            <a:off x="457200" y="1772816"/>
            <a:ext cx="4040188" cy="394297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dirty="0"/>
          </a:p>
        </p:txBody>
      </p:sp>
      <p:sp>
        <p:nvSpPr>
          <p:cNvPr id="5" name="Textplatzhalter 4"/>
          <p:cNvSpPr>
            <a:spLocks noGrp="1"/>
          </p:cNvSpPr>
          <p:nvPr>
            <p:ph type="body" sz="quarter" idx="3"/>
          </p:nvPr>
        </p:nvSpPr>
        <p:spPr>
          <a:xfrm>
            <a:off x="4645033" y="1340768"/>
            <a:ext cx="4041775" cy="4237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Inhaltsplatzhalter 5"/>
          <p:cNvSpPr>
            <a:spLocks noGrp="1"/>
          </p:cNvSpPr>
          <p:nvPr>
            <p:ph sz="quarter" idx="4"/>
          </p:nvPr>
        </p:nvSpPr>
        <p:spPr>
          <a:xfrm>
            <a:off x="4645033" y="1772816"/>
            <a:ext cx="4041775" cy="394297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dirty="0"/>
          </a:p>
        </p:txBody>
      </p:sp>
      <p:sp>
        <p:nvSpPr>
          <p:cNvPr id="10" name="Inhaltsplatzhalter 6"/>
          <p:cNvSpPr>
            <a:spLocks noGrp="1"/>
          </p:cNvSpPr>
          <p:nvPr>
            <p:ph sz="quarter" idx="13"/>
          </p:nvPr>
        </p:nvSpPr>
        <p:spPr>
          <a:xfrm>
            <a:off x="468318" y="7958"/>
            <a:ext cx="8218487" cy="180689"/>
          </a:xfrm>
        </p:spPr>
        <p:txBody>
          <a:bodyPr anchor="ctr">
            <a:noAutofit/>
          </a:bodyPr>
          <a:lstStyle>
            <a:lvl1pPr algn="r">
              <a:defRPr sz="1200" b="1">
                <a:solidFill>
                  <a:schemeClr val="bg1"/>
                </a:solidFill>
              </a:defRPr>
            </a:lvl1pPr>
          </a:lstStyle>
          <a:p>
            <a:pPr lvl="0"/>
            <a:r>
              <a:rPr lang="en-US" smtClean="0"/>
              <a:t>Click to edit Master text styles</a:t>
            </a:r>
          </a:p>
        </p:txBody>
      </p:sp>
      <p:sp>
        <p:nvSpPr>
          <p:cNvPr id="8" name="Fußzeilenplatzhalter 4"/>
          <p:cNvSpPr>
            <a:spLocks noGrp="1"/>
          </p:cNvSpPr>
          <p:nvPr>
            <p:ph type="ftr" sz="quarter" idx="14"/>
          </p:nvPr>
        </p:nvSpPr>
        <p:spPr/>
        <p:txBody>
          <a:bodyPr/>
          <a:lstStyle>
            <a:lvl1pPr eaLnBrk="1" hangingPunct="1">
              <a:spcBef>
                <a:spcPct val="0"/>
              </a:spcBef>
              <a:buSzTx/>
              <a:buFontTx/>
              <a:buNone/>
              <a:defRPr b="0">
                <a:effectLst>
                  <a:outerShdw blurRad="38100" dist="38100" dir="2700000" algn="tl">
                    <a:srgbClr val="000000">
                      <a:alpha val="43137"/>
                    </a:srgbClr>
                  </a:outerShdw>
                </a:effectLst>
                <a:latin typeface="Arial" pitchFamily="34" charset="0"/>
              </a:defRPr>
            </a:lvl1pPr>
          </a:lstStyle>
          <a:p>
            <a:pPr>
              <a:defRPr/>
            </a:pPr>
            <a:r>
              <a:rPr lang="de-DE"/>
              <a:t>STREAM</a:t>
            </a:r>
          </a:p>
        </p:txBody>
      </p:sp>
      <p:sp>
        <p:nvSpPr>
          <p:cNvPr id="9" name="Foliennummernplatzhalter 5"/>
          <p:cNvSpPr>
            <a:spLocks noGrp="1"/>
          </p:cNvSpPr>
          <p:nvPr>
            <p:ph type="sldNum" sz="quarter" idx="15"/>
          </p:nvPr>
        </p:nvSpPr>
        <p:spPr/>
        <p:txBody>
          <a:bodyPr/>
          <a:lstStyle>
            <a:lvl1pPr eaLnBrk="1" hangingPunct="1">
              <a:spcBef>
                <a:spcPct val="0"/>
              </a:spcBef>
              <a:buSzTx/>
              <a:buFontTx/>
              <a:buNone/>
              <a:defRPr b="0">
                <a:effectLst>
                  <a:outerShdw blurRad="38100" dist="38100" dir="2700000" algn="tl">
                    <a:srgbClr val="000000">
                      <a:alpha val="43137"/>
                    </a:srgbClr>
                  </a:outerShdw>
                </a:effectLst>
                <a:latin typeface="Arial" pitchFamily="34" charset="0"/>
              </a:defRPr>
            </a:lvl1pPr>
          </a:lstStyle>
          <a:p>
            <a:pPr>
              <a:defRPr/>
            </a:pPr>
            <a:fld id="{A845648E-5AD8-49C2-BB40-E8B5B2B17930}" type="slidenum">
              <a:rPr lang="de-DE"/>
              <a:pPr>
                <a:defRPr/>
              </a:pPr>
              <a:t>‹#›</a:t>
            </a:fld>
            <a:endParaRPr lang="de-DE" dirty="0"/>
          </a:p>
        </p:txBody>
      </p:sp>
    </p:spTree>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p:cSld name="1_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a:p>
        </p:txBody>
      </p:sp>
      <p:sp>
        <p:nvSpPr>
          <p:cNvPr id="6" name="Inhaltsplatzhalter 6"/>
          <p:cNvSpPr>
            <a:spLocks noGrp="1"/>
          </p:cNvSpPr>
          <p:nvPr>
            <p:ph sz="quarter" idx="13"/>
          </p:nvPr>
        </p:nvSpPr>
        <p:spPr>
          <a:xfrm>
            <a:off x="468318" y="7958"/>
            <a:ext cx="8218487" cy="180689"/>
          </a:xfrm>
        </p:spPr>
        <p:txBody>
          <a:bodyPr anchor="ctr">
            <a:noAutofit/>
          </a:bodyPr>
          <a:lstStyle>
            <a:lvl1pPr algn="r">
              <a:defRPr sz="1200" b="1">
                <a:solidFill>
                  <a:schemeClr val="bg1"/>
                </a:solidFill>
              </a:defRPr>
            </a:lvl1pPr>
          </a:lstStyle>
          <a:p>
            <a:pPr lvl="0"/>
            <a:r>
              <a:rPr lang="en-US" smtClean="0"/>
              <a:t>Click to edit Master text styles</a:t>
            </a:r>
          </a:p>
        </p:txBody>
      </p:sp>
      <p:sp>
        <p:nvSpPr>
          <p:cNvPr id="4" name="Fußzeilenplatzhalter 4"/>
          <p:cNvSpPr>
            <a:spLocks noGrp="1"/>
          </p:cNvSpPr>
          <p:nvPr>
            <p:ph type="ftr" sz="quarter" idx="14"/>
          </p:nvPr>
        </p:nvSpPr>
        <p:spPr/>
        <p:txBody>
          <a:bodyPr/>
          <a:lstStyle>
            <a:lvl1pPr eaLnBrk="1" hangingPunct="1">
              <a:spcBef>
                <a:spcPct val="0"/>
              </a:spcBef>
              <a:buSzTx/>
              <a:buFontTx/>
              <a:buNone/>
              <a:defRPr b="0">
                <a:effectLst>
                  <a:outerShdw blurRad="38100" dist="38100" dir="2700000" algn="tl">
                    <a:srgbClr val="000000">
                      <a:alpha val="43137"/>
                    </a:srgbClr>
                  </a:outerShdw>
                </a:effectLst>
                <a:latin typeface="Arial" pitchFamily="34" charset="0"/>
              </a:defRPr>
            </a:lvl1pPr>
          </a:lstStyle>
          <a:p>
            <a:pPr>
              <a:defRPr/>
            </a:pPr>
            <a:r>
              <a:rPr lang="de-DE"/>
              <a:t>STREAM</a:t>
            </a:r>
          </a:p>
        </p:txBody>
      </p:sp>
      <p:sp>
        <p:nvSpPr>
          <p:cNvPr id="5" name="Foliennummernplatzhalter 5"/>
          <p:cNvSpPr>
            <a:spLocks noGrp="1"/>
          </p:cNvSpPr>
          <p:nvPr>
            <p:ph type="sldNum" sz="quarter" idx="15"/>
          </p:nvPr>
        </p:nvSpPr>
        <p:spPr/>
        <p:txBody>
          <a:bodyPr/>
          <a:lstStyle>
            <a:lvl1pPr eaLnBrk="1" hangingPunct="1">
              <a:spcBef>
                <a:spcPct val="0"/>
              </a:spcBef>
              <a:buSzTx/>
              <a:buFontTx/>
              <a:buNone/>
              <a:defRPr b="0">
                <a:effectLst>
                  <a:outerShdw blurRad="38100" dist="38100" dir="2700000" algn="tl">
                    <a:srgbClr val="000000">
                      <a:alpha val="43137"/>
                    </a:srgbClr>
                  </a:outerShdw>
                </a:effectLst>
                <a:latin typeface="Arial" pitchFamily="34" charset="0"/>
              </a:defRPr>
            </a:lvl1pPr>
          </a:lstStyle>
          <a:p>
            <a:pPr>
              <a:defRPr/>
            </a:pPr>
            <a:fld id="{096C0877-ED1E-4FE3-B939-DF6B3392EFA3}" type="slidenum">
              <a:rPr lang="de-DE"/>
              <a:pPr>
                <a:defRPr/>
              </a:pPr>
              <a:t>‹#›</a:t>
            </a:fld>
            <a:endParaRPr lang="de-DE" dirty="0"/>
          </a:p>
        </p:txBody>
      </p:sp>
    </p:spTree>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p:cSld name="1_Leer">
    <p:spTree>
      <p:nvGrpSpPr>
        <p:cNvPr id="1" name=""/>
        <p:cNvGrpSpPr/>
        <p:nvPr/>
      </p:nvGrpSpPr>
      <p:grpSpPr>
        <a:xfrm>
          <a:off x="0" y="0"/>
          <a:ext cx="0" cy="0"/>
          <a:chOff x="0" y="0"/>
          <a:chExt cx="0" cy="0"/>
        </a:xfrm>
      </p:grpSpPr>
      <p:sp>
        <p:nvSpPr>
          <p:cNvPr id="5" name="Inhaltsplatzhalter 6"/>
          <p:cNvSpPr>
            <a:spLocks noGrp="1"/>
          </p:cNvSpPr>
          <p:nvPr>
            <p:ph sz="quarter" idx="13"/>
          </p:nvPr>
        </p:nvSpPr>
        <p:spPr>
          <a:xfrm>
            <a:off x="468318" y="7958"/>
            <a:ext cx="8218487" cy="180689"/>
          </a:xfrm>
        </p:spPr>
        <p:txBody>
          <a:bodyPr anchor="ctr">
            <a:noAutofit/>
          </a:bodyPr>
          <a:lstStyle>
            <a:lvl1pPr algn="r">
              <a:defRPr sz="1200" b="1">
                <a:solidFill>
                  <a:schemeClr val="bg1"/>
                </a:solidFill>
              </a:defRPr>
            </a:lvl1pPr>
          </a:lstStyle>
          <a:p>
            <a:pPr lvl="0"/>
            <a:r>
              <a:rPr lang="en-US" smtClean="0"/>
              <a:t>Click to edit Master text styles</a:t>
            </a:r>
          </a:p>
        </p:txBody>
      </p:sp>
      <p:sp>
        <p:nvSpPr>
          <p:cNvPr id="3" name="Fußzeilenplatzhalter 4"/>
          <p:cNvSpPr>
            <a:spLocks noGrp="1"/>
          </p:cNvSpPr>
          <p:nvPr>
            <p:ph type="ftr" sz="quarter" idx="14"/>
          </p:nvPr>
        </p:nvSpPr>
        <p:spPr/>
        <p:txBody>
          <a:bodyPr/>
          <a:lstStyle>
            <a:lvl1pPr eaLnBrk="1" hangingPunct="1">
              <a:spcBef>
                <a:spcPct val="0"/>
              </a:spcBef>
              <a:buSzTx/>
              <a:buFontTx/>
              <a:buNone/>
              <a:defRPr b="0">
                <a:effectLst>
                  <a:outerShdw blurRad="38100" dist="38100" dir="2700000" algn="tl">
                    <a:srgbClr val="000000">
                      <a:alpha val="43137"/>
                    </a:srgbClr>
                  </a:outerShdw>
                </a:effectLst>
                <a:latin typeface="Arial" pitchFamily="34" charset="0"/>
              </a:defRPr>
            </a:lvl1pPr>
          </a:lstStyle>
          <a:p>
            <a:pPr>
              <a:defRPr/>
            </a:pPr>
            <a:r>
              <a:rPr lang="de-DE"/>
              <a:t>STREAM</a:t>
            </a:r>
          </a:p>
        </p:txBody>
      </p:sp>
      <p:sp>
        <p:nvSpPr>
          <p:cNvPr id="4" name="Foliennummernplatzhalter 5"/>
          <p:cNvSpPr>
            <a:spLocks noGrp="1"/>
          </p:cNvSpPr>
          <p:nvPr>
            <p:ph type="sldNum" sz="quarter" idx="15"/>
          </p:nvPr>
        </p:nvSpPr>
        <p:spPr/>
        <p:txBody>
          <a:bodyPr/>
          <a:lstStyle>
            <a:lvl1pPr eaLnBrk="1" hangingPunct="1">
              <a:spcBef>
                <a:spcPct val="0"/>
              </a:spcBef>
              <a:buSzTx/>
              <a:buFontTx/>
              <a:buNone/>
              <a:defRPr b="0">
                <a:effectLst>
                  <a:outerShdw blurRad="38100" dist="38100" dir="2700000" algn="tl">
                    <a:srgbClr val="000000">
                      <a:alpha val="43137"/>
                    </a:srgbClr>
                  </a:outerShdw>
                </a:effectLst>
                <a:latin typeface="Arial" pitchFamily="34" charset="0"/>
              </a:defRPr>
            </a:lvl1pPr>
          </a:lstStyle>
          <a:p>
            <a:pPr>
              <a:defRPr/>
            </a:pPr>
            <a:fld id="{4A1F8BB4-5DB2-4DA0-B157-863F1E5C56BF}" type="slidenum">
              <a:rPr lang="de-DE"/>
              <a:pPr>
                <a:defRPr/>
              </a:pPr>
              <a:t>‹#›</a:t>
            </a:fld>
            <a:endParaRPr lang="de-DE" dirty="0"/>
          </a:p>
        </p:txBody>
      </p:sp>
    </p:spTree>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p:cSld name="1_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de-DE"/>
          </a:p>
        </p:txBody>
      </p:sp>
      <p:sp>
        <p:nvSpPr>
          <p:cNvPr id="3" name="Inhaltsplatzhalt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Textplatzhalt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Inhaltsplatzhalter 6"/>
          <p:cNvSpPr>
            <a:spLocks noGrp="1"/>
          </p:cNvSpPr>
          <p:nvPr>
            <p:ph sz="quarter" idx="13"/>
          </p:nvPr>
        </p:nvSpPr>
        <p:spPr>
          <a:xfrm>
            <a:off x="468318" y="7958"/>
            <a:ext cx="8218487" cy="180689"/>
          </a:xfrm>
        </p:spPr>
        <p:txBody>
          <a:bodyPr anchor="ctr">
            <a:noAutofit/>
          </a:bodyPr>
          <a:lstStyle>
            <a:lvl1pPr algn="r">
              <a:defRPr sz="1200" b="1">
                <a:solidFill>
                  <a:schemeClr val="bg1"/>
                </a:solidFill>
              </a:defRPr>
            </a:lvl1pPr>
          </a:lstStyle>
          <a:p>
            <a:pPr lvl="0"/>
            <a:r>
              <a:rPr lang="en-US" smtClean="0"/>
              <a:t>Click to edit Master text styles</a:t>
            </a:r>
          </a:p>
        </p:txBody>
      </p:sp>
      <p:sp>
        <p:nvSpPr>
          <p:cNvPr id="6" name="Fußzeilenplatzhalter 4"/>
          <p:cNvSpPr>
            <a:spLocks noGrp="1"/>
          </p:cNvSpPr>
          <p:nvPr>
            <p:ph type="ftr" sz="quarter" idx="14"/>
          </p:nvPr>
        </p:nvSpPr>
        <p:spPr/>
        <p:txBody>
          <a:bodyPr/>
          <a:lstStyle>
            <a:lvl1pPr eaLnBrk="1" hangingPunct="1">
              <a:spcBef>
                <a:spcPct val="0"/>
              </a:spcBef>
              <a:buSzTx/>
              <a:buFontTx/>
              <a:buNone/>
              <a:defRPr b="0">
                <a:effectLst>
                  <a:outerShdw blurRad="38100" dist="38100" dir="2700000" algn="tl">
                    <a:srgbClr val="000000">
                      <a:alpha val="43137"/>
                    </a:srgbClr>
                  </a:outerShdw>
                </a:effectLst>
                <a:latin typeface="Arial" pitchFamily="34" charset="0"/>
              </a:defRPr>
            </a:lvl1pPr>
          </a:lstStyle>
          <a:p>
            <a:pPr>
              <a:defRPr/>
            </a:pPr>
            <a:r>
              <a:rPr lang="de-DE"/>
              <a:t>STREAM</a:t>
            </a:r>
          </a:p>
        </p:txBody>
      </p:sp>
      <p:sp>
        <p:nvSpPr>
          <p:cNvPr id="7" name="Foliennummernplatzhalter 5"/>
          <p:cNvSpPr>
            <a:spLocks noGrp="1"/>
          </p:cNvSpPr>
          <p:nvPr>
            <p:ph type="sldNum" sz="quarter" idx="15"/>
          </p:nvPr>
        </p:nvSpPr>
        <p:spPr/>
        <p:txBody>
          <a:bodyPr/>
          <a:lstStyle>
            <a:lvl1pPr eaLnBrk="1" hangingPunct="1">
              <a:spcBef>
                <a:spcPct val="0"/>
              </a:spcBef>
              <a:buSzTx/>
              <a:buFontTx/>
              <a:buNone/>
              <a:defRPr b="0">
                <a:effectLst>
                  <a:outerShdw blurRad="38100" dist="38100" dir="2700000" algn="tl">
                    <a:srgbClr val="000000">
                      <a:alpha val="43137"/>
                    </a:srgbClr>
                  </a:outerShdw>
                </a:effectLst>
                <a:latin typeface="Arial" pitchFamily="34" charset="0"/>
              </a:defRPr>
            </a:lvl1pPr>
          </a:lstStyle>
          <a:p>
            <a:pPr>
              <a:defRPr/>
            </a:pPr>
            <a:fld id="{FE2389E1-7702-4380-8290-49A4509E5124}" type="slidenum">
              <a:rPr lang="de-DE"/>
              <a:pPr>
                <a:defRPr/>
              </a:pPr>
              <a:t>‹#›</a:t>
            </a:fld>
            <a:endParaRPr lang="de-DE" dirty="0"/>
          </a:p>
        </p:txBody>
      </p:sp>
    </p:spTree>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p:cSld name="1_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de-DE"/>
          </a:p>
        </p:txBody>
      </p:sp>
      <p:sp>
        <p:nvSpPr>
          <p:cNvPr id="3" name="Bildplatzhalt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de-DE" noProof="0" dirty="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Inhaltsplatzhalter 6"/>
          <p:cNvSpPr>
            <a:spLocks noGrp="1"/>
          </p:cNvSpPr>
          <p:nvPr>
            <p:ph sz="quarter" idx="13"/>
          </p:nvPr>
        </p:nvSpPr>
        <p:spPr>
          <a:xfrm>
            <a:off x="468318" y="7958"/>
            <a:ext cx="8218487" cy="180689"/>
          </a:xfrm>
        </p:spPr>
        <p:txBody>
          <a:bodyPr anchor="ctr">
            <a:noAutofit/>
          </a:bodyPr>
          <a:lstStyle>
            <a:lvl1pPr algn="r">
              <a:defRPr sz="1200" b="1">
                <a:solidFill>
                  <a:schemeClr val="bg1"/>
                </a:solidFill>
              </a:defRPr>
            </a:lvl1pPr>
          </a:lstStyle>
          <a:p>
            <a:pPr lvl="0"/>
            <a:r>
              <a:rPr lang="en-US" smtClean="0"/>
              <a:t>Click to edit Master text styles</a:t>
            </a:r>
          </a:p>
        </p:txBody>
      </p:sp>
      <p:sp>
        <p:nvSpPr>
          <p:cNvPr id="6" name="Fußzeilenplatzhalter 4"/>
          <p:cNvSpPr>
            <a:spLocks noGrp="1"/>
          </p:cNvSpPr>
          <p:nvPr>
            <p:ph type="ftr" sz="quarter" idx="14"/>
          </p:nvPr>
        </p:nvSpPr>
        <p:spPr/>
        <p:txBody>
          <a:bodyPr/>
          <a:lstStyle>
            <a:lvl1pPr eaLnBrk="1" hangingPunct="1">
              <a:spcBef>
                <a:spcPct val="0"/>
              </a:spcBef>
              <a:buSzTx/>
              <a:buFontTx/>
              <a:buNone/>
              <a:defRPr b="0">
                <a:effectLst>
                  <a:outerShdw blurRad="38100" dist="38100" dir="2700000" algn="tl">
                    <a:srgbClr val="000000">
                      <a:alpha val="43137"/>
                    </a:srgbClr>
                  </a:outerShdw>
                </a:effectLst>
                <a:latin typeface="Arial" pitchFamily="34" charset="0"/>
              </a:defRPr>
            </a:lvl1pPr>
          </a:lstStyle>
          <a:p>
            <a:pPr>
              <a:defRPr/>
            </a:pPr>
            <a:r>
              <a:rPr lang="de-DE"/>
              <a:t>STREAM</a:t>
            </a:r>
          </a:p>
        </p:txBody>
      </p:sp>
      <p:sp>
        <p:nvSpPr>
          <p:cNvPr id="7" name="Foliennummernplatzhalter 5"/>
          <p:cNvSpPr>
            <a:spLocks noGrp="1"/>
          </p:cNvSpPr>
          <p:nvPr>
            <p:ph type="sldNum" sz="quarter" idx="15"/>
          </p:nvPr>
        </p:nvSpPr>
        <p:spPr/>
        <p:txBody>
          <a:bodyPr/>
          <a:lstStyle>
            <a:lvl1pPr eaLnBrk="1" hangingPunct="1">
              <a:spcBef>
                <a:spcPct val="0"/>
              </a:spcBef>
              <a:buSzTx/>
              <a:buFontTx/>
              <a:buNone/>
              <a:defRPr b="0">
                <a:effectLst>
                  <a:outerShdw blurRad="38100" dist="38100" dir="2700000" algn="tl">
                    <a:srgbClr val="000000">
                      <a:alpha val="43137"/>
                    </a:srgbClr>
                  </a:outerShdw>
                </a:effectLst>
                <a:latin typeface="Arial" pitchFamily="34" charset="0"/>
              </a:defRPr>
            </a:lvl1pPr>
          </a:lstStyle>
          <a:p>
            <a:pPr>
              <a:defRPr/>
            </a:pPr>
            <a:fld id="{EA64EB8D-D34F-4523-98E1-44E8A0287720}" type="slidenum">
              <a:rPr lang="de-DE"/>
              <a:pPr>
                <a:defRPr/>
              </a:pPr>
              <a:t>‹#›</a:t>
            </a:fld>
            <a:endParaRPr lang="de-DE"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D5631907-43BB-4C10-9DB6-70D98AF1196A}" type="slidenum">
              <a:rPr lang="en-GB"/>
              <a:pPr>
                <a:defRPr/>
              </a:pPr>
              <a:t>‹#›</a:t>
            </a:fld>
            <a:endParaRPr lang="en-GB"/>
          </a:p>
        </p:txBody>
      </p:sp>
    </p:spTree>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p:cSld name="8_Nur Titel">
    <p:spTree>
      <p:nvGrpSpPr>
        <p:cNvPr id="1" name=""/>
        <p:cNvGrpSpPr/>
        <p:nvPr/>
      </p:nvGrpSpPr>
      <p:grpSpPr>
        <a:xfrm>
          <a:off x="0" y="0"/>
          <a:ext cx="0" cy="0"/>
          <a:chOff x="0" y="0"/>
          <a:chExt cx="0" cy="0"/>
        </a:xfrm>
      </p:grpSpPr>
      <p:sp>
        <p:nvSpPr>
          <p:cNvPr id="3" name="Titel 1"/>
          <p:cNvSpPr>
            <a:spLocks noGrp="1"/>
          </p:cNvSpPr>
          <p:nvPr>
            <p:ph type="title"/>
          </p:nvPr>
        </p:nvSpPr>
        <p:spPr>
          <a:xfrm>
            <a:off x="210424" y="357610"/>
            <a:ext cx="7909640" cy="603250"/>
          </a:xfrm>
        </p:spPr>
        <p:txBody>
          <a:bodyPr/>
          <a:lstStyle>
            <a:lvl1pPr algn="l">
              <a:defRPr>
                <a:solidFill>
                  <a:schemeClr val="tx2"/>
                </a:solidFill>
              </a:defRPr>
            </a:lvl1pPr>
          </a:lstStyle>
          <a:p>
            <a:r>
              <a:rPr lang="en-US" smtClean="0"/>
              <a:t>Click to edit Master title style</a:t>
            </a:r>
            <a:endParaRPr lang="de-DE" dirty="0"/>
          </a:p>
        </p:txBody>
      </p:sp>
    </p:spTree>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p:cSld name="12_Nur Titel">
    <p:spTree>
      <p:nvGrpSpPr>
        <p:cNvPr id="1" name=""/>
        <p:cNvGrpSpPr/>
        <p:nvPr/>
      </p:nvGrpSpPr>
      <p:grpSpPr>
        <a:xfrm>
          <a:off x="0" y="0"/>
          <a:ext cx="0" cy="0"/>
          <a:chOff x="0" y="0"/>
          <a:chExt cx="0" cy="0"/>
        </a:xfrm>
      </p:grpSpPr>
      <p:sp>
        <p:nvSpPr>
          <p:cNvPr id="3" name="Titel 1"/>
          <p:cNvSpPr>
            <a:spLocks noGrp="1"/>
          </p:cNvSpPr>
          <p:nvPr>
            <p:ph type="title"/>
          </p:nvPr>
        </p:nvSpPr>
        <p:spPr>
          <a:xfrm>
            <a:off x="210424" y="357610"/>
            <a:ext cx="7909640" cy="603250"/>
          </a:xfrm>
        </p:spPr>
        <p:txBody>
          <a:bodyPr/>
          <a:lstStyle>
            <a:lvl1pPr algn="l">
              <a:defRPr>
                <a:solidFill>
                  <a:schemeClr val="tx2"/>
                </a:solidFill>
              </a:defRPr>
            </a:lvl1pPr>
          </a:lstStyle>
          <a:p>
            <a:r>
              <a:rPr lang="en-US" smtClean="0"/>
              <a:t>Click to edit Master title style</a:t>
            </a:r>
            <a:endParaRPr lang="de-DE" dirty="0"/>
          </a:p>
        </p:txBody>
      </p:sp>
    </p:spTree>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p:cSld name="13_Nur Titel">
    <p:spTree>
      <p:nvGrpSpPr>
        <p:cNvPr id="1" name=""/>
        <p:cNvGrpSpPr/>
        <p:nvPr/>
      </p:nvGrpSpPr>
      <p:grpSpPr>
        <a:xfrm>
          <a:off x="0" y="0"/>
          <a:ext cx="0" cy="0"/>
          <a:chOff x="0" y="0"/>
          <a:chExt cx="0" cy="0"/>
        </a:xfrm>
      </p:grpSpPr>
      <p:sp>
        <p:nvSpPr>
          <p:cNvPr id="3" name="Titel 1"/>
          <p:cNvSpPr>
            <a:spLocks noGrp="1"/>
          </p:cNvSpPr>
          <p:nvPr>
            <p:ph type="title"/>
          </p:nvPr>
        </p:nvSpPr>
        <p:spPr>
          <a:xfrm>
            <a:off x="210424" y="357610"/>
            <a:ext cx="7909640" cy="603250"/>
          </a:xfrm>
        </p:spPr>
        <p:txBody>
          <a:bodyPr/>
          <a:lstStyle>
            <a:lvl1pPr algn="l">
              <a:defRPr>
                <a:solidFill>
                  <a:schemeClr val="tx2"/>
                </a:solidFill>
              </a:defRPr>
            </a:lvl1pPr>
          </a:lstStyle>
          <a:p>
            <a:r>
              <a:rPr lang="en-US" smtClean="0"/>
              <a:t>Click to edit Master title style</a:t>
            </a:r>
            <a:endParaRPr lang="de-DE" dirty="0"/>
          </a:p>
        </p:txBody>
      </p:sp>
    </p:spTree>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p:cSld name="16_Nur Titel">
    <p:spTree>
      <p:nvGrpSpPr>
        <p:cNvPr id="1" name=""/>
        <p:cNvGrpSpPr/>
        <p:nvPr/>
      </p:nvGrpSpPr>
      <p:grpSpPr>
        <a:xfrm>
          <a:off x="0" y="0"/>
          <a:ext cx="0" cy="0"/>
          <a:chOff x="0" y="0"/>
          <a:chExt cx="0" cy="0"/>
        </a:xfrm>
      </p:grpSpPr>
      <p:sp>
        <p:nvSpPr>
          <p:cNvPr id="3" name="Titel 1"/>
          <p:cNvSpPr>
            <a:spLocks noGrp="1"/>
          </p:cNvSpPr>
          <p:nvPr>
            <p:ph type="title"/>
          </p:nvPr>
        </p:nvSpPr>
        <p:spPr>
          <a:xfrm>
            <a:off x="210424" y="357610"/>
            <a:ext cx="7909640" cy="603250"/>
          </a:xfrm>
        </p:spPr>
        <p:txBody>
          <a:bodyPr/>
          <a:lstStyle>
            <a:lvl1pPr algn="l">
              <a:defRPr>
                <a:solidFill>
                  <a:schemeClr val="tx2"/>
                </a:solidFill>
              </a:defRPr>
            </a:lvl1pPr>
          </a:lstStyle>
          <a:p>
            <a:r>
              <a:rPr lang="en-US" smtClean="0"/>
              <a:t>Click to edit Master title style</a:t>
            </a:r>
            <a:endParaRPr lang="de-DE" dirty="0"/>
          </a:p>
        </p:txBody>
      </p:sp>
    </p:spTree>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showMasterSp="0" preserve="1">
  <p:cSld name="49_Nur Titel">
    <p:spTree>
      <p:nvGrpSpPr>
        <p:cNvPr id="1" name=""/>
        <p:cNvGrpSpPr/>
        <p:nvPr/>
      </p:nvGrpSpPr>
      <p:grpSpPr>
        <a:xfrm>
          <a:off x="0" y="0"/>
          <a:ext cx="0" cy="0"/>
          <a:chOff x="0" y="0"/>
          <a:chExt cx="0" cy="0"/>
        </a:xfrm>
      </p:grpSpPr>
      <p:sp>
        <p:nvSpPr>
          <p:cNvPr id="3" name="Titel 1"/>
          <p:cNvSpPr>
            <a:spLocks noGrp="1"/>
          </p:cNvSpPr>
          <p:nvPr>
            <p:ph type="title"/>
          </p:nvPr>
        </p:nvSpPr>
        <p:spPr>
          <a:xfrm>
            <a:off x="210424" y="357610"/>
            <a:ext cx="7909640" cy="603250"/>
          </a:xfrm>
        </p:spPr>
        <p:txBody>
          <a:bodyPr/>
          <a:lstStyle>
            <a:lvl1pPr algn="l">
              <a:defRPr>
                <a:solidFill>
                  <a:schemeClr val="tx2"/>
                </a:solidFill>
              </a:defRPr>
            </a:lvl1pPr>
          </a:lstStyle>
          <a:p>
            <a:r>
              <a:rPr lang="en-US" smtClean="0"/>
              <a:t>Click to edit Master title style</a:t>
            </a:r>
            <a:endParaRPr lang="de-DE" dirty="0"/>
          </a:p>
        </p:txBody>
      </p:sp>
    </p:spTree>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p:cSld name="7_Titel und Inhalt">
    <p:spTree>
      <p:nvGrpSpPr>
        <p:cNvPr id="1" name=""/>
        <p:cNvGrpSpPr/>
        <p:nvPr/>
      </p:nvGrpSpPr>
      <p:grpSpPr>
        <a:xfrm>
          <a:off x="0" y="0"/>
          <a:ext cx="0" cy="0"/>
          <a:chOff x="0" y="0"/>
          <a:chExt cx="0" cy="0"/>
        </a:xfrm>
      </p:grpSpPr>
      <p:sp>
        <p:nvSpPr>
          <p:cNvPr id="5" name="TextBox 4"/>
          <p:cNvSpPr txBox="1">
            <a:spLocks noChangeArrowheads="1"/>
          </p:cNvSpPr>
          <p:nvPr userDrawn="1"/>
        </p:nvSpPr>
        <p:spPr bwMode="auto">
          <a:xfrm>
            <a:off x="8015288" y="6348413"/>
            <a:ext cx="1223962" cy="430212"/>
          </a:xfrm>
          <a:prstGeom prst="rect">
            <a:avLst/>
          </a:prstGeom>
          <a:noFill/>
          <a:ln>
            <a:noFill/>
          </a:ln>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0" hangingPunct="0">
              <a:spcBef>
                <a:spcPct val="20000"/>
              </a:spcBef>
              <a:buClr>
                <a:srgbClr val="A4D867"/>
              </a:buClr>
              <a:buSzPct val="50000"/>
              <a:buFont typeface="Monotype Sorts"/>
              <a:buNone/>
              <a:defRPr/>
            </a:pPr>
            <a:r>
              <a:rPr lang="nl-BE" sz="1000" smtClean="0">
                <a:solidFill>
                  <a:srgbClr val="000000"/>
                </a:solidFill>
                <a:effectLst/>
                <a:latin typeface="Arial" pitchFamily="34" charset="0"/>
                <a:cs typeface="Arial" pitchFamily="34" charset="0"/>
              </a:rPr>
              <a:t>F. Van de Werf</a:t>
            </a:r>
          </a:p>
          <a:p>
            <a:pPr algn="ctr" eaLnBrk="0" hangingPunct="0">
              <a:spcBef>
                <a:spcPct val="20000"/>
              </a:spcBef>
              <a:buClr>
                <a:srgbClr val="A4D867"/>
              </a:buClr>
              <a:buSzPct val="50000"/>
              <a:buFont typeface="Monotype Sorts"/>
              <a:buNone/>
              <a:defRPr/>
            </a:pPr>
            <a:r>
              <a:rPr lang="nl-BE" sz="1000" smtClean="0">
                <a:solidFill>
                  <a:srgbClr val="000000"/>
                </a:solidFill>
                <a:effectLst/>
                <a:latin typeface="Arial" pitchFamily="34" charset="0"/>
                <a:cs typeface="Arial" pitchFamily="34" charset="0"/>
              </a:rPr>
              <a:t>ACC 2013</a:t>
            </a:r>
          </a:p>
        </p:txBody>
      </p:sp>
      <p:sp>
        <p:nvSpPr>
          <p:cNvPr id="3" name="Inhaltsplatzhalter 2"/>
          <p:cNvSpPr>
            <a:spLocks noGrp="1"/>
          </p:cNvSpPr>
          <p:nvPr>
            <p:ph idx="1"/>
          </p:nvPr>
        </p:nvSpPr>
        <p:spPr>
          <a:xfrm>
            <a:off x="520703" y="2517777"/>
            <a:ext cx="7599363" cy="258532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Titel 1"/>
          <p:cNvSpPr>
            <a:spLocks noGrp="1"/>
          </p:cNvSpPr>
          <p:nvPr>
            <p:ph type="title"/>
          </p:nvPr>
        </p:nvSpPr>
        <p:spPr>
          <a:xfrm>
            <a:off x="210424" y="357610"/>
            <a:ext cx="7909640" cy="603250"/>
          </a:xfrm>
        </p:spPr>
        <p:txBody>
          <a:bodyPr/>
          <a:lstStyle>
            <a:lvl1pPr algn="l">
              <a:defRPr>
                <a:solidFill>
                  <a:schemeClr val="tx2"/>
                </a:solidFill>
              </a:defRPr>
            </a:lvl1pPr>
          </a:lstStyle>
          <a:p>
            <a:r>
              <a:rPr lang="en-US" smtClean="0"/>
              <a:t>Click to edit Master title style</a:t>
            </a:r>
            <a:endParaRPr lang="de-DE" dirty="0"/>
          </a:p>
        </p:txBody>
      </p:sp>
    </p:spTree>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5" descr="HMO8ZMX"/>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Rectangle 2"/>
          <p:cNvSpPr>
            <a:spLocks noGrp="1" noChangeArrowheads="1"/>
          </p:cNvSpPr>
          <p:nvPr>
            <p:ph type="title"/>
          </p:nvPr>
        </p:nvSpPr>
        <p:spPr>
          <a:xfrm>
            <a:off x="685800" y="2719402"/>
            <a:ext cx="7772400" cy="1241425"/>
          </a:xfrm>
        </p:spPr>
        <p:txBody>
          <a:bodyPr/>
          <a:lstStyle>
            <a:lvl1pPr>
              <a:defRPr smtClean="0"/>
            </a:lvl1pPr>
          </a:lstStyle>
          <a:p>
            <a:r>
              <a:rPr lang="en-US" smtClean="0"/>
              <a:t>Click to edit Master title style</a:t>
            </a:r>
          </a:p>
        </p:txBody>
      </p:sp>
      <p:sp>
        <p:nvSpPr>
          <p:cNvPr id="1027" name="Rectangle 3"/>
          <p:cNvSpPr>
            <a:spLocks noGrp="1" noChangeArrowheads="1"/>
          </p:cNvSpPr>
          <p:nvPr>
            <p:ph type="body" idx="1"/>
          </p:nvPr>
        </p:nvSpPr>
        <p:spPr>
          <a:xfrm>
            <a:off x="1371600" y="4314839"/>
            <a:ext cx="6400800" cy="1323975"/>
          </a:xfrm>
        </p:spPr>
        <p:txBody>
          <a:bodyPr/>
          <a:lstStyle>
            <a:lvl1pPr marL="0" indent="0" algn="ctr">
              <a:buFont typeface="Wingdings 2" pitchFamily="18" charset="2"/>
              <a:buNone/>
              <a:defRPr smtClean="0">
                <a:effectLst/>
              </a:defRPr>
            </a:lvl1pPr>
          </a:lstStyle>
          <a:p>
            <a:pPr lvl="0"/>
            <a:r>
              <a:rPr lang="en-US" smtClean="0"/>
              <a:t>Click to edit Master text styles</a:t>
            </a:r>
          </a:p>
        </p:txBody>
      </p:sp>
    </p:spTree>
  </p:cSld>
  <p:clrMapOvr>
    <a:masterClrMapping/>
  </p:clrMapOvr>
  <p:transition>
    <p:wipe dir="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3995" y="236257"/>
            <a:ext cx="8836025" cy="755650"/>
          </a:xfrm>
        </p:spPr>
        <p:txBody>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a:xfrm>
            <a:off x="391742" y="1008031"/>
            <a:ext cx="8145369" cy="4808537"/>
          </a:xfrm>
          <a:ln>
            <a:noFill/>
          </a:ln>
        </p:spPr>
        <p:txBody>
          <a:bodyPr lIns="137160" tIns="91440"/>
          <a:lstStyle>
            <a:lvl1pPr marL="282575" indent="-282575">
              <a:defRPr sz="2600"/>
            </a:lvl1pPr>
            <a:lvl2pPr marL="631825" indent="-288925">
              <a:buClr>
                <a:srgbClr val="FFFF99"/>
              </a:buClr>
              <a:defRPr sz="2400">
                <a:solidFill>
                  <a:srgbClr val="FFFF99"/>
                </a:solidFill>
              </a:defRPr>
            </a:lvl2pPr>
            <a:lvl3pPr>
              <a:defRPr sz="2400"/>
            </a:lvl3pPr>
            <a:lvl4pPr>
              <a:defRPr sz="2400"/>
            </a:lvl4pPr>
            <a:lvl5pPr>
              <a:defRPr sz="2400"/>
            </a:lvl5pPr>
          </a:lstStyle>
          <a:p>
            <a:pPr lvl="0"/>
            <a:r>
              <a:rPr lang="en-US" smtClean="0"/>
              <a:t>Click to edit Master text styles</a:t>
            </a:r>
          </a:p>
          <a:p>
            <a:pPr lvl="1"/>
            <a:r>
              <a:rPr lang="en-US" smtClean="0"/>
              <a:t>Second level</a:t>
            </a:r>
          </a:p>
        </p:txBody>
      </p:sp>
    </p:spTree>
  </p:cSld>
  <p:clrMapOvr>
    <a:masterClrMapping/>
  </p:clrMapOvr>
  <p:transition>
    <p:wipe dir="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4"/>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wipe dir="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4795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795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wipe dir="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58ECC281-18BB-4958-A77B-47E1A0D2D297}" type="slidenum">
              <a:rPr lang="en-GB"/>
              <a:pPr>
                <a:defRPr/>
              </a:pPr>
              <a:t>‹#›</a:t>
            </a:fld>
            <a:endParaRPr lang="en-GB"/>
          </a:p>
        </p:txBody>
      </p:sp>
    </p:spTree>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wipe dir="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wipe dir="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wipe dir="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wipe dir="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7" name="Title 1"/>
          <p:cNvSpPr>
            <a:spLocks noGrp="1"/>
          </p:cNvSpPr>
          <p:nvPr>
            <p:ph type="title"/>
          </p:nvPr>
        </p:nvSpPr>
        <p:spPr>
          <a:xfrm>
            <a:off x="153995" y="195916"/>
            <a:ext cx="8836025" cy="755650"/>
          </a:xfrm>
        </p:spPr>
        <p:txBody>
          <a:bodyPr/>
          <a:lstStyle>
            <a:lvl1pPr>
              <a:defRPr sz="4000"/>
            </a:lvl1pPr>
          </a:lstStyle>
          <a:p>
            <a:r>
              <a:rPr lang="en-US" smtClean="0"/>
              <a:t>Click to edit Master title style</a:t>
            </a:r>
            <a:endParaRPr lang="en-US" dirty="0"/>
          </a:p>
        </p:txBody>
      </p:sp>
    </p:spTree>
  </p:cSld>
  <p:clrMapOvr>
    <a:masterClrMapping/>
  </p:clrMapOvr>
  <p:transition>
    <p:wipe dir="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wipe dir="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2" y="155581"/>
            <a:ext cx="2208213" cy="54387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3988" y="155581"/>
            <a:ext cx="6475412" cy="54387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wipe dir="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9"/>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ea typeface="+mn-ea"/>
              </a:defRPr>
            </a:lvl1pPr>
          </a:lstStyle>
          <a:p>
            <a:pPr>
              <a:defRPr/>
            </a:pPr>
            <a:fld id="{A8ECA1A4-C057-4F7E-B61D-E82A0B227B59}" type="datetimeFigureOut">
              <a:rPr lang="en-GB"/>
              <a:pPr>
                <a:defRPr/>
              </a:pPr>
              <a:t>10/12/2016</a:t>
            </a:fld>
            <a:endParaRPr lang="en-GB"/>
          </a:p>
        </p:txBody>
      </p:sp>
      <p:sp>
        <p:nvSpPr>
          <p:cNvPr id="5" name="Footer Placeholder 4"/>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ea typeface="+mn-ea"/>
              </a:defRPr>
            </a:lvl1pPr>
          </a:lstStyle>
          <a:p>
            <a:pPr>
              <a:defRPr/>
            </a:pPr>
            <a:endParaRPr lang="en-GB"/>
          </a:p>
        </p:txBody>
      </p:sp>
      <p:sp>
        <p:nvSpPr>
          <p:cNvPr id="6" name="Slide Number Placeholder 5"/>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ea typeface="+mn-ea"/>
              </a:defRPr>
            </a:lvl1pPr>
          </a:lstStyle>
          <a:p>
            <a:pPr>
              <a:defRPr/>
            </a:pPr>
            <a:fld id="{9859E5F0-0CB5-48B5-BDA7-F89AF8C198F0}" type="slidenum">
              <a:rPr lang="en-GB"/>
              <a:pPr>
                <a:defRPr/>
              </a:pPr>
              <a:t>‹#›</a:t>
            </a:fld>
            <a:endParaRPr lang="en-GB"/>
          </a:p>
        </p:txBody>
      </p:sp>
    </p:spTree>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ea typeface="+mn-ea"/>
              </a:defRPr>
            </a:lvl1pPr>
          </a:lstStyle>
          <a:p>
            <a:pPr>
              <a:defRPr/>
            </a:pPr>
            <a:fld id="{86C90DA6-3637-4FA1-975A-A91F2C9FC388}" type="datetimeFigureOut">
              <a:rPr lang="en-GB"/>
              <a:pPr>
                <a:defRPr/>
              </a:pPr>
              <a:t>10/12/2016</a:t>
            </a:fld>
            <a:endParaRPr lang="en-GB"/>
          </a:p>
        </p:txBody>
      </p:sp>
      <p:sp>
        <p:nvSpPr>
          <p:cNvPr id="5" name="Footer Placeholder 4"/>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ea typeface="+mn-ea"/>
              </a:defRPr>
            </a:lvl1pPr>
          </a:lstStyle>
          <a:p>
            <a:pPr>
              <a:defRPr/>
            </a:pPr>
            <a:endParaRPr lang="en-GB"/>
          </a:p>
        </p:txBody>
      </p:sp>
      <p:sp>
        <p:nvSpPr>
          <p:cNvPr id="6" name="Slide Number Placeholder 5"/>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ea typeface="+mn-ea"/>
              </a:defRPr>
            </a:lvl1pPr>
          </a:lstStyle>
          <a:p>
            <a:pPr>
              <a:defRPr/>
            </a:pPr>
            <a:fld id="{4808AEC5-C3A7-431F-8BF6-25B50672BFBC}" type="slidenum">
              <a:rPr lang="en-GB"/>
              <a:pPr>
                <a:defRPr/>
              </a:pPr>
              <a:t>‹#›</a:t>
            </a:fld>
            <a:endParaRPr lang="en-GB"/>
          </a:p>
        </p:txBody>
      </p:sp>
    </p:spTree>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4"/>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ea typeface="+mn-ea"/>
              </a:defRPr>
            </a:lvl1pPr>
          </a:lstStyle>
          <a:p>
            <a:pPr>
              <a:defRPr/>
            </a:pPr>
            <a:fld id="{316758D8-88AF-4034-A913-6FB015AD4B45}" type="datetimeFigureOut">
              <a:rPr lang="en-GB"/>
              <a:pPr>
                <a:defRPr/>
              </a:pPr>
              <a:t>10/12/2016</a:t>
            </a:fld>
            <a:endParaRPr lang="en-GB"/>
          </a:p>
        </p:txBody>
      </p:sp>
      <p:sp>
        <p:nvSpPr>
          <p:cNvPr id="5" name="Footer Placeholder 4"/>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ea typeface="+mn-ea"/>
              </a:defRPr>
            </a:lvl1pPr>
          </a:lstStyle>
          <a:p>
            <a:pPr>
              <a:defRPr/>
            </a:pPr>
            <a:endParaRPr lang="en-GB"/>
          </a:p>
        </p:txBody>
      </p:sp>
      <p:sp>
        <p:nvSpPr>
          <p:cNvPr id="6" name="Slide Number Placeholder 5"/>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ea typeface="+mn-ea"/>
              </a:defRPr>
            </a:lvl1pPr>
          </a:lstStyle>
          <a:p>
            <a:pPr>
              <a:defRPr/>
            </a:pPr>
            <a:fld id="{54B0E739-C0A8-4B96-BFA2-3633D3FE4524}" type="slidenum">
              <a:rPr lang="en-GB"/>
              <a:pPr>
                <a:defRPr/>
              </a:pPr>
              <a:t>‹#›</a:t>
            </a:fld>
            <a:endParaRPr lang="en-GB"/>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C541BE55-98EF-43B3-92C6-52EF5B6D84F3}" type="slidenum">
              <a:rPr lang="en-GB"/>
              <a:pPr>
                <a:defRPr/>
              </a:pPr>
              <a:t>‹#›</a:t>
            </a:fld>
            <a:endParaRPr lang="en-GB"/>
          </a:p>
        </p:txBody>
      </p:sp>
    </p:spTree>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ea typeface="+mn-ea"/>
              </a:defRPr>
            </a:lvl1pPr>
          </a:lstStyle>
          <a:p>
            <a:pPr>
              <a:defRPr/>
            </a:pPr>
            <a:fld id="{EABBB8FB-959B-4420-86E7-1983564C7044}" type="datetimeFigureOut">
              <a:rPr lang="en-GB"/>
              <a:pPr>
                <a:defRPr/>
              </a:pPr>
              <a:t>10/12/2016</a:t>
            </a:fld>
            <a:endParaRPr lang="en-GB"/>
          </a:p>
        </p:txBody>
      </p:sp>
      <p:sp>
        <p:nvSpPr>
          <p:cNvPr id="6" name="Footer Placeholder 5"/>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ea typeface="+mn-ea"/>
              </a:defRPr>
            </a:lvl1pPr>
          </a:lstStyle>
          <a:p>
            <a:pPr>
              <a:defRPr/>
            </a:pPr>
            <a:endParaRPr lang="en-GB"/>
          </a:p>
        </p:txBody>
      </p:sp>
      <p:sp>
        <p:nvSpPr>
          <p:cNvPr id="7" name="Slide Number Placeholder 6"/>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ea typeface="+mn-ea"/>
              </a:defRPr>
            </a:lvl1pPr>
          </a:lstStyle>
          <a:p>
            <a:pPr>
              <a:defRPr/>
            </a:pPr>
            <a:fld id="{53C15BD3-A138-4284-98E2-65F82D3FB068}" type="slidenum">
              <a:rPr lang="en-GB"/>
              <a:pPr>
                <a:defRPr/>
              </a:pPr>
              <a:t>‹#›</a:t>
            </a:fld>
            <a:endParaRPr lang="en-GB"/>
          </a:p>
        </p:txBody>
      </p:sp>
    </p:spTree>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ea typeface="+mn-ea"/>
              </a:defRPr>
            </a:lvl1pPr>
          </a:lstStyle>
          <a:p>
            <a:pPr>
              <a:defRPr/>
            </a:pPr>
            <a:fld id="{F285D7BA-431F-445B-ABA3-5592B720D374}" type="datetimeFigureOut">
              <a:rPr lang="en-GB"/>
              <a:pPr>
                <a:defRPr/>
              </a:pPr>
              <a:t>10/12/2016</a:t>
            </a:fld>
            <a:endParaRPr lang="en-GB"/>
          </a:p>
        </p:txBody>
      </p:sp>
      <p:sp>
        <p:nvSpPr>
          <p:cNvPr id="8" name="Footer Placeholder 7"/>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ea typeface="+mn-ea"/>
              </a:defRPr>
            </a:lvl1pPr>
          </a:lstStyle>
          <a:p>
            <a:pPr>
              <a:defRPr/>
            </a:pPr>
            <a:endParaRPr lang="en-GB"/>
          </a:p>
        </p:txBody>
      </p:sp>
      <p:sp>
        <p:nvSpPr>
          <p:cNvPr id="9" name="Slide Number Placeholder 8"/>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ea typeface="+mn-ea"/>
              </a:defRPr>
            </a:lvl1pPr>
          </a:lstStyle>
          <a:p>
            <a:pPr>
              <a:defRPr/>
            </a:pPr>
            <a:fld id="{A3B5132B-3C14-4F3E-83ED-4DDBE566FC6B}" type="slidenum">
              <a:rPr lang="en-GB"/>
              <a:pPr>
                <a:defRPr/>
              </a:pPr>
              <a:t>‹#›</a:t>
            </a:fld>
            <a:endParaRPr lang="en-GB"/>
          </a:p>
        </p:txBody>
      </p:sp>
    </p:spTree>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ea typeface="+mn-ea"/>
              </a:defRPr>
            </a:lvl1pPr>
          </a:lstStyle>
          <a:p>
            <a:pPr>
              <a:defRPr/>
            </a:pPr>
            <a:fld id="{D35E44F0-6924-438E-B423-AA25D0536457}" type="datetimeFigureOut">
              <a:rPr lang="en-GB"/>
              <a:pPr>
                <a:defRPr/>
              </a:pPr>
              <a:t>10/12/2016</a:t>
            </a:fld>
            <a:endParaRPr lang="en-GB"/>
          </a:p>
        </p:txBody>
      </p:sp>
      <p:sp>
        <p:nvSpPr>
          <p:cNvPr id="4" name="Footer Placeholder 3"/>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ea typeface="+mn-ea"/>
              </a:defRPr>
            </a:lvl1pPr>
          </a:lstStyle>
          <a:p>
            <a:pPr>
              <a:defRPr/>
            </a:pPr>
            <a:endParaRPr lang="en-GB"/>
          </a:p>
        </p:txBody>
      </p:sp>
      <p:sp>
        <p:nvSpPr>
          <p:cNvPr id="5" name="Slide Number Placeholder 4"/>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ea typeface="+mn-ea"/>
              </a:defRPr>
            </a:lvl1pPr>
          </a:lstStyle>
          <a:p>
            <a:pPr>
              <a:defRPr/>
            </a:pPr>
            <a:fld id="{FDB4A96D-D70E-4F72-A113-28CB0850A337}" type="slidenum">
              <a:rPr lang="en-GB"/>
              <a:pPr>
                <a:defRPr/>
              </a:pPr>
              <a:t>‹#›</a:t>
            </a:fld>
            <a:endParaRPr lang="en-GB"/>
          </a:p>
        </p:txBody>
      </p:sp>
    </p:spTree>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ea typeface="+mn-ea"/>
              </a:defRPr>
            </a:lvl1pPr>
          </a:lstStyle>
          <a:p>
            <a:pPr>
              <a:defRPr/>
            </a:pPr>
            <a:fld id="{F281F23C-2751-4811-869A-D21B2318D972}" type="datetimeFigureOut">
              <a:rPr lang="en-GB"/>
              <a:pPr>
                <a:defRPr/>
              </a:pPr>
              <a:t>10/12/2016</a:t>
            </a:fld>
            <a:endParaRPr lang="en-GB"/>
          </a:p>
        </p:txBody>
      </p:sp>
      <p:sp>
        <p:nvSpPr>
          <p:cNvPr id="3" name="Footer Placeholder 2"/>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ea typeface="+mn-ea"/>
              </a:defRPr>
            </a:lvl1pPr>
          </a:lstStyle>
          <a:p>
            <a:pPr>
              <a:defRPr/>
            </a:pPr>
            <a:endParaRPr lang="en-GB"/>
          </a:p>
        </p:txBody>
      </p:sp>
      <p:sp>
        <p:nvSpPr>
          <p:cNvPr id="4" name="Slide Number Placeholder 3"/>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ea typeface="+mn-ea"/>
              </a:defRPr>
            </a:lvl1pPr>
          </a:lstStyle>
          <a:p>
            <a:pPr>
              <a:defRPr/>
            </a:pPr>
            <a:fld id="{E5A2C6E2-4C95-49D9-9701-41CD5D258E19}" type="slidenum">
              <a:rPr lang="en-GB"/>
              <a:pPr>
                <a:defRPr/>
              </a:pPr>
              <a:t>‹#›</a:t>
            </a:fld>
            <a:endParaRPr lang="en-GB"/>
          </a:p>
        </p:txBody>
      </p:sp>
    </p:spTree>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ea typeface="+mn-ea"/>
              </a:defRPr>
            </a:lvl1pPr>
          </a:lstStyle>
          <a:p>
            <a:pPr>
              <a:defRPr/>
            </a:pPr>
            <a:fld id="{FC04D271-00CB-437C-8D3A-BF225C3243F2}" type="datetimeFigureOut">
              <a:rPr lang="en-GB"/>
              <a:pPr>
                <a:defRPr/>
              </a:pPr>
              <a:t>10/12/2016</a:t>
            </a:fld>
            <a:endParaRPr lang="en-GB"/>
          </a:p>
        </p:txBody>
      </p:sp>
      <p:sp>
        <p:nvSpPr>
          <p:cNvPr id="6" name="Footer Placeholder 5"/>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ea typeface="+mn-ea"/>
              </a:defRPr>
            </a:lvl1pPr>
          </a:lstStyle>
          <a:p>
            <a:pPr>
              <a:defRPr/>
            </a:pPr>
            <a:endParaRPr lang="en-GB"/>
          </a:p>
        </p:txBody>
      </p:sp>
      <p:sp>
        <p:nvSpPr>
          <p:cNvPr id="7" name="Slide Number Placeholder 6"/>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ea typeface="+mn-ea"/>
              </a:defRPr>
            </a:lvl1pPr>
          </a:lstStyle>
          <a:p>
            <a:pPr>
              <a:defRPr/>
            </a:pPr>
            <a:fld id="{7FF63379-0D82-4EBD-85DA-1EC600247F64}" type="slidenum">
              <a:rPr lang="en-GB"/>
              <a:pPr>
                <a:defRPr/>
              </a:pPr>
              <a:t>‹#›</a:t>
            </a:fld>
            <a:endParaRPr lang="en-GB"/>
          </a:p>
        </p:txBody>
      </p:sp>
    </p:spTree>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ea typeface="+mn-ea"/>
              </a:defRPr>
            </a:lvl1pPr>
          </a:lstStyle>
          <a:p>
            <a:pPr>
              <a:defRPr/>
            </a:pPr>
            <a:fld id="{937965DB-2AAA-4DC2-B75E-D8653BF724E6}" type="datetimeFigureOut">
              <a:rPr lang="en-GB"/>
              <a:pPr>
                <a:defRPr/>
              </a:pPr>
              <a:t>10/12/2016</a:t>
            </a:fld>
            <a:endParaRPr lang="en-GB"/>
          </a:p>
        </p:txBody>
      </p:sp>
      <p:sp>
        <p:nvSpPr>
          <p:cNvPr id="6" name="Footer Placeholder 5"/>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ea typeface="+mn-ea"/>
              </a:defRPr>
            </a:lvl1pPr>
          </a:lstStyle>
          <a:p>
            <a:pPr>
              <a:defRPr/>
            </a:pPr>
            <a:endParaRPr lang="en-GB"/>
          </a:p>
        </p:txBody>
      </p:sp>
      <p:sp>
        <p:nvSpPr>
          <p:cNvPr id="7" name="Slide Number Placeholder 6"/>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ea typeface="+mn-ea"/>
              </a:defRPr>
            </a:lvl1pPr>
          </a:lstStyle>
          <a:p>
            <a:pPr>
              <a:defRPr/>
            </a:pPr>
            <a:fld id="{845A487B-3B04-4D1F-B995-11AF495A7657}" type="slidenum">
              <a:rPr lang="en-GB"/>
              <a:pPr>
                <a:defRPr/>
              </a:pPr>
              <a:t>‹#›</a:t>
            </a:fld>
            <a:endParaRPr lang="en-GB"/>
          </a:p>
        </p:txBody>
      </p:sp>
    </p:spTree>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ea typeface="+mn-ea"/>
              </a:defRPr>
            </a:lvl1pPr>
          </a:lstStyle>
          <a:p>
            <a:pPr>
              <a:defRPr/>
            </a:pPr>
            <a:fld id="{A953408E-7F0B-421B-AE89-C6A13D4B7813}" type="datetimeFigureOut">
              <a:rPr lang="en-GB"/>
              <a:pPr>
                <a:defRPr/>
              </a:pPr>
              <a:t>10/12/2016</a:t>
            </a:fld>
            <a:endParaRPr lang="en-GB"/>
          </a:p>
        </p:txBody>
      </p:sp>
      <p:sp>
        <p:nvSpPr>
          <p:cNvPr id="5" name="Footer Placeholder 4"/>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ea typeface="+mn-ea"/>
              </a:defRPr>
            </a:lvl1pPr>
          </a:lstStyle>
          <a:p>
            <a:pPr>
              <a:defRPr/>
            </a:pPr>
            <a:endParaRPr lang="en-GB"/>
          </a:p>
        </p:txBody>
      </p:sp>
      <p:sp>
        <p:nvSpPr>
          <p:cNvPr id="6" name="Slide Number Placeholder 5"/>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ea typeface="+mn-ea"/>
              </a:defRPr>
            </a:lvl1pPr>
          </a:lstStyle>
          <a:p>
            <a:pPr>
              <a:defRPr/>
            </a:pPr>
            <a:fld id="{16DEA927-CEFD-46E5-BBC8-F85E02D7A511}" type="slidenum">
              <a:rPr lang="en-GB"/>
              <a:pPr>
                <a:defRPr/>
              </a:pPr>
              <a:t>‹#›</a:t>
            </a:fld>
            <a:endParaRPr lang="en-GB"/>
          </a:p>
        </p:txBody>
      </p:sp>
    </p:spTree>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ea typeface="+mn-ea"/>
              </a:defRPr>
            </a:lvl1pPr>
          </a:lstStyle>
          <a:p>
            <a:pPr>
              <a:defRPr/>
            </a:pPr>
            <a:fld id="{BA30BABF-09B4-4859-8B66-76E8DBEAE88A}" type="datetimeFigureOut">
              <a:rPr lang="en-GB"/>
              <a:pPr>
                <a:defRPr/>
              </a:pPr>
              <a:t>10/12/2016</a:t>
            </a:fld>
            <a:endParaRPr lang="en-GB"/>
          </a:p>
        </p:txBody>
      </p:sp>
      <p:sp>
        <p:nvSpPr>
          <p:cNvPr id="5" name="Footer Placeholder 4"/>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ea typeface="+mn-ea"/>
              </a:defRPr>
            </a:lvl1pPr>
          </a:lstStyle>
          <a:p>
            <a:pPr>
              <a:defRPr/>
            </a:pPr>
            <a:endParaRPr lang="en-GB"/>
          </a:p>
        </p:txBody>
      </p:sp>
      <p:sp>
        <p:nvSpPr>
          <p:cNvPr id="6" name="Slide Number Placeholder 5"/>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ea typeface="+mn-ea"/>
              </a:defRPr>
            </a:lvl1pPr>
          </a:lstStyle>
          <a:p>
            <a:pPr>
              <a:defRPr/>
            </a:pPr>
            <a:fld id="{A46777D5-61B0-4854-91F9-A31469359768}" type="slidenum">
              <a:rPr lang="en-GB"/>
              <a:pPr>
                <a:defRPr/>
              </a:pPr>
              <a:t>‹#›</a:t>
            </a:fld>
            <a:endParaRPr lang="en-GB"/>
          </a:p>
        </p:txBody>
      </p:sp>
    </p:spTree>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85"/>
            <a:ext cx="7772400" cy="46166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wipe dir="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wipe dir="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BF36BEC6-5CF0-49E1-A7F1-9371D2D2DACF}" type="slidenum">
              <a:rPr lang="en-GB"/>
              <a:pPr>
                <a:defRPr/>
              </a:pPr>
              <a:t>‹#›</a:t>
            </a:fld>
            <a:endParaRPr lang="en-GB"/>
          </a:p>
        </p:txBody>
      </p:sp>
    </p:spTree>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9"/>
            <a:ext cx="7772400" cy="1323439"/>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wipe dir="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85780" y="1006475"/>
            <a:ext cx="395287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1055" y="1006475"/>
            <a:ext cx="395287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wipe dir="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42"/>
            <a:ext cx="8229600" cy="461665"/>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wipe dir="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wipe dir="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wipe dir="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727214"/>
            <a:ext cx="3008313" cy="707886"/>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wipe dir="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967228"/>
            <a:ext cx="5486400" cy="40011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wipe dir="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wipe dir="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89928" y="152408"/>
            <a:ext cx="553998" cy="58896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85778" y="152408"/>
            <a:ext cx="5891213" cy="58896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wipe dir="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Bullets w Topic Sentence">
    <p:spTree>
      <p:nvGrpSpPr>
        <p:cNvPr id="1" name=""/>
        <p:cNvGrpSpPr/>
        <p:nvPr/>
      </p:nvGrpSpPr>
      <p:grpSpPr>
        <a:xfrm>
          <a:off x="0" y="0"/>
          <a:ext cx="0" cy="0"/>
          <a:chOff x="0" y="0"/>
          <a:chExt cx="0" cy="0"/>
        </a:xfrm>
      </p:grpSpPr>
      <p:sp>
        <p:nvSpPr>
          <p:cNvPr id="2" name="Title 1"/>
          <p:cNvSpPr>
            <a:spLocks noGrp="1"/>
          </p:cNvSpPr>
          <p:nvPr>
            <p:ph type="title"/>
          </p:nvPr>
        </p:nvSpPr>
        <p:spPr>
          <a:xfrm>
            <a:off x="530225" y="285750"/>
            <a:ext cx="8418576" cy="433324"/>
          </a:xfrm>
        </p:spPr>
        <p:txBody>
          <a:bodyPr/>
          <a:lstStyle>
            <a:lvl1pPr>
              <a:defRPr sz="3200" baseline="0">
                <a:solidFill>
                  <a:schemeClr val="tx2"/>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530231" y="1673670"/>
            <a:ext cx="8430895" cy="1477328"/>
          </a:xfrm>
        </p:spPr>
        <p:txBody>
          <a:bodyPr/>
          <a:lstStyle>
            <a:lvl1pPr>
              <a:buClr>
                <a:schemeClr val="accent4">
                  <a:lumMod val="75000"/>
                </a:schemeClr>
              </a:buClr>
              <a:defRPr sz="2000" baseline="0"/>
            </a:lvl1pPr>
            <a:lvl2pPr>
              <a:defRPr sz="2000"/>
            </a:lvl2pPr>
            <a:lvl3pPr>
              <a:defRPr sz="2000"/>
            </a:lvl3pPr>
            <a:lvl4pPr marL="1325563" indent="-266700">
              <a:defRPr sz="2000" b="0"/>
            </a:lvl4pPr>
            <a:lvl5pPr marL="1573213" indent="-228600">
              <a:spcBef>
                <a:spcPts val="0"/>
              </a:spcBef>
              <a:buClr>
                <a:schemeClr val="tx1"/>
              </a:buClr>
              <a:buFont typeface="Arial" pitchFamily="34" charset="0"/>
              <a:buChar char="-"/>
              <a:defRPr sz="2000"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7"/>
          <p:cNvSpPr>
            <a:spLocks noGrp="1"/>
          </p:cNvSpPr>
          <p:nvPr>
            <p:ph type="body" sz="quarter" idx="13"/>
          </p:nvPr>
        </p:nvSpPr>
        <p:spPr>
          <a:xfrm>
            <a:off x="530231" y="1060790"/>
            <a:ext cx="8430895" cy="276999"/>
          </a:xfrm>
        </p:spPr>
        <p:txBody>
          <a:bodyPr/>
          <a:lstStyle>
            <a:lvl1pPr marL="0" indent="0">
              <a:buNone/>
              <a:defRPr sz="2000" b="1">
                <a:solidFill>
                  <a:schemeClr val="tx1"/>
                </a:solidFill>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12" name="Text Placeholder 10"/>
          <p:cNvSpPr>
            <a:spLocks noGrp="1"/>
          </p:cNvSpPr>
          <p:nvPr>
            <p:ph type="body" sz="quarter" idx="14"/>
          </p:nvPr>
        </p:nvSpPr>
        <p:spPr>
          <a:xfrm>
            <a:off x="512066" y="6291285"/>
            <a:ext cx="8220075" cy="138499"/>
          </a:xfrm>
        </p:spPr>
        <p:txBody>
          <a:bodyPr anchor="b"/>
          <a:lstStyle>
            <a:lvl1pPr marL="0" indent="0">
              <a:spcBef>
                <a:spcPts val="100"/>
              </a:spcBef>
              <a:buClr>
                <a:schemeClr val="tx1"/>
              </a:buClr>
              <a:buFontTx/>
              <a:buNone/>
              <a:defRPr sz="1000"/>
            </a:lvl1pPr>
          </a:lstStyle>
          <a:p>
            <a:pPr lvl="0"/>
            <a:r>
              <a:rPr lang="en-US" smtClean="0"/>
              <a:t>Click to edit Master text styles</a:t>
            </a:r>
          </a:p>
        </p:txBody>
      </p:sp>
      <p:sp>
        <p:nvSpPr>
          <p:cNvPr id="11" name="Text Placeholder 10"/>
          <p:cNvSpPr>
            <a:spLocks noGrp="1"/>
          </p:cNvSpPr>
          <p:nvPr>
            <p:ph type="body" sz="quarter" idx="15"/>
          </p:nvPr>
        </p:nvSpPr>
        <p:spPr>
          <a:xfrm>
            <a:off x="512064" y="6638566"/>
            <a:ext cx="8257032" cy="138499"/>
          </a:xfrm>
        </p:spPr>
        <p:txBody>
          <a:bodyPr anchor="b"/>
          <a:lstStyle>
            <a:lvl1pPr marL="0" indent="0">
              <a:spcBef>
                <a:spcPts val="100"/>
              </a:spcBef>
              <a:buNone/>
              <a:defRPr sz="1000"/>
            </a:lvl1pPr>
            <a:lvl2pPr>
              <a:defRPr sz="1000"/>
            </a:lvl2pPr>
            <a:lvl3pPr>
              <a:defRPr sz="1000"/>
            </a:lvl3pPr>
            <a:lvl4pPr>
              <a:defRPr sz="1000"/>
            </a:lvl4pPr>
            <a:lvl5pPr>
              <a:defRPr sz="1000"/>
            </a:lvl5pPr>
          </a:lstStyle>
          <a:p>
            <a:pPr lvl="0"/>
            <a:r>
              <a:rPr lang="en-US" smtClean="0"/>
              <a:t>Click to edit Master text styles</a:t>
            </a:r>
          </a:p>
        </p:txBody>
      </p:sp>
      <p:sp>
        <p:nvSpPr>
          <p:cNvPr id="7" name="Slide Number Placeholder 4"/>
          <p:cNvSpPr>
            <a:spLocks noGrp="1"/>
          </p:cNvSpPr>
          <p:nvPr>
            <p:ph type="sldNum" sz="quarter" idx="16"/>
          </p:nvPr>
        </p:nvSpPr>
        <p:spPr/>
        <p:txBody>
          <a:bodyPr/>
          <a:lstStyle>
            <a:lvl1pPr>
              <a:defRPr>
                <a:effectLst>
                  <a:outerShdw blurRad="38100" dist="38100" dir="2700000" algn="tl">
                    <a:srgbClr val="000000">
                      <a:alpha val="43137"/>
                    </a:srgbClr>
                  </a:outerShdw>
                </a:effectLst>
                <a:latin typeface="Arial" pitchFamily="34" charset="0"/>
              </a:defRPr>
            </a:lvl1pPr>
          </a:lstStyle>
          <a:p>
            <a:pPr>
              <a:defRPr/>
            </a:pPr>
            <a:fld id="{9AA79537-AD41-4812-8FDB-7E8DDCC3DDF1}" type="slidenum">
              <a:rPr lang="en-US"/>
              <a:pPr>
                <a:defRPr/>
              </a:pPr>
              <a:t>‹#›</a:t>
            </a:fld>
            <a:endParaRPr lang="en-US"/>
          </a:p>
        </p:txBody>
      </p:sp>
    </p:spTree>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D59375C9-ED69-4279-8422-529539FC4DA2}" type="slidenum">
              <a:rPr lang="en-GB"/>
              <a:pPr>
                <a:defRPr/>
              </a:pPr>
              <a:t>‹#›</a:t>
            </a:fld>
            <a:endParaRPr lang="en-GB"/>
          </a:p>
        </p:txBody>
      </p:sp>
    </p:spTree>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Bullet Slide">
    <p:spTree>
      <p:nvGrpSpPr>
        <p:cNvPr id="1" name=""/>
        <p:cNvGrpSpPr/>
        <p:nvPr/>
      </p:nvGrpSpPr>
      <p:grpSpPr>
        <a:xfrm>
          <a:off x="0" y="0"/>
          <a:ext cx="0" cy="0"/>
          <a:chOff x="0" y="0"/>
          <a:chExt cx="0" cy="0"/>
        </a:xfrm>
      </p:grpSpPr>
      <p:sp>
        <p:nvSpPr>
          <p:cNvPr id="2" name="Title 1"/>
          <p:cNvSpPr>
            <a:spLocks noGrp="1"/>
          </p:cNvSpPr>
          <p:nvPr>
            <p:ph type="title"/>
          </p:nvPr>
        </p:nvSpPr>
        <p:spPr>
          <a:xfrm>
            <a:off x="530225" y="285750"/>
            <a:ext cx="8418576" cy="433324"/>
          </a:xfrm>
        </p:spPr>
        <p:txBody>
          <a:bodyPr/>
          <a:lstStyle>
            <a:lvl1pPr>
              <a:defRPr sz="3200" baseline="0"/>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530231" y="1371600"/>
            <a:ext cx="8430895" cy="1477328"/>
          </a:xfrm>
        </p:spPr>
        <p:txBody>
          <a:bodyPr/>
          <a:lstStyle>
            <a:lvl1pPr>
              <a:buClr>
                <a:schemeClr val="accent4">
                  <a:lumMod val="75000"/>
                </a:schemeClr>
              </a:buClr>
              <a:defRPr sz="2000" baseline="0"/>
            </a:lvl1pPr>
            <a:lvl2pPr>
              <a:defRPr sz="2000"/>
            </a:lvl2pPr>
            <a:lvl3pPr>
              <a:defRPr sz="2000"/>
            </a:lvl3pPr>
            <a:lvl4pPr marL="1325563" indent="-266700">
              <a:defRPr sz="2000" b="0"/>
            </a:lvl4pPr>
            <a:lvl5pPr marL="1573213" indent="-228600">
              <a:spcBef>
                <a:spcPts val="0"/>
              </a:spcBef>
              <a:buClr>
                <a:schemeClr val="tx1"/>
              </a:buClr>
              <a:buFont typeface="Arial" pitchFamily="34" charset="0"/>
              <a:buChar char="-"/>
              <a:defRPr sz="2000"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10"/>
          <p:cNvSpPr>
            <a:spLocks noGrp="1"/>
          </p:cNvSpPr>
          <p:nvPr>
            <p:ph type="body" sz="quarter" idx="14"/>
          </p:nvPr>
        </p:nvSpPr>
        <p:spPr>
          <a:xfrm>
            <a:off x="512066" y="6291285"/>
            <a:ext cx="8220075" cy="138499"/>
          </a:xfrm>
          <a:noFill/>
          <a:ln w="9525">
            <a:noFill/>
            <a:miter lim="800000"/>
            <a:headEnd/>
            <a:tailEnd/>
          </a:ln>
          <a:effectLst/>
        </p:spPr>
        <p:txBody>
          <a:bodyPr anchor="b"/>
          <a:lstStyle>
            <a:lvl1pPr marL="173038" indent="-173038">
              <a:spcBef>
                <a:spcPts val="100"/>
              </a:spcBef>
              <a:buClr>
                <a:schemeClr val="tx1"/>
              </a:buClr>
              <a:buFontTx/>
              <a:buNone/>
              <a:defRPr lang="en-US" sz="1000" dirty="0">
                <a:solidFill>
                  <a:schemeClr val="tx1"/>
                </a:solidFill>
                <a:latin typeface="+mn-lt"/>
                <a:ea typeface="+mn-ea"/>
                <a:cs typeface="+mn-cs"/>
              </a:defRPr>
            </a:lvl1pPr>
          </a:lstStyle>
          <a:p>
            <a:pPr lvl="0"/>
            <a:r>
              <a:rPr lang="en-US" smtClean="0"/>
              <a:t>Click to edit Master text styles</a:t>
            </a:r>
          </a:p>
        </p:txBody>
      </p:sp>
      <p:sp>
        <p:nvSpPr>
          <p:cNvPr id="8" name="Text Placeholder 10"/>
          <p:cNvSpPr>
            <a:spLocks noGrp="1"/>
          </p:cNvSpPr>
          <p:nvPr>
            <p:ph type="body" sz="quarter" idx="15"/>
          </p:nvPr>
        </p:nvSpPr>
        <p:spPr>
          <a:xfrm>
            <a:off x="512064" y="6638566"/>
            <a:ext cx="8257032" cy="138499"/>
          </a:xfrm>
        </p:spPr>
        <p:txBody>
          <a:bodyPr anchor="b"/>
          <a:lstStyle>
            <a:lvl1pPr marL="0" indent="0">
              <a:spcBef>
                <a:spcPts val="100"/>
              </a:spcBef>
              <a:buNone/>
              <a:defRPr sz="1000"/>
            </a:lvl1pPr>
            <a:lvl2pPr>
              <a:defRPr sz="1000"/>
            </a:lvl2pPr>
            <a:lvl3pPr>
              <a:defRPr sz="1000"/>
            </a:lvl3pPr>
            <a:lvl4pPr>
              <a:defRPr sz="1000"/>
            </a:lvl4pPr>
            <a:lvl5pPr>
              <a:defRPr sz="1000"/>
            </a:lvl5pPr>
          </a:lstStyle>
          <a:p>
            <a:pPr lvl="0"/>
            <a:r>
              <a:rPr lang="en-US" smtClean="0"/>
              <a:t>Click to edit Master text styles</a:t>
            </a:r>
          </a:p>
        </p:txBody>
      </p:sp>
      <p:sp>
        <p:nvSpPr>
          <p:cNvPr id="7" name="Slide Number Placeholder 4"/>
          <p:cNvSpPr>
            <a:spLocks noGrp="1"/>
          </p:cNvSpPr>
          <p:nvPr>
            <p:ph type="sldNum" sz="quarter" idx="16"/>
          </p:nvPr>
        </p:nvSpPr>
        <p:spPr/>
        <p:txBody>
          <a:bodyPr/>
          <a:lstStyle>
            <a:lvl1pPr>
              <a:defRPr>
                <a:effectLst>
                  <a:outerShdw blurRad="38100" dist="38100" dir="2700000" algn="tl">
                    <a:srgbClr val="000000">
                      <a:alpha val="43137"/>
                    </a:srgbClr>
                  </a:outerShdw>
                </a:effectLst>
                <a:latin typeface="Arial" pitchFamily="34" charset="0"/>
              </a:defRPr>
            </a:lvl1pPr>
          </a:lstStyle>
          <a:p>
            <a:pPr>
              <a:defRPr/>
            </a:pPr>
            <a:fld id="{5DE4447B-DA1E-4194-908D-C9EB9893417A}" type="slidenum">
              <a:rPr lang="en-US"/>
              <a:pPr>
                <a:defRPr/>
              </a:pPr>
              <a:t>‹#›</a:t>
            </a:fld>
            <a:endParaRPr lang="en-US"/>
          </a:p>
        </p:txBody>
      </p:sp>
    </p:spTree>
  </p:cSld>
  <p:clrMapOvr>
    <a:masterClrMapping/>
  </p:clrMapOvr>
  <p:transition>
    <p:fade/>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2" name="Title 1"/>
          <p:cNvSpPr>
            <a:spLocks noGrp="1"/>
          </p:cNvSpPr>
          <p:nvPr>
            <p:ph type="title"/>
          </p:nvPr>
        </p:nvSpPr>
        <p:spPr>
          <a:xfrm>
            <a:off x="533400" y="285750"/>
            <a:ext cx="8281416" cy="433324"/>
          </a:xfrm>
        </p:spPr>
        <p:txBody>
          <a:bodyPr/>
          <a:lstStyle>
            <a:lvl1pPr>
              <a:defRPr sz="3200"/>
            </a:lvl1pPr>
          </a:lstStyle>
          <a:p>
            <a:r>
              <a:rPr lang="en-US" smtClean="0"/>
              <a:t>Click to edit Master title style</a:t>
            </a:r>
            <a:endParaRPr lang="en-US" dirty="0"/>
          </a:p>
        </p:txBody>
      </p:sp>
      <p:sp>
        <p:nvSpPr>
          <p:cNvPr id="6" name="Table Placeholder 5"/>
          <p:cNvSpPr>
            <a:spLocks noGrp="1"/>
          </p:cNvSpPr>
          <p:nvPr>
            <p:ph type="tbl" sz="quarter" idx="12"/>
          </p:nvPr>
        </p:nvSpPr>
        <p:spPr>
          <a:xfrm>
            <a:off x="533402" y="1271165"/>
            <a:ext cx="8266113" cy="304699"/>
          </a:xfrm>
        </p:spPr>
        <p:txBody>
          <a:bodyPr/>
          <a:lstStyle>
            <a:lvl1pPr>
              <a:buNone/>
              <a:defRPr/>
            </a:lvl1pPr>
          </a:lstStyle>
          <a:p>
            <a:pPr lvl="0"/>
            <a:r>
              <a:rPr lang="en-US" noProof="0" smtClean="0"/>
              <a:t>Click icon to add table</a:t>
            </a:r>
            <a:endParaRPr lang="en-US" noProof="0" dirty="0"/>
          </a:p>
        </p:txBody>
      </p:sp>
      <p:sp>
        <p:nvSpPr>
          <p:cNvPr id="7" name="Text Placeholder 7"/>
          <p:cNvSpPr>
            <a:spLocks noGrp="1"/>
          </p:cNvSpPr>
          <p:nvPr>
            <p:ph type="body" sz="quarter" idx="13"/>
          </p:nvPr>
        </p:nvSpPr>
        <p:spPr>
          <a:xfrm>
            <a:off x="530228" y="914473"/>
            <a:ext cx="8275447" cy="276999"/>
          </a:xfrm>
        </p:spPr>
        <p:txBody>
          <a:bodyPr/>
          <a:lstStyle>
            <a:lvl1pPr marL="0" indent="0" algn="ctr">
              <a:buNone/>
              <a:defRPr sz="2000" b="1">
                <a:solidFill>
                  <a:schemeClr val="tx1"/>
                </a:solidFill>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11" name="Text Placeholder 10"/>
          <p:cNvSpPr>
            <a:spLocks noGrp="1"/>
          </p:cNvSpPr>
          <p:nvPr>
            <p:ph type="body" sz="quarter" idx="14"/>
          </p:nvPr>
        </p:nvSpPr>
        <p:spPr>
          <a:xfrm>
            <a:off x="512066" y="6291285"/>
            <a:ext cx="8220075" cy="138499"/>
          </a:xfrm>
          <a:noFill/>
          <a:ln w="9525">
            <a:noFill/>
            <a:miter lim="800000"/>
            <a:headEnd/>
            <a:tailEnd/>
          </a:ln>
          <a:effectLst/>
        </p:spPr>
        <p:txBody>
          <a:bodyPr anchor="b"/>
          <a:lstStyle>
            <a:lvl1pPr marL="0" indent="0">
              <a:spcBef>
                <a:spcPts val="100"/>
              </a:spcBef>
              <a:buClr>
                <a:schemeClr val="tx1"/>
              </a:buClr>
              <a:buFontTx/>
              <a:buNone/>
              <a:defRPr lang="en-US" sz="1000" dirty="0">
                <a:solidFill>
                  <a:schemeClr val="tx1"/>
                </a:solidFill>
                <a:latin typeface="+mn-lt"/>
                <a:ea typeface="+mn-ea"/>
                <a:cs typeface="+mn-cs"/>
              </a:defRPr>
            </a:lvl1pPr>
          </a:lstStyle>
          <a:p>
            <a:pPr lvl="0"/>
            <a:r>
              <a:rPr lang="en-US" smtClean="0"/>
              <a:t>Click to edit Master text styles</a:t>
            </a:r>
          </a:p>
        </p:txBody>
      </p:sp>
      <p:sp>
        <p:nvSpPr>
          <p:cNvPr id="10" name="Text Placeholder 10"/>
          <p:cNvSpPr>
            <a:spLocks noGrp="1"/>
          </p:cNvSpPr>
          <p:nvPr>
            <p:ph type="body" sz="quarter" idx="15"/>
          </p:nvPr>
        </p:nvSpPr>
        <p:spPr>
          <a:xfrm>
            <a:off x="512064" y="6638566"/>
            <a:ext cx="8257032" cy="138499"/>
          </a:xfrm>
        </p:spPr>
        <p:txBody>
          <a:bodyPr anchor="b"/>
          <a:lstStyle>
            <a:lvl1pPr marL="0" indent="0">
              <a:spcBef>
                <a:spcPts val="100"/>
              </a:spcBef>
              <a:buNone/>
              <a:defRPr sz="1000"/>
            </a:lvl1pPr>
            <a:lvl2pPr>
              <a:defRPr sz="1000"/>
            </a:lvl2pPr>
            <a:lvl3pPr>
              <a:defRPr sz="1000"/>
            </a:lvl3pPr>
            <a:lvl4pPr>
              <a:defRPr sz="1000"/>
            </a:lvl4pPr>
            <a:lvl5pPr>
              <a:defRPr sz="1000"/>
            </a:lvl5pPr>
          </a:lstStyle>
          <a:p>
            <a:pPr lvl="0"/>
            <a:r>
              <a:rPr lang="en-US" smtClean="0"/>
              <a:t>Click to edit Master text styles</a:t>
            </a:r>
          </a:p>
        </p:txBody>
      </p:sp>
      <p:sp>
        <p:nvSpPr>
          <p:cNvPr id="8" name="Slide Number Placeholder 4"/>
          <p:cNvSpPr>
            <a:spLocks noGrp="1"/>
          </p:cNvSpPr>
          <p:nvPr>
            <p:ph type="sldNum" sz="quarter" idx="16"/>
          </p:nvPr>
        </p:nvSpPr>
        <p:spPr/>
        <p:txBody>
          <a:bodyPr/>
          <a:lstStyle>
            <a:lvl1pPr>
              <a:defRPr>
                <a:effectLst>
                  <a:outerShdw blurRad="38100" dist="38100" dir="2700000" algn="tl">
                    <a:srgbClr val="000000">
                      <a:alpha val="43137"/>
                    </a:srgbClr>
                  </a:outerShdw>
                </a:effectLst>
                <a:latin typeface="Arial" pitchFamily="34" charset="0"/>
              </a:defRPr>
            </a:lvl1pPr>
          </a:lstStyle>
          <a:p>
            <a:pPr>
              <a:defRPr/>
            </a:pPr>
            <a:fld id="{462394BD-6F24-4F4C-B3BB-830E1CEDC86E}" type="slidenum">
              <a:rPr lang="en-US"/>
              <a:pPr>
                <a:defRPr/>
              </a:pPr>
              <a:t>‹#›</a:t>
            </a:fld>
            <a:endParaRPr lang="en-US"/>
          </a:p>
        </p:txBody>
      </p:sp>
    </p:spTree>
  </p:cSld>
  <p:clrMapOvr>
    <a:masterClrMapping/>
  </p:clrMapOvr>
  <p:transition>
    <p:fade/>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2" name="Title 1"/>
          <p:cNvSpPr>
            <a:spLocks noGrp="1"/>
          </p:cNvSpPr>
          <p:nvPr>
            <p:ph type="title"/>
          </p:nvPr>
        </p:nvSpPr>
        <p:spPr>
          <a:xfrm>
            <a:off x="533400" y="285750"/>
            <a:ext cx="8290560" cy="433324"/>
          </a:xfrm>
        </p:spPr>
        <p:txBody>
          <a:bodyPr/>
          <a:lstStyle>
            <a:lvl1pPr>
              <a:defRPr sz="3200">
                <a:solidFill>
                  <a:schemeClr val="tx2"/>
                </a:solidFill>
              </a:defRPr>
            </a:lvl1pPr>
          </a:lstStyle>
          <a:p>
            <a:r>
              <a:rPr lang="en-US" smtClean="0"/>
              <a:t>Click to edit Master title style</a:t>
            </a:r>
            <a:endParaRPr lang="en-US" dirty="0"/>
          </a:p>
        </p:txBody>
      </p:sp>
      <p:sp>
        <p:nvSpPr>
          <p:cNvPr id="7" name="Text Placeholder 7"/>
          <p:cNvSpPr>
            <a:spLocks noGrp="1"/>
          </p:cNvSpPr>
          <p:nvPr>
            <p:ph type="body" sz="quarter" idx="13"/>
          </p:nvPr>
        </p:nvSpPr>
        <p:spPr>
          <a:xfrm>
            <a:off x="530228" y="914473"/>
            <a:ext cx="8275447" cy="276999"/>
          </a:xfrm>
        </p:spPr>
        <p:txBody>
          <a:bodyPr/>
          <a:lstStyle>
            <a:lvl1pPr marL="0" indent="0" algn="ctr">
              <a:buNone/>
              <a:defRPr sz="2000" b="1">
                <a:solidFill>
                  <a:schemeClr val="tx1"/>
                </a:solidFill>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14" name="Text Placeholder 10"/>
          <p:cNvSpPr>
            <a:spLocks noGrp="1"/>
          </p:cNvSpPr>
          <p:nvPr>
            <p:ph type="body" sz="quarter" idx="14"/>
          </p:nvPr>
        </p:nvSpPr>
        <p:spPr>
          <a:xfrm>
            <a:off x="512066" y="6291285"/>
            <a:ext cx="8220075" cy="138499"/>
          </a:xfrm>
          <a:noFill/>
          <a:ln w="9525">
            <a:noFill/>
            <a:miter lim="800000"/>
            <a:headEnd/>
            <a:tailEnd/>
          </a:ln>
          <a:effectLst/>
        </p:spPr>
        <p:txBody>
          <a:bodyPr anchor="b"/>
          <a:lstStyle>
            <a:lvl1pPr marL="173038" indent="-173038">
              <a:spcBef>
                <a:spcPts val="100"/>
              </a:spcBef>
              <a:buClr>
                <a:schemeClr val="tx1"/>
              </a:buClr>
              <a:buFontTx/>
              <a:buNone/>
              <a:defRPr lang="en-US" sz="1000" dirty="0">
                <a:solidFill>
                  <a:schemeClr val="tx1"/>
                </a:solidFill>
                <a:latin typeface="+mn-lt"/>
                <a:ea typeface="+mn-ea"/>
                <a:cs typeface="+mn-cs"/>
              </a:defRPr>
            </a:lvl1pPr>
          </a:lstStyle>
          <a:p>
            <a:pPr lvl="0"/>
            <a:r>
              <a:rPr lang="en-US" smtClean="0"/>
              <a:t>Click to edit Master text styles</a:t>
            </a:r>
          </a:p>
        </p:txBody>
      </p:sp>
      <p:sp>
        <p:nvSpPr>
          <p:cNvPr id="16" name="Chart Placeholder 15"/>
          <p:cNvSpPr>
            <a:spLocks noGrp="1"/>
          </p:cNvSpPr>
          <p:nvPr>
            <p:ph type="chart" sz="quarter" idx="15"/>
          </p:nvPr>
        </p:nvSpPr>
        <p:spPr>
          <a:xfrm>
            <a:off x="960126" y="1553844"/>
            <a:ext cx="7196327" cy="3950844"/>
          </a:xfrm>
        </p:spPr>
        <p:txBody>
          <a:bodyPr wrap="none">
            <a:noAutofit/>
          </a:bodyPr>
          <a:lstStyle>
            <a:lvl1pPr>
              <a:buNone/>
              <a:defRPr/>
            </a:lvl1pPr>
          </a:lstStyle>
          <a:p>
            <a:pPr lvl="0"/>
            <a:r>
              <a:rPr lang="en-US" noProof="0" smtClean="0"/>
              <a:t>Click icon to add chart</a:t>
            </a:r>
            <a:endParaRPr lang="en-US" noProof="0" dirty="0"/>
          </a:p>
        </p:txBody>
      </p:sp>
      <p:sp>
        <p:nvSpPr>
          <p:cNvPr id="10" name="Text Placeholder 10"/>
          <p:cNvSpPr>
            <a:spLocks noGrp="1"/>
          </p:cNvSpPr>
          <p:nvPr>
            <p:ph type="body" sz="quarter" idx="16"/>
          </p:nvPr>
        </p:nvSpPr>
        <p:spPr>
          <a:xfrm>
            <a:off x="512064" y="6638566"/>
            <a:ext cx="8257032" cy="138499"/>
          </a:xfrm>
        </p:spPr>
        <p:txBody>
          <a:bodyPr anchor="b"/>
          <a:lstStyle>
            <a:lvl1pPr marL="0" indent="0">
              <a:spcBef>
                <a:spcPts val="100"/>
              </a:spcBef>
              <a:buNone/>
              <a:defRPr sz="1000"/>
            </a:lvl1pPr>
            <a:lvl2pPr>
              <a:defRPr sz="1000"/>
            </a:lvl2pPr>
            <a:lvl3pPr>
              <a:defRPr sz="1000"/>
            </a:lvl3pPr>
            <a:lvl4pPr>
              <a:defRPr sz="1000"/>
            </a:lvl4pPr>
            <a:lvl5pPr>
              <a:defRPr sz="1000"/>
            </a:lvl5pPr>
          </a:lstStyle>
          <a:p>
            <a:pPr lvl="0"/>
            <a:r>
              <a:rPr lang="en-US" smtClean="0"/>
              <a:t>Click to edit Master text styles</a:t>
            </a:r>
          </a:p>
        </p:txBody>
      </p:sp>
      <p:sp>
        <p:nvSpPr>
          <p:cNvPr id="8" name="Slide Number Placeholder 4"/>
          <p:cNvSpPr>
            <a:spLocks noGrp="1"/>
          </p:cNvSpPr>
          <p:nvPr>
            <p:ph type="sldNum" sz="quarter" idx="17"/>
          </p:nvPr>
        </p:nvSpPr>
        <p:spPr/>
        <p:txBody>
          <a:bodyPr/>
          <a:lstStyle>
            <a:lvl1pPr>
              <a:defRPr>
                <a:effectLst>
                  <a:outerShdw blurRad="38100" dist="38100" dir="2700000" algn="tl">
                    <a:srgbClr val="000000">
                      <a:alpha val="43137"/>
                    </a:srgbClr>
                  </a:outerShdw>
                </a:effectLst>
                <a:latin typeface="Arial" pitchFamily="34" charset="0"/>
              </a:defRPr>
            </a:lvl1pPr>
          </a:lstStyle>
          <a:p>
            <a:pPr>
              <a:defRPr/>
            </a:pPr>
            <a:fld id="{14ED22FD-5608-4A71-8613-7860466669DC}" type="slidenum">
              <a:rPr lang="en-US"/>
              <a:pPr>
                <a:defRPr/>
              </a:pPr>
              <a:t>‹#›</a:t>
            </a:fld>
            <a:endParaRPr lang="en-US"/>
          </a:p>
        </p:txBody>
      </p:sp>
    </p:spTree>
  </p:cSld>
  <p:clrMapOvr>
    <a:masterClrMapping/>
  </p:clrMapOvr>
  <p:transition>
    <p:fade/>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Line 4"/>
          <p:cNvSpPr>
            <a:spLocks noChangeShapeType="1"/>
          </p:cNvSpPr>
          <p:nvPr userDrawn="1"/>
        </p:nvSpPr>
        <p:spPr bwMode="auto">
          <a:xfrm>
            <a:off x="0" y="3059113"/>
            <a:ext cx="9144000" cy="0"/>
          </a:xfrm>
          <a:prstGeom prst="line">
            <a:avLst/>
          </a:prstGeom>
          <a:noFill/>
          <a:ln w="76200">
            <a:solidFill>
              <a:schemeClr val="bg2"/>
            </a:solidFill>
            <a:round/>
            <a:headEnd/>
            <a:tailEnd/>
          </a:ln>
          <a:effectLst/>
        </p:spPr>
        <p:txBody>
          <a:bodyPr wrap="none">
            <a:spAutoFit/>
          </a:bodyPr>
          <a:lstStyle/>
          <a:p>
            <a:pPr algn="ctr">
              <a:lnSpc>
                <a:spcPct val="90000"/>
              </a:lnSpc>
              <a:defRPr/>
            </a:pPr>
            <a:endParaRPr lang="en-US" sz="1600" b="1">
              <a:ln>
                <a:solidFill>
                  <a:srgbClr val="5672A4"/>
                </a:solidFill>
              </a:ln>
              <a:solidFill>
                <a:prstClr val="white"/>
              </a:solidFill>
              <a:effectLst/>
              <a:latin typeface="Arial"/>
            </a:endParaRPr>
          </a:p>
        </p:txBody>
      </p:sp>
      <p:sp>
        <p:nvSpPr>
          <p:cNvPr id="1235970" name="Rectangle 2"/>
          <p:cNvSpPr>
            <a:spLocks noGrp="1" noChangeArrowheads="1"/>
          </p:cNvSpPr>
          <p:nvPr>
            <p:ph type="subTitle" idx="1"/>
          </p:nvPr>
        </p:nvSpPr>
        <p:spPr>
          <a:xfrm>
            <a:off x="527050" y="3352800"/>
            <a:ext cx="8001000" cy="443198"/>
          </a:xfrm>
        </p:spPr>
        <p:txBody>
          <a:bodyPr/>
          <a:lstStyle>
            <a:lvl1pPr marL="0" indent="0">
              <a:buFont typeface="Arial Black" pitchFamily="34" charset="0"/>
              <a:buNone/>
              <a:defRPr sz="3200" b="1">
                <a:solidFill>
                  <a:schemeClr val="tx1"/>
                </a:solidFill>
              </a:defRPr>
            </a:lvl1pPr>
          </a:lstStyle>
          <a:p>
            <a:r>
              <a:rPr lang="en-US" smtClean="0"/>
              <a:t>Click to edit Master subtitle style</a:t>
            </a:r>
            <a:endParaRPr lang="en-US" dirty="0"/>
          </a:p>
        </p:txBody>
      </p:sp>
      <p:sp>
        <p:nvSpPr>
          <p:cNvPr id="1235973" name="Rectangle 5"/>
          <p:cNvSpPr>
            <a:spLocks noGrp="1" noChangeArrowheads="1"/>
          </p:cNvSpPr>
          <p:nvPr>
            <p:ph type="ctrTitle" sz="quarter"/>
          </p:nvPr>
        </p:nvSpPr>
        <p:spPr>
          <a:xfrm>
            <a:off x="527050" y="1429512"/>
            <a:ext cx="8001000" cy="1462580"/>
          </a:xfrm>
          <a:ln/>
        </p:spPr>
        <p:txBody>
          <a:bodyPr anchor="b"/>
          <a:lstStyle>
            <a:lvl1pPr>
              <a:defRPr sz="5400">
                <a:solidFill>
                  <a:schemeClr val="tx2"/>
                </a:solidFill>
              </a:defRPr>
            </a:lvl1pPr>
          </a:lstStyle>
          <a:p>
            <a:r>
              <a:rPr lang="en-US" smtClean="0"/>
              <a:t>Click to edit Master title style</a:t>
            </a:r>
            <a:endParaRPr lang="en-US" dirty="0"/>
          </a:p>
        </p:txBody>
      </p:sp>
      <p:sp>
        <p:nvSpPr>
          <p:cNvPr id="6" name="Text Placeholder 10"/>
          <p:cNvSpPr>
            <a:spLocks noGrp="1"/>
          </p:cNvSpPr>
          <p:nvPr>
            <p:ph type="body" sz="quarter" idx="14"/>
          </p:nvPr>
        </p:nvSpPr>
        <p:spPr>
          <a:xfrm>
            <a:off x="512066" y="6291285"/>
            <a:ext cx="8220075" cy="138499"/>
          </a:xfrm>
          <a:noFill/>
          <a:ln w="9525">
            <a:noFill/>
            <a:miter lim="800000"/>
            <a:headEnd/>
            <a:tailEnd/>
          </a:ln>
          <a:effectLst/>
        </p:spPr>
        <p:txBody>
          <a:bodyPr anchor="b"/>
          <a:lstStyle>
            <a:lvl1pPr marL="173038" indent="-173038">
              <a:spcBef>
                <a:spcPts val="100"/>
              </a:spcBef>
              <a:buClr>
                <a:schemeClr val="tx1"/>
              </a:buClr>
              <a:buFontTx/>
              <a:buNone/>
              <a:defRPr lang="en-US" sz="1000" dirty="0">
                <a:solidFill>
                  <a:schemeClr val="tx1"/>
                </a:solidFill>
                <a:latin typeface="+mn-lt"/>
                <a:ea typeface="+mn-ea"/>
                <a:cs typeface="+mn-cs"/>
              </a:defRPr>
            </a:lvl1pPr>
          </a:lstStyle>
          <a:p>
            <a:pPr lvl="0"/>
            <a:r>
              <a:rPr lang="en-US" smtClean="0"/>
              <a:t>Click to edit Master text styles</a:t>
            </a:r>
          </a:p>
        </p:txBody>
      </p:sp>
      <p:sp>
        <p:nvSpPr>
          <p:cNvPr id="7" name="Text Placeholder 10"/>
          <p:cNvSpPr>
            <a:spLocks noGrp="1"/>
          </p:cNvSpPr>
          <p:nvPr>
            <p:ph type="body" sz="quarter" idx="16"/>
          </p:nvPr>
        </p:nvSpPr>
        <p:spPr>
          <a:xfrm>
            <a:off x="512064" y="6638566"/>
            <a:ext cx="8257032" cy="138499"/>
          </a:xfrm>
        </p:spPr>
        <p:txBody>
          <a:bodyPr anchor="b"/>
          <a:lstStyle>
            <a:lvl1pPr marL="0" indent="0">
              <a:spcBef>
                <a:spcPts val="100"/>
              </a:spcBef>
              <a:buNone/>
              <a:defRPr sz="1000"/>
            </a:lvl1pPr>
            <a:lvl2pPr>
              <a:defRPr sz="1000"/>
            </a:lvl2pPr>
            <a:lvl3pPr>
              <a:defRPr sz="1000"/>
            </a:lvl3pPr>
            <a:lvl4pPr>
              <a:defRPr sz="1000"/>
            </a:lvl4pPr>
            <a:lvl5pPr>
              <a:defRPr sz="1000"/>
            </a:lvl5pPr>
          </a:lstStyle>
          <a:p>
            <a:pPr lvl="0"/>
            <a:r>
              <a:rPr lang="en-US" smtClean="0"/>
              <a:t>Click to edit Master text styles</a:t>
            </a:r>
          </a:p>
        </p:txBody>
      </p:sp>
      <p:sp>
        <p:nvSpPr>
          <p:cNvPr id="9" name="Slide Number Placeholder 7"/>
          <p:cNvSpPr>
            <a:spLocks noGrp="1"/>
          </p:cNvSpPr>
          <p:nvPr>
            <p:ph type="sldNum" sz="quarter" idx="17"/>
          </p:nvPr>
        </p:nvSpPr>
        <p:spPr/>
        <p:txBody>
          <a:bodyPr/>
          <a:lstStyle>
            <a:lvl1pPr>
              <a:defRPr>
                <a:effectLst>
                  <a:outerShdw blurRad="38100" dist="38100" dir="2700000" algn="tl">
                    <a:srgbClr val="000000">
                      <a:alpha val="43137"/>
                    </a:srgbClr>
                  </a:outerShdw>
                </a:effectLst>
                <a:latin typeface="Arial" pitchFamily="34" charset="0"/>
              </a:defRPr>
            </a:lvl1pPr>
          </a:lstStyle>
          <a:p>
            <a:pPr>
              <a:defRPr/>
            </a:pPr>
            <a:fld id="{704A746E-2221-42A3-9C85-0735E8A8D490}" type="slidenum">
              <a:rPr lang="en-US"/>
              <a:pPr>
                <a:defRPr/>
              </a:pPr>
              <a:t>‹#›</a:t>
            </a:fld>
            <a:endParaRPr lang="en-US"/>
          </a:p>
        </p:txBody>
      </p:sp>
    </p:spTree>
  </p:cSld>
  <p:clrMapOvr>
    <a:masterClrMapping/>
  </p:clrMapOvr>
  <p:transition>
    <p:fade/>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Default Slide --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a:p>
        </p:txBody>
      </p:sp>
      <p:sp>
        <p:nvSpPr>
          <p:cNvPr id="3" name="Content Placeholder 2"/>
          <p:cNvSpPr>
            <a:spLocks noGrp="1"/>
          </p:cNvSpPr>
          <p:nvPr>
            <p:ph idx="1"/>
          </p:nvPr>
        </p:nvSpPr>
        <p:spPr>
          <a:xfrm>
            <a:off x="533400" y="1329248"/>
            <a:ext cx="8409432" cy="1490152"/>
          </a:xfrm>
        </p:spPr>
        <p:txBody>
          <a:bodyPr/>
          <a:lstStyle>
            <a:lvl1pPr algn="l" rtl="0" eaLnBrk="1" fontAlgn="base" hangingPunct="1">
              <a:spcAft>
                <a:spcPct val="0"/>
              </a:spcAft>
              <a:defRPr lang="en-US" sz="2000" baseline="0" dirty="0" smtClean="0">
                <a:solidFill>
                  <a:schemeClr val="tx1"/>
                </a:solidFill>
                <a:latin typeface="+mn-lt"/>
                <a:ea typeface="+mn-ea"/>
                <a:cs typeface="+mn-cs"/>
              </a:defRPr>
            </a:lvl1pPr>
            <a:lvl2pPr algn="l" rtl="0" eaLnBrk="1" fontAlgn="base" hangingPunct="1">
              <a:spcAft>
                <a:spcPct val="0"/>
              </a:spcAft>
              <a:defRPr lang="en-US" sz="2000" baseline="0" dirty="0" smtClean="0">
                <a:solidFill>
                  <a:schemeClr val="tx1"/>
                </a:solidFill>
                <a:latin typeface="+mn-lt"/>
                <a:ea typeface="+mn-ea"/>
                <a:cs typeface="+mn-cs"/>
              </a:defRPr>
            </a:lvl2pPr>
            <a:lvl3pPr algn="l" rtl="0" eaLnBrk="1" fontAlgn="base" hangingPunct="1">
              <a:spcAft>
                <a:spcPct val="0"/>
              </a:spcAft>
              <a:defRPr lang="en-US" sz="2000" baseline="0" dirty="0" smtClean="0">
                <a:solidFill>
                  <a:schemeClr val="tx1"/>
                </a:solidFill>
                <a:latin typeface="+mn-lt"/>
                <a:ea typeface="+mn-ea"/>
                <a:cs typeface="+mn-cs"/>
              </a:defRPr>
            </a:lvl3pPr>
            <a:lvl4pPr algn="l" rtl="0" eaLnBrk="1" fontAlgn="base" hangingPunct="1">
              <a:spcAft>
                <a:spcPct val="0"/>
              </a:spcAft>
              <a:defRPr lang="en-US" sz="2000" baseline="0" dirty="0" smtClean="0">
                <a:solidFill>
                  <a:schemeClr val="tx1"/>
                </a:solidFill>
                <a:latin typeface="+mn-lt"/>
                <a:ea typeface="+mn-ea"/>
                <a:cs typeface="+mn-cs"/>
              </a:defRPr>
            </a:lvl4pPr>
            <a:lvl5pPr marL="1573213" indent="-228600" algn="l" rtl="0" eaLnBrk="1" fontAlgn="base" hangingPunct="1">
              <a:spcBef>
                <a:spcPts val="0"/>
              </a:spcBef>
              <a:spcAft>
                <a:spcPct val="0"/>
              </a:spcAft>
              <a:buFont typeface="Arial" pitchFamily="34" charset="0"/>
              <a:buChar char="-"/>
              <a:defRPr lang="en-US" sz="2000" b="0" baseline="0" dirty="0" smtClean="0">
                <a:solidFill>
                  <a:schemeClr val="tx1"/>
                </a:solidFill>
                <a:latin typeface="+mn-lt"/>
                <a:ea typeface="+mn-ea"/>
                <a:cs typeface="+mn-cs"/>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10"/>
          <p:cNvSpPr>
            <a:spLocks noGrp="1"/>
          </p:cNvSpPr>
          <p:nvPr>
            <p:ph type="body" sz="quarter" idx="14"/>
          </p:nvPr>
        </p:nvSpPr>
        <p:spPr>
          <a:xfrm>
            <a:off x="512066" y="6291285"/>
            <a:ext cx="8220075" cy="138499"/>
          </a:xfrm>
          <a:noFill/>
          <a:ln w="9525">
            <a:noFill/>
            <a:miter lim="800000"/>
            <a:headEnd/>
            <a:tailEnd/>
          </a:ln>
          <a:effectLst/>
        </p:spPr>
        <p:txBody>
          <a:bodyPr anchor="b"/>
          <a:lstStyle>
            <a:lvl1pPr marL="173038" indent="-173038">
              <a:spcBef>
                <a:spcPts val="100"/>
              </a:spcBef>
              <a:buClr>
                <a:schemeClr val="tx1"/>
              </a:buClr>
              <a:buFontTx/>
              <a:buNone/>
              <a:defRPr lang="en-US" sz="1000" dirty="0">
                <a:solidFill>
                  <a:schemeClr val="tx1"/>
                </a:solidFill>
                <a:latin typeface="+mn-lt"/>
                <a:ea typeface="+mn-ea"/>
                <a:cs typeface="+mn-cs"/>
              </a:defRPr>
            </a:lvl1pPr>
          </a:lstStyle>
          <a:p>
            <a:pPr lvl="0"/>
            <a:r>
              <a:rPr lang="en-US" smtClean="0"/>
              <a:t>Click to edit Master text styles</a:t>
            </a:r>
          </a:p>
        </p:txBody>
      </p:sp>
      <p:sp>
        <p:nvSpPr>
          <p:cNvPr id="6" name="Text Placeholder 10"/>
          <p:cNvSpPr>
            <a:spLocks noGrp="1"/>
          </p:cNvSpPr>
          <p:nvPr>
            <p:ph type="body" sz="quarter" idx="15"/>
          </p:nvPr>
        </p:nvSpPr>
        <p:spPr>
          <a:xfrm>
            <a:off x="512064" y="6638566"/>
            <a:ext cx="8257032" cy="138499"/>
          </a:xfrm>
        </p:spPr>
        <p:txBody>
          <a:bodyPr anchor="b"/>
          <a:lstStyle>
            <a:lvl1pPr marL="0" indent="0">
              <a:spcBef>
                <a:spcPts val="100"/>
              </a:spcBef>
              <a:buNone/>
              <a:defRPr sz="1000"/>
            </a:lvl1pPr>
            <a:lvl2pPr>
              <a:defRPr sz="1000"/>
            </a:lvl2pPr>
            <a:lvl3pPr>
              <a:defRPr sz="1000"/>
            </a:lvl3pPr>
            <a:lvl4pPr>
              <a:defRPr sz="1000"/>
            </a:lvl4pPr>
            <a:lvl5pPr>
              <a:defRPr sz="1000"/>
            </a:lvl5pPr>
          </a:lstStyle>
          <a:p>
            <a:pPr lvl="0"/>
            <a:r>
              <a:rPr lang="en-US" smtClean="0"/>
              <a:t>Click to edit Master text styles</a:t>
            </a:r>
          </a:p>
        </p:txBody>
      </p:sp>
      <p:sp>
        <p:nvSpPr>
          <p:cNvPr id="7" name="Slide Number Placeholder 4"/>
          <p:cNvSpPr>
            <a:spLocks noGrp="1"/>
          </p:cNvSpPr>
          <p:nvPr>
            <p:ph type="sldNum" sz="quarter" idx="16"/>
          </p:nvPr>
        </p:nvSpPr>
        <p:spPr/>
        <p:txBody>
          <a:bodyPr/>
          <a:lstStyle>
            <a:lvl1pPr>
              <a:defRPr>
                <a:effectLst>
                  <a:outerShdw blurRad="38100" dist="38100" dir="2700000" algn="tl">
                    <a:srgbClr val="000000">
                      <a:alpha val="43137"/>
                    </a:srgbClr>
                  </a:outerShdw>
                </a:effectLst>
                <a:latin typeface="Arial" pitchFamily="34" charset="0"/>
              </a:defRPr>
            </a:lvl1pPr>
          </a:lstStyle>
          <a:p>
            <a:pPr>
              <a:defRPr/>
            </a:pPr>
            <a:fld id="{FEB18255-BC09-404C-99B7-912C7185A2E9}" type="slidenum">
              <a:rPr lang="en-US"/>
              <a:pPr>
                <a:defRPr/>
              </a:pPr>
              <a:t>‹#›</a:t>
            </a:fld>
            <a:endParaRPr lang="en-US"/>
          </a:p>
        </p:txBody>
      </p:sp>
    </p:spTree>
  </p:cSld>
  <p:clrMapOvr>
    <a:masterClrMapping/>
  </p:clrMapOvr>
  <p:transition>
    <p:fade/>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wipe dir="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7" name="Title 1"/>
          <p:cNvSpPr>
            <a:spLocks noGrp="1"/>
          </p:cNvSpPr>
          <p:nvPr>
            <p:ph type="title"/>
          </p:nvPr>
        </p:nvSpPr>
        <p:spPr>
          <a:xfrm>
            <a:off x="153996" y="195919"/>
            <a:ext cx="8836025" cy="541687"/>
          </a:xfrm>
        </p:spPr>
        <p:txBody>
          <a:bodyPr/>
          <a:lstStyle>
            <a:lvl1pPr>
              <a:defRPr sz="4000"/>
            </a:lvl1pPr>
          </a:lstStyle>
          <a:p>
            <a:r>
              <a:rPr lang="en-US" smtClean="0"/>
              <a:t>Click to edit Master title style</a:t>
            </a:r>
            <a:endParaRPr lang="en-US" dirty="0"/>
          </a:p>
        </p:txBody>
      </p:sp>
    </p:spTree>
  </p:cSld>
  <p:clrMapOvr>
    <a:masterClrMapping/>
  </p:clrMapOvr>
  <p:transition>
    <p:wipe dir="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showMasterSp="0" type="title" preserve="1">
  <p:cSld name="Rubrikbild">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a:defRPr/>
            </a:pPr>
            <a:endParaRPr lang="en-GB" sz="1800">
              <a:solidFill>
                <a:prstClr val="black"/>
              </a:solidFill>
              <a:effectLst/>
              <a:latin typeface="Arial"/>
            </a:endParaRPr>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headEnd/>
            <a:tailEnd/>
          </a:ln>
          <a:effectLst/>
        </p:spPr>
        <p:txBody>
          <a:bodyPr/>
          <a:lstStyle/>
          <a:p>
            <a:pPr>
              <a:defRPr/>
            </a:pPr>
            <a:endParaRPr lang="en-GB" sz="1800">
              <a:solidFill>
                <a:prstClr val="black"/>
              </a:solidFill>
              <a:effectLst/>
              <a:latin typeface="Arial"/>
            </a:endParaRPr>
          </a:p>
        </p:txBody>
      </p:sp>
      <p:sp>
        <p:nvSpPr>
          <p:cNvPr id="118786" name="Rectangle 2"/>
          <p:cNvSpPr>
            <a:spLocks noGrp="1" noChangeArrowheads="1"/>
          </p:cNvSpPr>
          <p:nvPr>
            <p:ph type="ctrTitle"/>
          </p:nvPr>
        </p:nvSpPr>
        <p:spPr>
          <a:xfrm>
            <a:off x="914407" y="1524000"/>
            <a:ext cx="7623175" cy="1752600"/>
          </a:xfrm>
        </p:spPr>
        <p:txBody>
          <a:bodyPr/>
          <a:lstStyle>
            <a:lvl1pPr>
              <a:defRPr sz="5000"/>
            </a:lvl1pPr>
          </a:lstStyle>
          <a:p>
            <a:pPr lvl="0"/>
            <a:r>
              <a:rPr lang="en-US" altLang="en-US" noProof="0" smtClean="0"/>
              <a:t>Click to edit Master title style</a:t>
            </a:r>
            <a:endParaRPr lang="sv-SE" altLang="en-US" noProof="0" smtClean="0"/>
          </a:p>
        </p:txBody>
      </p:sp>
      <p:sp>
        <p:nvSpPr>
          <p:cNvPr id="118787"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800"/>
            </a:lvl1pPr>
          </a:lstStyle>
          <a:p>
            <a:pPr lvl="0"/>
            <a:r>
              <a:rPr lang="en-US" altLang="en-US" noProof="0" smtClean="0"/>
              <a:t>Click to edit Master subtitle style</a:t>
            </a:r>
            <a:endParaRPr lang="sv-SE" altLang="en-US" noProof="0" smtClean="0"/>
          </a:p>
        </p:txBody>
      </p:sp>
      <p:sp>
        <p:nvSpPr>
          <p:cNvPr id="6" name="Rectangle 4"/>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sv-SE" altLang="en-US"/>
          </a:p>
        </p:txBody>
      </p:sp>
      <p:sp>
        <p:nvSpPr>
          <p:cNvPr id="7" name="Rectangle 5"/>
          <p:cNvSpPr>
            <a:spLocks noGrp="1" noChangeArrowheads="1"/>
          </p:cNvSpPr>
          <p:nvPr>
            <p:ph type="ftr" sz="quarter" idx="11"/>
          </p:nvPr>
        </p:nvSpPr>
        <p:spPr>
          <a:xfrm>
            <a:off x="3124200" y="6243638"/>
            <a:ext cx="2895600" cy="457200"/>
          </a:xfrm>
        </p:spPr>
        <p:txBody>
          <a:bodyPr/>
          <a:lstStyle>
            <a:lvl1pPr>
              <a:defRPr>
                <a:effectLst>
                  <a:outerShdw blurRad="38100" dist="38100" dir="2700000" algn="tl">
                    <a:srgbClr val="000000">
                      <a:alpha val="43137"/>
                    </a:srgbClr>
                  </a:outerShdw>
                </a:effectLst>
              </a:defRPr>
            </a:lvl1pPr>
          </a:lstStyle>
          <a:p>
            <a:pPr>
              <a:defRPr/>
            </a:pPr>
            <a:endParaRPr lang="sv-SE" altLang="en-US"/>
          </a:p>
        </p:txBody>
      </p:sp>
      <p:sp>
        <p:nvSpPr>
          <p:cNvPr id="8" name="Rectangle 6"/>
          <p:cNvSpPr>
            <a:spLocks noGrp="1" noChangeArrowheads="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AF6FAD61-551C-4C2E-A93A-CAC240FD06D2}" type="slidenum">
              <a:rPr lang="sv-SE" altLang="en-US"/>
              <a:pPr>
                <a:defRPr/>
              </a:pPr>
              <a:t>‹#›</a:t>
            </a:fld>
            <a:endParaRPr lang="sv-SE" altLang="en-US"/>
          </a:p>
        </p:txBody>
      </p:sp>
    </p:spTree>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smtClean="0"/>
              <a:t>Click to edit Master title style</a:t>
            </a:r>
            <a:endParaRPr lang="sv-SE"/>
          </a:p>
        </p:txBody>
      </p:sp>
      <p:sp>
        <p:nvSpPr>
          <p:cNvPr id="3" name="Platshållare för innehåll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Rectangle 4"/>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sv-SE" altLang="en-US"/>
          </a:p>
        </p:txBody>
      </p:sp>
      <p:sp>
        <p:nvSpPr>
          <p:cNvPr id="5" name="Rectangle 5"/>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sv-SE" altLang="en-US"/>
          </a:p>
        </p:txBody>
      </p:sp>
      <p:sp>
        <p:nvSpPr>
          <p:cNvPr id="6" name="Rectangle 6"/>
          <p:cNvSpPr>
            <a:spLocks noGrp="1" noChangeArrowheads="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9C4CF807-B1DF-4A81-922B-5BB255D53B23}" type="slidenum">
              <a:rPr lang="sv-SE" altLang="en-US"/>
              <a:pPr>
                <a:defRPr/>
              </a:pPr>
              <a:t>‹#›</a:t>
            </a:fld>
            <a:endParaRPr lang="sv-SE" altLang="en-US"/>
          </a:p>
        </p:txBody>
      </p:sp>
    </p:spTree>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14"/>
            <a:ext cx="7772400" cy="1362075"/>
          </a:xfrm>
        </p:spPr>
        <p:txBody>
          <a:bodyPr/>
          <a:lstStyle>
            <a:lvl1pPr algn="l">
              <a:defRPr sz="4000" b="1" cap="all"/>
            </a:lvl1pPr>
          </a:lstStyle>
          <a:p>
            <a:r>
              <a:rPr lang="en-US" smtClean="0"/>
              <a:t>Click to edit Master title style</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sv-SE" altLang="en-US"/>
          </a:p>
        </p:txBody>
      </p:sp>
      <p:sp>
        <p:nvSpPr>
          <p:cNvPr id="5" name="Rectangle 5"/>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sv-SE" altLang="en-US"/>
          </a:p>
        </p:txBody>
      </p:sp>
      <p:sp>
        <p:nvSpPr>
          <p:cNvPr id="6" name="Rectangle 6"/>
          <p:cNvSpPr>
            <a:spLocks noGrp="1" noChangeArrowheads="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11F831EE-2951-45B6-9312-AD072888927E}" type="slidenum">
              <a:rPr lang="sv-SE" altLang="en-US"/>
              <a:pPr>
                <a:defRPr/>
              </a:pPr>
              <a:t>‹#›</a:t>
            </a:fld>
            <a:endParaRPr lang="sv-SE" alt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B03ACB40-F96F-4769-9D78-2B8FBD05E868}" type="slidenum">
              <a:rPr lang="en-GB"/>
              <a:pPr>
                <a:defRPr/>
              </a:pPr>
              <a:t>‹#›</a:t>
            </a:fld>
            <a:endParaRPr lang="en-GB"/>
          </a:p>
        </p:txBody>
      </p:sp>
    </p:spTree>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smtClean="0"/>
              <a:t>Click to edit Master title style</a:t>
            </a:r>
            <a:endParaRPr lang="sv-SE"/>
          </a:p>
        </p:txBody>
      </p:sp>
      <p:sp>
        <p:nvSpPr>
          <p:cNvPr id="3" name="Platshållare för innehåll 2"/>
          <p:cNvSpPr>
            <a:spLocks noGrp="1"/>
          </p:cNvSpPr>
          <p:nvPr>
            <p:ph sz="half" idx="1"/>
          </p:nvPr>
        </p:nvSpPr>
        <p:spPr>
          <a:xfrm>
            <a:off x="457200" y="1600206"/>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Platshållare för innehåll 3"/>
          <p:cNvSpPr>
            <a:spLocks noGrp="1"/>
          </p:cNvSpPr>
          <p:nvPr>
            <p:ph sz="half" idx="2"/>
          </p:nvPr>
        </p:nvSpPr>
        <p:spPr>
          <a:xfrm>
            <a:off x="4648200" y="1600206"/>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Rectangle 4"/>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sv-SE" altLang="en-US"/>
          </a:p>
        </p:txBody>
      </p:sp>
      <p:sp>
        <p:nvSpPr>
          <p:cNvPr id="6" name="Rectangle 5"/>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sv-SE" altLang="en-US"/>
          </a:p>
        </p:txBody>
      </p:sp>
      <p:sp>
        <p:nvSpPr>
          <p:cNvPr id="7" name="Rectangle 6"/>
          <p:cNvSpPr>
            <a:spLocks noGrp="1" noChangeArrowheads="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9371EBEB-C70A-4C78-AB12-AF0B5EB506B5}" type="slidenum">
              <a:rPr lang="sv-SE" altLang="en-US"/>
              <a:pPr>
                <a:defRPr/>
              </a:pPr>
              <a:t>‹#›</a:t>
            </a:fld>
            <a:endParaRPr lang="sv-SE" altLang="en-US"/>
          </a:p>
        </p:txBody>
      </p:sp>
    </p:spTree>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Platshållare för text 4"/>
          <p:cNvSpPr>
            <a:spLocks noGrp="1"/>
          </p:cNvSpPr>
          <p:nvPr>
            <p:ph type="body" sz="quarter" idx="3"/>
          </p:nvPr>
        </p:nvSpPr>
        <p:spPr>
          <a:xfrm>
            <a:off x="464503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Platshållare för innehåll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7" name="Rectangle 4"/>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sv-SE" altLang="en-US"/>
          </a:p>
        </p:txBody>
      </p:sp>
      <p:sp>
        <p:nvSpPr>
          <p:cNvPr id="8" name="Rectangle 5"/>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sv-SE" altLang="en-US"/>
          </a:p>
        </p:txBody>
      </p:sp>
      <p:sp>
        <p:nvSpPr>
          <p:cNvPr id="9" name="Rectangle 6"/>
          <p:cNvSpPr>
            <a:spLocks noGrp="1" noChangeArrowheads="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2DA7350D-2A19-4B26-8770-7BFD99CAF9FE}" type="slidenum">
              <a:rPr lang="sv-SE" altLang="en-US"/>
              <a:pPr>
                <a:defRPr/>
              </a:pPr>
              <a:t>‹#›</a:t>
            </a:fld>
            <a:endParaRPr lang="sv-SE" altLang="en-US"/>
          </a:p>
        </p:txBody>
      </p:sp>
    </p:spTree>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smtClean="0"/>
              <a:t>Click to edit Master title style</a:t>
            </a:r>
            <a:endParaRPr lang="sv-SE"/>
          </a:p>
        </p:txBody>
      </p:sp>
      <p:sp>
        <p:nvSpPr>
          <p:cNvPr id="3" name="Rectangle 4"/>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sv-SE" altLang="en-US"/>
          </a:p>
        </p:txBody>
      </p:sp>
      <p:sp>
        <p:nvSpPr>
          <p:cNvPr id="4" name="Rectangle 5"/>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sv-SE" altLang="en-US"/>
          </a:p>
        </p:txBody>
      </p:sp>
      <p:sp>
        <p:nvSpPr>
          <p:cNvPr id="5" name="Rectangle 6"/>
          <p:cNvSpPr>
            <a:spLocks noGrp="1" noChangeArrowheads="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D056B904-7216-462D-A3C5-D1908A686F7F}" type="slidenum">
              <a:rPr lang="sv-SE" altLang="en-US"/>
              <a:pPr>
                <a:defRPr/>
              </a:pPr>
              <a:t>‹#›</a:t>
            </a:fld>
            <a:endParaRPr lang="sv-SE" altLang="en-US"/>
          </a:p>
        </p:txBody>
      </p:sp>
    </p:spTree>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sv-SE" altLang="en-US"/>
          </a:p>
        </p:txBody>
      </p:sp>
      <p:sp>
        <p:nvSpPr>
          <p:cNvPr id="3" name="Rectangle 5"/>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sv-SE" altLang="en-US"/>
          </a:p>
        </p:txBody>
      </p:sp>
      <p:sp>
        <p:nvSpPr>
          <p:cNvPr id="4" name="Rectangle 6"/>
          <p:cNvSpPr>
            <a:spLocks noGrp="1" noChangeArrowheads="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D4B31A7D-6312-4405-80FB-A3113D84ACEC}" type="slidenum">
              <a:rPr lang="sv-SE" altLang="en-US"/>
              <a:pPr>
                <a:defRPr/>
              </a:pPr>
              <a:t>‹#›</a:t>
            </a:fld>
            <a:endParaRPr lang="sv-SE" altLang="en-US"/>
          </a:p>
        </p:txBody>
      </p:sp>
    </p:spTree>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sv-SE"/>
          </a:p>
        </p:txBody>
      </p:sp>
      <p:sp>
        <p:nvSpPr>
          <p:cNvPr id="3" name="Platshållare för innehåll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Platshållare för text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sv-SE" altLang="en-US"/>
          </a:p>
        </p:txBody>
      </p:sp>
      <p:sp>
        <p:nvSpPr>
          <p:cNvPr id="6" name="Rectangle 5"/>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sv-SE" altLang="en-US"/>
          </a:p>
        </p:txBody>
      </p:sp>
      <p:sp>
        <p:nvSpPr>
          <p:cNvPr id="7" name="Rectangle 6"/>
          <p:cNvSpPr>
            <a:spLocks noGrp="1" noChangeArrowheads="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D4CB18EA-0EEE-4F5B-BC86-24FB97B02A20}" type="slidenum">
              <a:rPr lang="sv-SE" altLang="en-US"/>
              <a:pPr>
                <a:defRPr/>
              </a:pPr>
              <a:t>‹#›</a:t>
            </a:fld>
            <a:endParaRPr lang="sv-SE" altLang="en-US"/>
          </a:p>
        </p:txBody>
      </p:sp>
    </p:spTree>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sv-SE" noProof="0" smtClean="0"/>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sv-SE" altLang="en-US"/>
          </a:p>
        </p:txBody>
      </p:sp>
      <p:sp>
        <p:nvSpPr>
          <p:cNvPr id="6" name="Rectangle 5"/>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sv-SE" altLang="en-US"/>
          </a:p>
        </p:txBody>
      </p:sp>
      <p:sp>
        <p:nvSpPr>
          <p:cNvPr id="7" name="Rectangle 6"/>
          <p:cNvSpPr>
            <a:spLocks noGrp="1" noChangeArrowheads="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9C14F41B-89F8-4A4D-87B6-EC0C41514854}" type="slidenum">
              <a:rPr lang="sv-SE" altLang="en-US"/>
              <a:pPr>
                <a:defRPr/>
              </a:pPr>
              <a:t>‹#›</a:t>
            </a:fld>
            <a:endParaRPr lang="sv-SE" altLang="en-US"/>
          </a:p>
        </p:txBody>
      </p:sp>
    </p:spTree>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smtClean="0"/>
              <a:t>Click to edit Master title style</a:t>
            </a:r>
            <a:endParaRPr lang="sv-SE"/>
          </a:p>
        </p:txBody>
      </p:sp>
      <p:sp>
        <p:nvSpPr>
          <p:cNvPr id="3" name="Platshållare för lodrät text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Rectangle 4"/>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sv-SE" altLang="en-US"/>
          </a:p>
        </p:txBody>
      </p:sp>
      <p:sp>
        <p:nvSpPr>
          <p:cNvPr id="5" name="Rectangle 5"/>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sv-SE" altLang="en-US"/>
          </a:p>
        </p:txBody>
      </p:sp>
      <p:sp>
        <p:nvSpPr>
          <p:cNvPr id="6" name="Rectangle 6"/>
          <p:cNvSpPr>
            <a:spLocks noGrp="1" noChangeArrowheads="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C943AB97-DC95-493A-A6DA-330178E71B5E}" type="slidenum">
              <a:rPr lang="sv-SE" altLang="en-US"/>
              <a:pPr>
                <a:defRPr/>
              </a:pPr>
              <a:t>‹#›</a:t>
            </a:fld>
            <a:endParaRPr lang="sv-SE" altLang="en-US"/>
          </a:p>
        </p:txBody>
      </p:sp>
    </p:spTree>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7813"/>
            <a:ext cx="2057400" cy="5853112"/>
          </a:xfrm>
        </p:spPr>
        <p:txBody>
          <a:bodyPr vert="eaVert"/>
          <a:lstStyle/>
          <a:p>
            <a:r>
              <a:rPr lang="en-US" smtClean="0"/>
              <a:t>Click to edit Master title style</a:t>
            </a:r>
            <a:endParaRPr lang="sv-SE"/>
          </a:p>
        </p:txBody>
      </p:sp>
      <p:sp>
        <p:nvSpPr>
          <p:cNvPr id="3" name="Platshållare för lodrät text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Rectangle 4"/>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sv-SE" altLang="en-US"/>
          </a:p>
        </p:txBody>
      </p:sp>
      <p:sp>
        <p:nvSpPr>
          <p:cNvPr id="5" name="Rectangle 5"/>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sv-SE" altLang="en-US"/>
          </a:p>
        </p:txBody>
      </p:sp>
      <p:sp>
        <p:nvSpPr>
          <p:cNvPr id="6" name="Rectangle 6"/>
          <p:cNvSpPr>
            <a:spLocks noGrp="1" noChangeArrowheads="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59595685-7B9A-43DB-A420-76AD5F1E29CA}" type="slidenum">
              <a:rPr lang="sv-SE" altLang="en-US"/>
              <a:pPr>
                <a:defRPr/>
              </a:pPr>
              <a:t>‹#›</a:t>
            </a:fld>
            <a:endParaRPr lang="sv-SE" altLang="en-US"/>
          </a:p>
        </p:txBody>
      </p:sp>
    </p:spTree>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4" name="Rectangle 19"/>
          <p:cNvSpPr>
            <a:spLocks noChangeArrowheads="1"/>
          </p:cNvSpPr>
          <p:nvPr/>
        </p:nvSpPr>
        <p:spPr bwMode="white">
          <a:xfrm>
            <a:off x="0" y="6705600"/>
            <a:ext cx="9144000" cy="152400"/>
          </a:xfrm>
          <a:prstGeom prst="rect">
            <a:avLst/>
          </a:prstGeom>
          <a:solidFill>
            <a:srgbClr val="FFFFFF"/>
          </a:solid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800" smtClean="0">
              <a:solidFill>
                <a:prstClr val="black"/>
              </a:solidFill>
              <a:effectLst/>
            </a:endParaRPr>
          </a:p>
        </p:txBody>
      </p:sp>
      <p:sp>
        <p:nvSpPr>
          <p:cNvPr id="5" name="Rectangle 20"/>
          <p:cNvSpPr>
            <a:spLocks noChangeArrowheads="1"/>
          </p:cNvSpPr>
          <p:nvPr/>
        </p:nvSpPr>
        <p:spPr bwMode="white">
          <a:xfrm>
            <a:off x="8991600" y="3175"/>
            <a:ext cx="152400" cy="6858000"/>
          </a:xfrm>
          <a:prstGeom prst="rect">
            <a:avLst/>
          </a:prstGeom>
          <a:solidFill>
            <a:srgbClr val="FFFFFF"/>
          </a:solid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800" smtClean="0">
              <a:solidFill>
                <a:prstClr val="black"/>
              </a:solidFill>
              <a:effectLst/>
            </a:endParaRPr>
          </a:p>
        </p:txBody>
      </p:sp>
      <p:sp>
        <p:nvSpPr>
          <p:cNvPr id="6" name="Rectangle 21"/>
          <p:cNvSpPr>
            <a:spLocks noChangeArrowheads="1"/>
          </p:cNvSpPr>
          <p:nvPr/>
        </p:nvSpPr>
        <p:spPr bwMode="white">
          <a:xfrm>
            <a:off x="0" y="0"/>
            <a:ext cx="152400" cy="6858000"/>
          </a:xfrm>
          <a:prstGeom prst="rect">
            <a:avLst/>
          </a:prstGeom>
          <a:solidFill>
            <a:srgbClr val="FFFFFF"/>
          </a:solid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800" smtClean="0">
              <a:solidFill>
                <a:prstClr val="black"/>
              </a:solidFill>
              <a:effectLst/>
            </a:endParaRPr>
          </a:p>
        </p:txBody>
      </p:sp>
      <p:sp>
        <p:nvSpPr>
          <p:cNvPr id="7" name="Rectangle 23"/>
          <p:cNvSpPr>
            <a:spLocks noChangeArrowheads="1"/>
          </p:cNvSpPr>
          <p:nvPr/>
        </p:nvSpPr>
        <p:spPr bwMode="white">
          <a:xfrm>
            <a:off x="0" y="0"/>
            <a:ext cx="9144000" cy="2514600"/>
          </a:xfrm>
          <a:prstGeom prst="rect">
            <a:avLst/>
          </a:prstGeom>
          <a:solidFill>
            <a:srgbClr val="FFFFFF"/>
          </a:solid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800" smtClean="0">
              <a:solidFill>
                <a:prstClr val="black"/>
              </a:solidFill>
              <a:effectLst/>
            </a:endParaRPr>
          </a:p>
        </p:txBody>
      </p:sp>
      <p:sp>
        <p:nvSpPr>
          <p:cNvPr id="10" name="Rectangle 9"/>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800">
              <a:solidFill>
                <a:prstClr val="black"/>
              </a:solidFill>
              <a:effectLst/>
            </a:endParaRPr>
          </a:p>
        </p:txBody>
      </p:sp>
      <p:sp>
        <p:nvSpPr>
          <p:cNvPr id="11" name="Straight Connector 10"/>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sz="1800">
              <a:solidFill>
                <a:prstClr val="black"/>
              </a:solidFill>
              <a:effectLst/>
            </a:endParaRPr>
          </a:p>
        </p:txBody>
      </p:sp>
      <p:sp>
        <p:nvSpPr>
          <p:cNvPr id="12" name="Rectangle 11"/>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sz="1800" dirty="0">
              <a:solidFill>
                <a:prstClr val="black"/>
              </a:solidFill>
              <a:effectLst/>
            </a:endParaRPr>
          </a:p>
        </p:txBody>
      </p:sp>
      <p:sp>
        <p:nvSpPr>
          <p:cNvPr id="13" name="Oval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prstClr val="white"/>
              </a:solidFill>
              <a:effectLst/>
            </a:endParaRPr>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prstClr val="white"/>
              </a:solidFill>
              <a:effectLst/>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8" name="Titl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en-US" smtClean="0"/>
              <a:t>Click to edit Master title style</a:t>
            </a:r>
            <a:endParaRPr lang="en-US"/>
          </a:p>
        </p:txBody>
      </p:sp>
      <p:sp>
        <p:nvSpPr>
          <p:cNvPr id="15" name="Date Placeholder 27"/>
          <p:cNvSpPr>
            <a:spLocks noGrp="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16" name="Footer Placeholder 16"/>
          <p:cNvSpPr>
            <a:spLocks noGrp="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17" name="Slide Number Placeholder 28"/>
          <p:cNvSpPr>
            <a:spLocks noGrp="1"/>
          </p:cNvSpPr>
          <p:nvPr>
            <p:ph type="sldNum" sz="quarter" idx="12"/>
          </p:nvPr>
        </p:nvSpPr>
        <p:spPr>
          <a:xfrm>
            <a:off x="4343400" y="2198688"/>
            <a:ext cx="457200" cy="441325"/>
          </a:xfrm>
        </p:spPr>
        <p:txBody>
          <a:bodyPr/>
          <a:lstStyle>
            <a:lvl1pPr>
              <a:defRPr>
                <a:solidFill>
                  <a:srgbClr val="8CADAE">
                    <a:shade val="75000"/>
                  </a:srgbClr>
                </a:solidFill>
                <a:effectLst>
                  <a:outerShdw blurRad="38100" dist="38100" dir="2700000" algn="tl">
                    <a:srgbClr val="000000">
                      <a:alpha val="43137"/>
                    </a:srgbClr>
                  </a:outerShdw>
                </a:effectLst>
              </a:defRPr>
            </a:lvl1pPr>
          </a:lstStyle>
          <a:p>
            <a:pPr>
              <a:defRPr/>
            </a:pPr>
            <a:fld id="{4BADC104-E96D-4D2D-8CCF-7B985D6E7350}" type="slidenum">
              <a:rPr lang="en-GB"/>
              <a:pPr>
                <a:defRPr/>
              </a:pPr>
              <a:t>‹#›</a:t>
            </a:fld>
            <a:endParaRPr lang="en-GB"/>
          </a:p>
        </p:txBody>
      </p:sp>
    </p:spTree>
  </p:cSld>
  <p:clrMapOvr>
    <a:overrideClrMapping bg1="lt1" tx1="dk1" bg2="lt2" tx2="dk2" accent1="accent1" accent2="accent2" accent3="accent3" accent4="accent4" accent5="accent5" accent6="accent6" hlink="hlink" folHlink="folHlink"/>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smtClean="0"/>
              <a:t>Click to edit Master title style</a:t>
            </a:r>
            <a:endParaRPr lang="en-US"/>
          </a:p>
        </p:txBody>
      </p:sp>
      <p:sp>
        <p:nvSpPr>
          <p:cNvPr id="8" name="Content Placeholder 7"/>
          <p:cNvSpPr>
            <a:spLocks noGrp="1"/>
          </p:cNvSpPr>
          <p:nvPr>
            <p:ph sz="quarter" idx="1"/>
          </p:nvPr>
        </p:nvSpPr>
        <p:spPr>
          <a:xfrm>
            <a:off x="301752" y="1527048"/>
            <a:ext cx="850392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5" name="Footer Placeholder 4"/>
          <p:cNvSpPr>
            <a:spLocks noGrp="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6" name="Slide Number Placeholder 5"/>
          <p:cNvSpPr>
            <a:spLocks noGrp="1"/>
          </p:cNvSpPr>
          <p:nvPr>
            <p:ph type="sldNum" sz="quarter" idx="12"/>
          </p:nvPr>
        </p:nvSpPr>
        <p:spPr>
          <a:xfrm>
            <a:off x="4362450" y="1027113"/>
            <a:ext cx="457200" cy="441325"/>
          </a:xfrm>
        </p:spPr>
        <p:txBody>
          <a:bodyPr/>
          <a:lstStyle>
            <a:lvl1pPr>
              <a:defRPr>
                <a:effectLst>
                  <a:outerShdw blurRad="38100" dist="38100" dir="2700000" algn="tl">
                    <a:srgbClr val="000000">
                      <a:alpha val="43137"/>
                    </a:srgbClr>
                  </a:outerShdw>
                </a:effectLst>
              </a:defRPr>
            </a:lvl1pPr>
          </a:lstStyle>
          <a:p>
            <a:pPr>
              <a:defRPr/>
            </a:pPr>
            <a:fld id="{D827391F-C52E-4FAF-BD8A-9AC2D5CAB54E}" type="slidenum">
              <a:rPr lang="en-GB"/>
              <a:pPr>
                <a:defRPr/>
              </a:pPr>
              <a:t>‹#›</a:t>
            </a:fld>
            <a:endParaRPr lang="en-GB"/>
          </a:p>
        </p:txBody>
      </p:sp>
    </p:spTree>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DCC735B8-B465-4E3A-856A-455BDE3296FD}" type="slidenum">
              <a:rPr lang="en-GB"/>
              <a:pPr>
                <a:defRPr/>
              </a:pPr>
              <a:t>‹#›</a:t>
            </a:fld>
            <a:endParaRPr lang="en-GB"/>
          </a:p>
        </p:txBody>
      </p:sp>
    </p:spTree>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19"/>
          <p:cNvSpPr>
            <a:spLocks noChangeArrowheads="1"/>
          </p:cNvSpPr>
          <p:nvPr/>
        </p:nvSpPr>
        <p:spPr bwMode="white">
          <a:xfrm>
            <a:off x="0" y="0"/>
            <a:ext cx="152400" cy="6858000"/>
          </a:xfrm>
          <a:prstGeom prst="rect">
            <a:avLst/>
          </a:prstGeom>
          <a:solidFill>
            <a:srgbClr val="FFFFFF"/>
          </a:solid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800" smtClean="0">
              <a:solidFill>
                <a:prstClr val="black"/>
              </a:solidFill>
              <a:effectLst/>
            </a:endParaRPr>
          </a:p>
        </p:txBody>
      </p:sp>
      <p:sp>
        <p:nvSpPr>
          <p:cNvPr id="5" name="Rectangle 20"/>
          <p:cNvSpPr>
            <a:spLocks noChangeArrowheads="1"/>
          </p:cNvSpPr>
          <p:nvPr/>
        </p:nvSpPr>
        <p:spPr bwMode="white">
          <a:xfrm>
            <a:off x="0" y="6705600"/>
            <a:ext cx="9144000" cy="152400"/>
          </a:xfrm>
          <a:prstGeom prst="rect">
            <a:avLst/>
          </a:prstGeom>
          <a:solidFill>
            <a:srgbClr val="FFFFFF"/>
          </a:solid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800" smtClean="0">
              <a:solidFill>
                <a:prstClr val="black"/>
              </a:solidFill>
              <a:effectLst/>
            </a:endParaRPr>
          </a:p>
        </p:txBody>
      </p:sp>
      <p:sp>
        <p:nvSpPr>
          <p:cNvPr id="6" name="Rectangle 21"/>
          <p:cNvSpPr>
            <a:spLocks noChangeArrowheads="1"/>
          </p:cNvSpPr>
          <p:nvPr/>
        </p:nvSpPr>
        <p:spPr bwMode="white">
          <a:xfrm>
            <a:off x="0" y="0"/>
            <a:ext cx="9144000" cy="152400"/>
          </a:xfrm>
          <a:prstGeom prst="rect">
            <a:avLst/>
          </a:prstGeom>
          <a:solidFill>
            <a:srgbClr val="FFFFFF"/>
          </a:solid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800" smtClean="0">
              <a:solidFill>
                <a:prstClr val="black"/>
              </a:solidFill>
              <a:effectLst/>
            </a:endParaRPr>
          </a:p>
        </p:txBody>
      </p:sp>
      <p:sp>
        <p:nvSpPr>
          <p:cNvPr id="7" name="Rectangle 23"/>
          <p:cNvSpPr>
            <a:spLocks noChangeArrowheads="1"/>
          </p:cNvSpPr>
          <p:nvPr/>
        </p:nvSpPr>
        <p:spPr bwMode="white">
          <a:xfrm>
            <a:off x="8991600" y="19050"/>
            <a:ext cx="152400" cy="6858000"/>
          </a:xfrm>
          <a:prstGeom prst="rect">
            <a:avLst/>
          </a:prstGeom>
          <a:solidFill>
            <a:srgbClr val="FFFFFF"/>
          </a:solid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800" smtClean="0">
              <a:solidFill>
                <a:prstClr val="black"/>
              </a:solidFill>
              <a:effectLst/>
            </a:endParaRPr>
          </a:p>
        </p:txBody>
      </p:sp>
      <p:sp>
        <p:nvSpPr>
          <p:cNvPr id="8" name="Rectangle 24"/>
          <p:cNvSpPr>
            <a:spLocks noChangeArrowheads="1"/>
          </p:cNvSpPr>
          <p:nvPr/>
        </p:nvSpPr>
        <p:spPr bwMode="white">
          <a:xfrm>
            <a:off x="152400" y="2286000"/>
            <a:ext cx="8832850" cy="304800"/>
          </a:xfrm>
          <a:prstGeom prst="rect">
            <a:avLst/>
          </a:prstGeom>
          <a:solidFill>
            <a:srgbClr val="FFFFFF"/>
          </a:solid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800" smtClean="0">
              <a:solidFill>
                <a:prstClr val="black"/>
              </a:solidFill>
              <a:effectLst/>
            </a:endParaRPr>
          </a:p>
        </p:txBody>
      </p:sp>
      <p:sp>
        <p:nvSpPr>
          <p:cNvPr id="9" name="Rectangle 25"/>
          <p:cNvSpPr>
            <a:spLocks noChangeArrowheads="1"/>
          </p:cNvSpPr>
          <p:nvPr/>
        </p:nvSpPr>
        <p:spPr bwMode="auto">
          <a:xfrm>
            <a:off x="155575" y="142875"/>
            <a:ext cx="8832850" cy="2139950"/>
          </a:xfrm>
          <a:prstGeom prst="rect">
            <a:avLst/>
          </a:prstGeom>
          <a:solidFill>
            <a:schemeClr val="accent1"/>
          </a:solid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800" smtClean="0">
              <a:solidFill>
                <a:prstClr val="black"/>
              </a:solidFill>
              <a:effectLst/>
            </a:endParaRPr>
          </a:p>
        </p:txBody>
      </p:sp>
      <p:sp>
        <p:nvSpPr>
          <p:cNvPr id="10" name="Rectangle 9"/>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800">
              <a:solidFill>
                <a:prstClr val="black"/>
              </a:solidFill>
              <a:effectLst/>
            </a:endParaRPr>
          </a:p>
        </p:txBody>
      </p:sp>
      <p:sp>
        <p:nvSpPr>
          <p:cNvPr id="11" name="Rectangle 10"/>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sz="1800" dirty="0">
              <a:solidFill>
                <a:prstClr val="black"/>
              </a:solidFill>
              <a:effectLst/>
            </a:endParaRPr>
          </a:p>
        </p:txBody>
      </p:sp>
      <p:sp>
        <p:nvSpPr>
          <p:cNvPr id="12" name="Straight Connector 11"/>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sz="1800">
              <a:solidFill>
                <a:prstClr val="black"/>
              </a:solidFill>
              <a:effectLst/>
            </a:endParaRPr>
          </a:p>
        </p:txBody>
      </p:sp>
      <p:sp>
        <p:nvSpPr>
          <p:cNvPr id="13" name="Oval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prstClr val="white"/>
              </a:solidFill>
              <a:effectLst/>
            </a:endParaRPr>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prstClr val="white"/>
              </a:solidFill>
              <a:effectLst/>
            </a:endParaRPr>
          </a:p>
        </p:txBody>
      </p:sp>
      <p:sp>
        <p:nvSpPr>
          <p:cNvPr id="3" name="Text Placeholder 2"/>
          <p:cNvSpPr>
            <a:spLocks noGrp="1"/>
          </p:cNvSpPr>
          <p:nvPr>
            <p:ph type="body" idx="1"/>
          </p:nvPr>
        </p:nvSpPr>
        <p:spPr>
          <a:xfrm>
            <a:off x="1368426" y="2743200"/>
            <a:ext cx="6480174" cy="1673225"/>
          </a:xfrm>
        </p:spPr>
        <p:txBody>
          <a:bodyPr/>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2" name="Title 1"/>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en-US" smtClean="0"/>
              <a:t>Click to edit Master title style</a:t>
            </a:r>
            <a:endParaRPr lang="en-US"/>
          </a:p>
        </p:txBody>
      </p:sp>
      <p:sp>
        <p:nvSpPr>
          <p:cNvPr id="15" name="Footer Placeholder 4"/>
          <p:cNvSpPr>
            <a:spLocks noGrp="1"/>
          </p:cNvSpPr>
          <p:nvPr>
            <p:ph type="ftr" sz="quarter" idx="10"/>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16" name="Date Placeholder 3"/>
          <p:cNvSpPr>
            <a:spLocks noGrp="1"/>
          </p:cNvSpPr>
          <p:nvPr>
            <p:ph type="dt" sz="half"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17" name="Slide Number Placeholder 5"/>
          <p:cNvSpPr>
            <a:spLocks noGrp="1"/>
          </p:cNvSpPr>
          <p:nvPr>
            <p:ph type="sldNum" sz="quarter" idx="12"/>
          </p:nvPr>
        </p:nvSpPr>
        <p:spPr>
          <a:xfrm>
            <a:off x="4343400" y="2198688"/>
            <a:ext cx="457200" cy="441325"/>
          </a:xfrm>
        </p:spPr>
        <p:txBody>
          <a:bodyPr/>
          <a:lstStyle>
            <a:lvl1pPr>
              <a:defRPr>
                <a:solidFill>
                  <a:srgbClr val="8CADAE">
                    <a:shade val="75000"/>
                  </a:srgbClr>
                </a:solidFill>
                <a:effectLst>
                  <a:outerShdw blurRad="38100" dist="38100" dir="2700000" algn="tl">
                    <a:srgbClr val="000000">
                      <a:alpha val="43137"/>
                    </a:srgbClr>
                  </a:outerShdw>
                </a:effectLst>
              </a:defRPr>
            </a:lvl1pPr>
          </a:lstStyle>
          <a:p>
            <a:pPr>
              <a:defRPr/>
            </a:pPr>
            <a:fld id="{C0313749-EBCD-4367-98B2-990D73FCB598}" type="slidenum">
              <a:rPr lang="en-GB"/>
              <a:pPr>
                <a:defRPr/>
              </a:pPr>
              <a:t>‹#›</a:t>
            </a:fld>
            <a:endParaRPr lang="en-GB"/>
          </a:p>
        </p:txBody>
      </p:sp>
    </p:spTree>
  </p:cSld>
  <p:clrMapOvr>
    <a:overrideClrMapping bg1="lt1" tx1="dk1" bg2="lt2" tx2="dk2" accent1="accent1" accent2="accent2" accent3="accent3" accent4="accent4" accent5="accent5" accent6="accent6" hlink="hlink" folHlink="folHlink"/>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2"/>
        </a:solidFill>
        <a:effectLst/>
      </p:bgPr>
    </p:bg>
    <p:spTree>
      <p:nvGrpSpPr>
        <p:cNvPr id="1" name=""/>
        <p:cNvGrpSpPr/>
        <p:nvPr/>
      </p:nvGrpSpPr>
      <p:grpSpPr>
        <a:xfrm>
          <a:off x="0" y="0"/>
          <a:ext cx="0" cy="0"/>
          <a:chOff x="0" y="0"/>
          <a:chExt cx="0" cy="0"/>
        </a:xfrm>
      </p:grpSpPr>
      <p:sp>
        <p:nvSpPr>
          <p:cNvPr id="5" name="Straight Connector 19"/>
          <p:cNvSpPr>
            <a:spLocks noChangeShapeType="1"/>
          </p:cNvSpPr>
          <p:nvPr/>
        </p:nvSpPr>
        <p:spPr bwMode="auto">
          <a:xfrm flipV="1">
            <a:off x="4562475" y="1576388"/>
            <a:ext cx="9525" cy="4818062"/>
          </a:xfrm>
          <a:prstGeom prst="line">
            <a:avLst/>
          </a:prstGeom>
          <a:noFill/>
          <a:ln w="9525" algn="ctr">
            <a:solidFill>
              <a:schemeClr val="tx2"/>
            </a:solidFill>
            <a:prstDash val="sysDash"/>
            <a:round/>
            <a:headEnd/>
            <a:tailEnd/>
          </a:ln>
          <a:extLst/>
        </p:spPr>
        <p:txBody>
          <a:bodyPr wrap="none" anchor="ctr"/>
          <a:lstStyle/>
          <a:p>
            <a:pPr>
              <a:defRPr/>
            </a:pPr>
            <a:endParaRPr lang="en-GB" sz="1800">
              <a:solidFill>
                <a:prstClr val="black"/>
              </a:solidFill>
              <a:effectLst/>
              <a:latin typeface="Arial" charset="0"/>
            </a:endParaRPr>
          </a:p>
        </p:txBody>
      </p:sp>
      <p:sp>
        <p:nvSpPr>
          <p:cNvPr id="2" name="Title 1"/>
          <p:cNvSpPr>
            <a:spLocks noGrp="1"/>
          </p:cNvSpPr>
          <p:nvPr>
            <p:ph type="title"/>
          </p:nvPr>
        </p:nvSpPr>
        <p:spPr>
          <a:xfrm>
            <a:off x="301752" y="228600"/>
            <a:ext cx="8534400" cy="758952"/>
          </a:xfrm>
        </p:spPr>
        <p:txBody>
          <a:bodyPr/>
          <a:lstStyle/>
          <a:p>
            <a:r>
              <a:rPr lang="en-US" smtClean="0"/>
              <a:t>Click to edit Master title style</a:t>
            </a:r>
            <a:endParaRPr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4"/>
          <p:cNvSpPr>
            <a:spLocks noGrp="1"/>
          </p:cNvSpPr>
          <p:nvPr>
            <p:ph type="dt" sz="half" idx="10"/>
          </p:nvPr>
        </p:nvSpPr>
        <p:spPr>
          <a:xfrm>
            <a:off x="5791200" y="6410325"/>
            <a:ext cx="3044825" cy="365125"/>
          </a:xfrm>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7" name="Footer Placeholder 5"/>
          <p:cNvSpPr>
            <a:spLocks noGrp="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8" name="Slide Number Placeholder 6"/>
          <p:cNvSpPr>
            <a:spLocks noGrp="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4F083C02-0114-4FFE-97B5-FDAE8C17B985}" type="slidenum">
              <a:rPr lang="en-GB"/>
              <a:pPr>
                <a:defRPr/>
              </a:pPr>
              <a:t>‹#›</a:t>
            </a:fld>
            <a:endParaRPr lang="en-GB"/>
          </a:p>
        </p:txBody>
      </p:sp>
    </p:spTree>
  </p:cSld>
  <p:clrMapOvr>
    <a:overrideClrMapping bg1="lt1" tx1="dk1" bg2="lt2" tx2="dk2" accent1="accent1" accent2="accent2" accent3="accent3" accent4="accent4" accent5="accent5" accent6="accent6" hlink="hlink" folHlink="folHlink"/>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Pr>
        <a:solidFill>
          <a:schemeClr val="bg2"/>
        </a:solidFill>
        <a:effectLst/>
      </p:bgPr>
    </p:bg>
    <p:spTree>
      <p:nvGrpSpPr>
        <p:cNvPr id="1" name=""/>
        <p:cNvGrpSpPr/>
        <p:nvPr/>
      </p:nvGrpSpPr>
      <p:grpSpPr>
        <a:xfrm>
          <a:off x="0" y="0"/>
          <a:ext cx="0" cy="0"/>
          <a:chOff x="0" y="0"/>
          <a:chExt cx="0" cy="0"/>
        </a:xfrm>
      </p:grpSpPr>
      <p:sp>
        <p:nvSpPr>
          <p:cNvPr id="7" name="Straight Connector 19"/>
          <p:cNvSpPr>
            <a:spLocks noChangeShapeType="1"/>
          </p:cNvSpPr>
          <p:nvPr/>
        </p:nvSpPr>
        <p:spPr bwMode="auto">
          <a:xfrm flipV="1">
            <a:off x="4572000" y="2200275"/>
            <a:ext cx="0" cy="4187825"/>
          </a:xfrm>
          <a:prstGeom prst="line">
            <a:avLst/>
          </a:prstGeom>
          <a:noFill/>
          <a:ln w="9525" algn="ctr">
            <a:solidFill>
              <a:schemeClr val="tx2"/>
            </a:solidFill>
            <a:prstDash val="sysDash"/>
            <a:round/>
            <a:headEnd/>
            <a:tailEnd/>
          </a:ln>
          <a:extLst/>
        </p:spPr>
        <p:txBody>
          <a:bodyPr wrap="none" anchor="ctr"/>
          <a:lstStyle/>
          <a:p>
            <a:pPr>
              <a:defRPr/>
            </a:pPr>
            <a:endParaRPr lang="en-GB" sz="1800">
              <a:solidFill>
                <a:prstClr val="black"/>
              </a:solidFill>
              <a:effectLst/>
              <a:latin typeface="Arial" charset="0"/>
            </a:endParaRPr>
          </a:p>
        </p:txBody>
      </p:sp>
      <p:sp>
        <p:nvSpPr>
          <p:cNvPr id="8" name="Rectangle 20"/>
          <p:cNvSpPr>
            <a:spLocks noChangeArrowheads="1"/>
          </p:cNvSpPr>
          <p:nvPr/>
        </p:nvSpPr>
        <p:spPr bwMode="white">
          <a:xfrm>
            <a:off x="0" y="0"/>
            <a:ext cx="9144000" cy="1447800"/>
          </a:xfrm>
          <a:prstGeom prst="rect">
            <a:avLst/>
          </a:prstGeom>
          <a:solidFill>
            <a:srgbClr val="FFFFFF"/>
          </a:solid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800" smtClean="0">
              <a:solidFill>
                <a:prstClr val="black"/>
              </a:solidFill>
              <a:effectLst/>
            </a:endParaRPr>
          </a:p>
        </p:txBody>
      </p:sp>
      <p:sp>
        <p:nvSpPr>
          <p:cNvPr id="9" name="Rectangle 21"/>
          <p:cNvSpPr>
            <a:spLocks noChangeArrowheads="1"/>
          </p:cNvSpPr>
          <p:nvPr/>
        </p:nvSpPr>
        <p:spPr bwMode="white">
          <a:xfrm>
            <a:off x="0" y="6705600"/>
            <a:ext cx="9144000" cy="152400"/>
          </a:xfrm>
          <a:prstGeom prst="rect">
            <a:avLst/>
          </a:prstGeom>
          <a:solidFill>
            <a:srgbClr val="FFFFFF"/>
          </a:solid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800" smtClean="0">
              <a:solidFill>
                <a:prstClr val="black"/>
              </a:solidFill>
              <a:effectLst/>
            </a:endParaRPr>
          </a:p>
        </p:txBody>
      </p:sp>
      <p:sp>
        <p:nvSpPr>
          <p:cNvPr id="10" name="Rectangle 23"/>
          <p:cNvSpPr>
            <a:spLocks noChangeArrowheads="1"/>
          </p:cNvSpPr>
          <p:nvPr/>
        </p:nvSpPr>
        <p:spPr bwMode="white">
          <a:xfrm>
            <a:off x="0" y="0"/>
            <a:ext cx="152400" cy="6858000"/>
          </a:xfrm>
          <a:prstGeom prst="rect">
            <a:avLst/>
          </a:prstGeom>
          <a:solidFill>
            <a:srgbClr val="FFFFFF"/>
          </a:solid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800" smtClean="0">
              <a:solidFill>
                <a:prstClr val="black"/>
              </a:solidFill>
              <a:effectLst/>
            </a:endParaRPr>
          </a:p>
        </p:txBody>
      </p:sp>
      <p:sp>
        <p:nvSpPr>
          <p:cNvPr id="11" name="Rectangle 24"/>
          <p:cNvSpPr>
            <a:spLocks noChangeArrowheads="1"/>
          </p:cNvSpPr>
          <p:nvPr/>
        </p:nvSpPr>
        <p:spPr bwMode="white">
          <a:xfrm>
            <a:off x="8991600" y="0"/>
            <a:ext cx="152400" cy="6858000"/>
          </a:xfrm>
          <a:prstGeom prst="rect">
            <a:avLst/>
          </a:prstGeom>
          <a:solidFill>
            <a:srgbClr val="FFFFFF"/>
          </a:solid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800" smtClean="0">
              <a:solidFill>
                <a:prstClr val="black"/>
              </a:solidFill>
              <a:effectLst/>
            </a:endParaRPr>
          </a:p>
        </p:txBody>
      </p:sp>
      <p:sp>
        <p:nvSpPr>
          <p:cNvPr id="12" name="Rectangle 11"/>
          <p:cNvSpPr/>
          <p:nvPr/>
        </p:nvSpPr>
        <p:spPr>
          <a:xfrm>
            <a:off x="152400" y="1371600"/>
            <a:ext cx="8832850"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prstClr val="white"/>
              </a:solidFill>
              <a:effectLst/>
            </a:endParaRPr>
          </a:p>
        </p:txBody>
      </p:sp>
      <p:sp>
        <p:nvSpPr>
          <p:cNvPr id="13" name="Rectangle 12"/>
          <p:cNvSpPr>
            <a:spLocks noChangeArrowheads="1"/>
          </p:cNvSpPr>
          <p:nvPr/>
        </p:nvSpPr>
        <p:spPr bwMode="auto">
          <a:xfrm>
            <a:off x="146050" y="6391275"/>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800">
              <a:solidFill>
                <a:prstClr val="black"/>
              </a:solidFill>
              <a:effectLst/>
            </a:endParaRPr>
          </a:p>
        </p:txBody>
      </p:sp>
      <p:sp>
        <p:nvSpPr>
          <p:cNvPr id="14" name="Straight Connector 13"/>
          <p:cNvSpPr>
            <a:spLocks noChangeShapeType="1"/>
          </p:cNvSpPr>
          <p:nvPr/>
        </p:nvSpPr>
        <p:spPr bwMode="auto">
          <a:xfrm>
            <a:off x="152400" y="1279525"/>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sz="1800">
              <a:solidFill>
                <a:prstClr val="black"/>
              </a:solidFill>
              <a:effectLst/>
            </a:endParaRPr>
          </a:p>
        </p:txBody>
      </p:sp>
      <p:sp>
        <p:nvSpPr>
          <p:cNvPr id="15" name="Rectangle 14"/>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sz="1800" dirty="0">
              <a:solidFill>
                <a:prstClr val="black"/>
              </a:solidFill>
              <a:effectLst/>
            </a:endParaRPr>
          </a:p>
        </p:txBody>
      </p:sp>
      <p:sp>
        <p:nvSpPr>
          <p:cNvPr id="16" name="Oval 15"/>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prstClr val="white"/>
              </a:solidFill>
              <a:effectLst/>
            </a:endParaRPr>
          </a:p>
        </p:txBody>
      </p:sp>
      <p:sp>
        <p:nvSpPr>
          <p:cNvPr id="17" name="Oval 16"/>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prstClr val="white"/>
              </a:solidFill>
              <a:effectLst/>
            </a:endParaRPr>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791335"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24" name="Content Placeholder 23"/>
          <p:cNvSpPr>
            <a:spLocks noGrp="1"/>
          </p:cNvSpPr>
          <p:nvPr>
            <p:ph sz="quarter" idx="2"/>
          </p:nvPr>
        </p:nvSpPr>
        <p:spPr>
          <a:xfrm>
            <a:off x="301752" y="2471383"/>
            <a:ext cx="4041648" cy="38184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6" name="Content Placeholder 25"/>
          <p:cNvSpPr>
            <a:spLocks noGrp="1"/>
          </p:cNvSpPr>
          <p:nvPr>
            <p:ph sz="quarter" idx="4"/>
          </p:nvPr>
        </p:nvSpPr>
        <p:spPr>
          <a:xfrm>
            <a:off x="4800600" y="2471383"/>
            <a:ext cx="4038600" cy="382219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3" name="Title 22"/>
          <p:cNvSpPr>
            <a:spLocks noGrp="1"/>
          </p:cNvSpPr>
          <p:nvPr>
            <p:ph type="title"/>
          </p:nvPr>
        </p:nvSpPr>
        <p:spPr/>
        <p:txBody>
          <a:bodyPr rtlCol="0"/>
          <a:lstStyle/>
          <a:p>
            <a:r>
              <a:rPr lang="en-US" smtClean="0"/>
              <a:t>Click to edit Master title style</a:t>
            </a:r>
            <a:endParaRPr lang="en-US"/>
          </a:p>
        </p:txBody>
      </p:sp>
      <p:sp>
        <p:nvSpPr>
          <p:cNvPr id="18" name="Date Placeholder 6"/>
          <p:cNvSpPr>
            <a:spLocks noGrp="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19" name="Footer Placeholder 7"/>
          <p:cNvSpPr>
            <a:spLocks noGrp="1"/>
          </p:cNvSpPr>
          <p:nvPr>
            <p:ph type="ftr" sz="quarter" idx="11"/>
          </p:nvPr>
        </p:nvSpPr>
        <p:spPr>
          <a:xfrm>
            <a:off x="304800" y="6410325"/>
            <a:ext cx="3581400" cy="365125"/>
          </a:xfrm>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20" name="Slide Number Placeholder 8"/>
          <p:cNvSpPr>
            <a:spLocks noGrp="1"/>
          </p:cNvSpPr>
          <p:nvPr>
            <p:ph type="sldNum" sz="quarter" idx="12"/>
          </p:nvPr>
        </p:nvSpPr>
        <p:spPr>
          <a:xfrm>
            <a:off x="4343400" y="1042988"/>
            <a:ext cx="457200" cy="441325"/>
          </a:xfrm>
        </p:spPr>
        <p:txBody>
          <a:bodyPr/>
          <a:lstStyle>
            <a:lvl1pPr algn="ctr">
              <a:defRPr>
                <a:effectLst>
                  <a:outerShdw blurRad="38100" dist="38100" dir="2700000" algn="tl">
                    <a:srgbClr val="000000">
                      <a:alpha val="43137"/>
                    </a:srgbClr>
                  </a:outerShdw>
                </a:effectLst>
              </a:defRPr>
            </a:lvl1pPr>
          </a:lstStyle>
          <a:p>
            <a:pPr>
              <a:defRPr/>
            </a:pPr>
            <a:fld id="{6DA0977D-5CC7-495E-8789-C311586C1437}" type="slidenum">
              <a:rPr lang="en-GB"/>
              <a:pPr>
                <a:defRPr/>
              </a:pPr>
              <a:t>‹#›</a:t>
            </a:fld>
            <a:endParaRPr lang="en-GB"/>
          </a:p>
        </p:txBody>
      </p:sp>
    </p:spTree>
  </p:cSld>
  <p:clrMapOvr>
    <a:overrideClrMapping bg1="lt1" tx1="dk1" bg2="lt2" tx2="dk2" accent1="accent1" accent2="accent2" accent3="accent3" accent4="accent4" accent5="accent5" accent6="accent6" hlink="hlink" folHlink="folHlink"/>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4" name="Footer Placeholder 3"/>
          <p:cNvSpPr>
            <a:spLocks noGrp="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5" name="Slide Number Placeholder 4"/>
          <p:cNvSpPr>
            <a:spLocks noGrp="1"/>
          </p:cNvSpPr>
          <p:nvPr>
            <p:ph type="sldNum" sz="quarter" idx="12"/>
          </p:nvPr>
        </p:nvSpPr>
        <p:spPr>
          <a:xfrm>
            <a:off x="4343400" y="1036638"/>
            <a:ext cx="457200" cy="441325"/>
          </a:xfrm>
        </p:spPr>
        <p:txBody>
          <a:bodyPr/>
          <a:lstStyle>
            <a:lvl1pPr>
              <a:defRPr>
                <a:effectLst>
                  <a:outerShdw blurRad="38100" dist="38100" dir="2700000" algn="tl">
                    <a:srgbClr val="000000">
                      <a:alpha val="43137"/>
                    </a:srgbClr>
                  </a:outerShdw>
                </a:effectLst>
              </a:defRPr>
            </a:lvl1pPr>
          </a:lstStyle>
          <a:p>
            <a:pPr>
              <a:defRPr/>
            </a:pPr>
            <a:fld id="{0E58B09F-3DCF-43F3-8C87-481E233E455F}" type="slidenum">
              <a:rPr lang="en-GB"/>
              <a:pPr>
                <a:defRPr/>
              </a:pPr>
              <a:t>‹#›</a:t>
            </a:fld>
            <a:endParaRPr lang="en-GB"/>
          </a:p>
        </p:txBody>
      </p:sp>
    </p:spTree>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9"/>
          <p:cNvSpPr>
            <a:spLocks noChangeArrowheads="1"/>
          </p:cNvSpPr>
          <p:nvPr/>
        </p:nvSpPr>
        <p:spPr bwMode="white">
          <a:xfrm>
            <a:off x="0" y="6705600"/>
            <a:ext cx="9144000" cy="152400"/>
          </a:xfrm>
          <a:prstGeom prst="rect">
            <a:avLst/>
          </a:prstGeom>
          <a:solidFill>
            <a:srgbClr val="FFFFFF"/>
          </a:solid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800" smtClean="0">
              <a:solidFill>
                <a:prstClr val="black"/>
              </a:solidFill>
              <a:effectLst/>
            </a:endParaRPr>
          </a:p>
        </p:txBody>
      </p:sp>
      <p:sp>
        <p:nvSpPr>
          <p:cNvPr id="3" name="Rectangle 20"/>
          <p:cNvSpPr>
            <a:spLocks noChangeArrowheads="1"/>
          </p:cNvSpPr>
          <p:nvPr/>
        </p:nvSpPr>
        <p:spPr bwMode="white">
          <a:xfrm>
            <a:off x="0" y="0"/>
            <a:ext cx="9144000" cy="155575"/>
          </a:xfrm>
          <a:prstGeom prst="rect">
            <a:avLst/>
          </a:prstGeom>
          <a:solidFill>
            <a:srgbClr val="FFFFFF"/>
          </a:solid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800" smtClean="0">
              <a:solidFill>
                <a:prstClr val="black"/>
              </a:solidFill>
              <a:effectLst/>
            </a:endParaRPr>
          </a:p>
        </p:txBody>
      </p:sp>
      <p:sp>
        <p:nvSpPr>
          <p:cNvPr id="4" name="Rectangle 21"/>
          <p:cNvSpPr>
            <a:spLocks noChangeArrowheads="1"/>
          </p:cNvSpPr>
          <p:nvPr/>
        </p:nvSpPr>
        <p:spPr bwMode="white">
          <a:xfrm>
            <a:off x="8991600" y="0"/>
            <a:ext cx="152400" cy="6858000"/>
          </a:xfrm>
          <a:prstGeom prst="rect">
            <a:avLst/>
          </a:prstGeom>
          <a:solidFill>
            <a:srgbClr val="FFFFFF"/>
          </a:solid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800" smtClean="0">
              <a:solidFill>
                <a:prstClr val="black"/>
              </a:solidFill>
              <a:effectLst/>
            </a:endParaRPr>
          </a:p>
        </p:txBody>
      </p:sp>
      <p:sp>
        <p:nvSpPr>
          <p:cNvPr id="5" name="Rectangle 23"/>
          <p:cNvSpPr>
            <a:spLocks noChangeArrowheads="1"/>
          </p:cNvSpPr>
          <p:nvPr/>
        </p:nvSpPr>
        <p:spPr bwMode="white">
          <a:xfrm>
            <a:off x="0" y="0"/>
            <a:ext cx="152400" cy="6858000"/>
          </a:xfrm>
          <a:prstGeom prst="rect">
            <a:avLst/>
          </a:prstGeom>
          <a:solidFill>
            <a:srgbClr val="FFFFFF"/>
          </a:solid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800" smtClean="0">
              <a:solidFill>
                <a:prstClr val="black"/>
              </a:solidFill>
              <a:effectLst/>
            </a:endParaRPr>
          </a:p>
        </p:txBody>
      </p:sp>
      <p:sp>
        <p:nvSpPr>
          <p:cNvPr id="6" name="Rectangle 5"/>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800">
              <a:solidFill>
                <a:prstClr val="black"/>
              </a:solidFill>
              <a:effectLst/>
            </a:endParaRPr>
          </a:p>
        </p:txBody>
      </p:sp>
      <p:sp>
        <p:nvSpPr>
          <p:cNvPr id="7" name="Rectangle 6"/>
          <p:cNvSpPr>
            <a:spLocks noChangeArrowheads="1"/>
          </p:cNvSpPr>
          <p:nvPr/>
        </p:nvSpPr>
        <p:spPr bwMode="auto">
          <a:xfrm>
            <a:off x="152400" y="15875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sz="1800" dirty="0">
              <a:solidFill>
                <a:prstClr val="black"/>
              </a:solidFill>
              <a:effectLst/>
            </a:endParaRPr>
          </a:p>
        </p:txBody>
      </p:sp>
      <p:sp>
        <p:nvSpPr>
          <p:cNvPr id="8" name="Date Placeholder 1"/>
          <p:cNvSpPr>
            <a:spLocks noGrp="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9" name="Footer Placeholder 2"/>
          <p:cNvSpPr>
            <a:spLocks noGrp="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10" name="Slide Number Placeholder 3"/>
          <p:cNvSpPr>
            <a:spLocks noGrp="1"/>
          </p:cNvSpPr>
          <p:nvPr>
            <p:ph type="sldNum" sz="quarter" idx="12"/>
          </p:nvPr>
        </p:nvSpPr>
        <p:spPr>
          <a:xfrm>
            <a:off x="4267200" y="6324600"/>
            <a:ext cx="609600" cy="441325"/>
          </a:xfrm>
        </p:spPr>
        <p:txBody>
          <a:bodyPr/>
          <a:lstStyle>
            <a:lvl1pPr>
              <a:defRPr>
                <a:solidFill>
                  <a:srgbClr val="FFFFFF"/>
                </a:solidFill>
                <a:effectLst>
                  <a:outerShdw blurRad="38100" dist="38100" dir="2700000" algn="tl">
                    <a:srgbClr val="000000">
                      <a:alpha val="43137"/>
                    </a:srgbClr>
                  </a:outerShdw>
                </a:effectLst>
              </a:defRPr>
            </a:lvl1pPr>
          </a:lstStyle>
          <a:p>
            <a:pPr>
              <a:defRPr/>
            </a:pPr>
            <a:fld id="{6A6A5D37-E443-4A80-8D31-9DDCDF80041E}" type="slidenum">
              <a:rPr lang="en-GB"/>
              <a:pPr>
                <a:defRPr/>
              </a:pPr>
              <a:t>‹#›</a:t>
            </a:fld>
            <a:endParaRPr lang="en-GB"/>
          </a:p>
        </p:txBody>
      </p:sp>
    </p:spTree>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152400" y="152400"/>
            <a:ext cx="8832850" cy="3048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800">
              <a:solidFill>
                <a:prstClr val="black"/>
              </a:solidFill>
              <a:effectLst/>
            </a:endParaRPr>
          </a:p>
        </p:txBody>
      </p:sp>
      <p:sp>
        <p:nvSpPr>
          <p:cNvPr id="6" name="Rectangle 20"/>
          <p:cNvSpPr>
            <a:spLocks noChangeArrowheads="1"/>
          </p:cNvSpPr>
          <p:nvPr/>
        </p:nvSpPr>
        <p:spPr bwMode="white">
          <a:xfrm>
            <a:off x="0" y="6705600"/>
            <a:ext cx="9144000" cy="152400"/>
          </a:xfrm>
          <a:prstGeom prst="rect">
            <a:avLst/>
          </a:prstGeom>
          <a:solidFill>
            <a:srgbClr val="FFFFFF"/>
          </a:solid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800" smtClean="0">
              <a:solidFill>
                <a:prstClr val="black"/>
              </a:solidFill>
              <a:effectLst/>
            </a:endParaRPr>
          </a:p>
        </p:txBody>
      </p:sp>
      <p:sp>
        <p:nvSpPr>
          <p:cNvPr id="7" name="Rectangle 21"/>
          <p:cNvSpPr>
            <a:spLocks noChangeArrowheads="1"/>
          </p:cNvSpPr>
          <p:nvPr/>
        </p:nvSpPr>
        <p:spPr bwMode="white">
          <a:xfrm>
            <a:off x="8991600" y="0"/>
            <a:ext cx="152400" cy="6858000"/>
          </a:xfrm>
          <a:prstGeom prst="rect">
            <a:avLst/>
          </a:prstGeom>
          <a:solidFill>
            <a:srgbClr val="FFFFFF"/>
          </a:solid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800" smtClean="0">
              <a:solidFill>
                <a:prstClr val="black"/>
              </a:solidFill>
              <a:effectLst/>
            </a:endParaRPr>
          </a:p>
        </p:txBody>
      </p:sp>
      <p:sp>
        <p:nvSpPr>
          <p:cNvPr id="8" name="Rectangle 23"/>
          <p:cNvSpPr>
            <a:spLocks noChangeArrowheads="1"/>
          </p:cNvSpPr>
          <p:nvPr/>
        </p:nvSpPr>
        <p:spPr bwMode="white">
          <a:xfrm>
            <a:off x="0" y="0"/>
            <a:ext cx="9144000" cy="119063"/>
          </a:xfrm>
          <a:prstGeom prst="rect">
            <a:avLst/>
          </a:prstGeom>
          <a:solidFill>
            <a:srgbClr val="FFFFFF"/>
          </a:solid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800" smtClean="0">
              <a:solidFill>
                <a:prstClr val="black"/>
              </a:solidFill>
              <a:effectLst/>
            </a:endParaRPr>
          </a:p>
        </p:txBody>
      </p:sp>
      <p:sp>
        <p:nvSpPr>
          <p:cNvPr id="9" name="Rectangle 24"/>
          <p:cNvSpPr>
            <a:spLocks noChangeArrowheads="1"/>
          </p:cNvSpPr>
          <p:nvPr/>
        </p:nvSpPr>
        <p:spPr bwMode="white">
          <a:xfrm>
            <a:off x="0" y="0"/>
            <a:ext cx="152400" cy="6858000"/>
          </a:xfrm>
          <a:prstGeom prst="rect">
            <a:avLst/>
          </a:prstGeom>
          <a:solidFill>
            <a:srgbClr val="FFFFFF"/>
          </a:solid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800" smtClean="0">
              <a:solidFill>
                <a:prstClr val="black"/>
              </a:solidFill>
              <a:effectLst/>
            </a:endParaRPr>
          </a:p>
        </p:txBody>
      </p:sp>
      <p:sp>
        <p:nvSpPr>
          <p:cNvPr id="10" name="Rectangle 9"/>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prstClr val="white"/>
              </a:solidFill>
              <a:effectLst/>
            </a:endParaRPr>
          </a:p>
        </p:txBody>
      </p:sp>
      <p:sp>
        <p:nvSpPr>
          <p:cNvPr id="11" name="Rectangle 10"/>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sz="1800" dirty="0">
              <a:solidFill>
                <a:prstClr val="black"/>
              </a:solidFill>
              <a:effectLst/>
            </a:endParaRPr>
          </a:p>
        </p:txBody>
      </p:sp>
      <p:sp>
        <p:nvSpPr>
          <p:cNvPr id="12" name="Straight Connector 11"/>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sz="1800">
              <a:solidFill>
                <a:prstClr val="black"/>
              </a:solidFill>
              <a:effectLst/>
            </a:endParaRPr>
          </a:p>
        </p:txBody>
      </p:sp>
      <p:sp>
        <p:nvSpPr>
          <p:cNvPr id="13" name="Oval 12"/>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prstClr val="white"/>
              </a:solidFill>
              <a:effectLst/>
            </a:endParaRPr>
          </a:p>
        </p:txBody>
      </p:sp>
      <p:sp>
        <p:nvSpPr>
          <p:cNvPr id="14" name="Oval 13"/>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prstClr val="white"/>
              </a:solidFill>
              <a:effectLst/>
            </a:endParaRPr>
          </a:p>
        </p:txBody>
      </p:sp>
      <p:sp>
        <p:nvSpPr>
          <p:cNvPr id="15" name="Rectangle 14"/>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800">
              <a:solidFill>
                <a:prstClr val="black"/>
              </a:solidFill>
              <a:effectLst/>
            </a:endParaRPr>
          </a:p>
        </p:txBody>
      </p:sp>
      <p:sp>
        <p:nvSpPr>
          <p:cNvPr id="2" name="Title 1"/>
          <p:cNvSpPr>
            <a:spLocks noGrp="1"/>
          </p:cNvSpPr>
          <p:nvPr>
            <p:ph type="title"/>
          </p:nvPr>
        </p:nvSpPr>
        <p:spPr>
          <a:xfrm>
            <a:off x="381000" y="914400"/>
            <a:ext cx="2362200" cy="990600"/>
          </a:xfrm>
        </p:spPr>
        <p:txBody>
          <a:bodyPr>
            <a:noAutofit/>
          </a:bodyPr>
          <a:lstStyle>
            <a:lvl1pPr algn="l">
              <a:buNone/>
              <a:defRPr sz="2200" b="1">
                <a:solidFill>
                  <a:srgbClr val="FFFFFF"/>
                </a:solidFill>
              </a:defRPr>
            </a:lvl1pPr>
          </a:lstStyle>
          <a:p>
            <a:r>
              <a:rPr lang="en-US" smtClean="0"/>
              <a:t>Click to edit Master title style</a:t>
            </a:r>
            <a:endParaRPr lang="en-US"/>
          </a:p>
        </p:txBody>
      </p:sp>
      <p:sp>
        <p:nvSpPr>
          <p:cNvPr id="3" name="Text Placeholder 2"/>
          <p:cNvSpPr>
            <a:spLocks noGrp="1"/>
          </p:cNvSpPr>
          <p:nvPr>
            <p:ph type="body" idx="2"/>
          </p:nvPr>
        </p:nvSpPr>
        <p:spPr>
          <a:xfrm>
            <a:off x="381000" y="1981207"/>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20" name="Content Placeholder 19"/>
          <p:cNvSpPr>
            <a:spLocks noGrp="1"/>
          </p:cNvSpPr>
          <p:nvPr>
            <p:ph sz="quarter" idx="1"/>
          </p:nvPr>
        </p:nvSpPr>
        <p:spPr>
          <a:xfrm>
            <a:off x="3124200" y="685800"/>
            <a:ext cx="5638800" cy="5410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6" name="Slide Number Placeholder 6"/>
          <p:cNvSpPr>
            <a:spLocks noGrp="1"/>
          </p:cNvSpPr>
          <p:nvPr>
            <p:ph type="sldNum" sz="quarter" idx="10"/>
          </p:nvPr>
        </p:nvSpPr>
        <p:spPr>
          <a:xfrm>
            <a:off x="1371600" y="312738"/>
            <a:ext cx="457200" cy="441325"/>
          </a:xfrm>
        </p:spPr>
        <p:txBody>
          <a:bodyPr/>
          <a:lstStyle>
            <a:lvl1pPr>
              <a:defRPr>
                <a:solidFill>
                  <a:srgbClr val="8CADAE">
                    <a:shade val="75000"/>
                  </a:srgbClr>
                </a:solidFill>
                <a:effectLst>
                  <a:outerShdw blurRad="38100" dist="38100" dir="2700000" algn="tl">
                    <a:srgbClr val="000000">
                      <a:alpha val="43137"/>
                    </a:srgbClr>
                  </a:outerShdw>
                </a:effectLst>
              </a:defRPr>
            </a:lvl1pPr>
          </a:lstStyle>
          <a:p>
            <a:pPr>
              <a:defRPr/>
            </a:pPr>
            <a:fld id="{EF5C11D6-E825-4929-AE6F-3AA7403E4229}" type="slidenum">
              <a:rPr lang="en-GB"/>
              <a:pPr>
                <a:defRPr/>
              </a:pPr>
              <a:t>‹#›</a:t>
            </a:fld>
            <a:endParaRPr lang="en-GB"/>
          </a:p>
        </p:txBody>
      </p:sp>
      <p:sp>
        <p:nvSpPr>
          <p:cNvPr id="17" name="Date Placeholder 4"/>
          <p:cNvSpPr>
            <a:spLocks noGrp="1"/>
          </p:cNvSpPr>
          <p:nvPr>
            <p:ph type="dt" sz="half"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18" name="Footer Placeholder 5"/>
          <p:cNvSpPr>
            <a:spLocks noGrp="1"/>
          </p:cNvSpPr>
          <p:nvPr>
            <p:ph type="ftr" sz="quarter" idx="12"/>
          </p:nvPr>
        </p:nvSpPr>
        <p:spPr>
          <a:xfrm>
            <a:off x="301625" y="6410325"/>
            <a:ext cx="3382963" cy="366713"/>
          </a:xfrm>
        </p:spPr>
        <p:txBody>
          <a:bodyPr/>
          <a:lstStyle>
            <a:lvl1pPr>
              <a:defRPr>
                <a:effectLst>
                  <a:outerShdw blurRad="38100" dist="38100" dir="2700000" algn="tl">
                    <a:srgbClr val="000000">
                      <a:alpha val="43137"/>
                    </a:srgbClr>
                  </a:outerShdw>
                </a:effectLst>
              </a:defRPr>
            </a:lvl1pPr>
          </a:lstStyle>
          <a:p>
            <a:pPr>
              <a:defRPr/>
            </a:pPr>
            <a:endParaRPr lang="en-GB"/>
          </a:p>
        </p:txBody>
      </p:sp>
    </p:spTree>
  </p:cSld>
  <p:clrMapOvr>
    <a:overrideClrMapping bg1="lt1" tx1="dk1" bg2="lt2" tx2="dk2" accent1="accent1" accent2="accent2" accent3="accent3" accent4="accent4" accent5="accent5" accent6="accent6" hlink="hlink" folHlink="folHlink"/>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sz="1800">
              <a:solidFill>
                <a:prstClr val="black"/>
              </a:solidFill>
              <a:effectLst/>
            </a:endParaRPr>
          </a:p>
        </p:txBody>
      </p:sp>
      <p:sp>
        <p:nvSpPr>
          <p:cNvPr id="6" name="Rectangle 20"/>
          <p:cNvSpPr>
            <a:spLocks noChangeArrowheads="1"/>
          </p:cNvSpPr>
          <p:nvPr/>
        </p:nvSpPr>
        <p:spPr bwMode="white">
          <a:xfrm>
            <a:off x="0" y="6705600"/>
            <a:ext cx="9144000" cy="152400"/>
          </a:xfrm>
          <a:prstGeom prst="rect">
            <a:avLst/>
          </a:prstGeom>
          <a:solidFill>
            <a:srgbClr val="FFFFFF"/>
          </a:solid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800" smtClean="0">
              <a:solidFill>
                <a:prstClr val="black"/>
              </a:solidFill>
              <a:effectLst/>
            </a:endParaRPr>
          </a:p>
        </p:txBody>
      </p:sp>
      <p:sp>
        <p:nvSpPr>
          <p:cNvPr id="7" name="Rectangle 21"/>
          <p:cNvSpPr>
            <a:spLocks noChangeArrowheads="1"/>
          </p:cNvSpPr>
          <p:nvPr/>
        </p:nvSpPr>
        <p:spPr bwMode="white">
          <a:xfrm>
            <a:off x="8991600" y="0"/>
            <a:ext cx="152400" cy="6858000"/>
          </a:xfrm>
          <a:prstGeom prst="rect">
            <a:avLst/>
          </a:prstGeom>
          <a:solidFill>
            <a:srgbClr val="FFFFFF"/>
          </a:solid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800" smtClean="0">
              <a:solidFill>
                <a:prstClr val="black"/>
              </a:solidFill>
              <a:effectLst/>
            </a:endParaRPr>
          </a:p>
        </p:txBody>
      </p:sp>
      <p:sp>
        <p:nvSpPr>
          <p:cNvPr id="8" name="Rectangle 23"/>
          <p:cNvSpPr>
            <a:spLocks noChangeArrowheads="1"/>
          </p:cNvSpPr>
          <p:nvPr/>
        </p:nvSpPr>
        <p:spPr bwMode="white">
          <a:xfrm>
            <a:off x="0" y="0"/>
            <a:ext cx="9144000" cy="152400"/>
          </a:xfrm>
          <a:prstGeom prst="rect">
            <a:avLst/>
          </a:prstGeom>
          <a:solidFill>
            <a:srgbClr val="FFFFFF"/>
          </a:solid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800" smtClean="0">
              <a:solidFill>
                <a:prstClr val="black"/>
              </a:solidFill>
              <a:effectLst/>
            </a:endParaRPr>
          </a:p>
        </p:txBody>
      </p:sp>
      <p:sp>
        <p:nvSpPr>
          <p:cNvPr id="9" name="Rectangle 24"/>
          <p:cNvSpPr>
            <a:spLocks noChangeArrowheads="1"/>
          </p:cNvSpPr>
          <p:nvPr/>
        </p:nvSpPr>
        <p:spPr bwMode="white">
          <a:xfrm>
            <a:off x="0" y="0"/>
            <a:ext cx="152400" cy="6858000"/>
          </a:xfrm>
          <a:prstGeom prst="rect">
            <a:avLst/>
          </a:prstGeom>
          <a:solidFill>
            <a:srgbClr val="FFFFFF"/>
          </a:solid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800" smtClean="0">
              <a:solidFill>
                <a:prstClr val="black"/>
              </a:solidFill>
              <a:effectLst/>
            </a:endParaRPr>
          </a:p>
        </p:txBody>
      </p:sp>
      <p:sp>
        <p:nvSpPr>
          <p:cNvPr id="10" name="Rectangle 9"/>
          <p:cNvSpPr>
            <a:spLocks noChangeArrowheads="1"/>
          </p:cNvSpPr>
          <p:nvPr/>
        </p:nvSpPr>
        <p:spPr bwMode="auto">
          <a:xfrm>
            <a:off x="152400" y="152400"/>
            <a:ext cx="8832850" cy="301625"/>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800">
              <a:solidFill>
                <a:prstClr val="black"/>
              </a:solidFill>
              <a:effectLst/>
            </a:endParaRPr>
          </a:p>
        </p:txBody>
      </p:sp>
      <p:sp>
        <p:nvSpPr>
          <p:cNvPr id="11" name="Rectangle 10"/>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prstClr val="white"/>
              </a:solidFill>
              <a:effectLst/>
            </a:endParaRPr>
          </a:p>
        </p:txBody>
      </p:sp>
      <p:sp>
        <p:nvSpPr>
          <p:cNvPr id="12"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sz="1800" dirty="0">
              <a:solidFill>
                <a:prstClr val="black"/>
              </a:solidFill>
              <a:effectLst/>
            </a:endParaRPr>
          </a:p>
        </p:txBody>
      </p:sp>
      <p:sp>
        <p:nvSpPr>
          <p:cNvPr id="13" name="Oval 12"/>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prstClr val="white"/>
              </a:solidFill>
              <a:effectLst/>
            </a:endParaRPr>
          </a:p>
        </p:txBody>
      </p:sp>
      <p:sp>
        <p:nvSpPr>
          <p:cNvPr id="14" name="Oval 13"/>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prstClr val="white"/>
              </a:solidFill>
              <a:effectLst/>
            </a:endParaRPr>
          </a:p>
        </p:txBody>
      </p:sp>
      <p:sp>
        <p:nvSpPr>
          <p:cNvPr id="15" name="Rectangle 14"/>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800">
              <a:solidFill>
                <a:prstClr val="black"/>
              </a:solidFill>
              <a:effectLst/>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3000375" y="609600"/>
            <a:ext cx="5867400" cy="4267200"/>
          </a:xfrm>
        </p:spPr>
        <p:txBody>
          <a:bodyPr>
            <a:normAutofit/>
          </a:bodyPr>
          <a:lstStyle>
            <a:lvl1pPr marL="0" indent="0">
              <a:buNone/>
              <a:defRPr sz="3200"/>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16" name="Slide Number Placeholder 6"/>
          <p:cNvSpPr>
            <a:spLocks noGrp="1"/>
          </p:cNvSpPr>
          <p:nvPr>
            <p:ph type="sldNum" sz="quarter" idx="10"/>
          </p:nvPr>
        </p:nvSpPr>
        <p:spPr>
          <a:xfrm>
            <a:off x="1371600" y="312738"/>
            <a:ext cx="457200" cy="441325"/>
          </a:xfrm>
        </p:spPr>
        <p:txBody>
          <a:bodyPr/>
          <a:lstStyle>
            <a:lvl1pPr>
              <a:defRPr>
                <a:effectLst>
                  <a:outerShdw blurRad="38100" dist="38100" dir="2700000" algn="tl">
                    <a:srgbClr val="000000">
                      <a:alpha val="43137"/>
                    </a:srgbClr>
                  </a:outerShdw>
                </a:effectLst>
              </a:defRPr>
            </a:lvl1pPr>
          </a:lstStyle>
          <a:p>
            <a:pPr>
              <a:defRPr/>
            </a:pPr>
            <a:fld id="{AB629FF4-F42B-462A-87EB-C527AF615DDC}" type="slidenum">
              <a:rPr lang="en-GB"/>
              <a:pPr>
                <a:defRPr/>
              </a:pPr>
              <a:t>‹#›</a:t>
            </a:fld>
            <a:endParaRPr lang="en-GB"/>
          </a:p>
        </p:txBody>
      </p:sp>
      <p:sp>
        <p:nvSpPr>
          <p:cNvPr id="17" name="Date Placeholder 4"/>
          <p:cNvSpPr>
            <a:spLocks noGrp="1"/>
          </p:cNvSpPr>
          <p:nvPr>
            <p:ph type="dt" sz="half" idx="11"/>
          </p:nvPr>
        </p:nvSpPr>
        <p:spPr>
          <a:xfrm>
            <a:off x="5788025" y="6405563"/>
            <a:ext cx="3044825" cy="365125"/>
          </a:xfrm>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18" name="Footer Placeholder 5"/>
          <p:cNvSpPr>
            <a:spLocks noGrp="1"/>
          </p:cNvSpPr>
          <p:nvPr>
            <p:ph type="ftr" sz="quarter" idx="12"/>
          </p:nvPr>
        </p:nvSpPr>
        <p:spPr>
          <a:xfrm>
            <a:off x="301625" y="6410325"/>
            <a:ext cx="3584575" cy="366713"/>
          </a:xfrm>
        </p:spPr>
        <p:txBody>
          <a:bodyPr/>
          <a:lstStyle>
            <a:lvl1pPr>
              <a:defRPr>
                <a:effectLst>
                  <a:outerShdw blurRad="38100" dist="38100" dir="2700000" algn="tl">
                    <a:srgbClr val="000000">
                      <a:alpha val="43137"/>
                    </a:srgbClr>
                  </a:outerShdw>
                </a:effectLst>
              </a:defRPr>
            </a:lvl1pPr>
          </a:lstStyle>
          <a:p>
            <a:pPr>
              <a:defRPr/>
            </a:pPr>
            <a:endParaRPr lang="en-GB"/>
          </a:p>
        </p:txBody>
      </p:sp>
    </p:spTree>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5" name="Footer Placeholder 4"/>
          <p:cNvSpPr>
            <a:spLocks noGrp="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6" name="Slide Number Placeholder 5"/>
          <p:cNvSpPr>
            <a:spLocks noGrp="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FCF04D10-5EF5-4D86-931B-5C7B5B69EC43}" type="slidenum">
              <a:rPr lang="en-GB"/>
              <a:pPr>
                <a:defRPr/>
              </a:pPr>
              <a:t>‹#›</a:t>
            </a:fld>
            <a:endParaRPr lang="en-GB"/>
          </a:p>
        </p:txBody>
      </p:sp>
    </p:spTree>
  </p:cSld>
  <p:clrMapOvr>
    <a:overrideClrMapping bg1="lt1" tx1="dk1" bg2="lt2" tx2="dk2" accent1="accent1" accent2="accent2" accent3="accent3" accent4="accent4" accent5="accent5" accent6="accent6" hlink="hlink" folHlink="folHlink"/>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Pr>
        <a:solidFill>
          <a:schemeClr val="bg2"/>
        </a:solidFill>
        <a:effectLst/>
      </p:bgPr>
    </p:bg>
    <p:spTree>
      <p:nvGrpSpPr>
        <p:cNvPr id="1" name=""/>
        <p:cNvGrpSpPr/>
        <p:nvPr/>
      </p:nvGrpSpPr>
      <p:grpSpPr>
        <a:xfrm>
          <a:off x="0" y="0"/>
          <a:ext cx="0" cy="0"/>
          <a:chOff x="0" y="0"/>
          <a:chExt cx="0" cy="0"/>
        </a:xfrm>
      </p:grpSpPr>
      <p:sp>
        <p:nvSpPr>
          <p:cNvPr id="4" name="Rectangle 19"/>
          <p:cNvSpPr>
            <a:spLocks noChangeArrowheads="1"/>
          </p:cNvSpPr>
          <p:nvPr/>
        </p:nvSpPr>
        <p:spPr bwMode="white">
          <a:xfrm>
            <a:off x="0" y="6705600"/>
            <a:ext cx="9144000" cy="152400"/>
          </a:xfrm>
          <a:prstGeom prst="rect">
            <a:avLst/>
          </a:prstGeom>
          <a:solidFill>
            <a:srgbClr val="FFFFFF"/>
          </a:solid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800" smtClean="0">
              <a:solidFill>
                <a:prstClr val="black"/>
              </a:solidFill>
              <a:effectLst/>
            </a:endParaRPr>
          </a:p>
        </p:txBody>
      </p:sp>
      <p:sp>
        <p:nvSpPr>
          <p:cNvPr id="5" name="Rectangle 20"/>
          <p:cNvSpPr>
            <a:spLocks noChangeArrowheads="1"/>
          </p:cNvSpPr>
          <p:nvPr/>
        </p:nvSpPr>
        <p:spPr bwMode="white">
          <a:xfrm>
            <a:off x="7010400" y="0"/>
            <a:ext cx="2133600" cy="6858000"/>
          </a:xfrm>
          <a:prstGeom prst="rect">
            <a:avLst/>
          </a:prstGeom>
          <a:solidFill>
            <a:srgbClr val="FFFFFF"/>
          </a:solid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800" smtClean="0">
              <a:solidFill>
                <a:prstClr val="black"/>
              </a:solidFill>
              <a:effectLst/>
            </a:endParaRPr>
          </a:p>
        </p:txBody>
      </p:sp>
      <p:sp>
        <p:nvSpPr>
          <p:cNvPr id="6" name="Rectangle 21"/>
          <p:cNvSpPr>
            <a:spLocks noChangeArrowheads="1"/>
          </p:cNvSpPr>
          <p:nvPr/>
        </p:nvSpPr>
        <p:spPr bwMode="white">
          <a:xfrm>
            <a:off x="0" y="0"/>
            <a:ext cx="9144000" cy="155575"/>
          </a:xfrm>
          <a:prstGeom prst="rect">
            <a:avLst/>
          </a:prstGeom>
          <a:solidFill>
            <a:srgbClr val="FFFFFF"/>
          </a:solid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800" smtClean="0">
              <a:solidFill>
                <a:prstClr val="black"/>
              </a:solidFill>
              <a:effectLst/>
            </a:endParaRPr>
          </a:p>
        </p:txBody>
      </p:sp>
      <p:sp>
        <p:nvSpPr>
          <p:cNvPr id="7" name="Rectangle 23"/>
          <p:cNvSpPr>
            <a:spLocks noChangeArrowheads="1"/>
          </p:cNvSpPr>
          <p:nvPr/>
        </p:nvSpPr>
        <p:spPr bwMode="white">
          <a:xfrm>
            <a:off x="0" y="0"/>
            <a:ext cx="152400" cy="6858000"/>
          </a:xfrm>
          <a:prstGeom prst="rect">
            <a:avLst/>
          </a:prstGeom>
          <a:solidFill>
            <a:srgbClr val="FFFFFF"/>
          </a:solid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800" smtClean="0">
              <a:solidFill>
                <a:prstClr val="black"/>
              </a:solidFill>
              <a:effectLst/>
            </a:endParaRPr>
          </a:p>
        </p:txBody>
      </p:sp>
      <p:sp>
        <p:nvSpPr>
          <p:cNvPr id="8" name="Rectangle 7"/>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800">
              <a:solidFill>
                <a:prstClr val="black"/>
              </a:solidFill>
              <a:effectLst/>
            </a:endParaRPr>
          </a:p>
        </p:txBody>
      </p:sp>
      <p:sp>
        <p:nvSpPr>
          <p:cNvPr id="9" name="Rectangle 8"/>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sz="1800" dirty="0">
              <a:solidFill>
                <a:prstClr val="black"/>
              </a:solidFill>
              <a:effectLst/>
            </a:endParaRPr>
          </a:p>
        </p:txBody>
      </p:sp>
      <p:sp>
        <p:nvSpPr>
          <p:cNvPr id="10" name="Straight Connector 9"/>
          <p:cNvSpPr>
            <a:spLocks noChangeShapeType="1"/>
          </p:cNvSpPr>
          <p:nvPr/>
        </p:nvSpPr>
        <p:spPr bwMode="auto">
          <a:xfrm rot="5400000">
            <a:off x="4021137" y="3278188"/>
            <a:ext cx="6245225"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sz="1800">
              <a:solidFill>
                <a:prstClr val="black"/>
              </a:solidFill>
              <a:effectLst/>
            </a:endParaRPr>
          </a:p>
        </p:txBody>
      </p:sp>
      <p:sp>
        <p:nvSpPr>
          <p:cNvPr id="11" name="Oval 10"/>
          <p:cNvSpPr/>
          <p:nvPr/>
        </p:nvSpPr>
        <p:spPr>
          <a:xfrm>
            <a:off x="6838950"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prstClr val="white"/>
              </a:solidFill>
              <a:effectLst/>
            </a:endParaRPr>
          </a:p>
        </p:txBody>
      </p:sp>
      <p:sp>
        <p:nvSpPr>
          <p:cNvPr id="12" name="Oval 11"/>
          <p:cNvSpPr/>
          <p:nvPr/>
        </p:nvSpPr>
        <p:spPr>
          <a:xfrm>
            <a:off x="6934200" y="3021013"/>
            <a:ext cx="420688"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prstClr val="white"/>
              </a:solidFill>
              <a:effectLst/>
            </a:endParaRPr>
          </a:p>
        </p:txBody>
      </p:sp>
      <p:sp>
        <p:nvSpPr>
          <p:cNvPr id="3" name="Vertical Text Placeholder 2"/>
          <p:cNvSpPr>
            <a:spLocks noGrp="1"/>
          </p:cNvSpPr>
          <p:nvPr>
            <p:ph type="body" orient="vert" idx="1"/>
          </p:nvPr>
        </p:nvSpPr>
        <p:spPr>
          <a:xfrm>
            <a:off x="304800" y="304800"/>
            <a:ext cx="6553200" cy="582136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Vertical Title 1"/>
          <p:cNvSpPr>
            <a:spLocks noGrp="1"/>
          </p:cNvSpPr>
          <p:nvPr>
            <p:ph type="title" orient="vert"/>
          </p:nvPr>
        </p:nvSpPr>
        <p:spPr>
          <a:xfrm>
            <a:off x="7391400" y="304812"/>
            <a:ext cx="1447800" cy="5851525"/>
          </a:xfrm>
        </p:spPr>
        <p:txBody>
          <a:bodyPr vert="eaVert"/>
          <a:lstStyle/>
          <a:p>
            <a:r>
              <a:rPr lang="en-US" smtClean="0"/>
              <a:t>Click to edit Master title style</a:t>
            </a:r>
            <a:endParaRPr lang="en-US"/>
          </a:p>
        </p:txBody>
      </p:sp>
      <p:sp>
        <p:nvSpPr>
          <p:cNvPr id="13" name="Slide Number Placeholder 5"/>
          <p:cNvSpPr>
            <a:spLocks noGrp="1"/>
          </p:cNvSpPr>
          <p:nvPr>
            <p:ph type="sldNum" sz="quarter" idx="10"/>
          </p:nvPr>
        </p:nvSpPr>
        <p:spPr>
          <a:xfrm>
            <a:off x="6915150" y="3009900"/>
            <a:ext cx="457200" cy="441325"/>
          </a:xfrm>
        </p:spPr>
        <p:txBody>
          <a:bodyPr/>
          <a:lstStyle>
            <a:lvl1pPr>
              <a:defRPr>
                <a:effectLst>
                  <a:outerShdw blurRad="38100" dist="38100" dir="2700000" algn="tl">
                    <a:srgbClr val="000000">
                      <a:alpha val="43137"/>
                    </a:srgbClr>
                  </a:outerShdw>
                </a:effectLst>
              </a:defRPr>
            </a:lvl1pPr>
          </a:lstStyle>
          <a:p>
            <a:pPr>
              <a:defRPr/>
            </a:pPr>
            <a:fld id="{794657C5-3145-4FC7-9331-11286CDF2271}" type="slidenum">
              <a:rPr lang="en-GB"/>
              <a:pPr>
                <a:defRPr/>
              </a:pPr>
              <a:t>‹#›</a:t>
            </a:fld>
            <a:endParaRPr lang="en-GB"/>
          </a:p>
        </p:txBody>
      </p:sp>
      <p:sp>
        <p:nvSpPr>
          <p:cNvPr id="14" name="Date Placeholder 3"/>
          <p:cNvSpPr>
            <a:spLocks noGrp="1"/>
          </p:cNvSpPr>
          <p:nvPr>
            <p:ph type="dt" sz="half"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15" name="Footer Placeholder 4"/>
          <p:cNvSpPr>
            <a:spLocks noGrp="1"/>
          </p:cNvSpPr>
          <p:nvPr>
            <p:ph type="ftr" sz="quarter" idx="12"/>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Tree>
  </p:cSld>
  <p:clrMapOvr>
    <a:overrideClrMapping bg1="lt1" tx1="dk1" bg2="lt2" tx2="dk2" accent1="accent1" accent2="accent2" accent3="accent3" accent4="accent4" accent5="accent5" accent6="accent6" hlink="hlink" folHlink="folHlink"/>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preserve="1" userDrawn="1">
  <p:cSld name="Bullets w Topic Sentence">
    <p:spTree>
      <p:nvGrpSpPr>
        <p:cNvPr id="1" name=""/>
        <p:cNvGrpSpPr/>
        <p:nvPr/>
      </p:nvGrpSpPr>
      <p:grpSpPr>
        <a:xfrm>
          <a:off x="0" y="0"/>
          <a:ext cx="0" cy="0"/>
          <a:chOff x="0" y="0"/>
          <a:chExt cx="0" cy="0"/>
        </a:xfrm>
      </p:grpSpPr>
      <p:sp>
        <p:nvSpPr>
          <p:cNvPr id="2" name="Title 1"/>
          <p:cNvSpPr>
            <a:spLocks noGrp="1"/>
          </p:cNvSpPr>
          <p:nvPr>
            <p:ph type="title"/>
          </p:nvPr>
        </p:nvSpPr>
        <p:spPr>
          <a:xfrm>
            <a:off x="280988" y="249238"/>
            <a:ext cx="8418576" cy="433324"/>
          </a:xfrm>
          <a:noFill/>
          <a:ln>
            <a:noFill/>
          </a:ln>
        </p:spPr>
        <p:txBody>
          <a:bodyPr/>
          <a:lstStyle>
            <a:lvl1pPr>
              <a:defRPr lang="en-US" dirty="0"/>
            </a:lvl1pPr>
          </a:lstStyle>
          <a:p>
            <a:pPr lvl="0"/>
            <a:r>
              <a:rPr lang="en-US" smtClean="0"/>
              <a:t>Click to edit Master title style</a:t>
            </a:r>
            <a:endParaRPr lang="en-US" dirty="0"/>
          </a:p>
        </p:txBody>
      </p:sp>
      <p:sp>
        <p:nvSpPr>
          <p:cNvPr id="6" name="Text Placeholder 5"/>
          <p:cNvSpPr>
            <a:spLocks noGrp="1"/>
          </p:cNvSpPr>
          <p:nvPr>
            <p:ph type="body" sz="quarter" idx="12"/>
          </p:nvPr>
        </p:nvSpPr>
        <p:spPr>
          <a:xfrm>
            <a:off x="280991" y="1362419"/>
            <a:ext cx="8430895" cy="1581972"/>
          </a:xfrm>
          <a:noFill/>
          <a:ln>
            <a:noFill/>
          </a:ln>
        </p:spPr>
        <p:txBody>
          <a:bodyPr/>
          <a:lstStyle>
            <a:lvl1pPr>
              <a:spcBef>
                <a:spcPts val="600"/>
              </a:spcBef>
              <a:defRPr lang="en-US" sz="1800" b="0" dirty="0" smtClean="0"/>
            </a:lvl1pPr>
            <a:lvl2pPr>
              <a:spcBef>
                <a:spcPts val="600"/>
              </a:spcBef>
              <a:defRPr lang="en-US" sz="1800" b="0" dirty="0" smtClean="0"/>
            </a:lvl2pPr>
            <a:lvl3pPr>
              <a:spcBef>
                <a:spcPts val="600"/>
              </a:spcBef>
              <a:defRPr lang="en-US" sz="1800" b="0" dirty="0" smtClean="0"/>
            </a:lvl3pPr>
            <a:lvl4pPr>
              <a:spcBef>
                <a:spcPts val="600"/>
              </a:spcBef>
              <a:defRPr lang="en-US" sz="1800" b="0" dirty="0" smtClean="0"/>
            </a:lvl4pPr>
            <a:lvl5pPr>
              <a:spcBef>
                <a:spcPts val="600"/>
              </a:spcBef>
              <a:defRPr lang="en-US" sz="1800" b="0" dirty="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7"/>
          <p:cNvSpPr>
            <a:spLocks noGrp="1"/>
          </p:cNvSpPr>
          <p:nvPr>
            <p:ph type="body" sz="quarter" idx="13"/>
          </p:nvPr>
        </p:nvSpPr>
        <p:spPr>
          <a:xfrm>
            <a:off x="376526" y="804113"/>
            <a:ext cx="8430895" cy="276999"/>
          </a:xfrm>
        </p:spPr>
        <p:txBody>
          <a:bodyPr/>
          <a:lstStyle>
            <a:lvl1pPr marL="0" indent="0">
              <a:buNone/>
              <a:defRPr sz="2000" b="1">
                <a:solidFill>
                  <a:schemeClr val="tx1"/>
                </a:solidFill>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12" name="Text Placeholder 10"/>
          <p:cNvSpPr>
            <a:spLocks noGrp="1"/>
          </p:cNvSpPr>
          <p:nvPr>
            <p:ph type="body" sz="quarter" idx="14"/>
          </p:nvPr>
        </p:nvSpPr>
        <p:spPr>
          <a:xfrm>
            <a:off x="512066" y="6291277"/>
            <a:ext cx="8220075" cy="138499"/>
          </a:xfrm>
        </p:spPr>
        <p:txBody>
          <a:bodyPr anchor="b"/>
          <a:lstStyle>
            <a:lvl1pPr marL="0" indent="0">
              <a:spcBef>
                <a:spcPts val="100"/>
              </a:spcBef>
              <a:buClr>
                <a:schemeClr val="tx1"/>
              </a:buClr>
              <a:buFontTx/>
              <a:buNone/>
              <a:defRPr sz="1000"/>
            </a:lvl1pPr>
          </a:lstStyle>
          <a:p>
            <a:pPr lvl="0"/>
            <a:r>
              <a:rPr lang="en-US" smtClean="0"/>
              <a:t>Click to edit Master text styles</a:t>
            </a:r>
          </a:p>
        </p:txBody>
      </p:sp>
      <p:sp>
        <p:nvSpPr>
          <p:cNvPr id="11" name="Text Placeholder 10"/>
          <p:cNvSpPr>
            <a:spLocks noGrp="1"/>
          </p:cNvSpPr>
          <p:nvPr>
            <p:ph type="body" sz="quarter" idx="15"/>
          </p:nvPr>
        </p:nvSpPr>
        <p:spPr>
          <a:xfrm>
            <a:off x="512064" y="6638558"/>
            <a:ext cx="8257032" cy="138499"/>
          </a:xfrm>
        </p:spPr>
        <p:txBody>
          <a:bodyPr anchor="b"/>
          <a:lstStyle>
            <a:lvl1pPr marL="0" indent="0">
              <a:spcBef>
                <a:spcPts val="100"/>
              </a:spcBef>
              <a:buNone/>
              <a:defRPr sz="1000"/>
            </a:lvl1pPr>
            <a:lvl2pPr>
              <a:defRPr sz="1000"/>
            </a:lvl2pPr>
            <a:lvl3pPr>
              <a:defRPr sz="1000"/>
            </a:lvl3pPr>
            <a:lvl4pPr>
              <a:defRPr sz="1000"/>
            </a:lvl4pPr>
            <a:lvl5pPr>
              <a:defRPr sz="1000"/>
            </a:lvl5pPr>
          </a:lstStyle>
          <a:p>
            <a:pPr lvl="0"/>
            <a:r>
              <a:rPr lang="en-US" smtClean="0"/>
              <a:t>Click to edit Master text styles</a:t>
            </a:r>
          </a:p>
        </p:txBody>
      </p:sp>
      <p:sp>
        <p:nvSpPr>
          <p:cNvPr id="7" name="Slide Number Placeholder 4"/>
          <p:cNvSpPr>
            <a:spLocks noGrp="1"/>
          </p:cNvSpPr>
          <p:nvPr>
            <p:ph type="sldNum" sz="quarter" idx="16"/>
          </p:nvPr>
        </p:nvSpPr>
        <p:spPr/>
        <p:txBody>
          <a:bodyPr/>
          <a:lstStyle>
            <a:lvl1pPr>
              <a:defRPr>
                <a:effectLst>
                  <a:outerShdw blurRad="38100" dist="38100" dir="2700000" algn="tl">
                    <a:srgbClr val="000000">
                      <a:alpha val="43137"/>
                    </a:srgbClr>
                  </a:outerShdw>
                </a:effectLst>
              </a:defRPr>
            </a:lvl1pPr>
          </a:lstStyle>
          <a:p>
            <a:pPr>
              <a:defRPr/>
            </a:pPr>
            <a:fld id="{B3E71D5C-9CC7-49F4-B79B-1AC8CA16C467}" type="slidenum">
              <a:rPr lang="en-US"/>
              <a:pPr>
                <a:defRPr/>
              </a:pPr>
              <a:t>‹#›</a:t>
            </a:fld>
            <a:endParaRPr lang="en-US"/>
          </a:p>
        </p:txBody>
      </p:sp>
    </p:spTree>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9"/>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52E75D01-D701-49E6-839B-EFE9ECB62BEB}" type="datetimeFigureOut">
              <a:rPr lang="en-US"/>
              <a:pPr>
                <a:defRPr/>
              </a:pPr>
              <a:t>12/10/2016</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B5C99536-BAEA-4396-8426-9AC84737AF93}" type="slidenum">
              <a:rPr lang="en-GB"/>
              <a:pPr>
                <a:defRPr/>
              </a:pPr>
              <a:t>‹#›</a:t>
            </a:fld>
            <a:endParaRPr lang="en-GB"/>
          </a:p>
        </p:txBody>
      </p:sp>
    </p:spTree>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userDrawn="1">
  <p:cSld name="Bullet Slide">
    <p:spTree>
      <p:nvGrpSpPr>
        <p:cNvPr id="1" name=""/>
        <p:cNvGrpSpPr/>
        <p:nvPr/>
      </p:nvGrpSpPr>
      <p:grpSpPr>
        <a:xfrm>
          <a:off x="0" y="0"/>
          <a:ext cx="0" cy="0"/>
          <a:chOff x="0" y="0"/>
          <a:chExt cx="0" cy="0"/>
        </a:xfrm>
      </p:grpSpPr>
      <p:sp>
        <p:nvSpPr>
          <p:cNvPr id="2" name="Title 1"/>
          <p:cNvSpPr>
            <a:spLocks noGrp="1"/>
          </p:cNvSpPr>
          <p:nvPr>
            <p:ph type="title"/>
          </p:nvPr>
        </p:nvSpPr>
        <p:spPr>
          <a:xfrm>
            <a:off x="280988" y="249238"/>
            <a:ext cx="8418576" cy="433324"/>
          </a:xfrm>
          <a:noFill/>
          <a:ln>
            <a:noFill/>
          </a:ln>
        </p:spPr>
        <p:txBody>
          <a:bodyPr/>
          <a:lstStyle>
            <a:lvl1pPr>
              <a:defRPr lang="en-US" dirty="0"/>
            </a:lvl1pPr>
          </a:lstStyle>
          <a:p>
            <a:pPr lvl="0"/>
            <a:r>
              <a:rPr lang="en-US" smtClean="0"/>
              <a:t>Click to edit Master title style</a:t>
            </a:r>
            <a:endParaRPr lang="en-US" dirty="0"/>
          </a:p>
        </p:txBody>
      </p:sp>
      <p:sp>
        <p:nvSpPr>
          <p:cNvPr id="6" name="Text Placeholder 5"/>
          <p:cNvSpPr>
            <a:spLocks noGrp="1"/>
          </p:cNvSpPr>
          <p:nvPr>
            <p:ph type="body" sz="quarter" idx="12"/>
          </p:nvPr>
        </p:nvSpPr>
        <p:spPr>
          <a:xfrm>
            <a:off x="280991" y="989462"/>
            <a:ext cx="8430895" cy="1581972"/>
          </a:xfrm>
          <a:noFill/>
          <a:ln>
            <a:noFill/>
          </a:ln>
        </p:spPr>
        <p:txBody>
          <a:bodyPr/>
          <a:lstStyle>
            <a:lvl1pPr>
              <a:spcBef>
                <a:spcPts val="600"/>
              </a:spcBef>
              <a:defRPr lang="en-US" sz="1800" b="0" dirty="0" smtClean="0"/>
            </a:lvl1pPr>
            <a:lvl2pPr>
              <a:spcBef>
                <a:spcPts val="600"/>
              </a:spcBef>
              <a:defRPr lang="en-US" sz="1800" b="0" dirty="0" smtClean="0"/>
            </a:lvl2pPr>
            <a:lvl3pPr>
              <a:spcBef>
                <a:spcPts val="600"/>
              </a:spcBef>
              <a:defRPr lang="en-US" sz="1800" b="0" dirty="0" smtClean="0"/>
            </a:lvl3pPr>
            <a:lvl4pPr>
              <a:spcBef>
                <a:spcPts val="600"/>
              </a:spcBef>
              <a:defRPr lang="en-US" sz="1800" b="0" dirty="0" smtClean="0"/>
            </a:lvl4pPr>
            <a:lvl5pPr>
              <a:spcBef>
                <a:spcPts val="600"/>
              </a:spcBef>
              <a:defRPr lang="en-US" sz="1800" b="0" dirty="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10"/>
          <p:cNvSpPr>
            <a:spLocks noGrp="1"/>
          </p:cNvSpPr>
          <p:nvPr>
            <p:ph type="body" sz="quarter" idx="14"/>
          </p:nvPr>
        </p:nvSpPr>
        <p:spPr>
          <a:xfrm>
            <a:off x="512066" y="6291277"/>
            <a:ext cx="8220075" cy="138499"/>
          </a:xfrm>
          <a:noFill/>
          <a:ln w="9525">
            <a:noFill/>
            <a:miter lim="800000"/>
            <a:headEnd/>
            <a:tailEnd/>
          </a:ln>
          <a:effectLst/>
        </p:spPr>
        <p:txBody>
          <a:bodyPr anchor="b"/>
          <a:lstStyle>
            <a:lvl1pPr marL="173038" indent="-173038">
              <a:spcBef>
                <a:spcPts val="100"/>
              </a:spcBef>
              <a:buClr>
                <a:schemeClr val="tx1"/>
              </a:buClr>
              <a:buFontTx/>
              <a:buNone/>
              <a:defRPr lang="en-US" sz="1000" dirty="0">
                <a:solidFill>
                  <a:schemeClr val="tx1"/>
                </a:solidFill>
                <a:latin typeface="+mn-lt"/>
                <a:ea typeface="+mn-ea"/>
                <a:cs typeface="+mn-cs"/>
              </a:defRPr>
            </a:lvl1pPr>
          </a:lstStyle>
          <a:p>
            <a:pPr lvl="0"/>
            <a:r>
              <a:rPr lang="en-US" smtClean="0"/>
              <a:t>Click to edit Master text styles</a:t>
            </a:r>
          </a:p>
        </p:txBody>
      </p:sp>
      <p:sp>
        <p:nvSpPr>
          <p:cNvPr id="8" name="Text Placeholder 10"/>
          <p:cNvSpPr>
            <a:spLocks noGrp="1"/>
          </p:cNvSpPr>
          <p:nvPr>
            <p:ph type="body" sz="quarter" idx="15"/>
          </p:nvPr>
        </p:nvSpPr>
        <p:spPr>
          <a:xfrm>
            <a:off x="512064" y="6638558"/>
            <a:ext cx="8257032" cy="138499"/>
          </a:xfrm>
        </p:spPr>
        <p:txBody>
          <a:bodyPr anchor="b"/>
          <a:lstStyle>
            <a:lvl1pPr marL="0" indent="0">
              <a:spcBef>
                <a:spcPts val="100"/>
              </a:spcBef>
              <a:buNone/>
              <a:defRPr sz="1000"/>
            </a:lvl1pPr>
            <a:lvl2pPr>
              <a:defRPr sz="1000"/>
            </a:lvl2pPr>
            <a:lvl3pPr>
              <a:defRPr sz="1000"/>
            </a:lvl3pPr>
            <a:lvl4pPr>
              <a:defRPr sz="1000"/>
            </a:lvl4pPr>
            <a:lvl5pPr>
              <a:defRPr sz="1000"/>
            </a:lvl5pPr>
          </a:lstStyle>
          <a:p>
            <a:pPr lvl="0"/>
            <a:r>
              <a:rPr lang="en-US" smtClean="0"/>
              <a:t>Click to edit Master text styles</a:t>
            </a:r>
          </a:p>
        </p:txBody>
      </p:sp>
      <p:sp>
        <p:nvSpPr>
          <p:cNvPr id="7" name="Slide Number Placeholder 4"/>
          <p:cNvSpPr>
            <a:spLocks noGrp="1"/>
          </p:cNvSpPr>
          <p:nvPr>
            <p:ph type="sldNum" sz="quarter" idx="16"/>
          </p:nvPr>
        </p:nvSpPr>
        <p:spPr/>
        <p:txBody>
          <a:bodyPr/>
          <a:lstStyle>
            <a:lvl1pPr>
              <a:defRPr>
                <a:effectLst>
                  <a:outerShdw blurRad="38100" dist="38100" dir="2700000" algn="tl">
                    <a:srgbClr val="000000">
                      <a:alpha val="43137"/>
                    </a:srgbClr>
                  </a:outerShdw>
                </a:effectLst>
              </a:defRPr>
            </a:lvl1pPr>
          </a:lstStyle>
          <a:p>
            <a:pPr>
              <a:defRPr/>
            </a:pPr>
            <a:fld id="{C0C95AB6-B8A8-4FA7-913C-7EB58EFAAF78}" type="slidenum">
              <a:rPr lang="en-US"/>
              <a:pPr>
                <a:defRPr/>
              </a:pPr>
              <a:t>‹#›</a:t>
            </a:fld>
            <a:endParaRPr lang="en-US"/>
          </a:p>
        </p:txBody>
      </p:sp>
    </p:spTree>
  </p:cSld>
  <p:clrMapOvr>
    <a:masterClrMapping/>
  </p:clrMapOvr>
  <p:transition>
    <p:fade/>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2" name="Title 1"/>
          <p:cNvSpPr>
            <a:spLocks noGrp="1"/>
          </p:cNvSpPr>
          <p:nvPr>
            <p:ph type="title"/>
          </p:nvPr>
        </p:nvSpPr>
        <p:spPr>
          <a:xfrm>
            <a:off x="280988" y="249238"/>
            <a:ext cx="8290560" cy="433324"/>
          </a:xfrm>
          <a:noFill/>
          <a:ln>
            <a:noFill/>
          </a:ln>
        </p:spPr>
        <p:txBody>
          <a:bodyPr/>
          <a:lstStyle>
            <a:lvl1pPr>
              <a:defRPr lang="en-US" dirty="0"/>
            </a:lvl1pPr>
          </a:lstStyle>
          <a:p>
            <a:pPr lvl="0"/>
            <a:r>
              <a:rPr lang="en-US" smtClean="0"/>
              <a:t>Click to edit Master title style</a:t>
            </a:r>
            <a:endParaRPr lang="en-US" dirty="0"/>
          </a:p>
        </p:txBody>
      </p:sp>
      <p:sp>
        <p:nvSpPr>
          <p:cNvPr id="7" name="Text Placeholder 7"/>
          <p:cNvSpPr>
            <a:spLocks noGrp="1"/>
          </p:cNvSpPr>
          <p:nvPr>
            <p:ph type="body" sz="quarter" idx="13"/>
          </p:nvPr>
        </p:nvSpPr>
        <p:spPr>
          <a:xfrm>
            <a:off x="530228" y="914473"/>
            <a:ext cx="8275447" cy="276999"/>
          </a:xfrm>
        </p:spPr>
        <p:txBody>
          <a:bodyPr/>
          <a:lstStyle>
            <a:lvl1pPr marL="0" indent="0" algn="ctr">
              <a:buNone/>
              <a:defRPr sz="2000" b="1">
                <a:solidFill>
                  <a:schemeClr val="tx1"/>
                </a:solidFill>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14" name="Text Placeholder 10"/>
          <p:cNvSpPr>
            <a:spLocks noGrp="1"/>
          </p:cNvSpPr>
          <p:nvPr>
            <p:ph type="body" sz="quarter" idx="14"/>
          </p:nvPr>
        </p:nvSpPr>
        <p:spPr>
          <a:xfrm>
            <a:off x="512066" y="6291277"/>
            <a:ext cx="8220075" cy="138499"/>
          </a:xfrm>
          <a:noFill/>
          <a:ln w="9525">
            <a:noFill/>
            <a:miter lim="800000"/>
            <a:headEnd/>
            <a:tailEnd/>
          </a:ln>
          <a:effectLst/>
        </p:spPr>
        <p:txBody>
          <a:bodyPr anchor="b"/>
          <a:lstStyle>
            <a:lvl1pPr marL="173038" indent="-173038">
              <a:spcBef>
                <a:spcPts val="100"/>
              </a:spcBef>
              <a:buClr>
                <a:schemeClr val="tx1"/>
              </a:buClr>
              <a:buFontTx/>
              <a:buNone/>
              <a:defRPr lang="en-US" sz="1000" dirty="0">
                <a:solidFill>
                  <a:schemeClr val="tx1"/>
                </a:solidFill>
                <a:latin typeface="+mn-lt"/>
                <a:ea typeface="+mn-ea"/>
                <a:cs typeface="+mn-cs"/>
              </a:defRPr>
            </a:lvl1pPr>
          </a:lstStyle>
          <a:p>
            <a:pPr lvl="0"/>
            <a:r>
              <a:rPr lang="en-US" smtClean="0"/>
              <a:t>Click to edit Master text styles</a:t>
            </a:r>
          </a:p>
        </p:txBody>
      </p:sp>
      <p:sp>
        <p:nvSpPr>
          <p:cNvPr id="16" name="Chart Placeholder 15"/>
          <p:cNvSpPr>
            <a:spLocks noGrp="1"/>
          </p:cNvSpPr>
          <p:nvPr>
            <p:ph type="chart" sz="quarter" idx="15"/>
          </p:nvPr>
        </p:nvSpPr>
        <p:spPr>
          <a:xfrm>
            <a:off x="960126" y="1553844"/>
            <a:ext cx="7196327" cy="3950844"/>
          </a:xfrm>
        </p:spPr>
        <p:txBody>
          <a:bodyPr wrap="none">
            <a:noAutofit/>
          </a:bodyPr>
          <a:lstStyle>
            <a:lvl1pPr>
              <a:buNone/>
              <a:defRPr/>
            </a:lvl1pPr>
          </a:lstStyle>
          <a:p>
            <a:pPr lvl="0"/>
            <a:r>
              <a:rPr lang="en-US" noProof="0" smtClean="0"/>
              <a:t>Click icon to add chart</a:t>
            </a:r>
            <a:endParaRPr lang="en-US" noProof="0" dirty="0"/>
          </a:p>
        </p:txBody>
      </p:sp>
      <p:sp>
        <p:nvSpPr>
          <p:cNvPr id="10" name="Text Placeholder 10"/>
          <p:cNvSpPr>
            <a:spLocks noGrp="1"/>
          </p:cNvSpPr>
          <p:nvPr>
            <p:ph type="body" sz="quarter" idx="16"/>
          </p:nvPr>
        </p:nvSpPr>
        <p:spPr>
          <a:xfrm>
            <a:off x="512064" y="6638558"/>
            <a:ext cx="8257032" cy="138499"/>
          </a:xfrm>
        </p:spPr>
        <p:txBody>
          <a:bodyPr anchor="b"/>
          <a:lstStyle>
            <a:lvl1pPr marL="0" indent="0">
              <a:spcBef>
                <a:spcPts val="100"/>
              </a:spcBef>
              <a:buNone/>
              <a:defRPr sz="1000"/>
            </a:lvl1pPr>
            <a:lvl2pPr>
              <a:defRPr sz="1000"/>
            </a:lvl2pPr>
            <a:lvl3pPr>
              <a:defRPr sz="1000"/>
            </a:lvl3pPr>
            <a:lvl4pPr>
              <a:defRPr sz="1000"/>
            </a:lvl4pPr>
            <a:lvl5pPr>
              <a:defRPr sz="1000"/>
            </a:lvl5pPr>
          </a:lstStyle>
          <a:p>
            <a:pPr lvl="0"/>
            <a:r>
              <a:rPr lang="en-US" smtClean="0"/>
              <a:t>Click to edit Master text styles</a:t>
            </a:r>
          </a:p>
        </p:txBody>
      </p:sp>
      <p:sp>
        <p:nvSpPr>
          <p:cNvPr id="8" name="Slide Number Placeholder 4"/>
          <p:cNvSpPr>
            <a:spLocks noGrp="1"/>
          </p:cNvSpPr>
          <p:nvPr>
            <p:ph type="sldNum" sz="quarter" idx="17"/>
          </p:nvPr>
        </p:nvSpPr>
        <p:spPr/>
        <p:txBody>
          <a:bodyPr/>
          <a:lstStyle>
            <a:lvl1pPr>
              <a:defRPr>
                <a:effectLst>
                  <a:outerShdw blurRad="38100" dist="38100" dir="2700000" algn="tl">
                    <a:srgbClr val="000000">
                      <a:alpha val="43137"/>
                    </a:srgbClr>
                  </a:outerShdw>
                </a:effectLst>
              </a:defRPr>
            </a:lvl1pPr>
          </a:lstStyle>
          <a:p>
            <a:pPr>
              <a:defRPr/>
            </a:pPr>
            <a:fld id="{A5CF7782-B9DE-4FDF-9626-3CD5D322C1E2}" type="slidenum">
              <a:rPr lang="en-US"/>
              <a:pPr>
                <a:defRPr/>
              </a:pPr>
              <a:t>‹#›</a:t>
            </a:fld>
            <a:endParaRPr lang="en-US"/>
          </a:p>
        </p:txBody>
      </p:sp>
    </p:spTree>
  </p:cSld>
  <p:clrMapOvr>
    <a:masterClrMapping/>
  </p:clrMapOvr>
  <p:transition>
    <p:fade/>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Line 4"/>
          <p:cNvSpPr>
            <a:spLocks noChangeShapeType="1"/>
          </p:cNvSpPr>
          <p:nvPr userDrawn="1"/>
        </p:nvSpPr>
        <p:spPr bwMode="auto">
          <a:xfrm>
            <a:off x="0" y="3059113"/>
            <a:ext cx="9144000" cy="0"/>
          </a:xfrm>
          <a:prstGeom prst="line">
            <a:avLst/>
          </a:prstGeom>
          <a:noFill/>
          <a:ln w="76200">
            <a:solidFill>
              <a:schemeClr val="bg2"/>
            </a:solidFill>
            <a:round/>
            <a:headEnd/>
            <a:tailEnd/>
          </a:ln>
          <a:effectLst/>
        </p:spPr>
        <p:txBody>
          <a:bodyPr wrap="none">
            <a:spAutoFit/>
          </a:bodyPr>
          <a:lstStyle/>
          <a:p>
            <a:pPr algn="ctr">
              <a:lnSpc>
                <a:spcPct val="90000"/>
              </a:lnSpc>
              <a:defRPr/>
            </a:pPr>
            <a:endParaRPr lang="en-US" sz="1600" b="1">
              <a:ln>
                <a:solidFill>
                  <a:srgbClr val="5672A4"/>
                </a:solidFill>
              </a:ln>
              <a:solidFill>
                <a:prstClr val="white"/>
              </a:solidFill>
              <a:effectLst/>
              <a:latin typeface="Arial"/>
            </a:endParaRPr>
          </a:p>
        </p:txBody>
      </p:sp>
      <p:sp>
        <p:nvSpPr>
          <p:cNvPr id="1235970" name="Rectangle 2"/>
          <p:cNvSpPr>
            <a:spLocks noGrp="1" noChangeArrowheads="1"/>
          </p:cNvSpPr>
          <p:nvPr>
            <p:ph type="subTitle" idx="1"/>
          </p:nvPr>
        </p:nvSpPr>
        <p:spPr>
          <a:xfrm>
            <a:off x="527050" y="3352800"/>
            <a:ext cx="8001000" cy="443198"/>
          </a:xfrm>
        </p:spPr>
        <p:txBody>
          <a:bodyPr/>
          <a:lstStyle>
            <a:lvl1pPr marL="0" indent="0">
              <a:buFont typeface="Arial Black" pitchFamily="34" charset="0"/>
              <a:buNone/>
              <a:defRPr sz="3200" b="1">
                <a:solidFill>
                  <a:schemeClr val="tx1"/>
                </a:solidFill>
              </a:defRPr>
            </a:lvl1pPr>
          </a:lstStyle>
          <a:p>
            <a:r>
              <a:rPr lang="en-US" smtClean="0"/>
              <a:t>Click to edit Master subtitle style</a:t>
            </a:r>
            <a:endParaRPr lang="en-US" dirty="0"/>
          </a:p>
        </p:txBody>
      </p:sp>
      <p:sp>
        <p:nvSpPr>
          <p:cNvPr id="1235973" name="Rectangle 5"/>
          <p:cNvSpPr>
            <a:spLocks noGrp="1" noChangeArrowheads="1"/>
          </p:cNvSpPr>
          <p:nvPr>
            <p:ph type="ctrTitle" sz="quarter"/>
          </p:nvPr>
        </p:nvSpPr>
        <p:spPr>
          <a:xfrm>
            <a:off x="527050" y="1429512"/>
            <a:ext cx="8001000" cy="1462580"/>
          </a:xfrm>
          <a:ln/>
        </p:spPr>
        <p:txBody>
          <a:bodyPr anchor="b"/>
          <a:lstStyle>
            <a:lvl1pPr>
              <a:defRPr sz="5400">
                <a:solidFill>
                  <a:schemeClr val="tx2"/>
                </a:solidFill>
              </a:defRPr>
            </a:lvl1pPr>
          </a:lstStyle>
          <a:p>
            <a:r>
              <a:rPr lang="en-US" smtClean="0"/>
              <a:t>Click to edit Master title style</a:t>
            </a:r>
            <a:endParaRPr lang="en-US" dirty="0"/>
          </a:p>
        </p:txBody>
      </p:sp>
      <p:sp>
        <p:nvSpPr>
          <p:cNvPr id="6" name="Text Placeholder 10"/>
          <p:cNvSpPr>
            <a:spLocks noGrp="1"/>
          </p:cNvSpPr>
          <p:nvPr>
            <p:ph type="body" sz="quarter" idx="14"/>
          </p:nvPr>
        </p:nvSpPr>
        <p:spPr>
          <a:xfrm>
            <a:off x="512066" y="6291277"/>
            <a:ext cx="8220075" cy="138499"/>
          </a:xfrm>
          <a:noFill/>
          <a:ln w="9525">
            <a:noFill/>
            <a:miter lim="800000"/>
            <a:headEnd/>
            <a:tailEnd/>
          </a:ln>
          <a:effectLst/>
        </p:spPr>
        <p:txBody>
          <a:bodyPr anchor="b"/>
          <a:lstStyle>
            <a:lvl1pPr marL="173038" indent="-173038">
              <a:spcBef>
                <a:spcPts val="100"/>
              </a:spcBef>
              <a:buClr>
                <a:schemeClr val="tx1"/>
              </a:buClr>
              <a:buFontTx/>
              <a:buNone/>
              <a:defRPr lang="en-US" sz="1000" dirty="0">
                <a:solidFill>
                  <a:schemeClr val="tx1"/>
                </a:solidFill>
                <a:latin typeface="+mn-lt"/>
                <a:ea typeface="+mn-ea"/>
                <a:cs typeface="+mn-cs"/>
              </a:defRPr>
            </a:lvl1pPr>
          </a:lstStyle>
          <a:p>
            <a:pPr lvl="0"/>
            <a:r>
              <a:rPr lang="en-US" smtClean="0"/>
              <a:t>Click to edit Master text styles</a:t>
            </a:r>
          </a:p>
        </p:txBody>
      </p:sp>
      <p:sp>
        <p:nvSpPr>
          <p:cNvPr id="7" name="Text Placeholder 10"/>
          <p:cNvSpPr>
            <a:spLocks noGrp="1"/>
          </p:cNvSpPr>
          <p:nvPr>
            <p:ph type="body" sz="quarter" idx="16"/>
          </p:nvPr>
        </p:nvSpPr>
        <p:spPr>
          <a:xfrm>
            <a:off x="512064" y="6638558"/>
            <a:ext cx="8257032" cy="138499"/>
          </a:xfrm>
        </p:spPr>
        <p:txBody>
          <a:bodyPr anchor="b"/>
          <a:lstStyle>
            <a:lvl1pPr marL="0" indent="0">
              <a:spcBef>
                <a:spcPts val="100"/>
              </a:spcBef>
              <a:buNone/>
              <a:defRPr sz="1000"/>
            </a:lvl1pPr>
            <a:lvl2pPr>
              <a:defRPr sz="1000"/>
            </a:lvl2pPr>
            <a:lvl3pPr>
              <a:defRPr sz="1000"/>
            </a:lvl3pPr>
            <a:lvl4pPr>
              <a:defRPr sz="1000"/>
            </a:lvl4pPr>
            <a:lvl5pPr>
              <a:defRPr sz="1000"/>
            </a:lvl5pPr>
          </a:lstStyle>
          <a:p>
            <a:pPr lvl="0"/>
            <a:r>
              <a:rPr lang="en-US" smtClean="0"/>
              <a:t>Click to edit Master text styles</a:t>
            </a:r>
          </a:p>
        </p:txBody>
      </p:sp>
      <p:sp>
        <p:nvSpPr>
          <p:cNvPr id="9" name="Slide Number Placeholder 7"/>
          <p:cNvSpPr>
            <a:spLocks noGrp="1"/>
          </p:cNvSpPr>
          <p:nvPr>
            <p:ph type="sldNum" sz="quarter" idx="17"/>
          </p:nvPr>
        </p:nvSpPr>
        <p:spPr/>
        <p:txBody>
          <a:bodyPr/>
          <a:lstStyle>
            <a:lvl1pPr>
              <a:defRPr>
                <a:effectLst>
                  <a:outerShdw blurRad="38100" dist="38100" dir="2700000" algn="tl">
                    <a:srgbClr val="000000">
                      <a:alpha val="43137"/>
                    </a:srgbClr>
                  </a:outerShdw>
                </a:effectLst>
              </a:defRPr>
            </a:lvl1pPr>
          </a:lstStyle>
          <a:p>
            <a:pPr>
              <a:defRPr/>
            </a:pPr>
            <a:fld id="{A3B6175F-0986-47B4-8846-A48722F74D64}" type="slidenum">
              <a:rPr lang="en-US"/>
              <a:pPr>
                <a:defRPr/>
              </a:pPr>
              <a:t>‹#›</a:t>
            </a:fld>
            <a:endParaRPr lang="en-US"/>
          </a:p>
        </p:txBody>
      </p:sp>
    </p:spTree>
  </p:cSld>
  <p:clrMapOvr>
    <a:masterClrMapping/>
  </p:clrMapOvr>
  <p:transition>
    <p:fade/>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0988" y="249238"/>
            <a:ext cx="8418513" cy="433388"/>
          </a:xfrm>
          <a:noFill/>
          <a:ln>
            <a:noFill/>
          </a:ln>
        </p:spPr>
        <p:txBody>
          <a:bodyPr/>
          <a:lstStyle>
            <a:lvl1pPr>
              <a:defRPr lang="en-US"/>
            </a:lvl1pPr>
          </a:lstStyle>
          <a:p>
            <a:pPr lvl="0"/>
            <a:r>
              <a:rPr lang="en-US" smtClean="0"/>
              <a:t>Click to edit Master title style</a:t>
            </a:r>
            <a:endParaRPr lang="en-US"/>
          </a:p>
        </p:txBody>
      </p:sp>
      <p:sp>
        <p:nvSpPr>
          <p:cNvPr id="3" name="Content Placeholder 2"/>
          <p:cNvSpPr>
            <a:spLocks noGrp="1"/>
          </p:cNvSpPr>
          <p:nvPr>
            <p:ph idx="1"/>
          </p:nvPr>
        </p:nvSpPr>
        <p:spPr>
          <a:xfrm>
            <a:off x="280988" y="922125"/>
            <a:ext cx="8408988" cy="1581972"/>
          </a:xfrm>
          <a:noFill/>
          <a:ln>
            <a:noFill/>
          </a:ln>
        </p:spPr>
        <p:txBody>
          <a:bodyPr/>
          <a:lstStyle>
            <a:lvl1pPr>
              <a:spcBef>
                <a:spcPts val="600"/>
              </a:spcBef>
              <a:defRPr lang="en-US" sz="1800" b="0" smtClean="0"/>
            </a:lvl1pPr>
            <a:lvl2pPr>
              <a:spcBef>
                <a:spcPts val="600"/>
              </a:spcBef>
              <a:defRPr lang="en-US" sz="1800" b="0" smtClean="0"/>
            </a:lvl2pPr>
            <a:lvl3pPr>
              <a:spcBef>
                <a:spcPts val="600"/>
              </a:spcBef>
              <a:defRPr lang="en-US" sz="1800" b="0" smtClean="0"/>
            </a:lvl3pPr>
            <a:lvl4pPr>
              <a:spcBef>
                <a:spcPts val="600"/>
              </a:spcBef>
              <a:defRPr lang="en-US" sz="1800" b="0" smtClean="0"/>
            </a:lvl4pPr>
            <a:lvl5pPr>
              <a:spcBef>
                <a:spcPts val="600"/>
              </a:spcBef>
              <a:defRPr lang="en-US" sz="1800"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4"/>
          <p:cNvSpPr>
            <a:spLocks noGrp="1"/>
          </p:cNvSpPr>
          <p:nvPr>
            <p:ph type="sldNum" sz="quarter" idx="10"/>
          </p:nvPr>
        </p:nvSpPr>
        <p:spPr/>
        <p:txBody>
          <a:bodyPr/>
          <a:lstStyle>
            <a:lvl1pPr>
              <a:defRPr>
                <a:effectLst>
                  <a:outerShdw blurRad="38100" dist="38100" dir="2700000" algn="tl">
                    <a:srgbClr val="000000">
                      <a:alpha val="43137"/>
                    </a:srgbClr>
                  </a:outerShdw>
                </a:effectLst>
              </a:defRPr>
            </a:lvl1pPr>
          </a:lstStyle>
          <a:p>
            <a:pPr>
              <a:defRPr/>
            </a:pPr>
            <a:fld id="{9AB878CF-E882-4903-B5BC-F7F9EF02E281}" type="slidenum">
              <a:rPr lang="en-US"/>
              <a:pPr>
                <a:defRPr/>
              </a:pPr>
              <a:t>‹#›</a:t>
            </a:fld>
            <a:endParaRPr lang="en-US"/>
          </a:p>
        </p:txBody>
      </p:sp>
    </p:spTree>
  </p:cSld>
  <p:clrMapOvr>
    <a:masterClrMapping/>
  </p:clrMapOvr>
  <p:transition>
    <p:fade/>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80988" y="249238"/>
            <a:ext cx="8418513" cy="433388"/>
          </a:xfrm>
          <a:noFill/>
          <a:ln>
            <a:noFill/>
          </a:ln>
        </p:spPr>
        <p:txBody>
          <a:bodyPr/>
          <a:lstStyle>
            <a:lvl1pPr>
              <a:defRPr lang="en-US"/>
            </a:lvl1pPr>
          </a:lstStyle>
          <a:p>
            <a:pPr lvl="0"/>
            <a:r>
              <a:rPr lang="en-US" smtClean="0"/>
              <a:t>Click to edit Master title style</a:t>
            </a:r>
            <a:endParaRPr lang="en-US"/>
          </a:p>
        </p:txBody>
      </p:sp>
      <p:sp>
        <p:nvSpPr>
          <p:cNvPr id="3" name="Slide Number Placeholder 4"/>
          <p:cNvSpPr>
            <a:spLocks noGrp="1"/>
          </p:cNvSpPr>
          <p:nvPr>
            <p:ph type="sldNum" sz="quarter" idx="10"/>
          </p:nvPr>
        </p:nvSpPr>
        <p:spPr/>
        <p:txBody>
          <a:bodyPr/>
          <a:lstStyle>
            <a:lvl1pPr>
              <a:defRPr>
                <a:effectLst>
                  <a:outerShdw blurRad="38100" dist="38100" dir="2700000" algn="tl">
                    <a:srgbClr val="000000">
                      <a:alpha val="43137"/>
                    </a:srgbClr>
                  </a:outerShdw>
                </a:effectLst>
              </a:defRPr>
            </a:lvl1pPr>
          </a:lstStyle>
          <a:p>
            <a:pPr>
              <a:defRPr/>
            </a:pPr>
            <a:fld id="{E5644CEC-3C71-47A6-BFA4-108D2024A604}" type="slidenum">
              <a:rPr lang="en-US"/>
              <a:pPr>
                <a:defRPr/>
              </a:pPr>
              <a:t>‹#›</a:t>
            </a:fld>
            <a:endParaRPr lang="en-US"/>
          </a:p>
        </p:txBody>
      </p:sp>
    </p:spTree>
  </p:cSld>
  <p:clrMapOvr>
    <a:masterClrMapping/>
  </p:clrMapOvr>
  <p:transition>
    <p:fade/>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4"/>
          <p:cNvSpPr>
            <a:spLocks noGrp="1"/>
          </p:cNvSpPr>
          <p:nvPr>
            <p:ph type="sldNum" sz="quarter" idx="10"/>
          </p:nvPr>
        </p:nvSpPr>
        <p:spPr/>
        <p:txBody>
          <a:bodyPr/>
          <a:lstStyle>
            <a:lvl1pPr>
              <a:defRPr>
                <a:effectLst>
                  <a:outerShdw blurRad="38100" dist="38100" dir="2700000" algn="tl">
                    <a:srgbClr val="000000">
                      <a:alpha val="43137"/>
                    </a:srgbClr>
                  </a:outerShdw>
                </a:effectLst>
              </a:defRPr>
            </a:lvl1pPr>
          </a:lstStyle>
          <a:p>
            <a:pPr>
              <a:defRPr/>
            </a:pPr>
            <a:fld id="{2ED5D59F-6E5C-42B2-9E49-3B1B658AFA3F}" type="slidenum">
              <a:rPr lang="en-US"/>
              <a:pPr>
                <a:defRPr/>
              </a:pPr>
              <a:t>‹#›</a:t>
            </a:fld>
            <a:endParaRPr lang="en-US"/>
          </a:p>
        </p:txBody>
      </p:sp>
    </p:spTree>
  </p:cSld>
  <p:clrMapOvr>
    <a:masterClrMapping/>
  </p:clrMapOvr>
  <p:transition>
    <p:fade/>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4" name="Rectangle 19"/>
          <p:cNvSpPr>
            <a:spLocks noChangeArrowheads="1"/>
          </p:cNvSpPr>
          <p:nvPr/>
        </p:nvSpPr>
        <p:spPr bwMode="white">
          <a:xfrm>
            <a:off x="0" y="6705600"/>
            <a:ext cx="9144000" cy="152400"/>
          </a:xfrm>
          <a:prstGeom prst="rect">
            <a:avLst/>
          </a:prstGeom>
          <a:solidFill>
            <a:srgbClr val="FFFFFF"/>
          </a:solid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800" smtClean="0">
              <a:solidFill>
                <a:prstClr val="black"/>
              </a:solidFill>
              <a:effectLst/>
            </a:endParaRPr>
          </a:p>
        </p:txBody>
      </p:sp>
      <p:sp>
        <p:nvSpPr>
          <p:cNvPr id="5" name="Rectangle 20"/>
          <p:cNvSpPr>
            <a:spLocks noChangeArrowheads="1"/>
          </p:cNvSpPr>
          <p:nvPr/>
        </p:nvSpPr>
        <p:spPr bwMode="white">
          <a:xfrm>
            <a:off x="8991600" y="3175"/>
            <a:ext cx="152400" cy="6858000"/>
          </a:xfrm>
          <a:prstGeom prst="rect">
            <a:avLst/>
          </a:prstGeom>
          <a:solidFill>
            <a:srgbClr val="FFFFFF"/>
          </a:solid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800" smtClean="0">
              <a:solidFill>
                <a:prstClr val="black"/>
              </a:solidFill>
              <a:effectLst/>
            </a:endParaRPr>
          </a:p>
        </p:txBody>
      </p:sp>
      <p:sp>
        <p:nvSpPr>
          <p:cNvPr id="6" name="Rectangle 21"/>
          <p:cNvSpPr>
            <a:spLocks noChangeArrowheads="1"/>
          </p:cNvSpPr>
          <p:nvPr/>
        </p:nvSpPr>
        <p:spPr bwMode="white">
          <a:xfrm>
            <a:off x="0" y="0"/>
            <a:ext cx="152400" cy="6858000"/>
          </a:xfrm>
          <a:prstGeom prst="rect">
            <a:avLst/>
          </a:prstGeom>
          <a:solidFill>
            <a:srgbClr val="FFFFFF"/>
          </a:solid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800" smtClean="0">
              <a:solidFill>
                <a:prstClr val="black"/>
              </a:solidFill>
              <a:effectLst/>
            </a:endParaRPr>
          </a:p>
        </p:txBody>
      </p:sp>
      <p:sp>
        <p:nvSpPr>
          <p:cNvPr id="7" name="Rectangle 23"/>
          <p:cNvSpPr>
            <a:spLocks noChangeArrowheads="1"/>
          </p:cNvSpPr>
          <p:nvPr/>
        </p:nvSpPr>
        <p:spPr bwMode="white">
          <a:xfrm>
            <a:off x="0" y="0"/>
            <a:ext cx="9144000" cy="2514600"/>
          </a:xfrm>
          <a:prstGeom prst="rect">
            <a:avLst/>
          </a:prstGeom>
          <a:solidFill>
            <a:srgbClr val="FFFFFF"/>
          </a:solid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800" smtClean="0">
              <a:solidFill>
                <a:prstClr val="black"/>
              </a:solidFill>
              <a:effectLst/>
            </a:endParaRPr>
          </a:p>
        </p:txBody>
      </p:sp>
      <p:sp>
        <p:nvSpPr>
          <p:cNvPr id="10" name="Rectangle 9"/>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800">
              <a:solidFill>
                <a:prstClr val="black"/>
              </a:solidFill>
              <a:effectLst/>
            </a:endParaRPr>
          </a:p>
        </p:txBody>
      </p:sp>
      <p:sp>
        <p:nvSpPr>
          <p:cNvPr id="11" name="Straight Connector 10"/>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sz="1800">
              <a:solidFill>
                <a:prstClr val="black"/>
              </a:solidFill>
              <a:effectLst/>
            </a:endParaRPr>
          </a:p>
        </p:txBody>
      </p:sp>
      <p:sp>
        <p:nvSpPr>
          <p:cNvPr id="12" name="Rectangle 11"/>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sz="1800" dirty="0">
              <a:solidFill>
                <a:prstClr val="black"/>
              </a:solidFill>
              <a:effectLst/>
            </a:endParaRPr>
          </a:p>
        </p:txBody>
      </p:sp>
      <p:sp>
        <p:nvSpPr>
          <p:cNvPr id="13" name="Oval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prstClr val="white"/>
              </a:solidFill>
              <a:effectLst/>
            </a:endParaRPr>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prstClr val="white"/>
              </a:solidFill>
              <a:effectLst/>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8" name="Titl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en-US" smtClean="0"/>
              <a:t>Click to edit Master title style</a:t>
            </a:r>
            <a:endParaRPr lang="en-US"/>
          </a:p>
        </p:txBody>
      </p:sp>
      <p:sp>
        <p:nvSpPr>
          <p:cNvPr id="15" name="Date Placeholder 27"/>
          <p:cNvSpPr>
            <a:spLocks noGrp="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16" name="Footer Placeholder 16"/>
          <p:cNvSpPr>
            <a:spLocks noGrp="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17" name="Slide Number Placeholder 28"/>
          <p:cNvSpPr>
            <a:spLocks noGrp="1"/>
          </p:cNvSpPr>
          <p:nvPr>
            <p:ph type="sldNum" sz="quarter" idx="12"/>
          </p:nvPr>
        </p:nvSpPr>
        <p:spPr>
          <a:xfrm>
            <a:off x="4343400" y="2198688"/>
            <a:ext cx="457200" cy="441325"/>
          </a:xfrm>
        </p:spPr>
        <p:txBody>
          <a:bodyPr/>
          <a:lstStyle>
            <a:lvl1pPr>
              <a:defRPr>
                <a:solidFill>
                  <a:srgbClr val="8CADAE">
                    <a:shade val="75000"/>
                  </a:srgbClr>
                </a:solidFill>
                <a:effectLst>
                  <a:outerShdw blurRad="38100" dist="38100" dir="2700000" algn="tl">
                    <a:srgbClr val="000000">
                      <a:alpha val="43137"/>
                    </a:srgbClr>
                  </a:outerShdw>
                </a:effectLst>
              </a:defRPr>
            </a:lvl1pPr>
          </a:lstStyle>
          <a:p>
            <a:pPr>
              <a:defRPr/>
            </a:pPr>
            <a:fld id="{EDCCE76A-E02B-4E29-92F0-B619110E4305}" type="slidenum">
              <a:rPr lang="en-GB"/>
              <a:pPr>
                <a:defRPr/>
              </a:pPr>
              <a:t>‹#›</a:t>
            </a:fld>
            <a:endParaRPr lang="en-GB"/>
          </a:p>
        </p:txBody>
      </p:sp>
    </p:spTree>
  </p:cSld>
  <p:clrMapOvr>
    <a:overrideClrMapping bg1="lt1" tx1="dk1" bg2="lt2" tx2="dk2" accent1="accent1" accent2="accent2" accent3="accent3" accent4="accent4" accent5="accent5" accent6="accent6" hlink="hlink" folHlink="folHlink"/>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smtClean="0"/>
              <a:t>Click to edit Master title style</a:t>
            </a:r>
            <a:endParaRPr lang="en-US"/>
          </a:p>
        </p:txBody>
      </p:sp>
      <p:sp>
        <p:nvSpPr>
          <p:cNvPr id="8" name="Content Placeholder 7"/>
          <p:cNvSpPr>
            <a:spLocks noGrp="1"/>
          </p:cNvSpPr>
          <p:nvPr>
            <p:ph sz="quarter" idx="1"/>
          </p:nvPr>
        </p:nvSpPr>
        <p:spPr>
          <a:xfrm>
            <a:off x="301752" y="1527048"/>
            <a:ext cx="850392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5" name="Footer Placeholder 4"/>
          <p:cNvSpPr>
            <a:spLocks noGrp="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6" name="Slide Number Placeholder 5"/>
          <p:cNvSpPr>
            <a:spLocks noGrp="1"/>
          </p:cNvSpPr>
          <p:nvPr>
            <p:ph type="sldNum" sz="quarter" idx="12"/>
          </p:nvPr>
        </p:nvSpPr>
        <p:spPr>
          <a:xfrm>
            <a:off x="4362450" y="1027113"/>
            <a:ext cx="457200" cy="441325"/>
          </a:xfrm>
        </p:spPr>
        <p:txBody>
          <a:bodyPr/>
          <a:lstStyle>
            <a:lvl1pPr>
              <a:defRPr>
                <a:effectLst>
                  <a:outerShdw blurRad="38100" dist="38100" dir="2700000" algn="tl">
                    <a:srgbClr val="000000">
                      <a:alpha val="43137"/>
                    </a:srgbClr>
                  </a:outerShdw>
                </a:effectLst>
              </a:defRPr>
            </a:lvl1pPr>
          </a:lstStyle>
          <a:p>
            <a:pPr>
              <a:defRPr/>
            </a:pPr>
            <a:fld id="{DE43CA13-2F10-48F2-BA13-945B776AB4B3}" type="slidenum">
              <a:rPr lang="en-GB"/>
              <a:pPr>
                <a:defRPr/>
              </a:pPr>
              <a:t>‹#›</a:t>
            </a:fld>
            <a:endParaRPr lang="en-GB"/>
          </a:p>
        </p:txBody>
      </p:sp>
    </p:spTree>
  </p:cSld>
  <p:clrMapOvr>
    <a:overrideClrMapping bg1="lt1" tx1="dk1" bg2="lt2" tx2="dk2" accent1="accent1" accent2="accent2" accent3="accent3" accent4="accent4" accent5="accent5" accent6="accent6" hlink="hlink" folHlink="folHlink"/>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19"/>
          <p:cNvSpPr>
            <a:spLocks noChangeArrowheads="1"/>
          </p:cNvSpPr>
          <p:nvPr/>
        </p:nvSpPr>
        <p:spPr bwMode="white">
          <a:xfrm>
            <a:off x="0" y="0"/>
            <a:ext cx="152400" cy="6858000"/>
          </a:xfrm>
          <a:prstGeom prst="rect">
            <a:avLst/>
          </a:prstGeom>
          <a:solidFill>
            <a:srgbClr val="FFFFFF"/>
          </a:solid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800" smtClean="0">
              <a:solidFill>
                <a:prstClr val="black"/>
              </a:solidFill>
              <a:effectLst/>
            </a:endParaRPr>
          </a:p>
        </p:txBody>
      </p:sp>
      <p:sp>
        <p:nvSpPr>
          <p:cNvPr id="5" name="Rectangle 20"/>
          <p:cNvSpPr>
            <a:spLocks noChangeArrowheads="1"/>
          </p:cNvSpPr>
          <p:nvPr/>
        </p:nvSpPr>
        <p:spPr bwMode="white">
          <a:xfrm>
            <a:off x="0" y="6705600"/>
            <a:ext cx="9144000" cy="152400"/>
          </a:xfrm>
          <a:prstGeom prst="rect">
            <a:avLst/>
          </a:prstGeom>
          <a:solidFill>
            <a:srgbClr val="FFFFFF"/>
          </a:solid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800" smtClean="0">
              <a:solidFill>
                <a:prstClr val="black"/>
              </a:solidFill>
              <a:effectLst/>
            </a:endParaRPr>
          </a:p>
        </p:txBody>
      </p:sp>
      <p:sp>
        <p:nvSpPr>
          <p:cNvPr id="6" name="Rectangle 21"/>
          <p:cNvSpPr>
            <a:spLocks noChangeArrowheads="1"/>
          </p:cNvSpPr>
          <p:nvPr/>
        </p:nvSpPr>
        <p:spPr bwMode="white">
          <a:xfrm>
            <a:off x="0" y="0"/>
            <a:ext cx="9144000" cy="152400"/>
          </a:xfrm>
          <a:prstGeom prst="rect">
            <a:avLst/>
          </a:prstGeom>
          <a:solidFill>
            <a:srgbClr val="FFFFFF"/>
          </a:solid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800" smtClean="0">
              <a:solidFill>
                <a:prstClr val="black"/>
              </a:solidFill>
              <a:effectLst/>
            </a:endParaRPr>
          </a:p>
        </p:txBody>
      </p:sp>
      <p:sp>
        <p:nvSpPr>
          <p:cNvPr id="7" name="Rectangle 23"/>
          <p:cNvSpPr>
            <a:spLocks noChangeArrowheads="1"/>
          </p:cNvSpPr>
          <p:nvPr/>
        </p:nvSpPr>
        <p:spPr bwMode="white">
          <a:xfrm>
            <a:off x="8991600" y="19050"/>
            <a:ext cx="152400" cy="6858000"/>
          </a:xfrm>
          <a:prstGeom prst="rect">
            <a:avLst/>
          </a:prstGeom>
          <a:solidFill>
            <a:srgbClr val="FFFFFF"/>
          </a:solid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800" smtClean="0">
              <a:solidFill>
                <a:prstClr val="black"/>
              </a:solidFill>
              <a:effectLst/>
            </a:endParaRPr>
          </a:p>
        </p:txBody>
      </p:sp>
      <p:sp>
        <p:nvSpPr>
          <p:cNvPr id="8" name="Rectangle 24"/>
          <p:cNvSpPr>
            <a:spLocks noChangeArrowheads="1"/>
          </p:cNvSpPr>
          <p:nvPr/>
        </p:nvSpPr>
        <p:spPr bwMode="white">
          <a:xfrm>
            <a:off x="152400" y="2286000"/>
            <a:ext cx="8832850" cy="304800"/>
          </a:xfrm>
          <a:prstGeom prst="rect">
            <a:avLst/>
          </a:prstGeom>
          <a:solidFill>
            <a:srgbClr val="FFFFFF"/>
          </a:solid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800" smtClean="0">
              <a:solidFill>
                <a:prstClr val="black"/>
              </a:solidFill>
              <a:effectLst/>
            </a:endParaRPr>
          </a:p>
        </p:txBody>
      </p:sp>
      <p:sp>
        <p:nvSpPr>
          <p:cNvPr id="9" name="Rectangle 25"/>
          <p:cNvSpPr>
            <a:spLocks noChangeArrowheads="1"/>
          </p:cNvSpPr>
          <p:nvPr/>
        </p:nvSpPr>
        <p:spPr bwMode="auto">
          <a:xfrm>
            <a:off x="155575" y="142875"/>
            <a:ext cx="8832850" cy="2139950"/>
          </a:xfrm>
          <a:prstGeom prst="rect">
            <a:avLst/>
          </a:prstGeom>
          <a:solidFill>
            <a:schemeClr val="accent1"/>
          </a:solid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800" smtClean="0">
              <a:solidFill>
                <a:prstClr val="black"/>
              </a:solidFill>
              <a:effectLst/>
            </a:endParaRPr>
          </a:p>
        </p:txBody>
      </p:sp>
      <p:sp>
        <p:nvSpPr>
          <p:cNvPr id="10" name="Rectangle 9"/>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800">
              <a:solidFill>
                <a:prstClr val="black"/>
              </a:solidFill>
              <a:effectLst/>
            </a:endParaRPr>
          </a:p>
        </p:txBody>
      </p:sp>
      <p:sp>
        <p:nvSpPr>
          <p:cNvPr id="11" name="Rectangle 10"/>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sz="1800" dirty="0">
              <a:solidFill>
                <a:prstClr val="black"/>
              </a:solidFill>
              <a:effectLst/>
            </a:endParaRPr>
          </a:p>
        </p:txBody>
      </p:sp>
      <p:sp>
        <p:nvSpPr>
          <p:cNvPr id="12" name="Straight Connector 11"/>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sz="1800">
              <a:solidFill>
                <a:prstClr val="black"/>
              </a:solidFill>
              <a:effectLst/>
            </a:endParaRPr>
          </a:p>
        </p:txBody>
      </p:sp>
      <p:sp>
        <p:nvSpPr>
          <p:cNvPr id="13" name="Oval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prstClr val="white"/>
              </a:solidFill>
              <a:effectLst/>
            </a:endParaRPr>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prstClr val="white"/>
              </a:solidFill>
              <a:effectLst/>
            </a:endParaRPr>
          </a:p>
        </p:txBody>
      </p:sp>
      <p:sp>
        <p:nvSpPr>
          <p:cNvPr id="3" name="Text Placeholder 2"/>
          <p:cNvSpPr>
            <a:spLocks noGrp="1"/>
          </p:cNvSpPr>
          <p:nvPr>
            <p:ph type="body" idx="1"/>
          </p:nvPr>
        </p:nvSpPr>
        <p:spPr>
          <a:xfrm>
            <a:off x="1368426" y="2743200"/>
            <a:ext cx="6480174" cy="1673225"/>
          </a:xfrm>
        </p:spPr>
        <p:txBody>
          <a:bodyPr/>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2" name="Title 1"/>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en-US" smtClean="0"/>
              <a:t>Click to edit Master title style</a:t>
            </a:r>
            <a:endParaRPr lang="en-US"/>
          </a:p>
        </p:txBody>
      </p:sp>
      <p:sp>
        <p:nvSpPr>
          <p:cNvPr id="15" name="Footer Placeholder 4"/>
          <p:cNvSpPr>
            <a:spLocks noGrp="1"/>
          </p:cNvSpPr>
          <p:nvPr>
            <p:ph type="ftr" sz="quarter" idx="10"/>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16" name="Date Placeholder 3"/>
          <p:cNvSpPr>
            <a:spLocks noGrp="1"/>
          </p:cNvSpPr>
          <p:nvPr>
            <p:ph type="dt" sz="half"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17" name="Slide Number Placeholder 5"/>
          <p:cNvSpPr>
            <a:spLocks noGrp="1"/>
          </p:cNvSpPr>
          <p:nvPr>
            <p:ph type="sldNum" sz="quarter" idx="12"/>
          </p:nvPr>
        </p:nvSpPr>
        <p:spPr>
          <a:xfrm>
            <a:off x="4343400" y="2198688"/>
            <a:ext cx="457200" cy="441325"/>
          </a:xfrm>
        </p:spPr>
        <p:txBody>
          <a:bodyPr/>
          <a:lstStyle>
            <a:lvl1pPr>
              <a:defRPr>
                <a:solidFill>
                  <a:srgbClr val="8CADAE">
                    <a:shade val="75000"/>
                  </a:srgbClr>
                </a:solidFill>
                <a:effectLst>
                  <a:outerShdw blurRad="38100" dist="38100" dir="2700000" algn="tl">
                    <a:srgbClr val="000000">
                      <a:alpha val="43137"/>
                    </a:srgbClr>
                  </a:outerShdw>
                </a:effectLst>
              </a:defRPr>
            </a:lvl1pPr>
          </a:lstStyle>
          <a:p>
            <a:pPr>
              <a:defRPr/>
            </a:pPr>
            <a:fld id="{12FAC9A0-F9C5-4CA6-A610-B3B5B3BC21A0}" type="slidenum">
              <a:rPr lang="en-GB"/>
              <a:pPr>
                <a:defRPr/>
              </a:pPr>
              <a:t>‹#›</a:t>
            </a:fld>
            <a:endParaRPr lang="en-GB"/>
          </a:p>
        </p:txBody>
      </p:sp>
    </p:spTree>
  </p:cSld>
  <p:clrMapOvr>
    <a:overrideClrMapping bg1="lt1" tx1="dk1" bg2="lt2" tx2="dk2" accent1="accent1" accent2="accent2" accent3="accent3" accent4="accent4" accent5="accent5" accent6="accent6" hlink="hlink" folHlink="folHlink"/>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2"/>
        </a:solidFill>
        <a:effectLst/>
      </p:bgPr>
    </p:bg>
    <p:spTree>
      <p:nvGrpSpPr>
        <p:cNvPr id="1" name=""/>
        <p:cNvGrpSpPr/>
        <p:nvPr/>
      </p:nvGrpSpPr>
      <p:grpSpPr>
        <a:xfrm>
          <a:off x="0" y="0"/>
          <a:ext cx="0" cy="0"/>
          <a:chOff x="0" y="0"/>
          <a:chExt cx="0" cy="0"/>
        </a:xfrm>
      </p:grpSpPr>
      <p:sp>
        <p:nvSpPr>
          <p:cNvPr id="5" name="Straight Connector 19"/>
          <p:cNvSpPr>
            <a:spLocks noChangeShapeType="1"/>
          </p:cNvSpPr>
          <p:nvPr/>
        </p:nvSpPr>
        <p:spPr bwMode="auto">
          <a:xfrm flipV="1">
            <a:off x="4562475" y="1576388"/>
            <a:ext cx="9525" cy="4818062"/>
          </a:xfrm>
          <a:prstGeom prst="line">
            <a:avLst/>
          </a:prstGeom>
          <a:noFill/>
          <a:ln w="9525" algn="ctr">
            <a:solidFill>
              <a:schemeClr val="tx2"/>
            </a:solidFill>
            <a:prstDash val="sysDash"/>
            <a:round/>
            <a:headEnd/>
            <a:tailEnd/>
          </a:ln>
          <a:extLst/>
        </p:spPr>
        <p:txBody>
          <a:bodyPr wrap="none" anchor="ctr"/>
          <a:lstStyle/>
          <a:p>
            <a:pPr>
              <a:defRPr/>
            </a:pPr>
            <a:endParaRPr lang="en-GB" sz="1800">
              <a:solidFill>
                <a:prstClr val="black"/>
              </a:solidFill>
              <a:effectLst/>
              <a:latin typeface="Arial" charset="0"/>
            </a:endParaRPr>
          </a:p>
        </p:txBody>
      </p:sp>
      <p:sp>
        <p:nvSpPr>
          <p:cNvPr id="2" name="Title 1"/>
          <p:cNvSpPr>
            <a:spLocks noGrp="1"/>
          </p:cNvSpPr>
          <p:nvPr>
            <p:ph type="title"/>
          </p:nvPr>
        </p:nvSpPr>
        <p:spPr>
          <a:xfrm>
            <a:off x="301752" y="228600"/>
            <a:ext cx="8534400" cy="758952"/>
          </a:xfrm>
        </p:spPr>
        <p:txBody>
          <a:bodyPr/>
          <a:lstStyle/>
          <a:p>
            <a:r>
              <a:rPr lang="en-US" smtClean="0"/>
              <a:t>Click to edit Master title style</a:t>
            </a:r>
            <a:endParaRPr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4"/>
          <p:cNvSpPr>
            <a:spLocks noGrp="1"/>
          </p:cNvSpPr>
          <p:nvPr>
            <p:ph type="dt" sz="half" idx="10"/>
          </p:nvPr>
        </p:nvSpPr>
        <p:spPr>
          <a:xfrm>
            <a:off x="5791200" y="6410325"/>
            <a:ext cx="3044825" cy="365125"/>
          </a:xfrm>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7" name="Footer Placeholder 5"/>
          <p:cNvSpPr>
            <a:spLocks noGrp="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8" name="Slide Number Placeholder 6"/>
          <p:cNvSpPr>
            <a:spLocks noGrp="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E6FAD20C-9C2F-4A91-A54D-621AAC282118}" type="slidenum">
              <a:rPr lang="en-GB"/>
              <a:pPr>
                <a:defRPr/>
              </a:pPr>
              <a:t>‹#›</a:t>
            </a:fld>
            <a:endParaRPr lang="en-GB"/>
          </a:p>
        </p:txBody>
      </p:sp>
    </p:spTree>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53C32222-A122-4570-92A3-D3525DC81E85}" type="datetimeFigureOut">
              <a:rPr lang="en-US"/>
              <a:pPr>
                <a:defRPr/>
              </a:pPr>
              <a:t>12/10/2016</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4FF023D7-B879-4ABF-AED8-80501CD50BF0}" type="slidenum">
              <a:rPr lang="en-GB"/>
              <a:pPr>
                <a:defRPr/>
              </a:pPr>
              <a:t>‹#›</a:t>
            </a:fld>
            <a:endParaRPr lang="en-GB"/>
          </a:p>
        </p:txBody>
      </p:sp>
    </p:spTree>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Pr>
        <a:solidFill>
          <a:schemeClr val="bg2"/>
        </a:solidFill>
        <a:effectLst/>
      </p:bgPr>
    </p:bg>
    <p:spTree>
      <p:nvGrpSpPr>
        <p:cNvPr id="1" name=""/>
        <p:cNvGrpSpPr/>
        <p:nvPr/>
      </p:nvGrpSpPr>
      <p:grpSpPr>
        <a:xfrm>
          <a:off x="0" y="0"/>
          <a:ext cx="0" cy="0"/>
          <a:chOff x="0" y="0"/>
          <a:chExt cx="0" cy="0"/>
        </a:xfrm>
      </p:grpSpPr>
      <p:sp>
        <p:nvSpPr>
          <p:cNvPr id="7" name="Straight Connector 19"/>
          <p:cNvSpPr>
            <a:spLocks noChangeShapeType="1"/>
          </p:cNvSpPr>
          <p:nvPr/>
        </p:nvSpPr>
        <p:spPr bwMode="auto">
          <a:xfrm flipV="1">
            <a:off x="4572000" y="2200275"/>
            <a:ext cx="0" cy="4187825"/>
          </a:xfrm>
          <a:prstGeom prst="line">
            <a:avLst/>
          </a:prstGeom>
          <a:noFill/>
          <a:ln w="9525" algn="ctr">
            <a:solidFill>
              <a:schemeClr val="tx2"/>
            </a:solidFill>
            <a:prstDash val="sysDash"/>
            <a:round/>
            <a:headEnd/>
            <a:tailEnd/>
          </a:ln>
          <a:extLst/>
        </p:spPr>
        <p:txBody>
          <a:bodyPr wrap="none" anchor="ctr"/>
          <a:lstStyle/>
          <a:p>
            <a:pPr>
              <a:defRPr/>
            </a:pPr>
            <a:endParaRPr lang="en-GB" sz="1800">
              <a:solidFill>
                <a:prstClr val="black"/>
              </a:solidFill>
              <a:effectLst/>
              <a:latin typeface="Arial" charset="0"/>
            </a:endParaRPr>
          </a:p>
        </p:txBody>
      </p:sp>
      <p:sp>
        <p:nvSpPr>
          <p:cNvPr id="8" name="Rectangle 20"/>
          <p:cNvSpPr>
            <a:spLocks noChangeArrowheads="1"/>
          </p:cNvSpPr>
          <p:nvPr/>
        </p:nvSpPr>
        <p:spPr bwMode="white">
          <a:xfrm>
            <a:off x="0" y="0"/>
            <a:ext cx="9144000" cy="1447800"/>
          </a:xfrm>
          <a:prstGeom prst="rect">
            <a:avLst/>
          </a:prstGeom>
          <a:solidFill>
            <a:srgbClr val="FFFFFF"/>
          </a:solid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800" smtClean="0">
              <a:solidFill>
                <a:prstClr val="black"/>
              </a:solidFill>
              <a:effectLst/>
            </a:endParaRPr>
          </a:p>
        </p:txBody>
      </p:sp>
      <p:sp>
        <p:nvSpPr>
          <p:cNvPr id="9" name="Rectangle 21"/>
          <p:cNvSpPr>
            <a:spLocks noChangeArrowheads="1"/>
          </p:cNvSpPr>
          <p:nvPr/>
        </p:nvSpPr>
        <p:spPr bwMode="white">
          <a:xfrm>
            <a:off x="0" y="6705600"/>
            <a:ext cx="9144000" cy="152400"/>
          </a:xfrm>
          <a:prstGeom prst="rect">
            <a:avLst/>
          </a:prstGeom>
          <a:solidFill>
            <a:srgbClr val="FFFFFF"/>
          </a:solid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800" smtClean="0">
              <a:solidFill>
                <a:prstClr val="black"/>
              </a:solidFill>
              <a:effectLst/>
            </a:endParaRPr>
          </a:p>
        </p:txBody>
      </p:sp>
      <p:sp>
        <p:nvSpPr>
          <p:cNvPr id="10" name="Rectangle 23"/>
          <p:cNvSpPr>
            <a:spLocks noChangeArrowheads="1"/>
          </p:cNvSpPr>
          <p:nvPr/>
        </p:nvSpPr>
        <p:spPr bwMode="white">
          <a:xfrm>
            <a:off x="0" y="0"/>
            <a:ext cx="152400" cy="6858000"/>
          </a:xfrm>
          <a:prstGeom prst="rect">
            <a:avLst/>
          </a:prstGeom>
          <a:solidFill>
            <a:srgbClr val="FFFFFF"/>
          </a:solid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800" smtClean="0">
              <a:solidFill>
                <a:prstClr val="black"/>
              </a:solidFill>
              <a:effectLst/>
            </a:endParaRPr>
          </a:p>
        </p:txBody>
      </p:sp>
      <p:sp>
        <p:nvSpPr>
          <p:cNvPr id="11" name="Rectangle 24"/>
          <p:cNvSpPr>
            <a:spLocks noChangeArrowheads="1"/>
          </p:cNvSpPr>
          <p:nvPr/>
        </p:nvSpPr>
        <p:spPr bwMode="white">
          <a:xfrm>
            <a:off x="8991600" y="0"/>
            <a:ext cx="152400" cy="6858000"/>
          </a:xfrm>
          <a:prstGeom prst="rect">
            <a:avLst/>
          </a:prstGeom>
          <a:solidFill>
            <a:srgbClr val="FFFFFF"/>
          </a:solid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800" smtClean="0">
              <a:solidFill>
                <a:prstClr val="black"/>
              </a:solidFill>
              <a:effectLst/>
            </a:endParaRPr>
          </a:p>
        </p:txBody>
      </p:sp>
      <p:sp>
        <p:nvSpPr>
          <p:cNvPr id="12" name="Rectangle 11"/>
          <p:cNvSpPr/>
          <p:nvPr/>
        </p:nvSpPr>
        <p:spPr>
          <a:xfrm>
            <a:off x="152400" y="1371600"/>
            <a:ext cx="8832850"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prstClr val="white"/>
              </a:solidFill>
              <a:effectLst/>
            </a:endParaRPr>
          </a:p>
        </p:txBody>
      </p:sp>
      <p:sp>
        <p:nvSpPr>
          <p:cNvPr id="13" name="Rectangle 12"/>
          <p:cNvSpPr>
            <a:spLocks noChangeArrowheads="1"/>
          </p:cNvSpPr>
          <p:nvPr/>
        </p:nvSpPr>
        <p:spPr bwMode="auto">
          <a:xfrm>
            <a:off x="146050" y="6391275"/>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800">
              <a:solidFill>
                <a:prstClr val="black"/>
              </a:solidFill>
              <a:effectLst/>
            </a:endParaRPr>
          </a:p>
        </p:txBody>
      </p:sp>
      <p:sp>
        <p:nvSpPr>
          <p:cNvPr id="14" name="Straight Connector 13"/>
          <p:cNvSpPr>
            <a:spLocks noChangeShapeType="1"/>
          </p:cNvSpPr>
          <p:nvPr/>
        </p:nvSpPr>
        <p:spPr bwMode="auto">
          <a:xfrm>
            <a:off x="152400" y="1279525"/>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sz="1800">
              <a:solidFill>
                <a:prstClr val="black"/>
              </a:solidFill>
              <a:effectLst/>
            </a:endParaRPr>
          </a:p>
        </p:txBody>
      </p:sp>
      <p:sp>
        <p:nvSpPr>
          <p:cNvPr id="15" name="Rectangle 14"/>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sz="1800" dirty="0">
              <a:solidFill>
                <a:prstClr val="black"/>
              </a:solidFill>
              <a:effectLst/>
            </a:endParaRPr>
          </a:p>
        </p:txBody>
      </p:sp>
      <p:sp>
        <p:nvSpPr>
          <p:cNvPr id="16" name="Oval 15"/>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prstClr val="white"/>
              </a:solidFill>
              <a:effectLst/>
            </a:endParaRPr>
          </a:p>
        </p:txBody>
      </p:sp>
      <p:sp>
        <p:nvSpPr>
          <p:cNvPr id="17" name="Oval 16"/>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prstClr val="white"/>
              </a:solidFill>
              <a:effectLst/>
            </a:endParaRPr>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791335"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24" name="Content Placeholder 23"/>
          <p:cNvSpPr>
            <a:spLocks noGrp="1"/>
          </p:cNvSpPr>
          <p:nvPr>
            <p:ph sz="quarter" idx="2"/>
          </p:nvPr>
        </p:nvSpPr>
        <p:spPr>
          <a:xfrm>
            <a:off x="301752" y="2471383"/>
            <a:ext cx="4041648" cy="38184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6" name="Content Placeholder 25"/>
          <p:cNvSpPr>
            <a:spLocks noGrp="1"/>
          </p:cNvSpPr>
          <p:nvPr>
            <p:ph sz="quarter" idx="4"/>
          </p:nvPr>
        </p:nvSpPr>
        <p:spPr>
          <a:xfrm>
            <a:off x="4800600" y="2471383"/>
            <a:ext cx="4038600" cy="382219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3" name="Title 22"/>
          <p:cNvSpPr>
            <a:spLocks noGrp="1"/>
          </p:cNvSpPr>
          <p:nvPr>
            <p:ph type="title"/>
          </p:nvPr>
        </p:nvSpPr>
        <p:spPr/>
        <p:txBody>
          <a:bodyPr rtlCol="0"/>
          <a:lstStyle/>
          <a:p>
            <a:r>
              <a:rPr lang="en-US" smtClean="0"/>
              <a:t>Click to edit Master title style</a:t>
            </a:r>
            <a:endParaRPr lang="en-US"/>
          </a:p>
        </p:txBody>
      </p:sp>
      <p:sp>
        <p:nvSpPr>
          <p:cNvPr id="18" name="Date Placeholder 6"/>
          <p:cNvSpPr>
            <a:spLocks noGrp="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19" name="Footer Placeholder 7"/>
          <p:cNvSpPr>
            <a:spLocks noGrp="1"/>
          </p:cNvSpPr>
          <p:nvPr>
            <p:ph type="ftr" sz="quarter" idx="11"/>
          </p:nvPr>
        </p:nvSpPr>
        <p:spPr>
          <a:xfrm>
            <a:off x="304800" y="6410325"/>
            <a:ext cx="3581400" cy="365125"/>
          </a:xfrm>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20" name="Slide Number Placeholder 8"/>
          <p:cNvSpPr>
            <a:spLocks noGrp="1"/>
          </p:cNvSpPr>
          <p:nvPr>
            <p:ph type="sldNum" sz="quarter" idx="12"/>
          </p:nvPr>
        </p:nvSpPr>
        <p:spPr>
          <a:xfrm>
            <a:off x="4343400" y="1042988"/>
            <a:ext cx="457200" cy="441325"/>
          </a:xfrm>
        </p:spPr>
        <p:txBody>
          <a:bodyPr/>
          <a:lstStyle>
            <a:lvl1pPr algn="ctr">
              <a:defRPr>
                <a:effectLst>
                  <a:outerShdw blurRad="38100" dist="38100" dir="2700000" algn="tl">
                    <a:srgbClr val="000000">
                      <a:alpha val="43137"/>
                    </a:srgbClr>
                  </a:outerShdw>
                </a:effectLst>
              </a:defRPr>
            </a:lvl1pPr>
          </a:lstStyle>
          <a:p>
            <a:pPr>
              <a:defRPr/>
            </a:pPr>
            <a:fld id="{972E451E-D62A-4A77-9D89-1D0AE30836B3}" type="slidenum">
              <a:rPr lang="en-GB"/>
              <a:pPr>
                <a:defRPr/>
              </a:pPr>
              <a:t>‹#›</a:t>
            </a:fld>
            <a:endParaRPr lang="en-GB"/>
          </a:p>
        </p:txBody>
      </p:sp>
    </p:spTree>
  </p:cSld>
  <p:clrMapOvr>
    <a:overrideClrMapping bg1="lt1" tx1="dk1" bg2="lt2" tx2="dk2" accent1="accent1" accent2="accent2" accent3="accent3" accent4="accent4" accent5="accent5" accent6="accent6" hlink="hlink" folHlink="folHlink"/>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4" name="Footer Placeholder 3"/>
          <p:cNvSpPr>
            <a:spLocks noGrp="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5" name="Slide Number Placeholder 4"/>
          <p:cNvSpPr>
            <a:spLocks noGrp="1"/>
          </p:cNvSpPr>
          <p:nvPr>
            <p:ph type="sldNum" sz="quarter" idx="12"/>
          </p:nvPr>
        </p:nvSpPr>
        <p:spPr>
          <a:xfrm>
            <a:off x="4343400" y="1036638"/>
            <a:ext cx="457200" cy="441325"/>
          </a:xfrm>
        </p:spPr>
        <p:txBody>
          <a:bodyPr/>
          <a:lstStyle>
            <a:lvl1pPr>
              <a:defRPr>
                <a:effectLst>
                  <a:outerShdw blurRad="38100" dist="38100" dir="2700000" algn="tl">
                    <a:srgbClr val="000000">
                      <a:alpha val="43137"/>
                    </a:srgbClr>
                  </a:outerShdw>
                </a:effectLst>
              </a:defRPr>
            </a:lvl1pPr>
          </a:lstStyle>
          <a:p>
            <a:pPr>
              <a:defRPr/>
            </a:pPr>
            <a:fld id="{CECFB676-6448-40D5-A75D-71D898703E5F}" type="slidenum">
              <a:rPr lang="en-GB"/>
              <a:pPr>
                <a:defRPr/>
              </a:pPr>
              <a:t>‹#›</a:t>
            </a:fld>
            <a:endParaRPr lang="en-GB"/>
          </a:p>
        </p:txBody>
      </p:sp>
    </p:spTree>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9"/>
          <p:cNvSpPr>
            <a:spLocks noChangeArrowheads="1"/>
          </p:cNvSpPr>
          <p:nvPr/>
        </p:nvSpPr>
        <p:spPr bwMode="white">
          <a:xfrm>
            <a:off x="0" y="6705600"/>
            <a:ext cx="9144000" cy="152400"/>
          </a:xfrm>
          <a:prstGeom prst="rect">
            <a:avLst/>
          </a:prstGeom>
          <a:solidFill>
            <a:srgbClr val="FFFFFF"/>
          </a:solid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800" smtClean="0">
              <a:solidFill>
                <a:prstClr val="black"/>
              </a:solidFill>
              <a:effectLst/>
            </a:endParaRPr>
          </a:p>
        </p:txBody>
      </p:sp>
      <p:sp>
        <p:nvSpPr>
          <p:cNvPr id="3" name="Rectangle 20"/>
          <p:cNvSpPr>
            <a:spLocks noChangeArrowheads="1"/>
          </p:cNvSpPr>
          <p:nvPr/>
        </p:nvSpPr>
        <p:spPr bwMode="white">
          <a:xfrm>
            <a:off x="0" y="0"/>
            <a:ext cx="9144000" cy="155575"/>
          </a:xfrm>
          <a:prstGeom prst="rect">
            <a:avLst/>
          </a:prstGeom>
          <a:solidFill>
            <a:srgbClr val="FFFFFF"/>
          </a:solid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800" smtClean="0">
              <a:solidFill>
                <a:prstClr val="black"/>
              </a:solidFill>
              <a:effectLst/>
            </a:endParaRPr>
          </a:p>
        </p:txBody>
      </p:sp>
      <p:sp>
        <p:nvSpPr>
          <p:cNvPr id="4" name="Rectangle 21"/>
          <p:cNvSpPr>
            <a:spLocks noChangeArrowheads="1"/>
          </p:cNvSpPr>
          <p:nvPr/>
        </p:nvSpPr>
        <p:spPr bwMode="white">
          <a:xfrm>
            <a:off x="8991600" y="0"/>
            <a:ext cx="152400" cy="6858000"/>
          </a:xfrm>
          <a:prstGeom prst="rect">
            <a:avLst/>
          </a:prstGeom>
          <a:solidFill>
            <a:srgbClr val="FFFFFF"/>
          </a:solid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800" smtClean="0">
              <a:solidFill>
                <a:prstClr val="black"/>
              </a:solidFill>
              <a:effectLst/>
            </a:endParaRPr>
          </a:p>
        </p:txBody>
      </p:sp>
      <p:sp>
        <p:nvSpPr>
          <p:cNvPr id="5" name="Rectangle 23"/>
          <p:cNvSpPr>
            <a:spLocks noChangeArrowheads="1"/>
          </p:cNvSpPr>
          <p:nvPr/>
        </p:nvSpPr>
        <p:spPr bwMode="white">
          <a:xfrm>
            <a:off x="0" y="0"/>
            <a:ext cx="152400" cy="6858000"/>
          </a:xfrm>
          <a:prstGeom prst="rect">
            <a:avLst/>
          </a:prstGeom>
          <a:solidFill>
            <a:srgbClr val="FFFFFF"/>
          </a:solid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800" smtClean="0">
              <a:solidFill>
                <a:prstClr val="black"/>
              </a:solidFill>
              <a:effectLst/>
            </a:endParaRPr>
          </a:p>
        </p:txBody>
      </p:sp>
      <p:sp>
        <p:nvSpPr>
          <p:cNvPr id="6" name="Rectangle 5"/>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800">
              <a:solidFill>
                <a:prstClr val="black"/>
              </a:solidFill>
              <a:effectLst/>
            </a:endParaRPr>
          </a:p>
        </p:txBody>
      </p:sp>
      <p:sp>
        <p:nvSpPr>
          <p:cNvPr id="7" name="Rectangle 6"/>
          <p:cNvSpPr>
            <a:spLocks noChangeArrowheads="1"/>
          </p:cNvSpPr>
          <p:nvPr/>
        </p:nvSpPr>
        <p:spPr bwMode="auto">
          <a:xfrm>
            <a:off x="152400" y="15875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sz="1800" dirty="0">
              <a:solidFill>
                <a:prstClr val="black"/>
              </a:solidFill>
              <a:effectLst/>
            </a:endParaRPr>
          </a:p>
        </p:txBody>
      </p:sp>
      <p:sp>
        <p:nvSpPr>
          <p:cNvPr id="8" name="Date Placeholder 1"/>
          <p:cNvSpPr>
            <a:spLocks noGrp="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9" name="Footer Placeholder 2"/>
          <p:cNvSpPr>
            <a:spLocks noGrp="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10" name="Slide Number Placeholder 3"/>
          <p:cNvSpPr>
            <a:spLocks noGrp="1"/>
          </p:cNvSpPr>
          <p:nvPr>
            <p:ph type="sldNum" sz="quarter" idx="12"/>
          </p:nvPr>
        </p:nvSpPr>
        <p:spPr>
          <a:xfrm>
            <a:off x="4267200" y="6324600"/>
            <a:ext cx="609600" cy="441325"/>
          </a:xfrm>
        </p:spPr>
        <p:txBody>
          <a:bodyPr/>
          <a:lstStyle>
            <a:lvl1pPr>
              <a:defRPr>
                <a:solidFill>
                  <a:srgbClr val="FFFFFF"/>
                </a:solidFill>
                <a:effectLst>
                  <a:outerShdw blurRad="38100" dist="38100" dir="2700000" algn="tl">
                    <a:srgbClr val="000000">
                      <a:alpha val="43137"/>
                    </a:srgbClr>
                  </a:outerShdw>
                </a:effectLst>
              </a:defRPr>
            </a:lvl1pPr>
          </a:lstStyle>
          <a:p>
            <a:pPr>
              <a:defRPr/>
            </a:pPr>
            <a:fld id="{E496F78C-52D7-4A07-A437-E6BCA41820A7}" type="slidenum">
              <a:rPr lang="en-GB"/>
              <a:pPr>
                <a:defRPr/>
              </a:pPr>
              <a:t>‹#›</a:t>
            </a:fld>
            <a:endParaRPr lang="en-GB"/>
          </a:p>
        </p:txBody>
      </p:sp>
    </p:spTree>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152400" y="152400"/>
            <a:ext cx="8832850" cy="3048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800">
              <a:solidFill>
                <a:prstClr val="black"/>
              </a:solidFill>
              <a:effectLst/>
            </a:endParaRPr>
          </a:p>
        </p:txBody>
      </p:sp>
      <p:sp>
        <p:nvSpPr>
          <p:cNvPr id="6" name="Rectangle 20"/>
          <p:cNvSpPr>
            <a:spLocks noChangeArrowheads="1"/>
          </p:cNvSpPr>
          <p:nvPr/>
        </p:nvSpPr>
        <p:spPr bwMode="white">
          <a:xfrm>
            <a:off x="0" y="6705600"/>
            <a:ext cx="9144000" cy="152400"/>
          </a:xfrm>
          <a:prstGeom prst="rect">
            <a:avLst/>
          </a:prstGeom>
          <a:solidFill>
            <a:srgbClr val="FFFFFF"/>
          </a:solid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800" smtClean="0">
              <a:solidFill>
                <a:prstClr val="black"/>
              </a:solidFill>
              <a:effectLst/>
            </a:endParaRPr>
          </a:p>
        </p:txBody>
      </p:sp>
      <p:sp>
        <p:nvSpPr>
          <p:cNvPr id="7" name="Rectangle 21"/>
          <p:cNvSpPr>
            <a:spLocks noChangeArrowheads="1"/>
          </p:cNvSpPr>
          <p:nvPr/>
        </p:nvSpPr>
        <p:spPr bwMode="white">
          <a:xfrm>
            <a:off x="8991600" y="0"/>
            <a:ext cx="152400" cy="6858000"/>
          </a:xfrm>
          <a:prstGeom prst="rect">
            <a:avLst/>
          </a:prstGeom>
          <a:solidFill>
            <a:srgbClr val="FFFFFF"/>
          </a:solid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800" smtClean="0">
              <a:solidFill>
                <a:prstClr val="black"/>
              </a:solidFill>
              <a:effectLst/>
            </a:endParaRPr>
          </a:p>
        </p:txBody>
      </p:sp>
      <p:sp>
        <p:nvSpPr>
          <p:cNvPr id="8" name="Rectangle 23"/>
          <p:cNvSpPr>
            <a:spLocks noChangeArrowheads="1"/>
          </p:cNvSpPr>
          <p:nvPr/>
        </p:nvSpPr>
        <p:spPr bwMode="white">
          <a:xfrm>
            <a:off x="0" y="0"/>
            <a:ext cx="9144000" cy="119063"/>
          </a:xfrm>
          <a:prstGeom prst="rect">
            <a:avLst/>
          </a:prstGeom>
          <a:solidFill>
            <a:srgbClr val="FFFFFF"/>
          </a:solid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800" smtClean="0">
              <a:solidFill>
                <a:prstClr val="black"/>
              </a:solidFill>
              <a:effectLst/>
            </a:endParaRPr>
          </a:p>
        </p:txBody>
      </p:sp>
      <p:sp>
        <p:nvSpPr>
          <p:cNvPr id="9" name="Rectangle 24"/>
          <p:cNvSpPr>
            <a:spLocks noChangeArrowheads="1"/>
          </p:cNvSpPr>
          <p:nvPr/>
        </p:nvSpPr>
        <p:spPr bwMode="white">
          <a:xfrm>
            <a:off x="0" y="0"/>
            <a:ext cx="152400" cy="6858000"/>
          </a:xfrm>
          <a:prstGeom prst="rect">
            <a:avLst/>
          </a:prstGeom>
          <a:solidFill>
            <a:srgbClr val="FFFFFF"/>
          </a:solid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800" smtClean="0">
              <a:solidFill>
                <a:prstClr val="black"/>
              </a:solidFill>
              <a:effectLst/>
            </a:endParaRPr>
          </a:p>
        </p:txBody>
      </p:sp>
      <p:sp>
        <p:nvSpPr>
          <p:cNvPr id="10" name="Rectangle 9"/>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prstClr val="white"/>
              </a:solidFill>
              <a:effectLst/>
            </a:endParaRPr>
          </a:p>
        </p:txBody>
      </p:sp>
      <p:sp>
        <p:nvSpPr>
          <p:cNvPr id="11" name="Rectangle 10"/>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sz="1800" dirty="0">
              <a:solidFill>
                <a:prstClr val="black"/>
              </a:solidFill>
              <a:effectLst/>
            </a:endParaRPr>
          </a:p>
        </p:txBody>
      </p:sp>
      <p:sp>
        <p:nvSpPr>
          <p:cNvPr id="12" name="Straight Connector 11"/>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sz="1800">
              <a:solidFill>
                <a:prstClr val="black"/>
              </a:solidFill>
              <a:effectLst/>
            </a:endParaRPr>
          </a:p>
        </p:txBody>
      </p:sp>
      <p:sp>
        <p:nvSpPr>
          <p:cNvPr id="13" name="Oval 12"/>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prstClr val="white"/>
              </a:solidFill>
              <a:effectLst/>
            </a:endParaRPr>
          </a:p>
        </p:txBody>
      </p:sp>
      <p:sp>
        <p:nvSpPr>
          <p:cNvPr id="14" name="Oval 13"/>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prstClr val="white"/>
              </a:solidFill>
              <a:effectLst/>
            </a:endParaRPr>
          </a:p>
        </p:txBody>
      </p:sp>
      <p:sp>
        <p:nvSpPr>
          <p:cNvPr id="15" name="Rectangle 14"/>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800">
              <a:solidFill>
                <a:prstClr val="black"/>
              </a:solidFill>
              <a:effectLst/>
            </a:endParaRPr>
          </a:p>
        </p:txBody>
      </p:sp>
      <p:sp>
        <p:nvSpPr>
          <p:cNvPr id="2" name="Title 1"/>
          <p:cNvSpPr>
            <a:spLocks noGrp="1"/>
          </p:cNvSpPr>
          <p:nvPr>
            <p:ph type="title"/>
          </p:nvPr>
        </p:nvSpPr>
        <p:spPr>
          <a:xfrm>
            <a:off x="381000" y="914400"/>
            <a:ext cx="2362200" cy="990600"/>
          </a:xfrm>
        </p:spPr>
        <p:txBody>
          <a:bodyPr>
            <a:noAutofit/>
          </a:bodyPr>
          <a:lstStyle>
            <a:lvl1pPr algn="l">
              <a:buNone/>
              <a:defRPr sz="2200" b="1">
                <a:solidFill>
                  <a:srgbClr val="FFFFFF"/>
                </a:solidFill>
              </a:defRPr>
            </a:lvl1pPr>
          </a:lstStyle>
          <a:p>
            <a:r>
              <a:rPr lang="en-US" smtClean="0"/>
              <a:t>Click to edit Master title style</a:t>
            </a:r>
            <a:endParaRPr lang="en-US"/>
          </a:p>
        </p:txBody>
      </p:sp>
      <p:sp>
        <p:nvSpPr>
          <p:cNvPr id="3" name="Text Placeholder 2"/>
          <p:cNvSpPr>
            <a:spLocks noGrp="1"/>
          </p:cNvSpPr>
          <p:nvPr>
            <p:ph type="body" idx="2"/>
          </p:nvPr>
        </p:nvSpPr>
        <p:spPr>
          <a:xfrm>
            <a:off x="381000" y="1981207"/>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20" name="Content Placeholder 19"/>
          <p:cNvSpPr>
            <a:spLocks noGrp="1"/>
          </p:cNvSpPr>
          <p:nvPr>
            <p:ph sz="quarter" idx="1"/>
          </p:nvPr>
        </p:nvSpPr>
        <p:spPr>
          <a:xfrm>
            <a:off x="3124200" y="685800"/>
            <a:ext cx="5638800" cy="5410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6" name="Slide Number Placeholder 6"/>
          <p:cNvSpPr>
            <a:spLocks noGrp="1"/>
          </p:cNvSpPr>
          <p:nvPr>
            <p:ph type="sldNum" sz="quarter" idx="10"/>
          </p:nvPr>
        </p:nvSpPr>
        <p:spPr>
          <a:xfrm>
            <a:off x="1371600" y="312738"/>
            <a:ext cx="457200" cy="441325"/>
          </a:xfrm>
        </p:spPr>
        <p:txBody>
          <a:bodyPr/>
          <a:lstStyle>
            <a:lvl1pPr>
              <a:defRPr>
                <a:solidFill>
                  <a:srgbClr val="8CADAE">
                    <a:shade val="75000"/>
                  </a:srgbClr>
                </a:solidFill>
                <a:effectLst>
                  <a:outerShdw blurRad="38100" dist="38100" dir="2700000" algn="tl">
                    <a:srgbClr val="000000">
                      <a:alpha val="43137"/>
                    </a:srgbClr>
                  </a:outerShdw>
                </a:effectLst>
              </a:defRPr>
            </a:lvl1pPr>
          </a:lstStyle>
          <a:p>
            <a:pPr>
              <a:defRPr/>
            </a:pPr>
            <a:fld id="{7EE229C4-F1FF-42DB-AB35-2A3AEAFD5033}" type="slidenum">
              <a:rPr lang="en-GB"/>
              <a:pPr>
                <a:defRPr/>
              </a:pPr>
              <a:t>‹#›</a:t>
            </a:fld>
            <a:endParaRPr lang="en-GB"/>
          </a:p>
        </p:txBody>
      </p:sp>
      <p:sp>
        <p:nvSpPr>
          <p:cNvPr id="17" name="Date Placeholder 4"/>
          <p:cNvSpPr>
            <a:spLocks noGrp="1"/>
          </p:cNvSpPr>
          <p:nvPr>
            <p:ph type="dt" sz="half"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18" name="Footer Placeholder 5"/>
          <p:cNvSpPr>
            <a:spLocks noGrp="1"/>
          </p:cNvSpPr>
          <p:nvPr>
            <p:ph type="ftr" sz="quarter" idx="12"/>
          </p:nvPr>
        </p:nvSpPr>
        <p:spPr>
          <a:xfrm>
            <a:off x="301625" y="6410325"/>
            <a:ext cx="3382963" cy="366713"/>
          </a:xfrm>
        </p:spPr>
        <p:txBody>
          <a:bodyPr/>
          <a:lstStyle>
            <a:lvl1pPr>
              <a:defRPr>
                <a:effectLst>
                  <a:outerShdw blurRad="38100" dist="38100" dir="2700000" algn="tl">
                    <a:srgbClr val="000000">
                      <a:alpha val="43137"/>
                    </a:srgbClr>
                  </a:outerShdw>
                </a:effectLst>
              </a:defRPr>
            </a:lvl1pPr>
          </a:lstStyle>
          <a:p>
            <a:pPr>
              <a:defRPr/>
            </a:pPr>
            <a:endParaRPr lang="en-GB"/>
          </a:p>
        </p:txBody>
      </p:sp>
    </p:spTree>
  </p:cSld>
  <p:clrMapOvr>
    <a:overrideClrMapping bg1="lt1" tx1="dk1" bg2="lt2" tx2="dk2" accent1="accent1" accent2="accent2" accent3="accent3" accent4="accent4" accent5="accent5" accent6="accent6" hlink="hlink" folHlink="folHlink"/>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sz="1800">
              <a:solidFill>
                <a:prstClr val="black"/>
              </a:solidFill>
              <a:effectLst/>
            </a:endParaRPr>
          </a:p>
        </p:txBody>
      </p:sp>
      <p:sp>
        <p:nvSpPr>
          <p:cNvPr id="6" name="Rectangle 20"/>
          <p:cNvSpPr>
            <a:spLocks noChangeArrowheads="1"/>
          </p:cNvSpPr>
          <p:nvPr/>
        </p:nvSpPr>
        <p:spPr bwMode="white">
          <a:xfrm>
            <a:off x="0" y="6705600"/>
            <a:ext cx="9144000" cy="152400"/>
          </a:xfrm>
          <a:prstGeom prst="rect">
            <a:avLst/>
          </a:prstGeom>
          <a:solidFill>
            <a:srgbClr val="FFFFFF"/>
          </a:solid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800" smtClean="0">
              <a:solidFill>
                <a:prstClr val="black"/>
              </a:solidFill>
              <a:effectLst/>
            </a:endParaRPr>
          </a:p>
        </p:txBody>
      </p:sp>
      <p:sp>
        <p:nvSpPr>
          <p:cNvPr id="7" name="Rectangle 21"/>
          <p:cNvSpPr>
            <a:spLocks noChangeArrowheads="1"/>
          </p:cNvSpPr>
          <p:nvPr/>
        </p:nvSpPr>
        <p:spPr bwMode="white">
          <a:xfrm>
            <a:off x="8991600" y="0"/>
            <a:ext cx="152400" cy="6858000"/>
          </a:xfrm>
          <a:prstGeom prst="rect">
            <a:avLst/>
          </a:prstGeom>
          <a:solidFill>
            <a:srgbClr val="FFFFFF"/>
          </a:solid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800" smtClean="0">
              <a:solidFill>
                <a:prstClr val="black"/>
              </a:solidFill>
              <a:effectLst/>
            </a:endParaRPr>
          </a:p>
        </p:txBody>
      </p:sp>
      <p:sp>
        <p:nvSpPr>
          <p:cNvPr id="8" name="Rectangle 23"/>
          <p:cNvSpPr>
            <a:spLocks noChangeArrowheads="1"/>
          </p:cNvSpPr>
          <p:nvPr/>
        </p:nvSpPr>
        <p:spPr bwMode="white">
          <a:xfrm>
            <a:off x="0" y="0"/>
            <a:ext cx="9144000" cy="152400"/>
          </a:xfrm>
          <a:prstGeom prst="rect">
            <a:avLst/>
          </a:prstGeom>
          <a:solidFill>
            <a:srgbClr val="FFFFFF"/>
          </a:solid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800" smtClean="0">
              <a:solidFill>
                <a:prstClr val="black"/>
              </a:solidFill>
              <a:effectLst/>
            </a:endParaRPr>
          </a:p>
        </p:txBody>
      </p:sp>
      <p:sp>
        <p:nvSpPr>
          <p:cNvPr id="9" name="Rectangle 24"/>
          <p:cNvSpPr>
            <a:spLocks noChangeArrowheads="1"/>
          </p:cNvSpPr>
          <p:nvPr/>
        </p:nvSpPr>
        <p:spPr bwMode="white">
          <a:xfrm>
            <a:off x="0" y="0"/>
            <a:ext cx="152400" cy="6858000"/>
          </a:xfrm>
          <a:prstGeom prst="rect">
            <a:avLst/>
          </a:prstGeom>
          <a:solidFill>
            <a:srgbClr val="FFFFFF"/>
          </a:solid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800" smtClean="0">
              <a:solidFill>
                <a:prstClr val="black"/>
              </a:solidFill>
              <a:effectLst/>
            </a:endParaRPr>
          </a:p>
        </p:txBody>
      </p:sp>
      <p:sp>
        <p:nvSpPr>
          <p:cNvPr id="10" name="Rectangle 9"/>
          <p:cNvSpPr>
            <a:spLocks noChangeArrowheads="1"/>
          </p:cNvSpPr>
          <p:nvPr/>
        </p:nvSpPr>
        <p:spPr bwMode="auto">
          <a:xfrm>
            <a:off x="152400" y="152400"/>
            <a:ext cx="8832850" cy="301625"/>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800">
              <a:solidFill>
                <a:prstClr val="black"/>
              </a:solidFill>
              <a:effectLst/>
            </a:endParaRPr>
          </a:p>
        </p:txBody>
      </p:sp>
      <p:sp>
        <p:nvSpPr>
          <p:cNvPr id="11" name="Rectangle 10"/>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prstClr val="white"/>
              </a:solidFill>
              <a:effectLst/>
            </a:endParaRPr>
          </a:p>
        </p:txBody>
      </p:sp>
      <p:sp>
        <p:nvSpPr>
          <p:cNvPr id="12"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sz="1800" dirty="0">
              <a:solidFill>
                <a:prstClr val="black"/>
              </a:solidFill>
              <a:effectLst/>
            </a:endParaRPr>
          </a:p>
        </p:txBody>
      </p:sp>
      <p:sp>
        <p:nvSpPr>
          <p:cNvPr id="13" name="Oval 12"/>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prstClr val="white"/>
              </a:solidFill>
              <a:effectLst/>
            </a:endParaRPr>
          </a:p>
        </p:txBody>
      </p:sp>
      <p:sp>
        <p:nvSpPr>
          <p:cNvPr id="14" name="Oval 13"/>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prstClr val="white"/>
              </a:solidFill>
              <a:effectLst/>
            </a:endParaRPr>
          </a:p>
        </p:txBody>
      </p:sp>
      <p:sp>
        <p:nvSpPr>
          <p:cNvPr id="15" name="Rectangle 14"/>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800">
              <a:solidFill>
                <a:prstClr val="black"/>
              </a:solidFill>
              <a:effectLst/>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3000375" y="609600"/>
            <a:ext cx="5867400" cy="4267200"/>
          </a:xfrm>
        </p:spPr>
        <p:txBody>
          <a:bodyPr>
            <a:normAutofit/>
          </a:bodyPr>
          <a:lstStyle>
            <a:lvl1pPr marL="0" indent="0">
              <a:buNone/>
              <a:defRPr sz="3200"/>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16" name="Slide Number Placeholder 6"/>
          <p:cNvSpPr>
            <a:spLocks noGrp="1"/>
          </p:cNvSpPr>
          <p:nvPr>
            <p:ph type="sldNum" sz="quarter" idx="10"/>
          </p:nvPr>
        </p:nvSpPr>
        <p:spPr>
          <a:xfrm>
            <a:off x="1371600" y="312738"/>
            <a:ext cx="457200" cy="441325"/>
          </a:xfrm>
        </p:spPr>
        <p:txBody>
          <a:bodyPr/>
          <a:lstStyle>
            <a:lvl1pPr>
              <a:defRPr>
                <a:effectLst>
                  <a:outerShdw blurRad="38100" dist="38100" dir="2700000" algn="tl">
                    <a:srgbClr val="000000">
                      <a:alpha val="43137"/>
                    </a:srgbClr>
                  </a:outerShdw>
                </a:effectLst>
              </a:defRPr>
            </a:lvl1pPr>
          </a:lstStyle>
          <a:p>
            <a:pPr>
              <a:defRPr/>
            </a:pPr>
            <a:fld id="{069A11D0-788E-42BB-AE6E-50BBCABFB81F}" type="slidenum">
              <a:rPr lang="en-GB"/>
              <a:pPr>
                <a:defRPr/>
              </a:pPr>
              <a:t>‹#›</a:t>
            </a:fld>
            <a:endParaRPr lang="en-GB"/>
          </a:p>
        </p:txBody>
      </p:sp>
      <p:sp>
        <p:nvSpPr>
          <p:cNvPr id="17" name="Date Placeholder 4"/>
          <p:cNvSpPr>
            <a:spLocks noGrp="1"/>
          </p:cNvSpPr>
          <p:nvPr>
            <p:ph type="dt" sz="half" idx="11"/>
          </p:nvPr>
        </p:nvSpPr>
        <p:spPr>
          <a:xfrm>
            <a:off x="5788025" y="6405563"/>
            <a:ext cx="3044825" cy="365125"/>
          </a:xfrm>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18" name="Footer Placeholder 5"/>
          <p:cNvSpPr>
            <a:spLocks noGrp="1"/>
          </p:cNvSpPr>
          <p:nvPr>
            <p:ph type="ftr" sz="quarter" idx="12"/>
          </p:nvPr>
        </p:nvSpPr>
        <p:spPr>
          <a:xfrm>
            <a:off x="301625" y="6410325"/>
            <a:ext cx="3584575" cy="366713"/>
          </a:xfrm>
        </p:spPr>
        <p:txBody>
          <a:bodyPr/>
          <a:lstStyle>
            <a:lvl1pPr>
              <a:defRPr>
                <a:effectLst>
                  <a:outerShdw blurRad="38100" dist="38100" dir="2700000" algn="tl">
                    <a:srgbClr val="000000">
                      <a:alpha val="43137"/>
                    </a:srgbClr>
                  </a:outerShdw>
                </a:effectLst>
              </a:defRPr>
            </a:lvl1pPr>
          </a:lstStyle>
          <a:p>
            <a:pPr>
              <a:defRPr/>
            </a:pPr>
            <a:endParaRPr lang="en-GB"/>
          </a:p>
        </p:txBody>
      </p:sp>
    </p:spTree>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5" name="Footer Placeholder 4"/>
          <p:cNvSpPr>
            <a:spLocks noGrp="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6" name="Slide Number Placeholder 5"/>
          <p:cNvSpPr>
            <a:spLocks noGrp="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7DE36B58-D223-4112-9003-19F389C30280}" type="slidenum">
              <a:rPr lang="en-GB"/>
              <a:pPr>
                <a:defRPr/>
              </a:pPr>
              <a:t>‹#›</a:t>
            </a:fld>
            <a:endParaRPr lang="en-GB"/>
          </a:p>
        </p:txBody>
      </p:sp>
    </p:spTree>
  </p:cSld>
  <p:clrMapOvr>
    <a:overrideClrMapping bg1="lt1" tx1="dk1" bg2="lt2" tx2="dk2" accent1="accent1" accent2="accent2" accent3="accent3" accent4="accent4" accent5="accent5" accent6="accent6" hlink="hlink" folHlink="folHlink"/>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Pr>
        <a:solidFill>
          <a:schemeClr val="bg2"/>
        </a:solidFill>
        <a:effectLst/>
      </p:bgPr>
    </p:bg>
    <p:spTree>
      <p:nvGrpSpPr>
        <p:cNvPr id="1" name=""/>
        <p:cNvGrpSpPr/>
        <p:nvPr/>
      </p:nvGrpSpPr>
      <p:grpSpPr>
        <a:xfrm>
          <a:off x="0" y="0"/>
          <a:ext cx="0" cy="0"/>
          <a:chOff x="0" y="0"/>
          <a:chExt cx="0" cy="0"/>
        </a:xfrm>
      </p:grpSpPr>
      <p:sp>
        <p:nvSpPr>
          <p:cNvPr id="4" name="Rectangle 19"/>
          <p:cNvSpPr>
            <a:spLocks noChangeArrowheads="1"/>
          </p:cNvSpPr>
          <p:nvPr/>
        </p:nvSpPr>
        <p:spPr bwMode="white">
          <a:xfrm>
            <a:off x="0" y="6705600"/>
            <a:ext cx="9144000" cy="152400"/>
          </a:xfrm>
          <a:prstGeom prst="rect">
            <a:avLst/>
          </a:prstGeom>
          <a:solidFill>
            <a:srgbClr val="FFFFFF"/>
          </a:solid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800" smtClean="0">
              <a:solidFill>
                <a:prstClr val="black"/>
              </a:solidFill>
              <a:effectLst/>
            </a:endParaRPr>
          </a:p>
        </p:txBody>
      </p:sp>
      <p:sp>
        <p:nvSpPr>
          <p:cNvPr id="5" name="Rectangle 20"/>
          <p:cNvSpPr>
            <a:spLocks noChangeArrowheads="1"/>
          </p:cNvSpPr>
          <p:nvPr/>
        </p:nvSpPr>
        <p:spPr bwMode="white">
          <a:xfrm>
            <a:off x="7010400" y="0"/>
            <a:ext cx="2133600" cy="6858000"/>
          </a:xfrm>
          <a:prstGeom prst="rect">
            <a:avLst/>
          </a:prstGeom>
          <a:solidFill>
            <a:srgbClr val="FFFFFF"/>
          </a:solid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800" smtClean="0">
              <a:solidFill>
                <a:prstClr val="black"/>
              </a:solidFill>
              <a:effectLst/>
            </a:endParaRPr>
          </a:p>
        </p:txBody>
      </p:sp>
      <p:sp>
        <p:nvSpPr>
          <p:cNvPr id="6" name="Rectangle 21"/>
          <p:cNvSpPr>
            <a:spLocks noChangeArrowheads="1"/>
          </p:cNvSpPr>
          <p:nvPr/>
        </p:nvSpPr>
        <p:spPr bwMode="white">
          <a:xfrm>
            <a:off x="0" y="0"/>
            <a:ext cx="9144000" cy="155575"/>
          </a:xfrm>
          <a:prstGeom prst="rect">
            <a:avLst/>
          </a:prstGeom>
          <a:solidFill>
            <a:srgbClr val="FFFFFF"/>
          </a:solid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800" smtClean="0">
              <a:solidFill>
                <a:prstClr val="black"/>
              </a:solidFill>
              <a:effectLst/>
            </a:endParaRPr>
          </a:p>
        </p:txBody>
      </p:sp>
      <p:sp>
        <p:nvSpPr>
          <p:cNvPr id="7" name="Rectangle 23"/>
          <p:cNvSpPr>
            <a:spLocks noChangeArrowheads="1"/>
          </p:cNvSpPr>
          <p:nvPr/>
        </p:nvSpPr>
        <p:spPr bwMode="white">
          <a:xfrm>
            <a:off x="0" y="0"/>
            <a:ext cx="152400" cy="6858000"/>
          </a:xfrm>
          <a:prstGeom prst="rect">
            <a:avLst/>
          </a:prstGeom>
          <a:solidFill>
            <a:srgbClr val="FFFFFF"/>
          </a:solid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800" smtClean="0">
              <a:solidFill>
                <a:prstClr val="black"/>
              </a:solidFill>
              <a:effectLst/>
            </a:endParaRPr>
          </a:p>
        </p:txBody>
      </p:sp>
      <p:sp>
        <p:nvSpPr>
          <p:cNvPr id="8" name="Rectangle 7"/>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800">
              <a:solidFill>
                <a:prstClr val="black"/>
              </a:solidFill>
              <a:effectLst/>
            </a:endParaRPr>
          </a:p>
        </p:txBody>
      </p:sp>
      <p:sp>
        <p:nvSpPr>
          <p:cNvPr id="9" name="Rectangle 8"/>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sz="1800" dirty="0">
              <a:solidFill>
                <a:prstClr val="black"/>
              </a:solidFill>
              <a:effectLst/>
            </a:endParaRPr>
          </a:p>
        </p:txBody>
      </p:sp>
      <p:sp>
        <p:nvSpPr>
          <p:cNvPr id="10" name="Straight Connector 9"/>
          <p:cNvSpPr>
            <a:spLocks noChangeShapeType="1"/>
          </p:cNvSpPr>
          <p:nvPr/>
        </p:nvSpPr>
        <p:spPr bwMode="auto">
          <a:xfrm rot="5400000">
            <a:off x="4021137" y="3278188"/>
            <a:ext cx="6245225"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sz="1800">
              <a:solidFill>
                <a:prstClr val="black"/>
              </a:solidFill>
              <a:effectLst/>
            </a:endParaRPr>
          </a:p>
        </p:txBody>
      </p:sp>
      <p:sp>
        <p:nvSpPr>
          <p:cNvPr id="11" name="Oval 10"/>
          <p:cNvSpPr/>
          <p:nvPr/>
        </p:nvSpPr>
        <p:spPr>
          <a:xfrm>
            <a:off x="6838950"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prstClr val="white"/>
              </a:solidFill>
              <a:effectLst/>
            </a:endParaRPr>
          </a:p>
        </p:txBody>
      </p:sp>
      <p:sp>
        <p:nvSpPr>
          <p:cNvPr id="12" name="Oval 11"/>
          <p:cNvSpPr/>
          <p:nvPr/>
        </p:nvSpPr>
        <p:spPr>
          <a:xfrm>
            <a:off x="6934200" y="3021013"/>
            <a:ext cx="420688"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prstClr val="white"/>
              </a:solidFill>
              <a:effectLst/>
            </a:endParaRPr>
          </a:p>
        </p:txBody>
      </p:sp>
      <p:sp>
        <p:nvSpPr>
          <p:cNvPr id="3" name="Vertical Text Placeholder 2"/>
          <p:cNvSpPr>
            <a:spLocks noGrp="1"/>
          </p:cNvSpPr>
          <p:nvPr>
            <p:ph type="body" orient="vert" idx="1"/>
          </p:nvPr>
        </p:nvSpPr>
        <p:spPr>
          <a:xfrm>
            <a:off x="304800" y="304800"/>
            <a:ext cx="6553200" cy="582136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Vertical Title 1"/>
          <p:cNvSpPr>
            <a:spLocks noGrp="1"/>
          </p:cNvSpPr>
          <p:nvPr>
            <p:ph type="title" orient="vert"/>
          </p:nvPr>
        </p:nvSpPr>
        <p:spPr>
          <a:xfrm>
            <a:off x="7391400" y="304812"/>
            <a:ext cx="1447800" cy="5851525"/>
          </a:xfrm>
        </p:spPr>
        <p:txBody>
          <a:bodyPr vert="eaVert"/>
          <a:lstStyle/>
          <a:p>
            <a:r>
              <a:rPr lang="en-US" smtClean="0"/>
              <a:t>Click to edit Master title style</a:t>
            </a:r>
            <a:endParaRPr lang="en-US"/>
          </a:p>
        </p:txBody>
      </p:sp>
      <p:sp>
        <p:nvSpPr>
          <p:cNvPr id="13" name="Slide Number Placeholder 5"/>
          <p:cNvSpPr>
            <a:spLocks noGrp="1"/>
          </p:cNvSpPr>
          <p:nvPr>
            <p:ph type="sldNum" sz="quarter" idx="10"/>
          </p:nvPr>
        </p:nvSpPr>
        <p:spPr>
          <a:xfrm>
            <a:off x="6915150" y="3009900"/>
            <a:ext cx="457200" cy="441325"/>
          </a:xfrm>
        </p:spPr>
        <p:txBody>
          <a:bodyPr/>
          <a:lstStyle>
            <a:lvl1pPr>
              <a:defRPr>
                <a:effectLst>
                  <a:outerShdw blurRad="38100" dist="38100" dir="2700000" algn="tl">
                    <a:srgbClr val="000000">
                      <a:alpha val="43137"/>
                    </a:srgbClr>
                  </a:outerShdw>
                </a:effectLst>
              </a:defRPr>
            </a:lvl1pPr>
          </a:lstStyle>
          <a:p>
            <a:pPr>
              <a:defRPr/>
            </a:pPr>
            <a:fld id="{589C6DD2-99D4-43B2-9BBD-486CF7153B5E}" type="slidenum">
              <a:rPr lang="en-GB"/>
              <a:pPr>
                <a:defRPr/>
              </a:pPr>
              <a:t>‹#›</a:t>
            </a:fld>
            <a:endParaRPr lang="en-GB"/>
          </a:p>
        </p:txBody>
      </p:sp>
      <p:sp>
        <p:nvSpPr>
          <p:cNvPr id="14" name="Date Placeholder 3"/>
          <p:cNvSpPr>
            <a:spLocks noGrp="1"/>
          </p:cNvSpPr>
          <p:nvPr>
            <p:ph type="dt" sz="half"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15" name="Footer Placeholder 4"/>
          <p:cNvSpPr>
            <a:spLocks noGrp="1"/>
          </p:cNvSpPr>
          <p:nvPr>
            <p:ph type="ftr" sz="quarter" idx="12"/>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Tree>
  </p:cSld>
  <p:clrMapOvr>
    <a:overrideClrMapping bg1="lt1" tx1="dk1" bg2="lt2" tx2="dk2" accent1="accent1" accent2="accent2" accent3="accent3" accent4="accent4" accent5="accent5" accent6="accent6" hlink="hlink" folHlink="folHlink"/>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Straight Connector 3"/>
          <p:cNvSpPr>
            <a:spLocks noChangeShapeType="1"/>
          </p:cNvSpPr>
          <p:nvPr/>
        </p:nvSpPr>
        <p:spPr bwMode="auto">
          <a:xfrm>
            <a:off x="514350" y="534991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sz="1800">
              <a:solidFill>
                <a:prstClr val="black"/>
              </a:solidFill>
              <a:effectLst/>
              <a:latin typeface="Segoe UI Light"/>
            </a:endParaRPr>
          </a:p>
        </p:txBody>
      </p:sp>
      <p:sp>
        <p:nvSpPr>
          <p:cNvPr id="29" name="Title 28"/>
          <p:cNvSpPr>
            <a:spLocks noGrp="1"/>
          </p:cNvSpPr>
          <p:nvPr>
            <p:ph type="ctrTitle"/>
          </p:nvPr>
        </p:nvSpPr>
        <p:spPr>
          <a:xfrm>
            <a:off x="381000" y="4853427"/>
            <a:ext cx="8458200" cy="1222375"/>
          </a:xfrm>
        </p:spPr>
        <p:txBody>
          <a:bodyPr anchor="t"/>
          <a:lstStyle/>
          <a:p>
            <a:r>
              <a:rPr lang="en-US" smtClean="0"/>
              <a:t>Click to edit Master title style</a:t>
            </a:r>
            <a:endParaRPr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5" name="Date Placeholder 15"/>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707BE98E-837A-4F08-84A1-0D462DD26BEB}" type="datetimeFigureOut">
              <a:rPr lang="en-US"/>
              <a:pPr>
                <a:defRPr/>
              </a:pPr>
              <a:t>12/10/2016</a:t>
            </a:fld>
            <a:endParaRPr lang="en-US"/>
          </a:p>
        </p:txBody>
      </p:sp>
      <p:sp>
        <p:nvSpPr>
          <p:cNvPr id="6" name="Footer Placeholder 1"/>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US"/>
          </a:p>
        </p:txBody>
      </p:sp>
      <p:sp>
        <p:nvSpPr>
          <p:cNvPr id="7" name="Slide Number Placeholder 14"/>
          <p:cNvSpPr>
            <a:spLocks noGrp="1"/>
          </p:cNvSpPr>
          <p:nvPr>
            <p:ph type="sldNum" sz="quarter" idx="12"/>
          </p:nvPr>
        </p:nvSpPr>
        <p:spPr>
          <a:xfrm>
            <a:off x="8229600" y="6473825"/>
            <a:ext cx="758825" cy="247650"/>
          </a:xfrm>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71BFE012-7525-472D-B19F-55C01F1DD59D}" type="slidenum">
              <a:rPr lang="en-US"/>
              <a:pPr>
                <a:defRPr/>
              </a:pPr>
              <a:t>‹#›</a:t>
            </a:fld>
            <a:endParaRPr lang="en-US" dirty="0"/>
          </a:p>
        </p:txBody>
      </p:sp>
    </p:spTree>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lang="en-US" smtClean="0"/>
              <a:t>Click to edit Master title style</a:t>
            </a:r>
            <a:endParaRPr lang="en-US"/>
          </a:p>
        </p:txBody>
      </p:sp>
      <p:sp>
        <p:nvSpPr>
          <p:cNvPr id="27" name="Content Placeholder 26"/>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4"/>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59727F84-0780-4A23-BE59-DD9EF8FB1CC4}" type="datetimeFigureOut">
              <a:rPr lang="en-US"/>
              <a:pPr>
                <a:defRPr/>
              </a:pPr>
              <a:t>12/10/2016</a:t>
            </a:fld>
            <a:endParaRPr lang="en-US"/>
          </a:p>
        </p:txBody>
      </p:sp>
      <p:sp>
        <p:nvSpPr>
          <p:cNvPr id="5" name="Footer Placeholder 18"/>
          <p:cNvSpPr>
            <a:spLocks noGrp="1"/>
          </p:cNvSpPr>
          <p:nvPr>
            <p:ph type="ftr" sz="quarter" idx="11"/>
          </p:nvPr>
        </p:nvSpPr>
        <p:spPr>
          <a:xfrm>
            <a:off x="3581400" y="76200"/>
            <a:ext cx="2895600" cy="288925"/>
          </a:xfrm>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US"/>
          </a:p>
        </p:txBody>
      </p:sp>
      <p:sp>
        <p:nvSpPr>
          <p:cNvPr id="6" name="Slide Number Placeholder 15"/>
          <p:cNvSpPr>
            <a:spLocks noGrp="1"/>
          </p:cNvSpPr>
          <p:nvPr>
            <p:ph type="sldNum" sz="quarter" idx="12"/>
          </p:nvPr>
        </p:nvSpPr>
        <p:spPr>
          <a:xfrm>
            <a:off x="8229600" y="6473825"/>
            <a:ext cx="758825" cy="247650"/>
          </a:xfrm>
        </p:spPr>
        <p:txBody>
          <a:bodyPr/>
          <a:lstStyle>
            <a:lvl1pPr fontAlgn="base">
              <a:spcBef>
                <a:spcPct val="0"/>
              </a:spcBef>
              <a:spcAft>
                <a:spcPct val="0"/>
              </a:spcAft>
              <a:defRPr>
                <a:solidFill>
                  <a:prstClr val="white">
                    <a:tint val="75000"/>
                  </a:prstClr>
                </a:solidFill>
                <a:effectLst>
                  <a:outerShdw blurRad="38100" dist="38100" dir="2700000" algn="tl">
                    <a:srgbClr val="000000">
                      <a:alpha val="43137"/>
                    </a:srgbClr>
                  </a:outerShdw>
                </a:effectLst>
                <a:latin typeface="Arial" pitchFamily="34" charset="0"/>
              </a:defRPr>
            </a:lvl1pPr>
          </a:lstStyle>
          <a:p>
            <a:pPr>
              <a:defRPr/>
            </a:pPr>
            <a:fld id="{69EEFA68-F31C-4020-9DE9-23A6CCA6791C}" type="slidenum">
              <a:rPr lang="en-US"/>
              <a:pPr>
                <a:defRPr/>
              </a:pPr>
              <a:t>‹#›</a:t>
            </a:fld>
            <a:endParaRPr lang="en-US"/>
          </a:p>
        </p:txBody>
      </p:sp>
    </p:spTree>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Straight Connector 3"/>
          <p:cNvSpPr>
            <a:spLocks noChangeShapeType="1"/>
          </p:cNvSpPr>
          <p:nvPr/>
        </p:nvSpPr>
        <p:spPr bwMode="auto">
          <a:xfrm>
            <a:off x="514350" y="3444904"/>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sz="1800">
              <a:solidFill>
                <a:prstClr val="white"/>
              </a:solidFill>
              <a:effectLst/>
              <a:latin typeface="Segoe UI Light"/>
            </a:endParaRPr>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8" name="Title 7"/>
          <p:cNvSpPr>
            <a:spLocks noGrp="1"/>
          </p:cNvSpPr>
          <p:nvPr>
            <p:ph type="title"/>
          </p:nvPr>
        </p:nvSpPr>
        <p:spPr>
          <a:xfrm>
            <a:off x="180475" y="2947087"/>
            <a:ext cx="8686800" cy="1184825"/>
          </a:xfrm>
        </p:spPr>
        <p:txBody>
          <a:bodyPr rtlCol="0" anchor="t"/>
          <a:lstStyle>
            <a:lvl1pPr algn="r">
              <a:defRPr/>
            </a:lvl1pPr>
          </a:lstStyle>
          <a:p>
            <a:r>
              <a:rPr lang="en-US" smtClean="0"/>
              <a:t>Click to edit Master title style</a:t>
            </a:r>
            <a:endParaRPr lang="en-US"/>
          </a:p>
        </p:txBody>
      </p:sp>
      <p:sp>
        <p:nvSpPr>
          <p:cNvPr id="5" name="Date Placeholder 18"/>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E0ECF9D9-21DF-4BFC-809E-DB8E80E549AF}" type="datetimeFigureOut">
              <a:rPr lang="en-US"/>
              <a:pPr>
                <a:defRPr/>
              </a:pPr>
              <a:t>12/10/2016</a:t>
            </a:fld>
            <a:endParaRPr lang="en-US"/>
          </a:p>
        </p:txBody>
      </p:sp>
      <p:sp>
        <p:nvSpPr>
          <p:cNvPr id="7" name="Footer Placeholder 10"/>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US"/>
          </a:p>
        </p:txBody>
      </p:sp>
      <p:sp>
        <p:nvSpPr>
          <p:cNvPr id="9" name="Slide Number Placeholder 15"/>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A8F0991D-25D3-49A0-A1BC-64782E9066B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fld id="{628EAFA9-7502-42D3-9B79-C38E938C236F}" type="datetimeFigureOut">
              <a:rPr lang="en-US" smtClean="0"/>
              <a:pPr/>
              <a:t>12/10/2016</a:t>
            </a:fld>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2D57B0AA-AC8E-4463-ADAC-E87D09B82E4F}"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4"/>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E5B95B3-583F-406A-88DC-9EEE8A5A30EB}" type="datetimeFigureOut">
              <a:rPr lang="en-US"/>
              <a:pPr>
                <a:defRPr/>
              </a:pPr>
              <a:t>12/10/2016</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36557AA5-1467-42AC-8DFC-56558FE4A46B}" type="slidenum">
              <a:rPr lang="en-GB"/>
              <a:pPr>
                <a:defRPr/>
              </a:pPr>
              <a:t>‹#›</a:t>
            </a:fld>
            <a:endParaRPr lang="en-GB"/>
          </a:p>
        </p:txBody>
      </p:sp>
    </p:spTree>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lang="en-US" smtClean="0"/>
              <a:t>Click to edit Master title style</a:t>
            </a:r>
            <a:endParaRPr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0"/>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CED36CA4-A7E7-4780-BBE7-150757006EE2}" type="datetimeFigureOut">
              <a:rPr lang="en-US"/>
              <a:pPr>
                <a:defRPr/>
              </a:pPr>
              <a:t>12/10/2016</a:t>
            </a:fld>
            <a:endParaRPr lang="en-US"/>
          </a:p>
        </p:txBody>
      </p:sp>
      <p:sp>
        <p:nvSpPr>
          <p:cNvPr id="6" name="Footer Placeholder 9"/>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US"/>
          </a:p>
        </p:txBody>
      </p:sp>
      <p:sp>
        <p:nvSpPr>
          <p:cNvPr id="7" name="Slide Number Placeholder 30"/>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6E53393D-F8F6-4D5D-9083-52D7D591F293}" type="slidenum">
              <a:rPr lang="en-US"/>
              <a:pPr>
                <a:defRPr/>
              </a:pPr>
              <a:t>‹#›</a:t>
            </a:fld>
            <a:endParaRPr lang="en-US"/>
          </a:p>
        </p:txBody>
      </p:sp>
    </p:spTree>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601981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sz="1800">
              <a:solidFill>
                <a:prstClr val="black"/>
              </a:solidFill>
              <a:effectLst/>
              <a:latin typeface="Segoe UI Light"/>
            </a:endParaRPr>
          </a:p>
        </p:txBody>
      </p:sp>
      <p:sp>
        <p:nvSpPr>
          <p:cNvPr id="29" name="Title 28"/>
          <p:cNvSpPr>
            <a:spLocks noGrp="1"/>
          </p:cNvSpPr>
          <p:nvPr>
            <p:ph type="title"/>
          </p:nvPr>
        </p:nvSpPr>
        <p:spPr>
          <a:xfrm>
            <a:off x="304800" y="5410200"/>
            <a:ext cx="8610600" cy="882650"/>
          </a:xfrm>
        </p:spPr>
        <p:txBody>
          <a:bodyPr/>
          <a:lstStyle>
            <a:lvl1pPr>
              <a:defRPr/>
            </a:lvl1pPr>
          </a:lstStyle>
          <a:p>
            <a:r>
              <a:rPr lang="en-US" smtClean="0"/>
              <a:t>Click to edit Master title style</a:t>
            </a:r>
            <a:endParaRPr lang="en-US"/>
          </a:p>
        </p:txBody>
      </p:sp>
      <p:sp>
        <p:nvSpPr>
          <p:cNvPr id="13" name="Text Placeholder 12"/>
          <p:cNvSpPr>
            <a:spLocks noGrp="1"/>
          </p:cNvSpPr>
          <p:nvPr>
            <p:ph type="body" idx="1"/>
          </p:nvPr>
        </p:nvSpPr>
        <p:spPr>
          <a:xfrm>
            <a:off x="281445"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Content Placeholder 3"/>
          <p:cNvSpPr>
            <a:spLocks noGrp="1"/>
          </p:cNvSpPr>
          <p:nvPr>
            <p:ph sz="quarter" idx="2"/>
          </p:nvPr>
        </p:nvSpPr>
        <p:spPr>
          <a:xfrm>
            <a:off x="281445" y="1316045"/>
            <a:ext cx="4290556" cy="39417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8" name="Content Placeholder 27"/>
          <p:cNvSpPr>
            <a:spLocks noGrp="1"/>
          </p:cNvSpPr>
          <p:nvPr>
            <p:ph sz="quarter" idx="4"/>
          </p:nvPr>
        </p:nvSpPr>
        <p:spPr>
          <a:xfrm>
            <a:off x="4648730" y="1316045"/>
            <a:ext cx="4288536" cy="39417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9"/>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7B5DA5CE-00B2-4683-89FB-D295433A124D}" type="datetimeFigureOut">
              <a:rPr lang="en-US"/>
              <a:pPr>
                <a:defRPr/>
              </a:pPr>
              <a:t>12/10/2016</a:t>
            </a:fld>
            <a:endParaRPr lang="en-US"/>
          </a:p>
        </p:txBody>
      </p:sp>
      <p:sp>
        <p:nvSpPr>
          <p:cNvPr id="9" name="Footer Placeholder 5"/>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US"/>
          </a:p>
        </p:txBody>
      </p:sp>
      <p:sp>
        <p:nvSpPr>
          <p:cNvPr id="10" name="Slide Number Placeholder 6"/>
          <p:cNvSpPr>
            <a:spLocks noGrp="1"/>
          </p:cNvSpPr>
          <p:nvPr>
            <p:ph type="sldNum" sz="quarter" idx="12"/>
          </p:nvPr>
        </p:nvSpPr>
        <p:spPr>
          <a:xfrm>
            <a:off x="8229600" y="6477000"/>
            <a:ext cx="762000" cy="247650"/>
          </a:xfrm>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57B9EA2F-4C4E-4EAD-90AC-CCACD4CC2FD6}" type="slidenum">
              <a:rPr lang="en-US"/>
              <a:pPr>
                <a:defRPr/>
              </a:pPr>
              <a:t>‹#›</a:t>
            </a:fld>
            <a:endParaRPr lang="en-US" dirty="0"/>
          </a:p>
        </p:txBody>
      </p:sp>
    </p:spTree>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lang="en-US" smtClean="0"/>
              <a:t>Click to edit Master title style</a:t>
            </a:r>
            <a:endParaRPr lang="en-US"/>
          </a:p>
        </p:txBody>
      </p:sp>
      <p:sp>
        <p:nvSpPr>
          <p:cNvPr id="3" name="Date Placeholder 11"/>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F2CDF317-2FC2-48EB-B508-9534FF4529F6}" type="datetimeFigureOut">
              <a:rPr lang="en-US"/>
              <a:pPr>
                <a:defRPr/>
              </a:pPr>
              <a:t>12/10/2016</a:t>
            </a:fld>
            <a:endParaRPr lang="en-US"/>
          </a:p>
        </p:txBody>
      </p:sp>
      <p:sp>
        <p:nvSpPr>
          <p:cNvPr id="4" name="Footer Placeholder 20"/>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US"/>
          </a:p>
        </p:txBody>
      </p:sp>
      <p:sp>
        <p:nvSpPr>
          <p:cNvPr id="5" name="Slide Number Placeholder 5"/>
          <p:cNvSpPr>
            <a:spLocks noGrp="1"/>
          </p:cNvSpPr>
          <p:nvPr>
            <p:ph type="sldNum" sz="quarter" idx="12"/>
          </p:nvPr>
        </p:nvSpPr>
        <p:spPr/>
        <p:txBody>
          <a:bodyPr/>
          <a:lstStyle>
            <a:lvl1pPr fontAlgn="base">
              <a:spcBef>
                <a:spcPct val="0"/>
              </a:spcBef>
              <a:spcAft>
                <a:spcPct val="0"/>
              </a:spcAft>
              <a:defRPr>
                <a:solidFill>
                  <a:prstClr val="white">
                    <a:tint val="75000"/>
                  </a:prstClr>
                </a:solidFill>
                <a:effectLst>
                  <a:outerShdw blurRad="38100" dist="38100" dir="2700000" algn="tl">
                    <a:srgbClr val="000000">
                      <a:alpha val="43137"/>
                    </a:srgbClr>
                  </a:outerShdw>
                </a:effectLst>
                <a:latin typeface="Arial" pitchFamily="34" charset="0"/>
              </a:defRPr>
            </a:lvl1pPr>
          </a:lstStyle>
          <a:p>
            <a:pPr>
              <a:defRPr/>
            </a:pPr>
            <a:fld id="{E4312BEB-9F83-4F97-B7C6-DE9878B28BF7}" type="slidenum">
              <a:rPr lang="en-US"/>
              <a:pPr>
                <a:defRPr/>
              </a:pPr>
              <a:t>‹#›</a:t>
            </a:fld>
            <a:endParaRPr lang="en-US"/>
          </a:p>
        </p:txBody>
      </p:sp>
    </p:spTree>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2"/>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AE2D03E4-C943-479E-A5AA-1F7035B2F1E2}" type="datetimeFigureOut">
              <a:rPr lang="en-US"/>
              <a:pPr>
                <a:defRPr/>
              </a:pPr>
              <a:t>12/10/2016</a:t>
            </a:fld>
            <a:endParaRPr lang="en-US"/>
          </a:p>
        </p:txBody>
      </p:sp>
      <p:sp>
        <p:nvSpPr>
          <p:cNvPr id="3" name="Footer Placeholder 23"/>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US"/>
          </a:p>
        </p:txBody>
      </p:sp>
      <p:sp>
        <p:nvSpPr>
          <p:cNvPr id="4" name="Slide Number Placeholder 6"/>
          <p:cNvSpPr>
            <a:spLocks noGrp="1"/>
          </p:cNvSpPr>
          <p:nvPr>
            <p:ph type="sldNum" sz="quarter" idx="12"/>
          </p:nvPr>
        </p:nvSpPr>
        <p:spPr/>
        <p:txBody>
          <a:bodyPr/>
          <a:lstStyle>
            <a:lvl1pPr fontAlgn="base">
              <a:spcBef>
                <a:spcPct val="0"/>
              </a:spcBef>
              <a:spcAft>
                <a:spcPct val="0"/>
              </a:spcAft>
              <a:defRPr>
                <a:solidFill>
                  <a:prstClr val="white">
                    <a:tint val="75000"/>
                  </a:prstClr>
                </a:solidFill>
                <a:effectLst>
                  <a:outerShdw blurRad="38100" dist="38100" dir="2700000" algn="tl">
                    <a:srgbClr val="000000">
                      <a:alpha val="43137"/>
                    </a:srgbClr>
                  </a:outerShdw>
                </a:effectLst>
                <a:latin typeface="Arial" pitchFamily="34" charset="0"/>
              </a:defRPr>
            </a:lvl1pPr>
          </a:lstStyle>
          <a:p>
            <a:pPr>
              <a:defRPr/>
            </a:pPr>
            <a:fld id="{36778E19-4741-43B2-824A-D59A5CFB8E80}" type="slidenum">
              <a:rPr lang="en-US"/>
              <a:pPr>
                <a:defRPr/>
              </a:pPr>
              <a:t>‹#›</a:t>
            </a:fld>
            <a:endParaRPr lang="en-US"/>
          </a:p>
        </p:txBody>
      </p:sp>
    </p:spTree>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514350" y="5849133"/>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sz="1800">
              <a:solidFill>
                <a:prstClr val="black"/>
              </a:solidFill>
              <a:effectLst/>
              <a:latin typeface="Segoe UI Light"/>
            </a:endParaRPr>
          </a:p>
        </p:txBody>
      </p:sp>
      <p:sp>
        <p:nvSpPr>
          <p:cNvPr id="12" name="Title 11"/>
          <p:cNvSpPr>
            <a:spLocks noGrp="1"/>
          </p:cNvSpPr>
          <p:nvPr>
            <p:ph type="title"/>
          </p:nvPr>
        </p:nvSpPr>
        <p:spPr>
          <a:xfrm>
            <a:off x="457200" y="5486400"/>
            <a:ext cx="8458200" cy="520700"/>
          </a:xfrm>
        </p:spPr>
        <p:txBody>
          <a:bodyPr/>
          <a:lstStyle>
            <a:lvl1pPr algn="l">
              <a:buNone/>
              <a:defRPr sz="2000" b="1"/>
            </a:lvl1pPr>
          </a:lstStyle>
          <a:p>
            <a:r>
              <a:rPr lang="en-US" smtClean="0"/>
              <a:t>Click to edit Master title style</a:t>
            </a:r>
            <a:endParaRPr lang="en-US"/>
          </a:p>
        </p:txBody>
      </p:sp>
      <p:sp>
        <p:nvSpPr>
          <p:cNvPr id="26" name="Text Placeholder 25"/>
          <p:cNvSpPr>
            <a:spLocks noGrp="1"/>
          </p:cNvSpPr>
          <p:nvPr>
            <p:ph type="body" idx="2"/>
          </p:nvPr>
        </p:nvSpPr>
        <p:spPr>
          <a:xfrm>
            <a:off x="457202"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4"/>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0EB28ACB-EB21-4240-8B66-3EAEBC0B73F9}" type="datetimeFigureOut">
              <a:rPr lang="en-US"/>
              <a:pPr>
                <a:defRPr/>
              </a:pPr>
              <a:t>12/10/2016</a:t>
            </a:fld>
            <a:endParaRPr lang="en-US"/>
          </a:p>
        </p:txBody>
      </p:sp>
      <p:sp>
        <p:nvSpPr>
          <p:cNvPr id="7" name="Footer Placeholder 28"/>
          <p:cNvSpPr>
            <a:spLocks noGrp="1"/>
          </p:cNvSpPr>
          <p:nvPr>
            <p:ph type="ftr" sz="quarter" idx="11"/>
          </p:nvPr>
        </p:nvSpPr>
        <p:spPr/>
        <p:txBody>
          <a:bodyPr/>
          <a:lstStyle>
            <a:lvl1pPr fontAlgn="base">
              <a:spcBef>
                <a:spcPct val="0"/>
              </a:spcBef>
              <a:spcAft>
                <a:spcPct val="0"/>
              </a:spcAft>
              <a:defRPr dirty="0">
                <a:effectLst>
                  <a:outerShdw blurRad="38100" dist="38100" dir="2700000" algn="tl">
                    <a:srgbClr val="000000">
                      <a:alpha val="43137"/>
                    </a:srgbClr>
                  </a:outerShdw>
                </a:effectLst>
                <a:latin typeface="Arial" pitchFamily="34" charset="0"/>
              </a:defRPr>
            </a:lvl1pPr>
          </a:lstStyle>
          <a:p>
            <a:pPr>
              <a:defRPr/>
            </a:pPr>
            <a:endParaRPr lang="en-US"/>
          </a:p>
        </p:txBody>
      </p:sp>
      <p:sp>
        <p:nvSpPr>
          <p:cNvPr id="8" name="Slide Number Placeholder 6"/>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F3F805AE-53B9-4EB1-9160-E1B37357EE4A}" type="slidenum">
              <a:rPr lang="en-US"/>
              <a:pPr>
                <a:defRPr/>
              </a:pPr>
              <a:t>‹#›</a:t>
            </a:fld>
            <a:endParaRPr lang="en-US"/>
          </a:p>
        </p:txBody>
      </p:sp>
    </p:spTree>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17" name="Title 16"/>
          <p:cNvSpPr>
            <a:spLocks noGrp="1"/>
          </p:cNvSpPr>
          <p:nvPr>
            <p:ph type="title"/>
          </p:nvPr>
        </p:nvSpPr>
        <p:spPr>
          <a:xfrm>
            <a:off x="381000" y="4993760"/>
            <a:ext cx="5867400" cy="522288"/>
          </a:xfrm>
        </p:spPr>
        <p:txBody>
          <a:bodyPr/>
          <a:lstStyle>
            <a:lvl1pPr algn="l">
              <a:buNone/>
              <a:defRPr sz="2000" b="1"/>
            </a:lvl1pPr>
          </a:lstStyle>
          <a:p>
            <a:r>
              <a:rPr lang="en-US" smtClean="0"/>
              <a:t>Click to edit Master title style</a:t>
            </a:r>
            <a:endParaRPr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6"/>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953D4345-0219-42CF-A82F-74E20BE25A5E}" type="datetimeFigureOut">
              <a:rPr lang="en-US"/>
              <a:pPr>
                <a:defRPr/>
              </a:pPr>
              <a:t>12/10/2016</a:t>
            </a:fld>
            <a:endParaRPr lang="en-US"/>
          </a:p>
        </p:txBody>
      </p:sp>
      <p:sp>
        <p:nvSpPr>
          <p:cNvPr id="6" name="Footer Placeholder 4"/>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US"/>
          </a:p>
        </p:txBody>
      </p:sp>
      <p:sp>
        <p:nvSpPr>
          <p:cNvPr id="7" name="Slide Number Placeholder 30"/>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488DA2F9-41A0-4D31-BAAC-7512E4C16F90}" type="slidenum">
              <a:rPr lang="en-US"/>
              <a:pPr>
                <a:defRPr/>
              </a:pPr>
              <a:t>‹#›</a:t>
            </a:fld>
            <a:endParaRPr lang="en-US"/>
          </a:p>
        </p:txBody>
      </p:sp>
    </p:spTree>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690B2B5C-0A01-4997-A718-E5107CA7EF2C}" type="datetimeFigureOut">
              <a:rPr lang="en-US"/>
              <a:pPr>
                <a:defRPr/>
              </a:pPr>
              <a:t>12/10/2016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80CB5045-992F-4601-B72C-9C5C02B860B1}" type="slidenum">
              <a:rPr lang="en-US"/>
              <a:pPr>
                <a:defRPr/>
              </a:pPr>
              <a:t>‹#›</a:t>
            </a:fld>
            <a:endParaRPr lang="en-US"/>
          </a:p>
        </p:txBody>
      </p:sp>
    </p:spTree>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9"/>
            <a:ext cx="18288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49279"/>
            <a:ext cx="6248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BB6D0E5B-825D-4D25-B78E-457136A62E81}" type="datetimeFigureOut">
              <a:rPr lang="en-US"/>
              <a:pPr>
                <a:defRPr/>
              </a:pPr>
              <a:t>12/10/2016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6602AD51-A326-4C67-B921-C158325E3B88}" type="slidenum">
              <a:rPr lang="en-US"/>
              <a:pPr>
                <a:defRPr/>
              </a:pPr>
              <a:t>‹#›</a:t>
            </a:fld>
            <a:endParaRPr lang="en-US"/>
          </a:p>
        </p:txBody>
      </p:sp>
    </p:spTree>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preserve="1" userDrawn="1">
  <p:cSld name="Bullet Slide">
    <p:spTree>
      <p:nvGrpSpPr>
        <p:cNvPr id="1" name=""/>
        <p:cNvGrpSpPr/>
        <p:nvPr/>
      </p:nvGrpSpPr>
      <p:grpSpPr>
        <a:xfrm>
          <a:off x="0" y="0"/>
          <a:ext cx="0" cy="0"/>
          <a:chOff x="0" y="0"/>
          <a:chExt cx="0" cy="0"/>
        </a:xfrm>
      </p:grpSpPr>
      <p:sp>
        <p:nvSpPr>
          <p:cNvPr id="2" name="Title 1"/>
          <p:cNvSpPr>
            <a:spLocks noGrp="1"/>
          </p:cNvSpPr>
          <p:nvPr>
            <p:ph type="title"/>
          </p:nvPr>
        </p:nvSpPr>
        <p:spPr>
          <a:xfrm>
            <a:off x="280988" y="249238"/>
            <a:ext cx="8418576" cy="553998"/>
          </a:xfrm>
          <a:noFill/>
          <a:ln>
            <a:noFill/>
          </a:ln>
        </p:spPr>
        <p:txBody>
          <a:bodyPr wrap="square" lIns="0" tIns="0" rIns="0" bIns="0" numCol="1" anchor="t" anchorCtr="0" compatLnSpc="1">
            <a:prstTxWarp prst="textNoShape">
              <a:avLst/>
            </a:prstTxWarp>
            <a:spAutoFit/>
          </a:bodyPr>
          <a:lstStyle>
            <a:lvl1pPr>
              <a:defRPr lang="en-US" dirty="0"/>
            </a:lvl1pPr>
          </a:lstStyle>
          <a:p>
            <a:pPr lvl="0"/>
            <a:r>
              <a:rPr lang="en-US" smtClean="0"/>
              <a:t>Click to edit Master title style</a:t>
            </a:r>
            <a:endParaRPr lang="en-US" dirty="0"/>
          </a:p>
        </p:txBody>
      </p:sp>
      <p:sp>
        <p:nvSpPr>
          <p:cNvPr id="6" name="Text Placeholder 5"/>
          <p:cNvSpPr>
            <a:spLocks noGrp="1"/>
          </p:cNvSpPr>
          <p:nvPr>
            <p:ph type="body" sz="quarter" idx="12"/>
          </p:nvPr>
        </p:nvSpPr>
        <p:spPr>
          <a:xfrm>
            <a:off x="280991" y="989466"/>
            <a:ext cx="8430895" cy="1692771"/>
          </a:xfrm>
          <a:noFill/>
          <a:ln>
            <a:noFill/>
          </a:ln>
        </p:spPr>
        <p:txBody>
          <a:bodyPr lIns="0" tIns="0" rIns="0" bIns="0">
            <a:spAutoFit/>
          </a:bodyPr>
          <a:lstStyle>
            <a:lvl1pPr>
              <a:spcBef>
                <a:spcPts val="600"/>
              </a:spcBef>
              <a:defRPr lang="en-US" sz="1800" b="0" dirty="0" smtClean="0"/>
            </a:lvl1pPr>
            <a:lvl2pPr>
              <a:spcBef>
                <a:spcPts val="600"/>
              </a:spcBef>
              <a:defRPr lang="en-US" sz="1800" b="0" dirty="0" smtClean="0"/>
            </a:lvl2pPr>
            <a:lvl3pPr>
              <a:spcBef>
                <a:spcPts val="600"/>
              </a:spcBef>
              <a:defRPr lang="en-US" sz="1800" b="0" dirty="0" smtClean="0"/>
            </a:lvl3pPr>
            <a:lvl4pPr>
              <a:spcBef>
                <a:spcPts val="600"/>
              </a:spcBef>
              <a:defRPr lang="en-US" sz="1800" b="0" dirty="0" smtClean="0"/>
            </a:lvl4pPr>
            <a:lvl5pPr>
              <a:spcBef>
                <a:spcPts val="600"/>
              </a:spcBef>
              <a:defRPr lang="en-US" sz="1800" b="0" dirty="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10"/>
          <p:cNvSpPr>
            <a:spLocks noGrp="1"/>
          </p:cNvSpPr>
          <p:nvPr>
            <p:ph type="body" sz="quarter" idx="14"/>
          </p:nvPr>
        </p:nvSpPr>
        <p:spPr>
          <a:xfrm>
            <a:off x="512066" y="6291279"/>
            <a:ext cx="8220075" cy="138499"/>
          </a:xfrm>
          <a:noFill/>
          <a:ln w="9525">
            <a:noFill/>
            <a:miter lim="800000"/>
            <a:headEnd/>
            <a:tailEnd/>
          </a:ln>
          <a:effectLst/>
        </p:spPr>
        <p:txBody>
          <a:bodyPr anchor="b"/>
          <a:lstStyle>
            <a:lvl1pPr marL="173038" indent="-173038">
              <a:spcBef>
                <a:spcPts val="100"/>
              </a:spcBef>
              <a:buClr>
                <a:schemeClr val="tx1"/>
              </a:buClr>
              <a:buFontTx/>
              <a:buNone/>
              <a:defRPr lang="en-US" sz="1000" dirty="0">
                <a:solidFill>
                  <a:schemeClr val="tx1"/>
                </a:solidFill>
                <a:latin typeface="+mn-lt"/>
                <a:ea typeface="+mn-ea"/>
                <a:cs typeface="+mn-cs"/>
              </a:defRPr>
            </a:lvl1pPr>
          </a:lstStyle>
          <a:p>
            <a:pPr lvl="0"/>
            <a:r>
              <a:rPr lang="en-US" smtClean="0"/>
              <a:t>Click to edit Master text styles</a:t>
            </a:r>
          </a:p>
        </p:txBody>
      </p:sp>
      <p:sp>
        <p:nvSpPr>
          <p:cNvPr id="8" name="Text Placeholder 10"/>
          <p:cNvSpPr>
            <a:spLocks noGrp="1"/>
          </p:cNvSpPr>
          <p:nvPr>
            <p:ph type="body" sz="quarter" idx="15"/>
          </p:nvPr>
        </p:nvSpPr>
        <p:spPr>
          <a:xfrm>
            <a:off x="512064" y="6638560"/>
            <a:ext cx="8257032" cy="138499"/>
          </a:xfrm>
        </p:spPr>
        <p:txBody>
          <a:bodyPr anchor="b"/>
          <a:lstStyle>
            <a:lvl1pPr marL="0" indent="0">
              <a:spcBef>
                <a:spcPts val="100"/>
              </a:spcBef>
              <a:buNone/>
              <a:defRPr sz="1000"/>
            </a:lvl1pPr>
            <a:lvl2pPr>
              <a:defRPr sz="1000"/>
            </a:lvl2pPr>
            <a:lvl3pPr>
              <a:defRPr sz="1000"/>
            </a:lvl3pPr>
            <a:lvl4pPr>
              <a:defRPr sz="1000"/>
            </a:lvl4pPr>
            <a:lvl5pPr>
              <a:defRPr sz="1000"/>
            </a:lvl5pPr>
          </a:lstStyle>
          <a:p>
            <a:pPr lvl="0"/>
            <a:r>
              <a:rPr lang="en-US" smtClean="0"/>
              <a:t>Click to edit Master text styles</a:t>
            </a:r>
          </a:p>
        </p:txBody>
      </p:sp>
      <p:sp>
        <p:nvSpPr>
          <p:cNvPr id="7" name="Slide Number Placeholder 4"/>
          <p:cNvSpPr>
            <a:spLocks noGrp="1"/>
          </p:cNvSpPr>
          <p:nvPr>
            <p:ph type="sldNum" sz="quarter" idx="16"/>
          </p:nvPr>
        </p:nvSpPr>
        <p:spPr/>
        <p:txBody>
          <a:bodyPr/>
          <a:lstStyle>
            <a:lvl1pPr fontAlgn="base">
              <a:spcBef>
                <a:spcPct val="0"/>
              </a:spcBef>
              <a:spcAft>
                <a:spcPct val="0"/>
              </a:spcAft>
              <a:defRPr>
                <a:solidFill>
                  <a:prstClr val="white">
                    <a:tint val="75000"/>
                  </a:prstClr>
                </a:solidFill>
                <a:effectLst>
                  <a:outerShdw blurRad="38100" dist="38100" dir="2700000" algn="tl">
                    <a:srgbClr val="000000">
                      <a:alpha val="43137"/>
                    </a:srgbClr>
                  </a:outerShdw>
                </a:effectLst>
                <a:latin typeface="Arial" pitchFamily="34" charset="0"/>
              </a:defRPr>
            </a:lvl1pPr>
          </a:lstStyle>
          <a:p>
            <a:pPr>
              <a:defRPr/>
            </a:pPr>
            <a:fld id="{DFEEB562-3F70-4FB3-A6A4-9BF8BB324AEA}" type="slidenum">
              <a:rPr lang="en-US"/>
              <a:pPr>
                <a:defRPr/>
              </a:pPr>
              <a:t>‹#›</a:t>
            </a:fld>
            <a:endParaRPr lang="en-US"/>
          </a:p>
        </p:txBody>
      </p:sp>
    </p:spTree>
  </p:cSld>
  <p:clrMapOvr>
    <a:masterClrMapping/>
  </p:clrMapOvr>
  <p:transition>
    <p:fade/>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3"/>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atin typeface="Arial" pitchFamily="34" charset="0"/>
              </a:defRPr>
            </a:lvl1pPr>
          </a:lstStyle>
          <a:p>
            <a:pPr>
              <a:defRPr/>
            </a:pPr>
            <a:endParaRPr lang="en-GB"/>
          </a:p>
        </p:txBody>
      </p:sp>
      <p:sp>
        <p:nvSpPr>
          <p:cNvPr id="5" name="Footer Placeholder 4"/>
          <p:cNvSpPr>
            <a:spLocks noGrp="1"/>
          </p:cNvSpPr>
          <p:nvPr>
            <p:ph type="ftr" sz="quarter" idx="11"/>
          </p:nvPr>
        </p:nvSpPr>
        <p:spPr/>
        <p:txBody>
          <a:bodyPr/>
          <a:lstStyle>
            <a:lvl1pPr>
              <a:defRPr>
                <a:latin typeface="Arial"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a:defRPr>
                <a:latin typeface="Arial" pitchFamily="34" charset="0"/>
              </a:defRPr>
            </a:lvl1pPr>
          </a:lstStyle>
          <a:p>
            <a:pPr>
              <a:defRPr/>
            </a:pPr>
            <a:fld id="{B6D79BB0-6CEF-4E49-9C23-E22EAB8D5FBB}" type="slidenum">
              <a:rPr lang="en-GB"/>
              <a:pPr>
                <a:defRPr/>
              </a:pPr>
              <a:t>‹#›</a:t>
            </a:fld>
            <a:endParaRPr lang="en-GB"/>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AFC68F4A-0F7F-41DD-9562-6623F3B97115}" type="datetimeFigureOut">
              <a:rPr lang="en-US"/>
              <a:pPr>
                <a:defRPr/>
              </a:pPr>
              <a:t>12/10/2016</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B82227BF-CCBC-4203-A59E-1AE74055ABF9}" type="slidenum">
              <a:rPr lang="en-GB"/>
              <a:pPr>
                <a:defRPr/>
              </a:pPr>
              <a:t>‹#›</a:t>
            </a:fld>
            <a:endParaRPr lang="en-GB"/>
          </a:p>
        </p:txBody>
      </p:sp>
    </p:spTree>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atin typeface="Arial" pitchFamily="34" charset="0"/>
              </a:defRPr>
            </a:lvl1pPr>
          </a:lstStyle>
          <a:p>
            <a:pPr>
              <a:defRPr/>
            </a:pPr>
            <a:endParaRPr lang="en-GB"/>
          </a:p>
        </p:txBody>
      </p:sp>
      <p:sp>
        <p:nvSpPr>
          <p:cNvPr id="5" name="Footer Placeholder 4"/>
          <p:cNvSpPr>
            <a:spLocks noGrp="1"/>
          </p:cNvSpPr>
          <p:nvPr>
            <p:ph type="ftr" sz="quarter" idx="11"/>
          </p:nvPr>
        </p:nvSpPr>
        <p:spPr/>
        <p:txBody>
          <a:bodyPr/>
          <a:lstStyle>
            <a:lvl1pPr>
              <a:defRPr>
                <a:latin typeface="Arial"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a:defRPr>
                <a:latin typeface="Arial" pitchFamily="34" charset="0"/>
              </a:defRPr>
            </a:lvl1pPr>
          </a:lstStyle>
          <a:p>
            <a:pPr>
              <a:defRPr/>
            </a:pPr>
            <a:fld id="{C3319D21-3B49-4B9F-9CBD-34B8C9690A88}" type="slidenum">
              <a:rPr lang="en-GB"/>
              <a:pPr>
                <a:defRPr/>
              </a:pPr>
              <a:t>‹#›</a:t>
            </a:fld>
            <a:endParaRPr lang="en-GB"/>
          </a:p>
        </p:txBody>
      </p:sp>
    </p:spTree>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8"/>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Arial" pitchFamily="34" charset="0"/>
              </a:defRPr>
            </a:lvl1pPr>
          </a:lstStyle>
          <a:p>
            <a:pPr>
              <a:defRPr/>
            </a:pPr>
            <a:endParaRPr lang="en-GB"/>
          </a:p>
        </p:txBody>
      </p:sp>
      <p:sp>
        <p:nvSpPr>
          <p:cNvPr id="5" name="Footer Placeholder 4"/>
          <p:cNvSpPr>
            <a:spLocks noGrp="1"/>
          </p:cNvSpPr>
          <p:nvPr>
            <p:ph type="ftr" sz="quarter" idx="11"/>
          </p:nvPr>
        </p:nvSpPr>
        <p:spPr/>
        <p:txBody>
          <a:bodyPr/>
          <a:lstStyle>
            <a:lvl1pPr>
              <a:defRPr>
                <a:latin typeface="Arial"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a:defRPr>
                <a:latin typeface="Arial" pitchFamily="34" charset="0"/>
              </a:defRPr>
            </a:lvl1pPr>
          </a:lstStyle>
          <a:p>
            <a:pPr>
              <a:defRPr/>
            </a:pPr>
            <a:fld id="{A15A5253-A2EB-447C-AC45-689D51DD5F22}" type="slidenum">
              <a:rPr lang="en-GB"/>
              <a:pPr>
                <a:defRPr/>
              </a:pPr>
              <a:t>‹#›</a:t>
            </a:fld>
            <a:endParaRPr lang="en-GB"/>
          </a:p>
        </p:txBody>
      </p:sp>
    </p:spTree>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atin typeface="Arial" pitchFamily="34" charset="0"/>
              </a:defRPr>
            </a:lvl1pPr>
          </a:lstStyle>
          <a:p>
            <a:pPr>
              <a:defRPr/>
            </a:pPr>
            <a:endParaRPr lang="en-GB"/>
          </a:p>
        </p:txBody>
      </p:sp>
      <p:sp>
        <p:nvSpPr>
          <p:cNvPr id="6" name="Footer Placeholder 5"/>
          <p:cNvSpPr>
            <a:spLocks noGrp="1"/>
          </p:cNvSpPr>
          <p:nvPr>
            <p:ph type="ftr" sz="quarter" idx="11"/>
          </p:nvPr>
        </p:nvSpPr>
        <p:spPr/>
        <p:txBody>
          <a:bodyPr/>
          <a:lstStyle>
            <a:lvl1pPr>
              <a:defRPr>
                <a:latin typeface="Arial" pitchFamily="34" charset="0"/>
              </a:defRPr>
            </a:lvl1pPr>
          </a:lstStyle>
          <a:p>
            <a:pPr>
              <a:defRPr/>
            </a:pPr>
            <a:endParaRPr lang="en-GB"/>
          </a:p>
        </p:txBody>
      </p:sp>
      <p:sp>
        <p:nvSpPr>
          <p:cNvPr id="7" name="Slide Number Placeholder 6"/>
          <p:cNvSpPr>
            <a:spLocks noGrp="1"/>
          </p:cNvSpPr>
          <p:nvPr>
            <p:ph type="sldNum" sz="quarter" idx="12"/>
          </p:nvPr>
        </p:nvSpPr>
        <p:spPr/>
        <p:txBody>
          <a:bodyPr/>
          <a:lstStyle>
            <a:lvl1pPr>
              <a:defRPr>
                <a:latin typeface="Arial" pitchFamily="34" charset="0"/>
              </a:defRPr>
            </a:lvl1pPr>
          </a:lstStyle>
          <a:p>
            <a:pPr>
              <a:defRPr/>
            </a:pPr>
            <a:fld id="{D50BBCD9-D1B7-4CC0-9A4E-C158281F5511}" type="slidenum">
              <a:rPr lang="en-GB"/>
              <a:pPr>
                <a:defRPr/>
              </a:pPr>
              <a:t>‹#›</a:t>
            </a:fld>
            <a:endParaRPr lang="en-GB"/>
          </a:p>
        </p:txBody>
      </p:sp>
    </p:spTree>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3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atin typeface="Arial" pitchFamily="34" charset="0"/>
              </a:defRPr>
            </a:lvl1pPr>
          </a:lstStyle>
          <a:p>
            <a:pPr>
              <a:defRPr/>
            </a:pPr>
            <a:endParaRPr lang="en-GB"/>
          </a:p>
        </p:txBody>
      </p:sp>
      <p:sp>
        <p:nvSpPr>
          <p:cNvPr id="8" name="Footer Placeholder 7"/>
          <p:cNvSpPr>
            <a:spLocks noGrp="1"/>
          </p:cNvSpPr>
          <p:nvPr>
            <p:ph type="ftr" sz="quarter" idx="11"/>
          </p:nvPr>
        </p:nvSpPr>
        <p:spPr/>
        <p:txBody>
          <a:bodyPr/>
          <a:lstStyle>
            <a:lvl1pPr>
              <a:defRPr>
                <a:latin typeface="Arial" pitchFamily="34" charset="0"/>
              </a:defRPr>
            </a:lvl1pPr>
          </a:lstStyle>
          <a:p>
            <a:pPr>
              <a:defRPr/>
            </a:pPr>
            <a:endParaRPr lang="en-GB"/>
          </a:p>
        </p:txBody>
      </p:sp>
      <p:sp>
        <p:nvSpPr>
          <p:cNvPr id="9" name="Slide Number Placeholder 8"/>
          <p:cNvSpPr>
            <a:spLocks noGrp="1"/>
          </p:cNvSpPr>
          <p:nvPr>
            <p:ph type="sldNum" sz="quarter" idx="12"/>
          </p:nvPr>
        </p:nvSpPr>
        <p:spPr/>
        <p:txBody>
          <a:bodyPr/>
          <a:lstStyle>
            <a:lvl1pPr>
              <a:defRPr>
                <a:latin typeface="Arial" pitchFamily="34" charset="0"/>
              </a:defRPr>
            </a:lvl1pPr>
          </a:lstStyle>
          <a:p>
            <a:pPr>
              <a:defRPr/>
            </a:pPr>
            <a:fld id="{3B0618DA-47E1-48D3-8C67-CD972CA24032}" type="slidenum">
              <a:rPr lang="en-GB"/>
              <a:pPr>
                <a:defRPr/>
              </a:pPr>
              <a:t>‹#›</a:t>
            </a:fld>
            <a:endParaRPr lang="en-GB"/>
          </a:p>
        </p:txBody>
      </p:sp>
    </p:spTree>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atin typeface="Arial" pitchFamily="34" charset="0"/>
              </a:defRPr>
            </a:lvl1pPr>
          </a:lstStyle>
          <a:p>
            <a:pPr>
              <a:defRPr/>
            </a:pPr>
            <a:endParaRPr lang="en-GB"/>
          </a:p>
        </p:txBody>
      </p:sp>
      <p:sp>
        <p:nvSpPr>
          <p:cNvPr id="4" name="Footer Placeholder 3"/>
          <p:cNvSpPr>
            <a:spLocks noGrp="1"/>
          </p:cNvSpPr>
          <p:nvPr>
            <p:ph type="ftr" sz="quarter" idx="11"/>
          </p:nvPr>
        </p:nvSpPr>
        <p:spPr/>
        <p:txBody>
          <a:bodyPr/>
          <a:lstStyle>
            <a:lvl1pPr>
              <a:defRPr>
                <a:latin typeface="Arial" pitchFamily="34" charset="0"/>
              </a:defRPr>
            </a:lvl1pPr>
          </a:lstStyle>
          <a:p>
            <a:pPr>
              <a:defRPr/>
            </a:pPr>
            <a:endParaRPr lang="en-GB"/>
          </a:p>
        </p:txBody>
      </p:sp>
      <p:sp>
        <p:nvSpPr>
          <p:cNvPr id="5" name="Slide Number Placeholder 4"/>
          <p:cNvSpPr>
            <a:spLocks noGrp="1"/>
          </p:cNvSpPr>
          <p:nvPr>
            <p:ph type="sldNum" sz="quarter" idx="12"/>
          </p:nvPr>
        </p:nvSpPr>
        <p:spPr/>
        <p:txBody>
          <a:bodyPr/>
          <a:lstStyle>
            <a:lvl1pPr>
              <a:defRPr>
                <a:latin typeface="Arial" pitchFamily="34" charset="0"/>
              </a:defRPr>
            </a:lvl1pPr>
          </a:lstStyle>
          <a:p>
            <a:pPr>
              <a:defRPr/>
            </a:pPr>
            <a:fld id="{CDE1B591-FD6C-4AEA-9E1F-95C17655BB44}" type="slidenum">
              <a:rPr lang="en-GB"/>
              <a:pPr>
                <a:defRPr/>
              </a:pPr>
              <a:t>‹#›</a:t>
            </a:fld>
            <a:endParaRPr lang="en-GB"/>
          </a:p>
        </p:txBody>
      </p:sp>
    </p:spTree>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itchFamily="34" charset="0"/>
              </a:defRPr>
            </a:lvl1pPr>
          </a:lstStyle>
          <a:p>
            <a:pPr>
              <a:defRPr/>
            </a:pPr>
            <a:endParaRPr lang="en-GB"/>
          </a:p>
        </p:txBody>
      </p:sp>
      <p:sp>
        <p:nvSpPr>
          <p:cNvPr id="3" name="Footer Placeholder 2"/>
          <p:cNvSpPr>
            <a:spLocks noGrp="1"/>
          </p:cNvSpPr>
          <p:nvPr>
            <p:ph type="ftr" sz="quarter" idx="11"/>
          </p:nvPr>
        </p:nvSpPr>
        <p:spPr/>
        <p:txBody>
          <a:bodyPr/>
          <a:lstStyle>
            <a:lvl1pPr>
              <a:defRPr>
                <a:latin typeface="Arial" pitchFamily="34" charset="0"/>
              </a:defRPr>
            </a:lvl1pPr>
          </a:lstStyle>
          <a:p>
            <a:pPr>
              <a:defRPr/>
            </a:pPr>
            <a:endParaRPr lang="en-GB"/>
          </a:p>
        </p:txBody>
      </p:sp>
      <p:sp>
        <p:nvSpPr>
          <p:cNvPr id="4" name="Slide Number Placeholder 3"/>
          <p:cNvSpPr>
            <a:spLocks noGrp="1"/>
          </p:cNvSpPr>
          <p:nvPr>
            <p:ph type="sldNum" sz="quarter" idx="12"/>
          </p:nvPr>
        </p:nvSpPr>
        <p:spPr/>
        <p:txBody>
          <a:bodyPr/>
          <a:lstStyle>
            <a:lvl1pPr>
              <a:defRPr>
                <a:latin typeface="Arial" pitchFamily="34" charset="0"/>
              </a:defRPr>
            </a:lvl1pPr>
          </a:lstStyle>
          <a:p>
            <a:pPr>
              <a:defRPr/>
            </a:pPr>
            <a:fld id="{DCFD4B32-BB9E-4007-93C2-57768FC4F73E}" type="slidenum">
              <a:rPr lang="en-GB"/>
              <a:pPr>
                <a:defRPr/>
              </a:pPr>
              <a:t>‹#›</a:t>
            </a:fld>
            <a:endParaRPr lang="en-GB"/>
          </a:p>
        </p:txBody>
      </p:sp>
    </p:spTree>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pitchFamily="34" charset="0"/>
              </a:defRPr>
            </a:lvl1pPr>
          </a:lstStyle>
          <a:p>
            <a:pPr>
              <a:defRPr/>
            </a:pPr>
            <a:endParaRPr lang="en-GB"/>
          </a:p>
        </p:txBody>
      </p:sp>
      <p:sp>
        <p:nvSpPr>
          <p:cNvPr id="6" name="Footer Placeholder 5"/>
          <p:cNvSpPr>
            <a:spLocks noGrp="1"/>
          </p:cNvSpPr>
          <p:nvPr>
            <p:ph type="ftr" sz="quarter" idx="11"/>
          </p:nvPr>
        </p:nvSpPr>
        <p:spPr/>
        <p:txBody>
          <a:bodyPr/>
          <a:lstStyle>
            <a:lvl1pPr>
              <a:defRPr>
                <a:latin typeface="Arial" pitchFamily="34" charset="0"/>
              </a:defRPr>
            </a:lvl1pPr>
          </a:lstStyle>
          <a:p>
            <a:pPr>
              <a:defRPr/>
            </a:pPr>
            <a:endParaRPr lang="en-GB"/>
          </a:p>
        </p:txBody>
      </p:sp>
      <p:sp>
        <p:nvSpPr>
          <p:cNvPr id="7" name="Slide Number Placeholder 6"/>
          <p:cNvSpPr>
            <a:spLocks noGrp="1"/>
          </p:cNvSpPr>
          <p:nvPr>
            <p:ph type="sldNum" sz="quarter" idx="12"/>
          </p:nvPr>
        </p:nvSpPr>
        <p:spPr/>
        <p:txBody>
          <a:bodyPr/>
          <a:lstStyle>
            <a:lvl1pPr>
              <a:defRPr>
                <a:latin typeface="Arial" pitchFamily="34" charset="0"/>
              </a:defRPr>
            </a:lvl1pPr>
          </a:lstStyle>
          <a:p>
            <a:pPr>
              <a:defRPr/>
            </a:pPr>
            <a:fld id="{954E21FD-D704-46F3-9099-4165AD45076A}" type="slidenum">
              <a:rPr lang="en-GB"/>
              <a:pPr>
                <a:defRPr/>
              </a:pPr>
              <a:t>‹#›</a:t>
            </a:fld>
            <a:endParaRPr lang="en-GB"/>
          </a:p>
        </p:txBody>
      </p:sp>
    </p:spTree>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pitchFamily="34" charset="0"/>
              </a:defRPr>
            </a:lvl1pPr>
          </a:lstStyle>
          <a:p>
            <a:pPr>
              <a:defRPr/>
            </a:pPr>
            <a:endParaRPr lang="en-GB"/>
          </a:p>
        </p:txBody>
      </p:sp>
      <p:sp>
        <p:nvSpPr>
          <p:cNvPr id="6" name="Footer Placeholder 5"/>
          <p:cNvSpPr>
            <a:spLocks noGrp="1"/>
          </p:cNvSpPr>
          <p:nvPr>
            <p:ph type="ftr" sz="quarter" idx="11"/>
          </p:nvPr>
        </p:nvSpPr>
        <p:spPr/>
        <p:txBody>
          <a:bodyPr/>
          <a:lstStyle>
            <a:lvl1pPr>
              <a:defRPr>
                <a:latin typeface="Arial" pitchFamily="34" charset="0"/>
              </a:defRPr>
            </a:lvl1pPr>
          </a:lstStyle>
          <a:p>
            <a:pPr>
              <a:defRPr/>
            </a:pPr>
            <a:endParaRPr lang="en-GB"/>
          </a:p>
        </p:txBody>
      </p:sp>
      <p:sp>
        <p:nvSpPr>
          <p:cNvPr id="7" name="Slide Number Placeholder 6"/>
          <p:cNvSpPr>
            <a:spLocks noGrp="1"/>
          </p:cNvSpPr>
          <p:nvPr>
            <p:ph type="sldNum" sz="quarter" idx="12"/>
          </p:nvPr>
        </p:nvSpPr>
        <p:spPr/>
        <p:txBody>
          <a:bodyPr/>
          <a:lstStyle>
            <a:lvl1pPr>
              <a:defRPr>
                <a:latin typeface="Arial" pitchFamily="34" charset="0"/>
              </a:defRPr>
            </a:lvl1pPr>
          </a:lstStyle>
          <a:p>
            <a:pPr>
              <a:defRPr/>
            </a:pPr>
            <a:fld id="{1598E7B0-0D5F-461F-999A-95D7E7F2FD7B}" type="slidenum">
              <a:rPr lang="en-GB"/>
              <a:pPr>
                <a:defRPr/>
              </a:pPr>
              <a:t>‹#›</a:t>
            </a:fld>
            <a:endParaRPr lang="en-GB"/>
          </a:p>
        </p:txBody>
      </p:sp>
    </p:spTree>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atin typeface="Arial" pitchFamily="34" charset="0"/>
              </a:defRPr>
            </a:lvl1pPr>
          </a:lstStyle>
          <a:p>
            <a:pPr>
              <a:defRPr/>
            </a:pPr>
            <a:endParaRPr lang="en-GB"/>
          </a:p>
        </p:txBody>
      </p:sp>
      <p:sp>
        <p:nvSpPr>
          <p:cNvPr id="5" name="Footer Placeholder 4"/>
          <p:cNvSpPr>
            <a:spLocks noGrp="1"/>
          </p:cNvSpPr>
          <p:nvPr>
            <p:ph type="ftr" sz="quarter" idx="11"/>
          </p:nvPr>
        </p:nvSpPr>
        <p:spPr/>
        <p:txBody>
          <a:bodyPr/>
          <a:lstStyle>
            <a:lvl1pPr>
              <a:defRPr>
                <a:latin typeface="Arial"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a:defRPr>
                <a:latin typeface="Arial" pitchFamily="34" charset="0"/>
              </a:defRPr>
            </a:lvl1pPr>
          </a:lstStyle>
          <a:p>
            <a:pPr>
              <a:defRPr/>
            </a:pPr>
            <a:fld id="{0D8F999B-5BE4-4F76-BB5C-8FFD6FCAAF70}" type="slidenum">
              <a:rPr lang="en-GB"/>
              <a:pPr>
                <a:defRPr/>
              </a:pPr>
              <a:t>‹#›</a:t>
            </a:fld>
            <a:endParaRPr lang="en-GB"/>
          </a:p>
        </p:txBody>
      </p:sp>
    </p:spTree>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atin typeface="Arial" pitchFamily="34" charset="0"/>
              </a:defRPr>
            </a:lvl1pPr>
          </a:lstStyle>
          <a:p>
            <a:pPr>
              <a:defRPr/>
            </a:pPr>
            <a:endParaRPr lang="en-GB"/>
          </a:p>
        </p:txBody>
      </p:sp>
      <p:sp>
        <p:nvSpPr>
          <p:cNvPr id="5" name="Footer Placeholder 4"/>
          <p:cNvSpPr>
            <a:spLocks noGrp="1"/>
          </p:cNvSpPr>
          <p:nvPr>
            <p:ph type="ftr" sz="quarter" idx="11"/>
          </p:nvPr>
        </p:nvSpPr>
        <p:spPr/>
        <p:txBody>
          <a:bodyPr/>
          <a:lstStyle>
            <a:lvl1pPr>
              <a:defRPr>
                <a:latin typeface="Arial"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a:defRPr>
                <a:latin typeface="Arial" pitchFamily="34" charset="0"/>
              </a:defRPr>
            </a:lvl1pPr>
          </a:lstStyle>
          <a:p>
            <a:pPr>
              <a:defRPr/>
            </a:pPr>
            <a:fld id="{FE67E0BB-5204-42A5-BA03-D5BEA4E7E386}" type="slidenum">
              <a:rPr lang="en-GB"/>
              <a:pPr>
                <a:defRPr/>
              </a:pPr>
              <a:t>‹#›</a:t>
            </a:fld>
            <a:endParaRPr lang="en-GB"/>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fld id="{BA51608E-D7B5-4022-93CC-5CB1B6B41B15}" type="datetimeFigureOut">
              <a:rPr lang="en-US"/>
              <a:pPr>
                <a:defRPr/>
              </a:pPr>
              <a:t>12/10/2016</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6D200BAA-7D0A-460D-B92C-77C62C0F9849}" type="slidenum">
              <a:rPr lang="en-GB"/>
              <a:pPr>
                <a:defRPr/>
              </a:pPr>
              <a:t>‹#›</a:t>
            </a:fld>
            <a:endParaRPr lang="en-GB"/>
          </a:p>
        </p:txBody>
      </p:sp>
    </p:spTree>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Chart Placeholder 2"/>
          <p:cNvSpPr>
            <a:spLocks noGrp="1"/>
          </p:cNvSpPr>
          <p:nvPr>
            <p:ph type="chart" idx="1"/>
          </p:nvPr>
        </p:nvSpPr>
        <p:spPr>
          <a:xfrm>
            <a:off x="457200" y="1600206"/>
            <a:ext cx="8229600" cy="4525963"/>
          </a:xfrm>
        </p:spPr>
        <p:txBody>
          <a:bodyPr/>
          <a:lstStyle/>
          <a:p>
            <a:pPr lvl="0"/>
            <a:r>
              <a:rPr lang="en-US" noProof="0" smtClean="0"/>
              <a:t>Click icon to add chart</a:t>
            </a:r>
            <a:endParaRPr lang="en-GB" noProof="0"/>
          </a:p>
        </p:txBody>
      </p:sp>
      <p:sp>
        <p:nvSpPr>
          <p:cNvPr id="4" name="Date Placeholder 3"/>
          <p:cNvSpPr>
            <a:spLocks noGrp="1"/>
          </p:cNvSpPr>
          <p:nvPr>
            <p:ph type="dt" sz="half" idx="10"/>
          </p:nvPr>
        </p:nvSpPr>
        <p:spPr/>
        <p:txBody>
          <a:bodyPr/>
          <a:lstStyle>
            <a:lvl1pPr>
              <a:defRPr>
                <a:latin typeface="Arial" pitchFamily="34" charset="0"/>
              </a:defRPr>
            </a:lvl1pPr>
          </a:lstStyle>
          <a:p>
            <a:pPr>
              <a:defRPr/>
            </a:pPr>
            <a:endParaRPr lang="en-GB"/>
          </a:p>
        </p:txBody>
      </p:sp>
      <p:sp>
        <p:nvSpPr>
          <p:cNvPr id="5" name="Footer Placeholder 4"/>
          <p:cNvSpPr>
            <a:spLocks noGrp="1"/>
          </p:cNvSpPr>
          <p:nvPr>
            <p:ph type="ftr" sz="quarter" idx="11"/>
          </p:nvPr>
        </p:nvSpPr>
        <p:spPr/>
        <p:txBody>
          <a:bodyPr/>
          <a:lstStyle>
            <a:lvl1pPr>
              <a:defRPr>
                <a:latin typeface="Arial"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a:defRPr>
                <a:latin typeface="Arial" pitchFamily="34" charset="0"/>
              </a:defRPr>
            </a:lvl1pPr>
          </a:lstStyle>
          <a:p>
            <a:pPr>
              <a:defRPr/>
            </a:pPr>
            <a:fld id="{41BE6F16-67F5-4DEA-B6FD-FB74ACA8DF76}" type="slidenum">
              <a:rPr lang="en-GB"/>
              <a:pPr>
                <a:defRPr/>
              </a:pPr>
              <a:t>‹#›</a:t>
            </a:fld>
            <a:endParaRPr lang="en-GB"/>
          </a:p>
        </p:txBody>
      </p:sp>
    </p:spTree>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effectLst>
                  <a:outerShdw blurRad="38100" dist="38100" dir="2700000" algn="tl">
                    <a:srgbClr val="000000">
                      <a:alpha val="43137"/>
                    </a:srgbClr>
                  </a:outerShdw>
                </a:effectLst>
                <a:latin typeface="Arial" pitchFamily="34" charset="0"/>
              </a:defRPr>
            </a:lvl1pPr>
          </a:lstStyle>
          <a:p>
            <a:pPr>
              <a:defRPr/>
            </a:pPr>
            <a:endParaRPr lang="en-GB"/>
          </a:p>
        </p:txBody>
      </p:sp>
      <p:sp>
        <p:nvSpPr>
          <p:cNvPr id="5" name="Footer Placeholder 4"/>
          <p:cNvSpPr>
            <a:spLocks noGrp="1"/>
          </p:cNvSpPr>
          <p:nvPr>
            <p:ph type="ftr" sz="quarter" idx="11"/>
          </p:nvPr>
        </p:nvSpPr>
        <p:spPr/>
        <p:txBody>
          <a:bodyPr/>
          <a:lstStyle>
            <a:lvl1pPr algn="l">
              <a:defRPr>
                <a:effectLst>
                  <a:outerShdw blurRad="38100" dist="38100" dir="2700000" algn="tl">
                    <a:srgbClr val="000000">
                      <a:alpha val="43137"/>
                    </a:srgbClr>
                  </a:outerShdw>
                </a:effectLst>
                <a:latin typeface="Arial"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a:defRPr>
                <a:effectLst>
                  <a:outerShdw blurRad="38100" dist="38100" dir="2700000" algn="tl">
                    <a:srgbClr val="000000">
                      <a:alpha val="43137"/>
                    </a:srgbClr>
                  </a:outerShdw>
                </a:effectLst>
                <a:latin typeface="Arial" pitchFamily="34" charset="0"/>
              </a:defRPr>
            </a:lvl1pPr>
          </a:lstStyle>
          <a:p>
            <a:pPr>
              <a:defRPr/>
            </a:pPr>
            <a:fld id="{C29810AB-23EF-439F-83DE-C0BF2003822C}" type="slidenum">
              <a:rPr lang="en-GB"/>
              <a:pPr>
                <a:defRPr/>
              </a:pPr>
              <a:t>‹#›</a:t>
            </a:fld>
            <a:endParaRPr lang="en-GB"/>
          </a:p>
        </p:txBody>
      </p:sp>
    </p:spTree>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effectLst>
                  <a:outerShdw blurRad="38100" dist="38100" dir="2700000" algn="tl">
                    <a:srgbClr val="000000">
                      <a:alpha val="43137"/>
                    </a:srgbClr>
                  </a:outerShdw>
                </a:effectLst>
                <a:latin typeface="Arial" pitchFamily="34" charset="0"/>
              </a:defRPr>
            </a:lvl1pPr>
          </a:lstStyle>
          <a:p>
            <a:pPr>
              <a:defRPr/>
            </a:pPr>
            <a:endParaRPr lang="en-GB"/>
          </a:p>
        </p:txBody>
      </p:sp>
      <p:sp>
        <p:nvSpPr>
          <p:cNvPr id="5" name="Footer Placeholder 4"/>
          <p:cNvSpPr>
            <a:spLocks noGrp="1"/>
          </p:cNvSpPr>
          <p:nvPr>
            <p:ph type="ftr" sz="quarter" idx="11"/>
          </p:nvPr>
        </p:nvSpPr>
        <p:spPr/>
        <p:txBody>
          <a:bodyPr/>
          <a:lstStyle>
            <a:lvl1pPr algn="l">
              <a:defRPr>
                <a:effectLst>
                  <a:outerShdw blurRad="38100" dist="38100" dir="2700000" algn="tl">
                    <a:srgbClr val="000000">
                      <a:alpha val="43137"/>
                    </a:srgbClr>
                  </a:outerShdw>
                </a:effectLst>
                <a:latin typeface="Arial"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a:defRPr>
                <a:effectLst>
                  <a:outerShdw blurRad="38100" dist="38100" dir="2700000" algn="tl">
                    <a:srgbClr val="000000">
                      <a:alpha val="43137"/>
                    </a:srgbClr>
                  </a:outerShdw>
                </a:effectLst>
                <a:latin typeface="Arial" pitchFamily="34" charset="0"/>
              </a:defRPr>
            </a:lvl1pPr>
          </a:lstStyle>
          <a:p>
            <a:pPr>
              <a:defRPr/>
            </a:pPr>
            <a:fld id="{46934D2D-2E7A-4DE3-837E-2964A8A3C62F}" type="slidenum">
              <a:rPr lang="en-GB"/>
              <a:pPr>
                <a:defRPr/>
              </a:pPr>
              <a:t>‹#›</a:t>
            </a:fld>
            <a:endParaRPr lang="en-GB"/>
          </a:p>
        </p:txBody>
      </p:sp>
    </p:spTree>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effectLst>
                  <a:outerShdw blurRad="38100" dist="38100" dir="2700000" algn="tl">
                    <a:srgbClr val="000000">
                      <a:alpha val="43137"/>
                    </a:srgbClr>
                  </a:outerShdw>
                </a:effectLst>
                <a:latin typeface="Arial" pitchFamily="34" charset="0"/>
              </a:defRPr>
            </a:lvl1pPr>
          </a:lstStyle>
          <a:p>
            <a:pPr>
              <a:defRPr/>
            </a:pPr>
            <a:endParaRPr lang="en-GB"/>
          </a:p>
        </p:txBody>
      </p:sp>
      <p:sp>
        <p:nvSpPr>
          <p:cNvPr id="5" name="Footer Placeholder 4"/>
          <p:cNvSpPr>
            <a:spLocks noGrp="1"/>
          </p:cNvSpPr>
          <p:nvPr>
            <p:ph type="ftr" sz="quarter" idx="11"/>
          </p:nvPr>
        </p:nvSpPr>
        <p:spPr/>
        <p:txBody>
          <a:bodyPr/>
          <a:lstStyle>
            <a:lvl1pPr algn="l">
              <a:defRPr>
                <a:effectLst>
                  <a:outerShdw blurRad="38100" dist="38100" dir="2700000" algn="tl">
                    <a:srgbClr val="000000">
                      <a:alpha val="43137"/>
                    </a:srgbClr>
                  </a:outerShdw>
                </a:effectLst>
                <a:latin typeface="Arial"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a:defRPr>
                <a:effectLst>
                  <a:outerShdw blurRad="38100" dist="38100" dir="2700000" algn="tl">
                    <a:srgbClr val="000000">
                      <a:alpha val="43137"/>
                    </a:srgbClr>
                  </a:outerShdw>
                </a:effectLst>
                <a:latin typeface="Arial" pitchFamily="34" charset="0"/>
              </a:defRPr>
            </a:lvl1pPr>
          </a:lstStyle>
          <a:p>
            <a:pPr>
              <a:defRPr/>
            </a:pPr>
            <a:fld id="{EE08792F-794F-49B1-8B7C-77E3CF8AA594}" type="slidenum">
              <a:rPr lang="en-GB"/>
              <a:pPr>
                <a:defRPr/>
              </a:pPr>
              <a:t>‹#›</a:t>
            </a:fld>
            <a:endParaRPr lang="en-GB"/>
          </a:p>
        </p:txBody>
      </p:sp>
    </p:spTree>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effectLst>
                  <a:outerShdw blurRad="38100" dist="38100" dir="2700000" algn="tl">
                    <a:srgbClr val="000000">
                      <a:alpha val="43137"/>
                    </a:srgbClr>
                  </a:outerShdw>
                </a:effectLst>
                <a:latin typeface="Arial" pitchFamily="34" charset="0"/>
              </a:defRPr>
            </a:lvl1pPr>
          </a:lstStyle>
          <a:p>
            <a:pPr>
              <a:defRPr/>
            </a:pPr>
            <a:endParaRPr lang="en-GB"/>
          </a:p>
        </p:txBody>
      </p:sp>
      <p:sp>
        <p:nvSpPr>
          <p:cNvPr id="6" name="Footer Placeholder 5"/>
          <p:cNvSpPr>
            <a:spLocks noGrp="1"/>
          </p:cNvSpPr>
          <p:nvPr>
            <p:ph type="ftr" sz="quarter" idx="11"/>
          </p:nvPr>
        </p:nvSpPr>
        <p:spPr/>
        <p:txBody>
          <a:bodyPr/>
          <a:lstStyle>
            <a:lvl1pPr algn="l">
              <a:defRPr>
                <a:effectLst>
                  <a:outerShdw blurRad="38100" dist="38100" dir="2700000" algn="tl">
                    <a:srgbClr val="000000">
                      <a:alpha val="43137"/>
                    </a:srgbClr>
                  </a:outerShdw>
                </a:effectLst>
                <a:latin typeface="Arial" pitchFamily="34" charset="0"/>
              </a:defRPr>
            </a:lvl1pPr>
          </a:lstStyle>
          <a:p>
            <a:pPr>
              <a:defRPr/>
            </a:pPr>
            <a:endParaRPr lang="en-GB"/>
          </a:p>
        </p:txBody>
      </p:sp>
      <p:sp>
        <p:nvSpPr>
          <p:cNvPr id="7" name="Slide Number Placeholder 6"/>
          <p:cNvSpPr>
            <a:spLocks noGrp="1"/>
          </p:cNvSpPr>
          <p:nvPr>
            <p:ph type="sldNum" sz="quarter" idx="12"/>
          </p:nvPr>
        </p:nvSpPr>
        <p:spPr/>
        <p:txBody>
          <a:bodyPr/>
          <a:lstStyle>
            <a:lvl1pPr>
              <a:defRPr>
                <a:effectLst>
                  <a:outerShdw blurRad="38100" dist="38100" dir="2700000" algn="tl">
                    <a:srgbClr val="000000">
                      <a:alpha val="43137"/>
                    </a:srgbClr>
                  </a:outerShdw>
                </a:effectLst>
                <a:latin typeface="Arial" pitchFamily="34" charset="0"/>
              </a:defRPr>
            </a:lvl1pPr>
          </a:lstStyle>
          <a:p>
            <a:pPr>
              <a:defRPr/>
            </a:pPr>
            <a:fld id="{7F74A898-13D5-4EBF-BE2B-C624F2D76BEE}" type="slidenum">
              <a:rPr lang="en-GB"/>
              <a:pPr>
                <a:defRPr/>
              </a:pPr>
              <a:t>‹#›</a:t>
            </a:fld>
            <a:endParaRPr lang="en-GB"/>
          </a:p>
        </p:txBody>
      </p:sp>
    </p:spTree>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effectLst>
                  <a:outerShdw blurRad="38100" dist="38100" dir="2700000" algn="tl">
                    <a:srgbClr val="000000">
                      <a:alpha val="43137"/>
                    </a:srgbClr>
                  </a:outerShdw>
                </a:effectLst>
                <a:latin typeface="Arial" pitchFamily="34" charset="0"/>
              </a:defRPr>
            </a:lvl1pPr>
          </a:lstStyle>
          <a:p>
            <a:pPr>
              <a:defRPr/>
            </a:pPr>
            <a:endParaRPr lang="en-GB"/>
          </a:p>
        </p:txBody>
      </p:sp>
      <p:sp>
        <p:nvSpPr>
          <p:cNvPr id="8" name="Footer Placeholder 7"/>
          <p:cNvSpPr>
            <a:spLocks noGrp="1"/>
          </p:cNvSpPr>
          <p:nvPr>
            <p:ph type="ftr" sz="quarter" idx="11"/>
          </p:nvPr>
        </p:nvSpPr>
        <p:spPr/>
        <p:txBody>
          <a:bodyPr/>
          <a:lstStyle>
            <a:lvl1pPr algn="l">
              <a:defRPr>
                <a:effectLst>
                  <a:outerShdw blurRad="38100" dist="38100" dir="2700000" algn="tl">
                    <a:srgbClr val="000000">
                      <a:alpha val="43137"/>
                    </a:srgbClr>
                  </a:outerShdw>
                </a:effectLst>
                <a:latin typeface="Arial" pitchFamily="34" charset="0"/>
              </a:defRPr>
            </a:lvl1pPr>
          </a:lstStyle>
          <a:p>
            <a:pPr>
              <a:defRPr/>
            </a:pPr>
            <a:endParaRPr lang="en-GB"/>
          </a:p>
        </p:txBody>
      </p:sp>
      <p:sp>
        <p:nvSpPr>
          <p:cNvPr id="9" name="Slide Number Placeholder 8"/>
          <p:cNvSpPr>
            <a:spLocks noGrp="1"/>
          </p:cNvSpPr>
          <p:nvPr>
            <p:ph type="sldNum" sz="quarter" idx="12"/>
          </p:nvPr>
        </p:nvSpPr>
        <p:spPr/>
        <p:txBody>
          <a:bodyPr/>
          <a:lstStyle>
            <a:lvl1pPr>
              <a:defRPr>
                <a:effectLst>
                  <a:outerShdw blurRad="38100" dist="38100" dir="2700000" algn="tl">
                    <a:srgbClr val="000000">
                      <a:alpha val="43137"/>
                    </a:srgbClr>
                  </a:outerShdw>
                </a:effectLst>
                <a:latin typeface="Arial" pitchFamily="34" charset="0"/>
              </a:defRPr>
            </a:lvl1pPr>
          </a:lstStyle>
          <a:p>
            <a:pPr>
              <a:defRPr/>
            </a:pPr>
            <a:fld id="{4197ED94-54EB-4D5D-B0B2-FC32D85B6F23}" type="slidenum">
              <a:rPr lang="en-GB"/>
              <a:pPr>
                <a:defRPr/>
              </a:pPr>
              <a:t>‹#›</a:t>
            </a:fld>
            <a:endParaRPr lang="en-GB"/>
          </a:p>
        </p:txBody>
      </p:sp>
    </p:spTree>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effectLst>
                  <a:outerShdw blurRad="38100" dist="38100" dir="2700000" algn="tl">
                    <a:srgbClr val="000000">
                      <a:alpha val="43137"/>
                    </a:srgbClr>
                  </a:outerShdw>
                </a:effectLst>
                <a:latin typeface="Arial" pitchFamily="34" charset="0"/>
              </a:defRPr>
            </a:lvl1pPr>
          </a:lstStyle>
          <a:p>
            <a:pPr>
              <a:defRPr/>
            </a:pPr>
            <a:endParaRPr lang="en-GB"/>
          </a:p>
        </p:txBody>
      </p:sp>
      <p:sp>
        <p:nvSpPr>
          <p:cNvPr id="4" name="Footer Placeholder 3"/>
          <p:cNvSpPr>
            <a:spLocks noGrp="1"/>
          </p:cNvSpPr>
          <p:nvPr>
            <p:ph type="ftr" sz="quarter" idx="11"/>
          </p:nvPr>
        </p:nvSpPr>
        <p:spPr/>
        <p:txBody>
          <a:bodyPr/>
          <a:lstStyle>
            <a:lvl1pPr algn="l">
              <a:defRPr>
                <a:effectLst>
                  <a:outerShdw blurRad="38100" dist="38100" dir="2700000" algn="tl">
                    <a:srgbClr val="000000">
                      <a:alpha val="43137"/>
                    </a:srgbClr>
                  </a:outerShdw>
                </a:effectLst>
                <a:latin typeface="Arial" pitchFamily="34" charset="0"/>
              </a:defRPr>
            </a:lvl1pPr>
          </a:lstStyle>
          <a:p>
            <a:pPr>
              <a:defRPr/>
            </a:pPr>
            <a:endParaRPr lang="en-GB"/>
          </a:p>
        </p:txBody>
      </p:sp>
      <p:sp>
        <p:nvSpPr>
          <p:cNvPr id="5" name="Slide Number Placeholder 4"/>
          <p:cNvSpPr>
            <a:spLocks noGrp="1"/>
          </p:cNvSpPr>
          <p:nvPr>
            <p:ph type="sldNum" sz="quarter" idx="12"/>
          </p:nvPr>
        </p:nvSpPr>
        <p:spPr/>
        <p:txBody>
          <a:bodyPr/>
          <a:lstStyle>
            <a:lvl1pPr>
              <a:defRPr>
                <a:effectLst>
                  <a:outerShdw blurRad="38100" dist="38100" dir="2700000" algn="tl">
                    <a:srgbClr val="000000">
                      <a:alpha val="43137"/>
                    </a:srgbClr>
                  </a:outerShdw>
                </a:effectLst>
                <a:latin typeface="Arial" pitchFamily="34" charset="0"/>
              </a:defRPr>
            </a:lvl1pPr>
          </a:lstStyle>
          <a:p>
            <a:pPr>
              <a:defRPr/>
            </a:pPr>
            <a:fld id="{2CD95581-75A0-49A6-A461-1548A4756A73}" type="slidenum">
              <a:rPr lang="en-GB"/>
              <a:pPr>
                <a:defRPr/>
              </a:pPr>
              <a:t>‹#›</a:t>
            </a:fld>
            <a:endParaRPr lang="en-GB"/>
          </a:p>
        </p:txBody>
      </p:sp>
    </p:spTree>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effectLst>
                  <a:outerShdw blurRad="38100" dist="38100" dir="2700000" algn="tl">
                    <a:srgbClr val="000000">
                      <a:alpha val="43137"/>
                    </a:srgbClr>
                  </a:outerShdw>
                </a:effectLst>
                <a:latin typeface="Arial" pitchFamily="34" charset="0"/>
              </a:defRPr>
            </a:lvl1pPr>
          </a:lstStyle>
          <a:p>
            <a:pPr>
              <a:defRPr/>
            </a:pPr>
            <a:endParaRPr lang="en-GB"/>
          </a:p>
        </p:txBody>
      </p:sp>
      <p:sp>
        <p:nvSpPr>
          <p:cNvPr id="3" name="Footer Placeholder 2"/>
          <p:cNvSpPr>
            <a:spLocks noGrp="1"/>
          </p:cNvSpPr>
          <p:nvPr>
            <p:ph type="ftr" sz="quarter" idx="11"/>
          </p:nvPr>
        </p:nvSpPr>
        <p:spPr/>
        <p:txBody>
          <a:bodyPr/>
          <a:lstStyle>
            <a:lvl1pPr algn="l">
              <a:defRPr>
                <a:effectLst>
                  <a:outerShdw blurRad="38100" dist="38100" dir="2700000" algn="tl">
                    <a:srgbClr val="000000">
                      <a:alpha val="43137"/>
                    </a:srgbClr>
                  </a:outerShdw>
                </a:effectLst>
                <a:latin typeface="Arial" pitchFamily="34" charset="0"/>
              </a:defRPr>
            </a:lvl1pPr>
          </a:lstStyle>
          <a:p>
            <a:pPr>
              <a:defRPr/>
            </a:pPr>
            <a:endParaRPr lang="en-GB"/>
          </a:p>
        </p:txBody>
      </p:sp>
      <p:sp>
        <p:nvSpPr>
          <p:cNvPr id="4" name="Slide Number Placeholder 3"/>
          <p:cNvSpPr>
            <a:spLocks noGrp="1"/>
          </p:cNvSpPr>
          <p:nvPr>
            <p:ph type="sldNum" sz="quarter" idx="12"/>
          </p:nvPr>
        </p:nvSpPr>
        <p:spPr/>
        <p:txBody>
          <a:bodyPr/>
          <a:lstStyle>
            <a:lvl1pPr>
              <a:defRPr>
                <a:effectLst>
                  <a:outerShdw blurRad="38100" dist="38100" dir="2700000" algn="tl">
                    <a:srgbClr val="000000">
                      <a:alpha val="43137"/>
                    </a:srgbClr>
                  </a:outerShdw>
                </a:effectLst>
                <a:latin typeface="Arial" pitchFamily="34" charset="0"/>
              </a:defRPr>
            </a:lvl1pPr>
          </a:lstStyle>
          <a:p>
            <a:pPr>
              <a:defRPr/>
            </a:pPr>
            <a:fld id="{26D3287B-886E-4412-8261-A0208DCF379F}" type="slidenum">
              <a:rPr lang="en-GB"/>
              <a:pPr>
                <a:defRPr/>
              </a:pPr>
              <a:t>‹#›</a:t>
            </a:fld>
            <a:endParaRPr lang="en-GB"/>
          </a:p>
        </p:txBody>
      </p:sp>
    </p:spTree>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effectLst>
                  <a:outerShdw blurRad="38100" dist="38100" dir="2700000" algn="tl">
                    <a:srgbClr val="000000">
                      <a:alpha val="43137"/>
                    </a:srgbClr>
                  </a:outerShdw>
                </a:effectLst>
                <a:latin typeface="Arial" pitchFamily="34" charset="0"/>
              </a:defRPr>
            </a:lvl1pPr>
          </a:lstStyle>
          <a:p>
            <a:pPr>
              <a:defRPr/>
            </a:pPr>
            <a:endParaRPr lang="en-GB"/>
          </a:p>
        </p:txBody>
      </p:sp>
      <p:sp>
        <p:nvSpPr>
          <p:cNvPr id="6" name="Footer Placeholder 5"/>
          <p:cNvSpPr>
            <a:spLocks noGrp="1"/>
          </p:cNvSpPr>
          <p:nvPr>
            <p:ph type="ftr" sz="quarter" idx="11"/>
          </p:nvPr>
        </p:nvSpPr>
        <p:spPr/>
        <p:txBody>
          <a:bodyPr/>
          <a:lstStyle>
            <a:lvl1pPr algn="l">
              <a:defRPr>
                <a:effectLst>
                  <a:outerShdw blurRad="38100" dist="38100" dir="2700000" algn="tl">
                    <a:srgbClr val="000000">
                      <a:alpha val="43137"/>
                    </a:srgbClr>
                  </a:outerShdw>
                </a:effectLst>
                <a:latin typeface="Arial" pitchFamily="34" charset="0"/>
              </a:defRPr>
            </a:lvl1pPr>
          </a:lstStyle>
          <a:p>
            <a:pPr>
              <a:defRPr/>
            </a:pPr>
            <a:endParaRPr lang="en-GB"/>
          </a:p>
        </p:txBody>
      </p:sp>
      <p:sp>
        <p:nvSpPr>
          <p:cNvPr id="7" name="Slide Number Placeholder 6"/>
          <p:cNvSpPr>
            <a:spLocks noGrp="1"/>
          </p:cNvSpPr>
          <p:nvPr>
            <p:ph type="sldNum" sz="quarter" idx="12"/>
          </p:nvPr>
        </p:nvSpPr>
        <p:spPr/>
        <p:txBody>
          <a:bodyPr/>
          <a:lstStyle>
            <a:lvl1pPr>
              <a:defRPr>
                <a:effectLst>
                  <a:outerShdw blurRad="38100" dist="38100" dir="2700000" algn="tl">
                    <a:srgbClr val="000000">
                      <a:alpha val="43137"/>
                    </a:srgbClr>
                  </a:outerShdw>
                </a:effectLst>
                <a:latin typeface="Arial" pitchFamily="34" charset="0"/>
              </a:defRPr>
            </a:lvl1pPr>
          </a:lstStyle>
          <a:p>
            <a:pPr>
              <a:defRPr/>
            </a:pPr>
            <a:fld id="{E8E8B819-A88E-43E8-BF5B-41BB81906498}" type="slidenum">
              <a:rPr lang="en-GB"/>
              <a:pPr>
                <a:defRPr/>
              </a:pPr>
              <a:t>‹#›</a:t>
            </a:fld>
            <a:endParaRPr lang="en-GB"/>
          </a:p>
        </p:txBody>
      </p:sp>
    </p:spTree>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effectLst>
                  <a:outerShdw blurRad="38100" dist="38100" dir="2700000" algn="tl">
                    <a:srgbClr val="000000">
                      <a:alpha val="43137"/>
                    </a:srgbClr>
                  </a:outerShdw>
                </a:effectLst>
                <a:latin typeface="Arial" pitchFamily="34" charset="0"/>
              </a:defRPr>
            </a:lvl1pPr>
          </a:lstStyle>
          <a:p>
            <a:pPr>
              <a:defRPr/>
            </a:pPr>
            <a:endParaRPr lang="en-GB"/>
          </a:p>
        </p:txBody>
      </p:sp>
      <p:sp>
        <p:nvSpPr>
          <p:cNvPr id="6" name="Footer Placeholder 5"/>
          <p:cNvSpPr>
            <a:spLocks noGrp="1"/>
          </p:cNvSpPr>
          <p:nvPr>
            <p:ph type="ftr" sz="quarter" idx="11"/>
          </p:nvPr>
        </p:nvSpPr>
        <p:spPr/>
        <p:txBody>
          <a:bodyPr/>
          <a:lstStyle>
            <a:lvl1pPr algn="l">
              <a:defRPr>
                <a:effectLst>
                  <a:outerShdw blurRad="38100" dist="38100" dir="2700000" algn="tl">
                    <a:srgbClr val="000000">
                      <a:alpha val="43137"/>
                    </a:srgbClr>
                  </a:outerShdw>
                </a:effectLst>
                <a:latin typeface="Arial" pitchFamily="34" charset="0"/>
              </a:defRPr>
            </a:lvl1pPr>
          </a:lstStyle>
          <a:p>
            <a:pPr>
              <a:defRPr/>
            </a:pPr>
            <a:endParaRPr lang="en-GB"/>
          </a:p>
        </p:txBody>
      </p:sp>
      <p:sp>
        <p:nvSpPr>
          <p:cNvPr id="7" name="Slide Number Placeholder 6"/>
          <p:cNvSpPr>
            <a:spLocks noGrp="1"/>
          </p:cNvSpPr>
          <p:nvPr>
            <p:ph type="sldNum" sz="quarter" idx="12"/>
          </p:nvPr>
        </p:nvSpPr>
        <p:spPr/>
        <p:txBody>
          <a:bodyPr/>
          <a:lstStyle>
            <a:lvl1pPr>
              <a:defRPr>
                <a:effectLst>
                  <a:outerShdw blurRad="38100" dist="38100" dir="2700000" algn="tl">
                    <a:srgbClr val="000000">
                      <a:alpha val="43137"/>
                    </a:srgbClr>
                  </a:outerShdw>
                </a:effectLst>
                <a:latin typeface="Arial" pitchFamily="34" charset="0"/>
              </a:defRPr>
            </a:lvl1pPr>
          </a:lstStyle>
          <a:p>
            <a:pPr>
              <a:defRPr/>
            </a:pPr>
            <a:fld id="{9804EC8C-6AE3-4B9E-ADAC-51AA5F89A262}" type="slidenum">
              <a:rPr lang="en-GB"/>
              <a:pPr>
                <a:defRPr/>
              </a:pPr>
              <a:t>‹#›</a:t>
            </a:fld>
            <a:endParaRPr lang="en-GB"/>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1357D6EF-D1DD-4563-9D58-7315E50849CB}" type="datetimeFigureOut">
              <a:rPr lang="en-US"/>
              <a:pPr>
                <a:defRPr/>
              </a:pPr>
              <a:t>12/10/2016</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D24FEA32-936D-4369-86DB-AA8EBB10D5F4}" type="slidenum">
              <a:rPr lang="en-GB"/>
              <a:pPr>
                <a:defRPr/>
              </a:pPr>
              <a:t>‹#›</a:t>
            </a:fld>
            <a:endParaRPr lang="en-GB"/>
          </a:p>
        </p:txBody>
      </p:sp>
    </p:spTree>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effectLst>
                  <a:outerShdw blurRad="38100" dist="38100" dir="2700000" algn="tl">
                    <a:srgbClr val="000000">
                      <a:alpha val="43137"/>
                    </a:srgbClr>
                  </a:outerShdw>
                </a:effectLst>
                <a:latin typeface="Arial" pitchFamily="34" charset="0"/>
              </a:defRPr>
            </a:lvl1pPr>
          </a:lstStyle>
          <a:p>
            <a:pPr>
              <a:defRPr/>
            </a:pPr>
            <a:endParaRPr lang="en-GB"/>
          </a:p>
        </p:txBody>
      </p:sp>
      <p:sp>
        <p:nvSpPr>
          <p:cNvPr id="5" name="Footer Placeholder 4"/>
          <p:cNvSpPr>
            <a:spLocks noGrp="1"/>
          </p:cNvSpPr>
          <p:nvPr>
            <p:ph type="ftr" sz="quarter" idx="11"/>
          </p:nvPr>
        </p:nvSpPr>
        <p:spPr/>
        <p:txBody>
          <a:bodyPr/>
          <a:lstStyle>
            <a:lvl1pPr algn="l">
              <a:defRPr>
                <a:effectLst>
                  <a:outerShdw blurRad="38100" dist="38100" dir="2700000" algn="tl">
                    <a:srgbClr val="000000">
                      <a:alpha val="43137"/>
                    </a:srgbClr>
                  </a:outerShdw>
                </a:effectLst>
                <a:latin typeface="Arial"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a:defRPr>
                <a:effectLst>
                  <a:outerShdw blurRad="38100" dist="38100" dir="2700000" algn="tl">
                    <a:srgbClr val="000000">
                      <a:alpha val="43137"/>
                    </a:srgbClr>
                  </a:outerShdw>
                </a:effectLst>
                <a:latin typeface="Arial" pitchFamily="34" charset="0"/>
              </a:defRPr>
            </a:lvl1pPr>
          </a:lstStyle>
          <a:p>
            <a:pPr>
              <a:defRPr/>
            </a:pPr>
            <a:fld id="{9A949C41-C3AA-4704-8E4B-9DD659AFE32B}" type="slidenum">
              <a:rPr lang="en-GB"/>
              <a:pPr>
                <a:defRPr/>
              </a:pPr>
              <a:t>‹#›</a:t>
            </a:fld>
            <a:endParaRPr lang="en-GB"/>
          </a:p>
        </p:txBody>
      </p:sp>
    </p:spTree>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effectLst>
                  <a:outerShdw blurRad="38100" dist="38100" dir="2700000" algn="tl">
                    <a:srgbClr val="000000">
                      <a:alpha val="43137"/>
                    </a:srgbClr>
                  </a:outerShdw>
                </a:effectLst>
                <a:latin typeface="Arial" pitchFamily="34" charset="0"/>
              </a:defRPr>
            </a:lvl1pPr>
          </a:lstStyle>
          <a:p>
            <a:pPr>
              <a:defRPr/>
            </a:pPr>
            <a:endParaRPr lang="en-GB"/>
          </a:p>
        </p:txBody>
      </p:sp>
      <p:sp>
        <p:nvSpPr>
          <p:cNvPr id="5" name="Footer Placeholder 4"/>
          <p:cNvSpPr>
            <a:spLocks noGrp="1"/>
          </p:cNvSpPr>
          <p:nvPr>
            <p:ph type="ftr" sz="quarter" idx="11"/>
          </p:nvPr>
        </p:nvSpPr>
        <p:spPr/>
        <p:txBody>
          <a:bodyPr/>
          <a:lstStyle>
            <a:lvl1pPr algn="l">
              <a:defRPr>
                <a:effectLst>
                  <a:outerShdw blurRad="38100" dist="38100" dir="2700000" algn="tl">
                    <a:srgbClr val="000000">
                      <a:alpha val="43137"/>
                    </a:srgbClr>
                  </a:outerShdw>
                </a:effectLst>
                <a:latin typeface="Arial"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a:defRPr>
                <a:effectLst>
                  <a:outerShdw blurRad="38100" dist="38100" dir="2700000" algn="tl">
                    <a:srgbClr val="000000">
                      <a:alpha val="43137"/>
                    </a:srgbClr>
                  </a:outerShdw>
                </a:effectLst>
                <a:latin typeface="Arial" pitchFamily="34" charset="0"/>
              </a:defRPr>
            </a:lvl1pPr>
          </a:lstStyle>
          <a:p>
            <a:pPr>
              <a:defRPr/>
            </a:pPr>
            <a:fld id="{3DFC35BA-DE59-4F5A-9270-B7A683B0367A}" type="slidenum">
              <a:rPr lang="en-GB"/>
              <a:pPr>
                <a:defRPr/>
              </a:pPr>
              <a:t>‹#›</a:t>
            </a:fld>
            <a:endParaRPr lang="en-GB"/>
          </a:p>
        </p:txBody>
      </p:sp>
    </p:spTree>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9"/>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4"/>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3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E80A118-2C0E-4984-909B-81C530B2FAAC}" type="datetimeFigureOut">
              <a:rPr lang="en-US"/>
              <a:pPr>
                <a:defRPr/>
              </a:pPr>
              <a:t>12/10/2016</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6F1639A1-9E66-43C0-8BFC-C0A7EAE65C0F}" type="slidenum">
              <a:rPr lang="en-GB"/>
              <a:pPr>
                <a:defRPr/>
              </a:pPr>
              <a:t>‹#›</a:t>
            </a:fld>
            <a:endParaRPr lang="en-GB"/>
          </a:p>
        </p:txBody>
      </p:sp>
    </p:spTree>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GB"/>
          </a:p>
        </p:txBody>
      </p:sp>
      <p:sp>
        <p:nvSpPr>
          <p:cNvPr id="3" name="Table Placeholder 2"/>
          <p:cNvSpPr>
            <a:spLocks noGrp="1"/>
          </p:cNvSpPr>
          <p:nvPr>
            <p:ph type="tbl" idx="1"/>
          </p:nvPr>
        </p:nvSpPr>
        <p:spPr>
          <a:xfrm>
            <a:off x="685800" y="1981200"/>
            <a:ext cx="7772400" cy="4114800"/>
          </a:xfrm>
        </p:spPr>
        <p:txBody>
          <a:bodyPr/>
          <a:lstStyle/>
          <a:p>
            <a:pPr lvl="0"/>
            <a:r>
              <a:rPr lang="en-US" noProof="0" smtClean="0"/>
              <a:t>Click icon to add table</a:t>
            </a:r>
            <a:endParaRPr lang="en-GB" noProof="0"/>
          </a:p>
        </p:txBody>
      </p:sp>
    </p:spTree>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620D34E6-7ED9-408A-A261-D447C574F24C}" type="datetime1">
              <a:rPr lang="en-US"/>
              <a:pPr>
                <a:defRPr/>
              </a:pPr>
              <a:t>12/10/2016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r>
              <a:rPr lang="en-US"/>
              <a:t>Stoke-on-Trent March 21st 2011</a:t>
            </a:r>
          </a:p>
        </p:txBody>
      </p:sp>
      <p:sp>
        <p:nvSpPr>
          <p:cNvPr id="6" name="Slide Number Placeholder 5"/>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61598CB6-3942-4D38-88A1-1A80666D083E}" type="slidenum">
              <a:rPr lang="en-US"/>
              <a:pPr>
                <a:defRPr/>
              </a:pPr>
              <a:t>‹#›</a:t>
            </a:fld>
            <a:endParaRPr lang="en-US"/>
          </a:p>
        </p:txBody>
      </p:sp>
    </p:spTree>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0588036F-1854-46AC-8E3E-0B2FAF72326C}" type="datetime1">
              <a:rPr lang="en-US"/>
              <a:pPr>
                <a:defRPr/>
              </a:pPr>
              <a:t>12/10/2016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r>
              <a:rPr lang="en-US"/>
              <a:t>Stoke-on-Trent March 21st 2011</a:t>
            </a:r>
          </a:p>
        </p:txBody>
      </p:sp>
      <p:sp>
        <p:nvSpPr>
          <p:cNvPr id="6" name="Slide Number Placeholder 5"/>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8E9AB368-5A59-401D-B815-03F69F987DB2}" type="slidenum">
              <a:rPr lang="en-US"/>
              <a:pPr>
                <a:defRPr/>
              </a:pPr>
              <a:t>‹#›</a:t>
            </a:fld>
            <a:endParaRPr lang="en-US"/>
          </a:p>
        </p:txBody>
      </p:sp>
    </p:spTree>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C371B9CF-4BEE-4346-B5F5-ED8D699BF828}" type="datetime1">
              <a:rPr lang="en-US"/>
              <a:pPr>
                <a:defRPr/>
              </a:pPr>
              <a:t>12/10/2016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r>
              <a:rPr lang="en-US"/>
              <a:t>Stoke-on-Trent March 21st 2011</a:t>
            </a:r>
          </a:p>
        </p:txBody>
      </p:sp>
      <p:sp>
        <p:nvSpPr>
          <p:cNvPr id="6" name="Slide Number Placeholder 5"/>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FBDE4A52-1019-41B3-A2F4-E9F1DFD83CB6}" type="slidenum">
              <a:rPr lang="en-US"/>
              <a:pPr>
                <a:defRPr/>
              </a:pPr>
              <a:t>‹#›</a:t>
            </a:fld>
            <a:endParaRPr lang="en-US"/>
          </a:p>
        </p:txBody>
      </p:sp>
    </p:spTree>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1B650570-0835-45CC-97F4-2A99AAD55D19}" type="datetime1">
              <a:rPr lang="en-US"/>
              <a:pPr>
                <a:defRPr/>
              </a:pPr>
              <a:t>12/10/2016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r>
              <a:rPr lang="en-US"/>
              <a:t>Stoke-on-Trent March 21st 2011</a:t>
            </a:r>
          </a:p>
        </p:txBody>
      </p:sp>
      <p:sp>
        <p:nvSpPr>
          <p:cNvPr id="7" name="Slide Number Placeholder 6"/>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0CC0B551-37FC-409D-876C-7F8B2789A221}" type="slidenum">
              <a:rPr lang="en-US"/>
              <a:pPr>
                <a:defRPr/>
              </a:pPr>
              <a:t>‹#›</a:t>
            </a:fld>
            <a:endParaRPr lang="en-US"/>
          </a:p>
        </p:txBody>
      </p:sp>
    </p:spTree>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3BA6C2D4-DD65-4AA6-A171-069156AF780F}" type="datetime1">
              <a:rPr lang="en-US"/>
              <a:pPr>
                <a:defRPr/>
              </a:pPr>
              <a:t>12/10/2016</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r>
              <a:rPr lang="en-US"/>
              <a:t>Stoke-on-Trent March 21st 2011</a:t>
            </a:r>
          </a:p>
        </p:txBody>
      </p:sp>
      <p:sp>
        <p:nvSpPr>
          <p:cNvPr id="9" name="Slide Number Placeholder 8"/>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55E6891B-E573-4424-B30C-FAC2CA8A5064}" type="slidenum">
              <a:rPr lang="en-US"/>
              <a:pPr>
                <a:defRPr/>
              </a:pPr>
              <a:t>‹#›</a:t>
            </a:fld>
            <a:endParaRPr lang="en-US"/>
          </a:p>
        </p:txBody>
      </p:sp>
    </p:spTree>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E8CA9D81-D164-4B62-AB7F-E6236BF1F138}" type="datetime1">
              <a:rPr lang="en-US"/>
              <a:pPr>
                <a:defRPr/>
              </a:pPr>
              <a:t>12/10/2016</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r>
              <a:rPr lang="en-US"/>
              <a:t>Stoke-on-Trent March 21st 2011</a:t>
            </a:r>
          </a:p>
        </p:txBody>
      </p:sp>
      <p:sp>
        <p:nvSpPr>
          <p:cNvPr id="5" name="Slide Number Placeholder 4"/>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6C68624A-4B37-429A-AD82-CA15B7D444EA}" type="slidenum">
              <a:rPr lang="en-US"/>
              <a:pPr>
                <a:defRPr/>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FACA4A0-564E-44E5-A3B6-1475DC1B340D}" type="datetimeFigureOut">
              <a:rPr lang="en-US"/>
              <a:pPr>
                <a:defRPr/>
              </a:pPr>
              <a:t>12/10/2016</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DA70C9F7-C9AE-478B-A8AA-E682DC8DA760}" type="slidenum">
              <a:rPr lang="en-GB"/>
              <a:pPr>
                <a:defRPr/>
              </a:pPr>
              <a:t>‹#›</a:t>
            </a:fld>
            <a:endParaRPr lang="en-GB"/>
          </a:p>
        </p:txBody>
      </p:sp>
    </p:spTree>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4B3B2C3D-7FDE-4026-9ECF-D71EC1EB1CB4}" type="datetime1">
              <a:rPr lang="en-US"/>
              <a:pPr>
                <a:defRPr/>
              </a:pPr>
              <a:t>12/10/2016</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r>
              <a:rPr lang="en-US"/>
              <a:t>Stoke-on-Trent March 21st 2011</a:t>
            </a:r>
          </a:p>
        </p:txBody>
      </p:sp>
      <p:sp>
        <p:nvSpPr>
          <p:cNvPr id="4" name="Slide Number Placeholder 3"/>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A24699C5-A515-4168-8295-67A494F95FFE}" type="slidenum">
              <a:rPr lang="en-US"/>
              <a:pPr>
                <a:defRPr/>
              </a:pPr>
              <a:t>‹#›</a:t>
            </a:fld>
            <a:endParaRPr lang="en-US"/>
          </a:p>
        </p:txBody>
      </p:sp>
    </p:spTree>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6E36EE9C-F6AD-4673-B48D-957D3C2B5BB2}" type="datetime1">
              <a:rPr lang="en-US"/>
              <a:pPr>
                <a:defRPr/>
              </a:pPr>
              <a:t>12/10/2016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r>
              <a:rPr lang="en-US"/>
              <a:t>Stoke-on-Trent March 21st 2011</a:t>
            </a:r>
          </a:p>
        </p:txBody>
      </p:sp>
      <p:sp>
        <p:nvSpPr>
          <p:cNvPr id="7" name="Slide Number Placeholder 6"/>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0B5F280A-864A-4F3E-B80E-DD939433DF48}" type="slidenum">
              <a:rPr lang="en-US"/>
              <a:pPr>
                <a:defRPr/>
              </a:pPr>
              <a:t>‹#›</a:t>
            </a:fld>
            <a:endParaRPr lang="en-US"/>
          </a:p>
        </p:txBody>
      </p:sp>
    </p:spTree>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DE6DC535-D3E4-4F03-812E-08D871E2E312}" type="datetime1">
              <a:rPr lang="en-US"/>
              <a:pPr>
                <a:defRPr/>
              </a:pPr>
              <a:t>12/10/2016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r>
              <a:rPr lang="en-US"/>
              <a:t>Stoke-on-Trent March 21st 2011</a:t>
            </a:r>
          </a:p>
        </p:txBody>
      </p:sp>
      <p:sp>
        <p:nvSpPr>
          <p:cNvPr id="7" name="Slide Number Placeholder 6"/>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54FC4991-5129-41D9-A079-0B40B05B4C6E}" type="slidenum">
              <a:rPr lang="en-US"/>
              <a:pPr>
                <a:defRPr/>
              </a:pPr>
              <a:t>‹#›</a:t>
            </a:fld>
            <a:endParaRPr lang="en-US"/>
          </a:p>
        </p:txBody>
      </p:sp>
    </p:spTree>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16D5C686-65F1-45FD-A9DF-8B2B85986306}" type="datetime1">
              <a:rPr lang="en-US"/>
              <a:pPr>
                <a:defRPr/>
              </a:pPr>
              <a:t>12/10/2016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r>
              <a:rPr lang="en-US"/>
              <a:t>Stoke-on-Trent March 21st 2011</a:t>
            </a:r>
          </a:p>
        </p:txBody>
      </p:sp>
      <p:sp>
        <p:nvSpPr>
          <p:cNvPr id="6" name="Slide Number Placeholder 5"/>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870EC94E-1E92-42D4-ABE3-9B4A196BEDA9}" type="slidenum">
              <a:rPr lang="en-US"/>
              <a:pPr>
                <a:defRPr/>
              </a:pPr>
              <a:t>‹#›</a:t>
            </a:fld>
            <a:endParaRPr lang="en-US"/>
          </a:p>
        </p:txBody>
      </p:sp>
    </p:spTree>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DDDA31B5-0D49-4651-872C-539B2DC8EFC3}" type="datetime1">
              <a:rPr lang="en-US"/>
              <a:pPr>
                <a:defRPr/>
              </a:pPr>
              <a:t>12/10/2016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r>
              <a:rPr lang="en-US"/>
              <a:t>Stoke-on-Trent March 21st 2011</a:t>
            </a:r>
          </a:p>
        </p:txBody>
      </p:sp>
      <p:sp>
        <p:nvSpPr>
          <p:cNvPr id="6" name="Slide Number Placeholder 5"/>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0653DE6C-1676-4C47-BDDD-09DF0A5EE453}" type="slidenum">
              <a:rPr lang="en-US"/>
              <a:pPr>
                <a:defRPr/>
              </a:pPr>
              <a:t>‹#›</a:t>
            </a:fld>
            <a:endParaRPr lang="en-US"/>
          </a:p>
        </p:txBody>
      </p:sp>
    </p:spTree>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Line 4"/>
          <p:cNvSpPr>
            <a:spLocks noChangeShapeType="1"/>
          </p:cNvSpPr>
          <p:nvPr userDrawn="1"/>
        </p:nvSpPr>
        <p:spPr bwMode="auto">
          <a:xfrm>
            <a:off x="0" y="3059113"/>
            <a:ext cx="9144000" cy="0"/>
          </a:xfrm>
          <a:prstGeom prst="line">
            <a:avLst/>
          </a:prstGeom>
          <a:noFill/>
          <a:ln w="76200">
            <a:solidFill>
              <a:schemeClr val="bg2"/>
            </a:solidFill>
            <a:round/>
            <a:headEnd/>
            <a:tailEnd/>
          </a:ln>
          <a:effectLst/>
        </p:spPr>
        <p:txBody>
          <a:bodyPr wrap="none">
            <a:spAutoFit/>
          </a:bodyPr>
          <a:lstStyle/>
          <a:p>
            <a:pPr algn="ctr" fontAlgn="auto">
              <a:lnSpc>
                <a:spcPct val="90000"/>
              </a:lnSpc>
              <a:spcBef>
                <a:spcPts val="0"/>
              </a:spcBef>
              <a:spcAft>
                <a:spcPts val="0"/>
              </a:spcAft>
              <a:defRPr/>
            </a:pPr>
            <a:endParaRPr lang="en-US" sz="1800">
              <a:ln>
                <a:solidFill>
                  <a:srgbClr val="EEECE1"/>
                </a:solidFill>
              </a:ln>
              <a:solidFill>
                <a:prstClr val="black"/>
              </a:solidFill>
              <a:effectLst/>
              <a:latin typeface="Calibri"/>
            </a:endParaRPr>
          </a:p>
        </p:txBody>
      </p:sp>
      <p:sp>
        <p:nvSpPr>
          <p:cNvPr id="1235970" name="Rectangle 2"/>
          <p:cNvSpPr>
            <a:spLocks noGrp="1" noChangeArrowheads="1"/>
          </p:cNvSpPr>
          <p:nvPr>
            <p:ph type="subTitle" idx="1"/>
          </p:nvPr>
        </p:nvSpPr>
        <p:spPr>
          <a:xfrm>
            <a:off x="527050" y="3352800"/>
            <a:ext cx="8001000" cy="443198"/>
          </a:xfrm>
        </p:spPr>
        <p:txBody>
          <a:bodyPr/>
          <a:lstStyle>
            <a:lvl1pPr marL="0" indent="0">
              <a:buFont typeface="Arial Black" pitchFamily="34" charset="0"/>
              <a:buNone/>
              <a:defRPr sz="3200" b="1">
                <a:solidFill>
                  <a:schemeClr val="tx1"/>
                </a:solidFill>
              </a:defRPr>
            </a:lvl1pPr>
          </a:lstStyle>
          <a:p>
            <a:r>
              <a:rPr lang="en-US" smtClean="0"/>
              <a:t>Click to edit Master subtitle style</a:t>
            </a:r>
            <a:endParaRPr lang="en-US" dirty="0"/>
          </a:p>
        </p:txBody>
      </p:sp>
      <p:sp>
        <p:nvSpPr>
          <p:cNvPr id="1235973" name="Rectangle 5"/>
          <p:cNvSpPr>
            <a:spLocks noGrp="1" noChangeArrowheads="1"/>
          </p:cNvSpPr>
          <p:nvPr>
            <p:ph type="ctrTitle" sz="quarter"/>
          </p:nvPr>
        </p:nvSpPr>
        <p:spPr>
          <a:xfrm>
            <a:off x="527050" y="1429512"/>
            <a:ext cx="8001000" cy="1462580"/>
          </a:xfrm>
          <a:ln/>
        </p:spPr>
        <p:txBody>
          <a:bodyPr anchor="b"/>
          <a:lstStyle>
            <a:lvl1pPr>
              <a:defRPr sz="5400">
                <a:solidFill>
                  <a:schemeClr val="tx2"/>
                </a:solidFill>
              </a:defRPr>
            </a:lvl1pPr>
          </a:lstStyle>
          <a:p>
            <a:r>
              <a:rPr lang="en-US" smtClean="0"/>
              <a:t>Click to edit Master title style</a:t>
            </a:r>
            <a:endParaRPr lang="en-US" dirty="0"/>
          </a:p>
        </p:txBody>
      </p:sp>
      <p:sp>
        <p:nvSpPr>
          <p:cNvPr id="6" name="Text Placeholder 10"/>
          <p:cNvSpPr>
            <a:spLocks noGrp="1"/>
          </p:cNvSpPr>
          <p:nvPr>
            <p:ph type="body" sz="quarter" idx="14"/>
          </p:nvPr>
        </p:nvSpPr>
        <p:spPr>
          <a:xfrm>
            <a:off x="512066" y="6291287"/>
            <a:ext cx="8220075" cy="138499"/>
          </a:xfrm>
          <a:noFill/>
          <a:ln w="9525">
            <a:noFill/>
            <a:miter lim="800000"/>
            <a:headEnd/>
            <a:tailEnd/>
          </a:ln>
          <a:effectLst/>
        </p:spPr>
        <p:txBody>
          <a:bodyPr anchor="b"/>
          <a:lstStyle>
            <a:lvl1pPr marL="173038" indent="-173038">
              <a:spcBef>
                <a:spcPts val="100"/>
              </a:spcBef>
              <a:buClr>
                <a:schemeClr val="tx1"/>
              </a:buClr>
              <a:buFontTx/>
              <a:buNone/>
              <a:defRPr lang="en-US" sz="1000" dirty="0">
                <a:solidFill>
                  <a:schemeClr val="tx1"/>
                </a:solidFill>
                <a:latin typeface="+mn-lt"/>
                <a:ea typeface="+mn-ea"/>
                <a:cs typeface="+mn-cs"/>
              </a:defRPr>
            </a:lvl1pPr>
          </a:lstStyle>
          <a:p>
            <a:pPr lvl="0"/>
            <a:r>
              <a:rPr lang="en-US" smtClean="0"/>
              <a:t>Click to edit Master text styles</a:t>
            </a:r>
          </a:p>
        </p:txBody>
      </p:sp>
      <p:sp>
        <p:nvSpPr>
          <p:cNvPr id="7" name="Text Placeholder 10"/>
          <p:cNvSpPr>
            <a:spLocks noGrp="1"/>
          </p:cNvSpPr>
          <p:nvPr>
            <p:ph type="body" sz="quarter" idx="16"/>
          </p:nvPr>
        </p:nvSpPr>
        <p:spPr>
          <a:xfrm>
            <a:off x="512064" y="6638568"/>
            <a:ext cx="8257032" cy="138499"/>
          </a:xfrm>
        </p:spPr>
        <p:txBody>
          <a:bodyPr anchor="b"/>
          <a:lstStyle>
            <a:lvl1pPr marL="0" indent="0">
              <a:spcBef>
                <a:spcPts val="100"/>
              </a:spcBef>
              <a:buNone/>
              <a:defRPr sz="1000"/>
            </a:lvl1pPr>
            <a:lvl2pPr>
              <a:defRPr sz="1000"/>
            </a:lvl2pPr>
            <a:lvl3pPr>
              <a:defRPr sz="1000"/>
            </a:lvl3pPr>
            <a:lvl4pPr>
              <a:defRPr sz="1000"/>
            </a:lvl4pPr>
            <a:lvl5pPr>
              <a:defRPr sz="1000"/>
            </a:lvl5pPr>
          </a:lstStyle>
          <a:p>
            <a:pPr lvl="0"/>
            <a:r>
              <a:rPr lang="en-US" smtClean="0"/>
              <a:t>Click to edit Master text styles</a:t>
            </a:r>
          </a:p>
        </p:txBody>
      </p:sp>
      <p:sp>
        <p:nvSpPr>
          <p:cNvPr id="9" name="Slide Number Placeholder 7"/>
          <p:cNvSpPr>
            <a:spLocks noGrp="1"/>
          </p:cNvSpPr>
          <p:nvPr>
            <p:ph type="sldNum" sz="quarter" idx="17"/>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DED2F902-E6C9-4F0A-A22F-8B9F1B1EE30E}" type="slidenum">
              <a:rPr lang="en-US"/>
              <a:pPr>
                <a:defRPr/>
              </a:pPr>
              <a:t>‹#›</a:t>
            </a:fld>
            <a:endParaRPr lang="en-US"/>
          </a:p>
        </p:txBody>
      </p:sp>
    </p:spTree>
  </p:cSld>
  <p:clrMapOvr>
    <a:masterClrMapping/>
  </p:clrMapOvr>
  <p:transition>
    <p:fade/>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670466" name="Rectangle 2"/>
          <p:cNvSpPr>
            <a:spLocks noGrp="1" noChangeArrowheads="1"/>
          </p:cNvSpPr>
          <p:nvPr>
            <p:ph type="ctrTitle"/>
          </p:nvPr>
        </p:nvSpPr>
        <p:spPr>
          <a:xfrm>
            <a:off x="677871" y="2605088"/>
            <a:ext cx="7788275" cy="576262"/>
          </a:xfrm>
        </p:spPr>
        <p:txBody>
          <a:bodyPr/>
          <a:lstStyle>
            <a:lvl1pPr algn="ctr">
              <a:defRPr sz="4200"/>
            </a:lvl1pPr>
          </a:lstStyle>
          <a:p>
            <a:r>
              <a:rPr lang="en-US" smtClean="0"/>
              <a:t>Click to edit Master title style</a:t>
            </a:r>
            <a:endParaRPr lang="en-US"/>
          </a:p>
        </p:txBody>
      </p:sp>
      <p:sp>
        <p:nvSpPr>
          <p:cNvPr id="4670467" name="Rectangle 3"/>
          <p:cNvSpPr>
            <a:spLocks noGrp="1" noChangeArrowheads="1"/>
          </p:cNvSpPr>
          <p:nvPr>
            <p:ph type="subTitle" idx="1"/>
          </p:nvPr>
        </p:nvSpPr>
        <p:spPr>
          <a:xfrm>
            <a:off x="1354146" y="3867157"/>
            <a:ext cx="6435725" cy="373949"/>
          </a:xfrm>
        </p:spPr>
        <p:txBody>
          <a:bodyPr/>
          <a:lstStyle>
            <a:lvl1pPr marL="0" indent="0" algn="ctr">
              <a:buFontTx/>
              <a:buNone/>
              <a:defRPr sz="2700"/>
            </a:lvl1pPr>
          </a:lstStyle>
          <a:p>
            <a:r>
              <a:rPr lang="en-US" smtClean="0"/>
              <a:t>Click to edit Master subtitle style</a:t>
            </a:r>
            <a:endParaRPr lang="en-US"/>
          </a:p>
        </p:txBody>
      </p:sp>
    </p:spTree>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a:xfrm>
            <a:off x="536575" y="1628776"/>
            <a:ext cx="8045450" cy="18158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107996"/>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4129911"/>
            <a:ext cx="7772400" cy="276999"/>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536582" y="1628776"/>
            <a:ext cx="3946525" cy="218521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35513" y="1628776"/>
            <a:ext cx="3946525" cy="218521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A1CB85F-94DB-4516-8A22-BB9411B2C451}" type="datetimeFigureOut">
              <a:rPr lang="en-US"/>
              <a:pPr>
                <a:defRPr/>
              </a:pPr>
              <a:t>12/10/2016</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A138129C-72E3-4ECC-94DB-29623B00EB01}" type="slidenum">
              <a:rPr lang="en-GB"/>
              <a:pPr>
                <a:defRPr/>
              </a:pPr>
              <a:t>‹#›</a:t>
            </a:fld>
            <a:endParaRPr lang="en-GB"/>
          </a:p>
        </p:txBody>
      </p:sp>
    </p:spTree>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919040"/>
            <a:ext cx="8229600" cy="498598"/>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10098"/>
            <a:ext cx="4040188" cy="66479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900"/>
            <a:ext cx="4040188" cy="189898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38" y="1510098"/>
            <a:ext cx="4041775" cy="66479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8" y="2174900"/>
            <a:ext cx="4041775" cy="189898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881115"/>
            <a:ext cx="3008313" cy="553998"/>
          </a:xfrm>
        </p:spPr>
        <p:txBody>
          <a:bodyPr/>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7"/>
            <a:ext cx="5111750" cy="250530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2" y="1435126"/>
            <a:ext cx="3008313" cy="1938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090364"/>
            <a:ext cx="5486400" cy="276999"/>
          </a:xfrm>
        </p:spPr>
        <p:txBody>
          <a:bodyPr/>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4319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a:p>
        </p:txBody>
      </p:sp>
      <p:sp>
        <p:nvSpPr>
          <p:cNvPr id="4" name="Text Placeholder 3"/>
          <p:cNvSpPr>
            <a:spLocks noGrp="1"/>
          </p:cNvSpPr>
          <p:nvPr>
            <p:ph type="body" sz="half" idx="2"/>
          </p:nvPr>
        </p:nvSpPr>
        <p:spPr>
          <a:xfrm>
            <a:off x="1792288" y="5367363"/>
            <a:ext cx="5486400" cy="1938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7453132" y="1628776"/>
            <a:ext cx="16035159" cy="107721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3375" y="619133"/>
            <a:ext cx="1994392" cy="207486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560197" y="619133"/>
            <a:ext cx="7091172" cy="20748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endeavor_background_layered_lane2"/>
          <p:cNvPicPr>
            <a:picLocks noChangeAspect="1" noChangeArrowheads="1"/>
          </p:cNvPicPr>
          <p:nvPr/>
        </p:nvPicPr>
        <p:blipFill>
          <a:blip r:embed="rId2" cstate="print"/>
          <a:srcRect/>
          <a:stretch>
            <a:fillRect/>
          </a:stretch>
        </p:blipFill>
        <p:spPr bwMode="invGray">
          <a:xfrm>
            <a:off x="0" y="0"/>
            <a:ext cx="9144000" cy="6861175"/>
          </a:xfrm>
          <a:prstGeom prst="rect">
            <a:avLst/>
          </a:prstGeom>
          <a:noFill/>
          <a:ln w="9525">
            <a:noFill/>
            <a:miter lim="800000"/>
            <a:headEnd/>
            <a:tailEnd/>
          </a:ln>
        </p:spPr>
      </p:pic>
      <p:sp>
        <p:nvSpPr>
          <p:cNvPr id="5" name="Rectangle 6"/>
          <p:cNvSpPr>
            <a:spLocks noChangeArrowheads="1"/>
          </p:cNvSpPr>
          <p:nvPr/>
        </p:nvSpPr>
        <p:spPr bwMode="auto">
          <a:xfrm rot="5400000">
            <a:off x="7970044" y="5653881"/>
            <a:ext cx="2276475" cy="214313"/>
          </a:xfrm>
          <a:prstGeom prst="rect">
            <a:avLst/>
          </a:prstGeom>
          <a:noFill/>
          <a:ln w="12700">
            <a:noFill/>
            <a:miter lim="800000"/>
            <a:headEnd/>
            <a:tailEnd/>
          </a:ln>
          <a:effectLst/>
        </p:spPr>
        <p:txBody>
          <a:bodyPr wrap="none">
            <a:spAutoFit/>
          </a:bodyPr>
          <a:lstStyle/>
          <a:p>
            <a:pPr eaLnBrk="0" hangingPunct="0">
              <a:spcBef>
                <a:spcPts val="500"/>
              </a:spcBef>
              <a:spcAft>
                <a:spcPts val="500"/>
              </a:spcAft>
              <a:defRPr/>
            </a:pPr>
            <a:r>
              <a:rPr lang="en-US" sz="800">
                <a:solidFill>
                  <a:srgbClr val="FFFFFF"/>
                </a:solidFill>
                <a:effectLst/>
                <a:latin typeface="Geneva" pitchFamily="-28"/>
              </a:rPr>
              <a:t>Data on file Medtronic Inc.UC200603565a EE</a:t>
            </a:r>
          </a:p>
        </p:txBody>
      </p:sp>
      <p:sp>
        <p:nvSpPr>
          <p:cNvPr id="6" name="Rectangle 7"/>
          <p:cNvSpPr>
            <a:spLocks noChangeArrowheads="1"/>
          </p:cNvSpPr>
          <p:nvPr/>
        </p:nvSpPr>
        <p:spPr bwMode="auto">
          <a:xfrm rot="5400000">
            <a:off x="-1294606" y="5412581"/>
            <a:ext cx="2800350" cy="214313"/>
          </a:xfrm>
          <a:prstGeom prst="rect">
            <a:avLst/>
          </a:prstGeom>
          <a:noFill/>
          <a:ln w="12700">
            <a:noFill/>
            <a:miter lim="800000"/>
            <a:headEnd/>
            <a:tailEnd/>
          </a:ln>
          <a:effectLst/>
        </p:spPr>
        <p:txBody>
          <a:bodyPr wrap="none">
            <a:spAutoFit/>
          </a:bodyPr>
          <a:lstStyle/>
          <a:p>
            <a:pPr eaLnBrk="0" hangingPunct="0">
              <a:spcBef>
                <a:spcPts val="500"/>
              </a:spcBef>
              <a:spcAft>
                <a:spcPts val="500"/>
              </a:spcAft>
              <a:defRPr/>
            </a:pPr>
            <a:r>
              <a:rPr lang="en-US" sz="800">
                <a:solidFill>
                  <a:srgbClr val="FFFFFF"/>
                </a:solidFill>
                <a:effectLst/>
                <a:latin typeface="Geneva" pitchFamily="-28"/>
              </a:rPr>
              <a:t>For use in countries with regulatory approval of Endeavor</a:t>
            </a:r>
          </a:p>
        </p:txBody>
      </p:sp>
      <p:sp>
        <p:nvSpPr>
          <p:cNvPr id="4971523" name="Rectangle 3"/>
          <p:cNvSpPr>
            <a:spLocks noGrp="1" noChangeArrowheads="1"/>
          </p:cNvSpPr>
          <p:nvPr>
            <p:ph type="ctrTitle"/>
          </p:nvPr>
        </p:nvSpPr>
        <p:spPr>
          <a:xfrm>
            <a:off x="509588" y="1531949"/>
            <a:ext cx="8086725" cy="1470025"/>
          </a:xfrm>
        </p:spPr>
        <p:txBody>
          <a:bodyPr/>
          <a:lstStyle>
            <a:lvl1pPr>
              <a:defRPr sz="4000"/>
            </a:lvl1pPr>
          </a:lstStyle>
          <a:p>
            <a:r>
              <a:rPr lang="en-US" altLang="zh-CN" smtClean="0"/>
              <a:t>Click to edit Master title style</a:t>
            </a:r>
            <a:endParaRPr lang="en-US" altLang="zh-CN"/>
          </a:p>
        </p:txBody>
      </p:sp>
      <p:sp>
        <p:nvSpPr>
          <p:cNvPr id="4971524" name="Rectangle 4"/>
          <p:cNvSpPr>
            <a:spLocks noGrp="1" noChangeArrowheads="1"/>
          </p:cNvSpPr>
          <p:nvPr>
            <p:ph type="subTitle" idx="1"/>
          </p:nvPr>
        </p:nvSpPr>
        <p:spPr>
          <a:xfrm>
            <a:off x="509594" y="3130550"/>
            <a:ext cx="8080375" cy="1752600"/>
          </a:xfrm>
        </p:spPr>
        <p:txBody>
          <a:bodyPr anchor="t" anchorCtr="0"/>
          <a:lstStyle>
            <a:lvl1pPr marL="0" indent="0">
              <a:buFontTx/>
              <a:buNone/>
              <a:defRPr sz="3200" i="1">
                <a:solidFill>
                  <a:srgbClr val="FFFFFF"/>
                </a:solidFill>
              </a:defRPr>
            </a:lvl1pPr>
          </a:lstStyle>
          <a:p>
            <a:r>
              <a:rPr lang="en-US" altLang="zh-CN" smtClean="0"/>
              <a:t>Click to edit Master subtitle style</a:t>
            </a:r>
            <a:endParaRPr lang="en-US" altLang="zh-CN"/>
          </a:p>
        </p:txBody>
      </p:sp>
      <p:sp>
        <p:nvSpPr>
          <p:cNvPr id="7" name="Rectangle 5"/>
          <p:cNvSpPr>
            <a:spLocks noGrp="1" noChangeArrowheads="1"/>
          </p:cNvSpPr>
          <p:nvPr>
            <p:ph type="sldNum" sz="quarter" idx="10"/>
          </p:nvPr>
        </p:nvSpPr>
        <p:spPr>
          <a:xfrm>
            <a:off x="6553200" y="6245225"/>
            <a:ext cx="2133600" cy="476250"/>
          </a:xfrm>
        </p:spPr>
        <p:txBody>
          <a:bodyPr anchor="t"/>
          <a:lstStyle>
            <a:lvl1pPr>
              <a:defRPr>
                <a:effectLst>
                  <a:outerShdw blurRad="38100" dist="38100" dir="2700000" algn="tl">
                    <a:srgbClr val="000000">
                      <a:alpha val="43137"/>
                    </a:srgbClr>
                  </a:outerShdw>
                </a:effectLst>
              </a:defRPr>
            </a:lvl1pPr>
          </a:lstStyle>
          <a:p>
            <a:pPr>
              <a:defRPr/>
            </a:pPr>
            <a:fld id="{D7754BAB-D6AF-4E4C-87E3-04BB4C6FA7DF}" type="slidenum">
              <a:rPr lang="zh-CN" altLang="en-US"/>
              <a:pPr>
                <a:defRPr/>
              </a:pPr>
              <a:t>‹#›</a:t>
            </a:fld>
            <a:endParaRPr lang="en-US" altLang="zh-CN"/>
          </a:p>
        </p:txBody>
      </p:sp>
    </p:spTree>
  </p:cSld>
  <p:clrMapOvr>
    <a:masterClrMapping/>
  </p:clrMapOvr>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Slide Number Placeholder 3"/>
          <p:cNvSpPr>
            <a:spLocks noGrp="1"/>
          </p:cNvSpPr>
          <p:nvPr>
            <p:ph type="sldNum" sz="quarter" idx="10"/>
          </p:nvPr>
        </p:nvSpPr>
        <p:spPr/>
        <p:txBody>
          <a:bodyPr/>
          <a:lstStyle>
            <a:lvl1pPr>
              <a:defRPr>
                <a:effectLst>
                  <a:outerShdw blurRad="38100" dist="38100" dir="2700000" algn="tl">
                    <a:srgbClr val="000000">
                      <a:alpha val="43137"/>
                    </a:srgbClr>
                  </a:outerShdw>
                </a:effectLst>
              </a:defRPr>
            </a:lvl1pPr>
          </a:lstStyle>
          <a:p>
            <a:pPr>
              <a:defRPr/>
            </a:pPr>
            <a:fld id="{50E12D4F-7A28-4C36-9F40-D8C232DADC5E}" type="slidenum">
              <a:rPr lang="zh-CN" altLang="en-US"/>
              <a:pPr>
                <a:defRPr/>
              </a:pPr>
              <a:t>‹#›</a:t>
            </a:fld>
            <a:endParaRPr lang="en-US" altLang="zh-CN"/>
          </a:p>
        </p:txBody>
      </p:sp>
    </p:spTree>
  </p:cSld>
  <p:clrMapOvr>
    <a:masterClrMapping/>
  </p:clrMapOvr>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2"/>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effectLst>
                  <a:outerShdw blurRad="38100" dist="38100" dir="2700000" algn="tl">
                    <a:srgbClr val="000000">
                      <a:alpha val="43137"/>
                    </a:srgbClr>
                  </a:outerShdw>
                </a:effectLst>
              </a:defRPr>
            </a:lvl1pPr>
          </a:lstStyle>
          <a:p>
            <a:pPr>
              <a:defRPr/>
            </a:pPr>
            <a:fld id="{400E7CD7-82F0-4E9E-9FE8-E45745BCE6CD}" type="slidenum">
              <a:rPr lang="zh-CN" altLang="en-US"/>
              <a:pPr>
                <a:defRPr/>
              </a:pPr>
              <a:t>‹#›</a:t>
            </a:fld>
            <a:endParaRPr lang="en-US" altLang="zh-CN"/>
          </a:p>
        </p:txBody>
      </p:sp>
    </p:spTree>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56A3DC3A-4146-4CF9-B2CE-D3E54F41664C}" type="datetimeFigureOut">
              <a:rPr lang="en-US"/>
              <a:pPr>
                <a:defRPr/>
              </a:pPr>
              <a:t>12/10/2016</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CDD21E12-A370-451A-BF27-E98D497B3EC9}" type="slidenum">
              <a:rPr lang="en-GB"/>
              <a:pPr>
                <a:defRPr/>
              </a:pPr>
              <a:t>‹#›</a:t>
            </a:fld>
            <a:endParaRPr lang="en-GB"/>
          </a:p>
        </p:txBody>
      </p:sp>
    </p:spTree>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7129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7129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Slide Number Placeholder 4"/>
          <p:cNvSpPr>
            <a:spLocks noGrp="1"/>
          </p:cNvSpPr>
          <p:nvPr>
            <p:ph type="sldNum" sz="quarter" idx="10"/>
          </p:nvPr>
        </p:nvSpPr>
        <p:spPr/>
        <p:txBody>
          <a:bodyPr/>
          <a:lstStyle>
            <a:lvl1pPr>
              <a:defRPr>
                <a:effectLst>
                  <a:outerShdw blurRad="38100" dist="38100" dir="2700000" algn="tl">
                    <a:srgbClr val="000000">
                      <a:alpha val="43137"/>
                    </a:srgbClr>
                  </a:outerShdw>
                </a:effectLst>
              </a:defRPr>
            </a:lvl1pPr>
          </a:lstStyle>
          <a:p>
            <a:pPr>
              <a:defRPr/>
            </a:pPr>
            <a:fld id="{B9DB7EB3-5905-475A-BC97-775058C2B4ED}" type="slidenum">
              <a:rPr lang="zh-CN" altLang="en-US"/>
              <a:pPr>
                <a:defRPr/>
              </a:pPr>
              <a:t>‹#›</a:t>
            </a:fld>
            <a:endParaRPr lang="en-US" altLang="zh-CN"/>
          </a:p>
        </p:txBody>
      </p:sp>
    </p:spTree>
  </p:cSld>
  <p:clrMapOvr>
    <a:masterClrMapping/>
  </p:clrMapOvr>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4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Slide Number Placeholder 6"/>
          <p:cNvSpPr>
            <a:spLocks noGrp="1"/>
          </p:cNvSpPr>
          <p:nvPr>
            <p:ph type="sldNum" sz="quarter" idx="10"/>
          </p:nvPr>
        </p:nvSpPr>
        <p:spPr/>
        <p:txBody>
          <a:bodyPr/>
          <a:lstStyle>
            <a:lvl1pPr>
              <a:defRPr>
                <a:effectLst>
                  <a:outerShdw blurRad="38100" dist="38100" dir="2700000" algn="tl">
                    <a:srgbClr val="000000">
                      <a:alpha val="43137"/>
                    </a:srgbClr>
                  </a:outerShdw>
                </a:effectLst>
              </a:defRPr>
            </a:lvl1pPr>
          </a:lstStyle>
          <a:p>
            <a:pPr>
              <a:defRPr/>
            </a:pPr>
            <a:fld id="{EF0E2E73-5D32-429C-A43C-9F06C0480D51}" type="slidenum">
              <a:rPr lang="zh-CN" altLang="en-US"/>
              <a:pPr>
                <a:defRPr/>
              </a:pPr>
              <a:t>‹#›</a:t>
            </a:fld>
            <a:endParaRPr lang="en-US" altLang="zh-CN"/>
          </a:p>
        </p:txBody>
      </p:sp>
    </p:spTree>
  </p:cSld>
  <p:clrMapOvr>
    <a:masterClrMapping/>
  </p:clrMapOvr>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Slide Number Placeholder 2"/>
          <p:cNvSpPr>
            <a:spLocks noGrp="1"/>
          </p:cNvSpPr>
          <p:nvPr>
            <p:ph type="sldNum" sz="quarter" idx="10"/>
          </p:nvPr>
        </p:nvSpPr>
        <p:spPr/>
        <p:txBody>
          <a:bodyPr/>
          <a:lstStyle>
            <a:lvl1pPr>
              <a:defRPr>
                <a:effectLst>
                  <a:outerShdw blurRad="38100" dist="38100" dir="2700000" algn="tl">
                    <a:srgbClr val="000000">
                      <a:alpha val="43137"/>
                    </a:srgbClr>
                  </a:outerShdw>
                </a:effectLst>
              </a:defRPr>
            </a:lvl1pPr>
          </a:lstStyle>
          <a:p>
            <a:pPr>
              <a:defRPr/>
            </a:pPr>
            <a:fld id="{20CA8290-67E0-461C-8E7F-75489E56E838}" type="slidenum">
              <a:rPr lang="zh-CN" altLang="en-US"/>
              <a:pPr>
                <a:defRPr/>
              </a:pPr>
              <a:t>‹#›</a:t>
            </a:fld>
            <a:endParaRPr lang="en-US" altLang="zh-CN"/>
          </a:p>
        </p:txBody>
      </p:sp>
    </p:spTree>
  </p:cSld>
  <p:clrMapOvr>
    <a:masterClrMapping/>
  </p:clrMapOvr>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effectLst>
                  <a:outerShdw blurRad="38100" dist="38100" dir="2700000" algn="tl">
                    <a:srgbClr val="000000">
                      <a:alpha val="43137"/>
                    </a:srgbClr>
                  </a:outerShdw>
                </a:effectLst>
              </a:defRPr>
            </a:lvl1pPr>
          </a:lstStyle>
          <a:p>
            <a:pPr>
              <a:defRPr/>
            </a:pPr>
            <a:fld id="{BF75ABF5-D1E0-42C0-97A1-DB919E70A264}" type="slidenum">
              <a:rPr lang="zh-CN" altLang="en-US"/>
              <a:pPr>
                <a:defRPr/>
              </a:pPr>
              <a:t>‹#›</a:t>
            </a:fld>
            <a:endParaRPr lang="en-US" altLang="zh-CN"/>
          </a:p>
        </p:txBody>
      </p:sp>
    </p:spTree>
  </p:cSld>
  <p:clrMapOvr>
    <a:masterClrMapping/>
  </p:clrMapOvr>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effectLst>
                  <a:outerShdw blurRad="38100" dist="38100" dir="2700000" algn="tl">
                    <a:srgbClr val="000000">
                      <a:alpha val="43137"/>
                    </a:srgbClr>
                  </a:outerShdw>
                </a:effectLst>
              </a:defRPr>
            </a:lvl1pPr>
          </a:lstStyle>
          <a:p>
            <a:pPr>
              <a:defRPr/>
            </a:pPr>
            <a:fld id="{689732AD-9E8F-481D-AB9E-D3F7E1554D26}" type="slidenum">
              <a:rPr lang="zh-CN" altLang="en-US"/>
              <a:pPr>
                <a:defRPr/>
              </a:pPr>
              <a:t>‹#›</a:t>
            </a:fld>
            <a:endParaRPr lang="en-US" altLang="zh-CN"/>
          </a:p>
        </p:txBody>
      </p:sp>
    </p:spTree>
  </p:cSld>
  <p:clrMapOvr>
    <a:masterClrMapping/>
  </p:clrMapOvr>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effectLst>
                  <a:outerShdw blurRad="38100" dist="38100" dir="2700000" algn="tl">
                    <a:srgbClr val="000000">
                      <a:alpha val="43137"/>
                    </a:srgbClr>
                  </a:outerShdw>
                </a:effectLst>
              </a:defRPr>
            </a:lvl1pPr>
          </a:lstStyle>
          <a:p>
            <a:pPr>
              <a:defRPr/>
            </a:pPr>
            <a:fld id="{099168BD-570C-4922-B84A-4965AAE9EE3B}" type="slidenum">
              <a:rPr lang="zh-CN" altLang="en-US"/>
              <a:pPr>
                <a:defRPr/>
              </a:pPr>
              <a:t>‹#›</a:t>
            </a:fld>
            <a:endParaRPr lang="en-US" altLang="zh-CN"/>
          </a:p>
        </p:txBody>
      </p:sp>
    </p:spTree>
  </p:cSld>
  <p:clrMapOvr>
    <a:masterClrMapping/>
  </p:clrMapOvr>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Slide Number Placeholder 3"/>
          <p:cNvSpPr>
            <a:spLocks noGrp="1"/>
          </p:cNvSpPr>
          <p:nvPr>
            <p:ph type="sldNum" sz="quarter" idx="10"/>
          </p:nvPr>
        </p:nvSpPr>
        <p:spPr/>
        <p:txBody>
          <a:bodyPr/>
          <a:lstStyle>
            <a:lvl1pPr>
              <a:defRPr>
                <a:effectLst>
                  <a:outerShdw blurRad="38100" dist="38100" dir="2700000" algn="tl">
                    <a:srgbClr val="000000">
                      <a:alpha val="43137"/>
                    </a:srgbClr>
                  </a:outerShdw>
                </a:effectLst>
              </a:defRPr>
            </a:lvl1pPr>
          </a:lstStyle>
          <a:p>
            <a:pPr>
              <a:defRPr/>
            </a:pPr>
            <a:fld id="{7E45C376-D298-440C-97F2-F40FE21A0A88}" type="slidenum">
              <a:rPr lang="zh-CN" altLang="en-US"/>
              <a:pPr>
                <a:defRPr/>
              </a:pPr>
              <a:t>‹#›</a:t>
            </a:fld>
            <a:endParaRPr lang="en-US" altLang="zh-CN"/>
          </a:p>
        </p:txBody>
      </p:sp>
    </p:spTree>
  </p:cSld>
  <p:clrMapOvr>
    <a:masterClrMapping/>
  </p:clrMapOvr>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9525"/>
            <a:ext cx="2128838" cy="581818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152402" y="9525"/>
            <a:ext cx="6238875" cy="58181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Slide Number Placeholder 3"/>
          <p:cNvSpPr>
            <a:spLocks noGrp="1"/>
          </p:cNvSpPr>
          <p:nvPr>
            <p:ph type="sldNum" sz="quarter" idx="10"/>
          </p:nvPr>
        </p:nvSpPr>
        <p:spPr/>
        <p:txBody>
          <a:bodyPr/>
          <a:lstStyle>
            <a:lvl1pPr>
              <a:defRPr>
                <a:effectLst>
                  <a:outerShdw blurRad="38100" dist="38100" dir="2700000" algn="tl">
                    <a:srgbClr val="000000">
                      <a:alpha val="43137"/>
                    </a:srgbClr>
                  </a:outerShdw>
                </a:effectLst>
              </a:defRPr>
            </a:lvl1pPr>
          </a:lstStyle>
          <a:p>
            <a:pPr>
              <a:defRPr/>
            </a:pPr>
            <a:fld id="{7F59BA32-A557-48CE-9D2E-F74D384DA1A5}" type="slidenum">
              <a:rPr lang="zh-CN" altLang="en-US"/>
              <a:pPr>
                <a:defRPr/>
              </a:pPr>
              <a:t>‹#›</a:t>
            </a:fld>
            <a:endParaRPr lang="en-US" altLang="zh-CN"/>
          </a:p>
        </p:txBody>
      </p:sp>
    </p:spTree>
  </p:cSld>
  <p:clrMapOvr>
    <a:masterClrMapping/>
  </p:clrMapOvr>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6" y="9525"/>
            <a:ext cx="8520113" cy="992188"/>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85800" y="1712913"/>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85800" y="3846513"/>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Slide Number Placeholder 4"/>
          <p:cNvSpPr>
            <a:spLocks noGrp="1"/>
          </p:cNvSpPr>
          <p:nvPr>
            <p:ph type="sldNum" sz="quarter" idx="10"/>
          </p:nvPr>
        </p:nvSpPr>
        <p:spPr/>
        <p:txBody>
          <a:bodyPr/>
          <a:lstStyle>
            <a:lvl1pPr>
              <a:defRPr>
                <a:effectLst>
                  <a:outerShdw blurRad="38100" dist="38100" dir="2700000" algn="tl">
                    <a:srgbClr val="000000">
                      <a:alpha val="43137"/>
                    </a:srgbClr>
                  </a:outerShdw>
                </a:effectLst>
              </a:defRPr>
            </a:lvl1pPr>
          </a:lstStyle>
          <a:p>
            <a:pPr>
              <a:defRPr/>
            </a:pPr>
            <a:fld id="{AF090C5C-67BF-473B-85CD-A25E0981586F}" type="slidenum">
              <a:rPr lang="zh-CN" altLang="en-US"/>
              <a:pPr>
                <a:defRPr/>
              </a:pPr>
              <a:t>‹#›</a:t>
            </a:fld>
            <a:endParaRPr lang="en-US" altLang="zh-CN"/>
          </a:p>
        </p:txBody>
      </p:sp>
    </p:spTree>
  </p:cSld>
  <p:clrMapOvr>
    <a:masterClrMapping/>
  </p:clrMapOvr>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6" y="9525"/>
            <a:ext cx="8520113" cy="992188"/>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7129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648200" y="17129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Slide Number Placeholder 4"/>
          <p:cNvSpPr>
            <a:spLocks noGrp="1"/>
          </p:cNvSpPr>
          <p:nvPr>
            <p:ph type="sldNum" sz="quarter" idx="10"/>
          </p:nvPr>
        </p:nvSpPr>
        <p:spPr/>
        <p:txBody>
          <a:bodyPr/>
          <a:lstStyle>
            <a:lvl1pPr>
              <a:defRPr>
                <a:effectLst>
                  <a:outerShdw blurRad="38100" dist="38100" dir="2700000" algn="tl">
                    <a:srgbClr val="000000">
                      <a:alpha val="43137"/>
                    </a:srgbClr>
                  </a:outerShdw>
                </a:effectLst>
              </a:defRPr>
            </a:lvl1pPr>
          </a:lstStyle>
          <a:p>
            <a:pPr>
              <a:defRPr/>
            </a:pPr>
            <a:fld id="{49BB7A39-0D6B-46D5-A282-959EAA48E260}" type="slidenum">
              <a:rPr lang="zh-CN" altLang="en-US"/>
              <a:pPr>
                <a:defRPr/>
              </a:pPr>
              <a:t>‹#›</a:t>
            </a:fld>
            <a:endParaRPr lang="en-US" altLang="zh-CN"/>
          </a:p>
        </p:txBody>
      </p:sp>
    </p:spTree>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039F45FB-4FA7-4B9B-9607-53E87A083415}" type="datetimeFigureOut">
              <a:rPr lang="en-US"/>
              <a:pPr>
                <a:defRPr/>
              </a:pPr>
              <a:t>12/10/2016</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84A0FCF8-6841-4693-A223-30856F9893FB}" type="slidenum">
              <a:rPr lang="en-GB"/>
              <a:pPr>
                <a:defRPr/>
              </a:pPr>
              <a:t>‹#›</a:t>
            </a:fld>
            <a:endParaRPr lang="en-GB"/>
          </a:p>
        </p:txBody>
      </p:sp>
    </p:spTree>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6" y="9525"/>
            <a:ext cx="8520113" cy="992188"/>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7129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7129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48200" y="38465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Slide Number Placeholder 5"/>
          <p:cNvSpPr>
            <a:spLocks noGrp="1"/>
          </p:cNvSpPr>
          <p:nvPr>
            <p:ph type="sldNum" sz="quarter" idx="10"/>
          </p:nvPr>
        </p:nvSpPr>
        <p:spPr/>
        <p:txBody>
          <a:bodyPr/>
          <a:lstStyle>
            <a:lvl1pPr>
              <a:defRPr>
                <a:effectLst>
                  <a:outerShdw blurRad="38100" dist="38100" dir="2700000" algn="tl">
                    <a:srgbClr val="000000">
                      <a:alpha val="43137"/>
                    </a:srgbClr>
                  </a:outerShdw>
                </a:effectLst>
              </a:defRPr>
            </a:lvl1pPr>
          </a:lstStyle>
          <a:p>
            <a:pPr>
              <a:defRPr/>
            </a:pPr>
            <a:fld id="{5AAE0738-AB8B-4A24-B738-AC20143BDC8F}" type="slidenum">
              <a:rPr lang="zh-CN" altLang="en-US"/>
              <a:pPr>
                <a:defRPr/>
              </a:pPr>
              <a:t>‹#›</a:t>
            </a:fld>
            <a:endParaRPr lang="en-US" altLang="zh-CN"/>
          </a:p>
        </p:txBody>
      </p:sp>
    </p:spTree>
  </p:cSld>
  <p:clrMapOvr>
    <a:masterClrMapping/>
  </p:clrMapOvr>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preserve="1" userDrawn="1">
  <p:cSld name="Bullets w Topic Sentence">
    <p:spTree>
      <p:nvGrpSpPr>
        <p:cNvPr id="1" name=""/>
        <p:cNvGrpSpPr/>
        <p:nvPr/>
      </p:nvGrpSpPr>
      <p:grpSpPr>
        <a:xfrm>
          <a:off x="0" y="0"/>
          <a:ext cx="0" cy="0"/>
          <a:chOff x="0" y="0"/>
          <a:chExt cx="0" cy="0"/>
        </a:xfrm>
      </p:grpSpPr>
      <p:sp>
        <p:nvSpPr>
          <p:cNvPr id="2" name="Title 1"/>
          <p:cNvSpPr>
            <a:spLocks noGrp="1"/>
          </p:cNvSpPr>
          <p:nvPr>
            <p:ph type="title"/>
          </p:nvPr>
        </p:nvSpPr>
        <p:spPr>
          <a:xfrm>
            <a:off x="530225" y="285750"/>
            <a:ext cx="8418576" cy="433324"/>
          </a:xfrm>
        </p:spPr>
        <p:txBody>
          <a:bodyPr/>
          <a:lstStyle>
            <a:lvl1pPr>
              <a:defRPr sz="3200" baseline="0">
                <a:solidFill>
                  <a:schemeClr val="tx2"/>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530231" y="1673670"/>
            <a:ext cx="8430895" cy="1477328"/>
          </a:xfrm>
        </p:spPr>
        <p:txBody>
          <a:bodyPr/>
          <a:lstStyle>
            <a:lvl1pPr>
              <a:buClr>
                <a:schemeClr val="accent4">
                  <a:lumMod val="75000"/>
                </a:schemeClr>
              </a:buClr>
              <a:defRPr sz="2000" baseline="0"/>
            </a:lvl1pPr>
            <a:lvl2pPr>
              <a:defRPr sz="2000"/>
            </a:lvl2pPr>
            <a:lvl3pPr>
              <a:defRPr sz="2000"/>
            </a:lvl3pPr>
            <a:lvl4pPr marL="1325563" indent="-266700">
              <a:defRPr sz="2000" b="0"/>
            </a:lvl4pPr>
            <a:lvl5pPr marL="1573213" indent="-228600">
              <a:spcBef>
                <a:spcPts val="0"/>
              </a:spcBef>
              <a:buClr>
                <a:schemeClr val="tx1"/>
              </a:buClr>
              <a:buFont typeface="Arial" pitchFamily="34" charset="0"/>
              <a:buChar char="-"/>
              <a:defRPr sz="2000"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7"/>
          <p:cNvSpPr>
            <a:spLocks noGrp="1"/>
          </p:cNvSpPr>
          <p:nvPr>
            <p:ph type="body" sz="quarter" idx="13"/>
          </p:nvPr>
        </p:nvSpPr>
        <p:spPr>
          <a:xfrm>
            <a:off x="530231" y="1060840"/>
            <a:ext cx="8430895" cy="276999"/>
          </a:xfrm>
        </p:spPr>
        <p:txBody>
          <a:bodyPr/>
          <a:lstStyle>
            <a:lvl1pPr marL="0" indent="0">
              <a:buNone/>
              <a:defRPr sz="2000" b="1">
                <a:solidFill>
                  <a:schemeClr val="tx1"/>
                </a:solidFill>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12" name="Text Placeholder 10"/>
          <p:cNvSpPr>
            <a:spLocks noGrp="1"/>
          </p:cNvSpPr>
          <p:nvPr>
            <p:ph type="body" sz="quarter" idx="14"/>
          </p:nvPr>
        </p:nvSpPr>
        <p:spPr>
          <a:xfrm>
            <a:off x="512069" y="6291335"/>
            <a:ext cx="8220075" cy="138499"/>
          </a:xfrm>
        </p:spPr>
        <p:txBody>
          <a:bodyPr anchor="b"/>
          <a:lstStyle>
            <a:lvl1pPr marL="0" indent="0">
              <a:spcBef>
                <a:spcPts val="100"/>
              </a:spcBef>
              <a:buClr>
                <a:schemeClr val="tx1"/>
              </a:buClr>
              <a:buFontTx/>
              <a:buNone/>
              <a:defRPr sz="1000"/>
            </a:lvl1pPr>
          </a:lstStyle>
          <a:p>
            <a:pPr lvl="0"/>
            <a:r>
              <a:rPr lang="en-US" smtClean="0"/>
              <a:t>Click to edit Master text styles</a:t>
            </a:r>
          </a:p>
        </p:txBody>
      </p:sp>
      <p:sp>
        <p:nvSpPr>
          <p:cNvPr id="11" name="Text Placeholder 10"/>
          <p:cNvSpPr>
            <a:spLocks noGrp="1"/>
          </p:cNvSpPr>
          <p:nvPr>
            <p:ph type="body" sz="quarter" idx="15"/>
          </p:nvPr>
        </p:nvSpPr>
        <p:spPr>
          <a:xfrm>
            <a:off x="512064" y="6638616"/>
            <a:ext cx="8257032" cy="138499"/>
          </a:xfrm>
        </p:spPr>
        <p:txBody>
          <a:bodyPr anchor="b"/>
          <a:lstStyle>
            <a:lvl1pPr marL="0" indent="0">
              <a:spcBef>
                <a:spcPts val="100"/>
              </a:spcBef>
              <a:buNone/>
              <a:defRPr sz="1000"/>
            </a:lvl1pPr>
            <a:lvl2pPr>
              <a:defRPr sz="1000"/>
            </a:lvl2pPr>
            <a:lvl3pPr>
              <a:defRPr sz="1000"/>
            </a:lvl3pPr>
            <a:lvl4pPr>
              <a:defRPr sz="1000"/>
            </a:lvl4pPr>
            <a:lvl5pPr>
              <a:defRPr sz="1000"/>
            </a:lvl5pPr>
          </a:lstStyle>
          <a:p>
            <a:pPr lvl="0"/>
            <a:r>
              <a:rPr lang="en-US" smtClean="0"/>
              <a:t>Click to edit Master text styles</a:t>
            </a:r>
          </a:p>
        </p:txBody>
      </p:sp>
      <p:sp>
        <p:nvSpPr>
          <p:cNvPr id="7" name="Slide Number Placeholder 4"/>
          <p:cNvSpPr>
            <a:spLocks noGrp="1"/>
          </p:cNvSpPr>
          <p:nvPr>
            <p:ph type="sldNum" sz="quarter" idx="16"/>
          </p:nvPr>
        </p:nvSpPr>
        <p:spPr/>
        <p:txBody>
          <a:bodyPr/>
          <a:lstStyle>
            <a:lvl1pPr>
              <a:defRPr>
                <a:effectLst>
                  <a:outerShdw blurRad="38100" dist="38100" dir="2700000" algn="tl">
                    <a:srgbClr val="000000">
                      <a:alpha val="43137"/>
                    </a:srgbClr>
                  </a:outerShdw>
                </a:effectLst>
                <a:latin typeface="Arial" pitchFamily="34" charset="0"/>
              </a:defRPr>
            </a:lvl1pPr>
          </a:lstStyle>
          <a:p>
            <a:pPr>
              <a:defRPr/>
            </a:pPr>
            <a:fld id="{1F4014D6-9266-49A8-94DF-6821B4D2B136}" type="slidenum">
              <a:rPr lang="en-US"/>
              <a:pPr>
                <a:defRPr/>
              </a:pPr>
              <a:t>‹#›</a:t>
            </a:fld>
            <a:endParaRPr lang="en-US"/>
          </a:p>
        </p:txBody>
      </p:sp>
    </p:spTree>
  </p:cSld>
  <p:clrMapOvr>
    <a:masterClrMapping/>
  </p:clrMapOvr>
  <p:transition>
    <p:fade/>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preserve="1" userDrawn="1">
  <p:cSld name="Bullet Slide">
    <p:spTree>
      <p:nvGrpSpPr>
        <p:cNvPr id="1" name=""/>
        <p:cNvGrpSpPr/>
        <p:nvPr/>
      </p:nvGrpSpPr>
      <p:grpSpPr>
        <a:xfrm>
          <a:off x="0" y="0"/>
          <a:ext cx="0" cy="0"/>
          <a:chOff x="0" y="0"/>
          <a:chExt cx="0" cy="0"/>
        </a:xfrm>
      </p:grpSpPr>
      <p:sp>
        <p:nvSpPr>
          <p:cNvPr id="2" name="Title 1"/>
          <p:cNvSpPr>
            <a:spLocks noGrp="1"/>
          </p:cNvSpPr>
          <p:nvPr>
            <p:ph type="title"/>
          </p:nvPr>
        </p:nvSpPr>
        <p:spPr>
          <a:xfrm>
            <a:off x="530225" y="285750"/>
            <a:ext cx="8418576" cy="433324"/>
          </a:xfrm>
        </p:spPr>
        <p:txBody>
          <a:bodyPr/>
          <a:lstStyle>
            <a:lvl1pPr>
              <a:defRPr sz="3200" baseline="0"/>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530231" y="1371600"/>
            <a:ext cx="8430895" cy="1477328"/>
          </a:xfrm>
        </p:spPr>
        <p:txBody>
          <a:bodyPr/>
          <a:lstStyle>
            <a:lvl1pPr>
              <a:buClr>
                <a:schemeClr val="accent4">
                  <a:lumMod val="75000"/>
                </a:schemeClr>
              </a:buClr>
              <a:defRPr sz="2000" baseline="0"/>
            </a:lvl1pPr>
            <a:lvl2pPr>
              <a:defRPr sz="2000"/>
            </a:lvl2pPr>
            <a:lvl3pPr>
              <a:defRPr sz="2000"/>
            </a:lvl3pPr>
            <a:lvl4pPr marL="1325563" indent="-266700">
              <a:defRPr sz="2000" b="0"/>
            </a:lvl4pPr>
            <a:lvl5pPr marL="1573213" indent="-228600">
              <a:spcBef>
                <a:spcPts val="0"/>
              </a:spcBef>
              <a:buClr>
                <a:schemeClr val="tx1"/>
              </a:buClr>
              <a:buFont typeface="Arial" pitchFamily="34" charset="0"/>
              <a:buChar char="-"/>
              <a:defRPr sz="2000"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10"/>
          <p:cNvSpPr>
            <a:spLocks noGrp="1"/>
          </p:cNvSpPr>
          <p:nvPr>
            <p:ph type="body" sz="quarter" idx="14"/>
          </p:nvPr>
        </p:nvSpPr>
        <p:spPr>
          <a:xfrm>
            <a:off x="512069" y="6291335"/>
            <a:ext cx="8220075" cy="138499"/>
          </a:xfrm>
          <a:noFill/>
          <a:ln w="9525">
            <a:noFill/>
            <a:miter lim="800000"/>
            <a:headEnd/>
            <a:tailEnd/>
          </a:ln>
          <a:effectLst/>
        </p:spPr>
        <p:txBody>
          <a:bodyPr anchor="b"/>
          <a:lstStyle>
            <a:lvl1pPr marL="173038" indent="-173038">
              <a:spcBef>
                <a:spcPts val="100"/>
              </a:spcBef>
              <a:buClr>
                <a:schemeClr val="tx1"/>
              </a:buClr>
              <a:buFontTx/>
              <a:buNone/>
              <a:defRPr lang="en-US" sz="1000" dirty="0">
                <a:solidFill>
                  <a:schemeClr val="tx1"/>
                </a:solidFill>
                <a:latin typeface="+mn-lt"/>
                <a:ea typeface="+mn-ea"/>
                <a:cs typeface="+mn-cs"/>
              </a:defRPr>
            </a:lvl1pPr>
          </a:lstStyle>
          <a:p>
            <a:pPr lvl="0"/>
            <a:r>
              <a:rPr lang="en-US" smtClean="0"/>
              <a:t>Click to edit Master text styles</a:t>
            </a:r>
          </a:p>
        </p:txBody>
      </p:sp>
      <p:sp>
        <p:nvSpPr>
          <p:cNvPr id="8" name="Text Placeholder 10"/>
          <p:cNvSpPr>
            <a:spLocks noGrp="1"/>
          </p:cNvSpPr>
          <p:nvPr>
            <p:ph type="body" sz="quarter" idx="15"/>
          </p:nvPr>
        </p:nvSpPr>
        <p:spPr>
          <a:xfrm>
            <a:off x="512064" y="6638616"/>
            <a:ext cx="8257032" cy="138499"/>
          </a:xfrm>
        </p:spPr>
        <p:txBody>
          <a:bodyPr anchor="b"/>
          <a:lstStyle>
            <a:lvl1pPr marL="0" indent="0">
              <a:spcBef>
                <a:spcPts val="100"/>
              </a:spcBef>
              <a:buNone/>
              <a:defRPr sz="1000"/>
            </a:lvl1pPr>
            <a:lvl2pPr>
              <a:defRPr sz="1000"/>
            </a:lvl2pPr>
            <a:lvl3pPr>
              <a:defRPr sz="1000"/>
            </a:lvl3pPr>
            <a:lvl4pPr>
              <a:defRPr sz="1000"/>
            </a:lvl4pPr>
            <a:lvl5pPr>
              <a:defRPr sz="1000"/>
            </a:lvl5pPr>
          </a:lstStyle>
          <a:p>
            <a:pPr lvl="0"/>
            <a:r>
              <a:rPr lang="en-US" smtClean="0"/>
              <a:t>Click to edit Master text styles</a:t>
            </a:r>
          </a:p>
        </p:txBody>
      </p:sp>
      <p:sp>
        <p:nvSpPr>
          <p:cNvPr id="7" name="Slide Number Placeholder 4"/>
          <p:cNvSpPr>
            <a:spLocks noGrp="1"/>
          </p:cNvSpPr>
          <p:nvPr>
            <p:ph type="sldNum" sz="quarter" idx="16"/>
          </p:nvPr>
        </p:nvSpPr>
        <p:spPr/>
        <p:txBody>
          <a:bodyPr/>
          <a:lstStyle>
            <a:lvl1pPr>
              <a:defRPr>
                <a:effectLst>
                  <a:outerShdw blurRad="38100" dist="38100" dir="2700000" algn="tl">
                    <a:srgbClr val="000000">
                      <a:alpha val="43137"/>
                    </a:srgbClr>
                  </a:outerShdw>
                </a:effectLst>
                <a:latin typeface="Arial" pitchFamily="34" charset="0"/>
              </a:defRPr>
            </a:lvl1pPr>
          </a:lstStyle>
          <a:p>
            <a:pPr>
              <a:defRPr/>
            </a:pPr>
            <a:fld id="{B9DF6115-09E2-43F4-AE79-C8E8B63DED05}" type="slidenum">
              <a:rPr lang="en-US"/>
              <a:pPr>
                <a:defRPr/>
              </a:pPr>
              <a:t>‹#›</a:t>
            </a:fld>
            <a:endParaRPr lang="en-US"/>
          </a:p>
        </p:txBody>
      </p:sp>
    </p:spTree>
  </p:cSld>
  <p:clrMapOvr>
    <a:masterClrMapping/>
  </p:clrMapOvr>
  <p:transition>
    <p:fade/>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2" name="Title 1"/>
          <p:cNvSpPr>
            <a:spLocks noGrp="1"/>
          </p:cNvSpPr>
          <p:nvPr>
            <p:ph type="title"/>
          </p:nvPr>
        </p:nvSpPr>
        <p:spPr>
          <a:xfrm>
            <a:off x="533400" y="285750"/>
            <a:ext cx="8281416" cy="433324"/>
          </a:xfrm>
        </p:spPr>
        <p:txBody>
          <a:bodyPr/>
          <a:lstStyle>
            <a:lvl1pPr>
              <a:defRPr sz="3200"/>
            </a:lvl1pPr>
          </a:lstStyle>
          <a:p>
            <a:r>
              <a:rPr lang="en-US" smtClean="0"/>
              <a:t>Click to edit Master title style</a:t>
            </a:r>
            <a:endParaRPr lang="en-US" dirty="0"/>
          </a:p>
        </p:txBody>
      </p:sp>
      <p:sp>
        <p:nvSpPr>
          <p:cNvPr id="6" name="Table Placeholder 5"/>
          <p:cNvSpPr>
            <a:spLocks noGrp="1"/>
          </p:cNvSpPr>
          <p:nvPr>
            <p:ph type="tbl" sz="quarter" idx="12"/>
          </p:nvPr>
        </p:nvSpPr>
        <p:spPr>
          <a:xfrm>
            <a:off x="533405" y="1271215"/>
            <a:ext cx="8266113" cy="304699"/>
          </a:xfrm>
        </p:spPr>
        <p:txBody>
          <a:bodyPr/>
          <a:lstStyle>
            <a:lvl1pPr>
              <a:buNone/>
              <a:defRPr/>
            </a:lvl1pPr>
          </a:lstStyle>
          <a:p>
            <a:pPr lvl="0"/>
            <a:r>
              <a:rPr lang="en-US" noProof="0" smtClean="0"/>
              <a:t>Click icon to add table</a:t>
            </a:r>
            <a:endParaRPr lang="en-US" noProof="0" dirty="0"/>
          </a:p>
        </p:txBody>
      </p:sp>
      <p:sp>
        <p:nvSpPr>
          <p:cNvPr id="7" name="Text Placeholder 7"/>
          <p:cNvSpPr>
            <a:spLocks noGrp="1"/>
          </p:cNvSpPr>
          <p:nvPr>
            <p:ph type="body" sz="quarter" idx="13"/>
          </p:nvPr>
        </p:nvSpPr>
        <p:spPr>
          <a:xfrm>
            <a:off x="530237" y="914473"/>
            <a:ext cx="8275447" cy="276999"/>
          </a:xfrm>
        </p:spPr>
        <p:txBody>
          <a:bodyPr/>
          <a:lstStyle>
            <a:lvl1pPr marL="0" indent="0" algn="ctr">
              <a:buNone/>
              <a:defRPr sz="2000" b="1">
                <a:solidFill>
                  <a:schemeClr val="tx1"/>
                </a:solidFill>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11" name="Text Placeholder 10"/>
          <p:cNvSpPr>
            <a:spLocks noGrp="1"/>
          </p:cNvSpPr>
          <p:nvPr>
            <p:ph type="body" sz="quarter" idx="14"/>
          </p:nvPr>
        </p:nvSpPr>
        <p:spPr>
          <a:xfrm>
            <a:off x="512069" y="6291335"/>
            <a:ext cx="8220075" cy="138499"/>
          </a:xfrm>
          <a:noFill/>
          <a:ln w="9525">
            <a:noFill/>
            <a:miter lim="800000"/>
            <a:headEnd/>
            <a:tailEnd/>
          </a:ln>
          <a:effectLst/>
        </p:spPr>
        <p:txBody>
          <a:bodyPr anchor="b"/>
          <a:lstStyle>
            <a:lvl1pPr marL="0" indent="0">
              <a:spcBef>
                <a:spcPts val="100"/>
              </a:spcBef>
              <a:buClr>
                <a:schemeClr val="tx1"/>
              </a:buClr>
              <a:buFontTx/>
              <a:buNone/>
              <a:defRPr lang="en-US" sz="1000" dirty="0">
                <a:solidFill>
                  <a:schemeClr val="tx1"/>
                </a:solidFill>
                <a:latin typeface="+mn-lt"/>
                <a:ea typeface="+mn-ea"/>
                <a:cs typeface="+mn-cs"/>
              </a:defRPr>
            </a:lvl1pPr>
          </a:lstStyle>
          <a:p>
            <a:pPr lvl="0"/>
            <a:r>
              <a:rPr lang="en-US" smtClean="0"/>
              <a:t>Click to edit Master text styles</a:t>
            </a:r>
          </a:p>
        </p:txBody>
      </p:sp>
      <p:sp>
        <p:nvSpPr>
          <p:cNvPr id="10" name="Text Placeholder 10"/>
          <p:cNvSpPr>
            <a:spLocks noGrp="1"/>
          </p:cNvSpPr>
          <p:nvPr>
            <p:ph type="body" sz="quarter" idx="15"/>
          </p:nvPr>
        </p:nvSpPr>
        <p:spPr>
          <a:xfrm>
            <a:off x="512064" y="6638616"/>
            <a:ext cx="8257032" cy="138499"/>
          </a:xfrm>
        </p:spPr>
        <p:txBody>
          <a:bodyPr anchor="b"/>
          <a:lstStyle>
            <a:lvl1pPr marL="0" indent="0">
              <a:spcBef>
                <a:spcPts val="100"/>
              </a:spcBef>
              <a:buNone/>
              <a:defRPr sz="1000"/>
            </a:lvl1pPr>
            <a:lvl2pPr>
              <a:defRPr sz="1000"/>
            </a:lvl2pPr>
            <a:lvl3pPr>
              <a:defRPr sz="1000"/>
            </a:lvl3pPr>
            <a:lvl4pPr>
              <a:defRPr sz="1000"/>
            </a:lvl4pPr>
            <a:lvl5pPr>
              <a:defRPr sz="1000"/>
            </a:lvl5pPr>
          </a:lstStyle>
          <a:p>
            <a:pPr lvl="0"/>
            <a:r>
              <a:rPr lang="en-US" smtClean="0"/>
              <a:t>Click to edit Master text styles</a:t>
            </a:r>
          </a:p>
        </p:txBody>
      </p:sp>
      <p:sp>
        <p:nvSpPr>
          <p:cNvPr id="8" name="Slide Number Placeholder 4"/>
          <p:cNvSpPr>
            <a:spLocks noGrp="1"/>
          </p:cNvSpPr>
          <p:nvPr>
            <p:ph type="sldNum" sz="quarter" idx="16"/>
          </p:nvPr>
        </p:nvSpPr>
        <p:spPr/>
        <p:txBody>
          <a:bodyPr/>
          <a:lstStyle>
            <a:lvl1pPr>
              <a:defRPr>
                <a:effectLst>
                  <a:outerShdw blurRad="38100" dist="38100" dir="2700000" algn="tl">
                    <a:srgbClr val="000000">
                      <a:alpha val="43137"/>
                    </a:srgbClr>
                  </a:outerShdw>
                </a:effectLst>
                <a:latin typeface="Arial" pitchFamily="34" charset="0"/>
              </a:defRPr>
            </a:lvl1pPr>
          </a:lstStyle>
          <a:p>
            <a:pPr>
              <a:defRPr/>
            </a:pPr>
            <a:fld id="{4696ECB3-5ACE-407A-AAB4-31B59D5A198E}" type="slidenum">
              <a:rPr lang="en-US"/>
              <a:pPr>
                <a:defRPr/>
              </a:pPr>
              <a:t>‹#›</a:t>
            </a:fld>
            <a:endParaRPr lang="en-US"/>
          </a:p>
        </p:txBody>
      </p:sp>
    </p:spTree>
  </p:cSld>
  <p:clrMapOvr>
    <a:masterClrMapping/>
  </p:clrMapOvr>
  <p:transition>
    <p:fade/>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2" name="Title 1"/>
          <p:cNvSpPr>
            <a:spLocks noGrp="1"/>
          </p:cNvSpPr>
          <p:nvPr>
            <p:ph type="title"/>
          </p:nvPr>
        </p:nvSpPr>
        <p:spPr>
          <a:xfrm>
            <a:off x="533400" y="285750"/>
            <a:ext cx="8290560" cy="433324"/>
          </a:xfrm>
        </p:spPr>
        <p:txBody>
          <a:bodyPr/>
          <a:lstStyle>
            <a:lvl1pPr>
              <a:defRPr sz="3200">
                <a:solidFill>
                  <a:schemeClr val="tx2"/>
                </a:solidFill>
              </a:defRPr>
            </a:lvl1pPr>
          </a:lstStyle>
          <a:p>
            <a:r>
              <a:rPr lang="en-US" smtClean="0"/>
              <a:t>Click to edit Master title style</a:t>
            </a:r>
            <a:endParaRPr lang="en-US" dirty="0"/>
          </a:p>
        </p:txBody>
      </p:sp>
      <p:sp>
        <p:nvSpPr>
          <p:cNvPr id="7" name="Text Placeholder 7"/>
          <p:cNvSpPr>
            <a:spLocks noGrp="1"/>
          </p:cNvSpPr>
          <p:nvPr>
            <p:ph type="body" sz="quarter" idx="13"/>
          </p:nvPr>
        </p:nvSpPr>
        <p:spPr>
          <a:xfrm>
            <a:off x="530237" y="914473"/>
            <a:ext cx="8275447" cy="276999"/>
          </a:xfrm>
        </p:spPr>
        <p:txBody>
          <a:bodyPr/>
          <a:lstStyle>
            <a:lvl1pPr marL="0" indent="0" algn="ctr">
              <a:buNone/>
              <a:defRPr sz="2000" b="1">
                <a:solidFill>
                  <a:schemeClr val="tx1"/>
                </a:solidFill>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14" name="Text Placeholder 10"/>
          <p:cNvSpPr>
            <a:spLocks noGrp="1"/>
          </p:cNvSpPr>
          <p:nvPr>
            <p:ph type="body" sz="quarter" idx="14"/>
          </p:nvPr>
        </p:nvSpPr>
        <p:spPr>
          <a:xfrm>
            <a:off x="512069" y="6291335"/>
            <a:ext cx="8220075" cy="138499"/>
          </a:xfrm>
          <a:noFill/>
          <a:ln w="9525">
            <a:noFill/>
            <a:miter lim="800000"/>
            <a:headEnd/>
            <a:tailEnd/>
          </a:ln>
          <a:effectLst/>
        </p:spPr>
        <p:txBody>
          <a:bodyPr anchor="b"/>
          <a:lstStyle>
            <a:lvl1pPr marL="173038" indent="-173038">
              <a:spcBef>
                <a:spcPts val="100"/>
              </a:spcBef>
              <a:buClr>
                <a:schemeClr val="tx1"/>
              </a:buClr>
              <a:buFontTx/>
              <a:buNone/>
              <a:defRPr lang="en-US" sz="1000" dirty="0">
                <a:solidFill>
                  <a:schemeClr val="tx1"/>
                </a:solidFill>
                <a:latin typeface="+mn-lt"/>
                <a:ea typeface="+mn-ea"/>
                <a:cs typeface="+mn-cs"/>
              </a:defRPr>
            </a:lvl1pPr>
          </a:lstStyle>
          <a:p>
            <a:pPr lvl="0"/>
            <a:r>
              <a:rPr lang="en-US" smtClean="0"/>
              <a:t>Click to edit Master text styles</a:t>
            </a:r>
          </a:p>
        </p:txBody>
      </p:sp>
      <p:sp>
        <p:nvSpPr>
          <p:cNvPr id="16" name="Chart Placeholder 15"/>
          <p:cNvSpPr>
            <a:spLocks noGrp="1"/>
          </p:cNvSpPr>
          <p:nvPr>
            <p:ph type="chart" sz="quarter" idx="15"/>
          </p:nvPr>
        </p:nvSpPr>
        <p:spPr>
          <a:xfrm>
            <a:off x="960126" y="1553844"/>
            <a:ext cx="7196327" cy="3950844"/>
          </a:xfrm>
        </p:spPr>
        <p:txBody>
          <a:bodyPr wrap="none">
            <a:noAutofit/>
          </a:bodyPr>
          <a:lstStyle>
            <a:lvl1pPr>
              <a:buNone/>
              <a:defRPr/>
            </a:lvl1pPr>
          </a:lstStyle>
          <a:p>
            <a:pPr lvl="0"/>
            <a:r>
              <a:rPr lang="en-US" noProof="0" smtClean="0"/>
              <a:t>Click icon to add chart</a:t>
            </a:r>
            <a:endParaRPr lang="en-US" noProof="0" dirty="0"/>
          </a:p>
        </p:txBody>
      </p:sp>
      <p:sp>
        <p:nvSpPr>
          <p:cNvPr id="10" name="Text Placeholder 10"/>
          <p:cNvSpPr>
            <a:spLocks noGrp="1"/>
          </p:cNvSpPr>
          <p:nvPr>
            <p:ph type="body" sz="quarter" idx="16"/>
          </p:nvPr>
        </p:nvSpPr>
        <p:spPr>
          <a:xfrm>
            <a:off x="512064" y="6638616"/>
            <a:ext cx="8257032" cy="138499"/>
          </a:xfrm>
        </p:spPr>
        <p:txBody>
          <a:bodyPr anchor="b"/>
          <a:lstStyle>
            <a:lvl1pPr marL="0" indent="0">
              <a:spcBef>
                <a:spcPts val="100"/>
              </a:spcBef>
              <a:buNone/>
              <a:defRPr sz="1000"/>
            </a:lvl1pPr>
            <a:lvl2pPr>
              <a:defRPr sz="1000"/>
            </a:lvl2pPr>
            <a:lvl3pPr>
              <a:defRPr sz="1000"/>
            </a:lvl3pPr>
            <a:lvl4pPr>
              <a:defRPr sz="1000"/>
            </a:lvl4pPr>
            <a:lvl5pPr>
              <a:defRPr sz="1000"/>
            </a:lvl5pPr>
          </a:lstStyle>
          <a:p>
            <a:pPr lvl="0"/>
            <a:r>
              <a:rPr lang="en-US" smtClean="0"/>
              <a:t>Click to edit Master text styles</a:t>
            </a:r>
          </a:p>
        </p:txBody>
      </p:sp>
      <p:sp>
        <p:nvSpPr>
          <p:cNvPr id="8" name="Slide Number Placeholder 4"/>
          <p:cNvSpPr>
            <a:spLocks noGrp="1"/>
          </p:cNvSpPr>
          <p:nvPr>
            <p:ph type="sldNum" sz="quarter" idx="17"/>
          </p:nvPr>
        </p:nvSpPr>
        <p:spPr/>
        <p:txBody>
          <a:bodyPr/>
          <a:lstStyle>
            <a:lvl1pPr>
              <a:defRPr>
                <a:effectLst>
                  <a:outerShdw blurRad="38100" dist="38100" dir="2700000" algn="tl">
                    <a:srgbClr val="000000">
                      <a:alpha val="43137"/>
                    </a:srgbClr>
                  </a:outerShdw>
                </a:effectLst>
                <a:latin typeface="Arial" pitchFamily="34" charset="0"/>
              </a:defRPr>
            </a:lvl1pPr>
          </a:lstStyle>
          <a:p>
            <a:pPr>
              <a:defRPr/>
            </a:pPr>
            <a:fld id="{47152A89-3EE0-4B79-B647-DC55408EF4FD}" type="slidenum">
              <a:rPr lang="en-US"/>
              <a:pPr>
                <a:defRPr/>
              </a:pPr>
              <a:t>‹#›</a:t>
            </a:fld>
            <a:endParaRPr lang="en-US"/>
          </a:p>
        </p:txBody>
      </p:sp>
    </p:spTree>
  </p:cSld>
  <p:clrMapOvr>
    <a:masterClrMapping/>
  </p:clrMapOvr>
  <p:transition>
    <p:fade/>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Line 4"/>
          <p:cNvSpPr>
            <a:spLocks noChangeShapeType="1"/>
          </p:cNvSpPr>
          <p:nvPr userDrawn="1"/>
        </p:nvSpPr>
        <p:spPr bwMode="auto">
          <a:xfrm>
            <a:off x="0" y="3059113"/>
            <a:ext cx="9144000" cy="0"/>
          </a:xfrm>
          <a:prstGeom prst="line">
            <a:avLst/>
          </a:prstGeom>
          <a:noFill/>
          <a:ln w="76200">
            <a:solidFill>
              <a:schemeClr val="bg2"/>
            </a:solidFill>
            <a:round/>
            <a:headEnd/>
            <a:tailEnd/>
          </a:ln>
          <a:effectLst/>
        </p:spPr>
        <p:txBody>
          <a:bodyPr wrap="none">
            <a:spAutoFit/>
          </a:bodyPr>
          <a:lstStyle/>
          <a:p>
            <a:pPr algn="ctr">
              <a:lnSpc>
                <a:spcPct val="90000"/>
              </a:lnSpc>
              <a:defRPr/>
            </a:pPr>
            <a:endParaRPr lang="en-US" sz="1600" b="1">
              <a:ln>
                <a:solidFill>
                  <a:srgbClr val="5672A4"/>
                </a:solidFill>
              </a:ln>
              <a:solidFill>
                <a:prstClr val="white"/>
              </a:solidFill>
              <a:effectLst/>
              <a:latin typeface="Arial"/>
            </a:endParaRPr>
          </a:p>
        </p:txBody>
      </p:sp>
      <p:sp>
        <p:nvSpPr>
          <p:cNvPr id="1235970" name="Rectangle 2"/>
          <p:cNvSpPr>
            <a:spLocks noGrp="1" noChangeArrowheads="1"/>
          </p:cNvSpPr>
          <p:nvPr>
            <p:ph type="subTitle" idx="1"/>
          </p:nvPr>
        </p:nvSpPr>
        <p:spPr>
          <a:xfrm>
            <a:off x="527050" y="3352800"/>
            <a:ext cx="8001000" cy="443198"/>
          </a:xfrm>
        </p:spPr>
        <p:txBody>
          <a:bodyPr/>
          <a:lstStyle>
            <a:lvl1pPr marL="0" indent="0">
              <a:buFont typeface="Arial Black" pitchFamily="34" charset="0"/>
              <a:buNone/>
              <a:defRPr sz="3200" b="1">
                <a:solidFill>
                  <a:schemeClr val="tx1"/>
                </a:solidFill>
              </a:defRPr>
            </a:lvl1pPr>
          </a:lstStyle>
          <a:p>
            <a:r>
              <a:rPr lang="en-US" smtClean="0"/>
              <a:t>Click to edit Master subtitle style</a:t>
            </a:r>
            <a:endParaRPr lang="en-US" dirty="0"/>
          </a:p>
        </p:txBody>
      </p:sp>
      <p:sp>
        <p:nvSpPr>
          <p:cNvPr id="1235973" name="Rectangle 5"/>
          <p:cNvSpPr>
            <a:spLocks noGrp="1" noChangeArrowheads="1"/>
          </p:cNvSpPr>
          <p:nvPr>
            <p:ph type="ctrTitle" sz="quarter"/>
          </p:nvPr>
        </p:nvSpPr>
        <p:spPr>
          <a:xfrm>
            <a:off x="527050" y="1429512"/>
            <a:ext cx="8001000" cy="1462580"/>
          </a:xfrm>
          <a:ln/>
        </p:spPr>
        <p:txBody>
          <a:bodyPr anchor="b"/>
          <a:lstStyle>
            <a:lvl1pPr>
              <a:defRPr sz="5400">
                <a:solidFill>
                  <a:schemeClr val="tx2"/>
                </a:solidFill>
              </a:defRPr>
            </a:lvl1pPr>
          </a:lstStyle>
          <a:p>
            <a:r>
              <a:rPr lang="en-US" smtClean="0"/>
              <a:t>Click to edit Master title style</a:t>
            </a:r>
            <a:endParaRPr lang="en-US" dirty="0"/>
          </a:p>
        </p:txBody>
      </p:sp>
      <p:sp>
        <p:nvSpPr>
          <p:cNvPr id="6" name="Text Placeholder 10"/>
          <p:cNvSpPr>
            <a:spLocks noGrp="1"/>
          </p:cNvSpPr>
          <p:nvPr>
            <p:ph type="body" sz="quarter" idx="14"/>
          </p:nvPr>
        </p:nvSpPr>
        <p:spPr>
          <a:xfrm>
            <a:off x="512069" y="6291335"/>
            <a:ext cx="8220075" cy="138499"/>
          </a:xfrm>
          <a:noFill/>
          <a:ln w="9525">
            <a:noFill/>
            <a:miter lim="800000"/>
            <a:headEnd/>
            <a:tailEnd/>
          </a:ln>
          <a:effectLst/>
        </p:spPr>
        <p:txBody>
          <a:bodyPr anchor="b"/>
          <a:lstStyle>
            <a:lvl1pPr marL="173038" indent="-173038">
              <a:spcBef>
                <a:spcPts val="100"/>
              </a:spcBef>
              <a:buClr>
                <a:schemeClr val="tx1"/>
              </a:buClr>
              <a:buFontTx/>
              <a:buNone/>
              <a:defRPr lang="en-US" sz="1000" dirty="0">
                <a:solidFill>
                  <a:schemeClr val="tx1"/>
                </a:solidFill>
                <a:latin typeface="+mn-lt"/>
                <a:ea typeface="+mn-ea"/>
                <a:cs typeface="+mn-cs"/>
              </a:defRPr>
            </a:lvl1pPr>
          </a:lstStyle>
          <a:p>
            <a:pPr lvl="0"/>
            <a:r>
              <a:rPr lang="en-US" smtClean="0"/>
              <a:t>Click to edit Master text styles</a:t>
            </a:r>
          </a:p>
        </p:txBody>
      </p:sp>
      <p:sp>
        <p:nvSpPr>
          <p:cNvPr id="7" name="Text Placeholder 10"/>
          <p:cNvSpPr>
            <a:spLocks noGrp="1"/>
          </p:cNvSpPr>
          <p:nvPr>
            <p:ph type="body" sz="quarter" idx="16"/>
          </p:nvPr>
        </p:nvSpPr>
        <p:spPr>
          <a:xfrm>
            <a:off x="512064" y="6638616"/>
            <a:ext cx="8257032" cy="138499"/>
          </a:xfrm>
        </p:spPr>
        <p:txBody>
          <a:bodyPr anchor="b"/>
          <a:lstStyle>
            <a:lvl1pPr marL="0" indent="0">
              <a:spcBef>
                <a:spcPts val="100"/>
              </a:spcBef>
              <a:buNone/>
              <a:defRPr sz="1000"/>
            </a:lvl1pPr>
            <a:lvl2pPr>
              <a:defRPr sz="1000"/>
            </a:lvl2pPr>
            <a:lvl3pPr>
              <a:defRPr sz="1000"/>
            </a:lvl3pPr>
            <a:lvl4pPr>
              <a:defRPr sz="1000"/>
            </a:lvl4pPr>
            <a:lvl5pPr>
              <a:defRPr sz="1000"/>
            </a:lvl5pPr>
          </a:lstStyle>
          <a:p>
            <a:pPr lvl="0"/>
            <a:r>
              <a:rPr lang="en-US" smtClean="0"/>
              <a:t>Click to edit Master text styles</a:t>
            </a:r>
          </a:p>
        </p:txBody>
      </p:sp>
      <p:sp>
        <p:nvSpPr>
          <p:cNvPr id="9" name="Slide Number Placeholder 7"/>
          <p:cNvSpPr>
            <a:spLocks noGrp="1"/>
          </p:cNvSpPr>
          <p:nvPr>
            <p:ph type="sldNum" sz="quarter" idx="17"/>
          </p:nvPr>
        </p:nvSpPr>
        <p:spPr/>
        <p:txBody>
          <a:bodyPr/>
          <a:lstStyle>
            <a:lvl1pPr>
              <a:defRPr>
                <a:effectLst>
                  <a:outerShdw blurRad="38100" dist="38100" dir="2700000" algn="tl">
                    <a:srgbClr val="000000">
                      <a:alpha val="43137"/>
                    </a:srgbClr>
                  </a:outerShdw>
                </a:effectLst>
                <a:latin typeface="Arial" pitchFamily="34" charset="0"/>
              </a:defRPr>
            </a:lvl1pPr>
          </a:lstStyle>
          <a:p>
            <a:pPr>
              <a:defRPr/>
            </a:pPr>
            <a:fld id="{D8799498-395D-415D-85CB-C9D606CB146D}" type="slidenum">
              <a:rPr lang="en-US"/>
              <a:pPr>
                <a:defRPr/>
              </a:pPr>
              <a:t>‹#›</a:t>
            </a:fld>
            <a:endParaRPr lang="en-US"/>
          </a:p>
        </p:txBody>
      </p:sp>
    </p:spTree>
  </p:cSld>
  <p:clrMapOvr>
    <a:masterClrMapping/>
  </p:clrMapOvr>
  <p:transition>
    <p:fade/>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preserve="1" userDrawn="1">
  <p:cSld name="Default Slide --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a:p>
        </p:txBody>
      </p:sp>
      <p:sp>
        <p:nvSpPr>
          <p:cNvPr id="3" name="Content Placeholder 2"/>
          <p:cNvSpPr>
            <a:spLocks noGrp="1"/>
          </p:cNvSpPr>
          <p:nvPr>
            <p:ph idx="1"/>
          </p:nvPr>
        </p:nvSpPr>
        <p:spPr>
          <a:xfrm>
            <a:off x="533400" y="1329248"/>
            <a:ext cx="8409432" cy="1490152"/>
          </a:xfrm>
        </p:spPr>
        <p:txBody>
          <a:bodyPr/>
          <a:lstStyle>
            <a:lvl1pPr algn="l" rtl="0" eaLnBrk="1" fontAlgn="base" hangingPunct="1">
              <a:spcAft>
                <a:spcPct val="0"/>
              </a:spcAft>
              <a:defRPr lang="en-US" sz="2000" baseline="0" dirty="0" smtClean="0">
                <a:solidFill>
                  <a:schemeClr val="tx1"/>
                </a:solidFill>
                <a:latin typeface="+mn-lt"/>
                <a:ea typeface="+mn-ea"/>
                <a:cs typeface="+mn-cs"/>
              </a:defRPr>
            </a:lvl1pPr>
            <a:lvl2pPr algn="l" rtl="0" eaLnBrk="1" fontAlgn="base" hangingPunct="1">
              <a:spcAft>
                <a:spcPct val="0"/>
              </a:spcAft>
              <a:defRPr lang="en-US" sz="2000" baseline="0" dirty="0" smtClean="0">
                <a:solidFill>
                  <a:schemeClr val="tx1"/>
                </a:solidFill>
                <a:latin typeface="+mn-lt"/>
                <a:ea typeface="+mn-ea"/>
                <a:cs typeface="+mn-cs"/>
              </a:defRPr>
            </a:lvl2pPr>
            <a:lvl3pPr algn="l" rtl="0" eaLnBrk="1" fontAlgn="base" hangingPunct="1">
              <a:spcAft>
                <a:spcPct val="0"/>
              </a:spcAft>
              <a:defRPr lang="en-US" sz="2000" baseline="0" dirty="0" smtClean="0">
                <a:solidFill>
                  <a:schemeClr val="tx1"/>
                </a:solidFill>
                <a:latin typeface="+mn-lt"/>
                <a:ea typeface="+mn-ea"/>
                <a:cs typeface="+mn-cs"/>
              </a:defRPr>
            </a:lvl3pPr>
            <a:lvl4pPr algn="l" rtl="0" eaLnBrk="1" fontAlgn="base" hangingPunct="1">
              <a:spcAft>
                <a:spcPct val="0"/>
              </a:spcAft>
              <a:defRPr lang="en-US" sz="2000" baseline="0" dirty="0" smtClean="0">
                <a:solidFill>
                  <a:schemeClr val="tx1"/>
                </a:solidFill>
                <a:latin typeface="+mn-lt"/>
                <a:ea typeface="+mn-ea"/>
                <a:cs typeface="+mn-cs"/>
              </a:defRPr>
            </a:lvl4pPr>
            <a:lvl5pPr marL="1573213" indent="-228600" algn="l" rtl="0" eaLnBrk="1" fontAlgn="base" hangingPunct="1">
              <a:spcBef>
                <a:spcPts val="0"/>
              </a:spcBef>
              <a:spcAft>
                <a:spcPct val="0"/>
              </a:spcAft>
              <a:buFont typeface="Arial" pitchFamily="34" charset="0"/>
              <a:buChar char="-"/>
              <a:defRPr lang="en-US" sz="2000" b="0" baseline="0" dirty="0" smtClean="0">
                <a:solidFill>
                  <a:schemeClr val="tx1"/>
                </a:solidFill>
                <a:latin typeface="+mn-lt"/>
                <a:ea typeface="+mn-ea"/>
                <a:cs typeface="+mn-cs"/>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10"/>
          <p:cNvSpPr>
            <a:spLocks noGrp="1"/>
          </p:cNvSpPr>
          <p:nvPr>
            <p:ph type="body" sz="quarter" idx="14"/>
          </p:nvPr>
        </p:nvSpPr>
        <p:spPr>
          <a:xfrm>
            <a:off x="512069" y="6291335"/>
            <a:ext cx="8220075" cy="138499"/>
          </a:xfrm>
          <a:noFill/>
          <a:ln w="9525">
            <a:noFill/>
            <a:miter lim="800000"/>
            <a:headEnd/>
            <a:tailEnd/>
          </a:ln>
          <a:effectLst/>
        </p:spPr>
        <p:txBody>
          <a:bodyPr anchor="b"/>
          <a:lstStyle>
            <a:lvl1pPr marL="173038" indent="-173038">
              <a:spcBef>
                <a:spcPts val="100"/>
              </a:spcBef>
              <a:buClr>
                <a:schemeClr val="tx1"/>
              </a:buClr>
              <a:buFontTx/>
              <a:buNone/>
              <a:defRPr lang="en-US" sz="1000" dirty="0">
                <a:solidFill>
                  <a:schemeClr val="tx1"/>
                </a:solidFill>
                <a:latin typeface="+mn-lt"/>
                <a:ea typeface="+mn-ea"/>
                <a:cs typeface="+mn-cs"/>
              </a:defRPr>
            </a:lvl1pPr>
          </a:lstStyle>
          <a:p>
            <a:pPr lvl="0"/>
            <a:r>
              <a:rPr lang="en-US" smtClean="0"/>
              <a:t>Click to edit Master text styles</a:t>
            </a:r>
          </a:p>
        </p:txBody>
      </p:sp>
      <p:sp>
        <p:nvSpPr>
          <p:cNvPr id="6" name="Text Placeholder 10"/>
          <p:cNvSpPr>
            <a:spLocks noGrp="1"/>
          </p:cNvSpPr>
          <p:nvPr>
            <p:ph type="body" sz="quarter" idx="15"/>
          </p:nvPr>
        </p:nvSpPr>
        <p:spPr>
          <a:xfrm>
            <a:off x="512064" y="6638616"/>
            <a:ext cx="8257032" cy="138499"/>
          </a:xfrm>
        </p:spPr>
        <p:txBody>
          <a:bodyPr anchor="b"/>
          <a:lstStyle>
            <a:lvl1pPr marL="0" indent="0">
              <a:spcBef>
                <a:spcPts val="100"/>
              </a:spcBef>
              <a:buNone/>
              <a:defRPr sz="1000"/>
            </a:lvl1pPr>
            <a:lvl2pPr>
              <a:defRPr sz="1000"/>
            </a:lvl2pPr>
            <a:lvl3pPr>
              <a:defRPr sz="1000"/>
            </a:lvl3pPr>
            <a:lvl4pPr>
              <a:defRPr sz="1000"/>
            </a:lvl4pPr>
            <a:lvl5pPr>
              <a:defRPr sz="1000"/>
            </a:lvl5pPr>
          </a:lstStyle>
          <a:p>
            <a:pPr lvl="0"/>
            <a:r>
              <a:rPr lang="en-US" smtClean="0"/>
              <a:t>Click to edit Master text styles</a:t>
            </a:r>
          </a:p>
        </p:txBody>
      </p:sp>
      <p:sp>
        <p:nvSpPr>
          <p:cNvPr id="7" name="Slide Number Placeholder 4"/>
          <p:cNvSpPr>
            <a:spLocks noGrp="1"/>
          </p:cNvSpPr>
          <p:nvPr>
            <p:ph type="sldNum" sz="quarter" idx="16"/>
          </p:nvPr>
        </p:nvSpPr>
        <p:spPr/>
        <p:txBody>
          <a:bodyPr/>
          <a:lstStyle>
            <a:lvl1pPr>
              <a:defRPr>
                <a:effectLst>
                  <a:outerShdw blurRad="38100" dist="38100" dir="2700000" algn="tl">
                    <a:srgbClr val="000000">
                      <a:alpha val="43137"/>
                    </a:srgbClr>
                  </a:outerShdw>
                </a:effectLst>
                <a:latin typeface="Arial" pitchFamily="34" charset="0"/>
              </a:defRPr>
            </a:lvl1pPr>
          </a:lstStyle>
          <a:p>
            <a:pPr>
              <a:defRPr/>
            </a:pPr>
            <a:fld id="{DAE82090-F795-436F-9A03-D822496DB6D9}" type="slidenum">
              <a:rPr lang="en-US"/>
              <a:pPr>
                <a:defRPr/>
              </a:pPr>
              <a:t>‹#›</a:t>
            </a:fld>
            <a:endParaRPr lang="en-US"/>
          </a:p>
        </p:txBody>
      </p:sp>
    </p:spTree>
  </p:cSld>
  <p:clrMapOvr>
    <a:masterClrMapping/>
  </p:clrMapOvr>
  <p:transition>
    <p:fade/>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433324"/>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6"/>
            <a:ext cx="6400800" cy="304699"/>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wipe dir="r"/>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wipe dir="r"/>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6" y="9525"/>
            <a:ext cx="8520113" cy="433324"/>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712919"/>
            <a:ext cx="3810000" cy="214520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712919"/>
            <a:ext cx="3810000" cy="214520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48200" y="3846516"/>
            <a:ext cx="3810000" cy="214520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Slide Number Placeholder 5"/>
          <p:cNvSpPr>
            <a:spLocks noGrp="1"/>
          </p:cNvSpPr>
          <p:nvPr>
            <p:ph type="sldNum" sz="quarter" idx="10"/>
          </p:nvPr>
        </p:nvSpPr>
        <p:spPr>
          <a:xfrm>
            <a:off x="8696325" y="6440488"/>
            <a:ext cx="371475" cy="257175"/>
          </a:xfrm>
        </p:spPr>
        <p:txBody>
          <a:bodyPr/>
          <a:lstStyle>
            <a:lvl1pPr>
              <a:defRPr>
                <a:effectLst>
                  <a:outerShdw blurRad="38100" dist="38100" dir="2700000" algn="tl">
                    <a:srgbClr val="000000">
                      <a:alpha val="43137"/>
                    </a:srgbClr>
                  </a:outerShdw>
                </a:effectLst>
              </a:defRPr>
            </a:lvl1pPr>
          </a:lstStyle>
          <a:p>
            <a:pPr>
              <a:defRPr/>
            </a:pPr>
            <a:fld id="{B7FD3476-1BCE-4B01-ABB6-4B76A0D0F894}" type="slidenum">
              <a:rPr lang="zh-CN" altLang="en-US"/>
              <a:pPr>
                <a:defRPr/>
              </a:pPr>
              <a:t>‹#›</a:t>
            </a:fld>
            <a:endParaRPr lang="en-US" altLang="zh-CN"/>
          </a:p>
        </p:txBody>
      </p:sp>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9"/>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13BFFB16-9915-4B8F-A1EE-1F22E53A9BC0}" type="slidenum">
              <a:rPr lang="en-GB"/>
              <a:pPr>
                <a:defRPr/>
              </a:pPr>
              <a:t>‹#›</a:t>
            </a:fld>
            <a:endParaRPr lang="en-GB"/>
          </a:p>
        </p:txBody>
      </p:sp>
    </p:spTree>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458200" cy="433324"/>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323850" y="1773242"/>
            <a:ext cx="8496300" cy="304699"/>
          </a:xfrm>
        </p:spPr>
        <p:txBody>
          <a:bodyPr/>
          <a:lstStyle/>
          <a:p>
            <a:pPr lvl="0"/>
            <a:r>
              <a:rPr lang="en-US" noProof="0" smtClean="0"/>
              <a:t>Click icon to add table</a:t>
            </a:r>
          </a:p>
        </p:txBody>
      </p:sp>
    </p:spTree>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7" name="Title 1"/>
          <p:cNvSpPr>
            <a:spLocks noGrp="1"/>
          </p:cNvSpPr>
          <p:nvPr>
            <p:ph type="title"/>
          </p:nvPr>
        </p:nvSpPr>
        <p:spPr>
          <a:xfrm>
            <a:off x="153996" y="195919"/>
            <a:ext cx="8836025" cy="541687"/>
          </a:xfrm>
        </p:spPr>
        <p:txBody>
          <a:bodyPr/>
          <a:lstStyle>
            <a:lvl1pPr>
              <a:defRPr sz="4000"/>
            </a:lvl1pPr>
          </a:lstStyle>
          <a:p>
            <a:r>
              <a:rPr lang="en-US" smtClean="0"/>
              <a:t>Click to edit Master title style</a:t>
            </a:r>
            <a:endParaRPr lang="en-US" dirty="0"/>
          </a:p>
        </p:txBody>
      </p:sp>
    </p:spTree>
  </p:cSld>
  <p:clrMapOvr>
    <a:masterClrMapping/>
  </p:clrMapOvr>
  <p:transition>
    <p:wipe dir="r"/>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42"/>
          <p:cNvSpPr>
            <a:spLocks noChangeArrowheads="1"/>
          </p:cNvSpPr>
          <p:nvPr/>
        </p:nvSpPr>
        <p:spPr bwMode="auto">
          <a:xfrm>
            <a:off x="561975" y="3946525"/>
            <a:ext cx="8185150" cy="946150"/>
          </a:xfrm>
          <a:prstGeom prst="rect">
            <a:avLst/>
          </a:prstGeom>
          <a:noFill/>
          <a:ln>
            <a:noFill/>
          </a:ln>
          <a:effectLst>
            <a:outerShdw dist="45791" dir="8778596" algn="ctr" rotWithShape="0">
              <a:schemeClr val="bg2"/>
            </a:outerShdw>
          </a:effectLst>
          <a:extLst/>
        </p:spPr>
        <p:txBody>
          <a:bodyPr anchor="ctr" anchorCtr="1"/>
          <a:lstStyle/>
          <a:p>
            <a:pPr algn="ctr">
              <a:lnSpc>
                <a:spcPct val="95000"/>
              </a:lnSpc>
              <a:buClr>
                <a:srgbClr val="FDE25E"/>
              </a:buClr>
              <a:defRPr/>
            </a:pPr>
            <a:endParaRPr lang="en-US" sz="2600" b="1" i="1">
              <a:solidFill>
                <a:srgbClr val="DDDDDD"/>
              </a:solidFill>
              <a:effectLst/>
              <a:latin typeface="Arial"/>
              <a:ea typeface="ヒラギノ角ゴ Pro W3" pitchFamily="-111" charset="-128"/>
              <a:cs typeface="Arial" charset="0"/>
            </a:endParaRPr>
          </a:p>
          <a:p>
            <a:pPr algn="ctr">
              <a:lnSpc>
                <a:spcPct val="95000"/>
              </a:lnSpc>
              <a:buClr>
                <a:srgbClr val="FDE25E"/>
              </a:buClr>
              <a:defRPr/>
            </a:pPr>
            <a:endParaRPr lang="en-US" sz="2600" b="1" i="1">
              <a:solidFill>
                <a:srgbClr val="DDDDDD"/>
              </a:solidFill>
              <a:effectLst/>
              <a:latin typeface="Arial"/>
              <a:ea typeface="ヒラギノ角ゴ Pro W3" pitchFamily="-111" charset="-128"/>
              <a:cs typeface="Arial" charset="0"/>
            </a:endParaRPr>
          </a:p>
        </p:txBody>
      </p:sp>
      <p:sp>
        <p:nvSpPr>
          <p:cNvPr id="5123" name="Rectangle 3"/>
          <p:cNvSpPr>
            <a:spLocks noGrp="1" noChangeArrowheads="1"/>
          </p:cNvSpPr>
          <p:nvPr>
            <p:ph type="ctrTitle"/>
          </p:nvPr>
        </p:nvSpPr>
        <p:spPr>
          <a:xfrm>
            <a:off x="792168" y="1427163"/>
            <a:ext cx="7589837" cy="609600"/>
          </a:xfrm>
          <a:extLst/>
        </p:spPr>
        <p:txBody>
          <a:bodyPr lIns="0" rIns="0" anchor="ctr">
            <a:spAutoFit/>
          </a:bodyPr>
          <a:lstStyle>
            <a:lvl1pPr>
              <a:lnSpc>
                <a:spcPct val="85000"/>
              </a:lnSpc>
              <a:defRPr sz="4000">
                <a:solidFill>
                  <a:schemeClr val="tx2"/>
                </a:solidFill>
              </a:defRPr>
            </a:lvl1pPr>
          </a:lstStyle>
          <a:p>
            <a:pPr lvl="0"/>
            <a:r>
              <a:rPr lang="en-US" noProof="0" smtClean="0"/>
              <a:t>Click to edit Master title style</a:t>
            </a:r>
          </a:p>
        </p:txBody>
      </p:sp>
      <p:sp>
        <p:nvSpPr>
          <p:cNvPr id="5124" name="Rectangle 4"/>
          <p:cNvSpPr>
            <a:spLocks noGrp="1" noChangeArrowheads="1"/>
          </p:cNvSpPr>
          <p:nvPr>
            <p:ph type="subTitle" idx="1"/>
          </p:nvPr>
        </p:nvSpPr>
        <p:spPr>
          <a:xfrm>
            <a:off x="457200" y="3224213"/>
            <a:ext cx="8185150" cy="889000"/>
          </a:xfrm>
          <a:extLst/>
        </p:spPr>
        <p:txBody>
          <a:bodyPr anchorCtr="1"/>
          <a:lstStyle>
            <a:lvl1pPr marL="0" indent="0" algn="ctr">
              <a:buSzTx/>
              <a:buFontTx/>
              <a:buNone/>
              <a:defRPr sz="3400" i="1"/>
            </a:lvl1pPr>
          </a:lstStyle>
          <a:p>
            <a:pPr lvl="0"/>
            <a:r>
              <a:rPr lang="en-US" noProof="0" smtClean="0"/>
              <a:t>Click to edit Master subtitle style</a:t>
            </a:r>
          </a:p>
        </p:txBody>
      </p:sp>
    </p:spTree>
  </p:cSld>
  <p:clrMapOvr>
    <a:masterClrMapping/>
  </p:clrMapOvr>
  <p:transition>
    <p:wipe dir="r"/>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wipe dir="r"/>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4795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795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wipe dir="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wipe dir="r"/>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wipe dir="r"/>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wipe dir="r"/>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wipe dir="r"/>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fld id="{628EAFA9-7502-42D3-9B79-C38E938C236F}" type="datetimeFigureOut">
              <a:rPr lang="en-US" smtClean="0"/>
              <a:pPr/>
              <a:t>12/10/2016</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2D57B0AA-AC8E-4463-ADAC-E87D09B82E4F}"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D1E24EBB-0D99-424D-B9BC-40313815BF38}" type="slidenum">
              <a:rPr lang="en-GB"/>
              <a:pPr>
                <a:defRPr/>
              </a:pPr>
              <a:t>‹#›</a:t>
            </a:fld>
            <a:endParaRPr lang="en-GB"/>
          </a:p>
        </p:txBody>
      </p:sp>
    </p:spTree>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6" y="9525"/>
            <a:ext cx="8520113" cy="992188"/>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7129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7129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48200" y="38465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Slide Number Placeholder 5"/>
          <p:cNvSpPr>
            <a:spLocks noGrp="1"/>
          </p:cNvSpPr>
          <p:nvPr>
            <p:ph type="sldNum" sz="quarter" idx="10"/>
          </p:nvPr>
        </p:nvSpPr>
        <p:spPr>
          <a:xfrm>
            <a:off x="6934200" y="6330950"/>
            <a:ext cx="2133600" cy="476250"/>
          </a:xfrm>
          <a:prstGeom prst="rect">
            <a:avLst/>
          </a:prstGeom>
        </p:spPr>
        <p:txBody>
          <a:bodyPr/>
          <a:lstStyle>
            <a:lvl1pPr fontAlgn="auto">
              <a:spcBef>
                <a:spcPts val="0"/>
              </a:spcBef>
              <a:spcAft>
                <a:spcPts val="0"/>
              </a:spcAft>
              <a:defRPr sz="1800">
                <a:solidFill>
                  <a:srgbClr val="FFFFFF"/>
                </a:solidFill>
                <a:effectLst/>
                <a:latin typeface="Arial"/>
              </a:defRPr>
            </a:lvl1pPr>
          </a:lstStyle>
          <a:p>
            <a:pPr>
              <a:defRPr/>
            </a:pPr>
            <a:fld id="{F0AB5D7F-B2E1-4017-A354-65091EF2F19E}" type="slidenum">
              <a:rPr lang="zh-CN" altLang="en-US"/>
              <a:pPr>
                <a:defRPr/>
              </a:pPr>
              <a:t>‹#›</a:t>
            </a:fld>
            <a:endParaRPr lang="en-US" altLang="zh-CN"/>
          </a:p>
        </p:txBody>
      </p:sp>
    </p:spTree>
  </p:cSld>
  <p:clrMapOvr>
    <a:masterClrMapping/>
  </p:clrMapOvr>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458200" cy="9144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323850" y="1773238"/>
            <a:ext cx="8496300" cy="4114800"/>
          </a:xfrm>
        </p:spPr>
        <p:txBody>
          <a:bodyPr/>
          <a:lstStyle/>
          <a:p>
            <a:pPr lvl="0"/>
            <a:r>
              <a:rPr lang="en-US" noProof="0" smtClean="0"/>
              <a:t>Click icon to add table</a:t>
            </a:r>
          </a:p>
        </p:txBody>
      </p:sp>
    </p:spTree>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47CF3DA3-4D3E-4EC7-A6C3-176EF77991D9}" type="datetimeFigureOut">
              <a:rPr lang="en-GB"/>
              <a:pPr>
                <a:defRPr/>
              </a:pPr>
              <a:t>10/12/2016</a:t>
            </a:fld>
            <a:endParaRPr lang="en-GB"/>
          </a:p>
        </p:txBody>
      </p:sp>
      <p:sp>
        <p:nvSpPr>
          <p:cNvPr id="5" name="Footer Placeholder 4"/>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70B9E8D8-AC50-4BE1-B0F6-D87957D8AEFC}" type="slidenum">
              <a:rPr lang="en-GB"/>
              <a:pPr>
                <a:defRPr/>
              </a:pPr>
              <a:t>‹#›</a:t>
            </a:fld>
            <a:endParaRPr lang="en-GB"/>
          </a:p>
        </p:txBody>
      </p:sp>
    </p:spTree>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466E631E-A0B3-488B-BB44-C743BF8DE578}" type="datetimeFigureOut">
              <a:rPr lang="en-GB"/>
              <a:pPr>
                <a:defRPr/>
              </a:pPr>
              <a:t>10/12/2016</a:t>
            </a:fld>
            <a:endParaRPr lang="en-GB"/>
          </a:p>
        </p:txBody>
      </p:sp>
      <p:sp>
        <p:nvSpPr>
          <p:cNvPr id="5" name="Footer Placeholder 4"/>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DA096220-666E-49F1-B9E3-4A60BCA34416}" type="slidenum">
              <a:rPr lang="en-GB"/>
              <a:pPr>
                <a:defRPr/>
              </a:pPr>
              <a:t>‹#›</a:t>
            </a:fld>
            <a:endParaRPr lang="en-GB"/>
          </a:p>
        </p:txBody>
      </p:sp>
    </p:spTree>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709744"/>
            <a:ext cx="78867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623887" y="4589490"/>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2080B060-313B-4B7F-AD3C-105539C93247}" type="datetimeFigureOut">
              <a:rPr lang="en-GB"/>
              <a:pPr>
                <a:defRPr/>
              </a:pPr>
              <a:t>10/12/2016</a:t>
            </a:fld>
            <a:endParaRPr lang="en-GB"/>
          </a:p>
        </p:txBody>
      </p:sp>
      <p:sp>
        <p:nvSpPr>
          <p:cNvPr id="5" name="Footer Placeholder 4"/>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CDE187E6-32D2-4996-9CDD-D69EE388E70D}" type="slidenum">
              <a:rPr lang="en-GB"/>
              <a:pPr>
                <a:defRPr/>
              </a:pPr>
              <a:t>‹#›</a:t>
            </a:fld>
            <a:endParaRPr lang="en-GB"/>
          </a:p>
        </p:txBody>
      </p:sp>
    </p:spTree>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0C1B83FF-0B3C-4F46-9AF8-3C039891B77A}" type="datetimeFigureOut">
              <a:rPr lang="en-GB"/>
              <a:pPr>
                <a:defRPr/>
              </a:pPr>
              <a:t>10/12/2016</a:t>
            </a:fld>
            <a:endParaRPr lang="en-GB"/>
          </a:p>
        </p:txBody>
      </p:sp>
      <p:sp>
        <p:nvSpPr>
          <p:cNvPr id="6" name="Footer Placeholder 5"/>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GB"/>
          </a:p>
        </p:txBody>
      </p:sp>
      <p:sp>
        <p:nvSpPr>
          <p:cNvPr id="7" name="Slide Number Placeholder 6"/>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7720E636-7043-49BA-AB29-14B8BC42DD85}" type="slidenum">
              <a:rPr lang="en-GB"/>
              <a:pPr>
                <a:defRPr/>
              </a:pPr>
              <a:t>‹#›</a:t>
            </a:fld>
            <a:endParaRPr lang="en-GB"/>
          </a:p>
        </p:txBody>
      </p:sp>
    </p:spTree>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F1E8602B-0CB1-4DB7-B983-178016837935}" type="datetimeFigureOut">
              <a:rPr lang="en-GB"/>
              <a:pPr>
                <a:defRPr/>
              </a:pPr>
              <a:t>10/12/2016</a:t>
            </a:fld>
            <a:endParaRPr lang="en-GB"/>
          </a:p>
        </p:txBody>
      </p:sp>
      <p:sp>
        <p:nvSpPr>
          <p:cNvPr id="8" name="Footer Placeholder 7"/>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GB"/>
          </a:p>
        </p:txBody>
      </p:sp>
      <p:sp>
        <p:nvSpPr>
          <p:cNvPr id="9" name="Slide Number Placeholder 8"/>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2788B0B6-6CB9-40EB-B106-E5A11D7C0530}" type="slidenum">
              <a:rPr lang="en-GB"/>
              <a:pPr>
                <a:defRPr/>
              </a:pPr>
              <a:t>‹#›</a:t>
            </a:fld>
            <a:endParaRPr lang="en-GB"/>
          </a:p>
        </p:txBody>
      </p:sp>
    </p:spTree>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5DEBA0D6-2070-47F0-84FB-F540AABEFF1F}" type="datetimeFigureOut">
              <a:rPr lang="en-GB"/>
              <a:pPr>
                <a:defRPr/>
              </a:pPr>
              <a:t>10/12/2016</a:t>
            </a:fld>
            <a:endParaRPr lang="en-GB"/>
          </a:p>
        </p:txBody>
      </p:sp>
      <p:sp>
        <p:nvSpPr>
          <p:cNvPr id="4" name="Footer Placeholder 3"/>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GB"/>
          </a:p>
        </p:txBody>
      </p:sp>
      <p:sp>
        <p:nvSpPr>
          <p:cNvPr id="5" name="Slide Number Placeholder 4"/>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D370F4FC-3DE5-4C14-92D6-6156D6625191}" type="slidenum">
              <a:rPr lang="en-GB"/>
              <a:pPr>
                <a:defRPr/>
              </a:pPr>
              <a:t>‹#›</a:t>
            </a:fld>
            <a:endParaRPr lang="en-GB"/>
          </a:p>
        </p:txBody>
      </p:sp>
    </p:spTree>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D7E54AC1-4512-44E9-9221-ACD2FEDCBFD5}" type="datetimeFigureOut">
              <a:rPr lang="en-GB"/>
              <a:pPr>
                <a:defRPr/>
              </a:pPr>
              <a:t>10/12/2016</a:t>
            </a:fld>
            <a:endParaRPr lang="en-GB"/>
          </a:p>
        </p:txBody>
      </p:sp>
      <p:sp>
        <p:nvSpPr>
          <p:cNvPr id="3" name="Footer Placeholder 2"/>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GB"/>
          </a:p>
        </p:txBody>
      </p:sp>
      <p:sp>
        <p:nvSpPr>
          <p:cNvPr id="4" name="Slide Number Placeholder 3"/>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95E56DF9-E4E2-4ACB-B610-01AD11EF5CBD}" type="slidenum">
              <a:rPr lang="en-GB"/>
              <a:pPr>
                <a:defRPr/>
              </a:pPr>
              <a:t>‹#›</a:t>
            </a:fld>
            <a:endParaRPr lang="en-GB"/>
          </a:p>
        </p:txBody>
      </p:sp>
    </p:spTree>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3887391" y="987432"/>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CBCE487B-0EB8-4CDF-AC16-1F27FF7E6F3E}" type="datetimeFigureOut">
              <a:rPr lang="en-GB"/>
              <a:pPr>
                <a:defRPr/>
              </a:pPr>
              <a:t>10/12/2016</a:t>
            </a:fld>
            <a:endParaRPr lang="en-GB"/>
          </a:p>
        </p:txBody>
      </p:sp>
      <p:sp>
        <p:nvSpPr>
          <p:cNvPr id="6" name="Footer Placeholder 5"/>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GB"/>
          </a:p>
        </p:txBody>
      </p:sp>
      <p:sp>
        <p:nvSpPr>
          <p:cNvPr id="7" name="Slide Number Placeholder 6"/>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DD2AF50E-794C-4854-A7EC-5AE68232E741}" type="slidenum">
              <a:rPr lang="en-GB"/>
              <a:pPr>
                <a:defRPr/>
              </a:pPr>
              <a:t>‹#›</a:t>
            </a:fld>
            <a:endParaRPr lang="en-GB"/>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4"/>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68562DEA-68A1-4CC0-9491-684DF77F7253}" type="slidenum">
              <a:rPr lang="en-GB"/>
              <a:pPr>
                <a:defRPr/>
              </a:pPr>
              <a:t>‹#›</a:t>
            </a:fld>
            <a:endParaRPr lang="en-GB"/>
          </a:p>
        </p:txBody>
      </p:sp>
    </p:spTree>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3887391" y="987432"/>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C13FEF5A-0369-4AE9-9964-89F0426BCD2C}" type="datetimeFigureOut">
              <a:rPr lang="en-GB"/>
              <a:pPr>
                <a:defRPr/>
              </a:pPr>
              <a:t>10/12/2016</a:t>
            </a:fld>
            <a:endParaRPr lang="en-GB"/>
          </a:p>
        </p:txBody>
      </p:sp>
      <p:sp>
        <p:nvSpPr>
          <p:cNvPr id="6" name="Footer Placeholder 5"/>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GB"/>
          </a:p>
        </p:txBody>
      </p:sp>
      <p:sp>
        <p:nvSpPr>
          <p:cNvPr id="7" name="Slide Number Placeholder 6"/>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8DA3B072-E606-404B-A73B-BA03D8D428E5}" type="slidenum">
              <a:rPr lang="en-GB"/>
              <a:pPr>
                <a:defRPr/>
              </a:pPr>
              <a:t>‹#›</a:t>
            </a:fld>
            <a:endParaRPr lang="en-GB"/>
          </a:p>
        </p:txBody>
      </p:sp>
    </p:spTree>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D7FF0CB3-2DAE-4756-A7A9-FCDFA3D70668}" type="datetimeFigureOut">
              <a:rPr lang="en-GB"/>
              <a:pPr>
                <a:defRPr/>
              </a:pPr>
              <a:t>10/12/2016</a:t>
            </a:fld>
            <a:endParaRPr lang="en-GB"/>
          </a:p>
        </p:txBody>
      </p:sp>
      <p:sp>
        <p:nvSpPr>
          <p:cNvPr id="5" name="Footer Placeholder 4"/>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DABA823C-F701-48C4-AE57-64DC09EC1DEA}" type="slidenum">
              <a:rPr lang="en-GB"/>
              <a:pPr>
                <a:defRPr/>
              </a:pPr>
              <a:t>‹#›</a:t>
            </a:fld>
            <a:endParaRPr lang="en-GB"/>
          </a:p>
        </p:txBody>
      </p:sp>
    </p:spTree>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B44AC00C-22F8-4689-B609-11381DD141F2}" type="datetimeFigureOut">
              <a:rPr lang="en-GB"/>
              <a:pPr>
                <a:defRPr/>
              </a:pPr>
              <a:t>10/12/2016</a:t>
            </a:fld>
            <a:endParaRPr lang="en-GB"/>
          </a:p>
        </p:txBody>
      </p:sp>
      <p:sp>
        <p:nvSpPr>
          <p:cNvPr id="5" name="Footer Placeholder 4"/>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A49CECF5-1495-4F11-9234-AC12A596EE17}" type="slidenum">
              <a:rPr lang="en-GB"/>
              <a:pPr>
                <a:defRPr/>
              </a:pPr>
              <a:t>‹#›</a:t>
            </a:fld>
            <a:endParaRPr lang="en-GB"/>
          </a:p>
        </p:txBody>
      </p:sp>
    </p:spTree>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7814455E-0EA1-4FA8-8416-57EBBF52BC26}" type="datetimeFigureOut">
              <a:rPr lang="en-GB"/>
              <a:pPr>
                <a:defRPr/>
              </a:pPr>
              <a:t>10/12/2016</a:t>
            </a:fld>
            <a:endParaRPr lang="en-GB"/>
          </a:p>
        </p:txBody>
      </p:sp>
      <p:sp>
        <p:nvSpPr>
          <p:cNvPr id="5" name="Footer Placeholder 4"/>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1D31683B-483D-4F44-B184-5F9C3E48CA76}" type="slidenum">
              <a:rPr lang="en-GB"/>
              <a:pPr>
                <a:defRPr/>
              </a:pPr>
              <a:t>‹#›</a:t>
            </a:fld>
            <a:endParaRPr lang="en-GB"/>
          </a:p>
        </p:txBody>
      </p:sp>
    </p:spTree>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44A77933-74EA-47E3-9C80-863A8D418FB5}" type="datetimeFigureOut">
              <a:rPr lang="en-GB"/>
              <a:pPr>
                <a:defRPr/>
              </a:pPr>
              <a:t>10/12/2016</a:t>
            </a:fld>
            <a:endParaRPr lang="en-GB"/>
          </a:p>
        </p:txBody>
      </p:sp>
      <p:sp>
        <p:nvSpPr>
          <p:cNvPr id="5" name="Footer Placeholder 4"/>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D06DC48B-2771-42C3-8EB4-8E1FAB882A27}" type="slidenum">
              <a:rPr lang="en-GB"/>
              <a:pPr>
                <a:defRPr/>
              </a:pPr>
              <a:t>‹#›</a:t>
            </a:fld>
            <a:endParaRPr lang="en-GB"/>
          </a:p>
        </p:txBody>
      </p:sp>
    </p:spTree>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709744"/>
            <a:ext cx="78867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623887" y="4589492"/>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F34CB518-6198-4621-9EEA-62D6407AD3D7}" type="datetimeFigureOut">
              <a:rPr lang="en-GB"/>
              <a:pPr>
                <a:defRPr/>
              </a:pPr>
              <a:t>10/12/2016</a:t>
            </a:fld>
            <a:endParaRPr lang="en-GB"/>
          </a:p>
        </p:txBody>
      </p:sp>
      <p:sp>
        <p:nvSpPr>
          <p:cNvPr id="5" name="Footer Placeholder 4"/>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9A0B7546-D9A7-42D4-9E43-57B895CE76BC}" type="slidenum">
              <a:rPr lang="en-GB"/>
              <a:pPr>
                <a:defRPr/>
              </a:pPr>
              <a:t>‹#›</a:t>
            </a:fld>
            <a:endParaRPr lang="en-GB"/>
          </a:p>
        </p:txBody>
      </p:sp>
    </p:spTree>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929B3FD5-724A-449A-9662-FA183F38A03B}" type="datetimeFigureOut">
              <a:rPr lang="en-GB"/>
              <a:pPr>
                <a:defRPr/>
              </a:pPr>
              <a:t>10/12/2016</a:t>
            </a:fld>
            <a:endParaRPr lang="en-GB"/>
          </a:p>
        </p:txBody>
      </p:sp>
      <p:sp>
        <p:nvSpPr>
          <p:cNvPr id="6" name="Footer Placeholder 5"/>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GB"/>
          </a:p>
        </p:txBody>
      </p:sp>
      <p:sp>
        <p:nvSpPr>
          <p:cNvPr id="7" name="Slide Number Placeholder 6"/>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AC87BDAF-73AC-45FF-80B7-D1957E35A9A7}" type="slidenum">
              <a:rPr lang="en-GB"/>
              <a:pPr>
                <a:defRPr/>
              </a:pPr>
              <a:t>‹#›</a:t>
            </a:fld>
            <a:endParaRPr lang="en-GB"/>
          </a:p>
        </p:txBody>
      </p:sp>
    </p:spTree>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E4C4516F-995A-4D85-B712-78C42CE82525}" type="datetimeFigureOut">
              <a:rPr lang="en-GB"/>
              <a:pPr>
                <a:defRPr/>
              </a:pPr>
              <a:t>10/12/2016</a:t>
            </a:fld>
            <a:endParaRPr lang="en-GB"/>
          </a:p>
        </p:txBody>
      </p:sp>
      <p:sp>
        <p:nvSpPr>
          <p:cNvPr id="8" name="Footer Placeholder 7"/>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GB"/>
          </a:p>
        </p:txBody>
      </p:sp>
      <p:sp>
        <p:nvSpPr>
          <p:cNvPr id="9" name="Slide Number Placeholder 8"/>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ADBA90BD-F696-4607-BEB9-7D4CADCC3944}" type="slidenum">
              <a:rPr lang="en-GB"/>
              <a:pPr>
                <a:defRPr/>
              </a:pPr>
              <a:t>‹#›</a:t>
            </a:fld>
            <a:endParaRPr lang="en-GB"/>
          </a:p>
        </p:txBody>
      </p:sp>
    </p:spTree>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E2B39EDF-3E6E-456F-BACB-00A5F83A0603}" type="datetimeFigureOut">
              <a:rPr lang="en-GB"/>
              <a:pPr>
                <a:defRPr/>
              </a:pPr>
              <a:t>10/12/2016</a:t>
            </a:fld>
            <a:endParaRPr lang="en-GB"/>
          </a:p>
        </p:txBody>
      </p:sp>
      <p:sp>
        <p:nvSpPr>
          <p:cNvPr id="4" name="Footer Placeholder 3"/>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GB"/>
          </a:p>
        </p:txBody>
      </p:sp>
      <p:sp>
        <p:nvSpPr>
          <p:cNvPr id="5" name="Slide Number Placeholder 4"/>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A276EE12-C5A5-4B42-B0EE-2F26811253A0}" type="slidenum">
              <a:rPr lang="en-GB"/>
              <a:pPr>
                <a:defRPr/>
              </a:pPr>
              <a:t>‹#›</a:t>
            </a:fld>
            <a:endParaRPr lang="en-GB"/>
          </a:p>
        </p:txBody>
      </p:sp>
    </p:spTree>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82F5239E-1432-4628-8DAB-4F95CE3CE985}" type="datetimeFigureOut">
              <a:rPr lang="en-GB"/>
              <a:pPr>
                <a:defRPr/>
              </a:pPr>
              <a:t>10/12/2016</a:t>
            </a:fld>
            <a:endParaRPr lang="en-GB"/>
          </a:p>
        </p:txBody>
      </p:sp>
      <p:sp>
        <p:nvSpPr>
          <p:cNvPr id="3" name="Footer Placeholder 2"/>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GB"/>
          </a:p>
        </p:txBody>
      </p:sp>
      <p:sp>
        <p:nvSpPr>
          <p:cNvPr id="4" name="Slide Number Placeholder 3"/>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3191396C-E546-473B-B73E-23D62D2A41C9}" type="slidenum">
              <a:rPr lang="en-GB"/>
              <a:pPr>
                <a:defRPr/>
              </a:pPr>
              <a:t>‹#›</a:t>
            </a:fld>
            <a:endParaRPr lang="en-GB"/>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579E61A8-ED0D-4EE4-93F0-10924982CC4D}" type="slidenum">
              <a:rPr lang="en-GB"/>
              <a:pPr>
                <a:defRPr/>
              </a:pPr>
              <a:t>‹#›</a:t>
            </a:fld>
            <a:endParaRPr lang="en-GB"/>
          </a:p>
        </p:txBody>
      </p:sp>
    </p:spTree>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3887391" y="987432"/>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69639619-5AA3-4BC7-817B-225C356499E5}" type="datetimeFigureOut">
              <a:rPr lang="en-GB"/>
              <a:pPr>
                <a:defRPr/>
              </a:pPr>
              <a:t>10/12/2016</a:t>
            </a:fld>
            <a:endParaRPr lang="en-GB"/>
          </a:p>
        </p:txBody>
      </p:sp>
      <p:sp>
        <p:nvSpPr>
          <p:cNvPr id="6" name="Footer Placeholder 5"/>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GB"/>
          </a:p>
        </p:txBody>
      </p:sp>
      <p:sp>
        <p:nvSpPr>
          <p:cNvPr id="7" name="Slide Number Placeholder 6"/>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68CB6661-E6AE-4495-96CA-C3BC6C074C61}" type="slidenum">
              <a:rPr lang="en-GB"/>
              <a:pPr>
                <a:defRPr/>
              </a:pPr>
              <a:t>‹#›</a:t>
            </a:fld>
            <a:endParaRPr lang="en-GB"/>
          </a:p>
        </p:txBody>
      </p:sp>
    </p:spTree>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3887391" y="987432"/>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CDD6465F-F536-4589-9E34-2C3321ACEC69}" type="datetimeFigureOut">
              <a:rPr lang="en-GB"/>
              <a:pPr>
                <a:defRPr/>
              </a:pPr>
              <a:t>10/12/2016</a:t>
            </a:fld>
            <a:endParaRPr lang="en-GB"/>
          </a:p>
        </p:txBody>
      </p:sp>
      <p:sp>
        <p:nvSpPr>
          <p:cNvPr id="6" name="Footer Placeholder 5"/>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GB"/>
          </a:p>
        </p:txBody>
      </p:sp>
      <p:sp>
        <p:nvSpPr>
          <p:cNvPr id="7" name="Slide Number Placeholder 6"/>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02872F54-D368-43EF-A4FA-8E4FFC3B3778}" type="slidenum">
              <a:rPr lang="en-GB"/>
              <a:pPr>
                <a:defRPr/>
              </a:pPr>
              <a:t>‹#›</a:t>
            </a:fld>
            <a:endParaRPr lang="en-GB"/>
          </a:p>
        </p:txBody>
      </p:sp>
    </p:spTree>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E136A7A6-80E5-4B1E-9DCC-17A2272098AE}" type="datetimeFigureOut">
              <a:rPr lang="en-GB"/>
              <a:pPr>
                <a:defRPr/>
              </a:pPr>
              <a:t>10/12/2016</a:t>
            </a:fld>
            <a:endParaRPr lang="en-GB"/>
          </a:p>
        </p:txBody>
      </p:sp>
      <p:sp>
        <p:nvSpPr>
          <p:cNvPr id="5" name="Footer Placeholder 4"/>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C1E0FF79-CE2E-437B-9EC5-4ABEEB59D739}" type="slidenum">
              <a:rPr lang="en-GB"/>
              <a:pPr>
                <a:defRPr/>
              </a:pPr>
              <a:t>‹#›</a:t>
            </a:fld>
            <a:endParaRPr lang="en-GB"/>
          </a:p>
        </p:txBody>
      </p:sp>
    </p:spTree>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66204CD2-1D32-4063-B55C-195088A774D0}" type="datetimeFigureOut">
              <a:rPr lang="en-GB"/>
              <a:pPr>
                <a:defRPr/>
              </a:pPr>
              <a:t>10/12/2016</a:t>
            </a:fld>
            <a:endParaRPr lang="en-GB"/>
          </a:p>
        </p:txBody>
      </p:sp>
      <p:sp>
        <p:nvSpPr>
          <p:cNvPr id="5" name="Footer Placeholder 4"/>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C1DBAC74-CF59-4300-9FAA-8CCBF66DA028}" type="slidenum">
              <a:rPr lang="en-GB"/>
              <a:pPr>
                <a:defRPr/>
              </a:pPr>
              <a:t>‹#›</a:t>
            </a:fld>
            <a:endParaRPr lang="en-GB"/>
          </a:p>
        </p:txBody>
      </p:sp>
    </p:spTree>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effectLst/>
                <a:latin typeface="+mn-lt"/>
                <a:cs typeface="+mn-cs"/>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sz="1800">
                <a:solidFill>
                  <a:prstClr val="black"/>
                </a:solidFill>
                <a:effectLst/>
                <a:latin typeface="Calibri" pitchFamily="34"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64BBF765-637D-4D10-B0EF-A3B626141D80}" type="slidenum">
              <a:rPr lang="en-US"/>
              <a:pPr>
                <a:defRPr/>
              </a:pPr>
              <a:t>‹#›</a:t>
            </a:fld>
            <a:endParaRPr lang="en-US" dirty="0"/>
          </a:p>
        </p:txBody>
      </p:sp>
    </p:spTree>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effectLst/>
                <a:latin typeface="+mn-lt"/>
                <a:cs typeface="+mn-cs"/>
              </a:defRPr>
            </a:lvl1pPr>
          </a:lstStyle>
          <a:p>
            <a:pPr>
              <a:defRPr/>
            </a:pPr>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sz="1800">
                <a:solidFill>
                  <a:prstClr val="black"/>
                </a:solidFill>
                <a:effectLst/>
                <a:latin typeface="Calibri" pitchFamily="34" charset="0"/>
                <a:cs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EC8C95C2-2C3B-46EA-8375-628AF74297C7}" type="slidenum">
              <a:rPr lang="en-US"/>
              <a:pPr>
                <a:defRPr/>
              </a:pPr>
              <a:t>‹#›</a:t>
            </a:fld>
            <a:endParaRPr lang="en-US" dirty="0"/>
          </a:p>
        </p:txBody>
      </p:sp>
    </p:spTree>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sz="2800">
                <a:effectLst>
                  <a:outerShdw blurRad="38100" dist="38100" dir="2700000" algn="tl">
                    <a:srgbClr val="000000">
                      <a:alpha val="43137"/>
                    </a:srgbClr>
                  </a:outerShdw>
                </a:effectLst>
              </a:defRPr>
            </a:lvl1pPr>
          </a:lstStyle>
          <a:p>
            <a:pPr>
              <a:defRPr/>
            </a:pPr>
            <a:fld id="{25DB6CCB-E702-4CA1-A26B-DCAEBCF18C26}" type="datetimeFigureOut">
              <a:rPr lang="en-US"/>
              <a:pPr>
                <a:defRPr/>
              </a:pPr>
              <a:t>12/10/2016</a:t>
            </a:fld>
            <a:endParaRPr lang="en-US" dirty="0"/>
          </a:p>
        </p:txBody>
      </p:sp>
      <p:sp>
        <p:nvSpPr>
          <p:cNvPr id="3" name="Footer Placeholder 4"/>
          <p:cNvSpPr>
            <a:spLocks noGrp="1"/>
          </p:cNvSpPr>
          <p:nvPr>
            <p:ph type="ftr" sz="quarter" idx="11"/>
          </p:nvPr>
        </p:nvSpPr>
        <p:spPr/>
        <p:txBody>
          <a:bodyPr/>
          <a:lstStyle>
            <a:lvl1pPr>
              <a:defRPr>
                <a:effectLst>
                  <a:outerShdw blurRad="38100" dist="38100" dir="2700000" algn="tl">
                    <a:srgbClr val="000000">
                      <a:alpha val="43137"/>
                    </a:srgbClr>
                  </a:outerShdw>
                </a:effectLst>
                <a:latin typeface="Calibri" pitchFamily="34" charset="0"/>
                <a:cs typeface="Arial" pitchFamily="34" charset="0"/>
              </a:defRPr>
            </a:lvl1pPr>
          </a:lstStyle>
          <a:p>
            <a:pPr>
              <a:defRPr/>
            </a:pPr>
            <a:r>
              <a:rPr lang="en-US"/>
              <a:t>AP2933412 Rev. A</a:t>
            </a:r>
          </a:p>
        </p:txBody>
      </p:sp>
      <p:sp>
        <p:nvSpPr>
          <p:cNvPr id="4" name="Slide Number Placeholder 5"/>
          <p:cNvSpPr>
            <a:spLocks noGrp="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87911134-FA4A-4816-8885-8F8D395234FA}" type="slidenum">
              <a:rPr lang="en-US"/>
              <a:pPr>
                <a:defRPr/>
              </a:pPr>
              <a:t>‹#›</a:t>
            </a:fld>
            <a:endParaRPr lang="en-US" dirty="0"/>
          </a:p>
        </p:txBody>
      </p:sp>
    </p:spTree>
  </p:cSld>
  <p:clrMapOvr>
    <a:masterClrMapping/>
  </p:clrMapOvr>
  <p:transition/>
</p:sldLayout>
</file>

<file path=ppt/slideLayouts/slideLayout6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128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2491" indent="0" algn="ctr">
              <a:buNone/>
              <a:defRPr>
                <a:solidFill>
                  <a:schemeClr val="tx1">
                    <a:tint val="75000"/>
                  </a:schemeClr>
                </a:solidFill>
              </a:defRPr>
            </a:lvl2pPr>
            <a:lvl3pPr marL="904987" indent="0" algn="ctr">
              <a:buNone/>
              <a:defRPr>
                <a:solidFill>
                  <a:schemeClr val="tx1">
                    <a:tint val="75000"/>
                  </a:schemeClr>
                </a:solidFill>
              </a:defRPr>
            </a:lvl3pPr>
            <a:lvl4pPr marL="1357480" indent="0" algn="ctr">
              <a:buNone/>
              <a:defRPr>
                <a:solidFill>
                  <a:schemeClr val="tx1">
                    <a:tint val="75000"/>
                  </a:schemeClr>
                </a:solidFill>
              </a:defRPr>
            </a:lvl4pPr>
            <a:lvl5pPr marL="1809971" indent="0" algn="ctr">
              <a:buNone/>
              <a:defRPr>
                <a:solidFill>
                  <a:schemeClr val="tx1">
                    <a:tint val="75000"/>
                  </a:schemeClr>
                </a:solidFill>
              </a:defRPr>
            </a:lvl5pPr>
            <a:lvl6pPr marL="2262472" indent="0" algn="ctr">
              <a:buNone/>
              <a:defRPr>
                <a:solidFill>
                  <a:schemeClr val="tx1">
                    <a:tint val="75000"/>
                  </a:schemeClr>
                </a:solidFill>
              </a:defRPr>
            </a:lvl6pPr>
            <a:lvl7pPr marL="2714955" indent="0" algn="ctr">
              <a:buNone/>
              <a:defRPr>
                <a:solidFill>
                  <a:schemeClr val="tx1">
                    <a:tint val="75000"/>
                  </a:schemeClr>
                </a:solidFill>
              </a:defRPr>
            </a:lvl7pPr>
            <a:lvl8pPr marL="3167444" indent="0" algn="ctr">
              <a:buNone/>
              <a:defRPr>
                <a:solidFill>
                  <a:schemeClr val="tx1">
                    <a:tint val="75000"/>
                  </a:schemeClr>
                </a:solidFill>
              </a:defRPr>
            </a:lvl8pPr>
            <a:lvl9pPr marL="361994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fld id="{694BAD44-96CA-4A40-9C1F-E10C2C55CC32}" type="datetimeFigureOut">
              <a:rPr lang="en-US"/>
              <a:pPr>
                <a:defRPr/>
              </a:pPr>
              <a:t>12/10/2016</a:t>
            </a:fld>
            <a:endParaRPr lang="en-US"/>
          </a:p>
        </p:txBody>
      </p:sp>
      <p:sp>
        <p:nvSpPr>
          <p:cNvPr id="5" name="Footer Placeholder 4"/>
          <p:cNvSpPr>
            <a:spLocks noGrp="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US"/>
          </a:p>
        </p:txBody>
      </p:sp>
      <p:sp>
        <p:nvSpPr>
          <p:cNvPr id="6" name="Slide Number Placeholder 5"/>
          <p:cNvSpPr>
            <a:spLocks noGrp="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AC56B1B7-2AB6-4080-AAAD-B55FD8242A0F}" type="slidenum">
              <a:rPr lang="en-US"/>
              <a:pPr>
                <a:defRPr/>
              </a:pPr>
              <a:t>‹#›</a:t>
            </a:fld>
            <a:endParaRPr lang="en-US"/>
          </a:p>
        </p:txBody>
      </p:sp>
    </p:spTree>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fld id="{B3260046-4A17-4937-AE04-056B2770EEDC}" type="datetimeFigureOut">
              <a:rPr lang="en-US"/>
              <a:pPr>
                <a:defRPr/>
              </a:pPr>
              <a:t>12/10/2016</a:t>
            </a:fld>
            <a:endParaRPr lang="en-US"/>
          </a:p>
        </p:txBody>
      </p:sp>
      <p:sp>
        <p:nvSpPr>
          <p:cNvPr id="3" name="Footer Placeholder 4"/>
          <p:cNvSpPr>
            <a:spLocks noGrp="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US"/>
          </a:p>
        </p:txBody>
      </p:sp>
      <p:sp>
        <p:nvSpPr>
          <p:cNvPr id="4" name="Slide Number Placeholder 5"/>
          <p:cNvSpPr>
            <a:spLocks noGrp="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CCF2D5F2-0689-4A27-ACAD-9AB482826391}" type="slidenum">
              <a:rPr lang="en-US"/>
              <a:pPr>
                <a:defRPr/>
              </a:pPr>
              <a:t>‹#›</a:t>
            </a:fld>
            <a:endParaRPr lang="en-US"/>
          </a:p>
        </p:txBody>
      </p:sp>
    </p:spTree>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67"/>
            <a:ext cx="7772400" cy="1470025"/>
          </a:xfrm>
        </p:spPr>
        <p:txBody>
          <a:bodyPr/>
          <a:lstStyle/>
          <a:p>
            <a:r>
              <a:rPr lang="en-US" smtClean="0"/>
              <a:t>Click to edit Master title style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r-FR"/>
          </a:p>
        </p:txBody>
      </p:sp>
      <p:sp>
        <p:nvSpPr>
          <p:cNvPr id="4" name="Espace réservé de la date 3"/>
          <p:cNvSpPr>
            <a:spLocks noGrp="1"/>
          </p:cNvSpPr>
          <p:nvPr>
            <p:ph type="dt" sz="half" idx="10"/>
          </p:nvPr>
        </p:nvSpPr>
        <p:spPr/>
        <p:txBody>
          <a:bodyPr rtlCol="0"/>
          <a:lstStyle>
            <a:lvl1pPr>
              <a:defRPr>
                <a:solidFill>
                  <a:prstClr val="black">
                    <a:tint val="75000"/>
                  </a:prstClr>
                </a:solidFill>
                <a:effectLst>
                  <a:outerShdw blurRad="38100" dist="38100" dir="2700000" algn="tl">
                    <a:srgbClr val="000000">
                      <a:alpha val="43137"/>
                    </a:srgbClr>
                  </a:outerShdw>
                </a:effectLst>
                <a:latin typeface="Arial" pitchFamily="34" charset="0"/>
              </a:defRPr>
            </a:lvl1pPr>
          </a:lstStyle>
          <a:p>
            <a:pPr>
              <a:defRPr/>
            </a:pPr>
            <a:fld id="{0A9516AA-F5F8-4474-AFAC-146C1A94B882}" type="datetimeFigureOut">
              <a:rPr lang="fr-FR"/>
              <a:pPr>
                <a:defRPr/>
              </a:pPr>
              <a:t>10/12/2016</a:t>
            </a:fld>
            <a:endParaRPr lang="fr-FR"/>
          </a:p>
        </p:txBody>
      </p:sp>
      <p:sp>
        <p:nvSpPr>
          <p:cNvPr id="5" name="Espace réservé du pied de page 4"/>
          <p:cNvSpPr>
            <a:spLocks noGrp="1"/>
          </p:cNvSpPr>
          <p:nvPr>
            <p:ph type="ftr" sz="quarter" idx="11"/>
          </p:nvPr>
        </p:nvSpPr>
        <p:spPr/>
        <p:txBody>
          <a:bodyPr rtlCol="0"/>
          <a:lstStyle>
            <a:lvl1pPr>
              <a:defRPr>
                <a:solidFill>
                  <a:prstClr val="black">
                    <a:tint val="75000"/>
                  </a:prstClr>
                </a:solidFill>
                <a:effectLst>
                  <a:outerShdw blurRad="38100" dist="38100" dir="2700000" algn="tl">
                    <a:srgbClr val="000000">
                      <a:alpha val="43137"/>
                    </a:srgbClr>
                  </a:outerShdw>
                </a:effectLst>
                <a:latin typeface="Arial" pitchFamily="34" charset="0"/>
              </a:defRPr>
            </a:lvl1pPr>
          </a:lstStyle>
          <a:p>
            <a:pPr>
              <a:defRPr/>
            </a:pPr>
            <a:endParaRPr lang="fr-FR"/>
          </a:p>
        </p:txBody>
      </p:sp>
      <p:sp>
        <p:nvSpPr>
          <p:cNvPr id="6" name="Espace réservé du numéro de diapositive 5"/>
          <p:cNvSpPr>
            <a:spLocks noGrp="1"/>
          </p:cNvSpPr>
          <p:nvPr>
            <p:ph type="sldNum" sz="quarter" idx="12"/>
          </p:nvPr>
        </p:nvSpPr>
        <p:spPr/>
        <p:txBody>
          <a:bodyPr rtlCol="0"/>
          <a:lstStyle>
            <a:lvl1pPr>
              <a:defRPr>
                <a:solidFill>
                  <a:prstClr val="black">
                    <a:tint val="75000"/>
                  </a:prstClr>
                </a:solidFill>
                <a:effectLst>
                  <a:outerShdw blurRad="38100" dist="38100" dir="2700000" algn="tl">
                    <a:srgbClr val="000000">
                      <a:alpha val="43137"/>
                    </a:srgbClr>
                  </a:outerShdw>
                </a:effectLst>
                <a:latin typeface="Arial" pitchFamily="34" charset="0"/>
              </a:defRPr>
            </a:lvl1pPr>
          </a:lstStyle>
          <a:p>
            <a:pPr>
              <a:defRPr/>
            </a:pPr>
            <a:fld id="{488BEA90-81F8-4583-A736-983F55F6B1FC}" type="slidenum">
              <a:rPr lang="fr-FR"/>
              <a:pPr>
                <a:defRPr/>
              </a:pPr>
              <a:t>‹#›</a:t>
            </a:fld>
            <a:endParaRPr lang="fr-F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5FD0EEFD-3A55-45A4-B296-DD87AD2E26D9}" type="slidenum">
              <a:rPr lang="en-GB"/>
              <a:pPr>
                <a:defRPr/>
              </a:pPr>
              <a:t>‹#›</a:t>
            </a:fld>
            <a:endParaRPr lang="en-GB"/>
          </a:p>
        </p:txBody>
      </p:sp>
    </p:spTree>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Click to edit Master title style</a:t>
            </a:r>
            <a:endParaRPr lang="fr-FR"/>
          </a:p>
        </p:txBody>
      </p:sp>
      <p:sp>
        <p:nvSpPr>
          <p:cNvPr id="3" name="Espace réservé du contenu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Espace réservé de la date 3"/>
          <p:cNvSpPr>
            <a:spLocks noGrp="1"/>
          </p:cNvSpPr>
          <p:nvPr>
            <p:ph type="dt" sz="half" idx="10"/>
          </p:nvPr>
        </p:nvSpPr>
        <p:spPr/>
        <p:txBody>
          <a:bodyPr rtlCol="0"/>
          <a:lstStyle>
            <a:lvl1pPr>
              <a:defRPr>
                <a:solidFill>
                  <a:prstClr val="black">
                    <a:tint val="75000"/>
                  </a:prstClr>
                </a:solidFill>
                <a:effectLst>
                  <a:outerShdw blurRad="38100" dist="38100" dir="2700000" algn="tl">
                    <a:srgbClr val="000000">
                      <a:alpha val="43137"/>
                    </a:srgbClr>
                  </a:outerShdw>
                </a:effectLst>
                <a:latin typeface="Arial" pitchFamily="34" charset="0"/>
              </a:defRPr>
            </a:lvl1pPr>
          </a:lstStyle>
          <a:p>
            <a:pPr>
              <a:defRPr/>
            </a:pPr>
            <a:fld id="{DBE1831F-5922-4653-87C4-AF0F6B992486}" type="datetimeFigureOut">
              <a:rPr lang="fr-FR"/>
              <a:pPr>
                <a:defRPr/>
              </a:pPr>
              <a:t>10/12/2016</a:t>
            </a:fld>
            <a:endParaRPr lang="fr-FR"/>
          </a:p>
        </p:txBody>
      </p:sp>
      <p:sp>
        <p:nvSpPr>
          <p:cNvPr id="5" name="Espace réservé du pied de page 4"/>
          <p:cNvSpPr>
            <a:spLocks noGrp="1"/>
          </p:cNvSpPr>
          <p:nvPr>
            <p:ph type="ftr" sz="quarter" idx="11"/>
          </p:nvPr>
        </p:nvSpPr>
        <p:spPr/>
        <p:txBody>
          <a:bodyPr rtlCol="0"/>
          <a:lstStyle>
            <a:lvl1pPr>
              <a:defRPr>
                <a:solidFill>
                  <a:prstClr val="black">
                    <a:tint val="75000"/>
                  </a:prstClr>
                </a:solidFill>
                <a:effectLst>
                  <a:outerShdw blurRad="38100" dist="38100" dir="2700000" algn="tl">
                    <a:srgbClr val="000000">
                      <a:alpha val="43137"/>
                    </a:srgbClr>
                  </a:outerShdw>
                </a:effectLst>
                <a:latin typeface="Arial" pitchFamily="34" charset="0"/>
              </a:defRPr>
            </a:lvl1pPr>
          </a:lstStyle>
          <a:p>
            <a:pPr>
              <a:defRPr/>
            </a:pPr>
            <a:endParaRPr lang="fr-FR"/>
          </a:p>
        </p:txBody>
      </p:sp>
      <p:sp>
        <p:nvSpPr>
          <p:cNvPr id="6" name="Espace réservé du numéro de diapositive 5"/>
          <p:cNvSpPr>
            <a:spLocks noGrp="1"/>
          </p:cNvSpPr>
          <p:nvPr>
            <p:ph type="sldNum" sz="quarter" idx="12"/>
          </p:nvPr>
        </p:nvSpPr>
        <p:spPr/>
        <p:txBody>
          <a:bodyPr rtlCol="0"/>
          <a:lstStyle>
            <a:lvl1pPr>
              <a:defRPr>
                <a:solidFill>
                  <a:prstClr val="black">
                    <a:tint val="75000"/>
                  </a:prstClr>
                </a:solidFill>
                <a:effectLst>
                  <a:outerShdw blurRad="38100" dist="38100" dir="2700000" algn="tl">
                    <a:srgbClr val="000000">
                      <a:alpha val="43137"/>
                    </a:srgbClr>
                  </a:outerShdw>
                </a:effectLst>
                <a:latin typeface="Arial" pitchFamily="34" charset="0"/>
              </a:defRPr>
            </a:lvl1pPr>
          </a:lstStyle>
          <a:p>
            <a:pPr>
              <a:defRPr/>
            </a:pPr>
            <a:fld id="{AE30AE52-BF8B-44CF-82FE-2F6B44A38042}" type="slidenum">
              <a:rPr lang="fr-FR"/>
              <a:pPr>
                <a:defRPr/>
              </a:pPr>
              <a:t>‹#›</a:t>
            </a:fld>
            <a:endParaRPr lang="fr-FR"/>
          </a:p>
        </p:txBody>
      </p:sp>
    </p:spTree>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42"/>
            <a:ext cx="7772400" cy="1362075"/>
          </a:xfrm>
        </p:spPr>
        <p:txBody>
          <a:bodyPr anchor="t"/>
          <a:lstStyle>
            <a:lvl1pPr algn="l">
              <a:defRPr sz="4000" b="1" cap="all"/>
            </a:lvl1pPr>
          </a:lstStyle>
          <a:p>
            <a:r>
              <a:rPr lang="en-US" smtClean="0"/>
              <a:t>Click to edit Master title style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Espace réservé de la date 3"/>
          <p:cNvSpPr>
            <a:spLocks noGrp="1"/>
          </p:cNvSpPr>
          <p:nvPr>
            <p:ph type="dt" sz="half" idx="10"/>
          </p:nvPr>
        </p:nvSpPr>
        <p:spPr/>
        <p:txBody>
          <a:bodyPr rtlCol="0"/>
          <a:lstStyle>
            <a:lvl1pPr>
              <a:defRPr>
                <a:solidFill>
                  <a:prstClr val="black">
                    <a:tint val="75000"/>
                  </a:prstClr>
                </a:solidFill>
                <a:effectLst>
                  <a:outerShdw blurRad="38100" dist="38100" dir="2700000" algn="tl">
                    <a:srgbClr val="000000">
                      <a:alpha val="43137"/>
                    </a:srgbClr>
                  </a:outerShdw>
                </a:effectLst>
                <a:latin typeface="Arial" pitchFamily="34" charset="0"/>
              </a:defRPr>
            </a:lvl1pPr>
          </a:lstStyle>
          <a:p>
            <a:pPr>
              <a:defRPr/>
            </a:pPr>
            <a:fld id="{E306B5E3-0A6F-4721-A610-D74FDD87B2F5}" type="datetimeFigureOut">
              <a:rPr lang="fr-FR"/>
              <a:pPr>
                <a:defRPr/>
              </a:pPr>
              <a:t>10/12/2016</a:t>
            </a:fld>
            <a:endParaRPr lang="fr-FR"/>
          </a:p>
        </p:txBody>
      </p:sp>
      <p:sp>
        <p:nvSpPr>
          <p:cNvPr id="5" name="Espace réservé du pied de page 4"/>
          <p:cNvSpPr>
            <a:spLocks noGrp="1"/>
          </p:cNvSpPr>
          <p:nvPr>
            <p:ph type="ftr" sz="quarter" idx="11"/>
          </p:nvPr>
        </p:nvSpPr>
        <p:spPr/>
        <p:txBody>
          <a:bodyPr rtlCol="0"/>
          <a:lstStyle>
            <a:lvl1pPr>
              <a:defRPr>
                <a:solidFill>
                  <a:prstClr val="black">
                    <a:tint val="75000"/>
                  </a:prstClr>
                </a:solidFill>
                <a:effectLst>
                  <a:outerShdw blurRad="38100" dist="38100" dir="2700000" algn="tl">
                    <a:srgbClr val="000000">
                      <a:alpha val="43137"/>
                    </a:srgbClr>
                  </a:outerShdw>
                </a:effectLst>
                <a:latin typeface="Arial" pitchFamily="34" charset="0"/>
              </a:defRPr>
            </a:lvl1pPr>
          </a:lstStyle>
          <a:p>
            <a:pPr>
              <a:defRPr/>
            </a:pPr>
            <a:endParaRPr lang="fr-FR"/>
          </a:p>
        </p:txBody>
      </p:sp>
      <p:sp>
        <p:nvSpPr>
          <p:cNvPr id="6" name="Espace réservé du numéro de diapositive 5"/>
          <p:cNvSpPr>
            <a:spLocks noGrp="1"/>
          </p:cNvSpPr>
          <p:nvPr>
            <p:ph type="sldNum" sz="quarter" idx="12"/>
          </p:nvPr>
        </p:nvSpPr>
        <p:spPr/>
        <p:txBody>
          <a:bodyPr rtlCol="0"/>
          <a:lstStyle>
            <a:lvl1pPr>
              <a:defRPr>
                <a:solidFill>
                  <a:prstClr val="black">
                    <a:tint val="75000"/>
                  </a:prstClr>
                </a:solidFill>
                <a:effectLst>
                  <a:outerShdw blurRad="38100" dist="38100" dir="2700000" algn="tl">
                    <a:srgbClr val="000000">
                      <a:alpha val="43137"/>
                    </a:srgbClr>
                  </a:outerShdw>
                </a:effectLst>
                <a:latin typeface="Arial" pitchFamily="34" charset="0"/>
              </a:defRPr>
            </a:lvl1pPr>
          </a:lstStyle>
          <a:p>
            <a:pPr>
              <a:defRPr/>
            </a:pPr>
            <a:fld id="{B3CBF31F-B315-4937-9EBD-906EB3E9B0CF}" type="slidenum">
              <a:rPr lang="fr-FR"/>
              <a:pPr>
                <a:defRPr/>
              </a:pPr>
              <a:t>‹#›</a:t>
            </a:fld>
            <a:endParaRPr lang="fr-FR"/>
          </a:p>
        </p:txBody>
      </p:sp>
    </p:spTree>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Click to edit Master title style</a:t>
            </a:r>
            <a:endParaRPr lang="fr-FR"/>
          </a:p>
        </p:txBody>
      </p:sp>
      <p:sp>
        <p:nvSpPr>
          <p:cNvPr id="3" name="Espace réservé du contenu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Espace réservé du contenu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Espace réservé de la date 4"/>
          <p:cNvSpPr>
            <a:spLocks noGrp="1"/>
          </p:cNvSpPr>
          <p:nvPr>
            <p:ph type="dt" sz="half" idx="10"/>
          </p:nvPr>
        </p:nvSpPr>
        <p:spPr/>
        <p:txBody>
          <a:bodyPr rtlCol="0"/>
          <a:lstStyle>
            <a:lvl1pPr>
              <a:defRPr>
                <a:solidFill>
                  <a:prstClr val="black">
                    <a:tint val="75000"/>
                  </a:prstClr>
                </a:solidFill>
                <a:effectLst>
                  <a:outerShdw blurRad="38100" dist="38100" dir="2700000" algn="tl">
                    <a:srgbClr val="000000">
                      <a:alpha val="43137"/>
                    </a:srgbClr>
                  </a:outerShdw>
                </a:effectLst>
                <a:latin typeface="Arial" pitchFamily="34" charset="0"/>
              </a:defRPr>
            </a:lvl1pPr>
          </a:lstStyle>
          <a:p>
            <a:pPr>
              <a:defRPr/>
            </a:pPr>
            <a:fld id="{70F02160-EEBF-4BEB-8480-DE3018D8A796}" type="datetimeFigureOut">
              <a:rPr lang="fr-FR"/>
              <a:pPr>
                <a:defRPr/>
              </a:pPr>
              <a:t>10/12/2016</a:t>
            </a:fld>
            <a:endParaRPr lang="fr-FR"/>
          </a:p>
        </p:txBody>
      </p:sp>
      <p:sp>
        <p:nvSpPr>
          <p:cNvPr id="6" name="Espace réservé du pied de page 5"/>
          <p:cNvSpPr>
            <a:spLocks noGrp="1"/>
          </p:cNvSpPr>
          <p:nvPr>
            <p:ph type="ftr" sz="quarter" idx="11"/>
          </p:nvPr>
        </p:nvSpPr>
        <p:spPr/>
        <p:txBody>
          <a:bodyPr rtlCol="0"/>
          <a:lstStyle>
            <a:lvl1pPr>
              <a:defRPr>
                <a:solidFill>
                  <a:prstClr val="black">
                    <a:tint val="75000"/>
                  </a:prstClr>
                </a:solidFill>
                <a:effectLst>
                  <a:outerShdw blurRad="38100" dist="38100" dir="2700000" algn="tl">
                    <a:srgbClr val="000000">
                      <a:alpha val="43137"/>
                    </a:srgbClr>
                  </a:outerShdw>
                </a:effectLst>
                <a:latin typeface="Arial" pitchFamily="34" charset="0"/>
              </a:defRPr>
            </a:lvl1pPr>
          </a:lstStyle>
          <a:p>
            <a:pPr>
              <a:defRPr/>
            </a:pPr>
            <a:endParaRPr lang="fr-FR"/>
          </a:p>
        </p:txBody>
      </p:sp>
      <p:sp>
        <p:nvSpPr>
          <p:cNvPr id="7" name="Espace réservé du numéro de diapositive 6"/>
          <p:cNvSpPr>
            <a:spLocks noGrp="1"/>
          </p:cNvSpPr>
          <p:nvPr>
            <p:ph type="sldNum" sz="quarter" idx="12"/>
          </p:nvPr>
        </p:nvSpPr>
        <p:spPr/>
        <p:txBody>
          <a:bodyPr rtlCol="0"/>
          <a:lstStyle>
            <a:lvl1pPr>
              <a:defRPr>
                <a:solidFill>
                  <a:prstClr val="black">
                    <a:tint val="75000"/>
                  </a:prstClr>
                </a:solidFill>
                <a:effectLst>
                  <a:outerShdw blurRad="38100" dist="38100" dir="2700000" algn="tl">
                    <a:srgbClr val="000000">
                      <a:alpha val="43137"/>
                    </a:srgbClr>
                  </a:outerShdw>
                </a:effectLst>
                <a:latin typeface="Arial" pitchFamily="34" charset="0"/>
              </a:defRPr>
            </a:lvl1pPr>
          </a:lstStyle>
          <a:p>
            <a:pPr>
              <a:defRPr/>
            </a:pPr>
            <a:fld id="{0D6E0925-2ABB-4F43-9539-EE5972A56AD1}" type="slidenum">
              <a:rPr lang="fr-FR"/>
              <a:pPr>
                <a:defRPr/>
              </a:pPr>
              <a:t>‹#›</a:t>
            </a:fld>
            <a:endParaRPr lang="fr-FR"/>
          </a:p>
        </p:txBody>
      </p:sp>
    </p:spTree>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en-US" smtClean="0"/>
              <a:t>Click to edit Master title style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Espace réservé du texte 4"/>
          <p:cNvSpPr>
            <a:spLocks noGrp="1"/>
          </p:cNvSpPr>
          <p:nvPr>
            <p:ph type="body" sz="quarter" idx="3"/>
          </p:nvPr>
        </p:nvSpPr>
        <p:spPr>
          <a:xfrm>
            <a:off x="464504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Espace réservé du contenu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7" name="Espace réservé de la date 6"/>
          <p:cNvSpPr>
            <a:spLocks noGrp="1"/>
          </p:cNvSpPr>
          <p:nvPr>
            <p:ph type="dt" sz="half" idx="10"/>
          </p:nvPr>
        </p:nvSpPr>
        <p:spPr/>
        <p:txBody>
          <a:bodyPr rtlCol="0"/>
          <a:lstStyle>
            <a:lvl1pPr>
              <a:defRPr>
                <a:solidFill>
                  <a:prstClr val="black">
                    <a:tint val="75000"/>
                  </a:prstClr>
                </a:solidFill>
                <a:effectLst>
                  <a:outerShdw blurRad="38100" dist="38100" dir="2700000" algn="tl">
                    <a:srgbClr val="000000">
                      <a:alpha val="43137"/>
                    </a:srgbClr>
                  </a:outerShdw>
                </a:effectLst>
                <a:latin typeface="Arial" pitchFamily="34" charset="0"/>
              </a:defRPr>
            </a:lvl1pPr>
          </a:lstStyle>
          <a:p>
            <a:pPr>
              <a:defRPr/>
            </a:pPr>
            <a:fld id="{64929CAC-5919-4FD1-9CF7-2D6EC26AD31E}" type="datetimeFigureOut">
              <a:rPr lang="fr-FR"/>
              <a:pPr>
                <a:defRPr/>
              </a:pPr>
              <a:t>10/12/2016</a:t>
            </a:fld>
            <a:endParaRPr lang="fr-FR"/>
          </a:p>
        </p:txBody>
      </p:sp>
      <p:sp>
        <p:nvSpPr>
          <p:cNvPr id="8" name="Espace réservé du pied de page 7"/>
          <p:cNvSpPr>
            <a:spLocks noGrp="1"/>
          </p:cNvSpPr>
          <p:nvPr>
            <p:ph type="ftr" sz="quarter" idx="11"/>
          </p:nvPr>
        </p:nvSpPr>
        <p:spPr/>
        <p:txBody>
          <a:bodyPr rtlCol="0"/>
          <a:lstStyle>
            <a:lvl1pPr>
              <a:defRPr>
                <a:solidFill>
                  <a:prstClr val="black">
                    <a:tint val="75000"/>
                  </a:prstClr>
                </a:solidFill>
                <a:effectLst>
                  <a:outerShdw blurRad="38100" dist="38100" dir="2700000" algn="tl">
                    <a:srgbClr val="000000">
                      <a:alpha val="43137"/>
                    </a:srgbClr>
                  </a:outerShdw>
                </a:effectLst>
                <a:latin typeface="Arial" pitchFamily="34" charset="0"/>
              </a:defRPr>
            </a:lvl1pPr>
          </a:lstStyle>
          <a:p>
            <a:pPr>
              <a:defRPr/>
            </a:pPr>
            <a:endParaRPr lang="fr-FR"/>
          </a:p>
        </p:txBody>
      </p:sp>
      <p:sp>
        <p:nvSpPr>
          <p:cNvPr id="9" name="Espace réservé du numéro de diapositive 8"/>
          <p:cNvSpPr>
            <a:spLocks noGrp="1"/>
          </p:cNvSpPr>
          <p:nvPr>
            <p:ph type="sldNum" sz="quarter" idx="12"/>
          </p:nvPr>
        </p:nvSpPr>
        <p:spPr/>
        <p:txBody>
          <a:bodyPr rtlCol="0"/>
          <a:lstStyle>
            <a:lvl1pPr>
              <a:defRPr>
                <a:solidFill>
                  <a:prstClr val="black">
                    <a:tint val="75000"/>
                  </a:prstClr>
                </a:solidFill>
                <a:effectLst>
                  <a:outerShdw blurRad="38100" dist="38100" dir="2700000" algn="tl">
                    <a:srgbClr val="000000">
                      <a:alpha val="43137"/>
                    </a:srgbClr>
                  </a:outerShdw>
                </a:effectLst>
                <a:latin typeface="Arial" pitchFamily="34" charset="0"/>
              </a:defRPr>
            </a:lvl1pPr>
          </a:lstStyle>
          <a:p>
            <a:pPr>
              <a:defRPr/>
            </a:pPr>
            <a:fld id="{A6B61C2B-2949-4266-8676-CADAC8305561}" type="slidenum">
              <a:rPr lang="fr-FR"/>
              <a:pPr>
                <a:defRPr/>
              </a:pPr>
              <a:t>‹#›</a:t>
            </a:fld>
            <a:endParaRPr lang="fr-FR"/>
          </a:p>
        </p:txBody>
      </p:sp>
    </p:spTree>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Click to edit Master title style</a:t>
            </a:r>
            <a:endParaRPr lang="fr-FR"/>
          </a:p>
        </p:txBody>
      </p:sp>
      <p:sp>
        <p:nvSpPr>
          <p:cNvPr id="3" name="Espace réservé de la date 2"/>
          <p:cNvSpPr>
            <a:spLocks noGrp="1"/>
          </p:cNvSpPr>
          <p:nvPr>
            <p:ph type="dt" sz="half" idx="10"/>
          </p:nvPr>
        </p:nvSpPr>
        <p:spPr/>
        <p:txBody>
          <a:bodyPr rtlCol="0"/>
          <a:lstStyle>
            <a:lvl1pPr>
              <a:defRPr>
                <a:solidFill>
                  <a:prstClr val="black">
                    <a:tint val="75000"/>
                  </a:prstClr>
                </a:solidFill>
                <a:effectLst>
                  <a:outerShdw blurRad="38100" dist="38100" dir="2700000" algn="tl">
                    <a:srgbClr val="000000">
                      <a:alpha val="43137"/>
                    </a:srgbClr>
                  </a:outerShdw>
                </a:effectLst>
                <a:latin typeface="Arial" pitchFamily="34" charset="0"/>
              </a:defRPr>
            </a:lvl1pPr>
          </a:lstStyle>
          <a:p>
            <a:pPr>
              <a:defRPr/>
            </a:pPr>
            <a:fld id="{2656D255-7561-4F40-995D-1B63F35E15ED}" type="datetimeFigureOut">
              <a:rPr lang="fr-FR"/>
              <a:pPr>
                <a:defRPr/>
              </a:pPr>
              <a:t>10/12/2016</a:t>
            </a:fld>
            <a:endParaRPr lang="fr-FR"/>
          </a:p>
        </p:txBody>
      </p:sp>
      <p:sp>
        <p:nvSpPr>
          <p:cNvPr id="4" name="Espace réservé du pied de page 3"/>
          <p:cNvSpPr>
            <a:spLocks noGrp="1"/>
          </p:cNvSpPr>
          <p:nvPr>
            <p:ph type="ftr" sz="quarter" idx="11"/>
          </p:nvPr>
        </p:nvSpPr>
        <p:spPr/>
        <p:txBody>
          <a:bodyPr rtlCol="0"/>
          <a:lstStyle>
            <a:lvl1pPr>
              <a:defRPr>
                <a:solidFill>
                  <a:prstClr val="black">
                    <a:tint val="75000"/>
                  </a:prstClr>
                </a:solidFill>
                <a:effectLst>
                  <a:outerShdw blurRad="38100" dist="38100" dir="2700000" algn="tl">
                    <a:srgbClr val="000000">
                      <a:alpha val="43137"/>
                    </a:srgbClr>
                  </a:outerShdw>
                </a:effectLst>
                <a:latin typeface="Arial" pitchFamily="34" charset="0"/>
              </a:defRPr>
            </a:lvl1pPr>
          </a:lstStyle>
          <a:p>
            <a:pPr>
              <a:defRPr/>
            </a:pPr>
            <a:endParaRPr lang="fr-FR"/>
          </a:p>
        </p:txBody>
      </p:sp>
      <p:sp>
        <p:nvSpPr>
          <p:cNvPr id="5" name="Espace réservé du numéro de diapositive 4"/>
          <p:cNvSpPr>
            <a:spLocks noGrp="1"/>
          </p:cNvSpPr>
          <p:nvPr>
            <p:ph type="sldNum" sz="quarter" idx="12"/>
          </p:nvPr>
        </p:nvSpPr>
        <p:spPr/>
        <p:txBody>
          <a:bodyPr rtlCol="0"/>
          <a:lstStyle>
            <a:lvl1pPr>
              <a:defRPr>
                <a:solidFill>
                  <a:prstClr val="black">
                    <a:tint val="75000"/>
                  </a:prstClr>
                </a:solidFill>
                <a:effectLst>
                  <a:outerShdw blurRad="38100" dist="38100" dir="2700000" algn="tl">
                    <a:srgbClr val="000000">
                      <a:alpha val="43137"/>
                    </a:srgbClr>
                  </a:outerShdw>
                </a:effectLst>
                <a:latin typeface="Arial" pitchFamily="34" charset="0"/>
              </a:defRPr>
            </a:lvl1pPr>
          </a:lstStyle>
          <a:p>
            <a:pPr>
              <a:defRPr/>
            </a:pPr>
            <a:fld id="{765B4F65-4B4F-4A73-8EAB-EED33C2F72CB}" type="slidenum">
              <a:rPr lang="fr-FR"/>
              <a:pPr>
                <a:defRPr/>
              </a:pPr>
              <a:t>‹#›</a:t>
            </a:fld>
            <a:endParaRPr lang="fr-FR"/>
          </a:p>
        </p:txBody>
      </p:sp>
    </p:spTree>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rtlCol="0"/>
          <a:lstStyle>
            <a:lvl1pPr>
              <a:defRPr>
                <a:solidFill>
                  <a:prstClr val="black">
                    <a:tint val="75000"/>
                  </a:prstClr>
                </a:solidFill>
                <a:effectLst>
                  <a:outerShdw blurRad="38100" dist="38100" dir="2700000" algn="tl">
                    <a:srgbClr val="000000">
                      <a:alpha val="43137"/>
                    </a:srgbClr>
                  </a:outerShdw>
                </a:effectLst>
                <a:latin typeface="Arial" pitchFamily="34" charset="0"/>
              </a:defRPr>
            </a:lvl1pPr>
          </a:lstStyle>
          <a:p>
            <a:pPr>
              <a:defRPr/>
            </a:pPr>
            <a:fld id="{043CE88E-D161-4D28-A2C7-4EA5F5A08BBB}" type="datetimeFigureOut">
              <a:rPr lang="fr-FR"/>
              <a:pPr>
                <a:defRPr/>
              </a:pPr>
              <a:t>10/12/2016</a:t>
            </a:fld>
            <a:endParaRPr lang="fr-FR"/>
          </a:p>
        </p:txBody>
      </p:sp>
      <p:sp>
        <p:nvSpPr>
          <p:cNvPr id="3" name="Espace réservé du pied de page 2"/>
          <p:cNvSpPr>
            <a:spLocks noGrp="1"/>
          </p:cNvSpPr>
          <p:nvPr>
            <p:ph type="ftr" sz="quarter" idx="11"/>
          </p:nvPr>
        </p:nvSpPr>
        <p:spPr/>
        <p:txBody>
          <a:bodyPr rtlCol="0"/>
          <a:lstStyle>
            <a:lvl1pPr>
              <a:defRPr>
                <a:solidFill>
                  <a:prstClr val="black">
                    <a:tint val="75000"/>
                  </a:prstClr>
                </a:solidFill>
                <a:effectLst>
                  <a:outerShdw blurRad="38100" dist="38100" dir="2700000" algn="tl">
                    <a:srgbClr val="000000">
                      <a:alpha val="43137"/>
                    </a:srgbClr>
                  </a:outerShdw>
                </a:effectLst>
                <a:latin typeface="Arial" pitchFamily="34" charset="0"/>
              </a:defRPr>
            </a:lvl1pPr>
          </a:lstStyle>
          <a:p>
            <a:pPr>
              <a:defRPr/>
            </a:pPr>
            <a:endParaRPr lang="fr-FR"/>
          </a:p>
        </p:txBody>
      </p:sp>
      <p:sp>
        <p:nvSpPr>
          <p:cNvPr id="4" name="Espace réservé du numéro de diapositive 3"/>
          <p:cNvSpPr>
            <a:spLocks noGrp="1"/>
          </p:cNvSpPr>
          <p:nvPr>
            <p:ph type="sldNum" sz="quarter" idx="12"/>
          </p:nvPr>
        </p:nvSpPr>
        <p:spPr/>
        <p:txBody>
          <a:bodyPr rtlCol="0"/>
          <a:lstStyle>
            <a:lvl1pPr>
              <a:defRPr>
                <a:solidFill>
                  <a:prstClr val="black">
                    <a:tint val="75000"/>
                  </a:prstClr>
                </a:solidFill>
                <a:effectLst>
                  <a:outerShdw blurRad="38100" dist="38100" dir="2700000" algn="tl">
                    <a:srgbClr val="000000">
                      <a:alpha val="43137"/>
                    </a:srgbClr>
                  </a:outerShdw>
                </a:effectLst>
                <a:latin typeface="Arial" pitchFamily="34" charset="0"/>
              </a:defRPr>
            </a:lvl1pPr>
          </a:lstStyle>
          <a:p>
            <a:pPr>
              <a:defRPr/>
            </a:pPr>
            <a:fld id="{92FFE6CB-0841-4711-A7C9-C5EE852EE1B1}" type="slidenum">
              <a:rPr lang="fr-FR"/>
              <a:pPr>
                <a:defRPr/>
              </a:pPr>
              <a:t>‹#›</a:t>
            </a:fld>
            <a:endParaRPr lang="fr-FR"/>
          </a:p>
        </p:txBody>
      </p:sp>
    </p:spTree>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fr-FR"/>
          </a:p>
        </p:txBody>
      </p:sp>
      <p:sp>
        <p:nvSpPr>
          <p:cNvPr id="3" name="Espace réservé du contenu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Espace réservé du texte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Espace réservé de la date 4"/>
          <p:cNvSpPr>
            <a:spLocks noGrp="1"/>
          </p:cNvSpPr>
          <p:nvPr>
            <p:ph type="dt" sz="half" idx="10"/>
          </p:nvPr>
        </p:nvSpPr>
        <p:spPr/>
        <p:txBody>
          <a:bodyPr rtlCol="0"/>
          <a:lstStyle>
            <a:lvl1pPr>
              <a:defRPr>
                <a:solidFill>
                  <a:prstClr val="black">
                    <a:tint val="75000"/>
                  </a:prstClr>
                </a:solidFill>
                <a:effectLst>
                  <a:outerShdw blurRad="38100" dist="38100" dir="2700000" algn="tl">
                    <a:srgbClr val="000000">
                      <a:alpha val="43137"/>
                    </a:srgbClr>
                  </a:outerShdw>
                </a:effectLst>
                <a:latin typeface="Arial" pitchFamily="34" charset="0"/>
              </a:defRPr>
            </a:lvl1pPr>
          </a:lstStyle>
          <a:p>
            <a:pPr>
              <a:defRPr/>
            </a:pPr>
            <a:fld id="{2FEB5C3E-C212-4538-A12A-91E1FAC0AE43}" type="datetimeFigureOut">
              <a:rPr lang="fr-FR"/>
              <a:pPr>
                <a:defRPr/>
              </a:pPr>
              <a:t>10/12/2016</a:t>
            </a:fld>
            <a:endParaRPr lang="fr-FR"/>
          </a:p>
        </p:txBody>
      </p:sp>
      <p:sp>
        <p:nvSpPr>
          <p:cNvPr id="6" name="Espace réservé du pied de page 5"/>
          <p:cNvSpPr>
            <a:spLocks noGrp="1"/>
          </p:cNvSpPr>
          <p:nvPr>
            <p:ph type="ftr" sz="quarter" idx="11"/>
          </p:nvPr>
        </p:nvSpPr>
        <p:spPr/>
        <p:txBody>
          <a:bodyPr rtlCol="0"/>
          <a:lstStyle>
            <a:lvl1pPr>
              <a:defRPr>
                <a:solidFill>
                  <a:prstClr val="black">
                    <a:tint val="75000"/>
                  </a:prstClr>
                </a:solidFill>
                <a:effectLst>
                  <a:outerShdw blurRad="38100" dist="38100" dir="2700000" algn="tl">
                    <a:srgbClr val="000000">
                      <a:alpha val="43137"/>
                    </a:srgbClr>
                  </a:outerShdw>
                </a:effectLst>
                <a:latin typeface="Arial" pitchFamily="34" charset="0"/>
              </a:defRPr>
            </a:lvl1pPr>
          </a:lstStyle>
          <a:p>
            <a:pPr>
              <a:defRPr/>
            </a:pPr>
            <a:endParaRPr lang="fr-FR"/>
          </a:p>
        </p:txBody>
      </p:sp>
      <p:sp>
        <p:nvSpPr>
          <p:cNvPr id="7" name="Espace réservé du numéro de diapositive 6"/>
          <p:cNvSpPr>
            <a:spLocks noGrp="1"/>
          </p:cNvSpPr>
          <p:nvPr>
            <p:ph type="sldNum" sz="quarter" idx="12"/>
          </p:nvPr>
        </p:nvSpPr>
        <p:spPr/>
        <p:txBody>
          <a:bodyPr rtlCol="0"/>
          <a:lstStyle>
            <a:lvl1pPr>
              <a:defRPr>
                <a:solidFill>
                  <a:prstClr val="black">
                    <a:tint val="75000"/>
                  </a:prstClr>
                </a:solidFill>
                <a:effectLst>
                  <a:outerShdw blurRad="38100" dist="38100" dir="2700000" algn="tl">
                    <a:srgbClr val="000000">
                      <a:alpha val="43137"/>
                    </a:srgbClr>
                  </a:outerShdw>
                </a:effectLst>
                <a:latin typeface="Arial" pitchFamily="34" charset="0"/>
              </a:defRPr>
            </a:lvl1pPr>
          </a:lstStyle>
          <a:p>
            <a:pPr>
              <a:defRPr/>
            </a:pPr>
            <a:fld id="{7A86F984-ACE9-475F-8B0B-A807E045D521}" type="slidenum">
              <a:rPr lang="fr-FR"/>
              <a:pPr>
                <a:defRPr/>
              </a:pPr>
              <a:t>‹#›</a:t>
            </a:fld>
            <a:endParaRPr lang="fr-FR"/>
          </a:p>
        </p:txBody>
      </p:sp>
    </p:spTree>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fr-F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Espace réservé de la date 4"/>
          <p:cNvSpPr>
            <a:spLocks noGrp="1"/>
          </p:cNvSpPr>
          <p:nvPr>
            <p:ph type="dt" sz="half" idx="10"/>
          </p:nvPr>
        </p:nvSpPr>
        <p:spPr/>
        <p:txBody>
          <a:bodyPr rtlCol="0"/>
          <a:lstStyle>
            <a:lvl1pPr>
              <a:defRPr>
                <a:solidFill>
                  <a:prstClr val="black">
                    <a:tint val="75000"/>
                  </a:prstClr>
                </a:solidFill>
                <a:effectLst>
                  <a:outerShdw blurRad="38100" dist="38100" dir="2700000" algn="tl">
                    <a:srgbClr val="000000">
                      <a:alpha val="43137"/>
                    </a:srgbClr>
                  </a:outerShdw>
                </a:effectLst>
                <a:latin typeface="Arial" pitchFamily="34" charset="0"/>
              </a:defRPr>
            </a:lvl1pPr>
          </a:lstStyle>
          <a:p>
            <a:pPr>
              <a:defRPr/>
            </a:pPr>
            <a:fld id="{8583DA4D-7471-4F79-8EBC-F531C320FFB5}" type="datetimeFigureOut">
              <a:rPr lang="fr-FR"/>
              <a:pPr>
                <a:defRPr/>
              </a:pPr>
              <a:t>10/12/2016</a:t>
            </a:fld>
            <a:endParaRPr lang="fr-FR"/>
          </a:p>
        </p:txBody>
      </p:sp>
      <p:sp>
        <p:nvSpPr>
          <p:cNvPr id="6" name="Espace réservé du pied de page 5"/>
          <p:cNvSpPr>
            <a:spLocks noGrp="1"/>
          </p:cNvSpPr>
          <p:nvPr>
            <p:ph type="ftr" sz="quarter" idx="11"/>
          </p:nvPr>
        </p:nvSpPr>
        <p:spPr/>
        <p:txBody>
          <a:bodyPr rtlCol="0"/>
          <a:lstStyle>
            <a:lvl1pPr>
              <a:defRPr>
                <a:solidFill>
                  <a:prstClr val="black">
                    <a:tint val="75000"/>
                  </a:prstClr>
                </a:solidFill>
                <a:effectLst>
                  <a:outerShdw blurRad="38100" dist="38100" dir="2700000" algn="tl">
                    <a:srgbClr val="000000">
                      <a:alpha val="43137"/>
                    </a:srgbClr>
                  </a:outerShdw>
                </a:effectLst>
                <a:latin typeface="Arial" pitchFamily="34" charset="0"/>
              </a:defRPr>
            </a:lvl1pPr>
          </a:lstStyle>
          <a:p>
            <a:pPr>
              <a:defRPr/>
            </a:pPr>
            <a:endParaRPr lang="fr-FR"/>
          </a:p>
        </p:txBody>
      </p:sp>
      <p:sp>
        <p:nvSpPr>
          <p:cNvPr id="7" name="Espace réservé du numéro de diapositive 6"/>
          <p:cNvSpPr>
            <a:spLocks noGrp="1"/>
          </p:cNvSpPr>
          <p:nvPr>
            <p:ph type="sldNum" sz="quarter" idx="12"/>
          </p:nvPr>
        </p:nvSpPr>
        <p:spPr/>
        <p:txBody>
          <a:bodyPr rtlCol="0"/>
          <a:lstStyle>
            <a:lvl1pPr>
              <a:defRPr>
                <a:solidFill>
                  <a:prstClr val="black">
                    <a:tint val="75000"/>
                  </a:prstClr>
                </a:solidFill>
                <a:effectLst>
                  <a:outerShdw blurRad="38100" dist="38100" dir="2700000" algn="tl">
                    <a:srgbClr val="000000">
                      <a:alpha val="43137"/>
                    </a:srgbClr>
                  </a:outerShdw>
                </a:effectLst>
                <a:latin typeface="Arial" pitchFamily="34" charset="0"/>
              </a:defRPr>
            </a:lvl1pPr>
          </a:lstStyle>
          <a:p>
            <a:pPr>
              <a:defRPr/>
            </a:pPr>
            <a:fld id="{8DBD8B9C-A582-4254-982D-976591442739}" type="slidenum">
              <a:rPr lang="fr-FR"/>
              <a:pPr>
                <a:defRPr/>
              </a:pPr>
              <a:t>‹#›</a:t>
            </a:fld>
            <a:endParaRPr lang="fr-FR"/>
          </a:p>
        </p:txBody>
      </p:sp>
    </p:spTree>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Click to edit Master title style</a:t>
            </a:r>
            <a:endParaRPr lang="fr-FR"/>
          </a:p>
        </p:txBody>
      </p:sp>
      <p:sp>
        <p:nvSpPr>
          <p:cNvPr id="3" name="Espace réservé du texte vertical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Espace réservé de la date 3"/>
          <p:cNvSpPr>
            <a:spLocks noGrp="1"/>
          </p:cNvSpPr>
          <p:nvPr>
            <p:ph type="dt" sz="half" idx="10"/>
          </p:nvPr>
        </p:nvSpPr>
        <p:spPr/>
        <p:txBody>
          <a:bodyPr rtlCol="0"/>
          <a:lstStyle>
            <a:lvl1pPr>
              <a:defRPr>
                <a:solidFill>
                  <a:prstClr val="black">
                    <a:tint val="75000"/>
                  </a:prstClr>
                </a:solidFill>
                <a:effectLst>
                  <a:outerShdw blurRad="38100" dist="38100" dir="2700000" algn="tl">
                    <a:srgbClr val="000000">
                      <a:alpha val="43137"/>
                    </a:srgbClr>
                  </a:outerShdw>
                </a:effectLst>
                <a:latin typeface="Arial" pitchFamily="34" charset="0"/>
              </a:defRPr>
            </a:lvl1pPr>
          </a:lstStyle>
          <a:p>
            <a:pPr>
              <a:defRPr/>
            </a:pPr>
            <a:fld id="{83AA06C4-F786-4367-9CF6-6AE8082AC02A}" type="datetimeFigureOut">
              <a:rPr lang="fr-FR"/>
              <a:pPr>
                <a:defRPr/>
              </a:pPr>
              <a:t>10/12/2016</a:t>
            </a:fld>
            <a:endParaRPr lang="fr-FR"/>
          </a:p>
        </p:txBody>
      </p:sp>
      <p:sp>
        <p:nvSpPr>
          <p:cNvPr id="5" name="Espace réservé du pied de page 4"/>
          <p:cNvSpPr>
            <a:spLocks noGrp="1"/>
          </p:cNvSpPr>
          <p:nvPr>
            <p:ph type="ftr" sz="quarter" idx="11"/>
          </p:nvPr>
        </p:nvSpPr>
        <p:spPr/>
        <p:txBody>
          <a:bodyPr rtlCol="0"/>
          <a:lstStyle>
            <a:lvl1pPr>
              <a:defRPr>
                <a:solidFill>
                  <a:prstClr val="black">
                    <a:tint val="75000"/>
                  </a:prstClr>
                </a:solidFill>
                <a:effectLst>
                  <a:outerShdw blurRad="38100" dist="38100" dir="2700000" algn="tl">
                    <a:srgbClr val="000000">
                      <a:alpha val="43137"/>
                    </a:srgbClr>
                  </a:outerShdw>
                </a:effectLst>
                <a:latin typeface="Arial" pitchFamily="34" charset="0"/>
              </a:defRPr>
            </a:lvl1pPr>
          </a:lstStyle>
          <a:p>
            <a:pPr>
              <a:defRPr/>
            </a:pPr>
            <a:endParaRPr lang="fr-FR"/>
          </a:p>
        </p:txBody>
      </p:sp>
      <p:sp>
        <p:nvSpPr>
          <p:cNvPr id="6" name="Espace réservé du numéro de diapositive 5"/>
          <p:cNvSpPr>
            <a:spLocks noGrp="1"/>
          </p:cNvSpPr>
          <p:nvPr>
            <p:ph type="sldNum" sz="quarter" idx="12"/>
          </p:nvPr>
        </p:nvSpPr>
        <p:spPr/>
        <p:txBody>
          <a:bodyPr rtlCol="0"/>
          <a:lstStyle>
            <a:lvl1pPr>
              <a:defRPr>
                <a:solidFill>
                  <a:prstClr val="black">
                    <a:tint val="75000"/>
                  </a:prstClr>
                </a:solidFill>
                <a:effectLst>
                  <a:outerShdw blurRad="38100" dist="38100" dir="2700000" algn="tl">
                    <a:srgbClr val="000000">
                      <a:alpha val="43137"/>
                    </a:srgbClr>
                  </a:outerShdw>
                </a:effectLst>
                <a:latin typeface="Arial" pitchFamily="34" charset="0"/>
              </a:defRPr>
            </a:lvl1pPr>
          </a:lstStyle>
          <a:p>
            <a:pPr>
              <a:defRPr/>
            </a:pPr>
            <a:fld id="{C08CE90D-A2B8-446A-9194-746181625AFA}" type="slidenum">
              <a:rPr lang="fr-FR"/>
              <a:pPr>
                <a:defRPr/>
              </a:pPr>
              <a:t>‹#›</a:t>
            </a:fld>
            <a:endParaRPr lang="fr-FR"/>
          </a:p>
        </p:txBody>
      </p:sp>
    </p:spTree>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45"/>
            <a:ext cx="2057400" cy="5851525"/>
          </a:xfrm>
        </p:spPr>
        <p:txBody>
          <a:bodyPr vert="eaVert"/>
          <a:lstStyle/>
          <a:p>
            <a:r>
              <a:rPr lang="en-US" smtClean="0"/>
              <a:t>Click to edit Master title style</a:t>
            </a:r>
            <a:endParaRPr lang="fr-FR"/>
          </a:p>
        </p:txBody>
      </p:sp>
      <p:sp>
        <p:nvSpPr>
          <p:cNvPr id="3" name="Espace réservé du texte vertical 2"/>
          <p:cNvSpPr>
            <a:spLocks noGrp="1"/>
          </p:cNvSpPr>
          <p:nvPr>
            <p:ph type="body" orient="vert" idx="1"/>
          </p:nvPr>
        </p:nvSpPr>
        <p:spPr>
          <a:xfrm>
            <a:off x="457200" y="274645"/>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Espace réservé de la date 3"/>
          <p:cNvSpPr>
            <a:spLocks noGrp="1"/>
          </p:cNvSpPr>
          <p:nvPr>
            <p:ph type="dt" sz="half" idx="10"/>
          </p:nvPr>
        </p:nvSpPr>
        <p:spPr/>
        <p:txBody>
          <a:bodyPr rtlCol="0"/>
          <a:lstStyle>
            <a:lvl1pPr>
              <a:defRPr>
                <a:solidFill>
                  <a:prstClr val="black">
                    <a:tint val="75000"/>
                  </a:prstClr>
                </a:solidFill>
                <a:effectLst>
                  <a:outerShdw blurRad="38100" dist="38100" dir="2700000" algn="tl">
                    <a:srgbClr val="000000">
                      <a:alpha val="43137"/>
                    </a:srgbClr>
                  </a:outerShdw>
                </a:effectLst>
                <a:latin typeface="Arial" pitchFamily="34" charset="0"/>
              </a:defRPr>
            </a:lvl1pPr>
          </a:lstStyle>
          <a:p>
            <a:pPr>
              <a:defRPr/>
            </a:pPr>
            <a:fld id="{E06428C6-323D-4533-96FB-878175054915}" type="datetimeFigureOut">
              <a:rPr lang="fr-FR"/>
              <a:pPr>
                <a:defRPr/>
              </a:pPr>
              <a:t>10/12/2016</a:t>
            </a:fld>
            <a:endParaRPr lang="fr-FR"/>
          </a:p>
        </p:txBody>
      </p:sp>
      <p:sp>
        <p:nvSpPr>
          <p:cNvPr id="5" name="Espace réservé du pied de page 4"/>
          <p:cNvSpPr>
            <a:spLocks noGrp="1"/>
          </p:cNvSpPr>
          <p:nvPr>
            <p:ph type="ftr" sz="quarter" idx="11"/>
          </p:nvPr>
        </p:nvSpPr>
        <p:spPr/>
        <p:txBody>
          <a:bodyPr rtlCol="0"/>
          <a:lstStyle>
            <a:lvl1pPr>
              <a:defRPr>
                <a:solidFill>
                  <a:prstClr val="black">
                    <a:tint val="75000"/>
                  </a:prstClr>
                </a:solidFill>
                <a:effectLst>
                  <a:outerShdw blurRad="38100" dist="38100" dir="2700000" algn="tl">
                    <a:srgbClr val="000000">
                      <a:alpha val="43137"/>
                    </a:srgbClr>
                  </a:outerShdw>
                </a:effectLst>
                <a:latin typeface="Arial" pitchFamily="34" charset="0"/>
              </a:defRPr>
            </a:lvl1pPr>
          </a:lstStyle>
          <a:p>
            <a:pPr>
              <a:defRPr/>
            </a:pPr>
            <a:endParaRPr lang="fr-FR"/>
          </a:p>
        </p:txBody>
      </p:sp>
      <p:sp>
        <p:nvSpPr>
          <p:cNvPr id="6" name="Espace réservé du numéro de diapositive 5"/>
          <p:cNvSpPr>
            <a:spLocks noGrp="1"/>
          </p:cNvSpPr>
          <p:nvPr>
            <p:ph type="sldNum" sz="quarter" idx="12"/>
          </p:nvPr>
        </p:nvSpPr>
        <p:spPr/>
        <p:txBody>
          <a:bodyPr rtlCol="0"/>
          <a:lstStyle>
            <a:lvl1pPr>
              <a:defRPr>
                <a:solidFill>
                  <a:prstClr val="black">
                    <a:tint val="75000"/>
                  </a:prstClr>
                </a:solidFill>
                <a:effectLst>
                  <a:outerShdw blurRad="38100" dist="38100" dir="2700000" algn="tl">
                    <a:srgbClr val="000000">
                      <a:alpha val="43137"/>
                    </a:srgbClr>
                  </a:outerShdw>
                </a:effectLst>
                <a:latin typeface="Arial" pitchFamily="34" charset="0"/>
              </a:defRPr>
            </a:lvl1pPr>
          </a:lstStyle>
          <a:p>
            <a:pPr>
              <a:defRPr/>
            </a:pPr>
            <a:fld id="{CAF25BB7-C843-4D0C-A15C-5969A4AB79CB}" type="slidenum">
              <a:rPr lang="fr-FR"/>
              <a:pPr>
                <a:defRPr/>
              </a:pPr>
              <a:t>‹#›</a:t>
            </a:fld>
            <a:endParaRPr lang="fr-F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EC99FA52-A2B1-47D2-84AA-2372B75F9905}" type="slidenum">
              <a:rPr lang="en-GB"/>
              <a:pPr>
                <a:defRPr/>
              </a:pPr>
              <a:t>‹#›</a:t>
            </a:fld>
            <a:endParaRPr lang="en-GB"/>
          </a:p>
        </p:txBody>
      </p:sp>
    </p:spTree>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wipe dir="r"/>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wipe dir="r"/>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4"/>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wipe dir="r"/>
  </p:transition>
</p:sldLayout>
</file>

<file path=ppt/slideLayouts/slideLayout6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60446" y="2409835"/>
            <a:ext cx="3927475" cy="4581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40335" y="2409835"/>
            <a:ext cx="3927475" cy="4581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wipe dir="r"/>
  </p:transition>
</p:sldLayout>
</file>

<file path=ppt/slideLayouts/slideLayout6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wipe dir="r"/>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wipe dir="r"/>
  </p:transition>
</p:sldLayout>
</file>

<file path=ppt/slideLayouts/slideLayout6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wipe dir="r"/>
  </p:transition>
</p:sldLayout>
</file>

<file path=ppt/slideLayouts/slideLayout6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wipe dir="r"/>
  </p:transition>
</p:sldLayout>
</file>

<file path=ppt/slideLayouts/slideLayout6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wipe dir="r"/>
  </p:transition>
</p:sldLayout>
</file>

<file path=ppt/slideLayouts/slideLayout6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wipe dir="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68AA38FB-1AF9-4084-8810-13CD563579B4}" type="slidenum">
              <a:rPr lang="en-GB"/>
              <a:pPr>
                <a:defRPr/>
              </a:pPr>
              <a:t>‹#›</a:t>
            </a:fld>
            <a:endParaRPr lang="en-GB"/>
          </a:p>
        </p:txBody>
      </p:sp>
    </p:spTree>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2" y="155578"/>
            <a:ext cx="2208213" cy="68357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3988" y="155578"/>
            <a:ext cx="6475412" cy="68357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wipe dir="r"/>
  </p:transition>
</p:sldLayout>
</file>

<file path=ppt/slideLayouts/slideLayout65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3996" y="155575"/>
            <a:ext cx="8836025" cy="75565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960439" y="2409835"/>
            <a:ext cx="8007350" cy="4581525"/>
          </a:xfrm>
        </p:spPr>
        <p:txBody>
          <a:bodyPr/>
          <a:lstStyle/>
          <a:p>
            <a:pPr lvl="0"/>
            <a:r>
              <a:rPr lang="en-US" noProof="0" smtClean="0"/>
              <a:t>Click icon to add table</a:t>
            </a:r>
          </a:p>
        </p:txBody>
      </p:sp>
    </p:spTree>
  </p:cSld>
  <p:clrMapOvr>
    <a:masterClrMapping/>
  </p:clrMapOvr>
  <p:transition>
    <p:wipe dir="r"/>
  </p:transition>
</p:sldLayout>
</file>

<file path=ppt/slideLayouts/slideLayout6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D70AB684-8495-4820-B012-6AB48A8446BD}" type="datetimeFigureOut">
              <a:rPr lang="en-GB"/>
              <a:pPr>
                <a:defRPr/>
              </a:pPr>
              <a:t>10/12/2016</a:t>
            </a:fld>
            <a:endParaRPr lang="en-GB"/>
          </a:p>
        </p:txBody>
      </p:sp>
      <p:sp>
        <p:nvSpPr>
          <p:cNvPr id="5" name="Footer Placeholder 4"/>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96EBEECA-433B-4438-A4CA-2FD3B530A95A}" type="slidenum">
              <a:rPr lang="en-GB"/>
              <a:pPr>
                <a:defRPr/>
              </a:pPr>
              <a:t>‹#›</a:t>
            </a:fld>
            <a:endParaRPr lang="en-GB"/>
          </a:p>
        </p:txBody>
      </p:sp>
    </p:spTree>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78CC7FEE-286D-4AE2-B92C-A7576F23B215}" type="datetimeFigureOut">
              <a:rPr lang="en-GB"/>
              <a:pPr>
                <a:defRPr/>
              </a:pPr>
              <a:t>10/12/2016</a:t>
            </a:fld>
            <a:endParaRPr lang="en-GB"/>
          </a:p>
        </p:txBody>
      </p:sp>
      <p:sp>
        <p:nvSpPr>
          <p:cNvPr id="5" name="Footer Placeholder 4"/>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6E5DC2DC-073E-490D-B66D-9C44EC9E11B3}" type="slidenum">
              <a:rPr lang="en-GB"/>
              <a:pPr>
                <a:defRPr/>
              </a:pPr>
              <a:t>‹#›</a:t>
            </a:fld>
            <a:endParaRPr lang="en-GB"/>
          </a:p>
        </p:txBody>
      </p:sp>
    </p:spTree>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709744"/>
            <a:ext cx="78867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623887" y="4589508"/>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9C2F2654-7A70-4A3A-99FD-DB2C90CFCA8D}" type="datetimeFigureOut">
              <a:rPr lang="en-GB"/>
              <a:pPr>
                <a:defRPr/>
              </a:pPr>
              <a:t>10/12/2016</a:t>
            </a:fld>
            <a:endParaRPr lang="en-GB"/>
          </a:p>
        </p:txBody>
      </p:sp>
      <p:sp>
        <p:nvSpPr>
          <p:cNvPr id="5" name="Footer Placeholder 4"/>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6C593E7C-C09F-4A55-B20C-98B09EFE759F}" type="slidenum">
              <a:rPr lang="en-GB"/>
              <a:pPr>
                <a:defRPr/>
              </a:pPr>
              <a:t>‹#›</a:t>
            </a:fld>
            <a:endParaRPr lang="en-GB"/>
          </a:p>
        </p:txBody>
      </p:sp>
    </p:spTree>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66C42564-0972-45F2-B20A-0891FAA82894}" type="datetimeFigureOut">
              <a:rPr lang="en-GB"/>
              <a:pPr>
                <a:defRPr/>
              </a:pPr>
              <a:t>10/12/2016</a:t>
            </a:fld>
            <a:endParaRPr lang="en-GB"/>
          </a:p>
        </p:txBody>
      </p:sp>
      <p:sp>
        <p:nvSpPr>
          <p:cNvPr id="6" name="Footer Placeholder 5"/>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GB"/>
          </a:p>
        </p:txBody>
      </p:sp>
      <p:sp>
        <p:nvSpPr>
          <p:cNvPr id="7" name="Slide Number Placeholder 6"/>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0618C801-54E2-48EA-994F-1A0E97A4F39A}" type="slidenum">
              <a:rPr lang="en-GB"/>
              <a:pPr>
                <a:defRPr/>
              </a:pPr>
              <a:t>‹#›</a:t>
            </a:fld>
            <a:endParaRPr lang="en-GB"/>
          </a:p>
        </p:txBody>
      </p:sp>
    </p:spTree>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E284A7C7-228F-4708-8D24-43C62AB4AA32}" type="datetimeFigureOut">
              <a:rPr lang="en-GB"/>
              <a:pPr>
                <a:defRPr/>
              </a:pPr>
              <a:t>10/12/2016</a:t>
            </a:fld>
            <a:endParaRPr lang="en-GB"/>
          </a:p>
        </p:txBody>
      </p:sp>
      <p:sp>
        <p:nvSpPr>
          <p:cNvPr id="8" name="Footer Placeholder 7"/>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GB"/>
          </a:p>
        </p:txBody>
      </p:sp>
      <p:sp>
        <p:nvSpPr>
          <p:cNvPr id="9" name="Slide Number Placeholder 8"/>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E811005F-07B1-4FD2-97C8-DA7C1B03632B}" type="slidenum">
              <a:rPr lang="en-GB"/>
              <a:pPr>
                <a:defRPr/>
              </a:pPr>
              <a:t>‹#›</a:t>
            </a:fld>
            <a:endParaRPr lang="en-GB"/>
          </a:p>
        </p:txBody>
      </p:sp>
    </p:spTree>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9BD2CA8E-2DCC-4067-8E9A-97F15CC14BBC}" type="datetimeFigureOut">
              <a:rPr lang="en-GB"/>
              <a:pPr>
                <a:defRPr/>
              </a:pPr>
              <a:t>10/12/2016</a:t>
            </a:fld>
            <a:endParaRPr lang="en-GB"/>
          </a:p>
        </p:txBody>
      </p:sp>
      <p:sp>
        <p:nvSpPr>
          <p:cNvPr id="4" name="Footer Placeholder 3"/>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GB"/>
          </a:p>
        </p:txBody>
      </p:sp>
      <p:sp>
        <p:nvSpPr>
          <p:cNvPr id="5" name="Slide Number Placeholder 4"/>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6EBCBF4E-4FAB-473B-A8D9-D353734BDEC0}" type="slidenum">
              <a:rPr lang="en-GB"/>
              <a:pPr>
                <a:defRPr/>
              </a:pPr>
              <a:t>‹#›</a:t>
            </a:fld>
            <a:endParaRPr lang="en-GB"/>
          </a:p>
        </p:txBody>
      </p:sp>
    </p:spTree>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C6476156-5B69-4D86-B2FA-BD7152EADB0B}" type="datetimeFigureOut">
              <a:rPr lang="en-GB"/>
              <a:pPr>
                <a:defRPr/>
              </a:pPr>
              <a:t>10/12/2016</a:t>
            </a:fld>
            <a:endParaRPr lang="en-GB"/>
          </a:p>
        </p:txBody>
      </p:sp>
      <p:sp>
        <p:nvSpPr>
          <p:cNvPr id="3" name="Footer Placeholder 2"/>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GB"/>
          </a:p>
        </p:txBody>
      </p:sp>
      <p:sp>
        <p:nvSpPr>
          <p:cNvPr id="4" name="Slide Number Placeholder 3"/>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FDFB505A-13B3-4989-B9F6-72F681A095B3}" type="slidenum">
              <a:rPr lang="en-GB"/>
              <a:pPr>
                <a:defRPr/>
              </a:pPr>
              <a:t>‹#›</a:t>
            </a:fld>
            <a:endParaRPr lang="en-GB"/>
          </a:p>
        </p:txBody>
      </p:sp>
    </p:spTree>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3887391" y="987432"/>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0023610F-58B2-4A44-84CA-6CDA553ECD34}" type="datetimeFigureOut">
              <a:rPr lang="en-GB"/>
              <a:pPr>
                <a:defRPr/>
              </a:pPr>
              <a:t>10/12/2016</a:t>
            </a:fld>
            <a:endParaRPr lang="en-GB"/>
          </a:p>
        </p:txBody>
      </p:sp>
      <p:sp>
        <p:nvSpPr>
          <p:cNvPr id="6" name="Footer Placeholder 5"/>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GB"/>
          </a:p>
        </p:txBody>
      </p:sp>
      <p:sp>
        <p:nvSpPr>
          <p:cNvPr id="7" name="Slide Number Placeholder 6"/>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1BA2F032-9406-4EF5-98DB-A73557BEC13B}" type="slidenum">
              <a:rPr lang="en-GB"/>
              <a:pPr>
                <a:defRPr/>
              </a:pPr>
              <a:t>‹#›</a:t>
            </a:fld>
            <a:endParaRPr lang="en-GB"/>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CE6A9025-519D-46BD-88D7-90A12B0D820D}" type="slidenum">
              <a:rPr lang="en-GB"/>
              <a:pPr>
                <a:defRPr/>
              </a:pPr>
              <a:t>‹#›</a:t>
            </a:fld>
            <a:endParaRPr lang="en-GB"/>
          </a:p>
        </p:txBody>
      </p:sp>
    </p:spTree>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3887391" y="987432"/>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9C8613E5-E75F-4A1F-833B-96D427F5E902}" type="datetimeFigureOut">
              <a:rPr lang="en-GB"/>
              <a:pPr>
                <a:defRPr/>
              </a:pPr>
              <a:t>10/12/2016</a:t>
            </a:fld>
            <a:endParaRPr lang="en-GB"/>
          </a:p>
        </p:txBody>
      </p:sp>
      <p:sp>
        <p:nvSpPr>
          <p:cNvPr id="6" name="Footer Placeholder 5"/>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GB"/>
          </a:p>
        </p:txBody>
      </p:sp>
      <p:sp>
        <p:nvSpPr>
          <p:cNvPr id="7" name="Slide Number Placeholder 6"/>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6ACE3FF6-06C8-44A4-9C7F-1F957B7E4A02}" type="slidenum">
              <a:rPr lang="en-GB"/>
              <a:pPr>
                <a:defRPr/>
              </a:pPr>
              <a:t>‹#›</a:t>
            </a:fld>
            <a:endParaRPr lang="en-GB"/>
          </a:p>
        </p:txBody>
      </p:sp>
    </p:spTree>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9E9BAD63-7EDA-4860-8BF2-F4BF6534DF47}" type="datetimeFigureOut">
              <a:rPr lang="en-GB"/>
              <a:pPr>
                <a:defRPr/>
              </a:pPr>
              <a:t>10/12/2016</a:t>
            </a:fld>
            <a:endParaRPr lang="en-GB"/>
          </a:p>
        </p:txBody>
      </p:sp>
      <p:sp>
        <p:nvSpPr>
          <p:cNvPr id="5" name="Footer Placeholder 4"/>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4A4E49B9-5211-4DF3-AE9F-92D1CA6ABFE1}" type="slidenum">
              <a:rPr lang="en-GB"/>
              <a:pPr>
                <a:defRPr/>
              </a:pPr>
              <a:t>‹#›</a:t>
            </a:fld>
            <a:endParaRPr lang="en-GB"/>
          </a:p>
        </p:txBody>
      </p:sp>
    </p:spTree>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C92C30B0-0DD0-4EAB-8A5B-8E77D17ED357}" type="datetimeFigureOut">
              <a:rPr lang="en-GB"/>
              <a:pPr>
                <a:defRPr/>
              </a:pPr>
              <a:t>10/12/2016</a:t>
            </a:fld>
            <a:endParaRPr lang="en-GB"/>
          </a:p>
        </p:txBody>
      </p:sp>
      <p:sp>
        <p:nvSpPr>
          <p:cNvPr id="5" name="Footer Placeholder 4"/>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AD59C52C-DA23-4316-962A-380083F6DA1E}" type="slidenum">
              <a:rPr lang="en-GB"/>
              <a:pPr>
                <a:defRPr/>
              </a:pPr>
              <a:t>‹#›</a:t>
            </a:fld>
            <a:endParaRPr lang="en-GB"/>
          </a:p>
        </p:txBody>
      </p:sp>
    </p:spTree>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Straight Connector 3"/>
          <p:cNvSpPr>
            <a:spLocks noChangeShapeType="1"/>
          </p:cNvSpPr>
          <p:nvPr/>
        </p:nvSpPr>
        <p:spPr bwMode="auto">
          <a:xfrm>
            <a:off x="514350" y="534990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sz="1800">
              <a:solidFill>
                <a:prstClr val="black"/>
              </a:solidFill>
              <a:effectLst/>
              <a:latin typeface="Segoe UI Light"/>
            </a:endParaRPr>
          </a:p>
        </p:txBody>
      </p:sp>
      <p:sp>
        <p:nvSpPr>
          <p:cNvPr id="29" name="Title 28"/>
          <p:cNvSpPr>
            <a:spLocks noGrp="1"/>
          </p:cNvSpPr>
          <p:nvPr>
            <p:ph type="ctrTitle"/>
          </p:nvPr>
        </p:nvSpPr>
        <p:spPr>
          <a:xfrm>
            <a:off x="381000" y="4853417"/>
            <a:ext cx="8458200" cy="1222375"/>
          </a:xfrm>
        </p:spPr>
        <p:txBody>
          <a:bodyPr anchor="t"/>
          <a:lstStyle/>
          <a:p>
            <a:r>
              <a:rPr lang="en-US" smtClean="0"/>
              <a:t>Click to edit Master title style</a:t>
            </a:r>
            <a:endParaRPr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5" name="Date Placeholder 15"/>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C8656842-6D2E-4ABF-855C-23B67A64C470}" type="datetimeFigureOut">
              <a:rPr lang="en-US"/>
              <a:pPr>
                <a:defRPr/>
              </a:pPr>
              <a:t>12/10/2016</a:t>
            </a:fld>
            <a:endParaRPr lang="en-US"/>
          </a:p>
        </p:txBody>
      </p:sp>
      <p:sp>
        <p:nvSpPr>
          <p:cNvPr id="6" name="Footer Placeholder 1"/>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US"/>
          </a:p>
        </p:txBody>
      </p:sp>
      <p:sp>
        <p:nvSpPr>
          <p:cNvPr id="7" name="Slide Number Placeholder 14"/>
          <p:cNvSpPr>
            <a:spLocks noGrp="1"/>
          </p:cNvSpPr>
          <p:nvPr>
            <p:ph type="sldNum" sz="quarter" idx="12"/>
          </p:nvPr>
        </p:nvSpPr>
        <p:spPr>
          <a:xfrm>
            <a:off x="8229600" y="6473825"/>
            <a:ext cx="758825" cy="247650"/>
          </a:xfrm>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7CCFAD37-655D-4B82-BCA0-B5960EC991AB}" type="slidenum">
              <a:rPr lang="en-US"/>
              <a:pPr>
                <a:defRPr/>
              </a:pPr>
              <a:t>‹#›</a:t>
            </a:fld>
            <a:endParaRPr lang="en-US" dirty="0"/>
          </a:p>
        </p:txBody>
      </p:sp>
    </p:spTree>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lang="en-US" smtClean="0"/>
              <a:t>Click to edit Master title style</a:t>
            </a:r>
            <a:endParaRPr lang="en-US"/>
          </a:p>
        </p:txBody>
      </p:sp>
      <p:sp>
        <p:nvSpPr>
          <p:cNvPr id="27" name="Content Placeholder 26"/>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4"/>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2EF85589-479A-4033-AC95-233AE54F9AEF}" type="datetimeFigureOut">
              <a:rPr lang="en-US"/>
              <a:pPr>
                <a:defRPr/>
              </a:pPr>
              <a:t>12/10/2016</a:t>
            </a:fld>
            <a:endParaRPr lang="en-US"/>
          </a:p>
        </p:txBody>
      </p:sp>
      <p:sp>
        <p:nvSpPr>
          <p:cNvPr id="5" name="Footer Placeholder 18"/>
          <p:cNvSpPr>
            <a:spLocks noGrp="1"/>
          </p:cNvSpPr>
          <p:nvPr>
            <p:ph type="ftr" sz="quarter" idx="11"/>
          </p:nvPr>
        </p:nvSpPr>
        <p:spPr>
          <a:xfrm>
            <a:off x="3581400" y="76200"/>
            <a:ext cx="2895600" cy="288925"/>
          </a:xfrm>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US"/>
          </a:p>
        </p:txBody>
      </p:sp>
      <p:sp>
        <p:nvSpPr>
          <p:cNvPr id="6" name="Slide Number Placeholder 15"/>
          <p:cNvSpPr>
            <a:spLocks noGrp="1"/>
          </p:cNvSpPr>
          <p:nvPr>
            <p:ph type="sldNum" sz="quarter" idx="12"/>
          </p:nvPr>
        </p:nvSpPr>
        <p:spPr>
          <a:xfrm>
            <a:off x="8229600" y="6473825"/>
            <a:ext cx="758825" cy="247650"/>
          </a:xfrm>
        </p:spPr>
        <p:txBody>
          <a:bodyPr/>
          <a:lstStyle>
            <a:lvl1pPr fontAlgn="base">
              <a:spcBef>
                <a:spcPct val="0"/>
              </a:spcBef>
              <a:spcAft>
                <a:spcPct val="0"/>
              </a:spcAft>
              <a:defRPr>
                <a:solidFill>
                  <a:prstClr val="white">
                    <a:tint val="75000"/>
                  </a:prstClr>
                </a:solidFill>
                <a:effectLst>
                  <a:outerShdw blurRad="38100" dist="38100" dir="2700000" algn="tl">
                    <a:srgbClr val="000000">
                      <a:alpha val="43137"/>
                    </a:srgbClr>
                  </a:outerShdw>
                </a:effectLst>
                <a:latin typeface="Arial" pitchFamily="34" charset="0"/>
              </a:defRPr>
            </a:lvl1pPr>
          </a:lstStyle>
          <a:p>
            <a:pPr>
              <a:defRPr/>
            </a:pPr>
            <a:fld id="{AC98B093-3863-4784-8DC5-C746720B211A}" type="slidenum">
              <a:rPr lang="en-US"/>
              <a:pPr>
                <a:defRPr/>
              </a:pPr>
              <a:t>‹#›</a:t>
            </a:fld>
            <a:endParaRPr lang="en-US"/>
          </a:p>
        </p:txBody>
      </p:sp>
    </p:spTree>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Straight Connector 3"/>
          <p:cNvSpPr>
            <a:spLocks noChangeShapeType="1"/>
          </p:cNvSpPr>
          <p:nvPr/>
        </p:nvSpPr>
        <p:spPr bwMode="auto">
          <a:xfrm>
            <a:off x="514350" y="3444904"/>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sz="1800">
              <a:solidFill>
                <a:prstClr val="white"/>
              </a:solidFill>
              <a:effectLst/>
              <a:latin typeface="Segoe UI Light"/>
            </a:endParaRPr>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8" name="Title 7"/>
          <p:cNvSpPr>
            <a:spLocks noGrp="1"/>
          </p:cNvSpPr>
          <p:nvPr>
            <p:ph type="title"/>
          </p:nvPr>
        </p:nvSpPr>
        <p:spPr>
          <a:xfrm>
            <a:off x="180475" y="2947087"/>
            <a:ext cx="8686800" cy="1184825"/>
          </a:xfrm>
        </p:spPr>
        <p:txBody>
          <a:bodyPr rtlCol="0" anchor="t"/>
          <a:lstStyle>
            <a:lvl1pPr algn="r">
              <a:defRPr/>
            </a:lvl1pPr>
          </a:lstStyle>
          <a:p>
            <a:r>
              <a:rPr lang="en-US" smtClean="0"/>
              <a:t>Click to edit Master title style</a:t>
            </a:r>
            <a:endParaRPr lang="en-US"/>
          </a:p>
        </p:txBody>
      </p:sp>
      <p:sp>
        <p:nvSpPr>
          <p:cNvPr id="5" name="Date Placeholder 18"/>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81676DE3-2712-42C0-B7FF-75074E0DC69B}" type="datetimeFigureOut">
              <a:rPr lang="en-US"/>
              <a:pPr>
                <a:defRPr/>
              </a:pPr>
              <a:t>12/10/2016</a:t>
            </a:fld>
            <a:endParaRPr lang="en-US"/>
          </a:p>
        </p:txBody>
      </p:sp>
      <p:sp>
        <p:nvSpPr>
          <p:cNvPr id="7" name="Footer Placeholder 10"/>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US"/>
          </a:p>
        </p:txBody>
      </p:sp>
      <p:sp>
        <p:nvSpPr>
          <p:cNvPr id="9" name="Slide Number Placeholder 15"/>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D73FF83F-658C-4D69-B126-5C4DD9689E30}" type="slidenum">
              <a:rPr lang="en-US"/>
              <a:pPr>
                <a:defRPr/>
              </a:pPr>
              <a:t>‹#›</a:t>
            </a:fld>
            <a:endParaRPr lang="en-US"/>
          </a:p>
        </p:txBody>
      </p:sp>
    </p:spTree>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lang="en-US" smtClean="0"/>
              <a:t>Click to edit Master title style</a:t>
            </a:r>
            <a:endParaRPr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0"/>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D40C11FF-214B-42E3-9D9C-F2763CD97423}" type="datetimeFigureOut">
              <a:rPr lang="en-US"/>
              <a:pPr>
                <a:defRPr/>
              </a:pPr>
              <a:t>12/10/2016</a:t>
            </a:fld>
            <a:endParaRPr lang="en-US"/>
          </a:p>
        </p:txBody>
      </p:sp>
      <p:sp>
        <p:nvSpPr>
          <p:cNvPr id="6" name="Footer Placeholder 9"/>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US"/>
          </a:p>
        </p:txBody>
      </p:sp>
      <p:sp>
        <p:nvSpPr>
          <p:cNvPr id="7" name="Slide Number Placeholder 30"/>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06C09C5B-4973-43AC-8E0B-092EF0572481}" type="slidenum">
              <a:rPr lang="en-US"/>
              <a:pPr>
                <a:defRPr/>
              </a:pPr>
              <a:t>‹#›</a:t>
            </a:fld>
            <a:endParaRPr lang="en-US"/>
          </a:p>
        </p:txBody>
      </p:sp>
    </p:spTree>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601980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sz="1800">
              <a:solidFill>
                <a:prstClr val="black"/>
              </a:solidFill>
              <a:effectLst/>
              <a:latin typeface="Segoe UI Light"/>
            </a:endParaRPr>
          </a:p>
        </p:txBody>
      </p:sp>
      <p:sp>
        <p:nvSpPr>
          <p:cNvPr id="29" name="Title 28"/>
          <p:cNvSpPr>
            <a:spLocks noGrp="1"/>
          </p:cNvSpPr>
          <p:nvPr>
            <p:ph type="title"/>
          </p:nvPr>
        </p:nvSpPr>
        <p:spPr>
          <a:xfrm>
            <a:off x="304800" y="5410200"/>
            <a:ext cx="8610600" cy="882650"/>
          </a:xfrm>
        </p:spPr>
        <p:txBody>
          <a:bodyPr/>
          <a:lstStyle>
            <a:lvl1pPr>
              <a:defRPr/>
            </a:lvl1pPr>
          </a:lstStyle>
          <a:p>
            <a:r>
              <a:rPr lang="en-US" smtClean="0"/>
              <a:t>Click to edit Master title style</a:t>
            </a:r>
            <a:endParaRPr lang="en-US"/>
          </a:p>
        </p:txBody>
      </p:sp>
      <p:sp>
        <p:nvSpPr>
          <p:cNvPr id="13" name="Text Placeholder 12"/>
          <p:cNvSpPr>
            <a:spLocks noGrp="1"/>
          </p:cNvSpPr>
          <p:nvPr>
            <p:ph type="body" idx="1"/>
          </p:nvPr>
        </p:nvSpPr>
        <p:spPr>
          <a:xfrm>
            <a:off x="281445"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Content Placeholder 3"/>
          <p:cNvSpPr>
            <a:spLocks noGrp="1"/>
          </p:cNvSpPr>
          <p:nvPr>
            <p:ph sz="quarter" idx="2"/>
          </p:nvPr>
        </p:nvSpPr>
        <p:spPr>
          <a:xfrm>
            <a:off x="281445" y="1316043"/>
            <a:ext cx="4290556" cy="39417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8" name="Content Placeholder 27"/>
          <p:cNvSpPr>
            <a:spLocks noGrp="1"/>
          </p:cNvSpPr>
          <p:nvPr>
            <p:ph sz="quarter" idx="4"/>
          </p:nvPr>
        </p:nvSpPr>
        <p:spPr>
          <a:xfrm>
            <a:off x="4648730" y="1316043"/>
            <a:ext cx="4288536" cy="39417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9"/>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2B58B972-F3C3-4380-BB13-428302966F2D}" type="datetimeFigureOut">
              <a:rPr lang="en-US"/>
              <a:pPr>
                <a:defRPr/>
              </a:pPr>
              <a:t>12/10/2016</a:t>
            </a:fld>
            <a:endParaRPr lang="en-US"/>
          </a:p>
        </p:txBody>
      </p:sp>
      <p:sp>
        <p:nvSpPr>
          <p:cNvPr id="9" name="Footer Placeholder 5"/>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US"/>
          </a:p>
        </p:txBody>
      </p:sp>
      <p:sp>
        <p:nvSpPr>
          <p:cNvPr id="10" name="Slide Number Placeholder 6"/>
          <p:cNvSpPr>
            <a:spLocks noGrp="1"/>
          </p:cNvSpPr>
          <p:nvPr>
            <p:ph type="sldNum" sz="quarter" idx="12"/>
          </p:nvPr>
        </p:nvSpPr>
        <p:spPr>
          <a:xfrm>
            <a:off x="8229600" y="6477000"/>
            <a:ext cx="762000" cy="247650"/>
          </a:xfrm>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440C779C-311A-40E5-B0B7-280BB75257DC}" type="slidenum">
              <a:rPr lang="en-US"/>
              <a:pPr>
                <a:defRPr/>
              </a:pPr>
              <a:t>‹#›</a:t>
            </a:fld>
            <a:endParaRPr lang="en-US" dirty="0"/>
          </a:p>
        </p:txBody>
      </p:sp>
    </p:spTree>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lang="en-US" smtClean="0"/>
              <a:t>Click to edit Master title style</a:t>
            </a:r>
            <a:endParaRPr lang="en-US"/>
          </a:p>
        </p:txBody>
      </p:sp>
      <p:sp>
        <p:nvSpPr>
          <p:cNvPr id="3" name="Date Placeholder 11"/>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36403B46-3070-4329-9571-8088F2CBD30A}" type="datetimeFigureOut">
              <a:rPr lang="en-US"/>
              <a:pPr>
                <a:defRPr/>
              </a:pPr>
              <a:t>12/10/2016</a:t>
            </a:fld>
            <a:endParaRPr lang="en-US"/>
          </a:p>
        </p:txBody>
      </p:sp>
      <p:sp>
        <p:nvSpPr>
          <p:cNvPr id="4" name="Footer Placeholder 20"/>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US"/>
          </a:p>
        </p:txBody>
      </p:sp>
      <p:sp>
        <p:nvSpPr>
          <p:cNvPr id="5" name="Slide Number Placeholder 5"/>
          <p:cNvSpPr>
            <a:spLocks noGrp="1"/>
          </p:cNvSpPr>
          <p:nvPr>
            <p:ph type="sldNum" sz="quarter" idx="12"/>
          </p:nvPr>
        </p:nvSpPr>
        <p:spPr/>
        <p:txBody>
          <a:bodyPr/>
          <a:lstStyle>
            <a:lvl1pPr fontAlgn="base">
              <a:spcBef>
                <a:spcPct val="0"/>
              </a:spcBef>
              <a:spcAft>
                <a:spcPct val="0"/>
              </a:spcAft>
              <a:defRPr>
                <a:solidFill>
                  <a:prstClr val="white">
                    <a:tint val="75000"/>
                  </a:prstClr>
                </a:solidFill>
                <a:effectLst>
                  <a:outerShdw blurRad="38100" dist="38100" dir="2700000" algn="tl">
                    <a:srgbClr val="000000">
                      <a:alpha val="43137"/>
                    </a:srgbClr>
                  </a:outerShdw>
                </a:effectLst>
                <a:latin typeface="Arial" pitchFamily="34" charset="0"/>
              </a:defRPr>
            </a:lvl1pPr>
          </a:lstStyle>
          <a:p>
            <a:pPr>
              <a:defRPr/>
            </a:pPr>
            <a:fld id="{9BBF121A-93AF-459E-A86E-25E8882FB810}" type="slidenum">
              <a:rPr lang="en-US"/>
              <a:pPr>
                <a:defRPr/>
              </a:pPr>
              <a:t>‹#›</a:t>
            </a:fld>
            <a:endParaRPr lang="en-US"/>
          </a:p>
        </p:txBody>
      </p:sp>
    </p:spTree>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2"/>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B0D0AA08-FC46-4A75-8AC0-6225AADD223C}" type="datetimeFigureOut">
              <a:rPr lang="en-US"/>
              <a:pPr>
                <a:defRPr/>
              </a:pPr>
              <a:t>12/10/2016</a:t>
            </a:fld>
            <a:endParaRPr lang="en-US"/>
          </a:p>
        </p:txBody>
      </p:sp>
      <p:sp>
        <p:nvSpPr>
          <p:cNvPr id="3" name="Footer Placeholder 23"/>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US"/>
          </a:p>
        </p:txBody>
      </p:sp>
      <p:sp>
        <p:nvSpPr>
          <p:cNvPr id="4" name="Slide Number Placeholder 6"/>
          <p:cNvSpPr>
            <a:spLocks noGrp="1"/>
          </p:cNvSpPr>
          <p:nvPr>
            <p:ph type="sldNum" sz="quarter" idx="12"/>
          </p:nvPr>
        </p:nvSpPr>
        <p:spPr/>
        <p:txBody>
          <a:bodyPr/>
          <a:lstStyle>
            <a:lvl1pPr fontAlgn="base">
              <a:spcBef>
                <a:spcPct val="0"/>
              </a:spcBef>
              <a:spcAft>
                <a:spcPct val="0"/>
              </a:spcAft>
              <a:defRPr>
                <a:solidFill>
                  <a:prstClr val="white">
                    <a:tint val="75000"/>
                  </a:prstClr>
                </a:solidFill>
                <a:effectLst>
                  <a:outerShdw blurRad="38100" dist="38100" dir="2700000" algn="tl">
                    <a:srgbClr val="000000">
                      <a:alpha val="43137"/>
                    </a:srgbClr>
                  </a:outerShdw>
                </a:effectLst>
                <a:latin typeface="Arial" pitchFamily="34" charset="0"/>
              </a:defRPr>
            </a:lvl1pPr>
          </a:lstStyle>
          <a:p>
            <a:pPr>
              <a:defRPr/>
            </a:pPr>
            <a:fld id="{53D7C87F-1EE6-429E-8FE4-BD0752BEA67A}" type="slidenum">
              <a:rPr lang="en-US"/>
              <a:pPr>
                <a:defRPr/>
              </a:pPr>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B064ECF1-BA54-4D57-89AA-6CE5381EFFEB}" type="slidenum">
              <a:rPr lang="en-GB"/>
              <a:pPr>
                <a:defRPr/>
              </a:pPr>
              <a:t>‹#›</a:t>
            </a:fld>
            <a:endParaRPr lang="en-GB"/>
          </a:p>
        </p:txBody>
      </p:sp>
    </p:spTree>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514350" y="5849123"/>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sz="1800">
              <a:solidFill>
                <a:prstClr val="black"/>
              </a:solidFill>
              <a:effectLst/>
              <a:latin typeface="Segoe UI Light"/>
            </a:endParaRPr>
          </a:p>
        </p:txBody>
      </p:sp>
      <p:sp>
        <p:nvSpPr>
          <p:cNvPr id="12" name="Title 11"/>
          <p:cNvSpPr>
            <a:spLocks noGrp="1"/>
          </p:cNvSpPr>
          <p:nvPr>
            <p:ph type="title"/>
          </p:nvPr>
        </p:nvSpPr>
        <p:spPr>
          <a:xfrm>
            <a:off x="457200" y="5486400"/>
            <a:ext cx="8458200" cy="520700"/>
          </a:xfrm>
        </p:spPr>
        <p:txBody>
          <a:bodyPr/>
          <a:lstStyle>
            <a:lvl1pPr algn="l">
              <a:buNone/>
              <a:defRPr sz="2000" b="1"/>
            </a:lvl1pPr>
          </a:lstStyle>
          <a:p>
            <a:r>
              <a:rPr lang="en-US" smtClean="0"/>
              <a:t>Click to edit Master title style</a:t>
            </a:r>
            <a:endParaRPr lang="en-US"/>
          </a:p>
        </p:txBody>
      </p:sp>
      <p:sp>
        <p:nvSpPr>
          <p:cNvPr id="26" name="Text Placeholder 25"/>
          <p:cNvSpPr>
            <a:spLocks noGrp="1"/>
          </p:cNvSpPr>
          <p:nvPr>
            <p:ph type="body" idx="2"/>
          </p:nvPr>
        </p:nvSpPr>
        <p:spPr>
          <a:xfrm>
            <a:off x="457202"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4"/>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A389A618-BEA4-4385-ADAD-6EB167ABB094}" type="datetimeFigureOut">
              <a:rPr lang="en-US"/>
              <a:pPr>
                <a:defRPr/>
              </a:pPr>
              <a:t>12/10/2016</a:t>
            </a:fld>
            <a:endParaRPr lang="en-US"/>
          </a:p>
        </p:txBody>
      </p:sp>
      <p:sp>
        <p:nvSpPr>
          <p:cNvPr id="7" name="Footer Placeholder 28"/>
          <p:cNvSpPr>
            <a:spLocks noGrp="1"/>
          </p:cNvSpPr>
          <p:nvPr>
            <p:ph type="ftr" sz="quarter" idx="11"/>
          </p:nvPr>
        </p:nvSpPr>
        <p:spPr/>
        <p:txBody>
          <a:bodyPr/>
          <a:lstStyle>
            <a:lvl1pPr fontAlgn="base">
              <a:spcBef>
                <a:spcPct val="0"/>
              </a:spcBef>
              <a:spcAft>
                <a:spcPct val="0"/>
              </a:spcAft>
              <a:defRPr dirty="0">
                <a:effectLst>
                  <a:outerShdw blurRad="38100" dist="38100" dir="2700000" algn="tl">
                    <a:srgbClr val="000000">
                      <a:alpha val="43137"/>
                    </a:srgbClr>
                  </a:outerShdw>
                </a:effectLst>
                <a:latin typeface="Arial" pitchFamily="34" charset="0"/>
              </a:defRPr>
            </a:lvl1pPr>
          </a:lstStyle>
          <a:p>
            <a:pPr>
              <a:defRPr/>
            </a:pPr>
            <a:endParaRPr lang="en-US"/>
          </a:p>
        </p:txBody>
      </p:sp>
      <p:sp>
        <p:nvSpPr>
          <p:cNvPr id="8" name="Slide Number Placeholder 6"/>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E6B0B96F-2CC7-4051-8CEB-32EB2267A8ED}" type="slidenum">
              <a:rPr lang="en-US"/>
              <a:pPr>
                <a:defRPr/>
              </a:pPr>
              <a:t>‹#›</a:t>
            </a:fld>
            <a:endParaRPr lang="en-US"/>
          </a:p>
        </p:txBody>
      </p:sp>
    </p:spTree>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17" name="Title 16"/>
          <p:cNvSpPr>
            <a:spLocks noGrp="1"/>
          </p:cNvSpPr>
          <p:nvPr>
            <p:ph type="title"/>
          </p:nvPr>
        </p:nvSpPr>
        <p:spPr>
          <a:xfrm>
            <a:off x="381000" y="4993760"/>
            <a:ext cx="5867400" cy="522288"/>
          </a:xfrm>
        </p:spPr>
        <p:txBody>
          <a:bodyPr/>
          <a:lstStyle>
            <a:lvl1pPr algn="l">
              <a:buNone/>
              <a:defRPr sz="2000" b="1"/>
            </a:lvl1pPr>
          </a:lstStyle>
          <a:p>
            <a:r>
              <a:rPr lang="en-US" smtClean="0"/>
              <a:t>Click to edit Master title style</a:t>
            </a:r>
            <a:endParaRPr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6"/>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3B14F543-6827-4D24-B385-02A53D7C2190}" type="datetimeFigureOut">
              <a:rPr lang="en-US"/>
              <a:pPr>
                <a:defRPr/>
              </a:pPr>
              <a:t>12/10/2016</a:t>
            </a:fld>
            <a:endParaRPr lang="en-US"/>
          </a:p>
        </p:txBody>
      </p:sp>
      <p:sp>
        <p:nvSpPr>
          <p:cNvPr id="6" name="Footer Placeholder 4"/>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US"/>
          </a:p>
        </p:txBody>
      </p:sp>
      <p:sp>
        <p:nvSpPr>
          <p:cNvPr id="7" name="Slide Number Placeholder 30"/>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8865FB30-AB95-4CE3-9F68-EEC55BEB2A98}" type="slidenum">
              <a:rPr lang="en-US"/>
              <a:pPr>
                <a:defRPr/>
              </a:pPr>
              <a:t>‹#›</a:t>
            </a:fld>
            <a:endParaRPr lang="en-US"/>
          </a:p>
        </p:txBody>
      </p:sp>
    </p:spTree>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84E46E6C-67B4-4DE3-8A15-00CC4D9AC8B2}" type="datetimeFigureOut">
              <a:rPr lang="en-US"/>
              <a:pPr>
                <a:defRPr/>
              </a:pPr>
              <a:t>12/10/2016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B6FA1FAF-DE21-4014-BE8B-437F23B07CB9}" type="slidenum">
              <a:rPr lang="en-US"/>
              <a:pPr>
                <a:defRPr/>
              </a:pPr>
              <a:t>‹#›</a:t>
            </a:fld>
            <a:endParaRPr lang="en-US"/>
          </a:p>
        </p:txBody>
      </p:sp>
    </p:spTree>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9"/>
            <a:ext cx="18288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49279"/>
            <a:ext cx="6248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EBDBA20B-DEC0-4429-AFAA-86846ED5E208}" type="datetimeFigureOut">
              <a:rPr lang="en-US"/>
              <a:pPr>
                <a:defRPr/>
              </a:pPr>
              <a:t>12/10/2016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7FA26EE0-D6A2-4F4C-B8A8-9EAC3557E87C}" type="slidenum">
              <a:rPr lang="en-US"/>
              <a:pPr>
                <a:defRPr/>
              </a:pPr>
              <a:t>‹#›</a:t>
            </a:fld>
            <a:endParaRPr lang="en-US"/>
          </a:p>
        </p:txBody>
      </p:sp>
    </p:spTree>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preserve="1" userDrawn="1">
  <p:cSld name="Bullet Slide">
    <p:spTree>
      <p:nvGrpSpPr>
        <p:cNvPr id="1" name=""/>
        <p:cNvGrpSpPr/>
        <p:nvPr/>
      </p:nvGrpSpPr>
      <p:grpSpPr>
        <a:xfrm>
          <a:off x="0" y="0"/>
          <a:ext cx="0" cy="0"/>
          <a:chOff x="0" y="0"/>
          <a:chExt cx="0" cy="0"/>
        </a:xfrm>
      </p:grpSpPr>
      <p:sp>
        <p:nvSpPr>
          <p:cNvPr id="2" name="Title 1"/>
          <p:cNvSpPr>
            <a:spLocks noGrp="1"/>
          </p:cNvSpPr>
          <p:nvPr>
            <p:ph type="title"/>
          </p:nvPr>
        </p:nvSpPr>
        <p:spPr>
          <a:xfrm>
            <a:off x="280988" y="249238"/>
            <a:ext cx="8418576" cy="553998"/>
          </a:xfrm>
          <a:noFill/>
          <a:ln>
            <a:noFill/>
          </a:ln>
        </p:spPr>
        <p:txBody>
          <a:bodyPr wrap="square" lIns="0" tIns="0" rIns="0" bIns="0" numCol="1" anchor="t" anchorCtr="0" compatLnSpc="1">
            <a:prstTxWarp prst="textNoShape">
              <a:avLst/>
            </a:prstTxWarp>
            <a:spAutoFit/>
          </a:bodyPr>
          <a:lstStyle>
            <a:lvl1pPr>
              <a:defRPr lang="en-US" dirty="0"/>
            </a:lvl1pPr>
          </a:lstStyle>
          <a:p>
            <a:pPr lvl="0"/>
            <a:r>
              <a:rPr lang="en-US" smtClean="0"/>
              <a:t>Click to edit Master title style</a:t>
            </a:r>
            <a:endParaRPr lang="en-US" dirty="0"/>
          </a:p>
        </p:txBody>
      </p:sp>
      <p:sp>
        <p:nvSpPr>
          <p:cNvPr id="6" name="Text Placeholder 5"/>
          <p:cNvSpPr>
            <a:spLocks noGrp="1"/>
          </p:cNvSpPr>
          <p:nvPr>
            <p:ph type="body" sz="quarter" idx="12"/>
          </p:nvPr>
        </p:nvSpPr>
        <p:spPr>
          <a:xfrm>
            <a:off x="280991" y="989466"/>
            <a:ext cx="8430895" cy="1692771"/>
          </a:xfrm>
          <a:noFill/>
          <a:ln>
            <a:noFill/>
          </a:ln>
        </p:spPr>
        <p:txBody>
          <a:bodyPr lIns="0" tIns="0" rIns="0" bIns="0">
            <a:spAutoFit/>
          </a:bodyPr>
          <a:lstStyle>
            <a:lvl1pPr>
              <a:spcBef>
                <a:spcPts val="600"/>
              </a:spcBef>
              <a:defRPr lang="en-US" sz="1800" b="0" dirty="0" smtClean="0"/>
            </a:lvl1pPr>
            <a:lvl2pPr>
              <a:spcBef>
                <a:spcPts val="600"/>
              </a:spcBef>
              <a:defRPr lang="en-US" sz="1800" b="0" dirty="0" smtClean="0"/>
            </a:lvl2pPr>
            <a:lvl3pPr>
              <a:spcBef>
                <a:spcPts val="600"/>
              </a:spcBef>
              <a:defRPr lang="en-US" sz="1800" b="0" dirty="0" smtClean="0"/>
            </a:lvl3pPr>
            <a:lvl4pPr>
              <a:spcBef>
                <a:spcPts val="600"/>
              </a:spcBef>
              <a:defRPr lang="en-US" sz="1800" b="0" dirty="0" smtClean="0"/>
            </a:lvl4pPr>
            <a:lvl5pPr>
              <a:spcBef>
                <a:spcPts val="600"/>
              </a:spcBef>
              <a:defRPr lang="en-US" sz="1800" b="0" dirty="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10"/>
          <p:cNvSpPr>
            <a:spLocks noGrp="1"/>
          </p:cNvSpPr>
          <p:nvPr>
            <p:ph type="body" sz="quarter" idx="14"/>
          </p:nvPr>
        </p:nvSpPr>
        <p:spPr>
          <a:xfrm>
            <a:off x="512066" y="6291269"/>
            <a:ext cx="8220075" cy="138499"/>
          </a:xfrm>
          <a:noFill/>
          <a:ln w="9525">
            <a:noFill/>
            <a:miter lim="800000"/>
            <a:headEnd/>
            <a:tailEnd/>
          </a:ln>
          <a:effectLst/>
        </p:spPr>
        <p:txBody>
          <a:bodyPr anchor="b"/>
          <a:lstStyle>
            <a:lvl1pPr marL="173038" indent="-173038">
              <a:spcBef>
                <a:spcPts val="100"/>
              </a:spcBef>
              <a:buClr>
                <a:schemeClr val="tx1"/>
              </a:buClr>
              <a:buFontTx/>
              <a:buNone/>
              <a:defRPr lang="en-US" sz="1000" dirty="0">
                <a:solidFill>
                  <a:schemeClr val="tx1"/>
                </a:solidFill>
                <a:latin typeface="+mn-lt"/>
                <a:ea typeface="+mn-ea"/>
                <a:cs typeface="+mn-cs"/>
              </a:defRPr>
            </a:lvl1pPr>
          </a:lstStyle>
          <a:p>
            <a:pPr lvl="0"/>
            <a:r>
              <a:rPr lang="en-US" smtClean="0"/>
              <a:t>Click to edit Master text styles</a:t>
            </a:r>
          </a:p>
        </p:txBody>
      </p:sp>
      <p:sp>
        <p:nvSpPr>
          <p:cNvPr id="8" name="Text Placeholder 10"/>
          <p:cNvSpPr>
            <a:spLocks noGrp="1"/>
          </p:cNvSpPr>
          <p:nvPr>
            <p:ph type="body" sz="quarter" idx="15"/>
          </p:nvPr>
        </p:nvSpPr>
        <p:spPr>
          <a:xfrm>
            <a:off x="512064" y="6638550"/>
            <a:ext cx="8257032" cy="138499"/>
          </a:xfrm>
        </p:spPr>
        <p:txBody>
          <a:bodyPr anchor="b"/>
          <a:lstStyle>
            <a:lvl1pPr marL="0" indent="0">
              <a:spcBef>
                <a:spcPts val="100"/>
              </a:spcBef>
              <a:buNone/>
              <a:defRPr sz="1000"/>
            </a:lvl1pPr>
            <a:lvl2pPr>
              <a:defRPr sz="1000"/>
            </a:lvl2pPr>
            <a:lvl3pPr>
              <a:defRPr sz="1000"/>
            </a:lvl3pPr>
            <a:lvl4pPr>
              <a:defRPr sz="1000"/>
            </a:lvl4pPr>
            <a:lvl5pPr>
              <a:defRPr sz="1000"/>
            </a:lvl5pPr>
          </a:lstStyle>
          <a:p>
            <a:pPr lvl="0"/>
            <a:r>
              <a:rPr lang="en-US" smtClean="0"/>
              <a:t>Click to edit Master text styles</a:t>
            </a:r>
          </a:p>
        </p:txBody>
      </p:sp>
      <p:sp>
        <p:nvSpPr>
          <p:cNvPr id="7" name="Slide Number Placeholder 4"/>
          <p:cNvSpPr>
            <a:spLocks noGrp="1"/>
          </p:cNvSpPr>
          <p:nvPr>
            <p:ph type="sldNum" sz="quarter" idx="16"/>
          </p:nvPr>
        </p:nvSpPr>
        <p:spPr/>
        <p:txBody>
          <a:bodyPr/>
          <a:lstStyle>
            <a:lvl1pPr fontAlgn="base">
              <a:spcBef>
                <a:spcPct val="0"/>
              </a:spcBef>
              <a:spcAft>
                <a:spcPct val="0"/>
              </a:spcAft>
              <a:defRPr>
                <a:solidFill>
                  <a:prstClr val="white">
                    <a:tint val="75000"/>
                  </a:prstClr>
                </a:solidFill>
                <a:effectLst>
                  <a:outerShdw blurRad="38100" dist="38100" dir="2700000" algn="tl">
                    <a:srgbClr val="000000">
                      <a:alpha val="43137"/>
                    </a:srgbClr>
                  </a:outerShdw>
                </a:effectLst>
                <a:latin typeface="Arial" pitchFamily="34" charset="0"/>
              </a:defRPr>
            </a:lvl1pPr>
          </a:lstStyle>
          <a:p>
            <a:pPr>
              <a:defRPr/>
            </a:pPr>
            <a:fld id="{3AF3CD59-D4B6-44A0-B9BD-71B7E2DBB63D}" type="slidenum">
              <a:rPr lang="en-US"/>
              <a:pPr>
                <a:defRPr/>
              </a:pPr>
              <a:t>‹#›</a:t>
            </a:fld>
            <a:endParaRPr lang="en-US"/>
          </a:p>
        </p:txBody>
      </p:sp>
    </p:spTree>
  </p:cSld>
  <p:clrMapOvr>
    <a:masterClrMapping/>
  </p:clrMapOvr>
  <p:transition>
    <p:fade/>
  </p:transition>
</p:sldLayout>
</file>

<file path=ppt/slideLayouts/slideLayout675.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31"/>
            <a:ext cx="7772400" cy="1470025"/>
          </a:xfrm>
        </p:spPr>
        <p:txBody>
          <a:bodyPr/>
          <a:lstStyle/>
          <a:p>
            <a:r>
              <a:rPr lang="en-US" smtClean="0"/>
              <a:t>Click to edit Master title style</a:t>
            </a:r>
            <a:endParaRPr lang="en-US"/>
          </a:p>
        </p:txBody>
      </p:sp>
      <p:sp>
        <p:nvSpPr>
          <p:cNvPr id="3" name="Und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b="1">
                <a:effectLst>
                  <a:outerShdw blurRad="38100" dist="38100" dir="2700000" algn="tl">
                    <a:srgbClr val="000000">
                      <a:alpha val="43137"/>
                    </a:srgbClr>
                  </a:outerShdw>
                </a:effectLst>
              </a:defRPr>
            </a:lvl1pPr>
          </a:lstStyle>
          <a:p>
            <a:pPr>
              <a:defRPr/>
            </a:pPr>
            <a:endParaRPr lang="da-DK"/>
          </a:p>
        </p:txBody>
      </p:sp>
      <p:sp>
        <p:nvSpPr>
          <p:cNvPr id="5" name="Rectangle 5"/>
          <p:cNvSpPr>
            <a:spLocks noGrp="1" noChangeArrowheads="1"/>
          </p:cNvSpPr>
          <p:nvPr>
            <p:ph type="ftr" sz="quarter" idx="11"/>
          </p:nvPr>
        </p:nvSpPr>
        <p:spPr/>
        <p:txBody>
          <a:bodyPr/>
          <a:lstStyle>
            <a:lvl1pPr>
              <a:defRPr b="1">
                <a:effectLst>
                  <a:outerShdw blurRad="38100" dist="38100" dir="2700000" algn="tl">
                    <a:srgbClr val="000000">
                      <a:alpha val="43137"/>
                    </a:srgbClr>
                  </a:outerShdw>
                </a:effectLst>
              </a:defRPr>
            </a:lvl1pPr>
          </a:lstStyle>
          <a:p>
            <a:pPr>
              <a:defRPr/>
            </a:pPr>
            <a:endParaRPr lang="da-DK"/>
          </a:p>
        </p:txBody>
      </p:sp>
      <p:sp>
        <p:nvSpPr>
          <p:cNvPr id="6" name="Rectangle 6"/>
          <p:cNvSpPr>
            <a:spLocks noGrp="1" noChangeArrowheads="1"/>
          </p:cNvSpPr>
          <p:nvPr>
            <p:ph type="sldNum" sz="quarter" idx="12"/>
          </p:nvPr>
        </p:nvSpPr>
        <p:spPr/>
        <p:txBody>
          <a:bodyPr/>
          <a:lstStyle>
            <a:lvl1pPr>
              <a:defRPr b="1">
                <a:effectLst>
                  <a:outerShdw blurRad="38100" dist="38100" dir="2700000" algn="tl">
                    <a:srgbClr val="000000">
                      <a:alpha val="43137"/>
                    </a:srgbClr>
                  </a:outerShdw>
                </a:effectLst>
              </a:defRPr>
            </a:lvl1pPr>
          </a:lstStyle>
          <a:p>
            <a:pPr>
              <a:defRPr/>
            </a:pPr>
            <a:fld id="{BB6E7C81-6AD0-4044-A8B5-BDA7E7295C3B}" type="slidenum">
              <a:rPr lang="da-DK"/>
              <a:pPr>
                <a:defRPr/>
              </a:pPr>
              <a:t>‹#›</a:t>
            </a:fld>
            <a:endParaRPr lang="da-DK"/>
          </a:p>
        </p:txBody>
      </p:sp>
    </p:spTree>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en-US"/>
          </a:p>
        </p:txBody>
      </p:sp>
      <p:sp>
        <p:nvSpPr>
          <p:cNvPr id="3" name="Pladsholder til indhold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b="1">
                <a:effectLst>
                  <a:outerShdw blurRad="38100" dist="38100" dir="2700000" algn="tl">
                    <a:srgbClr val="000000">
                      <a:alpha val="43137"/>
                    </a:srgbClr>
                  </a:outerShdw>
                </a:effectLst>
              </a:defRPr>
            </a:lvl1pPr>
          </a:lstStyle>
          <a:p>
            <a:pPr>
              <a:defRPr/>
            </a:pPr>
            <a:endParaRPr lang="da-DK"/>
          </a:p>
        </p:txBody>
      </p:sp>
      <p:sp>
        <p:nvSpPr>
          <p:cNvPr id="5" name="Rectangle 5"/>
          <p:cNvSpPr>
            <a:spLocks noGrp="1" noChangeArrowheads="1"/>
          </p:cNvSpPr>
          <p:nvPr>
            <p:ph type="ftr" sz="quarter" idx="11"/>
          </p:nvPr>
        </p:nvSpPr>
        <p:spPr/>
        <p:txBody>
          <a:bodyPr/>
          <a:lstStyle>
            <a:lvl1pPr>
              <a:defRPr b="1">
                <a:effectLst>
                  <a:outerShdw blurRad="38100" dist="38100" dir="2700000" algn="tl">
                    <a:srgbClr val="000000">
                      <a:alpha val="43137"/>
                    </a:srgbClr>
                  </a:outerShdw>
                </a:effectLst>
              </a:defRPr>
            </a:lvl1pPr>
          </a:lstStyle>
          <a:p>
            <a:pPr>
              <a:defRPr/>
            </a:pPr>
            <a:endParaRPr lang="da-DK"/>
          </a:p>
        </p:txBody>
      </p:sp>
      <p:sp>
        <p:nvSpPr>
          <p:cNvPr id="6" name="Rectangle 6"/>
          <p:cNvSpPr>
            <a:spLocks noGrp="1" noChangeArrowheads="1"/>
          </p:cNvSpPr>
          <p:nvPr>
            <p:ph type="sldNum" sz="quarter" idx="12"/>
          </p:nvPr>
        </p:nvSpPr>
        <p:spPr/>
        <p:txBody>
          <a:bodyPr/>
          <a:lstStyle>
            <a:lvl1pPr>
              <a:defRPr b="1">
                <a:effectLst>
                  <a:outerShdw blurRad="38100" dist="38100" dir="2700000" algn="tl">
                    <a:srgbClr val="000000">
                      <a:alpha val="43137"/>
                    </a:srgbClr>
                  </a:outerShdw>
                </a:effectLst>
              </a:defRPr>
            </a:lvl1pPr>
          </a:lstStyle>
          <a:p>
            <a:pPr>
              <a:defRPr/>
            </a:pPr>
            <a:fld id="{F7A6EC29-B3B5-446B-A7F1-C51025D876CC}" type="slidenum">
              <a:rPr lang="da-DK"/>
              <a:pPr>
                <a:defRPr/>
              </a:pPr>
              <a:t>‹#›</a:t>
            </a:fld>
            <a:endParaRPr lang="da-DK"/>
          </a:p>
        </p:txBody>
      </p:sp>
    </p:spTree>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b="1">
                <a:effectLst>
                  <a:outerShdw blurRad="38100" dist="38100" dir="2700000" algn="tl">
                    <a:srgbClr val="000000">
                      <a:alpha val="43137"/>
                    </a:srgbClr>
                  </a:outerShdw>
                </a:effectLst>
              </a:defRPr>
            </a:lvl1pPr>
          </a:lstStyle>
          <a:p>
            <a:pPr>
              <a:defRPr/>
            </a:pPr>
            <a:endParaRPr lang="da-DK"/>
          </a:p>
        </p:txBody>
      </p:sp>
      <p:sp>
        <p:nvSpPr>
          <p:cNvPr id="5" name="Rectangle 5"/>
          <p:cNvSpPr>
            <a:spLocks noGrp="1" noChangeArrowheads="1"/>
          </p:cNvSpPr>
          <p:nvPr>
            <p:ph type="ftr" sz="quarter" idx="11"/>
          </p:nvPr>
        </p:nvSpPr>
        <p:spPr/>
        <p:txBody>
          <a:bodyPr/>
          <a:lstStyle>
            <a:lvl1pPr>
              <a:defRPr b="1">
                <a:effectLst>
                  <a:outerShdw blurRad="38100" dist="38100" dir="2700000" algn="tl">
                    <a:srgbClr val="000000">
                      <a:alpha val="43137"/>
                    </a:srgbClr>
                  </a:outerShdw>
                </a:effectLst>
              </a:defRPr>
            </a:lvl1pPr>
          </a:lstStyle>
          <a:p>
            <a:pPr>
              <a:defRPr/>
            </a:pPr>
            <a:endParaRPr lang="da-DK"/>
          </a:p>
        </p:txBody>
      </p:sp>
      <p:sp>
        <p:nvSpPr>
          <p:cNvPr id="6" name="Rectangle 6"/>
          <p:cNvSpPr>
            <a:spLocks noGrp="1" noChangeArrowheads="1"/>
          </p:cNvSpPr>
          <p:nvPr>
            <p:ph type="sldNum" sz="quarter" idx="12"/>
          </p:nvPr>
        </p:nvSpPr>
        <p:spPr/>
        <p:txBody>
          <a:bodyPr/>
          <a:lstStyle>
            <a:lvl1pPr>
              <a:defRPr b="1">
                <a:effectLst>
                  <a:outerShdw blurRad="38100" dist="38100" dir="2700000" algn="tl">
                    <a:srgbClr val="000000">
                      <a:alpha val="43137"/>
                    </a:srgbClr>
                  </a:outerShdw>
                </a:effectLst>
              </a:defRPr>
            </a:lvl1pPr>
          </a:lstStyle>
          <a:p>
            <a:pPr>
              <a:defRPr/>
            </a:pPr>
            <a:fld id="{FCDF3442-F462-4C5E-A9B4-67090327E69B}" type="slidenum">
              <a:rPr lang="da-DK"/>
              <a:pPr>
                <a:defRPr/>
              </a:pPr>
              <a:t>‹#›</a:t>
            </a:fld>
            <a:endParaRPr lang="da-DK"/>
          </a:p>
        </p:txBody>
      </p:sp>
    </p:spTree>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en-US"/>
          </a:p>
        </p:txBody>
      </p:sp>
      <p:sp>
        <p:nvSpPr>
          <p:cNvPr id="3" name="Pladsholder til indhold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Pladsholder til indhold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b="1">
                <a:effectLst>
                  <a:outerShdw blurRad="38100" dist="38100" dir="2700000" algn="tl">
                    <a:srgbClr val="000000">
                      <a:alpha val="43137"/>
                    </a:srgbClr>
                  </a:outerShdw>
                </a:effectLst>
              </a:defRPr>
            </a:lvl1pPr>
          </a:lstStyle>
          <a:p>
            <a:pPr>
              <a:defRPr/>
            </a:pPr>
            <a:endParaRPr lang="da-DK"/>
          </a:p>
        </p:txBody>
      </p:sp>
      <p:sp>
        <p:nvSpPr>
          <p:cNvPr id="6" name="Rectangle 5"/>
          <p:cNvSpPr>
            <a:spLocks noGrp="1" noChangeArrowheads="1"/>
          </p:cNvSpPr>
          <p:nvPr>
            <p:ph type="ftr" sz="quarter" idx="11"/>
          </p:nvPr>
        </p:nvSpPr>
        <p:spPr/>
        <p:txBody>
          <a:bodyPr/>
          <a:lstStyle>
            <a:lvl1pPr>
              <a:defRPr b="1">
                <a:effectLst>
                  <a:outerShdw blurRad="38100" dist="38100" dir="2700000" algn="tl">
                    <a:srgbClr val="000000">
                      <a:alpha val="43137"/>
                    </a:srgbClr>
                  </a:outerShdw>
                </a:effectLst>
              </a:defRPr>
            </a:lvl1pPr>
          </a:lstStyle>
          <a:p>
            <a:pPr>
              <a:defRPr/>
            </a:pPr>
            <a:endParaRPr lang="da-DK"/>
          </a:p>
        </p:txBody>
      </p:sp>
      <p:sp>
        <p:nvSpPr>
          <p:cNvPr id="7" name="Rectangle 6"/>
          <p:cNvSpPr>
            <a:spLocks noGrp="1" noChangeArrowheads="1"/>
          </p:cNvSpPr>
          <p:nvPr>
            <p:ph type="sldNum" sz="quarter" idx="12"/>
          </p:nvPr>
        </p:nvSpPr>
        <p:spPr/>
        <p:txBody>
          <a:bodyPr/>
          <a:lstStyle>
            <a:lvl1pPr>
              <a:defRPr b="1">
                <a:effectLst>
                  <a:outerShdw blurRad="38100" dist="38100" dir="2700000" algn="tl">
                    <a:srgbClr val="000000">
                      <a:alpha val="43137"/>
                    </a:srgbClr>
                  </a:outerShdw>
                </a:effectLst>
              </a:defRPr>
            </a:lvl1pPr>
          </a:lstStyle>
          <a:p>
            <a:pPr>
              <a:defRPr/>
            </a:pPr>
            <a:fld id="{D1111B35-D3B7-418F-BF9C-1DE4F35BCA95}" type="slidenum">
              <a:rPr lang="da-DK"/>
              <a:pPr>
                <a:defRPr/>
              </a:pPr>
              <a:t>‹#›</a:t>
            </a:fld>
            <a:endParaRPr lang="da-DK"/>
          </a:p>
        </p:txBody>
      </p:sp>
    </p:spTree>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en-US" smtClean="0"/>
              <a:t>Click to edit Master title style</a:t>
            </a:r>
            <a:endParaRPr lang="en-US"/>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Pladsholder til tekst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Pladsholder til indhold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b="1">
                <a:effectLst>
                  <a:outerShdw blurRad="38100" dist="38100" dir="2700000" algn="tl">
                    <a:srgbClr val="000000">
                      <a:alpha val="43137"/>
                    </a:srgbClr>
                  </a:outerShdw>
                </a:effectLst>
              </a:defRPr>
            </a:lvl1pPr>
          </a:lstStyle>
          <a:p>
            <a:pPr>
              <a:defRPr/>
            </a:pPr>
            <a:endParaRPr lang="da-DK"/>
          </a:p>
        </p:txBody>
      </p:sp>
      <p:sp>
        <p:nvSpPr>
          <p:cNvPr id="8" name="Rectangle 5"/>
          <p:cNvSpPr>
            <a:spLocks noGrp="1" noChangeArrowheads="1"/>
          </p:cNvSpPr>
          <p:nvPr>
            <p:ph type="ftr" sz="quarter" idx="11"/>
          </p:nvPr>
        </p:nvSpPr>
        <p:spPr/>
        <p:txBody>
          <a:bodyPr/>
          <a:lstStyle>
            <a:lvl1pPr>
              <a:defRPr b="1">
                <a:effectLst>
                  <a:outerShdw blurRad="38100" dist="38100" dir="2700000" algn="tl">
                    <a:srgbClr val="000000">
                      <a:alpha val="43137"/>
                    </a:srgbClr>
                  </a:outerShdw>
                </a:effectLst>
              </a:defRPr>
            </a:lvl1pPr>
          </a:lstStyle>
          <a:p>
            <a:pPr>
              <a:defRPr/>
            </a:pPr>
            <a:endParaRPr lang="da-DK"/>
          </a:p>
        </p:txBody>
      </p:sp>
      <p:sp>
        <p:nvSpPr>
          <p:cNvPr id="9" name="Rectangle 6"/>
          <p:cNvSpPr>
            <a:spLocks noGrp="1" noChangeArrowheads="1"/>
          </p:cNvSpPr>
          <p:nvPr>
            <p:ph type="sldNum" sz="quarter" idx="12"/>
          </p:nvPr>
        </p:nvSpPr>
        <p:spPr/>
        <p:txBody>
          <a:bodyPr/>
          <a:lstStyle>
            <a:lvl1pPr>
              <a:defRPr b="1">
                <a:effectLst>
                  <a:outerShdw blurRad="38100" dist="38100" dir="2700000" algn="tl">
                    <a:srgbClr val="000000">
                      <a:alpha val="43137"/>
                    </a:srgbClr>
                  </a:outerShdw>
                </a:effectLst>
              </a:defRPr>
            </a:lvl1pPr>
          </a:lstStyle>
          <a:p>
            <a:pPr>
              <a:defRPr/>
            </a:pPr>
            <a:fld id="{C95E0B62-789B-4570-8F86-6DC5105BABDA}" type="slidenum">
              <a:rPr lang="da-DK"/>
              <a:pPr>
                <a:defRPr/>
              </a:pPr>
              <a:t>‹#›</a:t>
            </a:fld>
            <a:endParaRPr lang="da-DK"/>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C7C7A648-A7B1-49F3-BC13-8643A15BFBA4}" type="slidenum">
              <a:rPr lang="en-GB"/>
              <a:pPr>
                <a:defRPr/>
              </a:pPr>
              <a:t>‹#›</a:t>
            </a:fld>
            <a:endParaRPr lang="en-GB"/>
          </a:p>
        </p:txBody>
      </p:sp>
    </p:spTree>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b="1">
                <a:effectLst>
                  <a:outerShdw blurRad="38100" dist="38100" dir="2700000" algn="tl">
                    <a:srgbClr val="000000">
                      <a:alpha val="43137"/>
                    </a:srgbClr>
                  </a:outerShdw>
                </a:effectLst>
              </a:defRPr>
            </a:lvl1pPr>
          </a:lstStyle>
          <a:p>
            <a:pPr>
              <a:defRPr/>
            </a:pPr>
            <a:endParaRPr lang="da-DK"/>
          </a:p>
        </p:txBody>
      </p:sp>
      <p:sp>
        <p:nvSpPr>
          <p:cNvPr id="4" name="Rectangle 5"/>
          <p:cNvSpPr>
            <a:spLocks noGrp="1" noChangeArrowheads="1"/>
          </p:cNvSpPr>
          <p:nvPr>
            <p:ph type="ftr" sz="quarter" idx="11"/>
          </p:nvPr>
        </p:nvSpPr>
        <p:spPr/>
        <p:txBody>
          <a:bodyPr/>
          <a:lstStyle>
            <a:lvl1pPr>
              <a:defRPr b="1">
                <a:effectLst>
                  <a:outerShdw blurRad="38100" dist="38100" dir="2700000" algn="tl">
                    <a:srgbClr val="000000">
                      <a:alpha val="43137"/>
                    </a:srgbClr>
                  </a:outerShdw>
                </a:effectLst>
              </a:defRPr>
            </a:lvl1pPr>
          </a:lstStyle>
          <a:p>
            <a:pPr>
              <a:defRPr/>
            </a:pPr>
            <a:endParaRPr lang="da-DK"/>
          </a:p>
        </p:txBody>
      </p:sp>
      <p:sp>
        <p:nvSpPr>
          <p:cNvPr id="5" name="Rectangle 6"/>
          <p:cNvSpPr>
            <a:spLocks noGrp="1" noChangeArrowheads="1"/>
          </p:cNvSpPr>
          <p:nvPr>
            <p:ph type="sldNum" sz="quarter" idx="12"/>
          </p:nvPr>
        </p:nvSpPr>
        <p:spPr/>
        <p:txBody>
          <a:bodyPr/>
          <a:lstStyle>
            <a:lvl1pPr>
              <a:defRPr b="1">
                <a:effectLst>
                  <a:outerShdw blurRad="38100" dist="38100" dir="2700000" algn="tl">
                    <a:srgbClr val="000000">
                      <a:alpha val="43137"/>
                    </a:srgbClr>
                  </a:outerShdw>
                </a:effectLst>
              </a:defRPr>
            </a:lvl1pPr>
          </a:lstStyle>
          <a:p>
            <a:pPr>
              <a:defRPr/>
            </a:pPr>
            <a:fld id="{4D838AC5-0150-463A-96B7-242D7E88BD7E}" type="slidenum">
              <a:rPr lang="da-DK"/>
              <a:pPr>
                <a:defRPr/>
              </a:pPr>
              <a:t>‹#›</a:t>
            </a:fld>
            <a:endParaRPr lang="da-DK"/>
          </a:p>
        </p:txBody>
      </p:sp>
    </p:spTree>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effectLst>
                  <a:outerShdw blurRad="38100" dist="38100" dir="2700000" algn="tl">
                    <a:srgbClr val="000000">
                      <a:alpha val="43137"/>
                    </a:srgbClr>
                  </a:outerShdw>
                </a:effectLst>
              </a:defRPr>
            </a:lvl1pPr>
          </a:lstStyle>
          <a:p>
            <a:pPr>
              <a:defRPr/>
            </a:pPr>
            <a:endParaRPr lang="da-DK"/>
          </a:p>
        </p:txBody>
      </p:sp>
      <p:sp>
        <p:nvSpPr>
          <p:cNvPr id="3" name="Rectangle 5"/>
          <p:cNvSpPr>
            <a:spLocks noGrp="1" noChangeArrowheads="1"/>
          </p:cNvSpPr>
          <p:nvPr>
            <p:ph type="ftr" sz="quarter" idx="11"/>
          </p:nvPr>
        </p:nvSpPr>
        <p:spPr/>
        <p:txBody>
          <a:bodyPr/>
          <a:lstStyle>
            <a:lvl1pPr>
              <a:defRPr b="1">
                <a:effectLst>
                  <a:outerShdw blurRad="38100" dist="38100" dir="2700000" algn="tl">
                    <a:srgbClr val="000000">
                      <a:alpha val="43137"/>
                    </a:srgbClr>
                  </a:outerShdw>
                </a:effectLst>
              </a:defRPr>
            </a:lvl1pPr>
          </a:lstStyle>
          <a:p>
            <a:pPr>
              <a:defRPr/>
            </a:pPr>
            <a:endParaRPr lang="da-DK"/>
          </a:p>
        </p:txBody>
      </p:sp>
      <p:sp>
        <p:nvSpPr>
          <p:cNvPr id="4" name="Rectangle 6"/>
          <p:cNvSpPr>
            <a:spLocks noGrp="1" noChangeArrowheads="1"/>
          </p:cNvSpPr>
          <p:nvPr>
            <p:ph type="sldNum" sz="quarter" idx="12"/>
          </p:nvPr>
        </p:nvSpPr>
        <p:spPr/>
        <p:txBody>
          <a:bodyPr/>
          <a:lstStyle>
            <a:lvl1pPr>
              <a:defRPr b="1">
                <a:effectLst>
                  <a:outerShdw blurRad="38100" dist="38100" dir="2700000" algn="tl">
                    <a:srgbClr val="000000">
                      <a:alpha val="43137"/>
                    </a:srgbClr>
                  </a:outerShdw>
                </a:effectLst>
              </a:defRPr>
            </a:lvl1pPr>
          </a:lstStyle>
          <a:p>
            <a:pPr>
              <a:defRPr/>
            </a:pPr>
            <a:fld id="{227BC25E-9A15-4EB3-9762-EA35A165C99F}" type="slidenum">
              <a:rPr lang="da-DK"/>
              <a:pPr>
                <a:defRPr/>
              </a:pPr>
              <a:t>‹#›</a:t>
            </a:fld>
            <a:endParaRPr lang="da-DK"/>
          </a:p>
        </p:txBody>
      </p:sp>
    </p:spTree>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Pladsholder til indhold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Pladsholder til tekst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b="1">
                <a:effectLst>
                  <a:outerShdw blurRad="38100" dist="38100" dir="2700000" algn="tl">
                    <a:srgbClr val="000000">
                      <a:alpha val="43137"/>
                    </a:srgbClr>
                  </a:outerShdw>
                </a:effectLst>
              </a:defRPr>
            </a:lvl1pPr>
          </a:lstStyle>
          <a:p>
            <a:pPr>
              <a:defRPr/>
            </a:pPr>
            <a:endParaRPr lang="da-DK"/>
          </a:p>
        </p:txBody>
      </p:sp>
      <p:sp>
        <p:nvSpPr>
          <p:cNvPr id="6" name="Rectangle 5"/>
          <p:cNvSpPr>
            <a:spLocks noGrp="1" noChangeArrowheads="1"/>
          </p:cNvSpPr>
          <p:nvPr>
            <p:ph type="ftr" sz="quarter" idx="11"/>
          </p:nvPr>
        </p:nvSpPr>
        <p:spPr/>
        <p:txBody>
          <a:bodyPr/>
          <a:lstStyle>
            <a:lvl1pPr>
              <a:defRPr b="1">
                <a:effectLst>
                  <a:outerShdw blurRad="38100" dist="38100" dir="2700000" algn="tl">
                    <a:srgbClr val="000000">
                      <a:alpha val="43137"/>
                    </a:srgbClr>
                  </a:outerShdw>
                </a:effectLst>
              </a:defRPr>
            </a:lvl1pPr>
          </a:lstStyle>
          <a:p>
            <a:pPr>
              <a:defRPr/>
            </a:pPr>
            <a:endParaRPr lang="da-DK"/>
          </a:p>
        </p:txBody>
      </p:sp>
      <p:sp>
        <p:nvSpPr>
          <p:cNvPr id="7" name="Rectangle 6"/>
          <p:cNvSpPr>
            <a:spLocks noGrp="1" noChangeArrowheads="1"/>
          </p:cNvSpPr>
          <p:nvPr>
            <p:ph type="sldNum" sz="quarter" idx="12"/>
          </p:nvPr>
        </p:nvSpPr>
        <p:spPr/>
        <p:txBody>
          <a:bodyPr/>
          <a:lstStyle>
            <a:lvl1pPr>
              <a:defRPr b="1">
                <a:effectLst>
                  <a:outerShdw blurRad="38100" dist="38100" dir="2700000" algn="tl">
                    <a:srgbClr val="000000">
                      <a:alpha val="43137"/>
                    </a:srgbClr>
                  </a:outerShdw>
                </a:effectLst>
              </a:defRPr>
            </a:lvl1pPr>
          </a:lstStyle>
          <a:p>
            <a:pPr>
              <a:defRPr/>
            </a:pPr>
            <a:fld id="{823685B4-33DA-40F1-A3D0-DEE801974B18}" type="slidenum">
              <a:rPr lang="da-DK"/>
              <a:pPr>
                <a:defRPr/>
              </a:pPr>
              <a:t>‹#›</a:t>
            </a:fld>
            <a:endParaRPr lang="da-DK"/>
          </a:p>
        </p:txBody>
      </p:sp>
    </p:spTree>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b="1">
                <a:effectLst>
                  <a:outerShdw blurRad="38100" dist="38100" dir="2700000" algn="tl">
                    <a:srgbClr val="000000">
                      <a:alpha val="43137"/>
                    </a:srgbClr>
                  </a:outerShdw>
                </a:effectLst>
              </a:defRPr>
            </a:lvl1pPr>
          </a:lstStyle>
          <a:p>
            <a:pPr>
              <a:defRPr/>
            </a:pPr>
            <a:endParaRPr lang="da-DK"/>
          </a:p>
        </p:txBody>
      </p:sp>
      <p:sp>
        <p:nvSpPr>
          <p:cNvPr id="6" name="Rectangle 5"/>
          <p:cNvSpPr>
            <a:spLocks noGrp="1" noChangeArrowheads="1"/>
          </p:cNvSpPr>
          <p:nvPr>
            <p:ph type="ftr" sz="quarter" idx="11"/>
          </p:nvPr>
        </p:nvSpPr>
        <p:spPr/>
        <p:txBody>
          <a:bodyPr/>
          <a:lstStyle>
            <a:lvl1pPr>
              <a:defRPr b="1">
                <a:effectLst>
                  <a:outerShdw blurRad="38100" dist="38100" dir="2700000" algn="tl">
                    <a:srgbClr val="000000">
                      <a:alpha val="43137"/>
                    </a:srgbClr>
                  </a:outerShdw>
                </a:effectLst>
              </a:defRPr>
            </a:lvl1pPr>
          </a:lstStyle>
          <a:p>
            <a:pPr>
              <a:defRPr/>
            </a:pPr>
            <a:endParaRPr lang="da-DK"/>
          </a:p>
        </p:txBody>
      </p:sp>
      <p:sp>
        <p:nvSpPr>
          <p:cNvPr id="7" name="Rectangle 6"/>
          <p:cNvSpPr>
            <a:spLocks noGrp="1" noChangeArrowheads="1"/>
          </p:cNvSpPr>
          <p:nvPr>
            <p:ph type="sldNum" sz="quarter" idx="12"/>
          </p:nvPr>
        </p:nvSpPr>
        <p:spPr/>
        <p:txBody>
          <a:bodyPr/>
          <a:lstStyle>
            <a:lvl1pPr>
              <a:defRPr b="1">
                <a:effectLst>
                  <a:outerShdw blurRad="38100" dist="38100" dir="2700000" algn="tl">
                    <a:srgbClr val="000000">
                      <a:alpha val="43137"/>
                    </a:srgbClr>
                  </a:outerShdw>
                </a:effectLst>
              </a:defRPr>
            </a:lvl1pPr>
          </a:lstStyle>
          <a:p>
            <a:pPr>
              <a:defRPr/>
            </a:pPr>
            <a:fld id="{C1A7E212-348D-412B-A629-4AA9F6915CC7}" type="slidenum">
              <a:rPr lang="da-DK"/>
              <a:pPr>
                <a:defRPr/>
              </a:pPr>
              <a:t>‹#›</a:t>
            </a:fld>
            <a:endParaRPr lang="da-DK"/>
          </a:p>
        </p:txBody>
      </p:sp>
    </p:spTree>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en-US"/>
          </a:p>
        </p:txBody>
      </p:sp>
      <p:sp>
        <p:nvSpPr>
          <p:cNvPr id="3" name="Pladsholder til lodret titel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b="1">
                <a:effectLst>
                  <a:outerShdw blurRad="38100" dist="38100" dir="2700000" algn="tl">
                    <a:srgbClr val="000000">
                      <a:alpha val="43137"/>
                    </a:srgbClr>
                  </a:outerShdw>
                </a:effectLst>
              </a:defRPr>
            </a:lvl1pPr>
          </a:lstStyle>
          <a:p>
            <a:pPr>
              <a:defRPr/>
            </a:pPr>
            <a:endParaRPr lang="da-DK"/>
          </a:p>
        </p:txBody>
      </p:sp>
      <p:sp>
        <p:nvSpPr>
          <p:cNvPr id="5" name="Rectangle 5"/>
          <p:cNvSpPr>
            <a:spLocks noGrp="1" noChangeArrowheads="1"/>
          </p:cNvSpPr>
          <p:nvPr>
            <p:ph type="ftr" sz="quarter" idx="11"/>
          </p:nvPr>
        </p:nvSpPr>
        <p:spPr/>
        <p:txBody>
          <a:bodyPr/>
          <a:lstStyle>
            <a:lvl1pPr>
              <a:defRPr b="1">
                <a:effectLst>
                  <a:outerShdw blurRad="38100" dist="38100" dir="2700000" algn="tl">
                    <a:srgbClr val="000000">
                      <a:alpha val="43137"/>
                    </a:srgbClr>
                  </a:outerShdw>
                </a:effectLst>
              </a:defRPr>
            </a:lvl1pPr>
          </a:lstStyle>
          <a:p>
            <a:pPr>
              <a:defRPr/>
            </a:pPr>
            <a:endParaRPr lang="da-DK"/>
          </a:p>
        </p:txBody>
      </p:sp>
      <p:sp>
        <p:nvSpPr>
          <p:cNvPr id="6" name="Rectangle 6"/>
          <p:cNvSpPr>
            <a:spLocks noGrp="1" noChangeArrowheads="1"/>
          </p:cNvSpPr>
          <p:nvPr>
            <p:ph type="sldNum" sz="quarter" idx="12"/>
          </p:nvPr>
        </p:nvSpPr>
        <p:spPr/>
        <p:txBody>
          <a:bodyPr/>
          <a:lstStyle>
            <a:lvl1pPr>
              <a:defRPr b="1">
                <a:effectLst>
                  <a:outerShdw blurRad="38100" dist="38100" dir="2700000" algn="tl">
                    <a:srgbClr val="000000">
                      <a:alpha val="43137"/>
                    </a:srgbClr>
                  </a:outerShdw>
                </a:effectLst>
              </a:defRPr>
            </a:lvl1pPr>
          </a:lstStyle>
          <a:p>
            <a:pPr>
              <a:defRPr/>
            </a:pPr>
            <a:fld id="{0F097C4A-777B-49BE-A247-65C660267AD4}" type="slidenum">
              <a:rPr lang="da-DK"/>
              <a:pPr>
                <a:defRPr/>
              </a:pPr>
              <a:t>‹#›</a:t>
            </a:fld>
            <a:endParaRPr lang="da-DK"/>
          </a:p>
        </p:txBody>
      </p:sp>
    </p:spTree>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44"/>
            <a:ext cx="2057400" cy="5851525"/>
          </a:xfrm>
        </p:spPr>
        <p:txBody>
          <a:bodyPr vert="eaVert"/>
          <a:lstStyle/>
          <a:p>
            <a:r>
              <a:rPr lang="en-US" smtClean="0"/>
              <a:t>Click to edit Master title style</a:t>
            </a:r>
            <a:endParaRPr lang="en-US"/>
          </a:p>
        </p:txBody>
      </p:sp>
      <p:sp>
        <p:nvSpPr>
          <p:cNvPr id="3" name="Pladsholder til lodret titel 2"/>
          <p:cNvSpPr>
            <a:spLocks noGrp="1"/>
          </p:cNvSpPr>
          <p:nvPr>
            <p:ph type="body" orient="vert" idx="1"/>
          </p:nvPr>
        </p:nvSpPr>
        <p:spPr>
          <a:xfrm>
            <a:off x="457200" y="27464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b="1">
                <a:effectLst>
                  <a:outerShdw blurRad="38100" dist="38100" dir="2700000" algn="tl">
                    <a:srgbClr val="000000">
                      <a:alpha val="43137"/>
                    </a:srgbClr>
                  </a:outerShdw>
                </a:effectLst>
              </a:defRPr>
            </a:lvl1pPr>
          </a:lstStyle>
          <a:p>
            <a:pPr>
              <a:defRPr/>
            </a:pPr>
            <a:endParaRPr lang="da-DK"/>
          </a:p>
        </p:txBody>
      </p:sp>
      <p:sp>
        <p:nvSpPr>
          <p:cNvPr id="5" name="Rectangle 5"/>
          <p:cNvSpPr>
            <a:spLocks noGrp="1" noChangeArrowheads="1"/>
          </p:cNvSpPr>
          <p:nvPr>
            <p:ph type="ftr" sz="quarter" idx="11"/>
          </p:nvPr>
        </p:nvSpPr>
        <p:spPr/>
        <p:txBody>
          <a:bodyPr/>
          <a:lstStyle>
            <a:lvl1pPr>
              <a:defRPr b="1">
                <a:effectLst>
                  <a:outerShdw blurRad="38100" dist="38100" dir="2700000" algn="tl">
                    <a:srgbClr val="000000">
                      <a:alpha val="43137"/>
                    </a:srgbClr>
                  </a:outerShdw>
                </a:effectLst>
              </a:defRPr>
            </a:lvl1pPr>
          </a:lstStyle>
          <a:p>
            <a:pPr>
              <a:defRPr/>
            </a:pPr>
            <a:endParaRPr lang="da-DK"/>
          </a:p>
        </p:txBody>
      </p:sp>
      <p:sp>
        <p:nvSpPr>
          <p:cNvPr id="6" name="Rectangle 6"/>
          <p:cNvSpPr>
            <a:spLocks noGrp="1" noChangeArrowheads="1"/>
          </p:cNvSpPr>
          <p:nvPr>
            <p:ph type="sldNum" sz="quarter" idx="12"/>
          </p:nvPr>
        </p:nvSpPr>
        <p:spPr/>
        <p:txBody>
          <a:bodyPr/>
          <a:lstStyle>
            <a:lvl1pPr>
              <a:defRPr b="1">
                <a:effectLst>
                  <a:outerShdw blurRad="38100" dist="38100" dir="2700000" algn="tl">
                    <a:srgbClr val="000000">
                      <a:alpha val="43137"/>
                    </a:srgbClr>
                  </a:outerShdw>
                </a:effectLst>
              </a:defRPr>
            </a:lvl1pPr>
          </a:lstStyle>
          <a:p>
            <a:pPr>
              <a:defRPr/>
            </a:pPr>
            <a:fld id="{9D20A041-5DB5-40D4-A55F-3575993A6FE4}" type="slidenum">
              <a:rPr lang="da-DK"/>
              <a:pPr>
                <a:defRPr/>
              </a:pPr>
              <a:t>‹#›</a:t>
            </a:fld>
            <a:endParaRPr lang="da-DK"/>
          </a:p>
        </p:txBody>
      </p:sp>
    </p:spTree>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type="tbl" preserve="1">
  <p:cSld name="Titel og tab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Pladsholder til tabel 2"/>
          <p:cNvSpPr>
            <a:spLocks noGrp="1"/>
          </p:cNvSpPr>
          <p:nvPr>
            <p:ph type="tbl" idx="1"/>
          </p:nvPr>
        </p:nvSpPr>
        <p:spPr>
          <a:xfrm>
            <a:off x="457200" y="1600206"/>
            <a:ext cx="8229600" cy="4525963"/>
          </a:xfrm>
        </p:spPr>
        <p:txBody>
          <a:bodyPr/>
          <a:lstStyle/>
          <a:p>
            <a:pPr lvl="0"/>
            <a:r>
              <a:rPr lang="en-US" noProof="0" smtClean="0"/>
              <a:t>Click icon to add table</a:t>
            </a:r>
          </a:p>
        </p:txBody>
      </p:sp>
      <p:sp>
        <p:nvSpPr>
          <p:cNvPr id="4" name="Rectangle 4"/>
          <p:cNvSpPr>
            <a:spLocks noGrp="1" noChangeArrowheads="1"/>
          </p:cNvSpPr>
          <p:nvPr>
            <p:ph type="dt" sz="half" idx="10"/>
          </p:nvPr>
        </p:nvSpPr>
        <p:spPr/>
        <p:txBody>
          <a:bodyPr/>
          <a:lstStyle>
            <a:lvl1pPr>
              <a:defRPr b="1">
                <a:effectLst>
                  <a:outerShdw blurRad="38100" dist="38100" dir="2700000" algn="tl">
                    <a:srgbClr val="000000">
                      <a:alpha val="43137"/>
                    </a:srgbClr>
                  </a:outerShdw>
                </a:effectLst>
              </a:defRPr>
            </a:lvl1pPr>
          </a:lstStyle>
          <a:p>
            <a:pPr>
              <a:defRPr/>
            </a:pPr>
            <a:endParaRPr lang="da-DK"/>
          </a:p>
        </p:txBody>
      </p:sp>
      <p:sp>
        <p:nvSpPr>
          <p:cNvPr id="5" name="Rectangle 5"/>
          <p:cNvSpPr>
            <a:spLocks noGrp="1" noChangeArrowheads="1"/>
          </p:cNvSpPr>
          <p:nvPr>
            <p:ph type="ftr" sz="quarter" idx="11"/>
          </p:nvPr>
        </p:nvSpPr>
        <p:spPr/>
        <p:txBody>
          <a:bodyPr/>
          <a:lstStyle>
            <a:lvl1pPr>
              <a:defRPr b="1">
                <a:effectLst>
                  <a:outerShdw blurRad="38100" dist="38100" dir="2700000" algn="tl">
                    <a:srgbClr val="000000">
                      <a:alpha val="43137"/>
                    </a:srgbClr>
                  </a:outerShdw>
                </a:effectLst>
              </a:defRPr>
            </a:lvl1pPr>
          </a:lstStyle>
          <a:p>
            <a:pPr>
              <a:defRPr/>
            </a:pPr>
            <a:endParaRPr lang="da-DK"/>
          </a:p>
        </p:txBody>
      </p:sp>
      <p:sp>
        <p:nvSpPr>
          <p:cNvPr id="6" name="Rectangle 6"/>
          <p:cNvSpPr>
            <a:spLocks noGrp="1" noChangeArrowheads="1"/>
          </p:cNvSpPr>
          <p:nvPr>
            <p:ph type="sldNum" sz="quarter" idx="12"/>
          </p:nvPr>
        </p:nvSpPr>
        <p:spPr/>
        <p:txBody>
          <a:bodyPr/>
          <a:lstStyle>
            <a:lvl1pPr>
              <a:defRPr b="1">
                <a:effectLst>
                  <a:outerShdw blurRad="38100" dist="38100" dir="2700000" algn="tl">
                    <a:srgbClr val="000000">
                      <a:alpha val="43137"/>
                    </a:srgbClr>
                  </a:outerShdw>
                </a:effectLst>
              </a:defRPr>
            </a:lvl1pPr>
          </a:lstStyle>
          <a:p>
            <a:pPr>
              <a:defRPr/>
            </a:pPr>
            <a:fld id="{F3044E9F-397E-4913-BBA2-8061259A917D}" type="slidenum">
              <a:rPr lang="da-DK"/>
              <a:pPr>
                <a:defRPr/>
              </a:pPr>
              <a:t>‹#›</a:t>
            </a:fld>
            <a:endParaRPr lang="da-DK"/>
          </a:p>
        </p:txBody>
      </p:sp>
    </p:spTree>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p:txBody>
          <a:bodyPr/>
          <a:lstStyle>
            <a:lvl1pPr fontAlgn="base">
              <a:spcBef>
                <a:spcPct val="0"/>
              </a:spcBef>
              <a:spcAft>
                <a:spcPct val="0"/>
              </a:spcAft>
              <a:defRPr b="1">
                <a:effectLst>
                  <a:outerShdw blurRad="38100" dist="38100" dir="2700000" algn="tl">
                    <a:srgbClr val="000000">
                      <a:alpha val="43137"/>
                    </a:srgbClr>
                  </a:outerShdw>
                </a:effectLst>
              </a:defRPr>
            </a:lvl1pPr>
          </a:lstStyle>
          <a:p>
            <a:pPr>
              <a:defRPr/>
            </a:pPr>
            <a:endParaRPr lang="en-GB"/>
          </a:p>
        </p:txBody>
      </p:sp>
      <p:sp>
        <p:nvSpPr>
          <p:cNvPr id="5" name="Rectangle 5"/>
          <p:cNvSpPr>
            <a:spLocks noGrp="1" noChangeArrowheads="1"/>
          </p:cNvSpPr>
          <p:nvPr>
            <p:ph type="ftr" sz="quarter" idx="11"/>
          </p:nvPr>
        </p:nvSpPr>
        <p:spPr/>
        <p:txBody>
          <a:bodyPr/>
          <a:lstStyle>
            <a:lvl1pPr fontAlgn="base">
              <a:spcBef>
                <a:spcPct val="0"/>
              </a:spcBef>
              <a:spcAft>
                <a:spcPct val="0"/>
              </a:spcAft>
              <a:defRPr b="1">
                <a:effectLst>
                  <a:outerShdw blurRad="38100" dist="38100" dir="2700000" algn="tl">
                    <a:srgbClr val="000000">
                      <a:alpha val="43137"/>
                    </a:srgbClr>
                  </a:outerShdw>
                </a:effectLst>
              </a:defRPr>
            </a:lvl1pPr>
          </a:lstStyle>
          <a:p>
            <a:pPr>
              <a:defRPr/>
            </a:pPr>
            <a:endParaRPr lang="en-GB"/>
          </a:p>
        </p:txBody>
      </p:sp>
      <p:sp>
        <p:nvSpPr>
          <p:cNvPr id="6" name="Rectangle 6"/>
          <p:cNvSpPr>
            <a:spLocks noGrp="1" noChangeArrowheads="1"/>
          </p:cNvSpPr>
          <p:nvPr>
            <p:ph type="sldNum" sz="quarter" idx="12"/>
          </p:nvPr>
        </p:nvSpPr>
        <p:spPr/>
        <p:txBody>
          <a:bodyPr/>
          <a:lstStyle>
            <a:lvl1pPr fontAlgn="base">
              <a:spcBef>
                <a:spcPct val="0"/>
              </a:spcBef>
              <a:spcAft>
                <a:spcPct val="0"/>
              </a:spcAft>
              <a:defRPr b="1">
                <a:effectLst>
                  <a:outerShdw blurRad="38100" dist="38100" dir="2700000" algn="tl">
                    <a:srgbClr val="000000">
                      <a:alpha val="43137"/>
                    </a:srgbClr>
                  </a:outerShdw>
                </a:effectLst>
              </a:defRPr>
            </a:lvl1pPr>
          </a:lstStyle>
          <a:p>
            <a:pPr>
              <a:defRPr/>
            </a:pPr>
            <a:fld id="{D35EFC0D-7FB1-45D8-99B7-F1522D801A40}" type="slidenum">
              <a:rPr lang="en-GB"/>
              <a:pPr>
                <a:defRPr/>
              </a:pPr>
              <a:t>‹#›</a:t>
            </a:fld>
            <a:endParaRPr lang="en-GB"/>
          </a:p>
        </p:txBody>
      </p:sp>
    </p:spTree>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p:txBody>
          <a:bodyPr/>
          <a:lstStyle>
            <a:lvl1pPr fontAlgn="base">
              <a:spcBef>
                <a:spcPct val="0"/>
              </a:spcBef>
              <a:spcAft>
                <a:spcPct val="0"/>
              </a:spcAft>
              <a:defRPr b="1">
                <a:effectLst>
                  <a:outerShdw blurRad="38100" dist="38100" dir="2700000" algn="tl">
                    <a:srgbClr val="000000">
                      <a:alpha val="43137"/>
                    </a:srgbClr>
                  </a:outerShdw>
                </a:effectLst>
              </a:defRPr>
            </a:lvl1pPr>
          </a:lstStyle>
          <a:p>
            <a:pPr>
              <a:defRPr/>
            </a:pPr>
            <a:endParaRPr lang="en-GB"/>
          </a:p>
        </p:txBody>
      </p:sp>
      <p:sp>
        <p:nvSpPr>
          <p:cNvPr id="5" name="Rectangle 5"/>
          <p:cNvSpPr>
            <a:spLocks noGrp="1" noChangeArrowheads="1"/>
          </p:cNvSpPr>
          <p:nvPr>
            <p:ph type="ftr" sz="quarter" idx="11"/>
          </p:nvPr>
        </p:nvSpPr>
        <p:spPr/>
        <p:txBody>
          <a:bodyPr/>
          <a:lstStyle>
            <a:lvl1pPr fontAlgn="base">
              <a:spcBef>
                <a:spcPct val="0"/>
              </a:spcBef>
              <a:spcAft>
                <a:spcPct val="0"/>
              </a:spcAft>
              <a:defRPr b="1">
                <a:effectLst>
                  <a:outerShdw blurRad="38100" dist="38100" dir="2700000" algn="tl">
                    <a:srgbClr val="000000">
                      <a:alpha val="43137"/>
                    </a:srgbClr>
                  </a:outerShdw>
                </a:effectLst>
              </a:defRPr>
            </a:lvl1pPr>
          </a:lstStyle>
          <a:p>
            <a:pPr>
              <a:defRPr/>
            </a:pPr>
            <a:endParaRPr lang="en-GB"/>
          </a:p>
        </p:txBody>
      </p:sp>
      <p:sp>
        <p:nvSpPr>
          <p:cNvPr id="6" name="Rectangle 6"/>
          <p:cNvSpPr>
            <a:spLocks noGrp="1" noChangeArrowheads="1"/>
          </p:cNvSpPr>
          <p:nvPr>
            <p:ph type="sldNum" sz="quarter" idx="12"/>
          </p:nvPr>
        </p:nvSpPr>
        <p:spPr/>
        <p:txBody>
          <a:bodyPr/>
          <a:lstStyle>
            <a:lvl1pPr fontAlgn="base">
              <a:spcBef>
                <a:spcPct val="0"/>
              </a:spcBef>
              <a:spcAft>
                <a:spcPct val="0"/>
              </a:spcAft>
              <a:defRPr b="1">
                <a:effectLst>
                  <a:outerShdw blurRad="38100" dist="38100" dir="2700000" algn="tl">
                    <a:srgbClr val="000000">
                      <a:alpha val="43137"/>
                    </a:srgbClr>
                  </a:outerShdw>
                </a:effectLst>
              </a:defRPr>
            </a:lvl1pPr>
          </a:lstStyle>
          <a:p>
            <a:pPr>
              <a:defRPr/>
            </a:pPr>
            <a:fld id="{2D29A2FF-7E7F-4B87-B144-377AF804DC1E}" type="slidenum">
              <a:rPr lang="en-GB"/>
              <a:pPr>
                <a:defRPr/>
              </a:pPr>
              <a:t>‹#›</a:t>
            </a:fld>
            <a:endParaRPr lang="en-GB"/>
          </a:p>
        </p:txBody>
      </p:sp>
    </p:spTree>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fontAlgn="base">
              <a:spcBef>
                <a:spcPct val="0"/>
              </a:spcBef>
              <a:spcAft>
                <a:spcPct val="0"/>
              </a:spcAft>
              <a:defRPr b="1">
                <a:effectLst>
                  <a:outerShdw blurRad="38100" dist="38100" dir="2700000" algn="tl">
                    <a:srgbClr val="000000">
                      <a:alpha val="43137"/>
                    </a:srgbClr>
                  </a:outerShdw>
                </a:effectLst>
              </a:defRPr>
            </a:lvl1pPr>
          </a:lstStyle>
          <a:p>
            <a:pPr>
              <a:defRPr/>
            </a:pPr>
            <a:endParaRPr lang="en-GB"/>
          </a:p>
        </p:txBody>
      </p:sp>
      <p:sp>
        <p:nvSpPr>
          <p:cNvPr id="5" name="Rectangle 5"/>
          <p:cNvSpPr>
            <a:spLocks noGrp="1" noChangeArrowheads="1"/>
          </p:cNvSpPr>
          <p:nvPr>
            <p:ph type="ftr" sz="quarter" idx="11"/>
          </p:nvPr>
        </p:nvSpPr>
        <p:spPr/>
        <p:txBody>
          <a:bodyPr/>
          <a:lstStyle>
            <a:lvl1pPr fontAlgn="base">
              <a:spcBef>
                <a:spcPct val="0"/>
              </a:spcBef>
              <a:spcAft>
                <a:spcPct val="0"/>
              </a:spcAft>
              <a:defRPr b="1">
                <a:effectLst>
                  <a:outerShdw blurRad="38100" dist="38100" dir="2700000" algn="tl">
                    <a:srgbClr val="000000">
                      <a:alpha val="43137"/>
                    </a:srgbClr>
                  </a:outerShdw>
                </a:effectLst>
              </a:defRPr>
            </a:lvl1pPr>
          </a:lstStyle>
          <a:p>
            <a:pPr>
              <a:defRPr/>
            </a:pPr>
            <a:endParaRPr lang="en-GB"/>
          </a:p>
        </p:txBody>
      </p:sp>
      <p:sp>
        <p:nvSpPr>
          <p:cNvPr id="6" name="Rectangle 6"/>
          <p:cNvSpPr>
            <a:spLocks noGrp="1" noChangeArrowheads="1"/>
          </p:cNvSpPr>
          <p:nvPr>
            <p:ph type="sldNum" sz="quarter" idx="12"/>
          </p:nvPr>
        </p:nvSpPr>
        <p:spPr/>
        <p:txBody>
          <a:bodyPr/>
          <a:lstStyle>
            <a:lvl1pPr fontAlgn="base">
              <a:spcBef>
                <a:spcPct val="0"/>
              </a:spcBef>
              <a:spcAft>
                <a:spcPct val="0"/>
              </a:spcAft>
              <a:defRPr b="1">
                <a:effectLst>
                  <a:outerShdw blurRad="38100" dist="38100" dir="2700000" algn="tl">
                    <a:srgbClr val="000000">
                      <a:alpha val="43137"/>
                    </a:srgbClr>
                  </a:outerShdw>
                </a:effectLst>
              </a:defRPr>
            </a:lvl1pPr>
          </a:lstStyle>
          <a:p>
            <a:pPr>
              <a:defRPr/>
            </a:pPr>
            <a:fld id="{0F7CCB3B-9D2C-4647-9B9E-04CB2CE2F721}" type="slidenum">
              <a:rPr lang="en-GB"/>
              <a:pPr>
                <a:defRPr/>
              </a:pPr>
              <a:t>‹#›</a:t>
            </a:fld>
            <a:endParaRPr lang="en-GB"/>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0E69B981-2544-4961-9103-EE7B2396BB8A}" type="slidenum">
              <a:rPr lang="en-GB"/>
              <a:pPr>
                <a:defRPr/>
              </a:pPr>
              <a:t>‹#›</a:t>
            </a:fld>
            <a:endParaRPr lang="en-GB"/>
          </a:p>
        </p:txBody>
      </p:sp>
    </p:spTree>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p:txBody>
          <a:bodyPr/>
          <a:lstStyle>
            <a:lvl1pPr fontAlgn="base">
              <a:spcBef>
                <a:spcPct val="0"/>
              </a:spcBef>
              <a:spcAft>
                <a:spcPct val="0"/>
              </a:spcAft>
              <a:defRPr b="1">
                <a:effectLst>
                  <a:outerShdw blurRad="38100" dist="38100" dir="2700000" algn="tl">
                    <a:srgbClr val="000000">
                      <a:alpha val="43137"/>
                    </a:srgbClr>
                  </a:outerShdw>
                </a:effectLst>
              </a:defRPr>
            </a:lvl1pPr>
          </a:lstStyle>
          <a:p>
            <a:pPr>
              <a:defRPr/>
            </a:pPr>
            <a:endParaRPr lang="en-GB"/>
          </a:p>
        </p:txBody>
      </p:sp>
      <p:sp>
        <p:nvSpPr>
          <p:cNvPr id="6" name="Rectangle 5"/>
          <p:cNvSpPr>
            <a:spLocks noGrp="1" noChangeArrowheads="1"/>
          </p:cNvSpPr>
          <p:nvPr>
            <p:ph type="ftr" sz="quarter" idx="11"/>
          </p:nvPr>
        </p:nvSpPr>
        <p:spPr/>
        <p:txBody>
          <a:bodyPr/>
          <a:lstStyle>
            <a:lvl1pPr fontAlgn="base">
              <a:spcBef>
                <a:spcPct val="0"/>
              </a:spcBef>
              <a:spcAft>
                <a:spcPct val="0"/>
              </a:spcAft>
              <a:defRPr b="1">
                <a:effectLst>
                  <a:outerShdw blurRad="38100" dist="38100" dir="2700000" algn="tl">
                    <a:srgbClr val="000000">
                      <a:alpha val="43137"/>
                    </a:srgbClr>
                  </a:outerShdw>
                </a:effectLst>
              </a:defRPr>
            </a:lvl1pPr>
          </a:lstStyle>
          <a:p>
            <a:pPr>
              <a:defRPr/>
            </a:pPr>
            <a:endParaRPr lang="en-GB"/>
          </a:p>
        </p:txBody>
      </p:sp>
      <p:sp>
        <p:nvSpPr>
          <p:cNvPr id="7" name="Rectangle 6"/>
          <p:cNvSpPr>
            <a:spLocks noGrp="1" noChangeArrowheads="1"/>
          </p:cNvSpPr>
          <p:nvPr>
            <p:ph type="sldNum" sz="quarter" idx="12"/>
          </p:nvPr>
        </p:nvSpPr>
        <p:spPr/>
        <p:txBody>
          <a:bodyPr/>
          <a:lstStyle>
            <a:lvl1pPr fontAlgn="base">
              <a:spcBef>
                <a:spcPct val="0"/>
              </a:spcBef>
              <a:spcAft>
                <a:spcPct val="0"/>
              </a:spcAft>
              <a:defRPr b="1">
                <a:effectLst>
                  <a:outerShdw blurRad="38100" dist="38100" dir="2700000" algn="tl">
                    <a:srgbClr val="000000">
                      <a:alpha val="43137"/>
                    </a:srgbClr>
                  </a:outerShdw>
                </a:effectLst>
              </a:defRPr>
            </a:lvl1pPr>
          </a:lstStyle>
          <a:p>
            <a:pPr>
              <a:defRPr/>
            </a:pPr>
            <a:fld id="{04AFE8C5-AD29-4ED9-BDD0-335CEAC5A788}" type="slidenum">
              <a:rPr lang="en-GB"/>
              <a:pPr>
                <a:defRPr/>
              </a:pPr>
              <a:t>‹#›</a:t>
            </a:fld>
            <a:endParaRPr lang="en-GB"/>
          </a:p>
        </p:txBody>
      </p:sp>
    </p:spTree>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p:txBody>
          <a:bodyPr/>
          <a:lstStyle>
            <a:lvl1pPr fontAlgn="base">
              <a:spcBef>
                <a:spcPct val="0"/>
              </a:spcBef>
              <a:spcAft>
                <a:spcPct val="0"/>
              </a:spcAft>
              <a:defRPr b="1">
                <a:effectLst>
                  <a:outerShdw blurRad="38100" dist="38100" dir="2700000" algn="tl">
                    <a:srgbClr val="000000">
                      <a:alpha val="43137"/>
                    </a:srgbClr>
                  </a:outerShdw>
                </a:effectLst>
              </a:defRPr>
            </a:lvl1pPr>
          </a:lstStyle>
          <a:p>
            <a:pPr>
              <a:defRPr/>
            </a:pPr>
            <a:endParaRPr lang="en-GB"/>
          </a:p>
        </p:txBody>
      </p:sp>
      <p:sp>
        <p:nvSpPr>
          <p:cNvPr id="8" name="Rectangle 5"/>
          <p:cNvSpPr>
            <a:spLocks noGrp="1" noChangeArrowheads="1"/>
          </p:cNvSpPr>
          <p:nvPr>
            <p:ph type="ftr" sz="quarter" idx="11"/>
          </p:nvPr>
        </p:nvSpPr>
        <p:spPr/>
        <p:txBody>
          <a:bodyPr/>
          <a:lstStyle>
            <a:lvl1pPr fontAlgn="base">
              <a:spcBef>
                <a:spcPct val="0"/>
              </a:spcBef>
              <a:spcAft>
                <a:spcPct val="0"/>
              </a:spcAft>
              <a:defRPr b="1">
                <a:effectLst>
                  <a:outerShdw blurRad="38100" dist="38100" dir="2700000" algn="tl">
                    <a:srgbClr val="000000">
                      <a:alpha val="43137"/>
                    </a:srgbClr>
                  </a:outerShdw>
                </a:effectLst>
              </a:defRPr>
            </a:lvl1pPr>
          </a:lstStyle>
          <a:p>
            <a:pPr>
              <a:defRPr/>
            </a:pPr>
            <a:endParaRPr lang="en-GB"/>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b="1">
                <a:effectLst>
                  <a:outerShdw blurRad="38100" dist="38100" dir="2700000" algn="tl">
                    <a:srgbClr val="000000">
                      <a:alpha val="43137"/>
                    </a:srgbClr>
                  </a:outerShdw>
                </a:effectLst>
              </a:defRPr>
            </a:lvl1pPr>
          </a:lstStyle>
          <a:p>
            <a:pPr>
              <a:defRPr/>
            </a:pPr>
            <a:fld id="{23DC90D2-9433-49AD-A45F-957EFF6C7BA3}" type="slidenum">
              <a:rPr lang="en-GB"/>
              <a:pPr>
                <a:defRPr/>
              </a:pPr>
              <a:t>‹#›</a:t>
            </a:fld>
            <a:endParaRPr lang="en-GB"/>
          </a:p>
        </p:txBody>
      </p:sp>
    </p:spTree>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p:txBody>
          <a:bodyPr/>
          <a:lstStyle>
            <a:lvl1pPr fontAlgn="base">
              <a:spcBef>
                <a:spcPct val="0"/>
              </a:spcBef>
              <a:spcAft>
                <a:spcPct val="0"/>
              </a:spcAft>
              <a:defRPr b="1">
                <a:effectLst>
                  <a:outerShdw blurRad="38100" dist="38100" dir="2700000" algn="tl">
                    <a:srgbClr val="000000">
                      <a:alpha val="43137"/>
                    </a:srgbClr>
                  </a:outerShdw>
                </a:effectLst>
              </a:defRPr>
            </a:lvl1pPr>
          </a:lstStyle>
          <a:p>
            <a:pPr>
              <a:defRPr/>
            </a:pPr>
            <a:endParaRPr lang="en-GB"/>
          </a:p>
        </p:txBody>
      </p:sp>
      <p:sp>
        <p:nvSpPr>
          <p:cNvPr id="4" name="Rectangle 5"/>
          <p:cNvSpPr>
            <a:spLocks noGrp="1" noChangeArrowheads="1"/>
          </p:cNvSpPr>
          <p:nvPr>
            <p:ph type="ftr" sz="quarter" idx="11"/>
          </p:nvPr>
        </p:nvSpPr>
        <p:spPr/>
        <p:txBody>
          <a:bodyPr/>
          <a:lstStyle>
            <a:lvl1pPr fontAlgn="base">
              <a:spcBef>
                <a:spcPct val="0"/>
              </a:spcBef>
              <a:spcAft>
                <a:spcPct val="0"/>
              </a:spcAft>
              <a:defRPr b="1">
                <a:effectLst>
                  <a:outerShdw blurRad="38100" dist="38100" dir="2700000" algn="tl">
                    <a:srgbClr val="000000">
                      <a:alpha val="43137"/>
                    </a:srgbClr>
                  </a:outerShdw>
                </a:effectLst>
              </a:defRPr>
            </a:lvl1pPr>
          </a:lstStyle>
          <a:p>
            <a:pPr>
              <a:defRPr/>
            </a:pPr>
            <a:endParaRPr lang="en-GB"/>
          </a:p>
        </p:txBody>
      </p:sp>
      <p:sp>
        <p:nvSpPr>
          <p:cNvPr id="5" name="Rectangle 6"/>
          <p:cNvSpPr>
            <a:spLocks noGrp="1" noChangeArrowheads="1"/>
          </p:cNvSpPr>
          <p:nvPr>
            <p:ph type="sldNum" sz="quarter" idx="12"/>
          </p:nvPr>
        </p:nvSpPr>
        <p:spPr/>
        <p:txBody>
          <a:bodyPr/>
          <a:lstStyle>
            <a:lvl1pPr fontAlgn="base">
              <a:spcBef>
                <a:spcPct val="0"/>
              </a:spcBef>
              <a:spcAft>
                <a:spcPct val="0"/>
              </a:spcAft>
              <a:defRPr b="1">
                <a:effectLst>
                  <a:outerShdw blurRad="38100" dist="38100" dir="2700000" algn="tl">
                    <a:srgbClr val="000000">
                      <a:alpha val="43137"/>
                    </a:srgbClr>
                  </a:outerShdw>
                </a:effectLst>
              </a:defRPr>
            </a:lvl1pPr>
          </a:lstStyle>
          <a:p>
            <a:pPr>
              <a:defRPr/>
            </a:pPr>
            <a:fld id="{91083895-B9B8-4A8E-9A61-98D72BDE0BB8}" type="slidenum">
              <a:rPr lang="en-GB"/>
              <a:pPr>
                <a:defRPr/>
              </a:pPr>
              <a:t>‹#›</a:t>
            </a:fld>
            <a:endParaRPr lang="en-GB"/>
          </a:p>
        </p:txBody>
      </p:sp>
    </p:spTree>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base">
              <a:spcBef>
                <a:spcPct val="0"/>
              </a:spcBef>
              <a:spcAft>
                <a:spcPct val="0"/>
              </a:spcAft>
              <a:defRPr b="1">
                <a:effectLst>
                  <a:outerShdw blurRad="38100" dist="38100" dir="2700000" algn="tl">
                    <a:srgbClr val="000000">
                      <a:alpha val="43137"/>
                    </a:srgbClr>
                  </a:outerShdw>
                </a:effectLst>
              </a:defRPr>
            </a:lvl1pPr>
          </a:lstStyle>
          <a:p>
            <a:pPr>
              <a:defRPr/>
            </a:pPr>
            <a:endParaRPr lang="en-GB"/>
          </a:p>
        </p:txBody>
      </p:sp>
      <p:sp>
        <p:nvSpPr>
          <p:cNvPr id="3" name="Rectangle 5"/>
          <p:cNvSpPr>
            <a:spLocks noGrp="1" noChangeArrowheads="1"/>
          </p:cNvSpPr>
          <p:nvPr>
            <p:ph type="ftr" sz="quarter" idx="11"/>
          </p:nvPr>
        </p:nvSpPr>
        <p:spPr/>
        <p:txBody>
          <a:bodyPr/>
          <a:lstStyle>
            <a:lvl1pPr fontAlgn="base">
              <a:spcBef>
                <a:spcPct val="0"/>
              </a:spcBef>
              <a:spcAft>
                <a:spcPct val="0"/>
              </a:spcAft>
              <a:defRPr b="1">
                <a:effectLst>
                  <a:outerShdw blurRad="38100" dist="38100" dir="2700000" algn="tl">
                    <a:srgbClr val="000000">
                      <a:alpha val="43137"/>
                    </a:srgbClr>
                  </a:outerShdw>
                </a:effectLst>
              </a:defRPr>
            </a:lvl1pPr>
          </a:lstStyle>
          <a:p>
            <a:pPr>
              <a:defRPr/>
            </a:pPr>
            <a:endParaRPr lang="en-GB"/>
          </a:p>
        </p:txBody>
      </p:sp>
      <p:sp>
        <p:nvSpPr>
          <p:cNvPr id="4" name="Rectangle 6"/>
          <p:cNvSpPr>
            <a:spLocks noGrp="1" noChangeArrowheads="1"/>
          </p:cNvSpPr>
          <p:nvPr>
            <p:ph type="sldNum" sz="quarter" idx="12"/>
          </p:nvPr>
        </p:nvSpPr>
        <p:spPr/>
        <p:txBody>
          <a:bodyPr/>
          <a:lstStyle>
            <a:lvl1pPr fontAlgn="base">
              <a:spcBef>
                <a:spcPct val="0"/>
              </a:spcBef>
              <a:spcAft>
                <a:spcPct val="0"/>
              </a:spcAft>
              <a:defRPr b="1">
                <a:effectLst>
                  <a:outerShdw blurRad="38100" dist="38100" dir="2700000" algn="tl">
                    <a:srgbClr val="000000">
                      <a:alpha val="43137"/>
                    </a:srgbClr>
                  </a:outerShdw>
                </a:effectLst>
              </a:defRPr>
            </a:lvl1pPr>
          </a:lstStyle>
          <a:p>
            <a:pPr>
              <a:defRPr/>
            </a:pPr>
            <a:fld id="{7E3725D0-4311-4890-B963-71A9B3C188E1}" type="slidenum">
              <a:rPr lang="en-GB"/>
              <a:pPr>
                <a:defRPr/>
              </a:pPr>
              <a:t>‹#›</a:t>
            </a:fld>
            <a:endParaRPr lang="en-GB"/>
          </a:p>
        </p:txBody>
      </p:sp>
    </p:spTree>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base">
              <a:spcBef>
                <a:spcPct val="0"/>
              </a:spcBef>
              <a:spcAft>
                <a:spcPct val="0"/>
              </a:spcAft>
              <a:defRPr b="1">
                <a:effectLst>
                  <a:outerShdw blurRad="38100" dist="38100" dir="2700000" algn="tl">
                    <a:srgbClr val="000000">
                      <a:alpha val="43137"/>
                    </a:srgbClr>
                  </a:outerShdw>
                </a:effectLst>
              </a:defRPr>
            </a:lvl1pPr>
          </a:lstStyle>
          <a:p>
            <a:pPr>
              <a:defRPr/>
            </a:pPr>
            <a:endParaRPr lang="en-GB"/>
          </a:p>
        </p:txBody>
      </p:sp>
      <p:sp>
        <p:nvSpPr>
          <p:cNvPr id="6" name="Rectangle 5"/>
          <p:cNvSpPr>
            <a:spLocks noGrp="1" noChangeArrowheads="1"/>
          </p:cNvSpPr>
          <p:nvPr>
            <p:ph type="ftr" sz="quarter" idx="11"/>
          </p:nvPr>
        </p:nvSpPr>
        <p:spPr/>
        <p:txBody>
          <a:bodyPr/>
          <a:lstStyle>
            <a:lvl1pPr fontAlgn="base">
              <a:spcBef>
                <a:spcPct val="0"/>
              </a:spcBef>
              <a:spcAft>
                <a:spcPct val="0"/>
              </a:spcAft>
              <a:defRPr b="1">
                <a:effectLst>
                  <a:outerShdw blurRad="38100" dist="38100" dir="2700000" algn="tl">
                    <a:srgbClr val="000000">
                      <a:alpha val="43137"/>
                    </a:srgbClr>
                  </a:outerShdw>
                </a:effectLst>
              </a:defRPr>
            </a:lvl1pPr>
          </a:lstStyle>
          <a:p>
            <a:pPr>
              <a:defRPr/>
            </a:pPr>
            <a:endParaRPr lang="en-GB"/>
          </a:p>
        </p:txBody>
      </p:sp>
      <p:sp>
        <p:nvSpPr>
          <p:cNvPr id="7" name="Rectangle 6"/>
          <p:cNvSpPr>
            <a:spLocks noGrp="1" noChangeArrowheads="1"/>
          </p:cNvSpPr>
          <p:nvPr>
            <p:ph type="sldNum" sz="quarter" idx="12"/>
          </p:nvPr>
        </p:nvSpPr>
        <p:spPr/>
        <p:txBody>
          <a:bodyPr/>
          <a:lstStyle>
            <a:lvl1pPr fontAlgn="base">
              <a:spcBef>
                <a:spcPct val="0"/>
              </a:spcBef>
              <a:spcAft>
                <a:spcPct val="0"/>
              </a:spcAft>
              <a:defRPr b="1">
                <a:effectLst>
                  <a:outerShdw blurRad="38100" dist="38100" dir="2700000" algn="tl">
                    <a:srgbClr val="000000">
                      <a:alpha val="43137"/>
                    </a:srgbClr>
                  </a:outerShdw>
                </a:effectLst>
              </a:defRPr>
            </a:lvl1pPr>
          </a:lstStyle>
          <a:p>
            <a:pPr>
              <a:defRPr/>
            </a:pPr>
            <a:fld id="{FF249810-CB96-4603-8749-F585323CFA69}" type="slidenum">
              <a:rPr lang="en-GB"/>
              <a:pPr>
                <a:defRPr/>
              </a:pPr>
              <a:t>‹#›</a:t>
            </a:fld>
            <a:endParaRPr lang="en-GB"/>
          </a:p>
        </p:txBody>
      </p:sp>
    </p:spTree>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base">
              <a:spcBef>
                <a:spcPct val="0"/>
              </a:spcBef>
              <a:spcAft>
                <a:spcPct val="0"/>
              </a:spcAft>
              <a:defRPr b="1">
                <a:effectLst>
                  <a:outerShdw blurRad="38100" dist="38100" dir="2700000" algn="tl">
                    <a:srgbClr val="000000">
                      <a:alpha val="43137"/>
                    </a:srgbClr>
                  </a:outerShdw>
                </a:effectLst>
              </a:defRPr>
            </a:lvl1pPr>
          </a:lstStyle>
          <a:p>
            <a:pPr>
              <a:defRPr/>
            </a:pPr>
            <a:endParaRPr lang="en-GB"/>
          </a:p>
        </p:txBody>
      </p:sp>
      <p:sp>
        <p:nvSpPr>
          <p:cNvPr id="6" name="Rectangle 5"/>
          <p:cNvSpPr>
            <a:spLocks noGrp="1" noChangeArrowheads="1"/>
          </p:cNvSpPr>
          <p:nvPr>
            <p:ph type="ftr" sz="quarter" idx="11"/>
          </p:nvPr>
        </p:nvSpPr>
        <p:spPr/>
        <p:txBody>
          <a:bodyPr/>
          <a:lstStyle>
            <a:lvl1pPr fontAlgn="base">
              <a:spcBef>
                <a:spcPct val="0"/>
              </a:spcBef>
              <a:spcAft>
                <a:spcPct val="0"/>
              </a:spcAft>
              <a:defRPr b="1">
                <a:effectLst>
                  <a:outerShdw blurRad="38100" dist="38100" dir="2700000" algn="tl">
                    <a:srgbClr val="000000">
                      <a:alpha val="43137"/>
                    </a:srgbClr>
                  </a:outerShdw>
                </a:effectLst>
              </a:defRPr>
            </a:lvl1pPr>
          </a:lstStyle>
          <a:p>
            <a:pPr>
              <a:defRPr/>
            </a:pPr>
            <a:endParaRPr lang="en-GB"/>
          </a:p>
        </p:txBody>
      </p:sp>
      <p:sp>
        <p:nvSpPr>
          <p:cNvPr id="7" name="Rectangle 6"/>
          <p:cNvSpPr>
            <a:spLocks noGrp="1" noChangeArrowheads="1"/>
          </p:cNvSpPr>
          <p:nvPr>
            <p:ph type="sldNum" sz="quarter" idx="12"/>
          </p:nvPr>
        </p:nvSpPr>
        <p:spPr/>
        <p:txBody>
          <a:bodyPr/>
          <a:lstStyle>
            <a:lvl1pPr fontAlgn="base">
              <a:spcBef>
                <a:spcPct val="0"/>
              </a:spcBef>
              <a:spcAft>
                <a:spcPct val="0"/>
              </a:spcAft>
              <a:defRPr b="1">
                <a:effectLst>
                  <a:outerShdw blurRad="38100" dist="38100" dir="2700000" algn="tl">
                    <a:srgbClr val="000000">
                      <a:alpha val="43137"/>
                    </a:srgbClr>
                  </a:outerShdw>
                </a:effectLst>
              </a:defRPr>
            </a:lvl1pPr>
          </a:lstStyle>
          <a:p>
            <a:pPr>
              <a:defRPr/>
            </a:pPr>
            <a:fld id="{6891D933-7F97-407F-B220-0DF41E8E42A9}" type="slidenum">
              <a:rPr lang="en-GB"/>
              <a:pPr>
                <a:defRPr/>
              </a:pPr>
              <a:t>‹#›</a:t>
            </a:fld>
            <a:endParaRPr lang="en-GB"/>
          </a:p>
        </p:txBody>
      </p:sp>
    </p:spTree>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p:txBody>
          <a:bodyPr/>
          <a:lstStyle>
            <a:lvl1pPr fontAlgn="base">
              <a:spcBef>
                <a:spcPct val="0"/>
              </a:spcBef>
              <a:spcAft>
                <a:spcPct val="0"/>
              </a:spcAft>
              <a:defRPr b="1">
                <a:effectLst>
                  <a:outerShdw blurRad="38100" dist="38100" dir="2700000" algn="tl">
                    <a:srgbClr val="000000">
                      <a:alpha val="43137"/>
                    </a:srgbClr>
                  </a:outerShdw>
                </a:effectLst>
              </a:defRPr>
            </a:lvl1pPr>
          </a:lstStyle>
          <a:p>
            <a:pPr>
              <a:defRPr/>
            </a:pPr>
            <a:endParaRPr lang="en-GB"/>
          </a:p>
        </p:txBody>
      </p:sp>
      <p:sp>
        <p:nvSpPr>
          <p:cNvPr id="5" name="Rectangle 5"/>
          <p:cNvSpPr>
            <a:spLocks noGrp="1" noChangeArrowheads="1"/>
          </p:cNvSpPr>
          <p:nvPr>
            <p:ph type="ftr" sz="quarter" idx="11"/>
          </p:nvPr>
        </p:nvSpPr>
        <p:spPr/>
        <p:txBody>
          <a:bodyPr/>
          <a:lstStyle>
            <a:lvl1pPr fontAlgn="base">
              <a:spcBef>
                <a:spcPct val="0"/>
              </a:spcBef>
              <a:spcAft>
                <a:spcPct val="0"/>
              </a:spcAft>
              <a:defRPr b="1">
                <a:effectLst>
                  <a:outerShdw blurRad="38100" dist="38100" dir="2700000" algn="tl">
                    <a:srgbClr val="000000">
                      <a:alpha val="43137"/>
                    </a:srgbClr>
                  </a:outerShdw>
                </a:effectLst>
              </a:defRPr>
            </a:lvl1pPr>
          </a:lstStyle>
          <a:p>
            <a:pPr>
              <a:defRPr/>
            </a:pPr>
            <a:endParaRPr lang="en-GB"/>
          </a:p>
        </p:txBody>
      </p:sp>
      <p:sp>
        <p:nvSpPr>
          <p:cNvPr id="6" name="Rectangle 6"/>
          <p:cNvSpPr>
            <a:spLocks noGrp="1" noChangeArrowheads="1"/>
          </p:cNvSpPr>
          <p:nvPr>
            <p:ph type="sldNum" sz="quarter" idx="12"/>
          </p:nvPr>
        </p:nvSpPr>
        <p:spPr/>
        <p:txBody>
          <a:bodyPr/>
          <a:lstStyle>
            <a:lvl1pPr fontAlgn="base">
              <a:spcBef>
                <a:spcPct val="0"/>
              </a:spcBef>
              <a:spcAft>
                <a:spcPct val="0"/>
              </a:spcAft>
              <a:defRPr b="1">
                <a:effectLst>
                  <a:outerShdw blurRad="38100" dist="38100" dir="2700000" algn="tl">
                    <a:srgbClr val="000000">
                      <a:alpha val="43137"/>
                    </a:srgbClr>
                  </a:outerShdw>
                </a:effectLst>
              </a:defRPr>
            </a:lvl1pPr>
          </a:lstStyle>
          <a:p>
            <a:pPr>
              <a:defRPr/>
            </a:pPr>
            <a:fld id="{B036483B-738F-4D8C-B4D2-39B22E4EFF31}" type="slidenum">
              <a:rPr lang="en-GB"/>
              <a:pPr>
                <a:defRPr/>
              </a:pPr>
              <a:t>‹#›</a:t>
            </a:fld>
            <a:endParaRPr lang="en-GB"/>
          </a:p>
        </p:txBody>
      </p:sp>
    </p:spTree>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p:txBody>
          <a:bodyPr/>
          <a:lstStyle>
            <a:lvl1pPr fontAlgn="base">
              <a:spcBef>
                <a:spcPct val="0"/>
              </a:spcBef>
              <a:spcAft>
                <a:spcPct val="0"/>
              </a:spcAft>
              <a:defRPr b="1">
                <a:effectLst>
                  <a:outerShdw blurRad="38100" dist="38100" dir="2700000" algn="tl">
                    <a:srgbClr val="000000">
                      <a:alpha val="43137"/>
                    </a:srgbClr>
                  </a:outerShdw>
                </a:effectLst>
              </a:defRPr>
            </a:lvl1pPr>
          </a:lstStyle>
          <a:p>
            <a:pPr>
              <a:defRPr/>
            </a:pPr>
            <a:endParaRPr lang="en-GB"/>
          </a:p>
        </p:txBody>
      </p:sp>
      <p:sp>
        <p:nvSpPr>
          <p:cNvPr id="5" name="Rectangle 5"/>
          <p:cNvSpPr>
            <a:spLocks noGrp="1" noChangeArrowheads="1"/>
          </p:cNvSpPr>
          <p:nvPr>
            <p:ph type="ftr" sz="quarter" idx="11"/>
          </p:nvPr>
        </p:nvSpPr>
        <p:spPr/>
        <p:txBody>
          <a:bodyPr/>
          <a:lstStyle>
            <a:lvl1pPr fontAlgn="base">
              <a:spcBef>
                <a:spcPct val="0"/>
              </a:spcBef>
              <a:spcAft>
                <a:spcPct val="0"/>
              </a:spcAft>
              <a:defRPr b="1">
                <a:effectLst>
                  <a:outerShdw blurRad="38100" dist="38100" dir="2700000" algn="tl">
                    <a:srgbClr val="000000">
                      <a:alpha val="43137"/>
                    </a:srgbClr>
                  </a:outerShdw>
                </a:effectLst>
              </a:defRPr>
            </a:lvl1pPr>
          </a:lstStyle>
          <a:p>
            <a:pPr>
              <a:defRPr/>
            </a:pPr>
            <a:endParaRPr lang="en-GB"/>
          </a:p>
        </p:txBody>
      </p:sp>
      <p:sp>
        <p:nvSpPr>
          <p:cNvPr id="6" name="Rectangle 6"/>
          <p:cNvSpPr>
            <a:spLocks noGrp="1" noChangeArrowheads="1"/>
          </p:cNvSpPr>
          <p:nvPr>
            <p:ph type="sldNum" sz="quarter" idx="12"/>
          </p:nvPr>
        </p:nvSpPr>
        <p:spPr/>
        <p:txBody>
          <a:bodyPr/>
          <a:lstStyle>
            <a:lvl1pPr fontAlgn="base">
              <a:spcBef>
                <a:spcPct val="0"/>
              </a:spcBef>
              <a:spcAft>
                <a:spcPct val="0"/>
              </a:spcAft>
              <a:defRPr b="1">
                <a:effectLst>
                  <a:outerShdw blurRad="38100" dist="38100" dir="2700000" algn="tl">
                    <a:srgbClr val="000000">
                      <a:alpha val="43137"/>
                    </a:srgbClr>
                  </a:outerShdw>
                </a:effectLst>
              </a:defRPr>
            </a:lvl1pPr>
          </a:lstStyle>
          <a:p>
            <a:pPr>
              <a:defRPr/>
            </a:pPr>
            <a:fld id="{22157ADA-6B44-4F0C-8164-2F77D0F18C65}" type="slidenum">
              <a:rPr lang="en-GB"/>
              <a:pPr>
                <a:defRPr/>
              </a:pPr>
              <a:t>‹#›</a:t>
            </a:fld>
            <a:endParaRPr lang="en-GB"/>
          </a:p>
        </p:txBody>
      </p:sp>
    </p:spTree>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57583" y="2130431"/>
            <a:ext cx="5828840" cy="510909"/>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2"/>
            <a:ext cx="6400800" cy="49244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57584" y="222252"/>
            <a:ext cx="5828840" cy="510909"/>
          </a:xfrm>
        </p:spPr>
        <p:txBody>
          <a:bodyPr/>
          <a:lstStyle/>
          <a:p>
            <a:r>
              <a:rPr lang="en-US" smtClean="0"/>
              <a:t>Click to edit Master title style</a:t>
            </a:r>
            <a:endParaRPr lang="en-GB"/>
          </a:p>
        </p:txBody>
      </p:sp>
      <p:sp>
        <p:nvSpPr>
          <p:cNvPr id="3" name="Content Placeholder 2"/>
          <p:cNvSpPr>
            <a:spLocks noGrp="1"/>
          </p:cNvSpPr>
          <p:nvPr>
            <p:ph idx="1"/>
          </p:nvPr>
        </p:nvSpPr>
        <p:spPr>
          <a:xfrm>
            <a:off x="457200" y="1196980"/>
            <a:ext cx="8229600" cy="21698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628EAFA9-7502-42D3-9B79-C38E938C236F}" type="datetimeFigureOut">
              <a:rPr lang="en-US" smtClean="0"/>
              <a:pPr/>
              <a:t>12/10/2016</a:t>
            </a:fld>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2D57B0AA-AC8E-4463-ADAC-E87D09B82E4F}"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48200" y="3938595"/>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Rectangle 4"/>
          <p:cNvSpPr>
            <a:spLocks noGrp="1" noChangeArrowheads="1"/>
          </p:cNvSpPr>
          <p:nvPr>
            <p:ph type="dt" sz="half" idx="10"/>
          </p:nvPr>
        </p:nvSpPr>
        <p:spPr>
          <a:ln/>
        </p:spPr>
        <p:txBody>
          <a:bodyPr/>
          <a:lstStyle>
            <a:lvl1pPr>
              <a:defRPr/>
            </a:lvl1pPr>
          </a:lstStyle>
          <a:p>
            <a:pPr>
              <a:defRPr/>
            </a:pPr>
            <a:endParaRPr lang="en-GB"/>
          </a:p>
        </p:txBody>
      </p:sp>
      <p:sp>
        <p:nvSpPr>
          <p:cNvPr id="7" name="Rectangle 5"/>
          <p:cNvSpPr>
            <a:spLocks noGrp="1" noChangeArrowheads="1"/>
          </p:cNvSpPr>
          <p:nvPr>
            <p:ph type="ftr" sz="quarter" idx="11"/>
          </p:nvPr>
        </p:nvSpPr>
        <p:spPr>
          <a:ln/>
        </p:spPr>
        <p:txBody>
          <a:bodyPr/>
          <a:lstStyle>
            <a:lvl1pPr>
              <a:defRPr/>
            </a:lvl1pPr>
          </a:lstStyle>
          <a:p>
            <a:pPr>
              <a:defRPr/>
            </a:pPr>
            <a:endParaRPr lang="en-GB"/>
          </a:p>
        </p:txBody>
      </p:sp>
      <p:sp>
        <p:nvSpPr>
          <p:cNvPr id="8" name="Rectangle 6"/>
          <p:cNvSpPr>
            <a:spLocks noGrp="1" noChangeArrowheads="1"/>
          </p:cNvSpPr>
          <p:nvPr>
            <p:ph type="sldNum" sz="quarter" idx="12"/>
          </p:nvPr>
        </p:nvSpPr>
        <p:spPr>
          <a:ln/>
        </p:spPr>
        <p:txBody>
          <a:bodyPr/>
          <a:lstStyle>
            <a:lvl1pPr>
              <a:defRPr/>
            </a:lvl1pPr>
          </a:lstStyle>
          <a:p>
            <a:pPr>
              <a:defRPr/>
            </a:pPr>
            <a:fld id="{249C08CD-6C19-43E3-A46E-AC878059C374}" type="slidenum">
              <a:rPr lang="en-GB"/>
              <a:pPr>
                <a:defRPr/>
              </a:pPr>
              <a:t>‹#›</a:t>
            </a:fld>
            <a:endParaRPr lang="en-GB"/>
          </a:p>
        </p:txBody>
      </p:sp>
    </p:spTree>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7" y="4406906"/>
            <a:ext cx="9578263" cy="615553"/>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4006790"/>
            <a:ext cx="7772400" cy="40011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657584" y="222252"/>
            <a:ext cx="5828840" cy="510909"/>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196975"/>
            <a:ext cx="4038600" cy="25479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196975"/>
            <a:ext cx="4038600" cy="25479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57583" y="274643"/>
            <a:ext cx="5828840" cy="510909"/>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343881"/>
            <a:ext cx="4040188" cy="83099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80"/>
            <a:ext cx="4040188" cy="22082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8" y="1343881"/>
            <a:ext cx="4041775" cy="83099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80"/>
            <a:ext cx="4041775" cy="22082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657584" y="222252"/>
            <a:ext cx="5828840" cy="510909"/>
          </a:xfrm>
        </p:spPr>
        <p:txBody>
          <a:bodyPr/>
          <a:lstStyle/>
          <a:p>
            <a:r>
              <a:rPr lang="en-US" smtClean="0"/>
              <a:t>Click to edit Master title style</a:t>
            </a:r>
            <a:endParaRPr lang="en-GB"/>
          </a:p>
        </p:txBody>
      </p:sp>
    </p:spTree>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1081162"/>
            <a:ext cx="3709670" cy="353943"/>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4"/>
            <a:ext cx="5111750" cy="28931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2" y="1435106"/>
            <a:ext cx="3008313" cy="30777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013400"/>
            <a:ext cx="3709670" cy="353943"/>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6"/>
            <a:ext cx="5486400" cy="5847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smtClean="0"/>
          </a:p>
        </p:txBody>
      </p:sp>
      <p:sp>
        <p:nvSpPr>
          <p:cNvPr id="4" name="Text Placeholder 3"/>
          <p:cNvSpPr>
            <a:spLocks noGrp="1"/>
          </p:cNvSpPr>
          <p:nvPr>
            <p:ph type="body" sz="half" idx="2"/>
          </p:nvPr>
        </p:nvSpPr>
        <p:spPr>
          <a:xfrm>
            <a:off x="1792288" y="5367343"/>
            <a:ext cx="5486400" cy="30777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657584" y="222252"/>
            <a:ext cx="5828840" cy="510909"/>
          </a:xfr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1946880" y="1196980"/>
            <a:ext cx="10633680" cy="21698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083558" y="-884671"/>
            <a:ext cx="603242" cy="5736506"/>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506956" y="222254"/>
            <a:ext cx="2970044" cy="35226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1986" name="Rectangle 2"/>
          <p:cNvSpPr>
            <a:spLocks noGrp="1" noChangeArrowheads="1"/>
          </p:cNvSpPr>
          <p:nvPr>
            <p:ph type="ctrTitle"/>
          </p:nvPr>
        </p:nvSpPr>
        <p:spPr>
          <a:xfrm>
            <a:off x="685800" y="2130439"/>
            <a:ext cx="7772400" cy="1470025"/>
          </a:xfrm>
        </p:spPr>
        <p:txBody>
          <a:bodyPr/>
          <a:lstStyle>
            <a:lvl1pPr algn="ctr">
              <a:defRPr sz="4400"/>
            </a:lvl1pPr>
          </a:lstStyle>
          <a:p>
            <a:r>
              <a:rPr lang="en-US" smtClean="0"/>
              <a:t>Click to edit Master title style</a:t>
            </a:r>
            <a:endParaRPr lang="en-US"/>
          </a:p>
        </p:txBody>
      </p:sp>
      <p:sp>
        <p:nvSpPr>
          <p:cNvPr id="41987" name="Rectangle 3"/>
          <p:cNvSpPr>
            <a:spLocks noGrp="1" noChangeAspect="1" noChangeArrowheads="1"/>
          </p:cNvSpPr>
          <p:nvPr>
            <p:ph type="subTitle" idx="1"/>
          </p:nvPr>
        </p:nvSpPr>
        <p:spPr>
          <a:xfrm>
            <a:off x="1371600" y="3886200"/>
            <a:ext cx="6400800" cy="1752600"/>
          </a:xfrm>
        </p:spPr>
        <p:txBody>
          <a:bodyPr anchor="ctr"/>
          <a:lstStyle>
            <a:lvl1pPr marL="0" indent="0" algn="ctr">
              <a:buFont typeface="Symbol" pitchFamily="1" charset="2"/>
              <a:buNone/>
              <a:defRPr sz="2000" b="1"/>
            </a:lvl1pPr>
          </a:lstStyle>
          <a:p>
            <a:r>
              <a:rPr lang="en-US" smtClean="0"/>
              <a:t>Click to edit Master subtitle style</a:t>
            </a:r>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Chart Placeholder 2"/>
          <p:cNvSpPr>
            <a:spLocks noGrp="1"/>
          </p:cNvSpPr>
          <p:nvPr>
            <p:ph type="chart" idx="1"/>
          </p:nvPr>
        </p:nvSpPr>
        <p:spPr>
          <a:xfrm>
            <a:off x="457200" y="1600206"/>
            <a:ext cx="8229600" cy="4525963"/>
          </a:xfrm>
        </p:spPr>
        <p:txBody>
          <a:bodyPr/>
          <a:lstStyle/>
          <a:p>
            <a:pPr lvl="0"/>
            <a:r>
              <a:rPr lang="en-US" noProof="0" smtClean="0"/>
              <a:t>Click icon to add chart</a:t>
            </a:r>
            <a:endParaRPr lang="en-GB"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AFC05434-7689-4975-B4C1-6B7828BDAEA3}" type="slidenum">
              <a:rPr lang="en-GB"/>
              <a:pPr>
                <a:defRPr/>
              </a:pPr>
              <a:t>‹#›</a:t>
            </a:fld>
            <a:endParaRPr lang="en-GB"/>
          </a:p>
        </p:txBody>
      </p:sp>
    </p:spTree>
  </p:cSld>
  <p:clrMapOvr>
    <a:masterClrMapping/>
  </p:clrMapOvr>
</p:sldLayout>
</file>

<file path=ppt/slideLayouts/slideLayout7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524000"/>
            <a:ext cx="40386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524000"/>
            <a:ext cx="40386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Slide Number Placeholder 4"/>
          <p:cNvSpPr>
            <a:spLocks noGrp="1"/>
          </p:cNvSpPr>
          <p:nvPr>
            <p:ph type="sldNum" sz="quarter" idx="10"/>
          </p:nvPr>
        </p:nvSpPr>
        <p:spPr>
          <a:xfrm>
            <a:off x="6553200" y="6356350"/>
            <a:ext cx="2133600" cy="365125"/>
          </a:xfrm>
          <a:prstGeom prst="rect">
            <a:avLst/>
          </a:prstGeom>
        </p:spPr>
        <p:txBody>
          <a:bodyPr/>
          <a:lstStyle>
            <a:lvl1pPr>
              <a:defRPr sz="1000">
                <a:solidFill>
                  <a:srgbClr val="FFFFFF"/>
                </a:solidFill>
                <a:effectLst/>
                <a:latin typeface="Arial"/>
              </a:defRPr>
            </a:lvl1pPr>
          </a:lstStyle>
          <a:p>
            <a:pPr>
              <a:defRPr/>
            </a:pPr>
            <a:fld id="{D47D39C6-4308-4C63-92A2-388E33BFBC92}" type="slidenum">
              <a:rPr lang="en-GB"/>
              <a:pPr>
                <a:defRPr/>
              </a:pPr>
              <a:t>‹#›</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sz="1000">
                <a:solidFill>
                  <a:srgbClr val="FFFFFF"/>
                </a:solidFill>
                <a:effectLst/>
                <a:latin typeface="Arial"/>
              </a:defRPr>
            </a:lvl1pPr>
          </a:lstStyle>
          <a:p>
            <a:pPr>
              <a:defRPr/>
            </a:pPr>
            <a:r>
              <a:rPr lang="en-GB"/>
              <a:t>UKEFF00947  Date of Preparation Jan 13</a:t>
            </a:r>
            <a:endParaRPr lang="en-GB" dirty="0"/>
          </a:p>
        </p:txBody>
      </p:sp>
    </p:spTree>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2" y="153988"/>
            <a:ext cx="8189913" cy="1143000"/>
          </a:xfrm>
        </p:spPr>
        <p:txBody>
          <a:bodyPr/>
          <a:lstStyle/>
          <a:p>
            <a:r>
              <a:rPr lang="en-US" smtClean="0"/>
              <a:t>Click to edit Master title style</a:t>
            </a:r>
            <a:endParaRPr lang="en-GB"/>
          </a:p>
        </p:txBody>
      </p:sp>
    </p:spTree>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Straight Connector 3"/>
          <p:cNvSpPr>
            <a:spLocks noChangeShapeType="1"/>
          </p:cNvSpPr>
          <p:nvPr/>
        </p:nvSpPr>
        <p:spPr bwMode="auto">
          <a:xfrm>
            <a:off x="514350" y="534990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sz="1800">
              <a:solidFill>
                <a:prstClr val="black"/>
              </a:solidFill>
              <a:effectLst/>
              <a:latin typeface="Franklin Gothic Book"/>
            </a:endParaRPr>
          </a:p>
        </p:txBody>
      </p:sp>
      <p:sp>
        <p:nvSpPr>
          <p:cNvPr id="29" name="Title 28"/>
          <p:cNvSpPr>
            <a:spLocks noGrp="1"/>
          </p:cNvSpPr>
          <p:nvPr>
            <p:ph type="ctrTitle"/>
          </p:nvPr>
        </p:nvSpPr>
        <p:spPr>
          <a:xfrm>
            <a:off x="381000" y="4853417"/>
            <a:ext cx="8458200" cy="1222375"/>
          </a:xfrm>
        </p:spPr>
        <p:txBody>
          <a:bodyPr anchor="t"/>
          <a:lstStyle/>
          <a:p>
            <a:r>
              <a:rPr lang="en-US" smtClean="0"/>
              <a:t>Click to edit Master title style</a:t>
            </a:r>
            <a:endParaRPr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5" name="Date Placeholder 15"/>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5F1BE536-AFEF-4AAE-8F99-E2CAD8293666}" type="datetimeFigureOut">
              <a:rPr lang="en-US"/>
              <a:pPr>
                <a:defRPr/>
              </a:pPr>
              <a:t>12/10/2016</a:t>
            </a:fld>
            <a:endParaRPr lang="en-US"/>
          </a:p>
        </p:txBody>
      </p:sp>
      <p:sp>
        <p:nvSpPr>
          <p:cNvPr id="6" name="Footer Placeholder 1"/>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US"/>
          </a:p>
        </p:txBody>
      </p:sp>
      <p:sp>
        <p:nvSpPr>
          <p:cNvPr id="7" name="Slide Number Placeholder 14"/>
          <p:cNvSpPr>
            <a:spLocks noGrp="1"/>
          </p:cNvSpPr>
          <p:nvPr>
            <p:ph type="sldNum" sz="quarter" idx="12"/>
          </p:nvPr>
        </p:nvSpPr>
        <p:spPr>
          <a:xfrm>
            <a:off x="8229600" y="6473825"/>
            <a:ext cx="758825" cy="247650"/>
          </a:xfrm>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489754E2-1938-496B-853B-27A295C925A2}" type="slidenum">
              <a:rPr lang="en-US"/>
              <a:pPr>
                <a:defRPr/>
              </a:pPr>
              <a:t>‹#›</a:t>
            </a:fld>
            <a:endParaRPr lang="en-US" dirty="0"/>
          </a:p>
        </p:txBody>
      </p:sp>
    </p:spTree>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lang="en-US" smtClean="0"/>
              <a:t>Click to edit Master title style</a:t>
            </a:r>
            <a:endParaRPr lang="en-US"/>
          </a:p>
        </p:txBody>
      </p:sp>
      <p:sp>
        <p:nvSpPr>
          <p:cNvPr id="27" name="Content Placeholder 26"/>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4"/>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45A9DF34-2F02-4C2F-A75F-DC14183FD96E}" type="datetimeFigureOut">
              <a:rPr lang="en-US"/>
              <a:pPr>
                <a:defRPr/>
              </a:pPr>
              <a:t>12/10/2016</a:t>
            </a:fld>
            <a:endParaRPr lang="en-US"/>
          </a:p>
        </p:txBody>
      </p:sp>
      <p:sp>
        <p:nvSpPr>
          <p:cNvPr id="5" name="Footer Placeholder 18"/>
          <p:cNvSpPr>
            <a:spLocks noGrp="1"/>
          </p:cNvSpPr>
          <p:nvPr>
            <p:ph type="ftr" sz="quarter" idx="11"/>
          </p:nvPr>
        </p:nvSpPr>
        <p:spPr>
          <a:xfrm>
            <a:off x="3581400" y="76200"/>
            <a:ext cx="2895600" cy="288925"/>
          </a:xfrm>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US"/>
          </a:p>
        </p:txBody>
      </p:sp>
      <p:sp>
        <p:nvSpPr>
          <p:cNvPr id="6" name="Slide Number Placeholder 15"/>
          <p:cNvSpPr>
            <a:spLocks noGrp="1"/>
          </p:cNvSpPr>
          <p:nvPr>
            <p:ph type="sldNum" sz="quarter" idx="12"/>
          </p:nvPr>
        </p:nvSpPr>
        <p:spPr>
          <a:xfrm>
            <a:off x="8229600" y="6473825"/>
            <a:ext cx="758825" cy="247650"/>
          </a:xfrm>
        </p:spPr>
        <p:txBody>
          <a:bodyPr/>
          <a:lstStyle>
            <a:lvl1pPr fontAlgn="base">
              <a:spcBef>
                <a:spcPct val="0"/>
              </a:spcBef>
              <a:spcAft>
                <a:spcPct val="0"/>
              </a:spcAft>
              <a:defRPr>
                <a:solidFill>
                  <a:prstClr val="white">
                    <a:tint val="75000"/>
                  </a:prstClr>
                </a:solidFill>
                <a:effectLst>
                  <a:outerShdw blurRad="38100" dist="38100" dir="2700000" algn="tl">
                    <a:srgbClr val="000000">
                      <a:alpha val="43137"/>
                    </a:srgbClr>
                  </a:outerShdw>
                </a:effectLst>
                <a:latin typeface="Arial" pitchFamily="34" charset="0"/>
              </a:defRPr>
            </a:lvl1pPr>
          </a:lstStyle>
          <a:p>
            <a:pPr>
              <a:defRPr/>
            </a:pPr>
            <a:fld id="{5DF01169-8F23-4A04-98C5-4D35831CDA87}" type="slidenum">
              <a:rPr lang="en-US"/>
              <a:pPr>
                <a:defRPr/>
              </a:pPr>
              <a:t>‹#›</a:t>
            </a:fld>
            <a:endParaRPr lang="en-US"/>
          </a:p>
        </p:txBody>
      </p:sp>
    </p:spTree>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 name="Straight Connector 3"/>
          <p:cNvSpPr>
            <a:spLocks noChangeShapeType="1"/>
          </p:cNvSpPr>
          <p:nvPr/>
        </p:nvSpPr>
        <p:spPr bwMode="auto">
          <a:xfrm>
            <a:off x="514350" y="3444904"/>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sz="1800">
              <a:solidFill>
                <a:prstClr val="white"/>
              </a:solidFill>
              <a:effectLst/>
              <a:latin typeface="Franklin Gothic Book"/>
            </a:endParaRPr>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8" name="Title 7"/>
          <p:cNvSpPr>
            <a:spLocks noGrp="1"/>
          </p:cNvSpPr>
          <p:nvPr>
            <p:ph type="title"/>
          </p:nvPr>
        </p:nvSpPr>
        <p:spPr>
          <a:xfrm>
            <a:off x="180475" y="2947087"/>
            <a:ext cx="8686800" cy="1184825"/>
          </a:xfrm>
        </p:spPr>
        <p:txBody>
          <a:bodyPr rtlCol="0" anchor="t"/>
          <a:lstStyle>
            <a:lvl1pPr algn="r">
              <a:defRPr/>
            </a:lvl1pPr>
          </a:lstStyle>
          <a:p>
            <a:r>
              <a:rPr lang="en-US" smtClean="0"/>
              <a:t>Click to edit Master title style</a:t>
            </a:r>
            <a:endParaRPr lang="en-US"/>
          </a:p>
        </p:txBody>
      </p:sp>
      <p:sp>
        <p:nvSpPr>
          <p:cNvPr id="5" name="Date Placeholder 18"/>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43019060-5AD7-4F12-85D3-8A2B7280A4EA}" type="datetimeFigureOut">
              <a:rPr lang="en-US"/>
              <a:pPr>
                <a:defRPr/>
              </a:pPr>
              <a:t>12/10/2016</a:t>
            </a:fld>
            <a:endParaRPr lang="en-US"/>
          </a:p>
        </p:txBody>
      </p:sp>
      <p:sp>
        <p:nvSpPr>
          <p:cNvPr id="7" name="Footer Placeholder 10"/>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US"/>
          </a:p>
        </p:txBody>
      </p:sp>
      <p:sp>
        <p:nvSpPr>
          <p:cNvPr id="9" name="Slide Number Placeholder 15"/>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90E2F7EE-F66F-4476-89A7-7222BDCA7B60}"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lang="en-US" smtClean="0"/>
              <a:t>Click to edit Master title style</a:t>
            </a:r>
            <a:endParaRPr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0"/>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269C14FE-AEB3-41D3-B15F-0EBF5D95EF96}" type="datetimeFigureOut">
              <a:rPr lang="en-US"/>
              <a:pPr>
                <a:defRPr/>
              </a:pPr>
              <a:t>12/10/2016</a:t>
            </a:fld>
            <a:endParaRPr lang="en-US"/>
          </a:p>
        </p:txBody>
      </p:sp>
      <p:sp>
        <p:nvSpPr>
          <p:cNvPr id="6" name="Footer Placeholder 9"/>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US"/>
          </a:p>
        </p:txBody>
      </p:sp>
      <p:sp>
        <p:nvSpPr>
          <p:cNvPr id="7" name="Slide Number Placeholder 30"/>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E5739399-235D-4496-86D6-1D90AB22C18D}" type="slidenum">
              <a:rPr lang="en-US"/>
              <a:pPr>
                <a:defRPr/>
              </a:pPr>
              <a:t>‹#›</a:t>
            </a:fld>
            <a:endParaRPr lang="en-US"/>
          </a:p>
        </p:txBody>
      </p:sp>
    </p:spTree>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601980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sz="1800">
              <a:solidFill>
                <a:prstClr val="black"/>
              </a:solidFill>
              <a:effectLst/>
              <a:latin typeface="Franklin Gothic Book"/>
            </a:endParaRPr>
          </a:p>
        </p:txBody>
      </p:sp>
      <p:sp>
        <p:nvSpPr>
          <p:cNvPr id="29" name="Title 28"/>
          <p:cNvSpPr>
            <a:spLocks noGrp="1"/>
          </p:cNvSpPr>
          <p:nvPr>
            <p:ph type="title"/>
          </p:nvPr>
        </p:nvSpPr>
        <p:spPr>
          <a:xfrm>
            <a:off x="304800" y="5410200"/>
            <a:ext cx="8610600" cy="882650"/>
          </a:xfrm>
        </p:spPr>
        <p:txBody>
          <a:bodyPr/>
          <a:lstStyle>
            <a:lvl1pPr>
              <a:defRPr/>
            </a:lvl1pPr>
          </a:lstStyle>
          <a:p>
            <a:r>
              <a:rPr lang="en-US" smtClean="0"/>
              <a:t>Click to edit Master title style</a:t>
            </a:r>
            <a:endParaRPr lang="en-US"/>
          </a:p>
        </p:txBody>
      </p:sp>
      <p:sp>
        <p:nvSpPr>
          <p:cNvPr id="13" name="Text Placeholder 12"/>
          <p:cNvSpPr>
            <a:spLocks noGrp="1"/>
          </p:cNvSpPr>
          <p:nvPr>
            <p:ph type="body" idx="1"/>
          </p:nvPr>
        </p:nvSpPr>
        <p:spPr>
          <a:xfrm>
            <a:off x="281445"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Content Placeholder 3"/>
          <p:cNvSpPr>
            <a:spLocks noGrp="1"/>
          </p:cNvSpPr>
          <p:nvPr>
            <p:ph sz="quarter" idx="2"/>
          </p:nvPr>
        </p:nvSpPr>
        <p:spPr>
          <a:xfrm>
            <a:off x="281445" y="1316043"/>
            <a:ext cx="4290556" cy="39417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8" name="Content Placeholder 27"/>
          <p:cNvSpPr>
            <a:spLocks noGrp="1"/>
          </p:cNvSpPr>
          <p:nvPr>
            <p:ph sz="quarter" idx="4"/>
          </p:nvPr>
        </p:nvSpPr>
        <p:spPr>
          <a:xfrm>
            <a:off x="4648730" y="1316043"/>
            <a:ext cx="4288536" cy="39417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9"/>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710B0CBF-63D2-4DC2-9ECC-3A59389A4F86}" type="datetimeFigureOut">
              <a:rPr lang="en-US"/>
              <a:pPr>
                <a:defRPr/>
              </a:pPr>
              <a:t>12/10/2016</a:t>
            </a:fld>
            <a:endParaRPr lang="en-US"/>
          </a:p>
        </p:txBody>
      </p:sp>
      <p:sp>
        <p:nvSpPr>
          <p:cNvPr id="9" name="Footer Placeholder 5"/>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US"/>
          </a:p>
        </p:txBody>
      </p:sp>
      <p:sp>
        <p:nvSpPr>
          <p:cNvPr id="10" name="Slide Number Placeholder 6"/>
          <p:cNvSpPr>
            <a:spLocks noGrp="1"/>
          </p:cNvSpPr>
          <p:nvPr>
            <p:ph type="sldNum" sz="quarter" idx="12"/>
          </p:nvPr>
        </p:nvSpPr>
        <p:spPr>
          <a:xfrm>
            <a:off x="8229600" y="6477000"/>
            <a:ext cx="762000" cy="247650"/>
          </a:xfrm>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25759B32-CF1B-4CCC-AEFB-FF74FC20FFD8}" type="slidenum">
              <a:rPr lang="en-US"/>
              <a:pPr>
                <a:defRPr/>
              </a:pPr>
              <a:t>‹#›</a:t>
            </a:fld>
            <a:endParaRPr lang="en-US" dirty="0"/>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5"/>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7AF027E8-E933-4657-9ECE-E247A9D24A0D}" type="slidenum">
              <a:rPr lang="en-GB"/>
              <a:pPr>
                <a:defRPr/>
              </a:pPr>
              <a:t>‹#›</a:t>
            </a:fld>
            <a:endParaRPr lang="en-GB"/>
          </a:p>
        </p:txBody>
      </p:sp>
    </p:spTree>
  </p:cSld>
  <p:clrMapOvr>
    <a:masterClrMapping/>
  </p:clrMapOvr>
</p:sldLayout>
</file>

<file path=ppt/slideLayouts/slideLayout7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lang="en-US" smtClean="0"/>
              <a:t>Click to edit Master title style</a:t>
            </a:r>
            <a:endParaRPr lang="en-US"/>
          </a:p>
        </p:txBody>
      </p:sp>
      <p:sp>
        <p:nvSpPr>
          <p:cNvPr id="3" name="Date Placeholder 11"/>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2B435348-114A-4EDD-B9E5-240AAF247CF4}" type="datetimeFigureOut">
              <a:rPr lang="en-US"/>
              <a:pPr>
                <a:defRPr/>
              </a:pPr>
              <a:t>12/10/2016</a:t>
            </a:fld>
            <a:endParaRPr lang="en-US"/>
          </a:p>
        </p:txBody>
      </p:sp>
      <p:sp>
        <p:nvSpPr>
          <p:cNvPr id="4" name="Footer Placeholder 20"/>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US"/>
          </a:p>
        </p:txBody>
      </p:sp>
      <p:sp>
        <p:nvSpPr>
          <p:cNvPr id="5" name="Slide Number Placeholder 5"/>
          <p:cNvSpPr>
            <a:spLocks noGrp="1"/>
          </p:cNvSpPr>
          <p:nvPr>
            <p:ph type="sldNum" sz="quarter" idx="12"/>
          </p:nvPr>
        </p:nvSpPr>
        <p:spPr/>
        <p:txBody>
          <a:bodyPr/>
          <a:lstStyle>
            <a:lvl1pPr fontAlgn="base">
              <a:spcBef>
                <a:spcPct val="0"/>
              </a:spcBef>
              <a:spcAft>
                <a:spcPct val="0"/>
              </a:spcAft>
              <a:defRPr>
                <a:solidFill>
                  <a:prstClr val="white">
                    <a:tint val="75000"/>
                  </a:prstClr>
                </a:solidFill>
                <a:effectLst>
                  <a:outerShdw blurRad="38100" dist="38100" dir="2700000" algn="tl">
                    <a:srgbClr val="000000">
                      <a:alpha val="43137"/>
                    </a:srgbClr>
                  </a:outerShdw>
                </a:effectLst>
                <a:latin typeface="Arial" pitchFamily="34" charset="0"/>
              </a:defRPr>
            </a:lvl1pPr>
          </a:lstStyle>
          <a:p>
            <a:pPr>
              <a:defRPr/>
            </a:pPr>
            <a:fld id="{E07B7BF7-8F87-4AF1-B105-63E21A5A9E0D}" type="slidenum">
              <a:rPr lang="en-US"/>
              <a:pPr>
                <a:defRPr/>
              </a:pPr>
              <a:t>‹#›</a:t>
            </a:fld>
            <a:endParaRPr lang="en-US"/>
          </a:p>
        </p:txBody>
      </p:sp>
    </p:spTree>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2"/>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C6756ED3-228D-46A6-A85F-4F9783CF29ED}" type="datetimeFigureOut">
              <a:rPr lang="en-US"/>
              <a:pPr>
                <a:defRPr/>
              </a:pPr>
              <a:t>12/10/2016</a:t>
            </a:fld>
            <a:endParaRPr lang="en-US"/>
          </a:p>
        </p:txBody>
      </p:sp>
      <p:sp>
        <p:nvSpPr>
          <p:cNvPr id="3" name="Footer Placeholder 23"/>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US"/>
          </a:p>
        </p:txBody>
      </p:sp>
      <p:sp>
        <p:nvSpPr>
          <p:cNvPr id="4" name="Slide Number Placeholder 6"/>
          <p:cNvSpPr>
            <a:spLocks noGrp="1"/>
          </p:cNvSpPr>
          <p:nvPr>
            <p:ph type="sldNum" sz="quarter" idx="12"/>
          </p:nvPr>
        </p:nvSpPr>
        <p:spPr/>
        <p:txBody>
          <a:bodyPr/>
          <a:lstStyle>
            <a:lvl1pPr fontAlgn="base">
              <a:spcBef>
                <a:spcPct val="0"/>
              </a:spcBef>
              <a:spcAft>
                <a:spcPct val="0"/>
              </a:spcAft>
              <a:defRPr>
                <a:solidFill>
                  <a:prstClr val="white">
                    <a:tint val="75000"/>
                  </a:prstClr>
                </a:solidFill>
                <a:effectLst>
                  <a:outerShdw blurRad="38100" dist="38100" dir="2700000" algn="tl">
                    <a:srgbClr val="000000">
                      <a:alpha val="43137"/>
                    </a:srgbClr>
                  </a:outerShdw>
                </a:effectLst>
                <a:latin typeface="Arial" pitchFamily="34" charset="0"/>
              </a:defRPr>
            </a:lvl1pPr>
          </a:lstStyle>
          <a:p>
            <a:pPr>
              <a:defRPr/>
            </a:pPr>
            <a:fld id="{B078BB8F-8DAF-4159-A43F-7CFEED29FAC3}" type="slidenum">
              <a:rPr lang="en-US"/>
              <a:pPr>
                <a:defRPr/>
              </a:pPr>
              <a:t>‹#›</a:t>
            </a:fld>
            <a:endParaRPr lang="en-US"/>
          </a:p>
        </p:txBody>
      </p:sp>
    </p:spTree>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514350" y="5849123"/>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sz="1800">
              <a:solidFill>
                <a:prstClr val="black"/>
              </a:solidFill>
              <a:effectLst/>
              <a:latin typeface="Franklin Gothic Book"/>
            </a:endParaRPr>
          </a:p>
        </p:txBody>
      </p:sp>
      <p:sp>
        <p:nvSpPr>
          <p:cNvPr id="12" name="Title 11"/>
          <p:cNvSpPr>
            <a:spLocks noGrp="1"/>
          </p:cNvSpPr>
          <p:nvPr>
            <p:ph type="title"/>
          </p:nvPr>
        </p:nvSpPr>
        <p:spPr>
          <a:xfrm>
            <a:off x="457200" y="5486400"/>
            <a:ext cx="8458200" cy="520700"/>
          </a:xfrm>
        </p:spPr>
        <p:txBody>
          <a:bodyPr/>
          <a:lstStyle>
            <a:lvl1pPr algn="l">
              <a:buNone/>
              <a:defRPr sz="2000" b="1"/>
            </a:lvl1pPr>
          </a:lstStyle>
          <a:p>
            <a:r>
              <a:rPr lang="en-US" smtClean="0"/>
              <a:t>Click to edit Master title style</a:t>
            </a:r>
            <a:endParaRPr lang="en-US"/>
          </a:p>
        </p:txBody>
      </p:sp>
      <p:sp>
        <p:nvSpPr>
          <p:cNvPr id="26" name="Text Placeholder 25"/>
          <p:cNvSpPr>
            <a:spLocks noGrp="1"/>
          </p:cNvSpPr>
          <p:nvPr>
            <p:ph type="body" idx="2"/>
          </p:nvPr>
        </p:nvSpPr>
        <p:spPr>
          <a:xfrm>
            <a:off x="457202"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4"/>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81FDB9B9-AB5C-408A-BF1A-855AAFAF3358}" type="datetimeFigureOut">
              <a:rPr lang="en-US"/>
              <a:pPr>
                <a:defRPr/>
              </a:pPr>
              <a:t>12/10/2016</a:t>
            </a:fld>
            <a:endParaRPr lang="en-US"/>
          </a:p>
        </p:txBody>
      </p:sp>
      <p:sp>
        <p:nvSpPr>
          <p:cNvPr id="7" name="Footer Placeholder 28"/>
          <p:cNvSpPr>
            <a:spLocks noGrp="1"/>
          </p:cNvSpPr>
          <p:nvPr>
            <p:ph type="ftr" sz="quarter" idx="11"/>
          </p:nvPr>
        </p:nvSpPr>
        <p:spPr/>
        <p:txBody>
          <a:bodyPr/>
          <a:lstStyle>
            <a:lvl1pPr fontAlgn="base">
              <a:spcBef>
                <a:spcPct val="0"/>
              </a:spcBef>
              <a:spcAft>
                <a:spcPct val="0"/>
              </a:spcAft>
              <a:defRPr dirty="0">
                <a:effectLst>
                  <a:outerShdw blurRad="38100" dist="38100" dir="2700000" algn="tl">
                    <a:srgbClr val="000000">
                      <a:alpha val="43137"/>
                    </a:srgbClr>
                  </a:outerShdw>
                </a:effectLst>
                <a:latin typeface="Arial" pitchFamily="34" charset="0"/>
              </a:defRPr>
            </a:lvl1pPr>
          </a:lstStyle>
          <a:p>
            <a:pPr>
              <a:defRPr/>
            </a:pPr>
            <a:endParaRPr lang="en-US"/>
          </a:p>
        </p:txBody>
      </p:sp>
      <p:sp>
        <p:nvSpPr>
          <p:cNvPr id="8" name="Slide Number Placeholder 6"/>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4820610F-5B52-429F-A31C-FB72501D396F}" type="slidenum">
              <a:rPr lang="en-US"/>
              <a:pPr>
                <a:defRPr/>
              </a:pPr>
              <a:t>‹#›</a:t>
            </a:fld>
            <a:endParaRPr lang="en-US"/>
          </a:p>
        </p:txBody>
      </p:sp>
    </p:spTree>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17" name="Title 16"/>
          <p:cNvSpPr>
            <a:spLocks noGrp="1"/>
          </p:cNvSpPr>
          <p:nvPr>
            <p:ph type="title"/>
          </p:nvPr>
        </p:nvSpPr>
        <p:spPr>
          <a:xfrm>
            <a:off x="381000" y="4993760"/>
            <a:ext cx="5867400" cy="522288"/>
          </a:xfrm>
        </p:spPr>
        <p:txBody>
          <a:bodyPr/>
          <a:lstStyle>
            <a:lvl1pPr algn="l">
              <a:buNone/>
              <a:defRPr sz="2000" b="1"/>
            </a:lvl1pPr>
          </a:lstStyle>
          <a:p>
            <a:r>
              <a:rPr lang="en-US" smtClean="0"/>
              <a:t>Click to edit Master title style</a:t>
            </a:r>
            <a:endParaRPr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6"/>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8A47FE1E-890C-4532-AC93-ABA86A6AE685}" type="datetimeFigureOut">
              <a:rPr lang="en-US"/>
              <a:pPr>
                <a:defRPr/>
              </a:pPr>
              <a:t>12/10/2016</a:t>
            </a:fld>
            <a:endParaRPr lang="en-US"/>
          </a:p>
        </p:txBody>
      </p:sp>
      <p:sp>
        <p:nvSpPr>
          <p:cNvPr id="6" name="Footer Placeholder 4"/>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US"/>
          </a:p>
        </p:txBody>
      </p:sp>
      <p:sp>
        <p:nvSpPr>
          <p:cNvPr id="7" name="Slide Number Placeholder 30"/>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2E683EC9-9695-4646-96A4-A38AD4C6FC86}" type="slidenum">
              <a:rPr lang="en-US"/>
              <a:pPr>
                <a:defRPr/>
              </a:pPr>
              <a:t>‹#›</a:t>
            </a:fld>
            <a:endParaRPr lang="en-US"/>
          </a:p>
        </p:txBody>
      </p:sp>
    </p:spTree>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E6476DE2-F940-4F65-8581-30DCC440BFFE}" type="datetimeFigureOut">
              <a:rPr lang="en-US"/>
              <a:pPr>
                <a:defRPr/>
              </a:pPr>
              <a:t>12/10/2016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C1469122-BA91-4EB1-BA32-5EA706FEB234}" type="slidenum">
              <a:rPr lang="en-US"/>
              <a:pPr>
                <a:defRPr/>
              </a:pPr>
              <a:t>‹#›</a:t>
            </a:fld>
            <a:endParaRPr lang="en-US"/>
          </a:p>
        </p:txBody>
      </p:sp>
    </p:spTree>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9"/>
            <a:ext cx="18288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49279"/>
            <a:ext cx="6248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FF6B36BF-602D-4AC8-9255-9AA6F97203CA}" type="datetimeFigureOut">
              <a:rPr lang="en-US"/>
              <a:pPr>
                <a:defRPr/>
              </a:pPr>
              <a:t>12/10/2016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4EA49BA0-0119-4B6F-9974-FD0CB20CABA7}" type="slidenum">
              <a:rPr lang="en-US"/>
              <a:pPr>
                <a:defRPr/>
              </a:pPr>
              <a:t>‹#›</a:t>
            </a:fld>
            <a:endParaRPr lang="en-US"/>
          </a:p>
        </p:txBody>
      </p:sp>
    </p:spTree>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preserve="1" userDrawn="1">
  <p:cSld name="Bullet Slide">
    <p:spTree>
      <p:nvGrpSpPr>
        <p:cNvPr id="1" name=""/>
        <p:cNvGrpSpPr/>
        <p:nvPr/>
      </p:nvGrpSpPr>
      <p:grpSpPr>
        <a:xfrm>
          <a:off x="0" y="0"/>
          <a:ext cx="0" cy="0"/>
          <a:chOff x="0" y="0"/>
          <a:chExt cx="0" cy="0"/>
        </a:xfrm>
      </p:grpSpPr>
      <p:sp>
        <p:nvSpPr>
          <p:cNvPr id="2" name="Title 1"/>
          <p:cNvSpPr>
            <a:spLocks noGrp="1"/>
          </p:cNvSpPr>
          <p:nvPr>
            <p:ph type="title"/>
          </p:nvPr>
        </p:nvSpPr>
        <p:spPr>
          <a:xfrm>
            <a:off x="280988" y="249238"/>
            <a:ext cx="8418576" cy="553998"/>
          </a:xfrm>
          <a:noFill/>
          <a:ln>
            <a:noFill/>
          </a:ln>
        </p:spPr>
        <p:txBody>
          <a:bodyPr wrap="square" lIns="0" tIns="0" rIns="0" bIns="0" numCol="1" anchor="t" anchorCtr="0" compatLnSpc="1">
            <a:prstTxWarp prst="textNoShape">
              <a:avLst/>
            </a:prstTxWarp>
            <a:spAutoFit/>
          </a:bodyPr>
          <a:lstStyle>
            <a:lvl1pPr>
              <a:defRPr lang="en-US" dirty="0"/>
            </a:lvl1pPr>
          </a:lstStyle>
          <a:p>
            <a:pPr lvl="0"/>
            <a:r>
              <a:rPr lang="en-US" smtClean="0"/>
              <a:t>Click to edit Master title style</a:t>
            </a:r>
            <a:endParaRPr lang="en-US" dirty="0"/>
          </a:p>
        </p:txBody>
      </p:sp>
      <p:sp>
        <p:nvSpPr>
          <p:cNvPr id="6" name="Text Placeholder 5"/>
          <p:cNvSpPr>
            <a:spLocks noGrp="1"/>
          </p:cNvSpPr>
          <p:nvPr>
            <p:ph type="body" sz="quarter" idx="12"/>
          </p:nvPr>
        </p:nvSpPr>
        <p:spPr>
          <a:xfrm>
            <a:off x="280991" y="989466"/>
            <a:ext cx="8430895" cy="1692771"/>
          </a:xfrm>
          <a:noFill/>
          <a:ln>
            <a:noFill/>
          </a:ln>
        </p:spPr>
        <p:txBody>
          <a:bodyPr lIns="0" tIns="0" rIns="0" bIns="0">
            <a:spAutoFit/>
          </a:bodyPr>
          <a:lstStyle>
            <a:lvl1pPr>
              <a:spcBef>
                <a:spcPts val="600"/>
              </a:spcBef>
              <a:defRPr lang="en-US" sz="1800" b="0" dirty="0" smtClean="0"/>
            </a:lvl1pPr>
            <a:lvl2pPr>
              <a:spcBef>
                <a:spcPts val="600"/>
              </a:spcBef>
              <a:defRPr lang="en-US" sz="1800" b="0" dirty="0" smtClean="0"/>
            </a:lvl2pPr>
            <a:lvl3pPr>
              <a:spcBef>
                <a:spcPts val="600"/>
              </a:spcBef>
              <a:defRPr lang="en-US" sz="1800" b="0" dirty="0" smtClean="0"/>
            </a:lvl3pPr>
            <a:lvl4pPr>
              <a:spcBef>
                <a:spcPts val="600"/>
              </a:spcBef>
              <a:defRPr lang="en-US" sz="1800" b="0" dirty="0" smtClean="0"/>
            </a:lvl4pPr>
            <a:lvl5pPr>
              <a:spcBef>
                <a:spcPts val="600"/>
              </a:spcBef>
              <a:defRPr lang="en-US" sz="1800" b="0" dirty="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10"/>
          <p:cNvSpPr>
            <a:spLocks noGrp="1"/>
          </p:cNvSpPr>
          <p:nvPr>
            <p:ph type="body" sz="quarter" idx="14"/>
          </p:nvPr>
        </p:nvSpPr>
        <p:spPr>
          <a:xfrm>
            <a:off x="512066" y="6291269"/>
            <a:ext cx="8220075" cy="138499"/>
          </a:xfrm>
          <a:noFill/>
          <a:ln w="9525">
            <a:noFill/>
            <a:miter lim="800000"/>
            <a:headEnd/>
            <a:tailEnd/>
          </a:ln>
          <a:effectLst/>
        </p:spPr>
        <p:txBody>
          <a:bodyPr anchor="b"/>
          <a:lstStyle>
            <a:lvl1pPr marL="173038" indent="-173038">
              <a:spcBef>
                <a:spcPts val="100"/>
              </a:spcBef>
              <a:buClr>
                <a:schemeClr val="tx1"/>
              </a:buClr>
              <a:buFontTx/>
              <a:buNone/>
              <a:defRPr lang="en-US" sz="1000" dirty="0">
                <a:solidFill>
                  <a:schemeClr val="tx1"/>
                </a:solidFill>
                <a:latin typeface="+mn-lt"/>
                <a:ea typeface="+mn-ea"/>
                <a:cs typeface="+mn-cs"/>
              </a:defRPr>
            </a:lvl1pPr>
          </a:lstStyle>
          <a:p>
            <a:pPr lvl="0"/>
            <a:r>
              <a:rPr lang="en-US" smtClean="0"/>
              <a:t>Click to edit Master text styles</a:t>
            </a:r>
          </a:p>
        </p:txBody>
      </p:sp>
      <p:sp>
        <p:nvSpPr>
          <p:cNvPr id="8" name="Text Placeholder 10"/>
          <p:cNvSpPr>
            <a:spLocks noGrp="1"/>
          </p:cNvSpPr>
          <p:nvPr>
            <p:ph type="body" sz="quarter" idx="15"/>
          </p:nvPr>
        </p:nvSpPr>
        <p:spPr>
          <a:xfrm>
            <a:off x="512064" y="6638550"/>
            <a:ext cx="8257032" cy="138499"/>
          </a:xfrm>
        </p:spPr>
        <p:txBody>
          <a:bodyPr anchor="b"/>
          <a:lstStyle>
            <a:lvl1pPr marL="0" indent="0">
              <a:spcBef>
                <a:spcPts val="100"/>
              </a:spcBef>
              <a:buNone/>
              <a:defRPr sz="1000"/>
            </a:lvl1pPr>
            <a:lvl2pPr>
              <a:defRPr sz="1000"/>
            </a:lvl2pPr>
            <a:lvl3pPr>
              <a:defRPr sz="1000"/>
            </a:lvl3pPr>
            <a:lvl4pPr>
              <a:defRPr sz="1000"/>
            </a:lvl4pPr>
            <a:lvl5pPr>
              <a:defRPr sz="1000"/>
            </a:lvl5pPr>
          </a:lstStyle>
          <a:p>
            <a:pPr lvl="0"/>
            <a:r>
              <a:rPr lang="en-US" smtClean="0"/>
              <a:t>Click to edit Master text styles</a:t>
            </a:r>
          </a:p>
        </p:txBody>
      </p:sp>
      <p:sp>
        <p:nvSpPr>
          <p:cNvPr id="7" name="Slide Number Placeholder 4"/>
          <p:cNvSpPr>
            <a:spLocks noGrp="1"/>
          </p:cNvSpPr>
          <p:nvPr>
            <p:ph type="sldNum" sz="quarter" idx="16"/>
          </p:nvPr>
        </p:nvSpPr>
        <p:spPr/>
        <p:txBody>
          <a:bodyPr/>
          <a:lstStyle>
            <a:lvl1pPr fontAlgn="base">
              <a:spcBef>
                <a:spcPct val="0"/>
              </a:spcBef>
              <a:spcAft>
                <a:spcPct val="0"/>
              </a:spcAft>
              <a:defRPr>
                <a:solidFill>
                  <a:prstClr val="white">
                    <a:tint val="75000"/>
                  </a:prstClr>
                </a:solidFill>
                <a:effectLst>
                  <a:outerShdw blurRad="38100" dist="38100" dir="2700000" algn="tl">
                    <a:srgbClr val="000000">
                      <a:alpha val="43137"/>
                    </a:srgbClr>
                  </a:outerShdw>
                </a:effectLst>
                <a:latin typeface="Arial" pitchFamily="34" charset="0"/>
              </a:defRPr>
            </a:lvl1pPr>
          </a:lstStyle>
          <a:p>
            <a:pPr>
              <a:defRPr/>
            </a:pPr>
            <a:fld id="{CECB0078-DE06-4AFA-9D9E-F11EDAE8AA38}" type="slidenum">
              <a:rPr lang="en-US"/>
              <a:pPr>
                <a:defRPr/>
              </a:pPr>
              <a:t>‹#›</a:t>
            </a:fld>
            <a:endParaRPr lang="en-US"/>
          </a:p>
        </p:txBody>
      </p:sp>
    </p:spTree>
  </p:cSld>
  <p:clrMapOvr>
    <a:masterClrMapping/>
  </p:clrMapOvr>
  <p:transition>
    <p:fade/>
  </p:transition>
</p:sldLayout>
</file>

<file path=ppt/slideLayouts/slideLayout7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5" descr="cover_2.jpg"/>
          <p:cNvPicPr>
            <a:picLocks noChangeAspect="1"/>
          </p:cNvPicPr>
          <p:nvPr userDrawn="1"/>
        </p:nvPicPr>
        <p:blipFill>
          <a:blip r:embed="rId2" cstate="print"/>
          <a:srcRect t="3783"/>
          <a:stretch>
            <a:fillRect/>
          </a:stretch>
        </p:blipFill>
        <p:spPr bwMode="auto">
          <a:xfrm>
            <a:off x="0" y="0"/>
            <a:ext cx="9144000" cy="6891338"/>
          </a:xfrm>
          <a:prstGeom prst="rect">
            <a:avLst/>
          </a:prstGeom>
          <a:noFill/>
          <a:ln w="9525">
            <a:noFill/>
            <a:miter lim="800000"/>
            <a:headEnd/>
            <a:tailEnd/>
          </a:ln>
        </p:spPr>
      </p:pic>
      <p:sp>
        <p:nvSpPr>
          <p:cNvPr id="2" name="Title 1"/>
          <p:cNvSpPr>
            <a:spLocks noGrp="1"/>
          </p:cNvSpPr>
          <p:nvPr>
            <p:ph type="ctrTitle"/>
          </p:nvPr>
        </p:nvSpPr>
        <p:spPr bwMode="gray">
          <a:xfrm>
            <a:off x="0" y="3810001"/>
            <a:ext cx="9144000" cy="1371600"/>
          </a:xfrm>
          <a:effectLst/>
        </p:spPr>
        <p:txBody>
          <a:bodyPr/>
          <a:lstStyle>
            <a:lvl1pPr algn="ctr">
              <a:defRPr sz="32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bwMode="gray">
          <a:xfrm>
            <a:off x="0" y="5257800"/>
            <a:ext cx="9144000" cy="838200"/>
          </a:xfrm>
        </p:spPr>
        <p:txBody>
          <a:bodyPr/>
          <a:lstStyle>
            <a:lvl1pPr marL="0" indent="0" algn="ctr">
              <a:buNone/>
              <a:defRPr>
                <a:solidFill>
                  <a:schemeClr val="bg1">
                    <a:lumMod val="8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5" name="Date Placeholder 3"/>
          <p:cNvSpPr>
            <a:spLocks noGrp="1"/>
          </p:cNvSpPr>
          <p:nvPr>
            <p:ph type="dt" sz="half" idx="10"/>
          </p:nvPr>
        </p:nvSpPr>
        <p:spPr bwMode="ltGray">
          <a:xfrm>
            <a:off x="-76200" y="6569075"/>
            <a:ext cx="9144000" cy="365125"/>
          </a:xfrm>
          <a:prstGeom prst="rect">
            <a:avLst/>
          </a:prstGeom>
        </p:spPr>
        <p:txBody>
          <a:bodyPr/>
          <a:lstStyle>
            <a:lvl1pPr algn="r" fontAlgn="auto">
              <a:spcBef>
                <a:spcPts val="0"/>
              </a:spcBef>
              <a:spcAft>
                <a:spcPts val="0"/>
              </a:spcAft>
              <a:defRPr sz="1000" i="0">
                <a:solidFill>
                  <a:prstClr val="white"/>
                </a:solidFill>
                <a:effectLst/>
                <a:latin typeface="Arial" pitchFamily="34" charset="0"/>
                <a:cs typeface="Arial" pitchFamily="34" charset="0"/>
              </a:defRPr>
            </a:lvl1pPr>
          </a:lstStyle>
          <a:p>
            <a:pPr>
              <a:defRPr/>
            </a:pPr>
            <a:r>
              <a:rPr lang="en-US"/>
              <a:t>1</a:t>
            </a:r>
          </a:p>
        </p:txBody>
      </p:sp>
    </p:spTree>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effectLst/>
                <a:latin typeface="+mn-lt"/>
                <a:cs typeface="+mn-cs"/>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sz="1800">
                <a:solidFill>
                  <a:prstClr val="black"/>
                </a:solidFill>
                <a:effectLst/>
                <a:latin typeface="Calibri" pitchFamily="34"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F4CD7764-81CD-4DCA-A3D2-B003945773E8}" type="slidenum">
              <a:rPr lang="en-US"/>
              <a:pPr>
                <a:defRPr/>
              </a:pPr>
              <a:t>‹#›</a:t>
            </a:fld>
            <a:endParaRPr lang="en-US" dirty="0"/>
          </a:p>
        </p:txBody>
      </p:sp>
    </p:spTree>
  </p:cSld>
  <p:clrMapOvr>
    <a:masterClrMapping/>
  </p:clrMapOvr>
</p:sldLayout>
</file>

<file path=ppt/slideLayouts/slideLayout7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effectLst/>
                <a:latin typeface="+mn-lt"/>
                <a:cs typeface="+mn-cs"/>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sz="1800">
                <a:solidFill>
                  <a:prstClr val="black"/>
                </a:solidFill>
                <a:effectLst/>
                <a:latin typeface="Calibri" pitchFamily="34"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1582D247-302F-4E26-B78F-F001E202AAD3}" type="slidenum">
              <a:rPr lang="en-US"/>
              <a:pPr>
                <a:defRPr/>
              </a:pPr>
              <a:t>‹#›</a:t>
            </a:fld>
            <a:endParaRPr lang="en-US" dirty="0"/>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9"/>
            <a:ext cx="7772400" cy="46166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wipe dir="r"/>
  </p:transition>
</p:sldLayout>
</file>

<file path=ppt/slideLayouts/slideLayout7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effectLst/>
                <a:latin typeface="+mn-lt"/>
                <a:cs typeface="+mn-cs"/>
              </a:defRPr>
            </a:lvl1pPr>
          </a:lstStyle>
          <a:p>
            <a:pPr>
              <a:defRPr/>
            </a:pPr>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sz="1800">
                <a:solidFill>
                  <a:prstClr val="black"/>
                </a:solidFill>
                <a:effectLst/>
                <a:latin typeface="Calibri" pitchFamily="34"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40A5FCCC-1436-4BAC-B053-7CB68116D84D}" type="slidenum">
              <a:rPr lang="en-US"/>
              <a:pPr>
                <a:defRPr/>
              </a:pPr>
              <a:t>‹#›</a:t>
            </a:fld>
            <a:endParaRPr lang="en-US" dirty="0"/>
          </a:p>
        </p:txBody>
      </p:sp>
    </p:spTree>
  </p:cSld>
  <p:clrMapOvr>
    <a:masterClrMapping/>
  </p:clrMapOvr>
</p:sldLayout>
</file>

<file path=ppt/slideLayouts/slideLayout7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effectLst/>
                <a:latin typeface="+mn-lt"/>
                <a:cs typeface="+mn-cs"/>
              </a:defRPr>
            </a:lvl1pPr>
          </a:lstStyle>
          <a:p>
            <a:pPr>
              <a:defRPr/>
            </a:pPr>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sz="1800">
                <a:solidFill>
                  <a:prstClr val="black"/>
                </a:solidFill>
                <a:effectLst/>
                <a:latin typeface="Calibri" pitchFamily="34" charset="0"/>
                <a:cs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F507259F-A1DC-4D13-AA5D-6D40FF0521E6}" type="slidenum">
              <a:rPr lang="en-US"/>
              <a:pPr>
                <a:defRPr/>
              </a:pPr>
              <a:t>‹#›</a:t>
            </a:fld>
            <a:endParaRPr lang="en-US" dirty="0"/>
          </a:p>
        </p:txBody>
      </p:sp>
    </p:spTree>
  </p:cSld>
  <p:clrMapOvr>
    <a:masterClrMapping/>
  </p:clrMapOvr>
</p:sldLayout>
</file>

<file path=ppt/slideLayouts/slideLayout7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mtClean="0"/>
              <a:t>Click to edit Master title style</a:t>
            </a:r>
            <a:endParaRPr lang="en-US"/>
          </a:p>
        </p:txBody>
      </p:sp>
      <p:sp>
        <p:nvSpPr>
          <p:cNvPr id="3" name="Slide Number Placeholder 5"/>
          <p:cNvSpPr>
            <a:spLocks noGrp="1"/>
          </p:cNvSpPr>
          <p:nvPr>
            <p:ph type="sldNum" sz="quarter" idx="10"/>
          </p:nvPr>
        </p:nvSpPr>
        <p:spPr/>
        <p:txBody>
          <a:bodyPr/>
          <a:lstStyle>
            <a:lvl1pPr>
              <a:defRPr>
                <a:effectLst>
                  <a:outerShdw blurRad="38100" dist="38100" dir="2700000" algn="tl">
                    <a:srgbClr val="000000">
                      <a:alpha val="43137"/>
                    </a:srgbClr>
                  </a:outerShdw>
                </a:effectLst>
              </a:defRPr>
            </a:lvl1pPr>
          </a:lstStyle>
          <a:p>
            <a:pPr>
              <a:defRPr/>
            </a:pPr>
            <a:fld id="{41136584-EAF0-41FB-A86E-E83263ABA18B}" type="slidenum">
              <a:rPr lang="en-US"/>
              <a:pPr>
                <a:defRPr/>
              </a:pPr>
              <a:t>‹#›</a:t>
            </a:fld>
            <a:endParaRPr lang="en-US" dirty="0"/>
          </a:p>
        </p:txBody>
      </p:sp>
    </p:spTree>
  </p:cSld>
  <p:clrMapOvr>
    <a:masterClrMapping/>
  </p:clrMapOvr>
</p:sldLayout>
</file>

<file path=ppt/slideLayouts/slideLayout73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5"/>
          <p:cNvSpPr>
            <a:spLocks noGrp="1"/>
          </p:cNvSpPr>
          <p:nvPr>
            <p:ph type="sldNum" sz="quarter" idx="10"/>
          </p:nvPr>
        </p:nvSpPr>
        <p:spPr/>
        <p:txBody>
          <a:bodyPr/>
          <a:lstStyle>
            <a:lvl1pPr>
              <a:defRPr>
                <a:effectLst>
                  <a:outerShdw blurRad="38100" dist="38100" dir="2700000" algn="tl">
                    <a:srgbClr val="000000">
                      <a:alpha val="43137"/>
                    </a:srgbClr>
                  </a:outerShdw>
                </a:effectLst>
              </a:defRPr>
            </a:lvl1pPr>
          </a:lstStyle>
          <a:p>
            <a:pPr>
              <a:defRPr/>
            </a:pPr>
            <a:fld id="{DEBFA66C-DFA3-45FC-8E22-FB580D6120C8}" type="slidenum">
              <a:rPr lang="en-US"/>
              <a:pPr>
                <a:defRPr/>
              </a:pPr>
              <a:t>‹#›</a:t>
            </a:fld>
            <a:endParaRPr lang="en-US" dirty="0"/>
          </a:p>
        </p:txBody>
      </p:sp>
    </p:spTree>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effectLst/>
                <a:latin typeface="+mn-lt"/>
                <a:cs typeface="+mn-cs"/>
              </a:defRPr>
            </a:lvl1pPr>
          </a:lstStyle>
          <a:p>
            <a:pPr>
              <a:defRPr/>
            </a:pPr>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sz="1800">
                <a:solidFill>
                  <a:prstClr val="black"/>
                </a:solidFill>
                <a:effectLst/>
                <a:latin typeface="Calibri" pitchFamily="34" charset="0"/>
                <a:cs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B36F0542-C8B9-4F58-AC83-65923608F465}" type="slidenum">
              <a:rPr lang="en-US"/>
              <a:pPr>
                <a:defRPr/>
              </a:pPr>
              <a:t>‹#›</a:t>
            </a:fld>
            <a:endParaRPr lang="en-US" dirty="0"/>
          </a:p>
        </p:txBody>
      </p:sp>
    </p:spTree>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7"/>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effectLst/>
                <a:latin typeface="+mn-lt"/>
                <a:cs typeface="+mn-cs"/>
              </a:defRPr>
            </a:lvl1pPr>
          </a:lstStyle>
          <a:p>
            <a:pPr>
              <a:defRPr/>
            </a:pPr>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sz="1800">
                <a:solidFill>
                  <a:prstClr val="black"/>
                </a:solidFill>
                <a:effectLst/>
                <a:latin typeface="Calibri" pitchFamily="34"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EE608DF3-D9F7-4F4A-9940-257CC737EC9D}" type="slidenum">
              <a:rPr lang="en-US"/>
              <a:pPr>
                <a:defRPr/>
              </a:pPr>
              <a:t>‹#›</a:t>
            </a:fld>
            <a:endParaRPr lang="en-US" dirty="0"/>
          </a:p>
        </p:txBody>
      </p:sp>
    </p:spTree>
  </p:cSld>
  <p:clrMapOvr>
    <a:masterClrMapping/>
  </p:clrMapOvr>
</p:sldLayout>
</file>

<file path=ppt/slideLayouts/slideLayout7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effectLst/>
                <a:latin typeface="+mn-lt"/>
                <a:cs typeface="+mn-cs"/>
              </a:defRPr>
            </a:lvl1pPr>
          </a:lstStyle>
          <a:p>
            <a:pPr>
              <a:defRPr/>
            </a:pPr>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sz="1800">
                <a:solidFill>
                  <a:prstClr val="black"/>
                </a:solidFill>
                <a:effectLst/>
                <a:latin typeface="Calibri" pitchFamily="34"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BA61427A-C9D3-426B-BF88-0AC2C1C55B14}" type="slidenum">
              <a:rPr lang="en-US"/>
              <a:pPr>
                <a:defRPr/>
              </a:pPr>
              <a:t>‹#›</a:t>
            </a:fld>
            <a:endParaRPr lang="en-US" dirty="0"/>
          </a:p>
        </p:txBody>
      </p:sp>
    </p:spTree>
  </p:cSld>
  <p:clrMapOvr>
    <a:masterClrMapping/>
  </p:clrMapOvr>
</p:sldLayout>
</file>

<file path=ppt/slideLayouts/slideLayout7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effectLst/>
                <a:latin typeface="+mn-lt"/>
                <a:cs typeface="+mn-cs"/>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sz="1800">
                <a:solidFill>
                  <a:prstClr val="black"/>
                </a:solidFill>
                <a:effectLst/>
                <a:latin typeface="Calibri" pitchFamily="34"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CD12D800-47BC-46F0-8F35-C6F9C1B486BE}" type="slidenum">
              <a:rPr lang="en-US"/>
              <a:pPr>
                <a:defRPr/>
              </a:pPr>
              <a:t>‹#›</a:t>
            </a:fld>
            <a:endParaRPr lang="en-US" dirty="0"/>
          </a:p>
        </p:txBody>
      </p:sp>
    </p:spTree>
  </p:cSld>
  <p:clrMapOvr>
    <a:masterClrMapping/>
  </p:clrMapOvr>
</p:sldLayout>
</file>

<file path=ppt/slideLayouts/slideLayout7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effectLst/>
                <a:latin typeface="+mn-lt"/>
                <a:cs typeface="+mn-cs"/>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sz="1800">
                <a:solidFill>
                  <a:prstClr val="black"/>
                </a:solidFill>
                <a:effectLst/>
                <a:latin typeface="Calibri" pitchFamily="34"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EF6BEB76-EE7D-498B-9A89-DFF9F27617FF}" type="slidenum">
              <a:rPr lang="en-US"/>
              <a:pPr>
                <a:defRPr/>
              </a:pPr>
              <a:t>‹#›</a:t>
            </a:fld>
            <a:endParaRPr lang="en-US" dirty="0"/>
          </a:p>
        </p:txBody>
      </p:sp>
    </p:spTree>
  </p:cSld>
  <p:clrMapOvr>
    <a:masterClrMapping/>
  </p:clrMapOvr>
</p:sldLayout>
</file>

<file path=ppt/slideLayouts/slideLayout73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5"/>
          <p:cNvSpPr>
            <a:spLocks noGrp="1"/>
          </p:cNvSpPr>
          <p:nvPr>
            <p:ph type="sldNum" sz="quarter" idx="10"/>
          </p:nvPr>
        </p:nvSpPr>
        <p:spPr/>
        <p:txBody>
          <a:bodyPr/>
          <a:lstStyle>
            <a:lvl1pPr>
              <a:defRPr>
                <a:effectLst>
                  <a:outerShdw blurRad="38100" dist="38100" dir="2700000" algn="tl">
                    <a:srgbClr val="000000">
                      <a:alpha val="43137"/>
                    </a:srgbClr>
                  </a:outerShdw>
                </a:effectLst>
              </a:defRPr>
            </a:lvl1pPr>
          </a:lstStyle>
          <a:p>
            <a:pPr>
              <a:defRPr/>
            </a:pPr>
            <a:fld id="{82B56C6E-D19D-49C0-9F59-6FACB1FDC53F}" type="slidenum">
              <a:rPr lang="en-US"/>
              <a:pPr>
                <a:defRPr/>
              </a:pPr>
              <a:t>‹#›</a:t>
            </a:fld>
            <a:endParaRPr lang="en-US" dirty="0"/>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wipe dir="r"/>
  </p:transition>
</p:sldLayout>
</file>

<file path=ppt/slideLayouts/slideLayout74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5"/>
          <p:cNvSpPr>
            <a:spLocks noGrp="1"/>
          </p:cNvSpPr>
          <p:nvPr>
            <p:ph type="sldNum" sz="quarter" idx="10"/>
          </p:nvPr>
        </p:nvSpPr>
        <p:spPr/>
        <p:txBody>
          <a:bodyPr/>
          <a:lstStyle>
            <a:lvl1pPr>
              <a:defRPr>
                <a:effectLst>
                  <a:outerShdw blurRad="38100" dist="38100" dir="2700000" algn="tl">
                    <a:srgbClr val="000000">
                      <a:alpha val="43137"/>
                    </a:srgbClr>
                  </a:outerShdw>
                </a:effectLst>
              </a:defRPr>
            </a:lvl1pPr>
          </a:lstStyle>
          <a:p>
            <a:pPr>
              <a:defRPr/>
            </a:pPr>
            <a:fld id="{C94E2D38-C2D6-497C-8C38-63866077B127}" type="slidenum">
              <a:rPr lang="en-US"/>
              <a:pPr>
                <a:defRPr/>
              </a:pPr>
              <a:t>‹#›</a:t>
            </a:fld>
            <a:endParaRPr lang="en-US" dirty="0"/>
          </a:p>
        </p:txBody>
      </p:sp>
    </p:spTree>
  </p:cSld>
  <p:clrMapOvr>
    <a:masterClrMapping/>
  </p:clrMapOvr>
</p:sldLayout>
</file>

<file path=ppt/slideLayouts/slideLayout7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57583" y="2130431"/>
            <a:ext cx="5828840" cy="510909"/>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2"/>
            <a:ext cx="6400800" cy="49244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57584" y="222252"/>
            <a:ext cx="5828840" cy="510909"/>
          </a:xfrm>
        </p:spPr>
        <p:txBody>
          <a:bodyPr/>
          <a:lstStyle/>
          <a:p>
            <a:r>
              <a:rPr lang="en-US" smtClean="0"/>
              <a:t>Click to edit Master title style</a:t>
            </a:r>
            <a:endParaRPr lang="en-GB"/>
          </a:p>
        </p:txBody>
      </p:sp>
      <p:sp>
        <p:nvSpPr>
          <p:cNvPr id="3" name="Content Placeholder 2"/>
          <p:cNvSpPr>
            <a:spLocks noGrp="1"/>
          </p:cNvSpPr>
          <p:nvPr>
            <p:ph idx="1"/>
          </p:nvPr>
        </p:nvSpPr>
        <p:spPr>
          <a:xfrm>
            <a:off x="457200" y="1196980"/>
            <a:ext cx="8229600" cy="21698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7" y="4406906"/>
            <a:ext cx="9578263" cy="615553"/>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4006790"/>
            <a:ext cx="7772400" cy="40011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657584" y="222252"/>
            <a:ext cx="5828840" cy="510909"/>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196975"/>
            <a:ext cx="4038600" cy="25479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196975"/>
            <a:ext cx="4038600" cy="25479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57583" y="274643"/>
            <a:ext cx="5828840" cy="510909"/>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343881"/>
            <a:ext cx="4040188" cy="83099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80"/>
            <a:ext cx="4040188" cy="22082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8" y="1343881"/>
            <a:ext cx="4041775" cy="83099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80"/>
            <a:ext cx="4041775" cy="22082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657584" y="222252"/>
            <a:ext cx="5828840" cy="510909"/>
          </a:xfrm>
        </p:spPr>
        <p:txBody>
          <a:bodyPr/>
          <a:lstStyle/>
          <a:p>
            <a:r>
              <a:rPr lang="en-US" smtClean="0"/>
              <a:t>Click to edit Master title style</a:t>
            </a:r>
            <a:endParaRPr lang="en-GB"/>
          </a:p>
        </p:txBody>
      </p:sp>
    </p:spTree>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1081162"/>
            <a:ext cx="3709670" cy="353943"/>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4"/>
            <a:ext cx="5111750" cy="28931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2" y="1435106"/>
            <a:ext cx="3008313" cy="30777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7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013400"/>
            <a:ext cx="3709670" cy="353943"/>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6"/>
            <a:ext cx="5486400" cy="5847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a:p>
        </p:txBody>
      </p:sp>
      <p:sp>
        <p:nvSpPr>
          <p:cNvPr id="4" name="Text Placeholder 3"/>
          <p:cNvSpPr>
            <a:spLocks noGrp="1"/>
          </p:cNvSpPr>
          <p:nvPr>
            <p:ph type="body" sz="half" idx="2"/>
          </p:nvPr>
        </p:nvSpPr>
        <p:spPr>
          <a:xfrm>
            <a:off x="1792288" y="5367343"/>
            <a:ext cx="5486400" cy="30777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23439"/>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wipe dir="r"/>
  </p:transition>
</p:sldLayout>
</file>

<file path=ppt/slideLayouts/slideLayout7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657584" y="222252"/>
            <a:ext cx="5828840" cy="510909"/>
          </a:xfr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1946880" y="1196980"/>
            <a:ext cx="10633680" cy="21698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7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083558" y="-884671"/>
            <a:ext cx="603242" cy="5736506"/>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506956" y="222254"/>
            <a:ext cx="2970044" cy="35226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752.xml><?xml version="1.0" encoding="utf-8"?>
<p:sldLayout xmlns:a="http://schemas.openxmlformats.org/drawingml/2006/main" xmlns:r="http://schemas.openxmlformats.org/officeDocument/2006/relationships" xmlns:p="http://schemas.openxmlformats.org/presentationml/2006/main" preserve="1" userDrawn="1">
  <p:cSld name="Bullets w Topic Sentence">
    <p:spTree>
      <p:nvGrpSpPr>
        <p:cNvPr id="1" name=""/>
        <p:cNvGrpSpPr/>
        <p:nvPr/>
      </p:nvGrpSpPr>
      <p:grpSpPr>
        <a:xfrm>
          <a:off x="0" y="0"/>
          <a:ext cx="0" cy="0"/>
          <a:chOff x="0" y="0"/>
          <a:chExt cx="0" cy="0"/>
        </a:xfrm>
      </p:grpSpPr>
      <p:sp>
        <p:nvSpPr>
          <p:cNvPr id="2" name="Title 1"/>
          <p:cNvSpPr>
            <a:spLocks noGrp="1"/>
          </p:cNvSpPr>
          <p:nvPr>
            <p:ph type="title"/>
          </p:nvPr>
        </p:nvSpPr>
        <p:spPr>
          <a:xfrm>
            <a:off x="280988" y="249238"/>
            <a:ext cx="8418576" cy="433324"/>
          </a:xfrm>
          <a:noFill/>
          <a:ln>
            <a:noFill/>
          </a:ln>
        </p:spPr>
        <p:txBody>
          <a:bodyPr/>
          <a:lstStyle>
            <a:lvl1pPr>
              <a:defRPr lang="en-US" dirty="0"/>
            </a:lvl1pPr>
          </a:lstStyle>
          <a:p>
            <a:pPr lvl="0"/>
            <a:r>
              <a:rPr lang="en-US" smtClean="0"/>
              <a:t>Click to edit Master title style</a:t>
            </a:r>
            <a:endParaRPr lang="en-US" dirty="0"/>
          </a:p>
        </p:txBody>
      </p:sp>
      <p:sp>
        <p:nvSpPr>
          <p:cNvPr id="6" name="Text Placeholder 5"/>
          <p:cNvSpPr>
            <a:spLocks noGrp="1"/>
          </p:cNvSpPr>
          <p:nvPr>
            <p:ph type="body" sz="quarter" idx="12"/>
          </p:nvPr>
        </p:nvSpPr>
        <p:spPr>
          <a:xfrm>
            <a:off x="280991" y="1362419"/>
            <a:ext cx="8430895" cy="1581972"/>
          </a:xfrm>
          <a:noFill/>
          <a:ln>
            <a:noFill/>
          </a:ln>
        </p:spPr>
        <p:txBody>
          <a:bodyPr/>
          <a:lstStyle>
            <a:lvl1pPr>
              <a:spcBef>
                <a:spcPts val="600"/>
              </a:spcBef>
              <a:defRPr lang="en-US" sz="1800" b="0" dirty="0" smtClean="0"/>
            </a:lvl1pPr>
            <a:lvl2pPr>
              <a:spcBef>
                <a:spcPts val="600"/>
              </a:spcBef>
              <a:defRPr lang="en-US" sz="1800" b="0" dirty="0" smtClean="0"/>
            </a:lvl2pPr>
            <a:lvl3pPr>
              <a:spcBef>
                <a:spcPts val="600"/>
              </a:spcBef>
              <a:defRPr lang="en-US" sz="1800" b="0" dirty="0" smtClean="0"/>
            </a:lvl3pPr>
            <a:lvl4pPr>
              <a:spcBef>
                <a:spcPts val="600"/>
              </a:spcBef>
              <a:defRPr lang="en-US" sz="1800" b="0" dirty="0" smtClean="0"/>
            </a:lvl4pPr>
            <a:lvl5pPr>
              <a:spcBef>
                <a:spcPts val="600"/>
              </a:spcBef>
              <a:defRPr lang="en-US" sz="1800" b="0" dirty="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7"/>
          <p:cNvSpPr>
            <a:spLocks noGrp="1"/>
          </p:cNvSpPr>
          <p:nvPr>
            <p:ph type="body" sz="quarter" idx="13"/>
          </p:nvPr>
        </p:nvSpPr>
        <p:spPr>
          <a:xfrm>
            <a:off x="376526" y="804113"/>
            <a:ext cx="8430895" cy="276999"/>
          </a:xfrm>
        </p:spPr>
        <p:txBody>
          <a:bodyPr/>
          <a:lstStyle>
            <a:lvl1pPr marL="0" indent="0">
              <a:buNone/>
              <a:defRPr sz="2000" b="1">
                <a:solidFill>
                  <a:schemeClr val="tx1"/>
                </a:solidFill>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12" name="Text Placeholder 10"/>
          <p:cNvSpPr>
            <a:spLocks noGrp="1"/>
          </p:cNvSpPr>
          <p:nvPr>
            <p:ph type="body" sz="quarter" idx="14"/>
          </p:nvPr>
        </p:nvSpPr>
        <p:spPr>
          <a:xfrm>
            <a:off x="512066" y="6291269"/>
            <a:ext cx="8220075" cy="138499"/>
          </a:xfrm>
        </p:spPr>
        <p:txBody>
          <a:bodyPr anchor="b"/>
          <a:lstStyle>
            <a:lvl1pPr marL="0" indent="0">
              <a:spcBef>
                <a:spcPts val="100"/>
              </a:spcBef>
              <a:buClr>
                <a:schemeClr val="tx1"/>
              </a:buClr>
              <a:buFontTx/>
              <a:buNone/>
              <a:defRPr sz="1000"/>
            </a:lvl1pPr>
          </a:lstStyle>
          <a:p>
            <a:pPr lvl="0"/>
            <a:r>
              <a:rPr lang="en-US" smtClean="0"/>
              <a:t>Click to edit Master text styles</a:t>
            </a:r>
          </a:p>
        </p:txBody>
      </p:sp>
      <p:sp>
        <p:nvSpPr>
          <p:cNvPr id="11" name="Text Placeholder 10"/>
          <p:cNvSpPr>
            <a:spLocks noGrp="1"/>
          </p:cNvSpPr>
          <p:nvPr>
            <p:ph type="body" sz="quarter" idx="15"/>
          </p:nvPr>
        </p:nvSpPr>
        <p:spPr>
          <a:xfrm>
            <a:off x="512064" y="6638550"/>
            <a:ext cx="8257032" cy="138499"/>
          </a:xfrm>
        </p:spPr>
        <p:txBody>
          <a:bodyPr anchor="b"/>
          <a:lstStyle>
            <a:lvl1pPr marL="0" indent="0">
              <a:spcBef>
                <a:spcPts val="100"/>
              </a:spcBef>
              <a:buNone/>
              <a:defRPr sz="1000"/>
            </a:lvl1pPr>
            <a:lvl2pPr>
              <a:defRPr sz="1000"/>
            </a:lvl2pPr>
            <a:lvl3pPr>
              <a:defRPr sz="1000"/>
            </a:lvl3pPr>
            <a:lvl4pPr>
              <a:defRPr sz="1000"/>
            </a:lvl4pPr>
            <a:lvl5pPr>
              <a:defRPr sz="1000"/>
            </a:lvl5pPr>
          </a:lstStyle>
          <a:p>
            <a:pPr lvl="0"/>
            <a:r>
              <a:rPr lang="en-US" smtClean="0"/>
              <a:t>Click to edit Master text styles</a:t>
            </a:r>
          </a:p>
        </p:txBody>
      </p:sp>
      <p:sp>
        <p:nvSpPr>
          <p:cNvPr id="7" name="Slide Number Placeholder 4"/>
          <p:cNvSpPr>
            <a:spLocks noGrp="1"/>
          </p:cNvSpPr>
          <p:nvPr>
            <p:ph type="sldNum" sz="quarter" idx="16"/>
          </p:nvPr>
        </p:nvSpPr>
        <p:spPr/>
        <p:txBody>
          <a:bodyPr/>
          <a:lstStyle>
            <a:lvl1pPr>
              <a:defRPr>
                <a:effectLst>
                  <a:outerShdw blurRad="38100" dist="38100" dir="2700000" algn="tl">
                    <a:srgbClr val="000000">
                      <a:alpha val="43137"/>
                    </a:srgbClr>
                  </a:outerShdw>
                </a:effectLst>
              </a:defRPr>
            </a:lvl1pPr>
          </a:lstStyle>
          <a:p>
            <a:pPr>
              <a:defRPr/>
            </a:pPr>
            <a:fld id="{02F12EAA-5ED5-4529-8BE4-299424F97592}" type="slidenum">
              <a:rPr lang="en-US"/>
              <a:pPr>
                <a:defRPr/>
              </a:pPr>
              <a:t>‹#›</a:t>
            </a:fld>
            <a:endParaRPr lang="en-US"/>
          </a:p>
        </p:txBody>
      </p:sp>
    </p:spTree>
  </p:cSld>
  <p:clrMapOvr>
    <a:masterClrMapping/>
  </p:clrMapOvr>
  <p:transition>
    <p:fade/>
  </p:transition>
</p:sldLayout>
</file>

<file path=ppt/slideLayouts/slideLayout753.xml><?xml version="1.0" encoding="utf-8"?>
<p:sldLayout xmlns:a="http://schemas.openxmlformats.org/drawingml/2006/main" xmlns:r="http://schemas.openxmlformats.org/officeDocument/2006/relationships" xmlns:p="http://schemas.openxmlformats.org/presentationml/2006/main" preserve="1" userDrawn="1">
  <p:cSld name="Bullet Slide">
    <p:spTree>
      <p:nvGrpSpPr>
        <p:cNvPr id="1" name=""/>
        <p:cNvGrpSpPr/>
        <p:nvPr/>
      </p:nvGrpSpPr>
      <p:grpSpPr>
        <a:xfrm>
          <a:off x="0" y="0"/>
          <a:ext cx="0" cy="0"/>
          <a:chOff x="0" y="0"/>
          <a:chExt cx="0" cy="0"/>
        </a:xfrm>
      </p:grpSpPr>
      <p:sp>
        <p:nvSpPr>
          <p:cNvPr id="2" name="Title 1"/>
          <p:cNvSpPr>
            <a:spLocks noGrp="1"/>
          </p:cNvSpPr>
          <p:nvPr>
            <p:ph type="title"/>
          </p:nvPr>
        </p:nvSpPr>
        <p:spPr>
          <a:xfrm>
            <a:off x="280988" y="249238"/>
            <a:ext cx="8418576" cy="433324"/>
          </a:xfrm>
          <a:noFill/>
          <a:ln>
            <a:noFill/>
          </a:ln>
        </p:spPr>
        <p:txBody>
          <a:bodyPr/>
          <a:lstStyle>
            <a:lvl1pPr>
              <a:defRPr lang="en-US" dirty="0"/>
            </a:lvl1pPr>
          </a:lstStyle>
          <a:p>
            <a:pPr lvl="0"/>
            <a:r>
              <a:rPr lang="en-US" smtClean="0"/>
              <a:t>Click to edit Master title style</a:t>
            </a:r>
            <a:endParaRPr lang="en-US" dirty="0"/>
          </a:p>
        </p:txBody>
      </p:sp>
      <p:sp>
        <p:nvSpPr>
          <p:cNvPr id="6" name="Text Placeholder 5"/>
          <p:cNvSpPr>
            <a:spLocks noGrp="1"/>
          </p:cNvSpPr>
          <p:nvPr>
            <p:ph type="body" sz="quarter" idx="12"/>
          </p:nvPr>
        </p:nvSpPr>
        <p:spPr>
          <a:xfrm>
            <a:off x="280991" y="989462"/>
            <a:ext cx="8430895" cy="1581972"/>
          </a:xfrm>
          <a:noFill/>
          <a:ln>
            <a:noFill/>
          </a:ln>
        </p:spPr>
        <p:txBody>
          <a:bodyPr/>
          <a:lstStyle>
            <a:lvl1pPr>
              <a:spcBef>
                <a:spcPts val="600"/>
              </a:spcBef>
              <a:defRPr lang="en-US" sz="1800" b="0" dirty="0" smtClean="0"/>
            </a:lvl1pPr>
            <a:lvl2pPr>
              <a:spcBef>
                <a:spcPts val="600"/>
              </a:spcBef>
              <a:defRPr lang="en-US" sz="1800" b="0" dirty="0" smtClean="0"/>
            </a:lvl2pPr>
            <a:lvl3pPr>
              <a:spcBef>
                <a:spcPts val="600"/>
              </a:spcBef>
              <a:defRPr lang="en-US" sz="1800" b="0" dirty="0" smtClean="0"/>
            </a:lvl3pPr>
            <a:lvl4pPr>
              <a:spcBef>
                <a:spcPts val="600"/>
              </a:spcBef>
              <a:defRPr lang="en-US" sz="1800" b="0" dirty="0" smtClean="0"/>
            </a:lvl4pPr>
            <a:lvl5pPr>
              <a:spcBef>
                <a:spcPts val="600"/>
              </a:spcBef>
              <a:defRPr lang="en-US" sz="1800" b="0" dirty="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10"/>
          <p:cNvSpPr>
            <a:spLocks noGrp="1"/>
          </p:cNvSpPr>
          <p:nvPr>
            <p:ph type="body" sz="quarter" idx="14"/>
          </p:nvPr>
        </p:nvSpPr>
        <p:spPr>
          <a:xfrm>
            <a:off x="512066" y="6291269"/>
            <a:ext cx="8220075" cy="138499"/>
          </a:xfrm>
          <a:noFill/>
          <a:ln w="9525">
            <a:noFill/>
            <a:miter lim="800000"/>
            <a:headEnd/>
            <a:tailEnd/>
          </a:ln>
          <a:effectLst/>
        </p:spPr>
        <p:txBody>
          <a:bodyPr anchor="b"/>
          <a:lstStyle>
            <a:lvl1pPr marL="173038" indent="-173038">
              <a:spcBef>
                <a:spcPts val="100"/>
              </a:spcBef>
              <a:buClr>
                <a:schemeClr val="tx1"/>
              </a:buClr>
              <a:buFontTx/>
              <a:buNone/>
              <a:defRPr lang="en-US" sz="1000" dirty="0">
                <a:solidFill>
                  <a:schemeClr val="tx1"/>
                </a:solidFill>
                <a:latin typeface="+mn-lt"/>
                <a:ea typeface="+mn-ea"/>
                <a:cs typeface="+mn-cs"/>
              </a:defRPr>
            </a:lvl1pPr>
          </a:lstStyle>
          <a:p>
            <a:pPr lvl="0"/>
            <a:r>
              <a:rPr lang="en-US" smtClean="0"/>
              <a:t>Click to edit Master text styles</a:t>
            </a:r>
          </a:p>
        </p:txBody>
      </p:sp>
      <p:sp>
        <p:nvSpPr>
          <p:cNvPr id="8" name="Text Placeholder 10"/>
          <p:cNvSpPr>
            <a:spLocks noGrp="1"/>
          </p:cNvSpPr>
          <p:nvPr>
            <p:ph type="body" sz="quarter" idx="15"/>
          </p:nvPr>
        </p:nvSpPr>
        <p:spPr>
          <a:xfrm>
            <a:off x="512064" y="6638550"/>
            <a:ext cx="8257032" cy="138499"/>
          </a:xfrm>
        </p:spPr>
        <p:txBody>
          <a:bodyPr anchor="b"/>
          <a:lstStyle>
            <a:lvl1pPr marL="0" indent="0">
              <a:spcBef>
                <a:spcPts val="100"/>
              </a:spcBef>
              <a:buNone/>
              <a:defRPr sz="1000"/>
            </a:lvl1pPr>
            <a:lvl2pPr>
              <a:defRPr sz="1000"/>
            </a:lvl2pPr>
            <a:lvl3pPr>
              <a:defRPr sz="1000"/>
            </a:lvl3pPr>
            <a:lvl4pPr>
              <a:defRPr sz="1000"/>
            </a:lvl4pPr>
            <a:lvl5pPr>
              <a:defRPr sz="1000"/>
            </a:lvl5pPr>
          </a:lstStyle>
          <a:p>
            <a:pPr lvl="0"/>
            <a:r>
              <a:rPr lang="en-US" smtClean="0"/>
              <a:t>Click to edit Master text styles</a:t>
            </a:r>
          </a:p>
        </p:txBody>
      </p:sp>
      <p:sp>
        <p:nvSpPr>
          <p:cNvPr id="7" name="Slide Number Placeholder 4"/>
          <p:cNvSpPr>
            <a:spLocks noGrp="1"/>
          </p:cNvSpPr>
          <p:nvPr>
            <p:ph type="sldNum" sz="quarter" idx="16"/>
          </p:nvPr>
        </p:nvSpPr>
        <p:spPr/>
        <p:txBody>
          <a:bodyPr/>
          <a:lstStyle>
            <a:lvl1pPr>
              <a:defRPr>
                <a:effectLst>
                  <a:outerShdw blurRad="38100" dist="38100" dir="2700000" algn="tl">
                    <a:srgbClr val="000000">
                      <a:alpha val="43137"/>
                    </a:srgbClr>
                  </a:outerShdw>
                </a:effectLst>
              </a:defRPr>
            </a:lvl1pPr>
          </a:lstStyle>
          <a:p>
            <a:pPr>
              <a:defRPr/>
            </a:pPr>
            <a:fld id="{A7C4A1BD-CEA5-4904-83FB-84FB3FBD55C3}" type="slidenum">
              <a:rPr lang="en-US"/>
              <a:pPr>
                <a:defRPr/>
              </a:pPr>
              <a:t>‹#›</a:t>
            </a:fld>
            <a:endParaRPr lang="en-US"/>
          </a:p>
        </p:txBody>
      </p:sp>
    </p:spTree>
  </p:cSld>
  <p:clrMapOvr>
    <a:masterClrMapping/>
  </p:clrMapOvr>
  <p:transition>
    <p:fade/>
  </p:transition>
</p:sldLayout>
</file>

<file path=ppt/slideLayouts/slideLayout754.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2" name="Title 1"/>
          <p:cNvSpPr>
            <a:spLocks noGrp="1"/>
          </p:cNvSpPr>
          <p:nvPr>
            <p:ph type="title"/>
          </p:nvPr>
        </p:nvSpPr>
        <p:spPr>
          <a:xfrm>
            <a:off x="280988" y="249238"/>
            <a:ext cx="8290560" cy="433324"/>
          </a:xfrm>
          <a:noFill/>
          <a:ln>
            <a:noFill/>
          </a:ln>
        </p:spPr>
        <p:txBody>
          <a:bodyPr/>
          <a:lstStyle>
            <a:lvl1pPr>
              <a:defRPr lang="en-US" dirty="0"/>
            </a:lvl1pPr>
          </a:lstStyle>
          <a:p>
            <a:pPr lvl="0"/>
            <a:r>
              <a:rPr lang="en-US" smtClean="0"/>
              <a:t>Click to edit Master title style</a:t>
            </a:r>
            <a:endParaRPr lang="en-US" dirty="0"/>
          </a:p>
        </p:txBody>
      </p:sp>
      <p:sp>
        <p:nvSpPr>
          <p:cNvPr id="7" name="Text Placeholder 7"/>
          <p:cNvSpPr>
            <a:spLocks noGrp="1"/>
          </p:cNvSpPr>
          <p:nvPr>
            <p:ph type="body" sz="quarter" idx="13"/>
          </p:nvPr>
        </p:nvSpPr>
        <p:spPr>
          <a:xfrm>
            <a:off x="530228" y="914470"/>
            <a:ext cx="8275447" cy="276999"/>
          </a:xfrm>
        </p:spPr>
        <p:txBody>
          <a:bodyPr/>
          <a:lstStyle>
            <a:lvl1pPr marL="0" indent="0" algn="ctr">
              <a:buNone/>
              <a:defRPr sz="2000" b="1">
                <a:solidFill>
                  <a:schemeClr val="tx1"/>
                </a:solidFill>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14" name="Text Placeholder 10"/>
          <p:cNvSpPr>
            <a:spLocks noGrp="1"/>
          </p:cNvSpPr>
          <p:nvPr>
            <p:ph type="body" sz="quarter" idx="14"/>
          </p:nvPr>
        </p:nvSpPr>
        <p:spPr>
          <a:xfrm>
            <a:off x="512066" y="6291269"/>
            <a:ext cx="8220075" cy="138499"/>
          </a:xfrm>
          <a:noFill/>
          <a:ln w="9525">
            <a:noFill/>
            <a:miter lim="800000"/>
            <a:headEnd/>
            <a:tailEnd/>
          </a:ln>
          <a:effectLst/>
        </p:spPr>
        <p:txBody>
          <a:bodyPr anchor="b"/>
          <a:lstStyle>
            <a:lvl1pPr marL="173038" indent="-173038">
              <a:spcBef>
                <a:spcPts val="100"/>
              </a:spcBef>
              <a:buClr>
                <a:schemeClr val="tx1"/>
              </a:buClr>
              <a:buFontTx/>
              <a:buNone/>
              <a:defRPr lang="en-US" sz="1000" dirty="0">
                <a:solidFill>
                  <a:schemeClr val="tx1"/>
                </a:solidFill>
                <a:latin typeface="+mn-lt"/>
                <a:ea typeface="+mn-ea"/>
                <a:cs typeface="+mn-cs"/>
              </a:defRPr>
            </a:lvl1pPr>
          </a:lstStyle>
          <a:p>
            <a:pPr lvl="0"/>
            <a:r>
              <a:rPr lang="en-US" smtClean="0"/>
              <a:t>Click to edit Master text styles</a:t>
            </a:r>
          </a:p>
        </p:txBody>
      </p:sp>
      <p:sp>
        <p:nvSpPr>
          <p:cNvPr id="16" name="Chart Placeholder 15"/>
          <p:cNvSpPr>
            <a:spLocks noGrp="1"/>
          </p:cNvSpPr>
          <p:nvPr>
            <p:ph type="chart" sz="quarter" idx="15"/>
          </p:nvPr>
        </p:nvSpPr>
        <p:spPr>
          <a:xfrm>
            <a:off x="960123" y="1553844"/>
            <a:ext cx="7196327" cy="3950844"/>
          </a:xfrm>
        </p:spPr>
        <p:txBody>
          <a:bodyPr wrap="none">
            <a:noAutofit/>
          </a:bodyPr>
          <a:lstStyle>
            <a:lvl1pPr>
              <a:buNone/>
              <a:defRPr/>
            </a:lvl1pPr>
          </a:lstStyle>
          <a:p>
            <a:pPr lvl="0"/>
            <a:r>
              <a:rPr lang="en-US" noProof="0" smtClean="0"/>
              <a:t>Click icon to add chart</a:t>
            </a:r>
            <a:endParaRPr lang="en-US" noProof="0" dirty="0"/>
          </a:p>
        </p:txBody>
      </p:sp>
      <p:sp>
        <p:nvSpPr>
          <p:cNvPr id="10" name="Text Placeholder 10"/>
          <p:cNvSpPr>
            <a:spLocks noGrp="1"/>
          </p:cNvSpPr>
          <p:nvPr>
            <p:ph type="body" sz="quarter" idx="16"/>
          </p:nvPr>
        </p:nvSpPr>
        <p:spPr>
          <a:xfrm>
            <a:off x="512064" y="6638550"/>
            <a:ext cx="8257032" cy="138499"/>
          </a:xfrm>
        </p:spPr>
        <p:txBody>
          <a:bodyPr anchor="b"/>
          <a:lstStyle>
            <a:lvl1pPr marL="0" indent="0">
              <a:spcBef>
                <a:spcPts val="100"/>
              </a:spcBef>
              <a:buNone/>
              <a:defRPr sz="1000"/>
            </a:lvl1pPr>
            <a:lvl2pPr>
              <a:defRPr sz="1000"/>
            </a:lvl2pPr>
            <a:lvl3pPr>
              <a:defRPr sz="1000"/>
            </a:lvl3pPr>
            <a:lvl4pPr>
              <a:defRPr sz="1000"/>
            </a:lvl4pPr>
            <a:lvl5pPr>
              <a:defRPr sz="1000"/>
            </a:lvl5pPr>
          </a:lstStyle>
          <a:p>
            <a:pPr lvl="0"/>
            <a:r>
              <a:rPr lang="en-US" smtClean="0"/>
              <a:t>Click to edit Master text styles</a:t>
            </a:r>
          </a:p>
        </p:txBody>
      </p:sp>
      <p:sp>
        <p:nvSpPr>
          <p:cNvPr id="8" name="Slide Number Placeholder 4"/>
          <p:cNvSpPr>
            <a:spLocks noGrp="1"/>
          </p:cNvSpPr>
          <p:nvPr>
            <p:ph type="sldNum" sz="quarter" idx="17"/>
          </p:nvPr>
        </p:nvSpPr>
        <p:spPr/>
        <p:txBody>
          <a:bodyPr/>
          <a:lstStyle>
            <a:lvl1pPr>
              <a:defRPr>
                <a:effectLst>
                  <a:outerShdw blurRad="38100" dist="38100" dir="2700000" algn="tl">
                    <a:srgbClr val="000000">
                      <a:alpha val="43137"/>
                    </a:srgbClr>
                  </a:outerShdw>
                </a:effectLst>
              </a:defRPr>
            </a:lvl1pPr>
          </a:lstStyle>
          <a:p>
            <a:pPr>
              <a:defRPr/>
            </a:pPr>
            <a:fld id="{109B6215-4803-49B8-B2BD-149A6FA49143}" type="slidenum">
              <a:rPr lang="en-US"/>
              <a:pPr>
                <a:defRPr/>
              </a:pPr>
              <a:t>‹#›</a:t>
            </a:fld>
            <a:endParaRPr lang="en-US"/>
          </a:p>
        </p:txBody>
      </p:sp>
    </p:spTree>
  </p:cSld>
  <p:clrMapOvr>
    <a:masterClrMapping/>
  </p:clrMapOvr>
  <p:transition>
    <p:fade/>
  </p:transition>
</p:sldLayout>
</file>

<file path=ppt/slideLayouts/slideLayout75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Line 4"/>
          <p:cNvSpPr>
            <a:spLocks noChangeShapeType="1"/>
          </p:cNvSpPr>
          <p:nvPr userDrawn="1"/>
        </p:nvSpPr>
        <p:spPr bwMode="auto">
          <a:xfrm>
            <a:off x="0" y="3059113"/>
            <a:ext cx="9144000" cy="0"/>
          </a:xfrm>
          <a:prstGeom prst="line">
            <a:avLst/>
          </a:prstGeom>
          <a:noFill/>
          <a:ln w="76200">
            <a:solidFill>
              <a:schemeClr val="bg2"/>
            </a:solidFill>
            <a:round/>
            <a:headEnd/>
            <a:tailEnd/>
          </a:ln>
          <a:effectLst/>
        </p:spPr>
        <p:txBody>
          <a:bodyPr wrap="none">
            <a:spAutoFit/>
          </a:bodyPr>
          <a:lstStyle/>
          <a:p>
            <a:pPr algn="ctr">
              <a:lnSpc>
                <a:spcPct val="90000"/>
              </a:lnSpc>
              <a:defRPr/>
            </a:pPr>
            <a:endParaRPr lang="en-US" sz="1600" b="1">
              <a:ln>
                <a:solidFill>
                  <a:srgbClr val="5672A4"/>
                </a:solidFill>
              </a:ln>
              <a:solidFill>
                <a:prstClr val="white"/>
              </a:solidFill>
              <a:effectLst/>
              <a:latin typeface="Arial"/>
            </a:endParaRPr>
          </a:p>
        </p:txBody>
      </p:sp>
      <p:sp>
        <p:nvSpPr>
          <p:cNvPr id="1235970" name="Rectangle 2"/>
          <p:cNvSpPr>
            <a:spLocks noGrp="1" noChangeArrowheads="1"/>
          </p:cNvSpPr>
          <p:nvPr>
            <p:ph type="subTitle" idx="1"/>
          </p:nvPr>
        </p:nvSpPr>
        <p:spPr>
          <a:xfrm>
            <a:off x="527050" y="3352800"/>
            <a:ext cx="8001000" cy="443198"/>
          </a:xfrm>
        </p:spPr>
        <p:txBody>
          <a:bodyPr/>
          <a:lstStyle>
            <a:lvl1pPr marL="0" indent="0">
              <a:buFont typeface="Arial Black" pitchFamily="34" charset="0"/>
              <a:buNone/>
              <a:defRPr sz="3200" b="1">
                <a:solidFill>
                  <a:schemeClr val="tx1"/>
                </a:solidFill>
              </a:defRPr>
            </a:lvl1pPr>
          </a:lstStyle>
          <a:p>
            <a:r>
              <a:rPr lang="en-US" smtClean="0"/>
              <a:t>Click to edit Master subtitle style</a:t>
            </a:r>
            <a:endParaRPr lang="en-US" dirty="0"/>
          </a:p>
        </p:txBody>
      </p:sp>
      <p:sp>
        <p:nvSpPr>
          <p:cNvPr id="1235973" name="Rectangle 5"/>
          <p:cNvSpPr>
            <a:spLocks noGrp="1" noChangeArrowheads="1"/>
          </p:cNvSpPr>
          <p:nvPr>
            <p:ph type="ctrTitle" sz="quarter"/>
          </p:nvPr>
        </p:nvSpPr>
        <p:spPr>
          <a:xfrm>
            <a:off x="527050" y="1429512"/>
            <a:ext cx="8001000" cy="1462580"/>
          </a:xfrm>
          <a:ln/>
        </p:spPr>
        <p:txBody>
          <a:bodyPr anchor="b"/>
          <a:lstStyle>
            <a:lvl1pPr>
              <a:defRPr sz="5400">
                <a:solidFill>
                  <a:schemeClr val="tx2"/>
                </a:solidFill>
              </a:defRPr>
            </a:lvl1pPr>
          </a:lstStyle>
          <a:p>
            <a:r>
              <a:rPr lang="en-US" smtClean="0"/>
              <a:t>Click to edit Master title style</a:t>
            </a:r>
            <a:endParaRPr lang="en-US" dirty="0"/>
          </a:p>
        </p:txBody>
      </p:sp>
      <p:sp>
        <p:nvSpPr>
          <p:cNvPr id="6" name="Text Placeholder 10"/>
          <p:cNvSpPr>
            <a:spLocks noGrp="1"/>
          </p:cNvSpPr>
          <p:nvPr>
            <p:ph type="body" sz="quarter" idx="14"/>
          </p:nvPr>
        </p:nvSpPr>
        <p:spPr>
          <a:xfrm>
            <a:off x="512066" y="6291269"/>
            <a:ext cx="8220075" cy="138499"/>
          </a:xfrm>
          <a:noFill/>
          <a:ln w="9525">
            <a:noFill/>
            <a:miter lim="800000"/>
            <a:headEnd/>
            <a:tailEnd/>
          </a:ln>
          <a:effectLst/>
        </p:spPr>
        <p:txBody>
          <a:bodyPr anchor="b"/>
          <a:lstStyle>
            <a:lvl1pPr marL="173038" indent="-173038">
              <a:spcBef>
                <a:spcPts val="100"/>
              </a:spcBef>
              <a:buClr>
                <a:schemeClr val="tx1"/>
              </a:buClr>
              <a:buFontTx/>
              <a:buNone/>
              <a:defRPr lang="en-US" sz="1000" dirty="0">
                <a:solidFill>
                  <a:schemeClr val="tx1"/>
                </a:solidFill>
                <a:latin typeface="+mn-lt"/>
                <a:ea typeface="+mn-ea"/>
                <a:cs typeface="+mn-cs"/>
              </a:defRPr>
            </a:lvl1pPr>
          </a:lstStyle>
          <a:p>
            <a:pPr lvl="0"/>
            <a:r>
              <a:rPr lang="en-US" smtClean="0"/>
              <a:t>Click to edit Master text styles</a:t>
            </a:r>
          </a:p>
        </p:txBody>
      </p:sp>
      <p:sp>
        <p:nvSpPr>
          <p:cNvPr id="7" name="Text Placeholder 10"/>
          <p:cNvSpPr>
            <a:spLocks noGrp="1"/>
          </p:cNvSpPr>
          <p:nvPr>
            <p:ph type="body" sz="quarter" idx="16"/>
          </p:nvPr>
        </p:nvSpPr>
        <p:spPr>
          <a:xfrm>
            <a:off x="512064" y="6638550"/>
            <a:ext cx="8257032" cy="138499"/>
          </a:xfrm>
        </p:spPr>
        <p:txBody>
          <a:bodyPr anchor="b"/>
          <a:lstStyle>
            <a:lvl1pPr marL="0" indent="0">
              <a:spcBef>
                <a:spcPts val="100"/>
              </a:spcBef>
              <a:buNone/>
              <a:defRPr sz="1000"/>
            </a:lvl1pPr>
            <a:lvl2pPr>
              <a:defRPr sz="1000"/>
            </a:lvl2pPr>
            <a:lvl3pPr>
              <a:defRPr sz="1000"/>
            </a:lvl3pPr>
            <a:lvl4pPr>
              <a:defRPr sz="1000"/>
            </a:lvl4pPr>
            <a:lvl5pPr>
              <a:defRPr sz="1000"/>
            </a:lvl5pPr>
          </a:lstStyle>
          <a:p>
            <a:pPr lvl="0"/>
            <a:r>
              <a:rPr lang="en-US" smtClean="0"/>
              <a:t>Click to edit Master text styles</a:t>
            </a:r>
          </a:p>
        </p:txBody>
      </p:sp>
      <p:sp>
        <p:nvSpPr>
          <p:cNvPr id="9" name="Slide Number Placeholder 7"/>
          <p:cNvSpPr>
            <a:spLocks noGrp="1"/>
          </p:cNvSpPr>
          <p:nvPr>
            <p:ph type="sldNum" sz="quarter" idx="17"/>
          </p:nvPr>
        </p:nvSpPr>
        <p:spPr/>
        <p:txBody>
          <a:bodyPr/>
          <a:lstStyle>
            <a:lvl1pPr>
              <a:defRPr>
                <a:effectLst>
                  <a:outerShdw blurRad="38100" dist="38100" dir="2700000" algn="tl">
                    <a:srgbClr val="000000">
                      <a:alpha val="43137"/>
                    </a:srgbClr>
                  </a:outerShdw>
                </a:effectLst>
              </a:defRPr>
            </a:lvl1pPr>
          </a:lstStyle>
          <a:p>
            <a:pPr>
              <a:defRPr/>
            </a:pPr>
            <a:fld id="{DDCDCD87-79FE-4B33-8C80-B697780AD982}" type="slidenum">
              <a:rPr lang="en-US"/>
              <a:pPr>
                <a:defRPr/>
              </a:pPr>
              <a:t>‹#›</a:t>
            </a:fld>
            <a:endParaRPr lang="en-US"/>
          </a:p>
        </p:txBody>
      </p:sp>
    </p:spTree>
  </p:cSld>
  <p:clrMapOvr>
    <a:masterClrMapping/>
  </p:clrMapOvr>
  <p:transition>
    <p:fade/>
  </p:transition>
</p:sldLayout>
</file>

<file path=ppt/slideLayouts/slideLayout7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0988" y="249238"/>
            <a:ext cx="8418513" cy="433388"/>
          </a:xfrm>
          <a:noFill/>
          <a:ln>
            <a:noFill/>
          </a:ln>
        </p:spPr>
        <p:txBody>
          <a:bodyPr/>
          <a:lstStyle>
            <a:lvl1pPr>
              <a:defRPr lang="en-US"/>
            </a:lvl1pPr>
          </a:lstStyle>
          <a:p>
            <a:pPr lvl="0"/>
            <a:r>
              <a:rPr lang="en-US" smtClean="0"/>
              <a:t>Click to edit Master title style</a:t>
            </a:r>
            <a:endParaRPr lang="en-US"/>
          </a:p>
        </p:txBody>
      </p:sp>
      <p:sp>
        <p:nvSpPr>
          <p:cNvPr id="3" name="Content Placeholder 2"/>
          <p:cNvSpPr>
            <a:spLocks noGrp="1"/>
          </p:cNvSpPr>
          <p:nvPr>
            <p:ph idx="1"/>
          </p:nvPr>
        </p:nvSpPr>
        <p:spPr>
          <a:xfrm>
            <a:off x="280988" y="922125"/>
            <a:ext cx="8408988" cy="1581972"/>
          </a:xfrm>
          <a:noFill/>
          <a:ln>
            <a:noFill/>
          </a:ln>
        </p:spPr>
        <p:txBody>
          <a:bodyPr/>
          <a:lstStyle>
            <a:lvl1pPr>
              <a:spcBef>
                <a:spcPts val="600"/>
              </a:spcBef>
              <a:defRPr lang="en-US" sz="1800" b="0" smtClean="0"/>
            </a:lvl1pPr>
            <a:lvl2pPr>
              <a:spcBef>
                <a:spcPts val="600"/>
              </a:spcBef>
              <a:defRPr lang="en-US" sz="1800" b="0" smtClean="0"/>
            </a:lvl2pPr>
            <a:lvl3pPr>
              <a:spcBef>
                <a:spcPts val="600"/>
              </a:spcBef>
              <a:defRPr lang="en-US" sz="1800" b="0" smtClean="0"/>
            </a:lvl3pPr>
            <a:lvl4pPr>
              <a:spcBef>
                <a:spcPts val="600"/>
              </a:spcBef>
              <a:defRPr lang="en-US" sz="1800" b="0" smtClean="0"/>
            </a:lvl4pPr>
            <a:lvl5pPr>
              <a:spcBef>
                <a:spcPts val="600"/>
              </a:spcBef>
              <a:defRPr lang="en-US" sz="1800"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4"/>
          <p:cNvSpPr>
            <a:spLocks noGrp="1"/>
          </p:cNvSpPr>
          <p:nvPr>
            <p:ph type="sldNum" sz="quarter" idx="10"/>
          </p:nvPr>
        </p:nvSpPr>
        <p:spPr/>
        <p:txBody>
          <a:bodyPr/>
          <a:lstStyle>
            <a:lvl1pPr>
              <a:defRPr>
                <a:effectLst>
                  <a:outerShdw blurRad="38100" dist="38100" dir="2700000" algn="tl">
                    <a:srgbClr val="000000">
                      <a:alpha val="43137"/>
                    </a:srgbClr>
                  </a:outerShdw>
                </a:effectLst>
              </a:defRPr>
            </a:lvl1pPr>
          </a:lstStyle>
          <a:p>
            <a:pPr>
              <a:defRPr/>
            </a:pPr>
            <a:fld id="{F92F1A2F-B09B-4B9E-9529-30C9E5014CB9}" type="slidenum">
              <a:rPr lang="en-US"/>
              <a:pPr>
                <a:defRPr/>
              </a:pPr>
              <a:t>‹#›</a:t>
            </a:fld>
            <a:endParaRPr lang="en-US"/>
          </a:p>
        </p:txBody>
      </p:sp>
    </p:spTree>
  </p:cSld>
  <p:clrMapOvr>
    <a:masterClrMapping/>
  </p:clrMapOvr>
  <p:transition>
    <p:fade/>
  </p:transition>
</p:sldLayout>
</file>

<file path=ppt/slideLayouts/slideLayout7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80988" y="249238"/>
            <a:ext cx="8418513" cy="433388"/>
          </a:xfrm>
          <a:noFill/>
          <a:ln>
            <a:noFill/>
          </a:ln>
        </p:spPr>
        <p:txBody>
          <a:bodyPr/>
          <a:lstStyle>
            <a:lvl1pPr>
              <a:defRPr lang="en-US"/>
            </a:lvl1pPr>
          </a:lstStyle>
          <a:p>
            <a:pPr lvl="0"/>
            <a:r>
              <a:rPr lang="en-US" smtClean="0"/>
              <a:t>Click to edit Master title style</a:t>
            </a:r>
            <a:endParaRPr lang="en-US"/>
          </a:p>
        </p:txBody>
      </p:sp>
      <p:sp>
        <p:nvSpPr>
          <p:cNvPr id="3" name="Slide Number Placeholder 4"/>
          <p:cNvSpPr>
            <a:spLocks noGrp="1"/>
          </p:cNvSpPr>
          <p:nvPr>
            <p:ph type="sldNum" sz="quarter" idx="10"/>
          </p:nvPr>
        </p:nvSpPr>
        <p:spPr/>
        <p:txBody>
          <a:bodyPr/>
          <a:lstStyle>
            <a:lvl1pPr>
              <a:defRPr>
                <a:effectLst>
                  <a:outerShdw blurRad="38100" dist="38100" dir="2700000" algn="tl">
                    <a:srgbClr val="000000">
                      <a:alpha val="43137"/>
                    </a:srgbClr>
                  </a:outerShdw>
                </a:effectLst>
              </a:defRPr>
            </a:lvl1pPr>
          </a:lstStyle>
          <a:p>
            <a:pPr>
              <a:defRPr/>
            </a:pPr>
            <a:fld id="{139A0F7F-45B5-42F0-9E16-1672F74AAEC2}" type="slidenum">
              <a:rPr lang="en-US"/>
              <a:pPr>
                <a:defRPr/>
              </a:pPr>
              <a:t>‹#›</a:t>
            </a:fld>
            <a:endParaRPr lang="en-US"/>
          </a:p>
        </p:txBody>
      </p:sp>
    </p:spTree>
  </p:cSld>
  <p:clrMapOvr>
    <a:masterClrMapping/>
  </p:clrMapOvr>
  <p:transition>
    <p:fade/>
  </p:transition>
</p:sldLayout>
</file>

<file path=ppt/slideLayouts/slideLayout7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4"/>
          <p:cNvSpPr>
            <a:spLocks noGrp="1"/>
          </p:cNvSpPr>
          <p:nvPr>
            <p:ph type="sldNum" sz="quarter" idx="10"/>
          </p:nvPr>
        </p:nvSpPr>
        <p:spPr/>
        <p:txBody>
          <a:bodyPr/>
          <a:lstStyle>
            <a:lvl1pPr>
              <a:defRPr>
                <a:effectLst>
                  <a:outerShdw blurRad="38100" dist="38100" dir="2700000" algn="tl">
                    <a:srgbClr val="000000">
                      <a:alpha val="43137"/>
                    </a:srgbClr>
                  </a:outerShdw>
                </a:effectLst>
              </a:defRPr>
            </a:lvl1pPr>
          </a:lstStyle>
          <a:p>
            <a:pPr>
              <a:defRPr/>
            </a:pPr>
            <a:fld id="{4E8EE4AB-A640-4865-ABB3-36C817249D52}" type="slidenum">
              <a:rPr lang="en-US"/>
              <a:pPr>
                <a:defRPr/>
              </a:pPr>
              <a:t>‹#›</a:t>
            </a:fld>
            <a:endParaRPr lang="en-US"/>
          </a:p>
        </p:txBody>
      </p:sp>
    </p:spTree>
  </p:cSld>
  <p:clrMapOvr>
    <a:masterClrMapping/>
  </p:clrMapOvr>
  <p:transition>
    <p:fade/>
  </p:transition>
</p:sldLayout>
</file>

<file path=ppt/slideLayouts/slideLayout7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it-IT"/>
          </a:p>
        </p:txBody>
      </p:sp>
      <p:sp>
        <p:nvSpPr>
          <p:cNvPr id="5" name="Rectangle 5"/>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it-IT"/>
          </a:p>
        </p:txBody>
      </p:sp>
      <p:sp>
        <p:nvSpPr>
          <p:cNvPr id="6" name="Rectangle 6"/>
          <p:cNvSpPr>
            <a:spLocks noGrp="1" noChangeArrowheads="1"/>
          </p:cNvSpPr>
          <p:nvPr>
            <p:ph type="sldNum" sz="quarter" idx="12"/>
          </p:nvPr>
        </p:nvSpPr>
        <p:spPr/>
        <p:txBody>
          <a:bodyPr/>
          <a:lstStyle>
            <a:lvl1pPr>
              <a:defRPr>
                <a:effectLst>
                  <a:outerShdw blurRad="38100" dist="38100" dir="2700000" algn="tl">
                    <a:srgbClr val="000000">
                      <a:alpha val="43137"/>
                    </a:srgbClr>
                  </a:outerShdw>
                </a:effectLst>
                <a:latin typeface="Arial" pitchFamily="34" charset="0"/>
              </a:defRPr>
            </a:lvl1pPr>
          </a:lstStyle>
          <a:p>
            <a:pPr>
              <a:defRPr/>
            </a:pPr>
            <a:fld id="{B4BEEEAD-D777-4908-8599-AC04675CC856}" type="slidenum">
              <a:rPr lang="it-IT" altLang="en-US"/>
              <a:pPr>
                <a:defRPr/>
              </a:pPr>
              <a:t>‹#›</a:t>
            </a:fld>
            <a:endParaRPr lang="it-IT" alt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85776" y="1006475"/>
            <a:ext cx="395287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1052" y="1006475"/>
            <a:ext cx="395287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wipe dir="r"/>
  </p:transition>
</p:sldLayout>
</file>

<file path=ppt/slideLayouts/slideLayout7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it-IT"/>
          </a:p>
        </p:txBody>
      </p:sp>
      <p:sp>
        <p:nvSpPr>
          <p:cNvPr id="5" name="Rectangle 5"/>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it-IT"/>
          </a:p>
        </p:txBody>
      </p:sp>
      <p:sp>
        <p:nvSpPr>
          <p:cNvPr id="6" name="Rectangle 6"/>
          <p:cNvSpPr>
            <a:spLocks noGrp="1" noChangeArrowheads="1"/>
          </p:cNvSpPr>
          <p:nvPr>
            <p:ph type="sldNum" sz="quarter" idx="12"/>
          </p:nvPr>
        </p:nvSpPr>
        <p:spPr/>
        <p:txBody>
          <a:bodyPr/>
          <a:lstStyle>
            <a:lvl1pPr>
              <a:defRPr>
                <a:effectLst>
                  <a:outerShdw blurRad="38100" dist="38100" dir="2700000" algn="tl">
                    <a:srgbClr val="000000">
                      <a:alpha val="43137"/>
                    </a:srgbClr>
                  </a:outerShdw>
                </a:effectLst>
                <a:latin typeface="Arial" pitchFamily="34" charset="0"/>
              </a:defRPr>
            </a:lvl1pPr>
          </a:lstStyle>
          <a:p>
            <a:pPr>
              <a:defRPr/>
            </a:pPr>
            <a:fld id="{CF3AF3F3-DBF9-41CC-9ECB-301FB0CF1344}" type="slidenum">
              <a:rPr lang="it-IT" altLang="en-US"/>
              <a:pPr>
                <a:defRPr/>
              </a:pPr>
              <a:t>‹#›</a:t>
            </a:fld>
            <a:endParaRPr lang="it-IT" altLang="en-US"/>
          </a:p>
        </p:txBody>
      </p:sp>
    </p:spTree>
  </p:cSld>
  <p:clrMapOvr>
    <a:masterClrMapping/>
  </p:clrMapOvr>
</p:sldLayout>
</file>

<file path=ppt/slideLayouts/slideLayout7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it-IT"/>
          </a:p>
        </p:txBody>
      </p:sp>
      <p:sp>
        <p:nvSpPr>
          <p:cNvPr id="5" name="Rectangle 5"/>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it-IT"/>
          </a:p>
        </p:txBody>
      </p:sp>
      <p:sp>
        <p:nvSpPr>
          <p:cNvPr id="6" name="Rectangle 6"/>
          <p:cNvSpPr>
            <a:spLocks noGrp="1" noChangeArrowheads="1"/>
          </p:cNvSpPr>
          <p:nvPr>
            <p:ph type="sldNum" sz="quarter" idx="12"/>
          </p:nvPr>
        </p:nvSpPr>
        <p:spPr/>
        <p:txBody>
          <a:bodyPr/>
          <a:lstStyle>
            <a:lvl1pPr>
              <a:defRPr>
                <a:effectLst>
                  <a:outerShdw blurRad="38100" dist="38100" dir="2700000" algn="tl">
                    <a:srgbClr val="000000">
                      <a:alpha val="43137"/>
                    </a:srgbClr>
                  </a:outerShdw>
                </a:effectLst>
                <a:latin typeface="Arial" pitchFamily="34" charset="0"/>
              </a:defRPr>
            </a:lvl1pPr>
          </a:lstStyle>
          <a:p>
            <a:pPr>
              <a:defRPr/>
            </a:pPr>
            <a:fld id="{8830FC5B-B9F2-4FFB-8922-92439AA08414}" type="slidenum">
              <a:rPr lang="it-IT" altLang="en-US"/>
              <a:pPr>
                <a:defRPr/>
              </a:pPr>
              <a:t>‹#›</a:t>
            </a:fld>
            <a:endParaRPr lang="it-IT" altLang="en-US"/>
          </a:p>
        </p:txBody>
      </p:sp>
    </p:spTree>
  </p:cSld>
  <p:clrMapOvr>
    <a:masterClrMapping/>
  </p:clrMapOvr>
</p:sldLayout>
</file>

<file path=ppt/slideLayouts/slideLayout7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it-IT"/>
          </a:p>
        </p:txBody>
      </p:sp>
      <p:sp>
        <p:nvSpPr>
          <p:cNvPr id="6" name="Rectangle 5"/>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it-IT"/>
          </a:p>
        </p:txBody>
      </p:sp>
      <p:sp>
        <p:nvSpPr>
          <p:cNvPr id="7" name="Rectangle 6"/>
          <p:cNvSpPr>
            <a:spLocks noGrp="1" noChangeArrowheads="1"/>
          </p:cNvSpPr>
          <p:nvPr>
            <p:ph type="sldNum" sz="quarter" idx="12"/>
          </p:nvPr>
        </p:nvSpPr>
        <p:spPr/>
        <p:txBody>
          <a:bodyPr/>
          <a:lstStyle>
            <a:lvl1pPr>
              <a:defRPr>
                <a:effectLst>
                  <a:outerShdw blurRad="38100" dist="38100" dir="2700000" algn="tl">
                    <a:srgbClr val="000000">
                      <a:alpha val="43137"/>
                    </a:srgbClr>
                  </a:outerShdw>
                </a:effectLst>
                <a:latin typeface="Arial" pitchFamily="34" charset="0"/>
              </a:defRPr>
            </a:lvl1pPr>
          </a:lstStyle>
          <a:p>
            <a:pPr>
              <a:defRPr/>
            </a:pPr>
            <a:fld id="{A4557D1D-31A3-4B15-8BED-0BCB5D0D6AEF}" type="slidenum">
              <a:rPr lang="it-IT" altLang="en-US"/>
              <a:pPr>
                <a:defRPr/>
              </a:pPr>
              <a:t>‹#›</a:t>
            </a:fld>
            <a:endParaRPr lang="it-IT" altLang="en-US"/>
          </a:p>
        </p:txBody>
      </p:sp>
    </p:spTree>
  </p:cSld>
  <p:clrMapOvr>
    <a:masterClrMapping/>
  </p:clrMapOvr>
</p:sldLayout>
</file>

<file path=ppt/slideLayouts/slideLayout7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it-IT"/>
          </a:p>
        </p:txBody>
      </p:sp>
      <p:sp>
        <p:nvSpPr>
          <p:cNvPr id="8" name="Rectangle 5"/>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it-IT"/>
          </a:p>
        </p:txBody>
      </p:sp>
      <p:sp>
        <p:nvSpPr>
          <p:cNvPr id="9" name="Rectangle 6"/>
          <p:cNvSpPr>
            <a:spLocks noGrp="1" noChangeArrowheads="1"/>
          </p:cNvSpPr>
          <p:nvPr>
            <p:ph type="sldNum" sz="quarter" idx="12"/>
          </p:nvPr>
        </p:nvSpPr>
        <p:spPr/>
        <p:txBody>
          <a:bodyPr/>
          <a:lstStyle>
            <a:lvl1pPr>
              <a:defRPr>
                <a:effectLst>
                  <a:outerShdw blurRad="38100" dist="38100" dir="2700000" algn="tl">
                    <a:srgbClr val="000000">
                      <a:alpha val="43137"/>
                    </a:srgbClr>
                  </a:outerShdw>
                </a:effectLst>
                <a:latin typeface="Arial" pitchFamily="34" charset="0"/>
              </a:defRPr>
            </a:lvl1pPr>
          </a:lstStyle>
          <a:p>
            <a:pPr>
              <a:defRPr/>
            </a:pPr>
            <a:fld id="{AFD95F06-EB7E-4220-BDF4-27E19B132175}" type="slidenum">
              <a:rPr lang="it-IT" altLang="en-US"/>
              <a:pPr>
                <a:defRPr/>
              </a:pPr>
              <a:t>‹#›</a:t>
            </a:fld>
            <a:endParaRPr lang="it-IT" altLang="en-US"/>
          </a:p>
        </p:txBody>
      </p:sp>
    </p:spTree>
  </p:cSld>
  <p:clrMapOvr>
    <a:masterClrMapping/>
  </p:clrMapOvr>
</p:sldLayout>
</file>

<file path=ppt/slideLayouts/slideLayout7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it-IT"/>
          </a:p>
        </p:txBody>
      </p:sp>
      <p:sp>
        <p:nvSpPr>
          <p:cNvPr id="4" name="Rectangle 5"/>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it-IT"/>
          </a:p>
        </p:txBody>
      </p:sp>
      <p:sp>
        <p:nvSpPr>
          <p:cNvPr id="5" name="Rectangle 6"/>
          <p:cNvSpPr>
            <a:spLocks noGrp="1" noChangeArrowheads="1"/>
          </p:cNvSpPr>
          <p:nvPr>
            <p:ph type="sldNum" sz="quarter" idx="12"/>
          </p:nvPr>
        </p:nvSpPr>
        <p:spPr/>
        <p:txBody>
          <a:bodyPr/>
          <a:lstStyle>
            <a:lvl1pPr>
              <a:defRPr>
                <a:effectLst>
                  <a:outerShdw blurRad="38100" dist="38100" dir="2700000" algn="tl">
                    <a:srgbClr val="000000">
                      <a:alpha val="43137"/>
                    </a:srgbClr>
                  </a:outerShdw>
                </a:effectLst>
                <a:latin typeface="Arial" pitchFamily="34" charset="0"/>
              </a:defRPr>
            </a:lvl1pPr>
          </a:lstStyle>
          <a:p>
            <a:pPr>
              <a:defRPr/>
            </a:pPr>
            <a:fld id="{6B73C993-B009-4339-9F7F-42C070E7AB7D}" type="slidenum">
              <a:rPr lang="it-IT" altLang="en-US"/>
              <a:pPr>
                <a:defRPr/>
              </a:pPr>
              <a:t>‹#›</a:t>
            </a:fld>
            <a:endParaRPr lang="it-IT" altLang="en-US"/>
          </a:p>
        </p:txBody>
      </p:sp>
    </p:spTree>
  </p:cSld>
  <p:clrMapOvr>
    <a:masterClrMapping/>
  </p:clrMapOvr>
</p:sldLayout>
</file>

<file path=ppt/slideLayouts/slideLayout7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it-IT"/>
          </a:p>
        </p:txBody>
      </p:sp>
      <p:sp>
        <p:nvSpPr>
          <p:cNvPr id="3" name="Rectangle 5"/>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it-IT"/>
          </a:p>
        </p:txBody>
      </p:sp>
      <p:sp>
        <p:nvSpPr>
          <p:cNvPr id="4" name="Rectangle 6"/>
          <p:cNvSpPr>
            <a:spLocks noGrp="1" noChangeArrowheads="1"/>
          </p:cNvSpPr>
          <p:nvPr>
            <p:ph type="sldNum" sz="quarter" idx="12"/>
          </p:nvPr>
        </p:nvSpPr>
        <p:spPr/>
        <p:txBody>
          <a:bodyPr/>
          <a:lstStyle>
            <a:lvl1pPr>
              <a:defRPr>
                <a:effectLst>
                  <a:outerShdw blurRad="38100" dist="38100" dir="2700000" algn="tl">
                    <a:srgbClr val="000000">
                      <a:alpha val="43137"/>
                    </a:srgbClr>
                  </a:outerShdw>
                </a:effectLst>
                <a:latin typeface="Arial" pitchFamily="34" charset="0"/>
              </a:defRPr>
            </a:lvl1pPr>
          </a:lstStyle>
          <a:p>
            <a:pPr>
              <a:defRPr/>
            </a:pPr>
            <a:fld id="{03050A16-DE9B-485C-90FB-5D93B0A51C05}" type="slidenum">
              <a:rPr lang="it-IT" altLang="en-US"/>
              <a:pPr>
                <a:defRPr/>
              </a:pPr>
              <a:t>‹#›</a:t>
            </a:fld>
            <a:endParaRPr lang="it-IT" altLang="en-US"/>
          </a:p>
        </p:txBody>
      </p:sp>
    </p:spTree>
  </p:cSld>
  <p:clrMapOvr>
    <a:masterClrMapping/>
  </p:clrMapOvr>
</p:sldLayout>
</file>

<file path=ppt/slideLayouts/slideLayout7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it-IT"/>
          </a:p>
        </p:txBody>
      </p:sp>
      <p:sp>
        <p:nvSpPr>
          <p:cNvPr id="6" name="Rectangle 5"/>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it-IT"/>
          </a:p>
        </p:txBody>
      </p:sp>
      <p:sp>
        <p:nvSpPr>
          <p:cNvPr id="7" name="Rectangle 6"/>
          <p:cNvSpPr>
            <a:spLocks noGrp="1" noChangeArrowheads="1"/>
          </p:cNvSpPr>
          <p:nvPr>
            <p:ph type="sldNum" sz="quarter" idx="12"/>
          </p:nvPr>
        </p:nvSpPr>
        <p:spPr/>
        <p:txBody>
          <a:bodyPr/>
          <a:lstStyle>
            <a:lvl1pPr>
              <a:defRPr>
                <a:effectLst>
                  <a:outerShdw blurRad="38100" dist="38100" dir="2700000" algn="tl">
                    <a:srgbClr val="000000">
                      <a:alpha val="43137"/>
                    </a:srgbClr>
                  </a:outerShdw>
                </a:effectLst>
                <a:latin typeface="Arial" pitchFamily="34" charset="0"/>
              </a:defRPr>
            </a:lvl1pPr>
          </a:lstStyle>
          <a:p>
            <a:pPr>
              <a:defRPr/>
            </a:pPr>
            <a:fld id="{27DBB7D4-BDFA-453F-90B0-8C7C1591D3F2}" type="slidenum">
              <a:rPr lang="it-IT" altLang="en-US"/>
              <a:pPr>
                <a:defRPr/>
              </a:pPr>
              <a:t>‹#›</a:t>
            </a:fld>
            <a:endParaRPr lang="it-IT" altLang="en-US"/>
          </a:p>
        </p:txBody>
      </p:sp>
    </p:spTree>
  </p:cSld>
  <p:clrMapOvr>
    <a:masterClrMapping/>
  </p:clrMapOvr>
</p:sldLayout>
</file>

<file path=ppt/slideLayouts/slideLayout7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it-IT"/>
          </a:p>
        </p:txBody>
      </p:sp>
      <p:sp>
        <p:nvSpPr>
          <p:cNvPr id="6" name="Rectangle 5"/>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it-IT"/>
          </a:p>
        </p:txBody>
      </p:sp>
      <p:sp>
        <p:nvSpPr>
          <p:cNvPr id="7" name="Rectangle 6"/>
          <p:cNvSpPr>
            <a:spLocks noGrp="1" noChangeArrowheads="1"/>
          </p:cNvSpPr>
          <p:nvPr>
            <p:ph type="sldNum" sz="quarter" idx="12"/>
          </p:nvPr>
        </p:nvSpPr>
        <p:spPr/>
        <p:txBody>
          <a:bodyPr/>
          <a:lstStyle>
            <a:lvl1pPr>
              <a:defRPr>
                <a:effectLst>
                  <a:outerShdw blurRad="38100" dist="38100" dir="2700000" algn="tl">
                    <a:srgbClr val="000000">
                      <a:alpha val="43137"/>
                    </a:srgbClr>
                  </a:outerShdw>
                </a:effectLst>
                <a:latin typeface="Arial" pitchFamily="34" charset="0"/>
              </a:defRPr>
            </a:lvl1pPr>
          </a:lstStyle>
          <a:p>
            <a:pPr>
              <a:defRPr/>
            </a:pPr>
            <a:fld id="{DB0D31DF-A278-43FC-8519-E4B58FEA2D50}" type="slidenum">
              <a:rPr lang="it-IT" altLang="en-US"/>
              <a:pPr>
                <a:defRPr/>
              </a:pPr>
              <a:t>‹#›</a:t>
            </a:fld>
            <a:endParaRPr lang="it-IT" altLang="en-US"/>
          </a:p>
        </p:txBody>
      </p:sp>
    </p:spTree>
  </p:cSld>
  <p:clrMapOvr>
    <a:masterClrMapping/>
  </p:clrMapOvr>
</p:sldLayout>
</file>

<file path=ppt/slideLayouts/slideLayout7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it-IT"/>
          </a:p>
        </p:txBody>
      </p:sp>
      <p:sp>
        <p:nvSpPr>
          <p:cNvPr id="5" name="Rectangle 5"/>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it-IT"/>
          </a:p>
        </p:txBody>
      </p:sp>
      <p:sp>
        <p:nvSpPr>
          <p:cNvPr id="6" name="Rectangle 6"/>
          <p:cNvSpPr>
            <a:spLocks noGrp="1" noChangeArrowheads="1"/>
          </p:cNvSpPr>
          <p:nvPr>
            <p:ph type="sldNum" sz="quarter" idx="12"/>
          </p:nvPr>
        </p:nvSpPr>
        <p:spPr/>
        <p:txBody>
          <a:bodyPr/>
          <a:lstStyle>
            <a:lvl1pPr>
              <a:defRPr>
                <a:effectLst>
                  <a:outerShdw blurRad="38100" dist="38100" dir="2700000" algn="tl">
                    <a:srgbClr val="000000">
                      <a:alpha val="43137"/>
                    </a:srgbClr>
                  </a:outerShdw>
                </a:effectLst>
                <a:latin typeface="Arial" pitchFamily="34" charset="0"/>
              </a:defRPr>
            </a:lvl1pPr>
          </a:lstStyle>
          <a:p>
            <a:pPr>
              <a:defRPr/>
            </a:pPr>
            <a:fld id="{CBD24604-D1D5-4DEC-BD19-9589AC1F8DE4}" type="slidenum">
              <a:rPr lang="it-IT" altLang="en-US"/>
              <a:pPr>
                <a:defRPr/>
              </a:pPr>
              <a:t>‹#›</a:t>
            </a:fld>
            <a:endParaRPr lang="it-IT" altLang="en-US"/>
          </a:p>
        </p:txBody>
      </p:sp>
    </p:spTree>
  </p:cSld>
  <p:clrMapOvr>
    <a:masterClrMapping/>
  </p:clrMapOvr>
</p:sldLayout>
</file>

<file path=ppt/slideLayouts/slideLayout7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it-IT"/>
          </a:p>
        </p:txBody>
      </p:sp>
      <p:sp>
        <p:nvSpPr>
          <p:cNvPr id="5" name="Rectangle 5"/>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it-IT"/>
          </a:p>
        </p:txBody>
      </p:sp>
      <p:sp>
        <p:nvSpPr>
          <p:cNvPr id="6" name="Rectangle 6"/>
          <p:cNvSpPr>
            <a:spLocks noGrp="1" noChangeArrowheads="1"/>
          </p:cNvSpPr>
          <p:nvPr>
            <p:ph type="sldNum" sz="quarter" idx="12"/>
          </p:nvPr>
        </p:nvSpPr>
        <p:spPr/>
        <p:txBody>
          <a:bodyPr/>
          <a:lstStyle>
            <a:lvl1pPr>
              <a:defRPr>
                <a:effectLst>
                  <a:outerShdw blurRad="38100" dist="38100" dir="2700000" algn="tl">
                    <a:srgbClr val="000000">
                      <a:alpha val="43137"/>
                    </a:srgbClr>
                  </a:outerShdw>
                </a:effectLst>
                <a:latin typeface="Arial" pitchFamily="34" charset="0"/>
              </a:defRPr>
            </a:lvl1pPr>
          </a:lstStyle>
          <a:p>
            <a:pPr>
              <a:defRPr/>
            </a:pPr>
            <a:fld id="{93BDBDB6-D240-41D3-86A3-289DE506157C}" type="slidenum">
              <a:rPr lang="it-IT" altLang="en-US"/>
              <a:pPr>
                <a:defRPr/>
              </a:pPr>
              <a:t>‹#›</a:t>
            </a:fld>
            <a:endParaRPr lang="it-IT" alt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42"/>
            <a:ext cx="8229600" cy="461665"/>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wipe dir="r"/>
  </p:transition>
</p:sldLayout>
</file>

<file path=ppt/slideLayouts/slideLayout7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smtClean="0"/>
              <a:t>Click to edit Master title style</a:t>
            </a:r>
            <a:endParaRPr lang="da-DK"/>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da-DK"/>
          </a:p>
        </p:txBody>
      </p:sp>
      <p:sp>
        <p:nvSpPr>
          <p:cNvPr id="4" name="Rectangle 4"/>
          <p:cNvSpPr>
            <a:spLocks noGrp="1" noChangeArrowheads="1"/>
          </p:cNvSpPr>
          <p:nvPr>
            <p:ph type="dt" sz="half" idx="10"/>
          </p:nvPr>
        </p:nvSpPr>
        <p:spPr/>
        <p:txBody>
          <a:bodyPr/>
          <a:lstStyle>
            <a:lvl1pPr>
              <a:defRPr b="1">
                <a:effectLst>
                  <a:outerShdw blurRad="38100" dist="38100" dir="2700000" algn="tl">
                    <a:srgbClr val="000000">
                      <a:alpha val="43137"/>
                    </a:srgbClr>
                  </a:outerShdw>
                </a:effectLst>
                <a:latin typeface="Arial" pitchFamily="34" charset="0"/>
              </a:defRPr>
            </a:lvl1pPr>
          </a:lstStyle>
          <a:p>
            <a:pPr>
              <a:defRPr/>
            </a:pPr>
            <a:endParaRPr lang="da-DK"/>
          </a:p>
        </p:txBody>
      </p:sp>
      <p:sp>
        <p:nvSpPr>
          <p:cNvPr id="5" name="Rectangle 5"/>
          <p:cNvSpPr>
            <a:spLocks noGrp="1" noChangeArrowheads="1"/>
          </p:cNvSpPr>
          <p:nvPr>
            <p:ph type="ftr" sz="quarter" idx="11"/>
          </p:nvPr>
        </p:nvSpPr>
        <p:spPr/>
        <p:txBody>
          <a:bodyPr/>
          <a:lstStyle>
            <a:lvl1pPr>
              <a:defRPr b="1">
                <a:effectLst>
                  <a:outerShdw blurRad="38100" dist="38100" dir="2700000" algn="tl">
                    <a:srgbClr val="000000">
                      <a:alpha val="43137"/>
                    </a:srgbClr>
                  </a:outerShdw>
                </a:effectLst>
                <a:latin typeface="Arial" pitchFamily="34" charset="0"/>
              </a:defRPr>
            </a:lvl1pPr>
          </a:lstStyle>
          <a:p>
            <a:pPr>
              <a:defRPr/>
            </a:pPr>
            <a:endParaRPr lang="da-DK"/>
          </a:p>
        </p:txBody>
      </p:sp>
      <p:sp>
        <p:nvSpPr>
          <p:cNvPr id="6" name="Rectangle 6"/>
          <p:cNvSpPr>
            <a:spLocks noGrp="1" noChangeArrowheads="1"/>
          </p:cNvSpPr>
          <p:nvPr>
            <p:ph type="sldNum" sz="quarter" idx="12"/>
          </p:nvPr>
        </p:nvSpPr>
        <p:spPr/>
        <p:txBody>
          <a:bodyPr/>
          <a:lstStyle>
            <a:lvl1pPr>
              <a:defRPr b="1">
                <a:effectLst>
                  <a:outerShdw blurRad="38100" dist="38100" dir="2700000" algn="tl">
                    <a:srgbClr val="000000">
                      <a:alpha val="43137"/>
                    </a:srgbClr>
                  </a:outerShdw>
                </a:effectLst>
                <a:latin typeface="Arial" pitchFamily="34" charset="0"/>
              </a:defRPr>
            </a:lvl1pPr>
          </a:lstStyle>
          <a:p>
            <a:pPr>
              <a:defRPr/>
            </a:pPr>
            <a:fld id="{CE951C45-1F3B-4FD2-AECF-47B98E064ACB}" type="slidenum">
              <a:rPr lang="da-DK"/>
              <a:pPr>
                <a:defRPr/>
              </a:pPr>
              <a:t>‹#›</a:t>
            </a:fld>
            <a:endParaRPr lang="da-DK"/>
          </a:p>
        </p:txBody>
      </p:sp>
    </p:spTree>
  </p:cSld>
  <p:clrMapOvr>
    <a:masterClrMapping/>
  </p:clrMapOvr>
</p:sldLayout>
</file>

<file path=ppt/slideLayouts/slideLayout7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Rectangle 4"/>
          <p:cNvSpPr>
            <a:spLocks noGrp="1" noChangeArrowheads="1"/>
          </p:cNvSpPr>
          <p:nvPr>
            <p:ph type="dt" sz="half" idx="10"/>
          </p:nvPr>
        </p:nvSpPr>
        <p:spPr/>
        <p:txBody>
          <a:bodyPr/>
          <a:lstStyle>
            <a:lvl1pPr>
              <a:defRPr b="1">
                <a:effectLst>
                  <a:outerShdw blurRad="38100" dist="38100" dir="2700000" algn="tl">
                    <a:srgbClr val="000000">
                      <a:alpha val="43137"/>
                    </a:srgbClr>
                  </a:outerShdw>
                </a:effectLst>
                <a:latin typeface="Arial" pitchFamily="34" charset="0"/>
              </a:defRPr>
            </a:lvl1pPr>
          </a:lstStyle>
          <a:p>
            <a:pPr>
              <a:defRPr/>
            </a:pPr>
            <a:endParaRPr lang="da-DK"/>
          </a:p>
        </p:txBody>
      </p:sp>
      <p:sp>
        <p:nvSpPr>
          <p:cNvPr id="5" name="Rectangle 5"/>
          <p:cNvSpPr>
            <a:spLocks noGrp="1" noChangeArrowheads="1"/>
          </p:cNvSpPr>
          <p:nvPr>
            <p:ph type="ftr" sz="quarter" idx="11"/>
          </p:nvPr>
        </p:nvSpPr>
        <p:spPr/>
        <p:txBody>
          <a:bodyPr/>
          <a:lstStyle>
            <a:lvl1pPr>
              <a:defRPr b="1">
                <a:effectLst>
                  <a:outerShdw blurRad="38100" dist="38100" dir="2700000" algn="tl">
                    <a:srgbClr val="000000">
                      <a:alpha val="43137"/>
                    </a:srgbClr>
                  </a:outerShdw>
                </a:effectLst>
                <a:latin typeface="Arial" pitchFamily="34" charset="0"/>
              </a:defRPr>
            </a:lvl1pPr>
          </a:lstStyle>
          <a:p>
            <a:pPr>
              <a:defRPr/>
            </a:pPr>
            <a:endParaRPr lang="da-DK"/>
          </a:p>
        </p:txBody>
      </p:sp>
      <p:sp>
        <p:nvSpPr>
          <p:cNvPr id="6" name="Rectangle 6"/>
          <p:cNvSpPr>
            <a:spLocks noGrp="1" noChangeArrowheads="1"/>
          </p:cNvSpPr>
          <p:nvPr>
            <p:ph type="sldNum" sz="quarter" idx="12"/>
          </p:nvPr>
        </p:nvSpPr>
        <p:spPr/>
        <p:txBody>
          <a:bodyPr/>
          <a:lstStyle>
            <a:lvl1pPr>
              <a:defRPr b="1">
                <a:effectLst>
                  <a:outerShdw blurRad="38100" dist="38100" dir="2700000" algn="tl">
                    <a:srgbClr val="000000">
                      <a:alpha val="43137"/>
                    </a:srgbClr>
                  </a:outerShdw>
                </a:effectLst>
                <a:latin typeface="Arial" pitchFamily="34" charset="0"/>
              </a:defRPr>
            </a:lvl1pPr>
          </a:lstStyle>
          <a:p>
            <a:pPr>
              <a:defRPr/>
            </a:pPr>
            <a:fld id="{99C83F28-EA2F-4562-BDA7-E882019BF746}" type="slidenum">
              <a:rPr lang="da-DK"/>
              <a:pPr>
                <a:defRPr/>
              </a:pPr>
              <a:t>‹#›</a:t>
            </a:fld>
            <a:endParaRPr lang="da-DK"/>
          </a:p>
        </p:txBody>
      </p:sp>
    </p:spTree>
  </p:cSld>
  <p:clrMapOvr>
    <a:masterClrMapping/>
  </p:clrMapOvr>
</p:sldLayout>
</file>

<file path=ppt/slideLayouts/slideLayout7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da-DK"/>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b="1">
                <a:effectLst>
                  <a:outerShdw blurRad="38100" dist="38100" dir="2700000" algn="tl">
                    <a:srgbClr val="000000">
                      <a:alpha val="43137"/>
                    </a:srgbClr>
                  </a:outerShdw>
                </a:effectLst>
                <a:latin typeface="Arial" pitchFamily="34" charset="0"/>
              </a:defRPr>
            </a:lvl1pPr>
          </a:lstStyle>
          <a:p>
            <a:pPr>
              <a:defRPr/>
            </a:pPr>
            <a:endParaRPr lang="da-DK"/>
          </a:p>
        </p:txBody>
      </p:sp>
      <p:sp>
        <p:nvSpPr>
          <p:cNvPr id="5" name="Rectangle 5"/>
          <p:cNvSpPr>
            <a:spLocks noGrp="1" noChangeArrowheads="1"/>
          </p:cNvSpPr>
          <p:nvPr>
            <p:ph type="ftr" sz="quarter" idx="11"/>
          </p:nvPr>
        </p:nvSpPr>
        <p:spPr/>
        <p:txBody>
          <a:bodyPr/>
          <a:lstStyle>
            <a:lvl1pPr>
              <a:defRPr b="1">
                <a:effectLst>
                  <a:outerShdw blurRad="38100" dist="38100" dir="2700000" algn="tl">
                    <a:srgbClr val="000000">
                      <a:alpha val="43137"/>
                    </a:srgbClr>
                  </a:outerShdw>
                </a:effectLst>
                <a:latin typeface="Arial" pitchFamily="34" charset="0"/>
              </a:defRPr>
            </a:lvl1pPr>
          </a:lstStyle>
          <a:p>
            <a:pPr>
              <a:defRPr/>
            </a:pPr>
            <a:endParaRPr lang="da-DK"/>
          </a:p>
        </p:txBody>
      </p:sp>
      <p:sp>
        <p:nvSpPr>
          <p:cNvPr id="6" name="Rectangle 6"/>
          <p:cNvSpPr>
            <a:spLocks noGrp="1" noChangeArrowheads="1"/>
          </p:cNvSpPr>
          <p:nvPr>
            <p:ph type="sldNum" sz="quarter" idx="12"/>
          </p:nvPr>
        </p:nvSpPr>
        <p:spPr/>
        <p:txBody>
          <a:bodyPr/>
          <a:lstStyle>
            <a:lvl1pPr>
              <a:defRPr b="1">
                <a:effectLst>
                  <a:outerShdw blurRad="38100" dist="38100" dir="2700000" algn="tl">
                    <a:srgbClr val="000000">
                      <a:alpha val="43137"/>
                    </a:srgbClr>
                  </a:outerShdw>
                </a:effectLst>
                <a:latin typeface="Arial" pitchFamily="34" charset="0"/>
              </a:defRPr>
            </a:lvl1pPr>
          </a:lstStyle>
          <a:p>
            <a:pPr>
              <a:defRPr/>
            </a:pPr>
            <a:fld id="{E0125ED8-F109-4072-996E-7355B4BBE9B2}" type="slidenum">
              <a:rPr lang="da-DK"/>
              <a:pPr>
                <a:defRPr/>
              </a:pPr>
              <a:t>‹#›</a:t>
            </a:fld>
            <a:endParaRPr lang="da-DK"/>
          </a:p>
        </p:txBody>
      </p:sp>
    </p:spTree>
  </p:cSld>
  <p:clrMapOvr>
    <a:masterClrMapping/>
  </p:clrMapOvr>
</p:sldLayout>
</file>

<file path=ppt/slideLayouts/slideLayout7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5" name="Rectangle 4"/>
          <p:cNvSpPr>
            <a:spLocks noGrp="1" noChangeArrowheads="1"/>
          </p:cNvSpPr>
          <p:nvPr>
            <p:ph type="dt" sz="half" idx="10"/>
          </p:nvPr>
        </p:nvSpPr>
        <p:spPr/>
        <p:txBody>
          <a:bodyPr/>
          <a:lstStyle>
            <a:lvl1pPr>
              <a:defRPr b="1">
                <a:effectLst>
                  <a:outerShdw blurRad="38100" dist="38100" dir="2700000" algn="tl">
                    <a:srgbClr val="000000">
                      <a:alpha val="43137"/>
                    </a:srgbClr>
                  </a:outerShdw>
                </a:effectLst>
                <a:latin typeface="Arial" pitchFamily="34" charset="0"/>
              </a:defRPr>
            </a:lvl1pPr>
          </a:lstStyle>
          <a:p>
            <a:pPr>
              <a:defRPr/>
            </a:pPr>
            <a:endParaRPr lang="da-DK"/>
          </a:p>
        </p:txBody>
      </p:sp>
      <p:sp>
        <p:nvSpPr>
          <p:cNvPr id="6" name="Rectangle 5"/>
          <p:cNvSpPr>
            <a:spLocks noGrp="1" noChangeArrowheads="1"/>
          </p:cNvSpPr>
          <p:nvPr>
            <p:ph type="ftr" sz="quarter" idx="11"/>
          </p:nvPr>
        </p:nvSpPr>
        <p:spPr/>
        <p:txBody>
          <a:bodyPr/>
          <a:lstStyle>
            <a:lvl1pPr>
              <a:defRPr b="1">
                <a:effectLst>
                  <a:outerShdw blurRad="38100" dist="38100" dir="2700000" algn="tl">
                    <a:srgbClr val="000000">
                      <a:alpha val="43137"/>
                    </a:srgbClr>
                  </a:outerShdw>
                </a:effectLst>
                <a:latin typeface="Arial" pitchFamily="34" charset="0"/>
              </a:defRPr>
            </a:lvl1pPr>
          </a:lstStyle>
          <a:p>
            <a:pPr>
              <a:defRPr/>
            </a:pPr>
            <a:endParaRPr lang="da-DK"/>
          </a:p>
        </p:txBody>
      </p:sp>
      <p:sp>
        <p:nvSpPr>
          <p:cNvPr id="7" name="Rectangle 6"/>
          <p:cNvSpPr>
            <a:spLocks noGrp="1" noChangeArrowheads="1"/>
          </p:cNvSpPr>
          <p:nvPr>
            <p:ph type="sldNum" sz="quarter" idx="12"/>
          </p:nvPr>
        </p:nvSpPr>
        <p:spPr/>
        <p:txBody>
          <a:bodyPr/>
          <a:lstStyle>
            <a:lvl1pPr>
              <a:defRPr b="1">
                <a:effectLst>
                  <a:outerShdw blurRad="38100" dist="38100" dir="2700000" algn="tl">
                    <a:srgbClr val="000000">
                      <a:alpha val="43137"/>
                    </a:srgbClr>
                  </a:outerShdw>
                </a:effectLst>
                <a:latin typeface="Arial" pitchFamily="34" charset="0"/>
              </a:defRPr>
            </a:lvl1pPr>
          </a:lstStyle>
          <a:p>
            <a:pPr>
              <a:defRPr/>
            </a:pPr>
            <a:fld id="{0C53D717-5038-47A2-92A0-22FCB132DA11}" type="slidenum">
              <a:rPr lang="da-DK"/>
              <a:pPr>
                <a:defRPr/>
              </a:pPr>
              <a:t>‹#›</a:t>
            </a:fld>
            <a:endParaRPr lang="da-DK"/>
          </a:p>
        </p:txBody>
      </p:sp>
    </p:spTree>
  </p:cSld>
  <p:clrMapOvr>
    <a:masterClrMapping/>
  </p:clrMapOvr>
</p:sldLayout>
</file>

<file path=ppt/slideLayouts/slideLayout7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da-DK"/>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7" name="Rectangle 4"/>
          <p:cNvSpPr>
            <a:spLocks noGrp="1" noChangeArrowheads="1"/>
          </p:cNvSpPr>
          <p:nvPr>
            <p:ph type="dt" sz="half" idx="10"/>
          </p:nvPr>
        </p:nvSpPr>
        <p:spPr/>
        <p:txBody>
          <a:bodyPr/>
          <a:lstStyle>
            <a:lvl1pPr>
              <a:defRPr b="1">
                <a:effectLst>
                  <a:outerShdw blurRad="38100" dist="38100" dir="2700000" algn="tl">
                    <a:srgbClr val="000000">
                      <a:alpha val="43137"/>
                    </a:srgbClr>
                  </a:outerShdw>
                </a:effectLst>
                <a:latin typeface="Arial" pitchFamily="34" charset="0"/>
              </a:defRPr>
            </a:lvl1pPr>
          </a:lstStyle>
          <a:p>
            <a:pPr>
              <a:defRPr/>
            </a:pPr>
            <a:endParaRPr lang="da-DK"/>
          </a:p>
        </p:txBody>
      </p:sp>
      <p:sp>
        <p:nvSpPr>
          <p:cNvPr id="8" name="Rectangle 5"/>
          <p:cNvSpPr>
            <a:spLocks noGrp="1" noChangeArrowheads="1"/>
          </p:cNvSpPr>
          <p:nvPr>
            <p:ph type="ftr" sz="quarter" idx="11"/>
          </p:nvPr>
        </p:nvSpPr>
        <p:spPr/>
        <p:txBody>
          <a:bodyPr/>
          <a:lstStyle>
            <a:lvl1pPr>
              <a:defRPr b="1">
                <a:effectLst>
                  <a:outerShdw blurRad="38100" dist="38100" dir="2700000" algn="tl">
                    <a:srgbClr val="000000">
                      <a:alpha val="43137"/>
                    </a:srgbClr>
                  </a:outerShdw>
                </a:effectLst>
                <a:latin typeface="Arial" pitchFamily="34" charset="0"/>
              </a:defRPr>
            </a:lvl1pPr>
          </a:lstStyle>
          <a:p>
            <a:pPr>
              <a:defRPr/>
            </a:pPr>
            <a:endParaRPr lang="da-DK"/>
          </a:p>
        </p:txBody>
      </p:sp>
      <p:sp>
        <p:nvSpPr>
          <p:cNvPr id="9" name="Rectangle 6"/>
          <p:cNvSpPr>
            <a:spLocks noGrp="1" noChangeArrowheads="1"/>
          </p:cNvSpPr>
          <p:nvPr>
            <p:ph type="sldNum" sz="quarter" idx="12"/>
          </p:nvPr>
        </p:nvSpPr>
        <p:spPr/>
        <p:txBody>
          <a:bodyPr/>
          <a:lstStyle>
            <a:lvl1pPr>
              <a:defRPr b="1">
                <a:effectLst>
                  <a:outerShdw blurRad="38100" dist="38100" dir="2700000" algn="tl">
                    <a:srgbClr val="000000">
                      <a:alpha val="43137"/>
                    </a:srgbClr>
                  </a:outerShdw>
                </a:effectLst>
                <a:latin typeface="Arial" pitchFamily="34" charset="0"/>
              </a:defRPr>
            </a:lvl1pPr>
          </a:lstStyle>
          <a:p>
            <a:pPr>
              <a:defRPr/>
            </a:pPr>
            <a:fld id="{02033D28-22F2-4EFD-A72F-B4A3D99E0DE9}" type="slidenum">
              <a:rPr lang="da-DK"/>
              <a:pPr>
                <a:defRPr/>
              </a:pPr>
              <a:t>‹#›</a:t>
            </a:fld>
            <a:endParaRPr lang="da-DK"/>
          </a:p>
        </p:txBody>
      </p:sp>
    </p:spTree>
  </p:cSld>
  <p:clrMapOvr>
    <a:masterClrMapping/>
  </p:clrMapOvr>
</p:sldLayout>
</file>

<file path=ppt/slideLayouts/slideLayout7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Rectangle 4"/>
          <p:cNvSpPr>
            <a:spLocks noGrp="1" noChangeArrowheads="1"/>
          </p:cNvSpPr>
          <p:nvPr>
            <p:ph type="dt" sz="half" idx="10"/>
          </p:nvPr>
        </p:nvSpPr>
        <p:spPr/>
        <p:txBody>
          <a:bodyPr/>
          <a:lstStyle>
            <a:lvl1pPr>
              <a:defRPr b="1">
                <a:effectLst>
                  <a:outerShdw blurRad="38100" dist="38100" dir="2700000" algn="tl">
                    <a:srgbClr val="000000">
                      <a:alpha val="43137"/>
                    </a:srgbClr>
                  </a:outerShdw>
                </a:effectLst>
                <a:latin typeface="Arial" pitchFamily="34" charset="0"/>
              </a:defRPr>
            </a:lvl1pPr>
          </a:lstStyle>
          <a:p>
            <a:pPr>
              <a:defRPr/>
            </a:pPr>
            <a:endParaRPr lang="da-DK"/>
          </a:p>
        </p:txBody>
      </p:sp>
      <p:sp>
        <p:nvSpPr>
          <p:cNvPr id="4" name="Rectangle 5"/>
          <p:cNvSpPr>
            <a:spLocks noGrp="1" noChangeArrowheads="1"/>
          </p:cNvSpPr>
          <p:nvPr>
            <p:ph type="ftr" sz="quarter" idx="11"/>
          </p:nvPr>
        </p:nvSpPr>
        <p:spPr/>
        <p:txBody>
          <a:bodyPr/>
          <a:lstStyle>
            <a:lvl1pPr>
              <a:defRPr b="1">
                <a:effectLst>
                  <a:outerShdw blurRad="38100" dist="38100" dir="2700000" algn="tl">
                    <a:srgbClr val="000000">
                      <a:alpha val="43137"/>
                    </a:srgbClr>
                  </a:outerShdw>
                </a:effectLst>
                <a:latin typeface="Arial" pitchFamily="34" charset="0"/>
              </a:defRPr>
            </a:lvl1pPr>
          </a:lstStyle>
          <a:p>
            <a:pPr>
              <a:defRPr/>
            </a:pPr>
            <a:endParaRPr lang="da-DK"/>
          </a:p>
        </p:txBody>
      </p:sp>
      <p:sp>
        <p:nvSpPr>
          <p:cNvPr id="5" name="Rectangle 6"/>
          <p:cNvSpPr>
            <a:spLocks noGrp="1" noChangeArrowheads="1"/>
          </p:cNvSpPr>
          <p:nvPr>
            <p:ph type="sldNum" sz="quarter" idx="12"/>
          </p:nvPr>
        </p:nvSpPr>
        <p:spPr/>
        <p:txBody>
          <a:bodyPr/>
          <a:lstStyle>
            <a:lvl1pPr>
              <a:defRPr b="1">
                <a:effectLst>
                  <a:outerShdw blurRad="38100" dist="38100" dir="2700000" algn="tl">
                    <a:srgbClr val="000000">
                      <a:alpha val="43137"/>
                    </a:srgbClr>
                  </a:outerShdw>
                </a:effectLst>
                <a:latin typeface="Arial" pitchFamily="34" charset="0"/>
              </a:defRPr>
            </a:lvl1pPr>
          </a:lstStyle>
          <a:p>
            <a:pPr>
              <a:defRPr/>
            </a:pPr>
            <a:fld id="{53B5CBBB-6C56-4F27-8EB7-7C4B925CFC1D}" type="slidenum">
              <a:rPr lang="da-DK"/>
              <a:pPr>
                <a:defRPr/>
              </a:pPr>
              <a:t>‹#›</a:t>
            </a:fld>
            <a:endParaRPr lang="da-DK"/>
          </a:p>
        </p:txBody>
      </p:sp>
    </p:spTree>
  </p:cSld>
  <p:clrMapOvr>
    <a:masterClrMapping/>
  </p:clrMapOvr>
</p:sldLayout>
</file>

<file path=ppt/slideLayouts/slideLayout7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effectLst>
                  <a:outerShdw blurRad="38100" dist="38100" dir="2700000" algn="tl">
                    <a:srgbClr val="000000">
                      <a:alpha val="43137"/>
                    </a:srgbClr>
                  </a:outerShdw>
                </a:effectLst>
                <a:latin typeface="Arial" pitchFamily="34" charset="0"/>
              </a:defRPr>
            </a:lvl1pPr>
          </a:lstStyle>
          <a:p>
            <a:pPr>
              <a:defRPr/>
            </a:pPr>
            <a:endParaRPr lang="da-DK"/>
          </a:p>
        </p:txBody>
      </p:sp>
      <p:sp>
        <p:nvSpPr>
          <p:cNvPr id="3" name="Rectangle 5"/>
          <p:cNvSpPr>
            <a:spLocks noGrp="1" noChangeArrowheads="1"/>
          </p:cNvSpPr>
          <p:nvPr>
            <p:ph type="ftr" sz="quarter" idx="11"/>
          </p:nvPr>
        </p:nvSpPr>
        <p:spPr/>
        <p:txBody>
          <a:bodyPr/>
          <a:lstStyle>
            <a:lvl1pPr>
              <a:defRPr b="1">
                <a:effectLst>
                  <a:outerShdw blurRad="38100" dist="38100" dir="2700000" algn="tl">
                    <a:srgbClr val="000000">
                      <a:alpha val="43137"/>
                    </a:srgbClr>
                  </a:outerShdw>
                </a:effectLst>
                <a:latin typeface="Arial" pitchFamily="34" charset="0"/>
              </a:defRPr>
            </a:lvl1pPr>
          </a:lstStyle>
          <a:p>
            <a:pPr>
              <a:defRPr/>
            </a:pPr>
            <a:endParaRPr lang="da-DK"/>
          </a:p>
        </p:txBody>
      </p:sp>
      <p:sp>
        <p:nvSpPr>
          <p:cNvPr id="4" name="Rectangle 6"/>
          <p:cNvSpPr>
            <a:spLocks noGrp="1" noChangeArrowheads="1"/>
          </p:cNvSpPr>
          <p:nvPr>
            <p:ph type="sldNum" sz="quarter" idx="12"/>
          </p:nvPr>
        </p:nvSpPr>
        <p:spPr/>
        <p:txBody>
          <a:bodyPr/>
          <a:lstStyle>
            <a:lvl1pPr>
              <a:defRPr b="1">
                <a:effectLst>
                  <a:outerShdw blurRad="38100" dist="38100" dir="2700000" algn="tl">
                    <a:srgbClr val="000000">
                      <a:alpha val="43137"/>
                    </a:srgbClr>
                  </a:outerShdw>
                </a:effectLst>
                <a:latin typeface="Arial" pitchFamily="34" charset="0"/>
              </a:defRPr>
            </a:lvl1pPr>
          </a:lstStyle>
          <a:p>
            <a:pPr>
              <a:defRPr/>
            </a:pPr>
            <a:fld id="{02033A0D-D6A9-4F47-BFFC-BF348D4CA9BE}" type="slidenum">
              <a:rPr lang="da-DK"/>
              <a:pPr>
                <a:defRPr/>
              </a:pPr>
              <a:t>‹#›</a:t>
            </a:fld>
            <a:endParaRPr lang="da-DK"/>
          </a:p>
        </p:txBody>
      </p:sp>
    </p:spTree>
  </p:cSld>
  <p:clrMapOvr>
    <a:masterClrMapping/>
  </p:clrMapOvr>
</p:sldLayout>
</file>

<file path=ppt/slideLayouts/slideLayout7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da-DK"/>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b="1">
                <a:effectLst>
                  <a:outerShdw blurRad="38100" dist="38100" dir="2700000" algn="tl">
                    <a:srgbClr val="000000">
                      <a:alpha val="43137"/>
                    </a:srgbClr>
                  </a:outerShdw>
                </a:effectLst>
                <a:latin typeface="Arial" pitchFamily="34" charset="0"/>
              </a:defRPr>
            </a:lvl1pPr>
          </a:lstStyle>
          <a:p>
            <a:pPr>
              <a:defRPr/>
            </a:pPr>
            <a:endParaRPr lang="da-DK"/>
          </a:p>
        </p:txBody>
      </p:sp>
      <p:sp>
        <p:nvSpPr>
          <p:cNvPr id="6" name="Rectangle 5"/>
          <p:cNvSpPr>
            <a:spLocks noGrp="1" noChangeArrowheads="1"/>
          </p:cNvSpPr>
          <p:nvPr>
            <p:ph type="ftr" sz="quarter" idx="11"/>
          </p:nvPr>
        </p:nvSpPr>
        <p:spPr/>
        <p:txBody>
          <a:bodyPr/>
          <a:lstStyle>
            <a:lvl1pPr>
              <a:defRPr b="1">
                <a:effectLst>
                  <a:outerShdw blurRad="38100" dist="38100" dir="2700000" algn="tl">
                    <a:srgbClr val="000000">
                      <a:alpha val="43137"/>
                    </a:srgbClr>
                  </a:outerShdw>
                </a:effectLst>
                <a:latin typeface="Arial" pitchFamily="34" charset="0"/>
              </a:defRPr>
            </a:lvl1pPr>
          </a:lstStyle>
          <a:p>
            <a:pPr>
              <a:defRPr/>
            </a:pPr>
            <a:endParaRPr lang="da-DK"/>
          </a:p>
        </p:txBody>
      </p:sp>
      <p:sp>
        <p:nvSpPr>
          <p:cNvPr id="7" name="Rectangle 6"/>
          <p:cNvSpPr>
            <a:spLocks noGrp="1" noChangeArrowheads="1"/>
          </p:cNvSpPr>
          <p:nvPr>
            <p:ph type="sldNum" sz="quarter" idx="12"/>
          </p:nvPr>
        </p:nvSpPr>
        <p:spPr/>
        <p:txBody>
          <a:bodyPr/>
          <a:lstStyle>
            <a:lvl1pPr>
              <a:defRPr b="1">
                <a:effectLst>
                  <a:outerShdw blurRad="38100" dist="38100" dir="2700000" algn="tl">
                    <a:srgbClr val="000000">
                      <a:alpha val="43137"/>
                    </a:srgbClr>
                  </a:outerShdw>
                </a:effectLst>
                <a:latin typeface="Arial" pitchFamily="34" charset="0"/>
              </a:defRPr>
            </a:lvl1pPr>
          </a:lstStyle>
          <a:p>
            <a:pPr>
              <a:defRPr/>
            </a:pPr>
            <a:fld id="{FDB238F8-A01E-4CE1-B12A-47842454ED0E}" type="slidenum">
              <a:rPr lang="da-DK"/>
              <a:pPr>
                <a:defRPr/>
              </a:pPr>
              <a:t>‹#›</a:t>
            </a:fld>
            <a:endParaRPr lang="da-DK"/>
          </a:p>
        </p:txBody>
      </p:sp>
    </p:spTree>
  </p:cSld>
  <p:clrMapOvr>
    <a:masterClrMapping/>
  </p:clrMapOvr>
</p:sldLayout>
</file>

<file path=ppt/slideLayouts/slideLayout7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da-DK"/>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da-DK"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b="1">
                <a:effectLst>
                  <a:outerShdw blurRad="38100" dist="38100" dir="2700000" algn="tl">
                    <a:srgbClr val="000000">
                      <a:alpha val="43137"/>
                    </a:srgbClr>
                  </a:outerShdw>
                </a:effectLst>
                <a:latin typeface="Arial" pitchFamily="34" charset="0"/>
              </a:defRPr>
            </a:lvl1pPr>
          </a:lstStyle>
          <a:p>
            <a:pPr>
              <a:defRPr/>
            </a:pPr>
            <a:endParaRPr lang="da-DK"/>
          </a:p>
        </p:txBody>
      </p:sp>
      <p:sp>
        <p:nvSpPr>
          <p:cNvPr id="6" name="Rectangle 5"/>
          <p:cNvSpPr>
            <a:spLocks noGrp="1" noChangeArrowheads="1"/>
          </p:cNvSpPr>
          <p:nvPr>
            <p:ph type="ftr" sz="quarter" idx="11"/>
          </p:nvPr>
        </p:nvSpPr>
        <p:spPr/>
        <p:txBody>
          <a:bodyPr/>
          <a:lstStyle>
            <a:lvl1pPr>
              <a:defRPr b="1">
                <a:effectLst>
                  <a:outerShdw blurRad="38100" dist="38100" dir="2700000" algn="tl">
                    <a:srgbClr val="000000">
                      <a:alpha val="43137"/>
                    </a:srgbClr>
                  </a:outerShdw>
                </a:effectLst>
                <a:latin typeface="Arial" pitchFamily="34" charset="0"/>
              </a:defRPr>
            </a:lvl1pPr>
          </a:lstStyle>
          <a:p>
            <a:pPr>
              <a:defRPr/>
            </a:pPr>
            <a:endParaRPr lang="da-DK"/>
          </a:p>
        </p:txBody>
      </p:sp>
      <p:sp>
        <p:nvSpPr>
          <p:cNvPr id="7" name="Rectangle 6"/>
          <p:cNvSpPr>
            <a:spLocks noGrp="1" noChangeArrowheads="1"/>
          </p:cNvSpPr>
          <p:nvPr>
            <p:ph type="sldNum" sz="quarter" idx="12"/>
          </p:nvPr>
        </p:nvSpPr>
        <p:spPr/>
        <p:txBody>
          <a:bodyPr/>
          <a:lstStyle>
            <a:lvl1pPr>
              <a:defRPr b="1">
                <a:effectLst>
                  <a:outerShdw blurRad="38100" dist="38100" dir="2700000" algn="tl">
                    <a:srgbClr val="000000">
                      <a:alpha val="43137"/>
                    </a:srgbClr>
                  </a:outerShdw>
                </a:effectLst>
                <a:latin typeface="Arial" pitchFamily="34" charset="0"/>
              </a:defRPr>
            </a:lvl1pPr>
          </a:lstStyle>
          <a:p>
            <a:pPr>
              <a:defRPr/>
            </a:pPr>
            <a:fld id="{3D673B63-49B2-4506-BC7D-D772C6431B4E}" type="slidenum">
              <a:rPr lang="da-DK"/>
              <a:pPr>
                <a:defRPr/>
              </a:pPr>
              <a:t>‹#›</a:t>
            </a:fld>
            <a:endParaRPr lang="da-DK"/>
          </a:p>
        </p:txBody>
      </p:sp>
    </p:spTree>
  </p:cSld>
  <p:clrMapOvr>
    <a:masterClrMapping/>
  </p:clrMapOvr>
</p:sldLayout>
</file>

<file path=ppt/slideLayouts/slideLayout7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Rectangle 4"/>
          <p:cNvSpPr>
            <a:spLocks noGrp="1" noChangeArrowheads="1"/>
          </p:cNvSpPr>
          <p:nvPr>
            <p:ph type="dt" sz="half" idx="10"/>
          </p:nvPr>
        </p:nvSpPr>
        <p:spPr/>
        <p:txBody>
          <a:bodyPr/>
          <a:lstStyle>
            <a:lvl1pPr>
              <a:defRPr b="1">
                <a:effectLst>
                  <a:outerShdw blurRad="38100" dist="38100" dir="2700000" algn="tl">
                    <a:srgbClr val="000000">
                      <a:alpha val="43137"/>
                    </a:srgbClr>
                  </a:outerShdw>
                </a:effectLst>
                <a:latin typeface="Arial" pitchFamily="34" charset="0"/>
              </a:defRPr>
            </a:lvl1pPr>
          </a:lstStyle>
          <a:p>
            <a:pPr>
              <a:defRPr/>
            </a:pPr>
            <a:endParaRPr lang="da-DK"/>
          </a:p>
        </p:txBody>
      </p:sp>
      <p:sp>
        <p:nvSpPr>
          <p:cNvPr id="5" name="Rectangle 5"/>
          <p:cNvSpPr>
            <a:spLocks noGrp="1" noChangeArrowheads="1"/>
          </p:cNvSpPr>
          <p:nvPr>
            <p:ph type="ftr" sz="quarter" idx="11"/>
          </p:nvPr>
        </p:nvSpPr>
        <p:spPr/>
        <p:txBody>
          <a:bodyPr/>
          <a:lstStyle>
            <a:lvl1pPr>
              <a:defRPr b="1">
                <a:effectLst>
                  <a:outerShdw blurRad="38100" dist="38100" dir="2700000" algn="tl">
                    <a:srgbClr val="000000">
                      <a:alpha val="43137"/>
                    </a:srgbClr>
                  </a:outerShdw>
                </a:effectLst>
                <a:latin typeface="Arial" pitchFamily="34" charset="0"/>
              </a:defRPr>
            </a:lvl1pPr>
          </a:lstStyle>
          <a:p>
            <a:pPr>
              <a:defRPr/>
            </a:pPr>
            <a:endParaRPr lang="da-DK"/>
          </a:p>
        </p:txBody>
      </p:sp>
      <p:sp>
        <p:nvSpPr>
          <p:cNvPr id="6" name="Rectangle 6"/>
          <p:cNvSpPr>
            <a:spLocks noGrp="1" noChangeArrowheads="1"/>
          </p:cNvSpPr>
          <p:nvPr>
            <p:ph type="sldNum" sz="quarter" idx="12"/>
          </p:nvPr>
        </p:nvSpPr>
        <p:spPr/>
        <p:txBody>
          <a:bodyPr/>
          <a:lstStyle>
            <a:lvl1pPr>
              <a:defRPr b="1">
                <a:effectLst>
                  <a:outerShdw blurRad="38100" dist="38100" dir="2700000" algn="tl">
                    <a:srgbClr val="000000">
                      <a:alpha val="43137"/>
                    </a:srgbClr>
                  </a:outerShdw>
                </a:effectLst>
                <a:latin typeface="Arial" pitchFamily="34" charset="0"/>
              </a:defRPr>
            </a:lvl1pPr>
          </a:lstStyle>
          <a:p>
            <a:pPr>
              <a:defRPr/>
            </a:pPr>
            <a:fld id="{048309B7-57BE-4DDB-89B0-385E291A07BD}" type="slidenum">
              <a:rPr lang="da-DK"/>
              <a:pPr>
                <a:defRPr/>
              </a:pPr>
              <a:t>‹#›</a:t>
            </a:fld>
            <a:endParaRPr lang="da-DK"/>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wipe dir="r"/>
  </p:transition>
</p:sldLayout>
</file>

<file path=ppt/slideLayouts/slideLayout7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da-DK"/>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Rectangle 4"/>
          <p:cNvSpPr>
            <a:spLocks noGrp="1" noChangeArrowheads="1"/>
          </p:cNvSpPr>
          <p:nvPr>
            <p:ph type="dt" sz="half" idx="10"/>
          </p:nvPr>
        </p:nvSpPr>
        <p:spPr/>
        <p:txBody>
          <a:bodyPr/>
          <a:lstStyle>
            <a:lvl1pPr>
              <a:defRPr b="1">
                <a:effectLst>
                  <a:outerShdw blurRad="38100" dist="38100" dir="2700000" algn="tl">
                    <a:srgbClr val="000000">
                      <a:alpha val="43137"/>
                    </a:srgbClr>
                  </a:outerShdw>
                </a:effectLst>
                <a:latin typeface="Arial" pitchFamily="34" charset="0"/>
              </a:defRPr>
            </a:lvl1pPr>
          </a:lstStyle>
          <a:p>
            <a:pPr>
              <a:defRPr/>
            </a:pPr>
            <a:endParaRPr lang="da-DK"/>
          </a:p>
        </p:txBody>
      </p:sp>
      <p:sp>
        <p:nvSpPr>
          <p:cNvPr id="5" name="Rectangle 5"/>
          <p:cNvSpPr>
            <a:spLocks noGrp="1" noChangeArrowheads="1"/>
          </p:cNvSpPr>
          <p:nvPr>
            <p:ph type="ftr" sz="quarter" idx="11"/>
          </p:nvPr>
        </p:nvSpPr>
        <p:spPr/>
        <p:txBody>
          <a:bodyPr/>
          <a:lstStyle>
            <a:lvl1pPr>
              <a:defRPr b="1">
                <a:effectLst>
                  <a:outerShdw blurRad="38100" dist="38100" dir="2700000" algn="tl">
                    <a:srgbClr val="000000">
                      <a:alpha val="43137"/>
                    </a:srgbClr>
                  </a:outerShdw>
                </a:effectLst>
                <a:latin typeface="Arial" pitchFamily="34" charset="0"/>
              </a:defRPr>
            </a:lvl1pPr>
          </a:lstStyle>
          <a:p>
            <a:pPr>
              <a:defRPr/>
            </a:pPr>
            <a:endParaRPr lang="da-DK"/>
          </a:p>
        </p:txBody>
      </p:sp>
      <p:sp>
        <p:nvSpPr>
          <p:cNvPr id="6" name="Rectangle 6"/>
          <p:cNvSpPr>
            <a:spLocks noGrp="1" noChangeArrowheads="1"/>
          </p:cNvSpPr>
          <p:nvPr>
            <p:ph type="sldNum" sz="quarter" idx="12"/>
          </p:nvPr>
        </p:nvSpPr>
        <p:spPr/>
        <p:txBody>
          <a:bodyPr/>
          <a:lstStyle>
            <a:lvl1pPr>
              <a:defRPr b="1">
                <a:effectLst>
                  <a:outerShdw blurRad="38100" dist="38100" dir="2700000" algn="tl">
                    <a:srgbClr val="000000">
                      <a:alpha val="43137"/>
                    </a:srgbClr>
                  </a:outerShdw>
                </a:effectLst>
                <a:latin typeface="Arial" pitchFamily="34" charset="0"/>
              </a:defRPr>
            </a:lvl1pPr>
          </a:lstStyle>
          <a:p>
            <a:pPr>
              <a:defRPr/>
            </a:pPr>
            <a:fld id="{92147FD6-F13C-44D4-AEE1-889F65ABB92D}" type="slidenum">
              <a:rPr lang="da-DK"/>
              <a:pPr>
                <a:defRPr/>
              </a:pPr>
              <a:t>‹#›</a:t>
            </a:fld>
            <a:endParaRPr lang="da-DK"/>
          </a:p>
        </p:txBody>
      </p:sp>
    </p:spTree>
  </p:cSld>
  <p:clrMapOvr>
    <a:masterClrMapping/>
  </p:clrMapOvr>
</p:sldLayout>
</file>

<file path=ppt/slideLayouts/slideLayout78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da-DK"/>
          </a:p>
        </p:txBody>
      </p:sp>
      <p:sp>
        <p:nvSpPr>
          <p:cNvPr id="3" name="Chart Placeholder 2"/>
          <p:cNvSpPr>
            <a:spLocks noGrp="1"/>
          </p:cNvSpPr>
          <p:nvPr>
            <p:ph type="chart" idx="1"/>
          </p:nvPr>
        </p:nvSpPr>
        <p:spPr>
          <a:xfrm>
            <a:off x="685800" y="1981200"/>
            <a:ext cx="7772400" cy="4114800"/>
          </a:xfrm>
        </p:spPr>
        <p:txBody>
          <a:bodyPr/>
          <a:lstStyle/>
          <a:p>
            <a:pPr lvl="0"/>
            <a:r>
              <a:rPr lang="en-US" noProof="0" smtClean="0"/>
              <a:t>Click icon to add chart</a:t>
            </a:r>
            <a:endParaRPr lang="da-DK" noProof="0"/>
          </a:p>
        </p:txBody>
      </p:sp>
      <p:sp>
        <p:nvSpPr>
          <p:cNvPr id="4" name="Rectangle 4"/>
          <p:cNvSpPr>
            <a:spLocks noGrp="1" noChangeArrowheads="1"/>
          </p:cNvSpPr>
          <p:nvPr>
            <p:ph type="dt" sz="half" idx="10"/>
          </p:nvPr>
        </p:nvSpPr>
        <p:spPr/>
        <p:txBody>
          <a:bodyPr/>
          <a:lstStyle>
            <a:lvl1pPr>
              <a:defRPr b="1">
                <a:effectLst>
                  <a:outerShdw blurRad="38100" dist="38100" dir="2700000" algn="tl">
                    <a:srgbClr val="000000">
                      <a:alpha val="43137"/>
                    </a:srgbClr>
                  </a:outerShdw>
                </a:effectLst>
                <a:latin typeface="Arial" pitchFamily="34" charset="0"/>
              </a:defRPr>
            </a:lvl1pPr>
          </a:lstStyle>
          <a:p>
            <a:pPr>
              <a:defRPr/>
            </a:pPr>
            <a:endParaRPr lang="da-DK"/>
          </a:p>
        </p:txBody>
      </p:sp>
      <p:sp>
        <p:nvSpPr>
          <p:cNvPr id="5" name="Rectangle 5"/>
          <p:cNvSpPr>
            <a:spLocks noGrp="1" noChangeArrowheads="1"/>
          </p:cNvSpPr>
          <p:nvPr>
            <p:ph type="ftr" sz="quarter" idx="11"/>
          </p:nvPr>
        </p:nvSpPr>
        <p:spPr/>
        <p:txBody>
          <a:bodyPr/>
          <a:lstStyle>
            <a:lvl1pPr>
              <a:defRPr b="1">
                <a:effectLst>
                  <a:outerShdw blurRad="38100" dist="38100" dir="2700000" algn="tl">
                    <a:srgbClr val="000000">
                      <a:alpha val="43137"/>
                    </a:srgbClr>
                  </a:outerShdw>
                </a:effectLst>
                <a:latin typeface="Arial" pitchFamily="34" charset="0"/>
              </a:defRPr>
            </a:lvl1pPr>
          </a:lstStyle>
          <a:p>
            <a:pPr>
              <a:defRPr/>
            </a:pPr>
            <a:endParaRPr lang="da-DK"/>
          </a:p>
        </p:txBody>
      </p:sp>
      <p:sp>
        <p:nvSpPr>
          <p:cNvPr id="6" name="Rectangle 6"/>
          <p:cNvSpPr>
            <a:spLocks noGrp="1" noChangeArrowheads="1"/>
          </p:cNvSpPr>
          <p:nvPr>
            <p:ph type="sldNum" sz="quarter" idx="12"/>
          </p:nvPr>
        </p:nvSpPr>
        <p:spPr/>
        <p:txBody>
          <a:bodyPr/>
          <a:lstStyle>
            <a:lvl1pPr>
              <a:defRPr b="1">
                <a:effectLst>
                  <a:outerShdw blurRad="38100" dist="38100" dir="2700000" algn="tl">
                    <a:srgbClr val="000000">
                      <a:alpha val="43137"/>
                    </a:srgbClr>
                  </a:outerShdw>
                </a:effectLst>
                <a:latin typeface="Arial" pitchFamily="34" charset="0"/>
              </a:defRPr>
            </a:lvl1pPr>
          </a:lstStyle>
          <a:p>
            <a:pPr>
              <a:defRPr/>
            </a:pPr>
            <a:fld id="{1FA0FCDB-37D6-4008-AA7B-BDB0C5CBEF7B}" type="slidenum">
              <a:rPr lang="da-DK"/>
              <a:pPr>
                <a:defRPr/>
              </a:pPr>
              <a:t>‹#›</a:t>
            </a:fld>
            <a:endParaRPr lang="da-DK"/>
          </a:p>
        </p:txBody>
      </p:sp>
    </p:spTree>
  </p:cSld>
  <p:clrMapOvr>
    <a:masterClrMapping/>
  </p:clrMapOvr>
</p:sldLayout>
</file>

<file path=ppt/slideLayouts/slideLayout782.xml><?xml version="1.0" encoding="utf-8"?>
<p:sldLayout xmlns:a="http://schemas.openxmlformats.org/drawingml/2006/main" xmlns:r="http://schemas.openxmlformats.org/officeDocument/2006/relationships" xmlns:p="http://schemas.openxmlformats.org/presentationml/2006/main" preserve="1">
  <p:cSld name="Titelfolie">
    <p:spTree>
      <p:nvGrpSpPr>
        <p:cNvPr id="1" name=""/>
        <p:cNvGrpSpPr/>
        <p:nvPr/>
      </p:nvGrpSpPr>
      <p:grpSpPr>
        <a:xfrm>
          <a:off x="0" y="0"/>
          <a:ext cx="0" cy="0"/>
          <a:chOff x="0" y="0"/>
          <a:chExt cx="0" cy="0"/>
        </a:xfrm>
      </p:grpSpPr>
      <p:pic>
        <p:nvPicPr>
          <p:cNvPr id="4" name="Picture 4" descr="http://www.metalyse.com/home/_jcr_content/leftpar/l1_1_1_1_columns/1-1-1-1_3_col/teaserstandard/image.1859392952.image.png"/>
          <p:cNvPicPr>
            <a:picLocks noChangeAspect="1" noChangeArrowheads="1"/>
          </p:cNvPicPr>
          <p:nvPr/>
        </p:nvPicPr>
        <p:blipFill>
          <a:blip r:embed="rId2" cstate="print"/>
          <a:srcRect/>
          <a:stretch>
            <a:fillRect/>
          </a:stretch>
        </p:blipFill>
        <p:spPr bwMode="auto">
          <a:xfrm>
            <a:off x="1504950" y="2220913"/>
            <a:ext cx="5845175" cy="3321050"/>
          </a:xfrm>
          <a:prstGeom prst="rect">
            <a:avLst/>
          </a:prstGeom>
          <a:noFill/>
          <a:ln w="9525">
            <a:noFill/>
            <a:miter lim="800000"/>
            <a:headEnd/>
            <a:tailEnd/>
          </a:ln>
        </p:spPr>
      </p:pic>
      <p:sp>
        <p:nvSpPr>
          <p:cNvPr id="5" name="Rechteck 8"/>
          <p:cNvSpPr/>
          <p:nvPr/>
        </p:nvSpPr>
        <p:spPr>
          <a:xfrm>
            <a:off x="755576" y="1533172"/>
            <a:ext cx="7560000" cy="4023582"/>
          </a:xfrm>
          <a:prstGeom prst="rect">
            <a:avLst/>
          </a:prstGeom>
          <a:noFill/>
          <a:ln>
            <a:gradFill>
              <a:gsLst>
                <a:gs pos="100000">
                  <a:schemeClr val="accent1"/>
                </a:gs>
                <a:gs pos="50000">
                  <a:schemeClr val="accent1">
                    <a:tint val="44500"/>
                    <a:satMod val="160000"/>
                  </a:schemeClr>
                </a:gs>
                <a:gs pos="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20000"/>
              </a:spcBef>
              <a:buClr>
                <a:srgbClr val="A4D867"/>
              </a:buClr>
              <a:buSzPct val="50000"/>
              <a:buFont typeface="Monotype Sorts" pitchFamily="2" charset="2"/>
              <a:buNone/>
              <a:defRPr/>
            </a:pPr>
            <a:endParaRPr lang="de-DE" sz="3600" b="1">
              <a:solidFill>
                <a:prstClr val="white"/>
              </a:solidFill>
              <a:effectLst/>
            </a:endParaRPr>
          </a:p>
        </p:txBody>
      </p:sp>
      <p:sp>
        <p:nvSpPr>
          <p:cNvPr id="6" name="Abgerundetes Rechteck 7"/>
          <p:cNvSpPr/>
          <p:nvPr/>
        </p:nvSpPr>
        <p:spPr>
          <a:xfrm rot="10800000">
            <a:off x="755576" y="1196752"/>
            <a:ext cx="7560840" cy="1152128"/>
          </a:xfrm>
          <a:prstGeom prst="roundRect">
            <a:avLst/>
          </a:prstGeom>
          <a:gradFill>
            <a:gsLst>
              <a:gs pos="0">
                <a:schemeClr val="accent1"/>
              </a:gs>
              <a:gs pos="1000">
                <a:schemeClr val="accent1">
                  <a:lumMod val="20000"/>
                  <a:lumOff val="80000"/>
                </a:schemeClr>
              </a:gs>
              <a:gs pos="64000">
                <a:schemeClr val="accent1"/>
              </a:gs>
            </a:gsLst>
          </a:gradFill>
          <a:ln/>
        </p:spPr>
        <p:style>
          <a:lnRef idx="0">
            <a:schemeClr val="accent1"/>
          </a:lnRef>
          <a:fillRef idx="3">
            <a:schemeClr val="accent1"/>
          </a:fillRef>
          <a:effectRef idx="3">
            <a:schemeClr val="accent1"/>
          </a:effectRef>
          <a:fontRef idx="minor">
            <a:schemeClr val="lt1"/>
          </a:fontRef>
        </p:style>
        <p:txBody>
          <a:bodyPr anchor="ctr"/>
          <a:lstStyle/>
          <a:p>
            <a:pPr algn="ctr" eaLnBrk="0" hangingPunct="0">
              <a:spcBef>
                <a:spcPct val="20000"/>
              </a:spcBef>
              <a:buClr>
                <a:srgbClr val="A4D867"/>
              </a:buClr>
              <a:buSzPct val="50000"/>
              <a:buFont typeface="Monotype Sorts" pitchFamily="2" charset="2"/>
              <a:buNone/>
              <a:defRPr/>
            </a:pPr>
            <a:endParaRPr lang="de-DE" sz="3600" b="1">
              <a:solidFill>
                <a:prstClr val="white"/>
              </a:solidFill>
              <a:effectLst/>
            </a:endParaRPr>
          </a:p>
        </p:txBody>
      </p:sp>
      <p:pic>
        <p:nvPicPr>
          <p:cNvPr id="7" name="Picture 4" descr="http://www.metalyse.com/home/_jcr_content/leftpar/l1_1_1_1_columns/1-1-1-1_3_col/teaserstandard/image.1859392952.image.png"/>
          <p:cNvPicPr>
            <a:picLocks noChangeAspect="1" noChangeArrowheads="1"/>
          </p:cNvPicPr>
          <p:nvPr/>
        </p:nvPicPr>
        <p:blipFill>
          <a:blip r:embed="rId2" cstate="print"/>
          <a:srcRect/>
          <a:stretch>
            <a:fillRect/>
          </a:stretch>
        </p:blipFill>
        <p:spPr bwMode="auto">
          <a:xfrm>
            <a:off x="1504950" y="2220913"/>
            <a:ext cx="5845175" cy="3321050"/>
          </a:xfrm>
          <a:prstGeom prst="rect">
            <a:avLst/>
          </a:prstGeom>
          <a:noFill/>
          <a:ln w="9525">
            <a:noFill/>
            <a:miter lim="800000"/>
            <a:headEnd/>
            <a:tailEnd/>
          </a:ln>
        </p:spPr>
      </p:pic>
      <p:sp>
        <p:nvSpPr>
          <p:cNvPr id="8" name="Rechteck 8"/>
          <p:cNvSpPr/>
          <p:nvPr/>
        </p:nvSpPr>
        <p:spPr>
          <a:xfrm>
            <a:off x="755576" y="1533172"/>
            <a:ext cx="7560000" cy="4023582"/>
          </a:xfrm>
          <a:prstGeom prst="rect">
            <a:avLst/>
          </a:prstGeom>
          <a:noFill/>
          <a:ln>
            <a:gradFill>
              <a:gsLst>
                <a:gs pos="100000">
                  <a:schemeClr val="accent1"/>
                </a:gs>
                <a:gs pos="50000">
                  <a:schemeClr val="accent1">
                    <a:tint val="44500"/>
                    <a:satMod val="160000"/>
                  </a:schemeClr>
                </a:gs>
                <a:gs pos="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20000"/>
              </a:spcBef>
              <a:buClr>
                <a:srgbClr val="A4D867"/>
              </a:buClr>
              <a:buSzPct val="50000"/>
              <a:buFont typeface="Monotype Sorts" pitchFamily="2" charset="2"/>
              <a:buNone/>
              <a:defRPr/>
            </a:pPr>
            <a:endParaRPr lang="de-DE" sz="3600" b="1">
              <a:solidFill>
                <a:prstClr val="white"/>
              </a:solidFill>
              <a:effectLst/>
            </a:endParaRPr>
          </a:p>
        </p:txBody>
      </p:sp>
      <p:sp>
        <p:nvSpPr>
          <p:cNvPr id="9" name="Abgerundetes Rechteck 7"/>
          <p:cNvSpPr/>
          <p:nvPr/>
        </p:nvSpPr>
        <p:spPr>
          <a:xfrm rot="10800000">
            <a:off x="755576" y="1196752"/>
            <a:ext cx="7560840" cy="1152128"/>
          </a:xfrm>
          <a:prstGeom prst="roundRect">
            <a:avLst/>
          </a:prstGeom>
          <a:gradFill>
            <a:gsLst>
              <a:gs pos="0">
                <a:schemeClr val="accent1"/>
              </a:gs>
              <a:gs pos="1000">
                <a:schemeClr val="accent1">
                  <a:lumMod val="20000"/>
                  <a:lumOff val="80000"/>
                </a:schemeClr>
              </a:gs>
              <a:gs pos="64000">
                <a:schemeClr val="accent1"/>
              </a:gs>
            </a:gsLst>
          </a:gradFill>
          <a:ln/>
        </p:spPr>
        <p:style>
          <a:lnRef idx="0">
            <a:schemeClr val="accent1"/>
          </a:lnRef>
          <a:fillRef idx="3">
            <a:schemeClr val="accent1"/>
          </a:fillRef>
          <a:effectRef idx="3">
            <a:schemeClr val="accent1"/>
          </a:effectRef>
          <a:fontRef idx="minor">
            <a:schemeClr val="lt1"/>
          </a:fontRef>
        </p:style>
        <p:txBody>
          <a:bodyPr anchor="ctr"/>
          <a:lstStyle/>
          <a:p>
            <a:pPr algn="ctr" eaLnBrk="0" hangingPunct="0">
              <a:spcBef>
                <a:spcPct val="20000"/>
              </a:spcBef>
              <a:buClr>
                <a:srgbClr val="A4D867"/>
              </a:buClr>
              <a:buSzPct val="50000"/>
              <a:buFont typeface="Monotype Sorts" pitchFamily="2" charset="2"/>
              <a:buNone/>
              <a:defRPr/>
            </a:pPr>
            <a:endParaRPr lang="de-DE" sz="3600" b="1">
              <a:solidFill>
                <a:prstClr val="white"/>
              </a:solidFill>
              <a:effectLst/>
            </a:endParaRPr>
          </a:p>
        </p:txBody>
      </p:sp>
      <p:sp>
        <p:nvSpPr>
          <p:cNvPr id="3" name="Untertitel 2"/>
          <p:cNvSpPr>
            <a:spLocks noGrp="1"/>
          </p:cNvSpPr>
          <p:nvPr>
            <p:ph type="subTitle" idx="1"/>
          </p:nvPr>
        </p:nvSpPr>
        <p:spPr>
          <a:xfrm>
            <a:off x="5868145" y="2873505"/>
            <a:ext cx="2232248" cy="2016223"/>
          </a:xfrm>
        </p:spPr>
        <p:txBody>
          <a:bodyPr/>
          <a:lstStyle>
            <a:lvl1pPr marL="0" indent="0" algn="ctr">
              <a:buNone/>
              <a:defRPr>
                <a:solidFill>
                  <a:srgbClr val="FF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de-DE" dirty="0"/>
          </a:p>
        </p:txBody>
      </p:sp>
      <p:sp>
        <p:nvSpPr>
          <p:cNvPr id="2" name="Titel 1"/>
          <p:cNvSpPr>
            <a:spLocks noGrp="1"/>
          </p:cNvSpPr>
          <p:nvPr>
            <p:ph type="ctrTitle"/>
          </p:nvPr>
        </p:nvSpPr>
        <p:spPr>
          <a:xfrm>
            <a:off x="899592" y="1196752"/>
            <a:ext cx="7344816" cy="1152130"/>
          </a:xfrm>
        </p:spPr>
        <p:txBody>
          <a:bodyPr/>
          <a:lstStyle>
            <a:lvl1pPr algn="ctr">
              <a:defRPr>
                <a:solidFill>
                  <a:schemeClr val="bg1"/>
                </a:solidFill>
              </a:defRPr>
            </a:lvl1pPr>
          </a:lstStyle>
          <a:p>
            <a:r>
              <a:rPr lang="en-US" smtClean="0"/>
              <a:t>Click to edit Master title style</a:t>
            </a:r>
            <a:endParaRPr lang="de-DE" dirty="0"/>
          </a:p>
        </p:txBody>
      </p:sp>
      <p:sp>
        <p:nvSpPr>
          <p:cNvPr id="10" name="Fußzeilenplatzhalter 4"/>
          <p:cNvSpPr>
            <a:spLocks noGrp="1"/>
          </p:cNvSpPr>
          <p:nvPr>
            <p:ph type="ftr" sz="quarter" idx="10"/>
          </p:nvPr>
        </p:nvSpPr>
        <p:spPr/>
        <p:txBody>
          <a:bodyPr/>
          <a:lstStyle>
            <a:lvl1pPr eaLnBrk="1" hangingPunct="1">
              <a:spcBef>
                <a:spcPct val="0"/>
              </a:spcBef>
              <a:buSzTx/>
              <a:buFontTx/>
              <a:buNone/>
              <a:defRPr b="0">
                <a:effectLst>
                  <a:outerShdw blurRad="38100" dist="38100" dir="2700000" algn="tl">
                    <a:srgbClr val="000000">
                      <a:alpha val="43137"/>
                    </a:srgbClr>
                  </a:outerShdw>
                </a:effectLst>
                <a:latin typeface="Arial" pitchFamily="34" charset="0"/>
              </a:defRPr>
            </a:lvl1pPr>
          </a:lstStyle>
          <a:p>
            <a:pPr>
              <a:defRPr/>
            </a:pPr>
            <a:r>
              <a:rPr lang="de-DE"/>
              <a:t>STREAM</a:t>
            </a:r>
          </a:p>
        </p:txBody>
      </p:sp>
      <p:sp>
        <p:nvSpPr>
          <p:cNvPr id="11" name="Foliennummernplatzhalter 5"/>
          <p:cNvSpPr>
            <a:spLocks noGrp="1"/>
          </p:cNvSpPr>
          <p:nvPr>
            <p:ph type="sldNum" sz="quarter" idx="11"/>
          </p:nvPr>
        </p:nvSpPr>
        <p:spPr/>
        <p:txBody>
          <a:bodyPr/>
          <a:lstStyle>
            <a:lvl1pPr eaLnBrk="1" hangingPunct="1">
              <a:spcBef>
                <a:spcPct val="0"/>
              </a:spcBef>
              <a:buSzTx/>
              <a:buFontTx/>
              <a:buNone/>
              <a:defRPr b="0">
                <a:effectLst>
                  <a:outerShdw blurRad="38100" dist="38100" dir="2700000" algn="tl">
                    <a:srgbClr val="000000">
                      <a:alpha val="43137"/>
                    </a:srgbClr>
                  </a:outerShdw>
                </a:effectLst>
                <a:latin typeface="Arial" pitchFamily="34" charset="0"/>
              </a:defRPr>
            </a:lvl1pPr>
          </a:lstStyle>
          <a:p>
            <a:pPr>
              <a:defRPr/>
            </a:pPr>
            <a:fld id="{839E647D-A353-449A-8D25-796F6AAC9AB7}" type="slidenum">
              <a:rPr lang="de-DE"/>
              <a:pPr>
                <a:defRPr/>
              </a:pPr>
              <a:t>‹#›</a:t>
            </a:fld>
            <a:endParaRPr lang="de-DE"/>
          </a:p>
        </p:txBody>
      </p:sp>
    </p:spTree>
  </p:cSld>
  <p:clrMapOvr>
    <a:masterClrMapping/>
  </p:clrMapOvr>
</p:sldLayout>
</file>

<file path=ppt/slideLayouts/slideLayout783.xml><?xml version="1.0" encoding="utf-8"?>
<p:sldLayout xmlns:a="http://schemas.openxmlformats.org/drawingml/2006/main" xmlns:r="http://schemas.openxmlformats.org/officeDocument/2006/relationships" xmlns:p="http://schemas.openxmlformats.org/presentationml/2006/main" type="title" preserve="1">
  <p:cSld name="1_Titelfolie">
    <p:spTree>
      <p:nvGrpSpPr>
        <p:cNvPr id="1" name=""/>
        <p:cNvGrpSpPr/>
        <p:nvPr/>
      </p:nvGrpSpPr>
      <p:grpSpPr>
        <a:xfrm>
          <a:off x="0" y="0"/>
          <a:ext cx="0" cy="0"/>
          <a:chOff x="0" y="0"/>
          <a:chExt cx="0" cy="0"/>
        </a:xfrm>
      </p:grpSpPr>
      <p:pic>
        <p:nvPicPr>
          <p:cNvPr id="4" name="Picture 2" descr="http://www.metalyse.com/home/_jcr_content/leftpar/l1_1_1_1_columns/1-1-1-1_2_col/teaserstandard/image.-74639894.image.png"/>
          <p:cNvPicPr>
            <a:picLocks noChangeAspect="1" noChangeArrowheads="1"/>
          </p:cNvPicPr>
          <p:nvPr/>
        </p:nvPicPr>
        <p:blipFill>
          <a:blip r:embed="rId2" cstate="print"/>
          <a:srcRect/>
          <a:stretch>
            <a:fillRect/>
          </a:stretch>
        </p:blipFill>
        <p:spPr bwMode="auto">
          <a:xfrm>
            <a:off x="1547813" y="2492375"/>
            <a:ext cx="5040312" cy="2863850"/>
          </a:xfrm>
          <a:prstGeom prst="rect">
            <a:avLst/>
          </a:prstGeom>
          <a:noFill/>
          <a:ln w="9525">
            <a:noFill/>
            <a:miter lim="800000"/>
            <a:headEnd/>
            <a:tailEnd/>
          </a:ln>
        </p:spPr>
      </p:pic>
      <p:sp>
        <p:nvSpPr>
          <p:cNvPr id="5" name="Rechteck 8"/>
          <p:cNvSpPr/>
          <p:nvPr/>
        </p:nvSpPr>
        <p:spPr>
          <a:xfrm>
            <a:off x="755576" y="1533172"/>
            <a:ext cx="7560000" cy="4023582"/>
          </a:xfrm>
          <a:prstGeom prst="rect">
            <a:avLst/>
          </a:prstGeom>
          <a:noFill/>
          <a:ln>
            <a:gradFill>
              <a:gsLst>
                <a:gs pos="100000">
                  <a:schemeClr val="accent1"/>
                </a:gs>
                <a:gs pos="50000">
                  <a:schemeClr val="accent1">
                    <a:tint val="44500"/>
                    <a:satMod val="160000"/>
                  </a:schemeClr>
                </a:gs>
                <a:gs pos="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20000"/>
              </a:spcBef>
              <a:buClr>
                <a:srgbClr val="A4D867"/>
              </a:buClr>
              <a:buSzPct val="50000"/>
              <a:buFont typeface="Monotype Sorts" pitchFamily="2" charset="2"/>
              <a:buNone/>
              <a:defRPr/>
            </a:pPr>
            <a:endParaRPr lang="de-DE" sz="3600" b="1">
              <a:solidFill>
                <a:prstClr val="white"/>
              </a:solidFill>
              <a:effectLst/>
            </a:endParaRPr>
          </a:p>
        </p:txBody>
      </p:sp>
      <p:sp>
        <p:nvSpPr>
          <p:cNvPr id="6" name="Abgerundetes Rechteck 7"/>
          <p:cNvSpPr/>
          <p:nvPr/>
        </p:nvSpPr>
        <p:spPr>
          <a:xfrm rot="10800000">
            <a:off x="755576" y="1196752"/>
            <a:ext cx="7560840" cy="1152128"/>
          </a:xfrm>
          <a:prstGeom prst="roundRect">
            <a:avLst/>
          </a:prstGeom>
          <a:gradFill>
            <a:gsLst>
              <a:gs pos="0">
                <a:schemeClr val="accent1"/>
              </a:gs>
              <a:gs pos="1000">
                <a:schemeClr val="accent1">
                  <a:lumMod val="20000"/>
                  <a:lumOff val="80000"/>
                </a:schemeClr>
              </a:gs>
              <a:gs pos="64000">
                <a:schemeClr val="accent1"/>
              </a:gs>
            </a:gsLst>
          </a:gradFill>
          <a:ln/>
        </p:spPr>
        <p:style>
          <a:lnRef idx="0">
            <a:schemeClr val="accent1"/>
          </a:lnRef>
          <a:fillRef idx="3">
            <a:schemeClr val="accent1"/>
          </a:fillRef>
          <a:effectRef idx="3">
            <a:schemeClr val="accent1"/>
          </a:effectRef>
          <a:fontRef idx="minor">
            <a:schemeClr val="lt1"/>
          </a:fontRef>
        </p:style>
        <p:txBody>
          <a:bodyPr anchor="ctr"/>
          <a:lstStyle/>
          <a:p>
            <a:pPr algn="ctr" eaLnBrk="0" hangingPunct="0">
              <a:spcBef>
                <a:spcPct val="20000"/>
              </a:spcBef>
              <a:buClr>
                <a:srgbClr val="A4D867"/>
              </a:buClr>
              <a:buSzPct val="50000"/>
              <a:buFont typeface="Monotype Sorts" pitchFamily="2" charset="2"/>
              <a:buNone/>
              <a:defRPr/>
            </a:pPr>
            <a:endParaRPr lang="de-DE" sz="3600" b="1">
              <a:solidFill>
                <a:prstClr val="white"/>
              </a:solidFill>
              <a:effectLst/>
            </a:endParaRPr>
          </a:p>
        </p:txBody>
      </p:sp>
      <p:pic>
        <p:nvPicPr>
          <p:cNvPr id="7" name="Picture 2" descr="http://www.metalyse.com/home/_jcr_content/leftpar/l1_1_1_1_columns/1-1-1-1_2_col/teaserstandard/image.-74639894.image.png"/>
          <p:cNvPicPr>
            <a:picLocks noChangeAspect="1" noChangeArrowheads="1"/>
          </p:cNvPicPr>
          <p:nvPr/>
        </p:nvPicPr>
        <p:blipFill>
          <a:blip r:embed="rId2" cstate="print"/>
          <a:srcRect/>
          <a:stretch>
            <a:fillRect/>
          </a:stretch>
        </p:blipFill>
        <p:spPr bwMode="auto">
          <a:xfrm>
            <a:off x="1547813" y="2492375"/>
            <a:ext cx="5040312" cy="2863850"/>
          </a:xfrm>
          <a:prstGeom prst="rect">
            <a:avLst/>
          </a:prstGeom>
          <a:noFill/>
          <a:ln w="9525">
            <a:noFill/>
            <a:miter lim="800000"/>
            <a:headEnd/>
            <a:tailEnd/>
          </a:ln>
        </p:spPr>
      </p:pic>
      <p:sp>
        <p:nvSpPr>
          <p:cNvPr id="8" name="Rechteck 8"/>
          <p:cNvSpPr/>
          <p:nvPr/>
        </p:nvSpPr>
        <p:spPr>
          <a:xfrm>
            <a:off x="755576" y="1533172"/>
            <a:ext cx="7560000" cy="4023582"/>
          </a:xfrm>
          <a:prstGeom prst="rect">
            <a:avLst/>
          </a:prstGeom>
          <a:noFill/>
          <a:ln>
            <a:gradFill>
              <a:gsLst>
                <a:gs pos="100000">
                  <a:schemeClr val="accent1"/>
                </a:gs>
                <a:gs pos="50000">
                  <a:schemeClr val="accent1">
                    <a:tint val="44500"/>
                    <a:satMod val="160000"/>
                  </a:schemeClr>
                </a:gs>
                <a:gs pos="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20000"/>
              </a:spcBef>
              <a:buClr>
                <a:srgbClr val="A4D867"/>
              </a:buClr>
              <a:buSzPct val="50000"/>
              <a:buFont typeface="Monotype Sorts" pitchFamily="2" charset="2"/>
              <a:buNone/>
              <a:defRPr/>
            </a:pPr>
            <a:endParaRPr lang="de-DE" sz="3600" b="1">
              <a:solidFill>
                <a:prstClr val="white"/>
              </a:solidFill>
              <a:effectLst/>
            </a:endParaRPr>
          </a:p>
        </p:txBody>
      </p:sp>
      <p:sp>
        <p:nvSpPr>
          <p:cNvPr id="9" name="Abgerundetes Rechteck 7"/>
          <p:cNvSpPr/>
          <p:nvPr/>
        </p:nvSpPr>
        <p:spPr>
          <a:xfrm rot="10800000">
            <a:off x="755576" y="1196752"/>
            <a:ext cx="7560840" cy="1152128"/>
          </a:xfrm>
          <a:prstGeom prst="roundRect">
            <a:avLst/>
          </a:prstGeom>
          <a:gradFill>
            <a:gsLst>
              <a:gs pos="0">
                <a:schemeClr val="accent1"/>
              </a:gs>
              <a:gs pos="1000">
                <a:schemeClr val="accent1">
                  <a:lumMod val="20000"/>
                  <a:lumOff val="80000"/>
                </a:schemeClr>
              </a:gs>
              <a:gs pos="64000">
                <a:schemeClr val="accent1"/>
              </a:gs>
            </a:gsLst>
          </a:gradFill>
          <a:ln/>
        </p:spPr>
        <p:style>
          <a:lnRef idx="0">
            <a:schemeClr val="accent1"/>
          </a:lnRef>
          <a:fillRef idx="3">
            <a:schemeClr val="accent1"/>
          </a:fillRef>
          <a:effectRef idx="3">
            <a:schemeClr val="accent1"/>
          </a:effectRef>
          <a:fontRef idx="minor">
            <a:schemeClr val="lt1"/>
          </a:fontRef>
        </p:style>
        <p:txBody>
          <a:bodyPr anchor="ctr"/>
          <a:lstStyle/>
          <a:p>
            <a:pPr algn="ctr" eaLnBrk="0" hangingPunct="0">
              <a:spcBef>
                <a:spcPct val="20000"/>
              </a:spcBef>
              <a:buClr>
                <a:srgbClr val="A4D867"/>
              </a:buClr>
              <a:buSzPct val="50000"/>
              <a:buFont typeface="Monotype Sorts" pitchFamily="2" charset="2"/>
              <a:buNone/>
              <a:defRPr/>
            </a:pPr>
            <a:endParaRPr lang="de-DE" sz="3600" b="1">
              <a:solidFill>
                <a:prstClr val="white"/>
              </a:solidFill>
              <a:effectLst/>
            </a:endParaRPr>
          </a:p>
        </p:txBody>
      </p:sp>
      <p:sp>
        <p:nvSpPr>
          <p:cNvPr id="3" name="Untertitel 2"/>
          <p:cNvSpPr>
            <a:spLocks noGrp="1"/>
          </p:cNvSpPr>
          <p:nvPr>
            <p:ph type="subTitle" idx="1"/>
          </p:nvPr>
        </p:nvSpPr>
        <p:spPr>
          <a:xfrm>
            <a:off x="5868145" y="2873505"/>
            <a:ext cx="2232248" cy="2016223"/>
          </a:xfrm>
        </p:spPr>
        <p:txBody>
          <a:bodyPr/>
          <a:lstStyle>
            <a:lvl1pPr marL="0" indent="0" algn="ctr">
              <a:buNone/>
              <a:defRPr>
                <a:solidFill>
                  <a:srgbClr val="FF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de-DE" dirty="0"/>
          </a:p>
        </p:txBody>
      </p:sp>
      <p:sp>
        <p:nvSpPr>
          <p:cNvPr id="2" name="Titel 1"/>
          <p:cNvSpPr>
            <a:spLocks noGrp="1"/>
          </p:cNvSpPr>
          <p:nvPr>
            <p:ph type="ctrTitle"/>
          </p:nvPr>
        </p:nvSpPr>
        <p:spPr>
          <a:xfrm>
            <a:off x="899592" y="1196752"/>
            <a:ext cx="7344816" cy="1152130"/>
          </a:xfrm>
        </p:spPr>
        <p:txBody>
          <a:bodyPr/>
          <a:lstStyle>
            <a:lvl1pPr algn="ctr">
              <a:defRPr>
                <a:solidFill>
                  <a:schemeClr val="bg1"/>
                </a:solidFill>
              </a:defRPr>
            </a:lvl1pPr>
          </a:lstStyle>
          <a:p>
            <a:r>
              <a:rPr lang="en-US" smtClean="0"/>
              <a:t>Click to edit Master title style</a:t>
            </a:r>
            <a:endParaRPr lang="de-DE" dirty="0"/>
          </a:p>
        </p:txBody>
      </p:sp>
      <p:sp>
        <p:nvSpPr>
          <p:cNvPr id="10" name="Fußzeilenplatzhalter 4"/>
          <p:cNvSpPr>
            <a:spLocks noGrp="1"/>
          </p:cNvSpPr>
          <p:nvPr>
            <p:ph type="ftr" sz="quarter" idx="10"/>
          </p:nvPr>
        </p:nvSpPr>
        <p:spPr/>
        <p:txBody>
          <a:bodyPr/>
          <a:lstStyle>
            <a:lvl1pPr eaLnBrk="1" hangingPunct="1">
              <a:spcBef>
                <a:spcPct val="0"/>
              </a:spcBef>
              <a:buSzTx/>
              <a:buFontTx/>
              <a:buNone/>
              <a:defRPr b="0">
                <a:effectLst>
                  <a:outerShdw blurRad="38100" dist="38100" dir="2700000" algn="tl">
                    <a:srgbClr val="000000">
                      <a:alpha val="43137"/>
                    </a:srgbClr>
                  </a:outerShdw>
                </a:effectLst>
                <a:latin typeface="Arial" pitchFamily="34" charset="0"/>
              </a:defRPr>
            </a:lvl1pPr>
          </a:lstStyle>
          <a:p>
            <a:pPr>
              <a:defRPr/>
            </a:pPr>
            <a:r>
              <a:rPr lang="de-DE"/>
              <a:t>STREAM</a:t>
            </a:r>
          </a:p>
        </p:txBody>
      </p:sp>
      <p:sp>
        <p:nvSpPr>
          <p:cNvPr id="11" name="Foliennummernplatzhalter 5"/>
          <p:cNvSpPr>
            <a:spLocks noGrp="1"/>
          </p:cNvSpPr>
          <p:nvPr>
            <p:ph type="sldNum" sz="quarter" idx="11"/>
          </p:nvPr>
        </p:nvSpPr>
        <p:spPr/>
        <p:txBody>
          <a:bodyPr/>
          <a:lstStyle>
            <a:lvl1pPr eaLnBrk="1" hangingPunct="1">
              <a:spcBef>
                <a:spcPct val="0"/>
              </a:spcBef>
              <a:buSzTx/>
              <a:buFontTx/>
              <a:buNone/>
              <a:defRPr b="0">
                <a:effectLst>
                  <a:outerShdw blurRad="38100" dist="38100" dir="2700000" algn="tl">
                    <a:srgbClr val="000000">
                      <a:alpha val="43137"/>
                    </a:srgbClr>
                  </a:outerShdw>
                </a:effectLst>
                <a:latin typeface="Arial" pitchFamily="34" charset="0"/>
              </a:defRPr>
            </a:lvl1pPr>
          </a:lstStyle>
          <a:p>
            <a:pPr>
              <a:defRPr/>
            </a:pPr>
            <a:fld id="{16327890-D253-4B8F-8CF5-FE1C36C51BE5}" type="slidenum">
              <a:rPr lang="de-DE"/>
              <a:pPr>
                <a:defRPr/>
              </a:pPr>
              <a:t>‹#›</a:t>
            </a:fld>
            <a:endParaRPr lang="de-DE"/>
          </a:p>
        </p:txBody>
      </p:sp>
    </p:spTree>
  </p:cSld>
  <p:clrMapOvr>
    <a:masterClrMapping/>
  </p:clrMapOvr>
</p:sldLayout>
</file>

<file path=ppt/slideLayouts/slideLayout784.xml><?xml version="1.0" encoding="utf-8"?>
<p:sldLayout xmlns:a="http://schemas.openxmlformats.org/drawingml/2006/main" xmlns:r="http://schemas.openxmlformats.org/officeDocument/2006/relationships" xmlns:p="http://schemas.openxmlformats.org/presentationml/2006/main" type="title" preserve="1">
  <p:cSld name="2_Titelfolie">
    <p:spTree>
      <p:nvGrpSpPr>
        <p:cNvPr id="1" name=""/>
        <p:cNvGrpSpPr/>
        <p:nvPr/>
      </p:nvGrpSpPr>
      <p:grpSpPr>
        <a:xfrm>
          <a:off x="0" y="0"/>
          <a:ext cx="0" cy="0"/>
          <a:chOff x="0" y="0"/>
          <a:chExt cx="0" cy="0"/>
        </a:xfrm>
      </p:grpSpPr>
      <p:sp>
        <p:nvSpPr>
          <p:cNvPr id="4" name="Rechteck 8"/>
          <p:cNvSpPr/>
          <p:nvPr/>
        </p:nvSpPr>
        <p:spPr>
          <a:xfrm>
            <a:off x="755576" y="1533172"/>
            <a:ext cx="7560000" cy="4023582"/>
          </a:xfrm>
          <a:prstGeom prst="rect">
            <a:avLst/>
          </a:prstGeom>
          <a:solidFill>
            <a:schemeClr val="accent2"/>
          </a:solidFill>
          <a:ln>
            <a:gradFill>
              <a:gsLst>
                <a:gs pos="100000">
                  <a:schemeClr val="accent1"/>
                </a:gs>
                <a:gs pos="50000">
                  <a:schemeClr val="accent1">
                    <a:tint val="44500"/>
                    <a:satMod val="160000"/>
                  </a:schemeClr>
                </a:gs>
                <a:gs pos="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20000"/>
              </a:spcBef>
              <a:buClr>
                <a:srgbClr val="A4D867"/>
              </a:buClr>
              <a:buSzPct val="50000"/>
              <a:buFont typeface="Monotype Sorts" pitchFamily="2" charset="2"/>
              <a:buNone/>
              <a:defRPr/>
            </a:pPr>
            <a:endParaRPr lang="de-DE" sz="3600" b="1">
              <a:solidFill>
                <a:prstClr val="white"/>
              </a:solidFill>
              <a:effectLst/>
            </a:endParaRPr>
          </a:p>
        </p:txBody>
      </p:sp>
      <p:pic>
        <p:nvPicPr>
          <p:cNvPr id="5" name="Picture 2" descr="http://www.metalyse.com/home/_jcr_content/leftpar/l1_1_1_1_columns/1-1-1-1_4_col/teaserstandard/image.-80363683.image.png"/>
          <p:cNvPicPr>
            <a:picLocks noChangeAspect="1" noChangeArrowheads="1"/>
          </p:cNvPicPr>
          <p:nvPr/>
        </p:nvPicPr>
        <p:blipFill>
          <a:blip r:embed="rId2" cstate="print"/>
          <a:srcRect/>
          <a:stretch>
            <a:fillRect/>
          </a:stretch>
        </p:blipFill>
        <p:spPr bwMode="auto">
          <a:xfrm>
            <a:off x="787400" y="2260600"/>
            <a:ext cx="5761038" cy="3273425"/>
          </a:xfrm>
          <a:prstGeom prst="rect">
            <a:avLst/>
          </a:prstGeom>
          <a:noFill/>
          <a:ln w="9525">
            <a:noFill/>
            <a:miter lim="800000"/>
            <a:headEnd/>
            <a:tailEnd/>
          </a:ln>
        </p:spPr>
      </p:pic>
      <p:sp>
        <p:nvSpPr>
          <p:cNvPr id="6" name="Abgerundetes Rechteck 7"/>
          <p:cNvSpPr/>
          <p:nvPr/>
        </p:nvSpPr>
        <p:spPr>
          <a:xfrm rot="10800000">
            <a:off x="755576" y="1196752"/>
            <a:ext cx="7560840" cy="1152128"/>
          </a:xfrm>
          <a:prstGeom prst="roundRect">
            <a:avLst/>
          </a:prstGeom>
          <a:gradFill>
            <a:gsLst>
              <a:gs pos="0">
                <a:schemeClr val="accent1"/>
              </a:gs>
              <a:gs pos="1000">
                <a:schemeClr val="accent1">
                  <a:lumMod val="20000"/>
                  <a:lumOff val="80000"/>
                </a:schemeClr>
              </a:gs>
              <a:gs pos="64000">
                <a:schemeClr val="accent1"/>
              </a:gs>
            </a:gsLst>
          </a:gradFill>
          <a:ln/>
        </p:spPr>
        <p:style>
          <a:lnRef idx="0">
            <a:schemeClr val="accent1"/>
          </a:lnRef>
          <a:fillRef idx="3">
            <a:schemeClr val="accent1"/>
          </a:fillRef>
          <a:effectRef idx="3">
            <a:schemeClr val="accent1"/>
          </a:effectRef>
          <a:fontRef idx="minor">
            <a:schemeClr val="lt1"/>
          </a:fontRef>
        </p:style>
        <p:txBody>
          <a:bodyPr anchor="ctr"/>
          <a:lstStyle/>
          <a:p>
            <a:pPr algn="ctr" eaLnBrk="0" hangingPunct="0">
              <a:spcBef>
                <a:spcPct val="20000"/>
              </a:spcBef>
              <a:buClr>
                <a:srgbClr val="A4D867"/>
              </a:buClr>
              <a:buSzPct val="50000"/>
              <a:buFont typeface="Monotype Sorts" pitchFamily="2" charset="2"/>
              <a:buNone/>
              <a:defRPr/>
            </a:pPr>
            <a:endParaRPr lang="de-DE" sz="3600" b="1">
              <a:solidFill>
                <a:prstClr val="white"/>
              </a:solidFill>
              <a:effectLst/>
            </a:endParaRPr>
          </a:p>
        </p:txBody>
      </p:sp>
      <p:cxnSp>
        <p:nvCxnSpPr>
          <p:cNvPr id="7" name="Gerade Verbindung 6"/>
          <p:cNvCxnSpPr/>
          <p:nvPr/>
        </p:nvCxnSpPr>
        <p:spPr>
          <a:xfrm>
            <a:off x="6419907" y="3749675"/>
            <a:ext cx="1871368" cy="0"/>
          </a:xfrm>
          <a:prstGeom prst="line">
            <a:avLst/>
          </a:prstGeom>
          <a:ln w="28575">
            <a:gradFill>
              <a:gsLst>
                <a:gs pos="0">
                  <a:schemeClr val="bg1"/>
                </a:gs>
                <a:gs pos="100000">
                  <a:schemeClr val="bg1"/>
                </a:gs>
              </a:gsLst>
              <a:lin ang="10800000" scaled="0"/>
            </a:gradFill>
          </a:ln>
        </p:spPr>
        <p:style>
          <a:lnRef idx="1">
            <a:schemeClr val="accent1"/>
          </a:lnRef>
          <a:fillRef idx="0">
            <a:schemeClr val="accent1"/>
          </a:fillRef>
          <a:effectRef idx="0">
            <a:schemeClr val="accent1"/>
          </a:effectRef>
          <a:fontRef idx="minor">
            <a:schemeClr val="tx1"/>
          </a:fontRef>
        </p:style>
      </p:cxnSp>
      <p:sp>
        <p:nvSpPr>
          <p:cNvPr id="8" name="Rechteck 8"/>
          <p:cNvSpPr/>
          <p:nvPr/>
        </p:nvSpPr>
        <p:spPr>
          <a:xfrm>
            <a:off x="755576" y="1533172"/>
            <a:ext cx="7560000" cy="4023582"/>
          </a:xfrm>
          <a:prstGeom prst="rect">
            <a:avLst/>
          </a:prstGeom>
          <a:solidFill>
            <a:schemeClr val="accent2"/>
          </a:solidFill>
          <a:ln>
            <a:gradFill>
              <a:gsLst>
                <a:gs pos="100000">
                  <a:schemeClr val="accent1"/>
                </a:gs>
                <a:gs pos="50000">
                  <a:schemeClr val="accent1">
                    <a:tint val="44500"/>
                    <a:satMod val="160000"/>
                  </a:schemeClr>
                </a:gs>
                <a:gs pos="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20000"/>
              </a:spcBef>
              <a:buClr>
                <a:srgbClr val="A4D867"/>
              </a:buClr>
              <a:buSzPct val="50000"/>
              <a:buFont typeface="Monotype Sorts" pitchFamily="2" charset="2"/>
              <a:buNone/>
              <a:defRPr/>
            </a:pPr>
            <a:endParaRPr lang="de-DE" sz="3600" b="1">
              <a:solidFill>
                <a:prstClr val="white"/>
              </a:solidFill>
              <a:effectLst/>
            </a:endParaRPr>
          </a:p>
        </p:txBody>
      </p:sp>
      <p:pic>
        <p:nvPicPr>
          <p:cNvPr id="9" name="Picture 2" descr="http://www.metalyse.com/home/_jcr_content/leftpar/l1_1_1_1_columns/1-1-1-1_4_col/teaserstandard/image.-80363683.image.png"/>
          <p:cNvPicPr>
            <a:picLocks noChangeAspect="1" noChangeArrowheads="1"/>
          </p:cNvPicPr>
          <p:nvPr/>
        </p:nvPicPr>
        <p:blipFill>
          <a:blip r:embed="rId2" cstate="print"/>
          <a:srcRect/>
          <a:stretch>
            <a:fillRect/>
          </a:stretch>
        </p:blipFill>
        <p:spPr bwMode="auto">
          <a:xfrm>
            <a:off x="787400" y="2260600"/>
            <a:ext cx="5761038" cy="3273425"/>
          </a:xfrm>
          <a:prstGeom prst="rect">
            <a:avLst/>
          </a:prstGeom>
          <a:noFill/>
          <a:ln w="9525">
            <a:noFill/>
            <a:miter lim="800000"/>
            <a:headEnd/>
            <a:tailEnd/>
          </a:ln>
        </p:spPr>
      </p:pic>
      <p:sp>
        <p:nvSpPr>
          <p:cNvPr id="10" name="Abgerundetes Rechteck 7"/>
          <p:cNvSpPr/>
          <p:nvPr/>
        </p:nvSpPr>
        <p:spPr>
          <a:xfrm rot="10800000">
            <a:off x="755576" y="1196752"/>
            <a:ext cx="7560840" cy="1152128"/>
          </a:xfrm>
          <a:prstGeom prst="roundRect">
            <a:avLst/>
          </a:prstGeom>
          <a:gradFill>
            <a:gsLst>
              <a:gs pos="0">
                <a:schemeClr val="accent1"/>
              </a:gs>
              <a:gs pos="1000">
                <a:schemeClr val="accent1">
                  <a:lumMod val="20000"/>
                  <a:lumOff val="80000"/>
                </a:schemeClr>
              </a:gs>
              <a:gs pos="64000">
                <a:schemeClr val="accent1"/>
              </a:gs>
            </a:gsLst>
          </a:gradFill>
          <a:ln/>
        </p:spPr>
        <p:style>
          <a:lnRef idx="0">
            <a:schemeClr val="accent1"/>
          </a:lnRef>
          <a:fillRef idx="3">
            <a:schemeClr val="accent1"/>
          </a:fillRef>
          <a:effectRef idx="3">
            <a:schemeClr val="accent1"/>
          </a:effectRef>
          <a:fontRef idx="minor">
            <a:schemeClr val="lt1"/>
          </a:fontRef>
        </p:style>
        <p:txBody>
          <a:bodyPr anchor="ctr"/>
          <a:lstStyle/>
          <a:p>
            <a:pPr algn="ctr" eaLnBrk="0" hangingPunct="0">
              <a:spcBef>
                <a:spcPct val="20000"/>
              </a:spcBef>
              <a:buClr>
                <a:srgbClr val="A4D867"/>
              </a:buClr>
              <a:buSzPct val="50000"/>
              <a:buFont typeface="Monotype Sorts" pitchFamily="2" charset="2"/>
              <a:buNone/>
              <a:defRPr/>
            </a:pPr>
            <a:endParaRPr lang="de-DE" sz="3600" b="1">
              <a:solidFill>
                <a:prstClr val="white"/>
              </a:solidFill>
              <a:effectLst/>
            </a:endParaRPr>
          </a:p>
        </p:txBody>
      </p:sp>
      <p:cxnSp>
        <p:nvCxnSpPr>
          <p:cNvPr id="11" name="Gerade Verbindung 6"/>
          <p:cNvCxnSpPr/>
          <p:nvPr/>
        </p:nvCxnSpPr>
        <p:spPr>
          <a:xfrm>
            <a:off x="6419907" y="3749675"/>
            <a:ext cx="1871368" cy="0"/>
          </a:xfrm>
          <a:prstGeom prst="line">
            <a:avLst/>
          </a:prstGeom>
          <a:ln w="28575">
            <a:gradFill>
              <a:gsLst>
                <a:gs pos="0">
                  <a:schemeClr val="bg1"/>
                </a:gs>
                <a:gs pos="100000">
                  <a:schemeClr val="bg1"/>
                </a:gs>
              </a:gsLst>
              <a:lin ang="10800000" scaled="0"/>
            </a:gra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ctrTitle"/>
          </p:nvPr>
        </p:nvSpPr>
        <p:spPr>
          <a:xfrm>
            <a:off x="899592" y="1196752"/>
            <a:ext cx="7344816" cy="1152130"/>
          </a:xfrm>
        </p:spPr>
        <p:txBody>
          <a:bodyPr/>
          <a:lstStyle>
            <a:lvl1pPr algn="ctr">
              <a:defRPr>
                <a:solidFill>
                  <a:schemeClr val="bg1"/>
                </a:solidFill>
              </a:defRPr>
            </a:lvl1pPr>
          </a:lstStyle>
          <a:p>
            <a:r>
              <a:rPr lang="en-US" smtClean="0"/>
              <a:t>Click to edit Master title style</a:t>
            </a:r>
            <a:endParaRPr lang="de-DE" dirty="0"/>
          </a:p>
        </p:txBody>
      </p:sp>
      <p:sp>
        <p:nvSpPr>
          <p:cNvPr id="3" name="Untertitel 2"/>
          <p:cNvSpPr>
            <a:spLocks noGrp="1"/>
          </p:cNvSpPr>
          <p:nvPr>
            <p:ph type="subTitle" idx="1"/>
          </p:nvPr>
        </p:nvSpPr>
        <p:spPr>
          <a:xfrm>
            <a:off x="5868145" y="2873505"/>
            <a:ext cx="2232248" cy="2016223"/>
          </a:xfrm>
        </p:spPr>
        <p:txBody>
          <a:bodyPr/>
          <a:lstStyle>
            <a:lvl1pPr marL="0" indent="0" algn="ctr">
              <a:buNone/>
              <a:defRPr>
                <a:solidFill>
                  <a:srgbClr val="FF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de-DE" dirty="0"/>
          </a:p>
        </p:txBody>
      </p:sp>
      <p:sp>
        <p:nvSpPr>
          <p:cNvPr id="12" name="Fußzeilenplatzhalter 4"/>
          <p:cNvSpPr>
            <a:spLocks noGrp="1"/>
          </p:cNvSpPr>
          <p:nvPr>
            <p:ph type="ftr" sz="quarter" idx="10"/>
          </p:nvPr>
        </p:nvSpPr>
        <p:spPr/>
        <p:txBody>
          <a:bodyPr/>
          <a:lstStyle>
            <a:lvl1pPr eaLnBrk="1" hangingPunct="1">
              <a:spcBef>
                <a:spcPct val="0"/>
              </a:spcBef>
              <a:buSzTx/>
              <a:buFontTx/>
              <a:buNone/>
              <a:defRPr b="0">
                <a:effectLst>
                  <a:outerShdw blurRad="38100" dist="38100" dir="2700000" algn="tl">
                    <a:srgbClr val="000000">
                      <a:alpha val="43137"/>
                    </a:srgbClr>
                  </a:outerShdw>
                </a:effectLst>
                <a:latin typeface="Arial" pitchFamily="34" charset="0"/>
              </a:defRPr>
            </a:lvl1pPr>
          </a:lstStyle>
          <a:p>
            <a:pPr>
              <a:defRPr/>
            </a:pPr>
            <a:r>
              <a:rPr lang="de-DE"/>
              <a:t>STREAM</a:t>
            </a:r>
          </a:p>
        </p:txBody>
      </p:sp>
      <p:sp>
        <p:nvSpPr>
          <p:cNvPr id="13" name="Foliennummernplatzhalter 5"/>
          <p:cNvSpPr>
            <a:spLocks noGrp="1"/>
          </p:cNvSpPr>
          <p:nvPr>
            <p:ph type="sldNum" sz="quarter" idx="11"/>
          </p:nvPr>
        </p:nvSpPr>
        <p:spPr/>
        <p:txBody>
          <a:bodyPr/>
          <a:lstStyle>
            <a:lvl1pPr eaLnBrk="1" hangingPunct="1">
              <a:spcBef>
                <a:spcPct val="0"/>
              </a:spcBef>
              <a:buSzTx/>
              <a:buFontTx/>
              <a:buNone/>
              <a:defRPr b="0">
                <a:effectLst>
                  <a:outerShdw blurRad="38100" dist="38100" dir="2700000" algn="tl">
                    <a:srgbClr val="000000">
                      <a:alpha val="43137"/>
                    </a:srgbClr>
                  </a:outerShdw>
                </a:effectLst>
                <a:latin typeface="Arial" pitchFamily="34" charset="0"/>
              </a:defRPr>
            </a:lvl1pPr>
          </a:lstStyle>
          <a:p>
            <a:pPr>
              <a:defRPr/>
            </a:pPr>
            <a:fld id="{CC320957-B8BC-4560-BD55-772336C1460F}" type="slidenum">
              <a:rPr lang="de-DE"/>
              <a:pPr>
                <a:defRPr/>
              </a:pPr>
              <a:t>‹#›</a:t>
            </a:fld>
            <a:endParaRPr lang="de-DE"/>
          </a:p>
        </p:txBody>
      </p:sp>
    </p:spTree>
  </p:cSld>
  <p:clrMapOvr>
    <a:masterClrMapping/>
  </p:clrMapOvr>
</p:sldLayout>
</file>

<file path=ppt/slideLayouts/slideLayout785.xml><?xml version="1.0" encoding="utf-8"?>
<p:sldLayout xmlns:a="http://schemas.openxmlformats.org/drawingml/2006/main" xmlns:r="http://schemas.openxmlformats.org/officeDocument/2006/relationships" xmlns:p="http://schemas.openxmlformats.org/presentationml/2006/main" showMasterSp="0"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tx1"/>
                </a:solidFill>
              </a:defRPr>
            </a:lvl1pPr>
          </a:lstStyle>
          <a:p>
            <a:r>
              <a:rPr lang="en-US" smtClean="0"/>
              <a:t>Click to edit Master title style</a:t>
            </a:r>
            <a:endParaRPr lang="de-DE" dirty="0"/>
          </a:p>
        </p:txBody>
      </p:sp>
      <p:sp>
        <p:nvSpPr>
          <p:cNvPr id="3" name="Inhaltsplatzhalt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7" name="Inhaltsplatzhalter 6"/>
          <p:cNvSpPr>
            <a:spLocks noGrp="1"/>
          </p:cNvSpPr>
          <p:nvPr>
            <p:ph sz="quarter" idx="13"/>
          </p:nvPr>
        </p:nvSpPr>
        <p:spPr>
          <a:xfrm>
            <a:off x="468317" y="7958"/>
            <a:ext cx="8218487" cy="180689"/>
          </a:xfrm>
        </p:spPr>
        <p:txBody>
          <a:bodyPr anchor="ctr">
            <a:noAutofit/>
          </a:bodyPr>
          <a:lstStyle>
            <a:lvl1pPr algn="r">
              <a:defRPr sz="1200" b="1">
                <a:solidFill>
                  <a:schemeClr val="bg1"/>
                </a:solidFill>
              </a:defRPr>
            </a:lvl1pPr>
          </a:lstStyle>
          <a:p>
            <a:pPr lvl="0"/>
            <a:r>
              <a:rPr lang="en-US" smtClean="0"/>
              <a:t>Click to edit Master text styles</a:t>
            </a:r>
          </a:p>
        </p:txBody>
      </p:sp>
      <p:sp>
        <p:nvSpPr>
          <p:cNvPr id="5" name="Fußzeilenplatzhalter 4"/>
          <p:cNvSpPr>
            <a:spLocks noGrp="1"/>
          </p:cNvSpPr>
          <p:nvPr>
            <p:ph type="ftr" sz="quarter" idx="14"/>
          </p:nvPr>
        </p:nvSpPr>
        <p:spPr/>
        <p:txBody>
          <a:bodyPr/>
          <a:lstStyle>
            <a:lvl1pPr eaLnBrk="1" hangingPunct="1">
              <a:spcBef>
                <a:spcPct val="0"/>
              </a:spcBef>
              <a:buSzTx/>
              <a:buFontTx/>
              <a:buNone/>
              <a:defRPr b="0">
                <a:effectLst>
                  <a:outerShdw blurRad="38100" dist="38100" dir="2700000" algn="tl">
                    <a:srgbClr val="000000">
                      <a:alpha val="43137"/>
                    </a:srgbClr>
                  </a:outerShdw>
                </a:effectLst>
                <a:latin typeface="Arial" pitchFamily="34" charset="0"/>
              </a:defRPr>
            </a:lvl1pPr>
          </a:lstStyle>
          <a:p>
            <a:pPr>
              <a:defRPr/>
            </a:pPr>
            <a:r>
              <a:rPr lang="de-DE"/>
              <a:t>STREAM</a:t>
            </a:r>
          </a:p>
        </p:txBody>
      </p:sp>
      <p:sp>
        <p:nvSpPr>
          <p:cNvPr id="6" name="Foliennummernplatzhalter 5"/>
          <p:cNvSpPr>
            <a:spLocks noGrp="1"/>
          </p:cNvSpPr>
          <p:nvPr>
            <p:ph type="sldNum" sz="quarter" idx="15"/>
          </p:nvPr>
        </p:nvSpPr>
        <p:spPr/>
        <p:txBody>
          <a:bodyPr/>
          <a:lstStyle>
            <a:lvl1pPr eaLnBrk="1" hangingPunct="1">
              <a:spcBef>
                <a:spcPct val="0"/>
              </a:spcBef>
              <a:buSzTx/>
              <a:buFontTx/>
              <a:buNone/>
              <a:defRPr b="0">
                <a:effectLst>
                  <a:outerShdw blurRad="38100" dist="38100" dir="2700000" algn="tl">
                    <a:srgbClr val="000000">
                      <a:alpha val="43137"/>
                    </a:srgbClr>
                  </a:outerShdw>
                </a:effectLst>
                <a:latin typeface="Arial" pitchFamily="34" charset="0"/>
              </a:defRPr>
            </a:lvl1pPr>
          </a:lstStyle>
          <a:p>
            <a:pPr>
              <a:defRPr/>
            </a:pPr>
            <a:fld id="{D0B965E8-9A72-42CC-BD27-8286CAC7469A}" type="slidenum">
              <a:rPr lang="de-DE"/>
              <a:pPr>
                <a:defRPr/>
              </a:pPr>
              <a:t>‹#›</a:t>
            </a:fld>
            <a:endParaRPr lang="de-DE" dirty="0"/>
          </a:p>
        </p:txBody>
      </p:sp>
    </p:spTree>
  </p:cSld>
  <p:clrMapOvr>
    <a:masterClrMapping/>
  </p:clrMapOvr>
</p:sldLayout>
</file>

<file path=ppt/slideLayouts/slideLayout786.xml><?xml version="1.0" encoding="utf-8"?>
<p:sldLayout xmlns:a="http://schemas.openxmlformats.org/drawingml/2006/main" xmlns:r="http://schemas.openxmlformats.org/officeDocument/2006/relationships" xmlns:p="http://schemas.openxmlformats.org/presentationml/2006/main" preserve="1">
  <p:cSld name="1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a:p>
        </p:txBody>
      </p:sp>
      <p:sp>
        <p:nvSpPr>
          <p:cNvPr id="3" name="Inhaltsplatzhalter 2"/>
          <p:cNvSpPr>
            <a:spLocks noGrp="1"/>
          </p:cNvSpPr>
          <p:nvPr>
            <p:ph idx="1"/>
          </p:nvPr>
        </p:nvSpPr>
        <p:spPr>
          <a:xfrm>
            <a:off x="457200" y="1412784"/>
            <a:ext cx="8229600" cy="475252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5" name="Inhaltsplatzhalter 6"/>
          <p:cNvSpPr>
            <a:spLocks noGrp="1"/>
          </p:cNvSpPr>
          <p:nvPr>
            <p:ph sz="quarter" idx="13"/>
          </p:nvPr>
        </p:nvSpPr>
        <p:spPr>
          <a:xfrm>
            <a:off x="468317" y="7958"/>
            <a:ext cx="8218487" cy="180689"/>
          </a:xfrm>
        </p:spPr>
        <p:txBody>
          <a:bodyPr anchor="ctr">
            <a:noAutofit/>
          </a:bodyPr>
          <a:lstStyle>
            <a:lvl1pPr algn="r">
              <a:defRPr sz="1200" b="1">
                <a:solidFill>
                  <a:schemeClr val="bg1"/>
                </a:solidFill>
              </a:defRPr>
            </a:lvl1pPr>
          </a:lstStyle>
          <a:p>
            <a:pPr lvl="0"/>
            <a:r>
              <a:rPr lang="en-US" smtClean="0"/>
              <a:t>Click to edit Master text styles</a:t>
            </a:r>
          </a:p>
        </p:txBody>
      </p:sp>
      <p:sp>
        <p:nvSpPr>
          <p:cNvPr id="6" name="Foliennummernplatzhalter 5"/>
          <p:cNvSpPr>
            <a:spLocks noGrp="1"/>
          </p:cNvSpPr>
          <p:nvPr>
            <p:ph type="sldNum" sz="quarter" idx="14"/>
          </p:nvPr>
        </p:nvSpPr>
        <p:spPr/>
        <p:txBody>
          <a:bodyPr/>
          <a:lstStyle>
            <a:lvl1pPr eaLnBrk="1" hangingPunct="1">
              <a:spcBef>
                <a:spcPct val="0"/>
              </a:spcBef>
              <a:buSzTx/>
              <a:buFontTx/>
              <a:buNone/>
              <a:defRPr b="0">
                <a:effectLst>
                  <a:outerShdw blurRad="38100" dist="38100" dir="2700000" algn="tl">
                    <a:srgbClr val="000000">
                      <a:alpha val="43137"/>
                    </a:srgbClr>
                  </a:outerShdw>
                </a:effectLst>
                <a:latin typeface="Arial" pitchFamily="34" charset="0"/>
              </a:defRPr>
            </a:lvl1pPr>
          </a:lstStyle>
          <a:p>
            <a:pPr>
              <a:defRPr/>
            </a:pPr>
            <a:fld id="{20E79131-48E3-445B-BEDD-7B6860F8FACD}" type="slidenum">
              <a:rPr lang="de-DE"/>
              <a:pPr>
                <a:defRPr/>
              </a:pPr>
              <a:t>‹#›</a:t>
            </a:fld>
            <a:endParaRPr lang="de-DE" dirty="0"/>
          </a:p>
        </p:txBody>
      </p:sp>
    </p:spTree>
  </p:cSld>
  <p:clrMapOvr>
    <a:masterClrMapping/>
  </p:clrMapOvr>
</p:sldLayout>
</file>

<file path=ppt/slideLayouts/slideLayout787.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pic>
        <p:nvPicPr>
          <p:cNvPr id="4" name="Picture 2" descr="C:\Users\Dominique Jüppner\Desktop\Banner Fading.png"/>
          <p:cNvPicPr>
            <a:picLocks noChangeAspect="1" noChangeArrowheads="1"/>
          </p:cNvPicPr>
          <p:nvPr/>
        </p:nvPicPr>
        <p:blipFill>
          <a:blip r:embed="rId2" cstate="print"/>
          <a:srcRect/>
          <a:stretch>
            <a:fillRect/>
          </a:stretch>
        </p:blipFill>
        <p:spPr bwMode="auto">
          <a:xfrm>
            <a:off x="1403350" y="0"/>
            <a:ext cx="7610475" cy="4267200"/>
          </a:xfrm>
          <a:prstGeom prst="rect">
            <a:avLst/>
          </a:prstGeom>
          <a:noFill/>
          <a:ln w="9525">
            <a:noFill/>
            <a:miter lim="800000"/>
            <a:headEnd/>
            <a:tailEnd/>
          </a:ln>
        </p:spPr>
      </p:pic>
      <p:sp>
        <p:nvSpPr>
          <p:cNvPr id="5" name="Abgerundetes Rechteck 6"/>
          <p:cNvSpPr/>
          <p:nvPr/>
        </p:nvSpPr>
        <p:spPr>
          <a:xfrm rot="10800000">
            <a:off x="787830" y="3386630"/>
            <a:ext cx="7560840" cy="1770567"/>
          </a:xfrm>
          <a:prstGeom prst="roundRect">
            <a:avLst/>
          </a:prstGeom>
          <a:gradFill>
            <a:gsLst>
              <a:gs pos="0">
                <a:schemeClr val="accent1"/>
              </a:gs>
              <a:gs pos="1000">
                <a:schemeClr val="accent1">
                  <a:lumMod val="20000"/>
                  <a:lumOff val="80000"/>
                </a:schemeClr>
              </a:gs>
              <a:gs pos="40000">
                <a:schemeClr val="accent1"/>
              </a:gs>
            </a:gsLst>
          </a:gradFill>
          <a:ln/>
        </p:spPr>
        <p:style>
          <a:lnRef idx="0">
            <a:schemeClr val="accent1"/>
          </a:lnRef>
          <a:fillRef idx="3">
            <a:schemeClr val="accent1"/>
          </a:fillRef>
          <a:effectRef idx="3">
            <a:schemeClr val="accent1"/>
          </a:effectRef>
          <a:fontRef idx="minor">
            <a:schemeClr val="lt1"/>
          </a:fontRef>
        </p:style>
        <p:txBody>
          <a:bodyPr anchor="ctr"/>
          <a:lstStyle/>
          <a:p>
            <a:pPr algn="ctr" eaLnBrk="0" hangingPunct="0">
              <a:spcBef>
                <a:spcPct val="20000"/>
              </a:spcBef>
              <a:buClr>
                <a:srgbClr val="A4D867"/>
              </a:buClr>
              <a:buSzPct val="50000"/>
              <a:buFont typeface="Monotype Sorts" pitchFamily="2" charset="2"/>
              <a:buNone/>
              <a:defRPr/>
            </a:pPr>
            <a:endParaRPr lang="de-DE" sz="3600" b="1" dirty="0">
              <a:solidFill>
                <a:prstClr val="white"/>
              </a:solidFill>
              <a:effectLst/>
            </a:endParaRPr>
          </a:p>
        </p:txBody>
      </p:sp>
      <p:pic>
        <p:nvPicPr>
          <p:cNvPr id="6" name="Picture 2" descr="C:\Users\Dominique Jüppner\Desktop\Banner Fading.png"/>
          <p:cNvPicPr>
            <a:picLocks noChangeAspect="1" noChangeArrowheads="1"/>
          </p:cNvPicPr>
          <p:nvPr/>
        </p:nvPicPr>
        <p:blipFill>
          <a:blip r:embed="rId2" cstate="print"/>
          <a:srcRect/>
          <a:stretch>
            <a:fillRect/>
          </a:stretch>
        </p:blipFill>
        <p:spPr bwMode="auto">
          <a:xfrm>
            <a:off x="1403350" y="0"/>
            <a:ext cx="7610475" cy="4267200"/>
          </a:xfrm>
          <a:prstGeom prst="rect">
            <a:avLst/>
          </a:prstGeom>
          <a:noFill/>
          <a:ln w="9525">
            <a:noFill/>
            <a:miter lim="800000"/>
            <a:headEnd/>
            <a:tailEnd/>
          </a:ln>
        </p:spPr>
      </p:pic>
      <p:sp>
        <p:nvSpPr>
          <p:cNvPr id="7" name="Abgerundetes Rechteck 6"/>
          <p:cNvSpPr/>
          <p:nvPr/>
        </p:nvSpPr>
        <p:spPr>
          <a:xfrm rot="10800000">
            <a:off x="787830" y="3386630"/>
            <a:ext cx="7560840" cy="1770567"/>
          </a:xfrm>
          <a:prstGeom prst="roundRect">
            <a:avLst/>
          </a:prstGeom>
          <a:gradFill>
            <a:gsLst>
              <a:gs pos="0">
                <a:schemeClr val="accent1"/>
              </a:gs>
              <a:gs pos="1000">
                <a:schemeClr val="accent1">
                  <a:lumMod val="20000"/>
                  <a:lumOff val="80000"/>
                </a:schemeClr>
              </a:gs>
              <a:gs pos="40000">
                <a:schemeClr val="accent1"/>
              </a:gs>
            </a:gsLst>
          </a:gradFill>
          <a:ln/>
        </p:spPr>
        <p:style>
          <a:lnRef idx="0">
            <a:schemeClr val="accent1"/>
          </a:lnRef>
          <a:fillRef idx="3">
            <a:schemeClr val="accent1"/>
          </a:fillRef>
          <a:effectRef idx="3">
            <a:schemeClr val="accent1"/>
          </a:effectRef>
          <a:fontRef idx="minor">
            <a:schemeClr val="lt1"/>
          </a:fontRef>
        </p:style>
        <p:txBody>
          <a:bodyPr anchor="ctr"/>
          <a:lstStyle/>
          <a:p>
            <a:pPr algn="ctr" eaLnBrk="0" hangingPunct="0">
              <a:spcBef>
                <a:spcPct val="20000"/>
              </a:spcBef>
              <a:buClr>
                <a:srgbClr val="A4D867"/>
              </a:buClr>
              <a:buSzPct val="50000"/>
              <a:buFont typeface="Monotype Sorts" pitchFamily="2" charset="2"/>
              <a:buNone/>
              <a:defRPr/>
            </a:pPr>
            <a:endParaRPr lang="de-DE" sz="3600" b="1" dirty="0">
              <a:solidFill>
                <a:prstClr val="white"/>
              </a:solidFill>
              <a:effectLst/>
            </a:endParaRPr>
          </a:p>
        </p:txBody>
      </p:sp>
      <p:sp>
        <p:nvSpPr>
          <p:cNvPr id="3" name="Textplatzhalter 2"/>
          <p:cNvSpPr>
            <a:spLocks noGrp="1"/>
          </p:cNvSpPr>
          <p:nvPr>
            <p:ph type="body" idx="1"/>
          </p:nvPr>
        </p:nvSpPr>
        <p:spPr>
          <a:xfrm>
            <a:off x="804180" y="5157192"/>
            <a:ext cx="7528588" cy="792088"/>
          </a:xfrm>
        </p:spPr>
        <p:txBody>
          <a:bodyPr/>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2" name="Titel 1"/>
          <p:cNvSpPr>
            <a:spLocks noGrp="1"/>
          </p:cNvSpPr>
          <p:nvPr>
            <p:ph type="title"/>
          </p:nvPr>
        </p:nvSpPr>
        <p:spPr>
          <a:xfrm>
            <a:off x="899592" y="3501016"/>
            <a:ext cx="7342584" cy="1584175"/>
          </a:xfrm>
        </p:spPr>
        <p:txBody>
          <a:bodyPr anchor="ctr"/>
          <a:lstStyle>
            <a:lvl1pPr algn="ctr">
              <a:defRPr sz="4000" b="1" cap="all">
                <a:solidFill>
                  <a:schemeClr val="bg1"/>
                </a:solidFill>
              </a:defRPr>
            </a:lvl1pPr>
          </a:lstStyle>
          <a:p>
            <a:r>
              <a:rPr lang="en-US" smtClean="0"/>
              <a:t>Click to edit Master title style</a:t>
            </a:r>
            <a:endParaRPr lang="de-DE" dirty="0"/>
          </a:p>
        </p:txBody>
      </p:sp>
      <p:sp>
        <p:nvSpPr>
          <p:cNvPr id="8" name="Foliennummernplatzhalter 5"/>
          <p:cNvSpPr>
            <a:spLocks noGrp="1"/>
          </p:cNvSpPr>
          <p:nvPr>
            <p:ph type="sldNum" sz="quarter" idx="10"/>
          </p:nvPr>
        </p:nvSpPr>
        <p:spPr/>
        <p:txBody>
          <a:bodyPr/>
          <a:lstStyle>
            <a:lvl1pPr eaLnBrk="1" hangingPunct="1">
              <a:spcBef>
                <a:spcPct val="0"/>
              </a:spcBef>
              <a:buSzTx/>
              <a:buFontTx/>
              <a:buNone/>
              <a:defRPr b="0">
                <a:effectLst>
                  <a:outerShdw blurRad="38100" dist="38100" dir="2700000" algn="tl">
                    <a:srgbClr val="000000">
                      <a:alpha val="43137"/>
                    </a:srgbClr>
                  </a:outerShdw>
                </a:effectLst>
                <a:latin typeface="Arial" pitchFamily="34" charset="0"/>
              </a:defRPr>
            </a:lvl1pPr>
          </a:lstStyle>
          <a:p>
            <a:pPr>
              <a:defRPr/>
            </a:pPr>
            <a:fld id="{20190F09-68AB-4C96-9E33-31145EE58B0E}" type="slidenum">
              <a:rPr lang="de-DE"/>
              <a:pPr>
                <a:defRPr/>
              </a:pPr>
              <a:t>‹#›</a:t>
            </a:fld>
            <a:endParaRPr lang="de-DE" dirty="0"/>
          </a:p>
        </p:txBody>
      </p:sp>
    </p:spTree>
  </p:cSld>
  <p:clrMapOvr>
    <a:masterClrMapping/>
  </p:clrMapOvr>
</p:sldLayout>
</file>

<file path=ppt/slideLayouts/slideLayout788.xml><?xml version="1.0" encoding="utf-8"?>
<p:sldLayout xmlns:a="http://schemas.openxmlformats.org/drawingml/2006/main" xmlns:r="http://schemas.openxmlformats.org/officeDocument/2006/relationships" xmlns:p="http://schemas.openxmlformats.org/presentationml/2006/main"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a:p>
        </p:txBody>
      </p:sp>
      <p:sp>
        <p:nvSpPr>
          <p:cNvPr id="3" name="Inhaltsplatzhalt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Inhaltsplatzhalt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8" name="Inhaltsplatzhalter 6"/>
          <p:cNvSpPr>
            <a:spLocks noGrp="1"/>
          </p:cNvSpPr>
          <p:nvPr>
            <p:ph sz="quarter" idx="13"/>
          </p:nvPr>
        </p:nvSpPr>
        <p:spPr>
          <a:xfrm>
            <a:off x="468317" y="7958"/>
            <a:ext cx="8218487" cy="180689"/>
          </a:xfrm>
        </p:spPr>
        <p:txBody>
          <a:bodyPr anchor="ctr">
            <a:noAutofit/>
          </a:bodyPr>
          <a:lstStyle>
            <a:lvl1pPr algn="r">
              <a:defRPr sz="1200" b="1">
                <a:solidFill>
                  <a:schemeClr val="bg1"/>
                </a:solidFill>
              </a:defRPr>
            </a:lvl1pPr>
          </a:lstStyle>
          <a:p>
            <a:pPr lvl="0"/>
            <a:r>
              <a:rPr lang="en-US" smtClean="0"/>
              <a:t>Click to edit Master text styles</a:t>
            </a:r>
          </a:p>
        </p:txBody>
      </p:sp>
      <p:sp>
        <p:nvSpPr>
          <p:cNvPr id="6" name="Fußzeilenplatzhalter 4"/>
          <p:cNvSpPr>
            <a:spLocks noGrp="1"/>
          </p:cNvSpPr>
          <p:nvPr>
            <p:ph type="ftr" sz="quarter" idx="14"/>
          </p:nvPr>
        </p:nvSpPr>
        <p:spPr/>
        <p:txBody>
          <a:bodyPr/>
          <a:lstStyle>
            <a:lvl1pPr eaLnBrk="1" hangingPunct="1">
              <a:spcBef>
                <a:spcPct val="0"/>
              </a:spcBef>
              <a:buSzTx/>
              <a:buFontTx/>
              <a:buNone/>
              <a:defRPr b="0">
                <a:effectLst>
                  <a:outerShdw blurRad="38100" dist="38100" dir="2700000" algn="tl">
                    <a:srgbClr val="000000">
                      <a:alpha val="43137"/>
                    </a:srgbClr>
                  </a:outerShdw>
                </a:effectLst>
                <a:latin typeface="Arial" pitchFamily="34" charset="0"/>
              </a:defRPr>
            </a:lvl1pPr>
          </a:lstStyle>
          <a:p>
            <a:pPr>
              <a:defRPr/>
            </a:pPr>
            <a:r>
              <a:rPr lang="de-DE"/>
              <a:t>STREAM</a:t>
            </a:r>
          </a:p>
        </p:txBody>
      </p:sp>
      <p:sp>
        <p:nvSpPr>
          <p:cNvPr id="7" name="Foliennummernplatzhalter 5"/>
          <p:cNvSpPr>
            <a:spLocks noGrp="1"/>
          </p:cNvSpPr>
          <p:nvPr>
            <p:ph type="sldNum" sz="quarter" idx="15"/>
          </p:nvPr>
        </p:nvSpPr>
        <p:spPr/>
        <p:txBody>
          <a:bodyPr/>
          <a:lstStyle>
            <a:lvl1pPr eaLnBrk="1" hangingPunct="1">
              <a:spcBef>
                <a:spcPct val="0"/>
              </a:spcBef>
              <a:buSzTx/>
              <a:buFontTx/>
              <a:buNone/>
              <a:defRPr b="0">
                <a:effectLst>
                  <a:outerShdw blurRad="38100" dist="38100" dir="2700000" algn="tl">
                    <a:srgbClr val="000000">
                      <a:alpha val="43137"/>
                    </a:srgbClr>
                  </a:outerShdw>
                </a:effectLst>
                <a:latin typeface="Arial" pitchFamily="34" charset="0"/>
              </a:defRPr>
            </a:lvl1pPr>
          </a:lstStyle>
          <a:p>
            <a:pPr>
              <a:defRPr/>
            </a:pPr>
            <a:fld id="{1D8EC241-018D-425C-A64A-C30F65BB4D40}" type="slidenum">
              <a:rPr lang="de-DE"/>
              <a:pPr>
                <a:defRPr/>
              </a:pPr>
              <a:t>‹#›</a:t>
            </a:fld>
            <a:endParaRPr lang="de-DE" dirty="0"/>
          </a:p>
        </p:txBody>
      </p:sp>
    </p:spTree>
  </p:cSld>
  <p:clrMapOvr>
    <a:masterClrMapping/>
  </p:clrMapOvr>
</p:sldLayout>
</file>

<file path=ppt/slideLayouts/slideLayout789.xml><?xml version="1.0" encoding="utf-8"?>
<p:sldLayout xmlns:a="http://schemas.openxmlformats.org/drawingml/2006/main" xmlns:r="http://schemas.openxmlformats.org/officeDocument/2006/relationships" xmlns:p="http://schemas.openxmlformats.org/presentationml/2006/main"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en-US" smtClean="0"/>
              <a:t>Click to edit Master title style</a:t>
            </a:r>
            <a:endParaRPr lang="de-DE"/>
          </a:p>
        </p:txBody>
      </p:sp>
      <p:sp>
        <p:nvSpPr>
          <p:cNvPr id="3" name="Textplatzhalter 2"/>
          <p:cNvSpPr>
            <a:spLocks noGrp="1"/>
          </p:cNvSpPr>
          <p:nvPr>
            <p:ph type="body" idx="1"/>
          </p:nvPr>
        </p:nvSpPr>
        <p:spPr>
          <a:xfrm>
            <a:off x="457200" y="1340768"/>
            <a:ext cx="4040188" cy="4237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Inhaltsplatzhalter 3"/>
          <p:cNvSpPr>
            <a:spLocks noGrp="1"/>
          </p:cNvSpPr>
          <p:nvPr>
            <p:ph sz="half" idx="2"/>
          </p:nvPr>
        </p:nvSpPr>
        <p:spPr>
          <a:xfrm>
            <a:off x="457200" y="1772816"/>
            <a:ext cx="4040188" cy="394297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dirty="0"/>
          </a:p>
        </p:txBody>
      </p:sp>
      <p:sp>
        <p:nvSpPr>
          <p:cNvPr id="5" name="Textplatzhalter 4"/>
          <p:cNvSpPr>
            <a:spLocks noGrp="1"/>
          </p:cNvSpPr>
          <p:nvPr>
            <p:ph type="body" sz="quarter" idx="3"/>
          </p:nvPr>
        </p:nvSpPr>
        <p:spPr>
          <a:xfrm>
            <a:off x="4645029" y="1340768"/>
            <a:ext cx="4041775" cy="4237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Inhaltsplatzhalter 5"/>
          <p:cNvSpPr>
            <a:spLocks noGrp="1"/>
          </p:cNvSpPr>
          <p:nvPr>
            <p:ph sz="quarter" idx="4"/>
          </p:nvPr>
        </p:nvSpPr>
        <p:spPr>
          <a:xfrm>
            <a:off x="4645029" y="1772816"/>
            <a:ext cx="4041775" cy="394297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dirty="0"/>
          </a:p>
        </p:txBody>
      </p:sp>
      <p:sp>
        <p:nvSpPr>
          <p:cNvPr id="10" name="Inhaltsplatzhalter 6"/>
          <p:cNvSpPr>
            <a:spLocks noGrp="1"/>
          </p:cNvSpPr>
          <p:nvPr>
            <p:ph sz="quarter" idx="13"/>
          </p:nvPr>
        </p:nvSpPr>
        <p:spPr>
          <a:xfrm>
            <a:off x="468317" y="7958"/>
            <a:ext cx="8218487" cy="180689"/>
          </a:xfrm>
        </p:spPr>
        <p:txBody>
          <a:bodyPr anchor="ctr">
            <a:noAutofit/>
          </a:bodyPr>
          <a:lstStyle>
            <a:lvl1pPr algn="r">
              <a:defRPr sz="1200" b="1">
                <a:solidFill>
                  <a:schemeClr val="bg1"/>
                </a:solidFill>
              </a:defRPr>
            </a:lvl1pPr>
          </a:lstStyle>
          <a:p>
            <a:pPr lvl="0"/>
            <a:r>
              <a:rPr lang="en-US" smtClean="0"/>
              <a:t>Click to edit Master text styles</a:t>
            </a:r>
          </a:p>
        </p:txBody>
      </p:sp>
      <p:sp>
        <p:nvSpPr>
          <p:cNvPr id="8" name="Fußzeilenplatzhalter 4"/>
          <p:cNvSpPr>
            <a:spLocks noGrp="1"/>
          </p:cNvSpPr>
          <p:nvPr>
            <p:ph type="ftr" sz="quarter" idx="14"/>
          </p:nvPr>
        </p:nvSpPr>
        <p:spPr/>
        <p:txBody>
          <a:bodyPr/>
          <a:lstStyle>
            <a:lvl1pPr eaLnBrk="1" hangingPunct="1">
              <a:spcBef>
                <a:spcPct val="0"/>
              </a:spcBef>
              <a:buSzTx/>
              <a:buFontTx/>
              <a:buNone/>
              <a:defRPr b="0">
                <a:effectLst>
                  <a:outerShdw blurRad="38100" dist="38100" dir="2700000" algn="tl">
                    <a:srgbClr val="000000">
                      <a:alpha val="43137"/>
                    </a:srgbClr>
                  </a:outerShdw>
                </a:effectLst>
                <a:latin typeface="Arial" pitchFamily="34" charset="0"/>
              </a:defRPr>
            </a:lvl1pPr>
          </a:lstStyle>
          <a:p>
            <a:pPr>
              <a:defRPr/>
            </a:pPr>
            <a:r>
              <a:rPr lang="de-DE"/>
              <a:t>STREAM</a:t>
            </a:r>
          </a:p>
        </p:txBody>
      </p:sp>
      <p:sp>
        <p:nvSpPr>
          <p:cNvPr id="9" name="Foliennummernplatzhalter 5"/>
          <p:cNvSpPr>
            <a:spLocks noGrp="1"/>
          </p:cNvSpPr>
          <p:nvPr>
            <p:ph type="sldNum" sz="quarter" idx="15"/>
          </p:nvPr>
        </p:nvSpPr>
        <p:spPr/>
        <p:txBody>
          <a:bodyPr/>
          <a:lstStyle>
            <a:lvl1pPr eaLnBrk="1" hangingPunct="1">
              <a:spcBef>
                <a:spcPct val="0"/>
              </a:spcBef>
              <a:buSzTx/>
              <a:buFontTx/>
              <a:buNone/>
              <a:defRPr b="0">
                <a:effectLst>
                  <a:outerShdw blurRad="38100" dist="38100" dir="2700000" algn="tl">
                    <a:srgbClr val="000000">
                      <a:alpha val="43137"/>
                    </a:srgbClr>
                  </a:outerShdw>
                </a:effectLst>
                <a:latin typeface="Arial" pitchFamily="34" charset="0"/>
              </a:defRPr>
            </a:lvl1pPr>
          </a:lstStyle>
          <a:p>
            <a:pPr>
              <a:defRPr/>
            </a:pPr>
            <a:fld id="{F9BDCAE0-732E-40A5-950D-BEF0A83D6ED3}" type="slidenum">
              <a:rPr lang="de-DE"/>
              <a:pPr>
                <a:defRPr/>
              </a:pPr>
              <a:t>‹#›</a:t>
            </a:fld>
            <a:endParaRPr lang="de-DE" dirty="0"/>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wipe dir="r"/>
  </p:transition>
</p:sldLayout>
</file>

<file path=ppt/slideLayouts/slideLayout790.xml><?xml version="1.0" encoding="utf-8"?>
<p:sldLayout xmlns:a="http://schemas.openxmlformats.org/drawingml/2006/main" xmlns:r="http://schemas.openxmlformats.org/officeDocument/2006/relationships" xmlns:p="http://schemas.openxmlformats.org/presentationml/2006/main"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a:p>
        </p:txBody>
      </p:sp>
      <p:sp>
        <p:nvSpPr>
          <p:cNvPr id="6" name="Inhaltsplatzhalter 6"/>
          <p:cNvSpPr>
            <a:spLocks noGrp="1"/>
          </p:cNvSpPr>
          <p:nvPr>
            <p:ph sz="quarter" idx="13"/>
          </p:nvPr>
        </p:nvSpPr>
        <p:spPr>
          <a:xfrm>
            <a:off x="468317" y="7958"/>
            <a:ext cx="8218487" cy="180689"/>
          </a:xfrm>
        </p:spPr>
        <p:txBody>
          <a:bodyPr anchor="ctr">
            <a:noAutofit/>
          </a:bodyPr>
          <a:lstStyle>
            <a:lvl1pPr algn="r">
              <a:defRPr sz="1200" b="1">
                <a:solidFill>
                  <a:schemeClr val="bg1"/>
                </a:solidFill>
              </a:defRPr>
            </a:lvl1pPr>
          </a:lstStyle>
          <a:p>
            <a:pPr lvl="0"/>
            <a:r>
              <a:rPr lang="en-US" smtClean="0"/>
              <a:t>Click to edit Master text styles</a:t>
            </a:r>
          </a:p>
        </p:txBody>
      </p:sp>
      <p:sp>
        <p:nvSpPr>
          <p:cNvPr id="4" name="Fußzeilenplatzhalter 4"/>
          <p:cNvSpPr>
            <a:spLocks noGrp="1"/>
          </p:cNvSpPr>
          <p:nvPr>
            <p:ph type="ftr" sz="quarter" idx="14"/>
          </p:nvPr>
        </p:nvSpPr>
        <p:spPr/>
        <p:txBody>
          <a:bodyPr/>
          <a:lstStyle>
            <a:lvl1pPr eaLnBrk="1" hangingPunct="1">
              <a:spcBef>
                <a:spcPct val="0"/>
              </a:spcBef>
              <a:buSzTx/>
              <a:buFontTx/>
              <a:buNone/>
              <a:defRPr b="0">
                <a:effectLst>
                  <a:outerShdw blurRad="38100" dist="38100" dir="2700000" algn="tl">
                    <a:srgbClr val="000000">
                      <a:alpha val="43137"/>
                    </a:srgbClr>
                  </a:outerShdw>
                </a:effectLst>
                <a:latin typeface="Arial" pitchFamily="34" charset="0"/>
              </a:defRPr>
            </a:lvl1pPr>
          </a:lstStyle>
          <a:p>
            <a:pPr>
              <a:defRPr/>
            </a:pPr>
            <a:r>
              <a:rPr lang="de-DE"/>
              <a:t>STREAM</a:t>
            </a:r>
          </a:p>
        </p:txBody>
      </p:sp>
      <p:sp>
        <p:nvSpPr>
          <p:cNvPr id="5" name="Foliennummernplatzhalter 5"/>
          <p:cNvSpPr>
            <a:spLocks noGrp="1"/>
          </p:cNvSpPr>
          <p:nvPr>
            <p:ph type="sldNum" sz="quarter" idx="15"/>
          </p:nvPr>
        </p:nvSpPr>
        <p:spPr/>
        <p:txBody>
          <a:bodyPr/>
          <a:lstStyle>
            <a:lvl1pPr eaLnBrk="1" hangingPunct="1">
              <a:spcBef>
                <a:spcPct val="0"/>
              </a:spcBef>
              <a:buSzTx/>
              <a:buFontTx/>
              <a:buNone/>
              <a:defRPr b="0">
                <a:effectLst>
                  <a:outerShdw blurRad="38100" dist="38100" dir="2700000" algn="tl">
                    <a:srgbClr val="000000">
                      <a:alpha val="43137"/>
                    </a:srgbClr>
                  </a:outerShdw>
                </a:effectLst>
                <a:latin typeface="Arial" pitchFamily="34" charset="0"/>
              </a:defRPr>
            </a:lvl1pPr>
          </a:lstStyle>
          <a:p>
            <a:pPr>
              <a:defRPr/>
            </a:pPr>
            <a:fld id="{59624301-E18C-4EA9-A386-AFF3CBF8B2AC}" type="slidenum">
              <a:rPr lang="de-DE"/>
              <a:pPr>
                <a:defRPr/>
              </a:pPr>
              <a:t>‹#›</a:t>
            </a:fld>
            <a:endParaRPr lang="de-DE" dirty="0"/>
          </a:p>
        </p:txBody>
      </p:sp>
    </p:spTree>
  </p:cSld>
  <p:clrMapOvr>
    <a:masterClrMapping/>
  </p:clrMapOvr>
</p:sldLayout>
</file>

<file path=ppt/slideLayouts/slideLayout791.xml><?xml version="1.0" encoding="utf-8"?>
<p:sldLayout xmlns:a="http://schemas.openxmlformats.org/drawingml/2006/main" xmlns:r="http://schemas.openxmlformats.org/officeDocument/2006/relationships" xmlns:p="http://schemas.openxmlformats.org/presentationml/2006/main" preserve="1">
  <p:cSld name="Leer">
    <p:spTree>
      <p:nvGrpSpPr>
        <p:cNvPr id="1" name=""/>
        <p:cNvGrpSpPr/>
        <p:nvPr/>
      </p:nvGrpSpPr>
      <p:grpSpPr>
        <a:xfrm>
          <a:off x="0" y="0"/>
          <a:ext cx="0" cy="0"/>
          <a:chOff x="0" y="0"/>
          <a:chExt cx="0" cy="0"/>
        </a:xfrm>
      </p:grpSpPr>
      <p:sp>
        <p:nvSpPr>
          <p:cNvPr id="5" name="Inhaltsplatzhalter 6"/>
          <p:cNvSpPr>
            <a:spLocks noGrp="1"/>
          </p:cNvSpPr>
          <p:nvPr>
            <p:ph sz="quarter" idx="13"/>
          </p:nvPr>
        </p:nvSpPr>
        <p:spPr>
          <a:xfrm>
            <a:off x="468317" y="7958"/>
            <a:ext cx="8218487" cy="180689"/>
          </a:xfrm>
        </p:spPr>
        <p:txBody>
          <a:bodyPr anchor="ctr">
            <a:noAutofit/>
          </a:bodyPr>
          <a:lstStyle>
            <a:lvl1pPr algn="r">
              <a:defRPr sz="1200" b="1">
                <a:solidFill>
                  <a:schemeClr val="bg1"/>
                </a:solidFill>
              </a:defRPr>
            </a:lvl1pPr>
          </a:lstStyle>
          <a:p>
            <a:pPr lvl="0"/>
            <a:r>
              <a:rPr lang="en-US" smtClean="0"/>
              <a:t>Click to edit Master text styles</a:t>
            </a:r>
          </a:p>
        </p:txBody>
      </p:sp>
      <p:sp>
        <p:nvSpPr>
          <p:cNvPr id="3" name="Fußzeilenplatzhalter 4"/>
          <p:cNvSpPr>
            <a:spLocks noGrp="1"/>
          </p:cNvSpPr>
          <p:nvPr>
            <p:ph type="ftr" sz="quarter" idx="14"/>
          </p:nvPr>
        </p:nvSpPr>
        <p:spPr/>
        <p:txBody>
          <a:bodyPr/>
          <a:lstStyle>
            <a:lvl1pPr eaLnBrk="1" hangingPunct="1">
              <a:spcBef>
                <a:spcPct val="0"/>
              </a:spcBef>
              <a:buSzTx/>
              <a:buFontTx/>
              <a:buNone/>
              <a:defRPr b="0">
                <a:effectLst>
                  <a:outerShdw blurRad="38100" dist="38100" dir="2700000" algn="tl">
                    <a:srgbClr val="000000">
                      <a:alpha val="43137"/>
                    </a:srgbClr>
                  </a:outerShdw>
                </a:effectLst>
                <a:latin typeface="Arial" pitchFamily="34" charset="0"/>
              </a:defRPr>
            </a:lvl1pPr>
          </a:lstStyle>
          <a:p>
            <a:pPr>
              <a:defRPr/>
            </a:pPr>
            <a:r>
              <a:rPr lang="de-DE"/>
              <a:t>STREAM</a:t>
            </a:r>
          </a:p>
        </p:txBody>
      </p:sp>
      <p:sp>
        <p:nvSpPr>
          <p:cNvPr id="4" name="Foliennummernplatzhalter 5"/>
          <p:cNvSpPr>
            <a:spLocks noGrp="1"/>
          </p:cNvSpPr>
          <p:nvPr>
            <p:ph type="sldNum" sz="quarter" idx="15"/>
          </p:nvPr>
        </p:nvSpPr>
        <p:spPr/>
        <p:txBody>
          <a:bodyPr/>
          <a:lstStyle>
            <a:lvl1pPr eaLnBrk="1" hangingPunct="1">
              <a:spcBef>
                <a:spcPct val="0"/>
              </a:spcBef>
              <a:buSzTx/>
              <a:buFontTx/>
              <a:buNone/>
              <a:defRPr b="0">
                <a:effectLst>
                  <a:outerShdw blurRad="38100" dist="38100" dir="2700000" algn="tl">
                    <a:srgbClr val="000000">
                      <a:alpha val="43137"/>
                    </a:srgbClr>
                  </a:outerShdw>
                </a:effectLst>
                <a:latin typeface="Arial" pitchFamily="34" charset="0"/>
              </a:defRPr>
            </a:lvl1pPr>
          </a:lstStyle>
          <a:p>
            <a:pPr>
              <a:defRPr/>
            </a:pPr>
            <a:fld id="{43E97774-583B-4EF3-B1F1-3E5E033151A1}" type="slidenum">
              <a:rPr lang="de-DE"/>
              <a:pPr>
                <a:defRPr/>
              </a:pPr>
              <a:t>‹#›</a:t>
            </a:fld>
            <a:endParaRPr lang="de-DE" dirty="0"/>
          </a:p>
        </p:txBody>
      </p:sp>
    </p:spTree>
  </p:cSld>
  <p:clrMapOvr>
    <a:masterClrMapping/>
  </p:clrMapOvr>
</p:sldLayout>
</file>

<file path=ppt/slideLayouts/slideLayout792.xml><?xml version="1.0" encoding="utf-8"?>
<p:sldLayout xmlns:a="http://schemas.openxmlformats.org/drawingml/2006/main" xmlns:r="http://schemas.openxmlformats.org/officeDocument/2006/relationships" xmlns:p="http://schemas.openxmlformats.org/presentationml/2006/main"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de-DE"/>
          </a:p>
        </p:txBody>
      </p:sp>
      <p:sp>
        <p:nvSpPr>
          <p:cNvPr id="3" name="Inhaltsplatzhalt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Textplatzhalt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Inhaltsplatzhalter 6"/>
          <p:cNvSpPr>
            <a:spLocks noGrp="1"/>
          </p:cNvSpPr>
          <p:nvPr>
            <p:ph sz="quarter" idx="13"/>
          </p:nvPr>
        </p:nvSpPr>
        <p:spPr>
          <a:xfrm>
            <a:off x="468317" y="7958"/>
            <a:ext cx="8218487" cy="180689"/>
          </a:xfrm>
        </p:spPr>
        <p:txBody>
          <a:bodyPr anchor="ctr">
            <a:noAutofit/>
          </a:bodyPr>
          <a:lstStyle>
            <a:lvl1pPr algn="r">
              <a:defRPr sz="1200" b="1">
                <a:solidFill>
                  <a:schemeClr val="bg1"/>
                </a:solidFill>
              </a:defRPr>
            </a:lvl1pPr>
          </a:lstStyle>
          <a:p>
            <a:pPr lvl="0"/>
            <a:r>
              <a:rPr lang="en-US" smtClean="0"/>
              <a:t>Click to edit Master text styles</a:t>
            </a:r>
          </a:p>
        </p:txBody>
      </p:sp>
      <p:sp>
        <p:nvSpPr>
          <p:cNvPr id="6" name="Fußzeilenplatzhalter 4"/>
          <p:cNvSpPr>
            <a:spLocks noGrp="1"/>
          </p:cNvSpPr>
          <p:nvPr>
            <p:ph type="ftr" sz="quarter" idx="14"/>
          </p:nvPr>
        </p:nvSpPr>
        <p:spPr/>
        <p:txBody>
          <a:bodyPr/>
          <a:lstStyle>
            <a:lvl1pPr eaLnBrk="1" hangingPunct="1">
              <a:spcBef>
                <a:spcPct val="0"/>
              </a:spcBef>
              <a:buSzTx/>
              <a:buFontTx/>
              <a:buNone/>
              <a:defRPr b="0">
                <a:effectLst>
                  <a:outerShdw blurRad="38100" dist="38100" dir="2700000" algn="tl">
                    <a:srgbClr val="000000">
                      <a:alpha val="43137"/>
                    </a:srgbClr>
                  </a:outerShdw>
                </a:effectLst>
                <a:latin typeface="Arial" pitchFamily="34" charset="0"/>
              </a:defRPr>
            </a:lvl1pPr>
          </a:lstStyle>
          <a:p>
            <a:pPr>
              <a:defRPr/>
            </a:pPr>
            <a:r>
              <a:rPr lang="de-DE"/>
              <a:t>STREAM</a:t>
            </a:r>
          </a:p>
        </p:txBody>
      </p:sp>
      <p:sp>
        <p:nvSpPr>
          <p:cNvPr id="7" name="Foliennummernplatzhalter 5"/>
          <p:cNvSpPr>
            <a:spLocks noGrp="1"/>
          </p:cNvSpPr>
          <p:nvPr>
            <p:ph type="sldNum" sz="quarter" idx="15"/>
          </p:nvPr>
        </p:nvSpPr>
        <p:spPr/>
        <p:txBody>
          <a:bodyPr/>
          <a:lstStyle>
            <a:lvl1pPr eaLnBrk="1" hangingPunct="1">
              <a:spcBef>
                <a:spcPct val="0"/>
              </a:spcBef>
              <a:buSzTx/>
              <a:buFontTx/>
              <a:buNone/>
              <a:defRPr b="0">
                <a:effectLst>
                  <a:outerShdw blurRad="38100" dist="38100" dir="2700000" algn="tl">
                    <a:srgbClr val="000000">
                      <a:alpha val="43137"/>
                    </a:srgbClr>
                  </a:outerShdw>
                </a:effectLst>
                <a:latin typeface="Arial" pitchFamily="34" charset="0"/>
              </a:defRPr>
            </a:lvl1pPr>
          </a:lstStyle>
          <a:p>
            <a:pPr>
              <a:defRPr/>
            </a:pPr>
            <a:fld id="{6EDBF0E8-4438-4C57-B501-470921C362FF}" type="slidenum">
              <a:rPr lang="de-DE"/>
              <a:pPr>
                <a:defRPr/>
              </a:pPr>
              <a:t>‹#›</a:t>
            </a:fld>
            <a:endParaRPr lang="de-DE" dirty="0"/>
          </a:p>
        </p:txBody>
      </p:sp>
    </p:spTree>
  </p:cSld>
  <p:clrMapOvr>
    <a:masterClrMapping/>
  </p:clrMapOvr>
</p:sldLayout>
</file>

<file path=ppt/slideLayouts/slideLayout793.xml><?xml version="1.0" encoding="utf-8"?>
<p:sldLayout xmlns:a="http://schemas.openxmlformats.org/drawingml/2006/main" xmlns:r="http://schemas.openxmlformats.org/officeDocument/2006/relationships" xmlns:p="http://schemas.openxmlformats.org/presentationml/2006/main"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de-DE"/>
          </a:p>
        </p:txBody>
      </p:sp>
      <p:sp>
        <p:nvSpPr>
          <p:cNvPr id="3" name="Bildplatzhalt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de-DE" noProof="0" dirty="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Inhaltsplatzhalter 6"/>
          <p:cNvSpPr>
            <a:spLocks noGrp="1"/>
          </p:cNvSpPr>
          <p:nvPr>
            <p:ph sz="quarter" idx="13"/>
          </p:nvPr>
        </p:nvSpPr>
        <p:spPr>
          <a:xfrm>
            <a:off x="468317" y="7958"/>
            <a:ext cx="8218487" cy="180689"/>
          </a:xfrm>
        </p:spPr>
        <p:txBody>
          <a:bodyPr anchor="ctr">
            <a:noAutofit/>
          </a:bodyPr>
          <a:lstStyle>
            <a:lvl1pPr algn="r">
              <a:defRPr sz="1200" b="1">
                <a:solidFill>
                  <a:schemeClr val="bg1"/>
                </a:solidFill>
              </a:defRPr>
            </a:lvl1pPr>
          </a:lstStyle>
          <a:p>
            <a:pPr lvl="0"/>
            <a:r>
              <a:rPr lang="en-US" smtClean="0"/>
              <a:t>Click to edit Master text styles</a:t>
            </a:r>
          </a:p>
        </p:txBody>
      </p:sp>
      <p:sp>
        <p:nvSpPr>
          <p:cNvPr id="6" name="Fußzeilenplatzhalter 4"/>
          <p:cNvSpPr>
            <a:spLocks noGrp="1"/>
          </p:cNvSpPr>
          <p:nvPr>
            <p:ph type="ftr" sz="quarter" idx="14"/>
          </p:nvPr>
        </p:nvSpPr>
        <p:spPr/>
        <p:txBody>
          <a:bodyPr/>
          <a:lstStyle>
            <a:lvl1pPr eaLnBrk="1" hangingPunct="1">
              <a:spcBef>
                <a:spcPct val="0"/>
              </a:spcBef>
              <a:buSzTx/>
              <a:buFontTx/>
              <a:buNone/>
              <a:defRPr b="0">
                <a:effectLst>
                  <a:outerShdw blurRad="38100" dist="38100" dir="2700000" algn="tl">
                    <a:srgbClr val="000000">
                      <a:alpha val="43137"/>
                    </a:srgbClr>
                  </a:outerShdw>
                </a:effectLst>
                <a:latin typeface="Arial" pitchFamily="34" charset="0"/>
              </a:defRPr>
            </a:lvl1pPr>
          </a:lstStyle>
          <a:p>
            <a:pPr>
              <a:defRPr/>
            </a:pPr>
            <a:r>
              <a:rPr lang="de-DE"/>
              <a:t>STREAM</a:t>
            </a:r>
          </a:p>
        </p:txBody>
      </p:sp>
      <p:sp>
        <p:nvSpPr>
          <p:cNvPr id="7" name="Foliennummernplatzhalter 5"/>
          <p:cNvSpPr>
            <a:spLocks noGrp="1"/>
          </p:cNvSpPr>
          <p:nvPr>
            <p:ph type="sldNum" sz="quarter" idx="15"/>
          </p:nvPr>
        </p:nvSpPr>
        <p:spPr/>
        <p:txBody>
          <a:bodyPr/>
          <a:lstStyle>
            <a:lvl1pPr eaLnBrk="1" hangingPunct="1">
              <a:spcBef>
                <a:spcPct val="0"/>
              </a:spcBef>
              <a:buSzTx/>
              <a:buFontTx/>
              <a:buNone/>
              <a:defRPr b="0">
                <a:effectLst>
                  <a:outerShdw blurRad="38100" dist="38100" dir="2700000" algn="tl">
                    <a:srgbClr val="000000">
                      <a:alpha val="43137"/>
                    </a:srgbClr>
                  </a:outerShdw>
                </a:effectLst>
                <a:latin typeface="Arial" pitchFamily="34" charset="0"/>
              </a:defRPr>
            </a:lvl1pPr>
          </a:lstStyle>
          <a:p>
            <a:pPr>
              <a:defRPr/>
            </a:pPr>
            <a:fld id="{8BEB68FC-767B-42FB-AEBD-612487E72DCE}" type="slidenum">
              <a:rPr lang="de-DE"/>
              <a:pPr>
                <a:defRPr/>
              </a:pPr>
              <a:t>‹#›</a:t>
            </a:fld>
            <a:endParaRPr lang="de-DE" dirty="0"/>
          </a:p>
        </p:txBody>
      </p:sp>
    </p:spTree>
  </p:cSld>
  <p:clrMapOvr>
    <a:masterClrMapping/>
  </p:clrMapOvr>
</p:sldLayout>
</file>

<file path=ppt/slideLayouts/slideLayout794.xml><?xml version="1.0" encoding="utf-8"?>
<p:sldLayout xmlns:a="http://schemas.openxmlformats.org/drawingml/2006/main" xmlns:r="http://schemas.openxmlformats.org/officeDocument/2006/relationships" xmlns:p="http://schemas.openxmlformats.org/presentationml/2006/main" preserve="1">
  <p:cSld name="3_Titelfolie">
    <p:spTree>
      <p:nvGrpSpPr>
        <p:cNvPr id="1" name=""/>
        <p:cNvGrpSpPr/>
        <p:nvPr/>
      </p:nvGrpSpPr>
      <p:grpSpPr>
        <a:xfrm>
          <a:off x="0" y="0"/>
          <a:ext cx="0" cy="0"/>
          <a:chOff x="0" y="0"/>
          <a:chExt cx="0" cy="0"/>
        </a:xfrm>
      </p:grpSpPr>
      <p:pic>
        <p:nvPicPr>
          <p:cNvPr id="4" name="Picture 4" descr="http://www.metalyse.com/home/_jcr_content/leftpar/l1_1_1_1_columns/1-1-1-1_3_col/teaserstandard/image.1859392952.image.png"/>
          <p:cNvPicPr>
            <a:picLocks noChangeAspect="1" noChangeArrowheads="1"/>
          </p:cNvPicPr>
          <p:nvPr/>
        </p:nvPicPr>
        <p:blipFill>
          <a:blip r:embed="rId2" cstate="print"/>
          <a:srcRect/>
          <a:stretch>
            <a:fillRect/>
          </a:stretch>
        </p:blipFill>
        <p:spPr bwMode="auto">
          <a:xfrm>
            <a:off x="1504950" y="2220913"/>
            <a:ext cx="5845175" cy="3321050"/>
          </a:xfrm>
          <a:prstGeom prst="rect">
            <a:avLst/>
          </a:prstGeom>
          <a:noFill/>
          <a:ln w="9525">
            <a:noFill/>
            <a:miter lim="800000"/>
            <a:headEnd/>
            <a:tailEnd/>
          </a:ln>
        </p:spPr>
      </p:pic>
      <p:sp>
        <p:nvSpPr>
          <p:cNvPr id="5" name="Rechteck 8"/>
          <p:cNvSpPr/>
          <p:nvPr/>
        </p:nvSpPr>
        <p:spPr>
          <a:xfrm>
            <a:off x="755576" y="1533172"/>
            <a:ext cx="7560000" cy="4023582"/>
          </a:xfrm>
          <a:prstGeom prst="rect">
            <a:avLst/>
          </a:prstGeom>
          <a:noFill/>
          <a:ln>
            <a:gradFill>
              <a:gsLst>
                <a:gs pos="100000">
                  <a:schemeClr val="accent1"/>
                </a:gs>
                <a:gs pos="50000">
                  <a:schemeClr val="accent1">
                    <a:tint val="44500"/>
                    <a:satMod val="160000"/>
                  </a:schemeClr>
                </a:gs>
                <a:gs pos="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20000"/>
              </a:spcBef>
              <a:buClr>
                <a:srgbClr val="A4D867"/>
              </a:buClr>
              <a:buSzPct val="50000"/>
              <a:buFont typeface="Monotype Sorts" pitchFamily="2" charset="2"/>
              <a:buNone/>
              <a:defRPr/>
            </a:pPr>
            <a:endParaRPr lang="de-DE" sz="3600" b="1">
              <a:solidFill>
                <a:prstClr val="white"/>
              </a:solidFill>
              <a:effectLst/>
            </a:endParaRPr>
          </a:p>
        </p:txBody>
      </p:sp>
      <p:sp>
        <p:nvSpPr>
          <p:cNvPr id="6" name="Abgerundetes Rechteck 7"/>
          <p:cNvSpPr/>
          <p:nvPr/>
        </p:nvSpPr>
        <p:spPr>
          <a:xfrm rot="10800000">
            <a:off x="755576" y="1196752"/>
            <a:ext cx="7560840" cy="1152128"/>
          </a:xfrm>
          <a:prstGeom prst="roundRect">
            <a:avLst/>
          </a:prstGeom>
          <a:gradFill>
            <a:gsLst>
              <a:gs pos="0">
                <a:schemeClr val="accent1"/>
              </a:gs>
              <a:gs pos="1000">
                <a:schemeClr val="accent1">
                  <a:lumMod val="20000"/>
                  <a:lumOff val="80000"/>
                </a:schemeClr>
              </a:gs>
              <a:gs pos="64000">
                <a:schemeClr val="accent1"/>
              </a:gs>
            </a:gsLst>
          </a:gradFill>
          <a:ln/>
        </p:spPr>
        <p:style>
          <a:lnRef idx="0">
            <a:schemeClr val="accent1"/>
          </a:lnRef>
          <a:fillRef idx="3">
            <a:schemeClr val="accent1"/>
          </a:fillRef>
          <a:effectRef idx="3">
            <a:schemeClr val="accent1"/>
          </a:effectRef>
          <a:fontRef idx="minor">
            <a:schemeClr val="lt1"/>
          </a:fontRef>
        </p:style>
        <p:txBody>
          <a:bodyPr anchor="ctr"/>
          <a:lstStyle/>
          <a:p>
            <a:pPr algn="ctr" eaLnBrk="0" hangingPunct="0">
              <a:spcBef>
                <a:spcPct val="20000"/>
              </a:spcBef>
              <a:buClr>
                <a:srgbClr val="A4D867"/>
              </a:buClr>
              <a:buSzPct val="50000"/>
              <a:buFont typeface="Monotype Sorts" pitchFamily="2" charset="2"/>
              <a:buNone/>
              <a:defRPr/>
            </a:pPr>
            <a:endParaRPr lang="de-DE" sz="3600" b="1">
              <a:solidFill>
                <a:prstClr val="white"/>
              </a:solidFill>
              <a:effectLst/>
            </a:endParaRPr>
          </a:p>
        </p:txBody>
      </p:sp>
      <p:sp>
        <p:nvSpPr>
          <p:cNvPr id="3" name="Untertitel 2"/>
          <p:cNvSpPr>
            <a:spLocks noGrp="1"/>
          </p:cNvSpPr>
          <p:nvPr>
            <p:ph type="subTitle" idx="1"/>
          </p:nvPr>
        </p:nvSpPr>
        <p:spPr>
          <a:xfrm>
            <a:off x="5868145" y="2873505"/>
            <a:ext cx="2232248" cy="2016223"/>
          </a:xfrm>
        </p:spPr>
        <p:txBody>
          <a:bodyPr/>
          <a:lstStyle>
            <a:lvl1pPr marL="0" indent="0" algn="ctr">
              <a:buNone/>
              <a:defRPr>
                <a:solidFill>
                  <a:srgbClr val="FF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de-DE" dirty="0"/>
          </a:p>
        </p:txBody>
      </p:sp>
      <p:sp>
        <p:nvSpPr>
          <p:cNvPr id="2" name="Titel 1"/>
          <p:cNvSpPr>
            <a:spLocks noGrp="1"/>
          </p:cNvSpPr>
          <p:nvPr>
            <p:ph type="ctrTitle"/>
          </p:nvPr>
        </p:nvSpPr>
        <p:spPr>
          <a:xfrm>
            <a:off x="899592" y="1196752"/>
            <a:ext cx="7344816" cy="1152130"/>
          </a:xfrm>
        </p:spPr>
        <p:txBody>
          <a:bodyPr/>
          <a:lstStyle>
            <a:lvl1pPr algn="ctr">
              <a:defRPr>
                <a:solidFill>
                  <a:schemeClr val="bg1"/>
                </a:solidFill>
              </a:defRPr>
            </a:lvl1pPr>
          </a:lstStyle>
          <a:p>
            <a:r>
              <a:rPr lang="en-US" smtClean="0"/>
              <a:t>Click to edit Master title style</a:t>
            </a:r>
            <a:endParaRPr lang="de-DE" dirty="0"/>
          </a:p>
        </p:txBody>
      </p:sp>
      <p:sp>
        <p:nvSpPr>
          <p:cNvPr id="7" name="Fußzeilenplatzhalter 4"/>
          <p:cNvSpPr>
            <a:spLocks noGrp="1"/>
          </p:cNvSpPr>
          <p:nvPr>
            <p:ph type="ftr" sz="quarter" idx="10"/>
          </p:nvPr>
        </p:nvSpPr>
        <p:spPr/>
        <p:txBody>
          <a:bodyPr/>
          <a:lstStyle>
            <a:lvl1pPr eaLnBrk="1" hangingPunct="1">
              <a:spcBef>
                <a:spcPct val="0"/>
              </a:spcBef>
              <a:buSzTx/>
              <a:buFontTx/>
              <a:buNone/>
              <a:defRPr b="0">
                <a:effectLst>
                  <a:outerShdw blurRad="38100" dist="38100" dir="2700000" algn="tl">
                    <a:srgbClr val="000000">
                      <a:alpha val="43137"/>
                    </a:srgbClr>
                  </a:outerShdw>
                </a:effectLst>
                <a:latin typeface="Arial" pitchFamily="34" charset="0"/>
              </a:defRPr>
            </a:lvl1pPr>
          </a:lstStyle>
          <a:p>
            <a:pPr>
              <a:defRPr/>
            </a:pPr>
            <a:r>
              <a:rPr lang="de-DE"/>
              <a:t>STREAM</a:t>
            </a:r>
          </a:p>
        </p:txBody>
      </p:sp>
      <p:sp>
        <p:nvSpPr>
          <p:cNvPr id="8" name="Foliennummernplatzhalter 5"/>
          <p:cNvSpPr>
            <a:spLocks noGrp="1"/>
          </p:cNvSpPr>
          <p:nvPr>
            <p:ph type="sldNum" sz="quarter" idx="11"/>
          </p:nvPr>
        </p:nvSpPr>
        <p:spPr/>
        <p:txBody>
          <a:bodyPr/>
          <a:lstStyle>
            <a:lvl1pPr eaLnBrk="1" hangingPunct="1">
              <a:spcBef>
                <a:spcPct val="0"/>
              </a:spcBef>
              <a:buSzTx/>
              <a:buFontTx/>
              <a:buNone/>
              <a:defRPr b="0">
                <a:effectLst>
                  <a:outerShdw blurRad="38100" dist="38100" dir="2700000" algn="tl">
                    <a:srgbClr val="000000">
                      <a:alpha val="43137"/>
                    </a:srgbClr>
                  </a:outerShdw>
                </a:effectLst>
                <a:latin typeface="Arial" pitchFamily="34" charset="0"/>
              </a:defRPr>
            </a:lvl1pPr>
          </a:lstStyle>
          <a:p>
            <a:pPr>
              <a:defRPr/>
            </a:pPr>
            <a:fld id="{D8F2BDA5-BE1D-4095-B353-016CAD87495F}" type="slidenum">
              <a:rPr lang="de-DE"/>
              <a:pPr>
                <a:defRPr/>
              </a:pPr>
              <a:t>‹#›</a:t>
            </a:fld>
            <a:endParaRPr lang="de-DE" dirty="0"/>
          </a:p>
        </p:txBody>
      </p:sp>
    </p:spTree>
  </p:cSld>
  <p:clrMapOvr>
    <a:masterClrMapping/>
  </p:clrMapOvr>
</p:sldLayout>
</file>

<file path=ppt/slideLayouts/slideLayout795.xml><?xml version="1.0" encoding="utf-8"?>
<p:sldLayout xmlns:a="http://schemas.openxmlformats.org/drawingml/2006/main" xmlns:r="http://schemas.openxmlformats.org/officeDocument/2006/relationships" xmlns:p="http://schemas.openxmlformats.org/presentationml/2006/main" preserve="1">
  <p:cSld name="2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a:p>
        </p:txBody>
      </p:sp>
      <p:sp>
        <p:nvSpPr>
          <p:cNvPr id="3" name="Inhaltsplatzhalt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7" name="Inhaltsplatzhalter 6"/>
          <p:cNvSpPr>
            <a:spLocks noGrp="1"/>
          </p:cNvSpPr>
          <p:nvPr>
            <p:ph sz="quarter" idx="13"/>
          </p:nvPr>
        </p:nvSpPr>
        <p:spPr>
          <a:xfrm>
            <a:off x="468317" y="7958"/>
            <a:ext cx="8218487" cy="180689"/>
          </a:xfrm>
        </p:spPr>
        <p:txBody>
          <a:bodyPr anchor="ctr">
            <a:noAutofit/>
          </a:bodyPr>
          <a:lstStyle>
            <a:lvl1pPr algn="r">
              <a:defRPr sz="1200" b="1">
                <a:solidFill>
                  <a:schemeClr val="bg1"/>
                </a:solidFill>
              </a:defRPr>
            </a:lvl1pPr>
          </a:lstStyle>
          <a:p>
            <a:pPr lvl="0"/>
            <a:r>
              <a:rPr lang="en-US" smtClean="0"/>
              <a:t>Click to edit Master text styles</a:t>
            </a:r>
          </a:p>
        </p:txBody>
      </p:sp>
      <p:sp>
        <p:nvSpPr>
          <p:cNvPr id="5" name="Fußzeilenplatzhalter 4"/>
          <p:cNvSpPr>
            <a:spLocks noGrp="1"/>
          </p:cNvSpPr>
          <p:nvPr>
            <p:ph type="ftr" sz="quarter" idx="14"/>
          </p:nvPr>
        </p:nvSpPr>
        <p:spPr/>
        <p:txBody>
          <a:bodyPr/>
          <a:lstStyle>
            <a:lvl1pPr eaLnBrk="1" hangingPunct="1">
              <a:spcBef>
                <a:spcPct val="0"/>
              </a:spcBef>
              <a:buSzTx/>
              <a:buFontTx/>
              <a:buNone/>
              <a:defRPr b="0">
                <a:effectLst>
                  <a:outerShdw blurRad="38100" dist="38100" dir="2700000" algn="tl">
                    <a:srgbClr val="000000">
                      <a:alpha val="43137"/>
                    </a:srgbClr>
                  </a:outerShdw>
                </a:effectLst>
                <a:latin typeface="Arial" pitchFamily="34" charset="0"/>
              </a:defRPr>
            </a:lvl1pPr>
          </a:lstStyle>
          <a:p>
            <a:pPr>
              <a:defRPr/>
            </a:pPr>
            <a:r>
              <a:rPr lang="de-DE"/>
              <a:t>STREAM</a:t>
            </a:r>
          </a:p>
        </p:txBody>
      </p:sp>
      <p:sp>
        <p:nvSpPr>
          <p:cNvPr id="6" name="Foliennummernplatzhalter 5"/>
          <p:cNvSpPr>
            <a:spLocks noGrp="1"/>
          </p:cNvSpPr>
          <p:nvPr>
            <p:ph type="sldNum" sz="quarter" idx="15"/>
          </p:nvPr>
        </p:nvSpPr>
        <p:spPr/>
        <p:txBody>
          <a:bodyPr/>
          <a:lstStyle>
            <a:lvl1pPr eaLnBrk="1" hangingPunct="1">
              <a:spcBef>
                <a:spcPct val="0"/>
              </a:spcBef>
              <a:buSzTx/>
              <a:buFontTx/>
              <a:buNone/>
              <a:defRPr b="0">
                <a:effectLst>
                  <a:outerShdw blurRad="38100" dist="38100" dir="2700000" algn="tl">
                    <a:srgbClr val="000000">
                      <a:alpha val="43137"/>
                    </a:srgbClr>
                  </a:outerShdw>
                </a:effectLst>
                <a:latin typeface="Arial" pitchFamily="34" charset="0"/>
              </a:defRPr>
            </a:lvl1pPr>
          </a:lstStyle>
          <a:p>
            <a:pPr>
              <a:defRPr/>
            </a:pPr>
            <a:fld id="{D4488701-A02F-49AF-9DE8-0AAF348890F4}" type="slidenum">
              <a:rPr lang="de-DE"/>
              <a:pPr>
                <a:defRPr/>
              </a:pPr>
              <a:t>‹#›</a:t>
            </a:fld>
            <a:endParaRPr lang="de-DE" dirty="0"/>
          </a:p>
        </p:txBody>
      </p:sp>
    </p:spTree>
  </p:cSld>
  <p:clrMapOvr>
    <a:masterClrMapping/>
  </p:clrMapOvr>
</p:sldLayout>
</file>

<file path=ppt/slideLayouts/slideLayout796.xml><?xml version="1.0" encoding="utf-8"?>
<p:sldLayout xmlns:a="http://schemas.openxmlformats.org/drawingml/2006/main" xmlns:r="http://schemas.openxmlformats.org/officeDocument/2006/relationships" xmlns:p="http://schemas.openxmlformats.org/presentationml/2006/main" preserve="1">
  <p:cSld name="3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a:p>
        </p:txBody>
      </p:sp>
      <p:sp>
        <p:nvSpPr>
          <p:cNvPr id="3" name="Inhaltsplatzhalter 2"/>
          <p:cNvSpPr>
            <a:spLocks noGrp="1"/>
          </p:cNvSpPr>
          <p:nvPr>
            <p:ph idx="1"/>
          </p:nvPr>
        </p:nvSpPr>
        <p:spPr>
          <a:xfrm>
            <a:off x="457200" y="1412784"/>
            <a:ext cx="8229600" cy="475252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5" name="Inhaltsplatzhalter 6"/>
          <p:cNvSpPr>
            <a:spLocks noGrp="1"/>
          </p:cNvSpPr>
          <p:nvPr>
            <p:ph sz="quarter" idx="13"/>
          </p:nvPr>
        </p:nvSpPr>
        <p:spPr>
          <a:xfrm>
            <a:off x="468317" y="7958"/>
            <a:ext cx="8218487" cy="180689"/>
          </a:xfrm>
        </p:spPr>
        <p:txBody>
          <a:bodyPr anchor="ctr">
            <a:noAutofit/>
          </a:bodyPr>
          <a:lstStyle>
            <a:lvl1pPr algn="r">
              <a:defRPr sz="1200" b="1">
                <a:solidFill>
                  <a:schemeClr val="bg1"/>
                </a:solidFill>
              </a:defRPr>
            </a:lvl1pPr>
          </a:lstStyle>
          <a:p>
            <a:pPr lvl="0"/>
            <a:r>
              <a:rPr lang="en-US" smtClean="0"/>
              <a:t>Click to edit Master text styles</a:t>
            </a:r>
          </a:p>
        </p:txBody>
      </p:sp>
      <p:sp>
        <p:nvSpPr>
          <p:cNvPr id="6" name="Foliennummernplatzhalter 5"/>
          <p:cNvSpPr>
            <a:spLocks noGrp="1"/>
          </p:cNvSpPr>
          <p:nvPr>
            <p:ph type="sldNum" sz="quarter" idx="14"/>
          </p:nvPr>
        </p:nvSpPr>
        <p:spPr/>
        <p:txBody>
          <a:bodyPr/>
          <a:lstStyle>
            <a:lvl1pPr eaLnBrk="1" hangingPunct="1">
              <a:spcBef>
                <a:spcPct val="0"/>
              </a:spcBef>
              <a:buSzTx/>
              <a:buFontTx/>
              <a:buNone/>
              <a:defRPr b="0">
                <a:effectLst>
                  <a:outerShdw blurRad="38100" dist="38100" dir="2700000" algn="tl">
                    <a:srgbClr val="000000">
                      <a:alpha val="43137"/>
                    </a:srgbClr>
                  </a:outerShdw>
                </a:effectLst>
                <a:latin typeface="Arial" pitchFamily="34" charset="0"/>
              </a:defRPr>
            </a:lvl1pPr>
          </a:lstStyle>
          <a:p>
            <a:pPr>
              <a:defRPr/>
            </a:pPr>
            <a:fld id="{F5108876-1854-44AC-B28F-B4BB86422FA5}" type="slidenum">
              <a:rPr lang="de-DE"/>
              <a:pPr>
                <a:defRPr/>
              </a:pPr>
              <a:t>‹#›</a:t>
            </a:fld>
            <a:endParaRPr lang="de-DE" dirty="0"/>
          </a:p>
        </p:txBody>
      </p:sp>
    </p:spTree>
  </p:cSld>
  <p:clrMapOvr>
    <a:masterClrMapping/>
  </p:clrMapOvr>
</p:sldLayout>
</file>

<file path=ppt/slideLayouts/slideLayout797.xml><?xml version="1.0" encoding="utf-8"?>
<p:sldLayout xmlns:a="http://schemas.openxmlformats.org/drawingml/2006/main" xmlns:r="http://schemas.openxmlformats.org/officeDocument/2006/relationships" xmlns:p="http://schemas.openxmlformats.org/presentationml/2006/main" preserve="1">
  <p:cSld name="1_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a:p>
        </p:txBody>
      </p:sp>
      <p:sp>
        <p:nvSpPr>
          <p:cNvPr id="3" name="Inhaltsplatzhalt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Inhaltsplatzhalt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8" name="Inhaltsplatzhalter 6"/>
          <p:cNvSpPr>
            <a:spLocks noGrp="1"/>
          </p:cNvSpPr>
          <p:nvPr>
            <p:ph sz="quarter" idx="13"/>
          </p:nvPr>
        </p:nvSpPr>
        <p:spPr>
          <a:xfrm>
            <a:off x="468317" y="7958"/>
            <a:ext cx="8218487" cy="180689"/>
          </a:xfrm>
        </p:spPr>
        <p:txBody>
          <a:bodyPr anchor="ctr">
            <a:noAutofit/>
          </a:bodyPr>
          <a:lstStyle>
            <a:lvl1pPr algn="r">
              <a:defRPr sz="1200" b="1">
                <a:solidFill>
                  <a:schemeClr val="bg1"/>
                </a:solidFill>
              </a:defRPr>
            </a:lvl1pPr>
          </a:lstStyle>
          <a:p>
            <a:pPr lvl="0"/>
            <a:r>
              <a:rPr lang="en-US" smtClean="0"/>
              <a:t>Click to edit Master text styles</a:t>
            </a:r>
          </a:p>
        </p:txBody>
      </p:sp>
      <p:sp>
        <p:nvSpPr>
          <p:cNvPr id="6" name="Fußzeilenplatzhalter 4"/>
          <p:cNvSpPr>
            <a:spLocks noGrp="1"/>
          </p:cNvSpPr>
          <p:nvPr>
            <p:ph type="ftr" sz="quarter" idx="14"/>
          </p:nvPr>
        </p:nvSpPr>
        <p:spPr/>
        <p:txBody>
          <a:bodyPr/>
          <a:lstStyle>
            <a:lvl1pPr eaLnBrk="1" hangingPunct="1">
              <a:spcBef>
                <a:spcPct val="0"/>
              </a:spcBef>
              <a:buSzTx/>
              <a:buFontTx/>
              <a:buNone/>
              <a:defRPr b="0">
                <a:effectLst>
                  <a:outerShdw blurRad="38100" dist="38100" dir="2700000" algn="tl">
                    <a:srgbClr val="000000">
                      <a:alpha val="43137"/>
                    </a:srgbClr>
                  </a:outerShdw>
                </a:effectLst>
                <a:latin typeface="Arial" pitchFamily="34" charset="0"/>
              </a:defRPr>
            </a:lvl1pPr>
          </a:lstStyle>
          <a:p>
            <a:pPr>
              <a:defRPr/>
            </a:pPr>
            <a:r>
              <a:rPr lang="de-DE"/>
              <a:t>STREAM</a:t>
            </a:r>
          </a:p>
        </p:txBody>
      </p:sp>
      <p:sp>
        <p:nvSpPr>
          <p:cNvPr id="7" name="Foliennummernplatzhalter 5"/>
          <p:cNvSpPr>
            <a:spLocks noGrp="1"/>
          </p:cNvSpPr>
          <p:nvPr>
            <p:ph type="sldNum" sz="quarter" idx="15"/>
          </p:nvPr>
        </p:nvSpPr>
        <p:spPr/>
        <p:txBody>
          <a:bodyPr/>
          <a:lstStyle>
            <a:lvl1pPr eaLnBrk="1" hangingPunct="1">
              <a:spcBef>
                <a:spcPct val="0"/>
              </a:spcBef>
              <a:buSzTx/>
              <a:buFontTx/>
              <a:buNone/>
              <a:defRPr b="0">
                <a:effectLst>
                  <a:outerShdw blurRad="38100" dist="38100" dir="2700000" algn="tl">
                    <a:srgbClr val="000000">
                      <a:alpha val="43137"/>
                    </a:srgbClr>
                  </a:outerShdw>
                </a:effectLst>
                <a:latin typeface="Arial" pitchFamily="34" charset="0"/>
              </a:defRPr>
            </a:lvl1pPr>
          </a:lstStyle>
          <a:p>
            <a:pPr>
              <a:defRPr/>
            </a:pPr>
            <a:fld id="{CF6AE5A5-A996-4D9B-A916-616E911B3562}" type="slidenum">
              <a:rPr lang="de-DE"/>
              <a:pPr>
                <a:defRPr/>
              </a:pPr>
              <a:t>‹#›</a:t>
            </a:fld>
            <a:endParaRPr lang="de-DE" dirty="0"/>
          </a:p>
        </p:txBody>
      </p:sp>
    </p:spTree>
  </p:cSld>
  <p:clrMapOvr>
    <a:masterClrMapping/>
  </p:clrMapOvr>
</p:sldLayout>
</file>

<file path=ppt/slideLayouts/slideLayout798.xml><?xml version="1.0" encoding="utf-8"?>
<p:sldLayout xmlns:a="http://schemas.openxmlformats.org/drawingml/2006/main" xmlns:r="http://schemas.openxmlformats.org/officeDocument/2006/relationships" xmlns:p="http://schemas.openxmlformats.org/presentationml/2006/main" preserve="1">
  <p:cSld name="1_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en-US" smtClean="0"/>
              <a:t>Click to edit Master title style</a:t>
            </a:r>
            <a:endParaRPr lang="de-DE"/>
          </a:p>
        </p:txBody>
      </p:sp>
      <p:sp>
        <p:nvSpPr>
          <p:cNvPr id="3" name="Textplatzhalter 2"/>
          <p:cNvSpPr>
            <a:spLocks noGrp="1"/>
          </p:cNvSpPr>
          <p:nvPr>
            <p:ph type="body" idx="1"/>
          </p:nvPr>
        </p:nvSpPr>
        <p:spPr>
          <a:xfrm>
            <a:off x="457200" y="1340768"/>
            <a:ext cx="4040188" cy="4237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Inhaltsplatzhalter 3"/>
          <p:cNvSpPr>
            <a:spLocks noGrp="1"/>
          </p:cNvSpPr>
          <p:nvPr>
            <p:ph sz="half" idx="2"/>
          </p:nvPr>
        </p:nvSpPr>
        <p:spPr>
          <a:xfrm>
            <a:off x="457200" y="1772816"/>
            <a:ext cx="4040188" cy="394297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dirty="0"/>
          </a:p>
        </p:txBody>
      </p:sp>
      <p:sp>
        <p:nvSpPr>
          <p:cNvPr id="5" name="Textplatzhalter 4"/>
          <p:cNvSpPr>
            <a:spLocks noGrp="1"/>
          </p:cNvSpPr>
          <p:nvPr>
            <p:ph type="body" sz="quarter" idx="3"/>
          </p:nvPr>
        </p:nvSpPr>
        <p:spPr>
          <a:xfrm>
            <a:off x="4645029" y="1340768"/>
            <a:ext cx="4041775" cy="4237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Inhaltsplatzhalter 5"/>
          <p:cNvSpPr>
            <a:spLocks noGrp="1"/>
          </p:cNvSpPr>
          <p:nvPr>
            <p:ph sz="quarter" idx="4"/>
          </p:nvPr>
        </p:nvSpPr>
        <p:spPr>
          <a:xfrm>
            <a:off x="4645029" y="1772816"/>
            <a:ext cx="4041775" cy="394297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dirty="0"/>
          </a:p>
        </p:txBody>
      </p:sp>
      <p:sp>
        <p:nvSpPr>
          <p:cNvPr id="10" name="Inhaltsplatzhalter 6"/>
          <p:cNvSpPr>
            <a:spLocks noGrp="1"/>
          </p:cNvSpPr>
          <p:nvPr>
            <p:ph sz="quarter" idx="13"/>
          </p:nvPr>
        </p:nvSpPr>
        <p:spPr>
          <a:xfrm>
            <a:off x="468317" y="7958"/>
            <a:ext cx="8218487" cy="180689"/>
          </a:xfrm>
        </p:spPr>
        <p:txBody>
          <a:bodyPr anchor="ctr">
            <a:noAutofit/>
          </a:bodyPr>
          <a:lstStyle>
            <a:lvl1pPr algn="r">
              <a:defRPr sz="1200" b="1">
                <a:solidFill>
                  <a:schemeClr val="bg1"/>
                </a:solidFill>
              </a:defRPr>
            </a:lvl1pPr>
          </a:lstStyle>
          <a:p>
            <a:pPr lvl="0"/>
            <a:r>
              <a:rPr lang="en-US" smtClean="0"/>
              <a:t>Click to edit Master text styles</a:t>
            </a:r>
          </a:p>
        </p:txBody>
      </p:sp>
      <p:sp>
        <p:nvSpPr>
          <p:cNvPr id="8" name="Fußzeilenplatzhalter 4"/>
          <p:cNvSpPr>
            <a:spLocks noGrp="1"/>
          </p:cNvSpPr>
          <p:nvPr>
            <p:ph type="ftr" sz="quarter" idx="14"/>
          </p:nvPr>
        </p:nvSpPr>
        <p:spPr/>
        <p:txBody>
          <a:bodyPr/>
          <a:lstStyle>
            <a:lvl1pPr eaLnBrk="1" hangingPunct="1">
              <a:spcBef>
                <a:spcPct val="0"/>
              </a:spcBef>
              <a:buSzTx/>
              <a:buFontTx/>
              <a:buNone/>
              <a:defRPr b="0">
                <a:effectLst>
                  <a:outerShdw blurRad="38100" dist="38100" dir="2700000" algn="tl">
                    <a:srgbClr val="000000">
                      <a:alpha val="43137"/>
                    </a:srgbClr>
                  </a:outerShdw>
                </a:effectLst>
                <a:latin typeface="Arial" pitchFamily="34" charset="0"/>
              </a:defRPr>
            </a:lvl1pPr>
          </a:lstStyle>
          <a:p>
            <a:pPr>
              <a:defRPr/>
            </a:pPr>
            <a:r>
              <a:rPr lang="de-DE"/>
              <a:t>STREAM</a:t>
            </a:r>
          </a:p>
        </p:txBody>
      </p:sp>
      <p:sp>
        <p:nvSpPr>
          <p:cNvPr id="9" name="Foliennummernplatzhalter 5"/>
          <p:cNvSpPr>
            <a:spLocks noGrp="1"/>
          </p:cNvSpPr>
          <p:nvPr>
            <p:ph type="sldNum" sz="quarter" idx="15"/>
          </p:nvPr>
        </p:nvSpPr>
        <p:spPr/>
        <p:txBody>
          <a:bodyPr/>
          <a:lstStyle>
            <a:lvl1pPr eaLnBrk="1" hangingPunct="1">
              <a:spcBef>
                <a:spcPct val="0"/>
              </a:spcBef>
              <a:buSzTx/>
              <a:buFontTx/>
              <a:buNone/>
              <a:defRPr b="0">
                <a:effectLst>
                  <a:outerShdw blurRad="38100" dist="38100" dir="2700000" algn="tl">
                    <a:srgbClr val="000000">
                      <a:alpha val="43137"/>
                    </a:srgbClr>
                  </a:outerShdw>
                </a:effectLst>
                <a:latin typeface="Arial" pitchFamily="34" charset="0"/>
              </a:defRPr>
            </a:lvl1pPr>
          </a:lstStyle>
          <a:p>
            <a:pPr>
              <a:defRPr/>
            </a:pPr>
            <a:fld id="{8568387C-527E-455C-9CC6-8B2FA8AD1DC6}" type="slidenum">
              <a:rPr lang="de-DE"/>
              <a:pPr>
                <a:defRPr/>
              </a:pPr>
              <a:t>‹#›</a:t>
            </a:fld>
            <a:endParaRPr lang="de-DE" dirty="0"/>
          </a:p>
        </p:txBody>
      </p:sp>
    </p:spTree>
  </p:cSld>
  <p:clrMapOvr>
    <a:masterClrMapping/>
  </p:clrMapOvr>
</p:sldLayout>
</file>

<file path=ppt/slideLayouts/slideLayout799.xml><?xml version="1.0" encoding="utf-8"?>
<p:sldLayout xmlns:a="http://schemas.openxmlformats.org/drawingml/2006/main" xmlns:r="http://schemas.openxmlformats.org/officeDocument/2006/relationships" xmlns:p="http://schemas.openxmlformats.org/presentationml/2006/main" preserve="1">
  <p:cSld name="1_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a:p>
        </p:txBody>
      </p:sp>
      <p:sp>
        <p:nvSpPr>
          <p:cNvPr id="6" name="Inhaltsplatzhalter 6"/>
          <p:cNvSpPr>
            <a:spLocks noGrp="1"/>
          </p:cNvSpPr>
          <p:nvPr>
            <p:ph sz="quarter" idx="13"/>
          </p:nvPr>
        </p:nvSpPr>
        <p:spPr>
          <a:xfrm>
            <a:off x="468317" y="7958"/>
            <a:ext cx="8218487" cy="180689"/>
          </a:xfrm>
        </p:spPr>
        <p:txBody>
          <a:bodyPr anchor="ctr">
            <a:noAutofit/>
          </a:bodyPr>
          <a:lstStyle>
            <a:lvl1pPr algn="r">
              <a:defRPr sz="1200" b="1">
                <a:solidFill>
                  <a:schemeClr val="bg1"/>
                </a:solidFill>
              </a:defRPr>
            </a:lvl1pPr>
          </a:lstStyle>
          <a:p>
            <a:pPr lvl="0"/>
            <a:r>
              <a:rPr lang="en-US" smtClean="0"/>
              <a:t>Click to edit Master text styles</a:t>
            </a:r>
          </a:p>
        </p:txBody>
      </p:sp>
      <p:sp>
        <p:nvSpPr>
          <p:cNvPr id="4" name="Fußzeilenplatzhalter 4"/>
          <p:cNvSpPr>
            <a:spLocks noGrp="1"/>
          </p:cNvSpPr>
          <p:nvPr>
            <p:ph type="ftr" sz="quarter" idx="14"/>
          </p:nvPr>
        </p:nvSpPr>
        <p:spPr/>
        <p:txBody>
          <a:bodyPr/>
          <a:lstStyle>
            <a:lvl1pPr eaLnBrk="1" hangingPunct="1">
              <a:spcBef>
                <a:spcPct val="0"/>
              </a:spcBef>
              <a:buSzTx/>
              <a:buFontTx/>
              <a:buNone/>
              <a:defRPr b="0">
                <a:effectLst>
                  <a:outerShdw blurRad="38100" dist="38100" dir="2700000" algn="tl">
                    <a:srgbClr val="000000">
                      <a:alpha val="43137"/>
                    </a:srgbClr>
                  </a:outerShdw>
                </a:effectLst>
                <a:latin typeface="Arial" pitchFamily="34" charset="0"/>
              </a:defRPr>
            </a:lvl1pPr>
          </a:lstStyle>
          <a:p>
            <a:pPr>
              <a:defRPr/>
            </a:pPr>
            <a:r>
              <a:rPr lang="de-DE"/>
              <a:t>STREAM</a:t>
            </a:r>
          </a:p>
        </p:txBody>
      </p:sp>
      <p:sp>
        <p:nvSpPr>
          <p:cNvPr id="5" name="Foliennummernplatzhalter 5"/>
          <p:cNvSpPr>
            <a:spLocks noGrp="1"/>
          </p:cNvSpPr>
          <p:nvPr>
            <p:ph type="sldNum" sz="quarter" idx="15"/>
          </p:nvPr>
        </p:nvSpPr>
        <p:spPr/>
        <p:txBody>
          <a:bodyPr/>
          <a:lstStyle>
            <a:lvl1pPr eaLnBrk="1" hangingPunct="1">
              <a:spcBef>
                <a:spcPct val="0"/>
              </a:spcBef>
              <a:buSzTx/>
              <a:buFontTx/>
              <a:buNone/>
              <a:defRPr b="0">
                <a:effectLst>
                  <a:outerShdw blurRad="38100" dist="38100" dir="2700000" algn="tl">
                    <a:srgbClr val="000000">
                      <a:alpha val="43137"/>
                    </a:srgbClr>
                  </a:outerShdw>
                </a:effectLst>
                <a:latin typeface="Arial" pitchFamily="34" charset="0"/>
              </a:defRPr>
            </a:lvl1pPr>
          </a:lstStyle>
          <a:p>
            <a:pPr>
              <a:defRPr/>
            </a:pPr>
            <a:fld id="{8F411290-DCBD-4581-A707-11A6E6C543CC}" type="slidenum">
              <a:rPr lang="de-DE"/>
              <a:pPr>
                <a:defRPr/>
              </a:pPr>
              <a:t>‹#›</a:t>
            </a:fld>
            <a:endParaRPr lang="de-DE"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628EAFA9-7502-42D3-9B79-C38E938C236F}" type="datetimeFigureOut">
              <a:rPr lang="en-US" smtClean="0"/>
              <a:pPr/>
              <a:t>12/10/2016</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2D57B0AA-AC8E-4463-ADAC-E87D09B82E4F}"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727214"/>
            <a:ext cx="3008313" cy="707886"/>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wipe dir="r"/>
  </p:transition>
</p:sldLayout>
</file>

<file path=ppt/slideLayouts/slideLayout800.xml><?xml version="1.0" encoding="utf-8"?>
<p:sldLayout xmlns:a="http://schemas.openxmlformats.org/drawingml/2006/main" xmlns:r="http://schemas.openxmlformats.org/officeDocument/2006/relationships" xmlns:p="http://schemas.openxmlformats.org/presentationml/2006/main" preserve="1">
  <p:cSld name="1_Leer">
    <p:spTree>
      <p:nvGrpSpPr>
        <p:cNvPr id="1" name=""/>
        <p:cNvGrpSpPr/>
        <p:nvPr/>
      </p:nvGrpSpPr>
      <p:grpSpPr>
        <a:xfrm>
          <a:off x="0" y="0"/>
          <a:ext cx="0" cy="0"/>
          <a:chOff x="0" y="0"/>
          <a:chExt cx="0" cy="0"/>
        </a:xfrm>
      </p:grpSpPr>
      <p:sp>
        <p:nvSpPr>
          <p:cNvPr id="5" name="Inhaltsplatzhalter 6"/>
          <p:cNvSpPr>
            <a:spLocks noGrp="1"/>
          </p:cNvSpPr>
          <p:nvPr>
            <p:ph sz="quarter" idx="13"/>
          </p:nvPr>
        </p:nvSpPr>
        <p:spPr>
          <a:xfrm>
            <a:off x="468317" y="7958"/>
            <a:ext cx="8218487" cy="180689"/>
          </a:xfrm>
        </p:spPr>
        <p:txBody>
          <a:bodyPr anchor="ctr">
            <a:noAutofit/>
          </a:bodyPr>
          <a:lstStyle>
            <a:lvl1pPr algn="r">
              <a:defRPr sz="1200" b="1">
                <a:solidFill>
                  <a:schemeClr val="bg1"/>
                </a:solidFill>
              </a:defRPr>
            </a:lvl1pPr>
          </a:lstStyle>
          <a:p>
            <a:pPr lvl="0"/>
            <a:r>
              <a:rPr lang="en-US" smtClean="0"/>
              <a:t>Click to edit Master text styles</a:t>
            </a:r>
          </a:p>
        </p:txBody>
      </p:sp>
      <p:sp>
        <p:nvSpPr>
          <p:cNvPr id="3" name="Fußzeilenplatzhalter 4"/>
          <p:cNvSpPr>
            <a:spLocks noGrp="1"/>
          </p:cNvSpPr>
          <p:nvPr>
            <p:ph type="ftr" sz="quarter" idx="14"/>
          </p:nvPr>
        </p:nvSpPr>
        <p:spPr/>
        <p:txBody>
          <a:bodyPr/>
          <a:lstStyle>
            <a:lvl1pPr eaLnBrk="1" hangingPunct="1">
              <a:spcBef>
                <a:spcPct val="0"/>
              </a:spcBef>
              <a:buSzTx/>
              <a:buFontTx/>
              <a:buNone/>
              <a:defRPr b="0">
                <a:effectLst>
                  <a:outerShdw blurRad="38100" dist="38100" dir="2700000" algn="tl">
                    <a:srgbClr val="000000">
                      <a:alpha val="43137"/>
                    </a:srgbClr>
                  </a:outerShdw>
                </a:effectLst>
                <a:latin typeface="Arial" pitchFamily="34" charset="0"/>
              </a:defRPr>
            </a:lvl1pPr>
          </a:lstStyle>
          <a:p>
            <a:pPr>
              <a:defRPr/>
            </a:pPr>
            <a:r>
              <a:rPr lang="de-DE"/>
              <a:t>STREAM</a:t>
            </a:r>
          </a:p>
        </p:txBody>
      </p:sp>
      <p:sp>
        <p:nvSpPr>
          <p:cNvPr id="4" name="Foliennummernplatzhalter 5"/>
          <p:cNvSpPr>
            <a:spLocks noGrp="1"/>
          </p:cNvSpPr>
          <p:nvPr>
            <p:ph type="sldNum" sz="quarter" idx="15"/>
          </p:nvPr>
        </p:nvSpPr>
        <p:spPr/>
        <p:txBody>
          <a:bodyPr/>
          <a:lstStyle>
            <a:lvl1pPr eaLnBrk="1" hangingPunct="1">
              <a:spcBef>
                <a:spcPct val="0"/>
              </a:spcBef>
              <a:buSzTx/>
              <a:buFontTx/>
              <a:buNone/>
              <a:defRPr b="0">
                <a:effectLst>
                  <a:outerShdw blurRad="38100" dist="38100" dir="2700000" algn="tl">
                    <a:srgbClr val="000000">
                      <a:alpha val="43137"/>
                    </a:srgbClr>
                  </a:outerShdw>
                </a:effectLst>
                <a:latin typeface="Arial" pitchFamily="34" charset="0"/>
              </a:defRPr>
            </a:lvl1pPr>
          </a:lstStyle>
          <a:p>
            <a:pPr>
              <a:defRPr/>
            </a:pPr>
            <a:fld id="{25287BBA-92EC-467A-B3BD-C9EABC638F18}" type="slidenum">
              <a:rPr lang="de-DE"/>
              <a:pPr>
                <a:defRPr/>
              </a:pPr>
              <a:t>‹#›</a:t>
            </a:fld>
            <a:endParaRPr lang="de-DE" dirty="0"/>
          </a:p>
        </p:txBody>
      </p:sp>
    </p:spTree>
  </p:cSld>
  <p:clrMapOvr>
    <a:masterClrMapping/>
  </p:clrMapOvr>
</p:sldLayout>
</file>

<file path=ppt/slideLayouts/slideLayout801.xml><?xml version="1.0" encoding="utf-8"?>
<p:sldLayout xmlns:a="http://schemas.openxmlformats.org/drawingml/2006/main" xmlns:r="http://schemas.openxmlformats.org/officeDocument/2006/relationships" xmlns:p="http://schemas.openxmlformats.org/presentationml/2006/main" preserve="1">
  <p:cSld name="1_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de-DE"/>
          </a:p>
        </p:txBody>
      </p:sp>
      <p:sp>
        <p:nvSpPr>
          <p:cNvPr id="3" name="Inhaltsplatzhalt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Textplatzhalt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Inhaltsplatzhalter 6"/>
          <p:cNvSpPr>
            <a:spLocks noGrp="1"/>
          </p:cNvSpPr>
          <p:nvPr>
            <p:ph sz="quarter" idx="13"/>
          </p:nvPr>
        </p:nvSpPr>
        <p:spPr>
          <a:xfrm>
            <a:off x="468317" y="7958"/>
            <a:ext cx="8218487" cy="180689"/>
          </a:xfrm>
        </p:spPr>
        <p:txBody>
          <a:bodyPr anchor="ctr">
            <a:noAutofit/>
          </a:bodyPr>
          <a:lstStyle>
            <a:lvl1pPr algn="r">
              <a:defRPr sz="1200" b="1">
                <a:solidFill>
                  <a:schemeClr val="bg1"/>
                </a:solidFill>
              </a:defRPr>
            </a:lvl1pPr>
          </a:lstStyle>
          <a:p>
            <a:pPr lvl="0"/>
            <a:r>
              <a:rPr lang="en-US" smtClean="0"/>
              <a:t>Click to edit Master text styles</a:t>
            </a:r>
          </a:p>
        </p:txBody>
      </p:sp>
      <p:sp>
        <p:nvSpPr>
          <p:cNvPr id="6" name="Fußzeilenplatzhalter 4"/>
          <p:cNvSpPr>
            <a:spLocks noGrp="1"/>
          </p:cNvSpPr>
          <p:nvPr>
            <p:ph type="ftr" sz="quarter" idx="14"/>
          </p:nvPr>
        </p:nvSpPr>
        <p:spPr/>
        <p:txBody>
          <a:bodyPr/>
          <a:lstStyle>
            <a:lvl1pPr eaLnBrk="1" hangingPunct="1">
              <a:spcBef>
                <a:spcPct val="0"/>
              </a:spcBef>
              <a:buSzTx/>
              <a:buFontTx/>
              <a:buNone/>
              <a:defRPr b="0">
                <a:effectLst>
                  <a:outerShdw blurRad="38100" dist="38100" dir="2700000" algn="tl">
                    <a:srgbClr val="000000">
                      <a:alpha val="43137"/>
                    </a:srgbClr>
                  </a:outerShdw>
                </a:effectLst>
                <a:latin typeface="Arial" pitchFamily="34" charset="0"/>
              </a:defRPr>
            </a:lvl1pPr>
          </a:lstStyle>
          <a:p>
            <a:pPr>
              <a:defRPr/>
            </a:pPr>
            <a:r>
              <a:rPr lang="de-DE"/>
              <a:t>STREAM</a:t>
            </a:r>
          </a:p>
        </p:txBody>
      </p:sp>
      <p:sp>
        <p:nvSpPr>
          <p:cNvPr id="7" name="Foliennummernplatzhalter 5"/>
          <p:cNvSpPr>
            <a:spLocks noGrp="1"/>
          </p:cNvSpPr>
          <p:nvPr>
            <p:ph type="sldNum" sz="quarter" idx="15"/>
          </p:nvPr>
        </p:nvSpPr>
        <p:spPr/>
        <p:txBody>
          <a:bodyPr/>
          <a:lstStyle>
            <a:lvl1pPr eaLnBrk="1" hangingPunct="1">
              <a:spcBef>
                <a:spcPct val="0"/>
              </a:spcBef>
              <a:buSzTx/>
              <a:buFontTx/>
              <a:buNone/>
              <a:defRPr b="0">
                <a:effectLst>
                  <a:outerShdw blurRad="38100" dist="38100" dir="2700000" algn="tl">
                    <a:srgbClr val="000000">
                      <a:alpha val="43137"/>
                    </a:srgbClr>
                  </a:outerShdw>
                </a:effectLst>
                <a:latin typeface="Arial" pitchFamily="34" charset="0"/>
              </a:defRPr>
            </a:lvl1pPr>
          </a:lstStyle>
          <a:p>
            <a:pPr>
              <a:defRPr/>
            </a:pPr>
            <a:fld id="{B1026FE3-3AD0-47F0-B0E9-2B60E7B03297}" type="slidenum">
              <a:rPr lang="de-DE"/>
              <a:pPr>
                <a:defRPr/>
              </a:pPr>
              <a:t>‹#›</a:t>
            </a:fld>
            <a:endParaRPr lang="de-DE" dirty="0"/>
          </a:p>
        </p:txBody>
      </p:sp>
    </p:spTree>
  </p:cSld>
  <p:clrMapOvr>
    <a:masterClrMapping/>
  </p:clrMapOvr>
</p:sldLayout>
</file>

<file path=ppt/slideLayouts/slideLayout802.xml><?xml version="1.0" encoding="utf-8"?>
<p:sldLayout xmlns:a="http://schemas.openxmlformats.org/drawingml/2006/main" xmlns:r="http://schemas.openxmlformats.org/officeDocument/2006/relationships" xmlns:p="http://schemas.openxmlformats.org/presentationml/2006/main" preserve="1">
  <p:cSld name="1_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de-DE"/>
          </a:p>
        </p:txBody>
      </p:sp>
      <p:sp>
        <p:nvSpPr>
          <p:cNvPr id="3" name="Bildplatzhalt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de-DE" noProof="0" dirty="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Inhaltsplatzhalter 6"/>
          <p:cNvSpPr>
            <a:spLocks noGrp="1"/>
          </p:cNvSpPr>
          <p:nvPr>
            <p:ph sz="quarter" idx="13"/>
          </p:nvPr>
        </p:nvSpPr>
        <p:spPr>
          <a:xfrm>
            <a:off x="468317" y="7958"/>
            <a:ext cx="8218487" cy="180689"/>
          </a:xfrm>
        </p:spPr>
        <p:txBody>
          <a:bodyPr anchor="ctr">
            <a:noAutofit/>
          </a:bodyPr>
          <a:lstStyle>
            <a:lvl1pPr algn="r">
              <a:defRPr sz="1200" b="1">
                <a:solidFill>
                  <a:schemeClr val="bg1"/>
                </a:solidFill>
              </a:defRPr>
            </a:lvl1pPr>
          </a:lstStyle>
          <a:p>
            <a:pPr lvl="0"/>
            <a:r>
              <a:rPr lang="en-US" smtClean="0"/>
              <a:t>Click to edit Master text styles</a:t>
            </a:r>
          </a:p>
        </p:txBody>
      </p:sp>
      <p:sp>
        <p:nvSpPr>
          <p:cNvPr id="6" name="Fußzeilenplatzhalter 4"/>
          <p:cNvSpPr>
            <a:spLocks noGrp="1"/>
          </p:cNvSpPr>
          <p:nvPr>
            <p:ph type="ftr" sz="quarter" idx="14"/>
          </p:nvPr>
        </p:nvSpPr>
        <p:spPr/>
        <p:txBody>
          <a:bodyPr/>
          <a:lstStyle>
            <a:lvl1pPr eaLnBrk="1" hangingPunct="1">
              <a:spcBef>
                <a:spcPct val="0"/>
              </a:spcBef>
              <a:buSzTx/>
              <a:buFontTx/>
              <a:buNone/>
              <a:defRPr b="0">
                <a:effectLst>
                  <a:outerShdw blurRad="38100" dist="38100" dir="2700000" algn="tl">
                    <a:srgbClr val="000000">
                      <a:alpha val="43137"/>
                    </a:srgbClr>
                  </a:outerShdw>
                </a:effectLst>
                <a:latin typeface="Arial" pitchFamily="34" charset="0"/>
              </a:defRPr>
            </a:lvl1pPr>
          </a:lstStyle>
          <a:p>
            <a:pPr>
              <a:defRPr/>
            </a:pPr>
            <a:r>
              <a:rPr lang="de-DE"/>
              <a:t>STREAM</a:t>
            </a:r>
          </a:p>
        </p:txBody>
      </p:sp>
      <p:sp>
        <p:nvSpPr>
          <p:cNvPr id="7" name="Foliennummernplatzhalter 5"/>
          <p:cNvSpPr>
            <a:spLocks noGrp="1"/>
          </p:cNvSpPr>
          <p:nvPr>
            <p:ph type="sldNum" sz="quarter" idx="15"/>
          </p:nvPr>
        </p:nvSpPr>
        <p:spPr/>
        <p:txBody>
          <a:bodyPr/>
          <a:lstStyle>
            <a:lvl1pPr eaLnBrk="1" hangingPunct="1">
              <a:spcBef>
                <a:spcPct val="0"/>
              </a:spcBef>
              <a:buSzTx/>
              <a:buFontTx/>
              <a:buNone/>
              <a:defRPr b="0">
                <a:effectLst>
                  <a:outerShdw blurRad="38100" dist="38100" dir="2700000" algn="tl">
                    <a:srgbClr val="000000">
                      <a:alpha val="43137"/>
                    </a:srgbClr>
                  </a:outerShdw>
                </a:effectLst>
                <a:latin typeface="Arial" pitchFamily="34" charset="0"/>
              </a:defRPr>
            </a:lvl1pPr>
          </a:lstStyle>
          <a:p>
            <a:pPr>
              <a:defRPr/>
            </a:pPr>
            <a:fld id="{B28C5660-2F79-4BAA-B073-48FA960EEDC8}" type="slidenum">
              <a:rPr lang="de-DE"/>
              <a:pPr>
                <a:defRPr/>
              </a:pPr>
              <a:t>‹#›</a:t>
            </a:fld>
            <a:endParaRPr lang="de-DE" dirty="0"/>
          </a:p>
        </p:txBody>
      </p:sp>
    </p:spTree>
  </p:cSld>
  <p:clrMapOvr>
    <a:masterClrMapping/>
  </p:clrMapOvr>
</p:sldLayout>
</file>

<file path=ppt/slideLayouts/slideLayout803.xml><?xml version="1.0" encoding="utf-8"?>
<p:sldLayout xmlns:a="http://schemas.openxmlformats.org/drawingml/2006/main" xmlns:r="http://schemas.openxmlformats.org/officeDocument/2006/relationships" xmlns:p="http://schemas.openxmlformats.org/presentationml/2006/main" preserve="1">
  <p:cSld name="8_Nur Titel">
    <p:spTree>
      <p:nvGrpSpPr>
        <p:cNvPr id="1" name=""/>
        <p:cNvGrpSpPr/>
        <p:nvPr/>
      </p:nvGrpSpPr>
      <p:grpSpPr>
        <a:xfrm>
          <a:off x="0" y="0"/>
          <a:ext cx="0" cy="0"/>
          <a:chOff x="0" y="0"/>
          <a:chExt cx="0" cy="0"/>
        </a:xfrm>
      </p:grpSpPr>
      <p:sp>
        <p:nvSpPr>
          <p:cNvPr id="3" name="Titel 1"/>
          <p:cNvSpPr>
            <a:spLocks noGrp="1"/>
          </p:cNvSpPr>
          <p:nvPr>
            <p:ph type="title"/>
          </p:nvPr>
        </p:nvSpPr>
        <p:spPr>
          <a:xfrm>
            <a:off x="210424" y="357610"/>
            <a:ext cx="7909640" cy="603250"/>
          </a:xfrm>
        </p:spPr>
        <p:txBody>
          <a:bodyPr/>
          <a:lstStyle>
            <a:lvl1pPr algn="l">
              <a:defRPr>
                <a:solidFill>
                  <a:schemeClr val="tx2"/>
                </a:solidFill>
              </a:defRPr>
            </a:lvl1pPr>
          </a:lstStyle>
          <a:p>
            <a:r>
              <a:rPr lang="en-US" smtClean="0"/>
              <a:t>Click to edit Master title style</a:t>
            </a:r>
            <a:endParaRPr lang="de-DE" dirty="0"/>
          </a:p>
        </p:txBody>
      </p:sp>
    </p:spTree>
  </p:cSld>
  <p:clrMapOvr>
    <a:masterClrMapping/>
  </p:clrMapOvr>
</p:sldLayout>
</file>

<file path=ppt/slideLayouts/slideLayout804.xml><?xml version="1.0" encoding="utf-8"?>
<p:sldLayout xmlns:a="http://schemas.openxmlformats.org/drawingml/2006/main" xmlns:r="http://schemas.openxmlformats.org/officeDocument/2006/relationships" xmlns:p="http://schemas.openxmlformats.org/presentationml/2006/main" preserve="1">
  <p:cSld name="12_Nur Titel">
    <p:spTree>
      <p:nvGrpSpPr>
        <p:cNvPr id="1" name=""/>
        <p:cNvGrpSpPr/>
        <p:nvPr/>
      </p:nvGrpSpPr>
      <p:grpSpPr>
        <a:xfrm>
          <a:off x="0" y="0"/>
          <a:ext cx="0" cy="0"/>
          <a:chOff x="0" y="0"/>
          <a:chExt cx="0" cy="0"/>
        </a:xfrm>
      </p:grpSpPr>
      <p:sp>
        <p:nvSpPr>
          <p:cNvPr id="3" name="Titel 1"/>
          <p:cNvSpPr>
            <a:spLocks noGrp="1"/>
          </p:cNvSpPr>
          <p:nvPr>
            <p:ph type="title"/>
          </p:nvPr>
        </p:nvSpPr>
        <p:spPr>
          <a:xfrm>
            <a:off x="210424" y="357610"/>
            <a:ext cx="7909640" cy="603250"/>
          </a:xfrm>
        </p:spPr>
        <p:txBody>
          <a:bodyPr/>
          <a:lstStyle>
            <a:lvl1pPr algn="l">
              <a:defRPr>
                <a:solidFill>
                  <a:schemeClr val="tx2"/>
                </a:solidFill>
              </a:defRPr>
            </a:lvl1pPr>
          </a:lstStyle>
          <a:p>
            <a:r>
              <a:rPr lang="en-US" smtClean="0"/>
              <a:t>Click to edit Master title style</a:t>
            </a:r>
            <a:endParaRPr lang="de-DE" dirty="0"/>
          </a:p>
        </p:txBody>
      </p:sp>
    </p:spTree>
  </p:cSld>
  <p:clrMapOvr>
    <a:masterClrMapping/>
  </p:clrMapOvr>
</p:sldLayout>
</file>

<file path=ppt/slideLayouts/slideLayout805.xml><?xml version="1.0" encoding="utf-8"?>
<p:sldLayout xmlns:a="http://schemas.openxmlformats.org/drawingml/2006/main" xmlns:r="http://schemas.openxmlformats.org/officeDocument/2006/relationships" xmlns:p="http://schemas.openxmlformats.org/presentationml/2006/main" preserve="1">
  <p:cSld name="13_Nur Titel">
    <p:spTree>
      <p:nvGrpSpPr>
        <p:cNvPr id="1" name=""/>
        <p:cNvGrpSpPr/>
        <p:nvPr/>
      </p:nvGrpSpPr>
      <p:grpSpPr>
        <a:xfrm>
          <a:off x="0" y="0"/>
          <a:ext cx="0" cy="0"/>
          <a:chOff x="0" y="0"/>
          <a:chExt cx="0" cy="0"/>
        </a:xfrm>
      </p:grpSpPr>
      <p:sp>
        <p:nvSpPr>
          <p:cNvPr id="3" name="Titel 1"/>
          <p:cNvSpPr>
            <a:spLocks noGrp="1"/>
          </p:cNvSpPr>
          <p:nvPr>
            <p:ph type="title"/>
          </p:nvPr>
        </p:nvSpPr>
        <p:spPr>
          <a:xfrm>
            <a:off x="210424" y="357610"/>
            <a:ext cx="7909640" cy="603250"/>
          </a:xfrm>
        </p:spPr>
        <p:txBody>
          <a:bodyPr/>
          <a:lstStyle>
            <a:lvl1pPr algn="l">
              <a:defRPr>
                <a:solidFill>
                  <a:schemeClr val="tx2"/>
                </a:solidFill>
              </a:defRPr>
            </a:lvl1pPr>
          </a:lstStyle>
          <a:p>
            <a:r>
              <a:rPr lang="en-US" smtClean="0"/>
              <a:t>Click to edit Master title style</a:t>
            </a:r>
            <a:endParaRPr lang="de-DE" dirty="0"/>
          </a:p>
        </p:txBody>
      </p:sp>
    </p:spTree>
  </p:cSld>
  <p:clrMapOvr>
    <a:masterClrMapping/>
  </p:clrMapOvr>
</p:sldLayout>
</file>

<file path=ppt/slideLayouts/slideLayout806.xml><?xml version="1.0" encoding="utf-8"?>
<p:sldLayout xmlns:a="http://schemas.openxmlformats.org/drawingml/2006/main" xmlns:r="http://schemas.openxmlformats.org/officeDocument/2006/relationships" xmlns:p="http://schemas.openxmlformats.org/presentationml/2006/main" preserve="1">
  <p:cSld name="16_Nur Titel">
    <p:spTree>
      <p:nvGrpSpPr>
        <p:cNvPr id="1" name=""/>
        <p:cNvGrpSpPr/>
        <p:nvPr/>
      </p:nvGrpSpPr>
      <p:grpSpPr>
        <a:xfrm>
          <a:off x="0" y="0"/>
          <a:ext cx="0" cy="0"/>
          <a:chOff x="0" y="0"/>
          <a:chExt cx="0" cy="0"/>
        </a:xfrm>
      </p:grpSpPr>
      <p:sp>
        <p:nvSpPr>
          <p:cNvPr id="3" name="Titel 1"/>
          <p:cNvSpPr>
            <a:spLocks noGrp="1"/>
          </p:cNvSpPr>
          <p:nvPr>
            <p:ph type="title"/>
          </p:nvPr>
        </p:nvSpPr>
        <p:spPr>
          <a:xfrm>
            <a:off x="210424" y="357610"/>
            <a:ext cx="7909640" cy="603250"/>
          </a:xfrm>
        </p:spPr>
        <p:txBody>
          <a:bodyPr/>
          <a:lstStyle>
            <a:lvl1pPr algn="l">
              <a:defRPr>
                <a:solidFill>
                  <a:schemeClr val="tx2"/>
                </a:solidFill>
              </a:defRPr>
            </a:lvl1pPr>
          </a:lstStyle>
          <a:p>
            <a:r>
              <a:rPr lang="en-US" smtClean="0"/>
              <a:t>Click to edit Master title style</a:t>
            </a:r>
            <a:endParaRPr lang="de-DE" dirty="0"/>
          </a:p>
        </p:txBody>
      </p:sp>
    </p:spTree>
  </p:cSld>
  <p:clrMapOvr>
    <a:masterClrMapping/>
  </p:clrMapOvr>
</p:sldLayout>
</file>

<file path=ppt/slideLayouts/slideLayout807.xml><?xml version="1.0" encoding="utf-8"?>
<p:sldLayout xmlns:a="http://schemas.openxmlformats.org/drawingml/2006/main" xmlns:r="http://schemas.openxmlformats.org/officeDocument/2006/relationships" xmlns:p="http://schemas.openxmlformats.org/presentationml/2006/main" showMasterSp="0" preserve="1">
  <p:cSld name="49_Nur Titel">
    <p:spTree>
      <p:nvGrpSpPr>
        <p:cNvPr id="1" name=""/>
        <p:cNvGrpSpPr/>
        <p:nvPr/>
      </p:nvGrpSpPr>
      <p:grpSpPr>
        <a:xfrm>
          <a:off x="0" y="0"/>
          <a:ext cx="0" cy="0"/>
          <a:chOff x="0" y="0"/>
          <a:chExt cx="0" cy="0"/>
        </a:xfrm>
      </p:grpSpPr>
      <p:sp>
        <p:nvSpPr>
          <p:cNvPr id="3" name="Titel 1"/>
          <p:cNvSpPr>
            <a:spLocks noGrp="1"/>
          </p:cNvSpPr>
          <p:nvPr>
            <p:ph type="title"/>
          </p:nvPr>
        </p:nvSpPr>
        <p:spPr>
          <a:xfrm>
            <a:off x="210424" y="357610"/>
            <a:ext cx="7909640" cy="603250"/>
          </a:xfrm>
        </p:spPr>
        <p:txBody>
          <a:bodyPr/>
          <a:lstStyle>
            <a:lvl1pPr algn="l">
              <a:defRPr>
                <a:solidFill>
                  <a:schemeClr val="tx2"/>
                </a:solidFill>
              </a:defRPr>
            </a:lvl1pPr>
          </a:lstStyle>
          <a:p>
            <a:r>
              <a:rPr lang="en-US" smtClean="0"/>
              <a:t>Click to edit Master title style</a:t>
            </a:r>
            <a:endParaRPr lang="de-DE" dirty="0"/>
          </a:p>
        </p:txBody>
      </p:sp>
    </p:spTree>
  </p:cSld>
  <p:clrMapOvr>
    <a:masterClrMapping/>
  </p:clrMapOvr>
</p:sldLayout>
</file>

<file path=ppt/slideLayouts/slideLayout808.xml><?xml version="1.0" encoding="utf-8"?>
<p:sldLayout xmlns:a="http://schemas.openxmlformats.org/drawingml/2006/main" xmlns:r="http://schemas.openxmlformats.org/officeDocument/2006/relationships" xmlns:p="http://schemas.openxmlformats.org/presentationml/2006/main" preserve="1">
  <p:cSld name="7_Titel und Inhalt">
    <p:spTree>
      <p:nvGrpSpPr>
        <p:cNvPr id="1" name=""/>
        <p:cNvGrpSpPr/>
        <p:nvPr/>
      </p:nvGrpSpPr>
      <p:grpSpPr>
        <a:xfrm>
          <a:off x="0" y="0"/>
          <a:ext cx="0" cy="0"/>
          <a:chOff x="0" y="0"/>
          <a:chExt cx="0" cy="0"/>
        </a:xfrm>
      </p:grpSpPr>
      <p:sp>
        <p:nvSpPr>
          <p:cNvPr id="5" name="TextBox 4"/>
          <p:cNvSpPr txBox="1">
            <a:spLocks noChangeArrowheads="1"/>
          </p:cNvSpPr>
          <p:nvPr userDrawn="1"/>
        </p:nvSpPr>
        <p:spPr bwMode="auto">
          <a:xfrm>
            <a:off x="8015288" y="6348413"/>
            <a:ext cx="1223962" cy="430212"/>
          </a:xfrm>
          <a:prstGeom prst="rect">
            <a:avLst/>
          </a:prstGeom>
          <a:noFill/>
          <a:ln>
            <a:noFill/>
          </a:ln>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0" hangingPunct="0">
              <a:spcBef>
                <a:spcPct val="20000"/>
              </a:spcBef>
              <a:buClr>
                <a:srgbClr val="A4D867"/>
              </a:buClr>
              <a:buSzPct val="50000"/>
              <a:buFont typeface="Monotype Sorts"/>
              <a:buNone/>
              <a:defRPr/>
            </a:pPr>
            <a:r>
              <a:rPr lang="nl-BE" sz="1000" smtClean="0">
                <a:solidFill>
                  <a:srgbClr val="000000"/>
                </a:solidFill>
                <a:effectLst/>
                <a:latin typeface="Arial" pitchFamily="34" charset="0"/>
                <a:cs typeface="Arial" pitchFamily="34" charset="0"/>
              </a:rPr>
              <a:t>F. Van de Werf</a:t>
            </a:r>
          </a:p>
          <a:p>
            <a:pPr algn="ctr" eaLnBrk="0" hangingPunct="0">
              <a:spcBef>
                <a:spcPct val="20000"/>
              </a:spcBef>
              <a:buClr>
                <a:srgbClr val="A4D867"/>
              </a:buClr>
              <a:buSzPct val="50000"/>
              <a:buFont typeface="Monotype Sorts"/>
              <a:buNone/>
              <a:defRPr/>
            </a:pPr>
            <a:r>
              <a:rPr lang="nl-BE" sz="1000" smtClean="0">
                <a:solidFill>
                  <a:srgbClr val="000000"/>
                </a:solidFill>
                <a:effectLst/>
                <a:latin typeface="Arial" pitchFamily="34" charset="0"/>
                <a:cs typeface="Arial" pitchFamily="34" charset="0"/>
              </a:rPr>
              <a:t>ACC 2013</a:t>
            </a:r>
          </a:p>
        </p:txBody>
      </p:sp>
      <p:sp>
        <p:nvSpPr>
          <p:cNvPr id="3" name="Inhaltsplatzhalter 2"/>
          <p:cNvSpPr>
            <a:spLocks noGrp="1"/>
          </p:cNvSpPr>
          <p:nvPr>
            <p:ph idx="1"/>
          </p:nvPr>
        </p:nvSpPr>
        <p:spPr>
          <a:xfrm>
            <a:off x="520703" y="2517777"/>
            <a:ext cx="7599363" cy="258532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Titel 1"/>
          <p:cNvSpPr>
            <a:spLocks noGrp="1"/>
          </p:cNvSpPr>
          <p:nvPr>
            <p:ph type="title"/>
          </p:nvPr>
        </p:nvSpPr>
        <p:spPr>
          <a:xfrm>
            <a:off x="210424" y="357610"/>
            <a:ext cx="7909640" cy="603250"/>
          </a:xfrm>
        </p:spPr>
        <p:txBody>
          <a:bodyPr/>
          <a:lstStyle>
            <a:lvl1pPr algn="l">
              <a:defRPr>
                <a:solidFill>
                  <a:schemeClr val="tx2"/>
                </a:solidFill>
              </a:defRPr>
            </a:lvl1pPr>
          </a:lstStyle>
          <a:p>
            <a:r>
              <a:rPr lang="en-US" smtClean="0"/>
              <a:t>Click to edit Master title style</a:t>
            </a:r>
            <a:endParaRPr lang="de-DE" dirty="0"/>
          </a:p>
        </p:txBody>
      </p:sp>
    </p:spTree>
  </p:cSld>
  <p:clrMapOvr>
    <a:masterClrMapping/>
  </p:clrMapOvr>
</p:sldLayout>
</file>

<file path=ppt/slideLayouts/slideLayout8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C6C72117-3B3E-492C-826B-195DD62DCBC8}" type="datetimeFigureOut">
              <a:rPr lang="en-GB"/>
              <a:pPr>
                <a:defRPr/>
              </a:pPr>
              <a:t>10/12/2016</a:t>
            </a:fld>
            <a:endParaRPr lang="en-GB"/>
          </a:p>
        </p:txBody>
      </p:sp>
      <p:sp>
        <p:nvSpPr>
          <p:cNvPr id="5" name="Footer Placeholder 4"/>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3324C3C5-A9D4-4C20-B01C-5C2AD4F83B4E}" type="slidenum">
              <a:rPr lang="en-GB"/>
              <a:pPr>
                <a:defRPr/>
              </a:pPr>
              <a:t>‹#›</a:t>
            </a:fld>
            <a:endParaRPr lang="en-GB"/>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967228"/>
            <a:ext cx="5486400" cy="40011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wipe dir="r"/>
  </p:transition>
</p:sldLayout>
</file>

<file path=ppt/slideLayouts/slideLayout8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EDAD1E07-3353-4573-BB3E-E379BA41752A}" type="datetimeFigureOut">
              <a:rPr lang="en-GB"/>
              <a:pPr>
                <a:defRPr/>
              </a:pPr>
              <a:t>10/12/2016</a:t>
            </a:fld>
            <a:endParaRPr lang="en-GB"/>
          </a:p>
        </p:txBody>
      </p:sp>
      <p:sp>
        <p:nvSpPr>
          <p:cNvPr id="5" name="Footer Placeholder 4"/>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E7E78A07-6999-4A1F-B4EC-D0D0AB0C7FD5}" type="slidenum">
              <a:rPr lang="en-GB"/>
              <a:pPr>
                <a:defRPr/>
              </a:pPr>
              <a:t>‹#›</a:t>
            </a:fld>
            <a:endParaRPr lang="en-GB"/>
          </a:p>
        </p:txBody>
      </p:sp>
    </p:spTree>
  </p:cSld>
  <p:clrMapOvr>
    <a:masterClrMapping/>
  </p:clrMapOvr>
</p:sldLayout>
</file>

<file path=ppt/slideLayouts/slideLayout8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BC1097C5-3357-416A-A62B-B9CF58C915F2}" type="datetimeFigureOut">
              <a:rPr lang="en-GB"/>
              <a:pPr>
                <a:defRPr/>
              </a:pPr>
              <a:t>10/12/2016</a:t>
            </a:fld>
            <a:endParaRPr lang="en-GB"/>
          </a:p>
        </p:txBody>
      </p:sp>
      <p:sp>
        <p:nvSpPr>
          <p:cNvPr id="5" name="Footer Placeholder 4"/>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FEE7A0CC-A695-4901-B839-A38FCFE7F9F6}" type="slidenum">
              <a:rPr lang="en-GB"/>
              <a:pPr>
                <a:defRPr/>
              </a:pPr>
              <a:t>‹#›</a:t>
            </a:fld>
            <a:endParaRPr lang="en-GB"/>
          </a:p>
        </p:txBody>
      </p:sp>
    </p:spTree>
  </p:cSld>
  <p:clrMapOvr>
    <a:masterClrMapping/>
  </p:clrMapOvr>
</p:sldLayout>
</file>

<file path=ppt/slideLayouts/slideLayout8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B26FA52D-B2EB-42B6-BC6C-A88BF75C581D}" type="datetimeFigureOut">
              <a:rPr lang="en-GB"/>
              <a:pPr>
                <a:defRPr/>
              </a:pPr>
              <a:t>10/12/2016</a:t>
            </a:fld>
            <a:endParaRPr lang="en-GB"/>
          </a:p>
        </p:txBody>
      </p:sp>
      <p:sp>
        <p:nvSpPr>
          <p:cNvPr id="6" name="Footer Placeholder 5"/>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GB"/>
          </a:p>
        </p:txBody>
      </p:sp>
      <p:sp>
        <p:nvSpPr>
          <p:cNvPr id="7" name="Slide Number Placeholder 6"/>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A0D884D9-8796-4B27-A7FB-8B8D956EC1FE}" type="slidenum">
              <a:rPr lang="en-GB"/>
              <a:pPr>
                <a:defRPr/>
              </a:pPr>
              <a:t>‹#›</a:t>
            </a:fld>
            <a:endParaRPr lang="en-GB"/>
          </a:p>
        </p:txBody>
      </p:sp>
    </p:spTree>
  </p:cSld>
  <p:clrMapOvr>
    <a:masterClrMapping/>
  </p:clrMapOvr>
</p:sldLayout>
</file>

<file path=ppt/slideLayouts/slideLayout8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8D34DB48-E506-4D23-BC23-744EFBD902BF}" type="datetimeFigureOut">
              <a:rPr lang="en-GB"/>
              <a:pPr>
                <a:defRPr/>
              </a:pPr>
              <a:t>10/12/2016</a:t>
            </a:fld>
            <a:endParaRPr lang="en-GB"/>
          </a:p>
        </p:txBody>
      </p:sp>
      <p:sp>
        <p:nvSpPr>
          <p:cNvPr id="8" name="Footer Placeholder 7"/>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GB"/>
          </a:p>
        </p:txBody>
      </p:sp>
      <p:sp>
        <p:nvSpPr>
          <p:cNvPr id="9" name="Slide Number Placeholder 8"/>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92C602F9-3796-46C6-8191-AFD61F387184}" type="slidenum">
              <a:rPr lang="en-GB"/>
              <a:pPr>
                <a:defRPr/>
              </a:pPr>
              <a:t>‹#›</a:t>
            </a:fld>
            <a:endParaRPr lang="en-GB"/>
          </a:p>
        </p:txBody>
      </p:sp>
    </p:spTree>
  </p:cSld>
  <p:clrMapOvr>
    <a:masterClrMapping/>
  </p:clrMapOvr>
</p:sldLayout>
</file>

<file path=ppt/slideLayouts/slideLayout8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9940F6A1-8443-4130-89B4-36F54554715A}" type="datetimeFigureOut">
              <a:rPr lang="en-GB"/>
              <a:pPr>
                <a:defRPr/>
              </a:pPr>
              <a:t>10/12/2016</a:t>
            </a:fld>
            <a:endParaRPr lang="en-GB"/>
          </a:p>
        </p:txBody>
      </p:sp>
      <p:sp>
        <p:nvSpPr>
          <p:cNvPr id="4" name="Footer Placeholder 3"/>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GB"/>
          </a:p>
        </p:txBody>
      </p:sp>
      <p:sp>
        <p:nvSpPr>
          <p:cNvPr id="5" name="Slide Number Placeholder 4"/>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8DFBEA5D-3DD1-48DA-8F60-8781EBCCEDA1}" type="slidenum">
              <a:rPr lang="en-GB"/>
              <a:pPr>
                <a:defRPr/>
              </a:pPr>
              <a:t>‹#›</a:t>
            </a:fld>
            <a:endParaRPr lang="en-GB"/>
          </a:p>
        </p:txBody>
      </p:sp>
    </p:spTree>
  </p:cSld>
  <p:clrMapOvr>
    <a:masterClrMapping/>
  </p:clrMapOvr>
</p:sldLayout>
</file>

<file path=ppt/slideLayouts/slideLayout8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C389B933-4885-4FC3-A37C-61C55318A265}" type="datetimeFigureOut">
              <a:rPr lang="en-GB"/>
              <a:pPr>
                <a:defRPr/>
              </a:pPr>
              <a:t>10/12/2016</a:t>
            </a:fld>
            <a:endParaRPr lang="en-GB"/>
          </a:p>
        </p:txBody>
      </p:sp>
      <p:sp>
        <p:nvSpPr>
          <p:cNvPr id="3" name="Footer Placeholder 2"/>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GB"/>
          </a:p>
        </p:txBody>
      </p:sp>
      <p:sp>
        <p:nvSpPr>
          <p:cNvPr id="4" name="Slide Number Placeholder 3"/>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08ECFCFF-DF10-4B48-9BFA-90569A805BC9}" type="slidenum">
              <a:rPr lang="en-GB"/>
              <a:pPr>
                <a:defRPr/>
              </a:pPr>
              <a:t>‹#›</a:t>
            </a:fld>
            <a:endParaRPr lang="en-GB"/>
          </a:p>
        </p:txBody>
      </p:sp>
    </p:spTree>
  </p:cSld>
  <p:clrMapOvr>
    <a:masterClrMapping/>
  </p:clrMapOvr>
</p:sldLayout>
</file>

<file path=ppt/slideLayouts/slideLayout8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818E47C9-50C8-4FD2-AFEE-B1AF2E225924}" type="datetimeFigureOut">
              <a:rPr lang="en-GB"/>
              <a:pPr>
                <a:defRPr/>
              </a:pPr>
              <a:t>10/12/2016</a:t>
            </a:fld>
            <a:endParaRPr lang="en-GB"/>
          </a:p>
        </p:txBody>
      </p:sp>
      <p:sp>
        <p:nvSpPr>
          <p:cNvPr id="6" name="Footer Placeholder 5"/>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GB"/>
          </a:p>
        </p:txBody>
      </p:sp>
      <p:sp>
        <p:nvSpPr>
          <p:cNvPr id="7" name="Slide Number Placeholder 6"/>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8ED4E8F3-F54B-4607-A5A9-3F288504CB10}" type="slidenum">
              <a:rPr lang="en-GB"/>
              <a:pPr>
                <a:defRPr/>
              </a:pPr>
              <a:t>‹#›</a:t>
            </a:fld>
            <a:endParaRPr lang="en-GB"/>
          </a:p>
        </p:txBody>
      </p:sp>
    </p:spTree>
  </p:cSld>
  <p:clrMapOvr>
    <a:masterClrMapping/>
  </p:clrMapOvr>
</p:sldLayout>
</file>

<file path=ppt/slideLayouts/slideLayout8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A99AF165-1E66-4221-BBBD-E35B202CC5B0}" type="datetimeFigureOut">
              <a:rPr lang="en-GB"/>
              <a:pPr>
                <a:defRPr/>
              </a:pPr>
              <a:t>10/12/2016</a:t>
            </a:fld>
            <a:endParaRPr lang="en-GB"/>
          </a:p>
        </p:txBody>
      </p:sp>
      <p:sp>
        <p:nvSpPr>
          <p:cNvPr id="6" name="Footer Placeholder 5"/>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GB"/>
          </a:p>
        </p:txBody>
      </p:sp>
      <p:sp>
        <p:nvSpPr>
          <p:cNvPr id="7" name="Slide Number Placeholder 6"/>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56075B09-7A7F-4B53-828D-174AF5079470}" type="slidenum">
              <a:rPr lang="en-GB"/>
              <a:pPr>
                <a:defRPr/>
              </a:pPr>
              <a:t>‹#›</a:t>
            </a:fld>
            <a:endParaRPr lang="en-GB"/>
          </a:p>
        </p:txBody>
      </p:sp>
    </p:spTree>
  </p:cSld>
  <p:clrMapOvr>
    <a:masterClrMapping/>
  </p:clrMapOvr>
</p:sldLayout>
</file>

<file path=ppt/slideLayouts/slideLayout8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BFA77D4D-29D4-4D18-B31A-9CBE2F6111A7}" type="datetimeFigureOut">
              <a:rPr lang="en-GB"/>
              <a:pPr>
                <a:defRPr/>
              </a:pPr>
              <a:t>10/12/2016</a:t>
            </a:fld>
            <a:endParaRPr lang="en-GB"/>
          </a:p>
        </p:txBody>
      </p:sp>
      <p:sp>
        <p:nvSpPr>
          <p:cNvPr id="5" name="Footer Placeholder 4"/>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469AA60B-09AC-4454-86A7-26888031371F}" type="slidenum">
              <a:rPr lang="en-GB"/>
              <a:pPr>
                <a:defRPr/>
              </a:pPr>
              <a:t>‹#›</a:t>
            </a:fld>
            <a:endParaRPr lang="en-GB"/>
          </a:p>
        </p:txBody>
      </p:sp>
    </p:spTree>
  </p:cSld>
  <p:clrMapOvr>
    <a:masterClrMapping/>
  </p:clrMapOvr>
</p:sldLayout>
</file>

<file path=ppt/slideLayouts/slideLayout8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FC217879-9F5D-4177-B4C5-D7D32D9D4D80}" type="datetimeFigureOut">
              <a:rPr lang="en-GB"/>
              <a:pPr>
                <a:defRPr/>
              </a:pPr>
              <a:t>10/12/2016</a:t>
            </a:fld>
            <a:endParaRPr lang="en-GB"/>
          </a:p>
        </p:txBody>
      </p:sp>
      <p:sp>
        <p:nvSpPr>
          <p:cNvPr id="5" name="Footer Placeholder 4"/>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D0C0E8D4-8A0B-4CA0-8DBA-3A18AFF018A2}" type="slidenum">
              <a:rPr lang="en-GB"/>
              <a:pPr>
                <a:defRPr/>
              </a:pPr>
              <a:t>‹#›</a:t>
            </a:fld>
            <a:endParaRPr lang="en-GB"/>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wipe dir="r"/>
  </p:transition>
</p:sldLayout>
</file>

<file path=ppt/slideLayouts/slideLayout8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5" name="Rectangle 5"/>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6" name="Rectangle 6"/>
          <p:cNvSpPr>
            <a:spLocks noGrp="1" noChangeArrowheads="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F87E8135-2BBB-406A-B08E-8E7A14CABD0A}" type="slidenum">
              <a:rPr lang="en-GB"/>
              <a:pPr>
                <a:defRPr/>
              </a:pPr>
              <a:t>‹#›</a:t>
            </a:fld>
            <a:endParaRPr lang="en-GB"/>
          </a:p>
        </p:txBody>
      </p:sp>
    </p:spTree>
  </p:cSld>
  <p:clrMapOvr>
    <a:masterClrMapping/>
  </p:clrMapOvr>
</p:sldLayout>
</file>

<file path=ppt/slideLayouts/slideLayout8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5" name="Rectangle 5"/>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6" name="Rectangle 6"/>
          <p:cNvSpPr>
            <a:spLocks noGrp="1" noChangeArrowheads="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1C8DB360-AC75-4CC0-841A-258F3FE6983A}" type="slidenum">
              <a:rPr lang="en-GB"/>
              <a:pPr>
                <a:defRPr/>
              </a:pPr>
              <a:t>‹#›</a:t>
            </a:fld>
            <a:endParaRPr lang="en-GB"/>
          </a:p>
        </p:txBody>
      </p:sp>
    </p:spTree>
  </p:cSld>
  <p:clrMapOvr>
    <a:masterClrMapping/>
  </p:clrMapOvr>
</p:sldLayout>
</file>

<file path=ppt/slideLayouts/slideLayout8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5" name="Rectangle 5"/>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6" name="Rectangle 6"/>
          <p:cNvSpPr>
            <a:spLocks noGrp="1" noChangeArrowheads="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F3E35D4C-3206-4E54-887A-F35A8A680F4A}" type="slidenum">
              <a:rPr lang="en-GB"/>
              <a:pPr>
                <a:defRPr/>
              </a:pPr>
              <a:t>‹#›</a:t>
            </a:fld>
            <a:endParaRPr lang="en-GB"/>
          </a:p>
        </p:txBody>
      </p:sp>
    </p:spTree>
  </p:cSld>
  <p:clrMapOvr>
    <a:masterClrMapping/>
  </p:clrMapOvr>
</p:sldLayout>
</file>

<file path=ppt/slideLayouts/slideLayout8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6" name="Rectangle 5"/>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7" name="Rectangle 6"/>
          <p:cNvSpPr>
            <a:spLocks noGrp="1" noChangeArrowheads="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E52AE91F-B677-41A1-93E1-D10773D6201C}" type="slidenum">
              <a:rPr lang="en-GB"/>
              <a:pPr>
                <a:defRPr/>
              </a:pPr>
              <a:t>‹#›</a:t>
            </a:fld>
            <a:endParaRPr lang="en-GB"/>
          </a:p>
        </p:txBody>
      </p:sp>
    </p:spTree>
  </p:cSld>
  <p:clrMapOvr>
    <a:masterClrMapping/>
  </p:clrMapOvr>
</p:sldLayout>
</file>

<file path=ppt/slideLayouts/slideLayout8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8" name="Rectangle 5"/>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9" name="Rectangle 6"/>
          <p:cNvSpPr>
            <a:spLocks noGrp="1" noChangeArrowheads="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13E4CDBF-874C-4B32-9555-279591913B07}" type="slidenum">
              <a:rPr lang="en-GB"/>
              <a:pPr>
                <a:defRPr/>
              </a:pPr>
              <a:t>‹#›</a:t>
            </a:fld>
            <a:endParaRPr lang="en-GB"/>
          </a:p>
        </p:txBody>
      </p:sp>
    </p:spTree>
  </p:cSld>
  <p:clrMapOvr>
    <a:masterClrMapping/>
  </p:clrMapOvr>
</p:sldLayout>
</file>

<file path=ppt/slideLayouts/slideLayout8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4" name="Rectangle 5"/>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5" name="Rectangle 6"/>
          <p:cNvSpPr>
            <a:spLocks noGrp="1" noChangeArrowheads="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64F6219D-2413-4709-BEDA-D9803B6FA27A}" type="slidenum">
              <a:rPr lang="en-GB"/>
              <a:pPr>
                <a:defRPr/>
              </a:pPr>
              <a:t>‹#›</a:t>
            </a:fld>
            <a:endParaRPr lang="en-GB"/>
          </a:p>
        </p:txBody>
      </p:sp>
    </p:spTree>
  </p:cSld>
  <p:clrMapOvr>
    <a:masterClrMapping/>
  </p:clrMapOvr>
</p:sldLayout>
</file>

<file path=ppt/slideLayouts/slideLayout8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3" name="Rectangle 5"/>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4" name="Rectangle 6"/>
          <p:cNvSpPr>
            <a:spLocks noGrp="1" noChangeArrowheads="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D3AF42CA-956B-45B5-81D0-266616344A99}" type="slidenum">
              <a:rPr lang="en-GB"/>
              <a:pPr>
                <a:defRPr/>
              </a:pPr>
              <a:t>‹#›</a:t>
            </a:fld>
            <a:endParaRPr lang="en-GB"/>
          </a:p>
        </p:txBody>
      </p:sp>
    </p:spTree>
  </p:cSld>
  <p:clrMapOvr>
    <a:masterClrMapping/>
  </p:clrMapOvr>
</p:sldLayout>
</file>

<file path=ppt/slideLayouts/slideLayout8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6" name="Rectangle 5"/>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7" name="Rectangle 6"/>
          <p:cNvSpPr>
            <a:spLocks noGrp="1" noChangeArrowheads="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CA37BB19-79EC-4E85-96C6-C93E9F788096}" type="slidenum">
              <a:rPr lang="en-GB"/>
              <a:pPr>
                <a:defRPr/>
              </a:pPr>
              <a:t>‹#›</a:t>
            </a:fld>
            <a:endParaRPr lang="en-GB"/>
          </a:p>
        </p:txBody>
      </p:sp>
    </p:spTree>
  </p:cSld>
  <p:clrMapOvr>
    <a:masterClrMapping/>
  </p:clrMapOvr>
</p:sldLayout>
</file>

<file path=ppt/slideLayouts/slideLayout8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6" name="Rectangle 5"/>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7" name="Rectangle 6"/>
          <p:cNvSpPr>
            <a:spLocks noGrp="1" noChangeArrowheads="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26667962-50A8-4AC3-A5F9-8B24ACAF9174}" type="slidenum">
              <a:rPr lang="en-GB"/>
              <a:pPr>
                <a:defRPr/>
              </a:pPr>
              <a:t>‹#›</a:t>
            </a:fld>
            <a:endParaRPr lang="en-GB"/>
          </a:p>
        </p:txBody>
      </p:sp>
    </p:spTree>
  </p:cSld>
  <p:clrMapOvr>
    <a:masterClrMapping/>
  </p:clrMapOvr>
</p:sldLayout>
</file>

<file path=ppt/slideLayouts/slideLayout8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5" name="Rectangle 5"/>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6" name="Rectangle 6"/>
          <p:cNvSpPr>
            <a:spLocks noGrp="1" noChangeArrowheads="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B10A5F46-88C5-4F7B-894F-F22B3B3F2B31}" type="slidenum">
              <a:rPr lang="en-GB"/>
              <a:pPr>
                <a:defRPr/>
              </a:pPr>
              <a:t>‹#›</a:t>
            </a:fld>
            <a:endParaRPr lang="en-GB"/>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89928" y="152408"/>
            <a:ext cx="553998" cy="58896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85778" y="152408"/>
            <a:ext cx="5891213" cy="58896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wipe dir="r"/>
  </p:transition>
</p:sldLayout>
</file>

<file path=ppt/slideLayouts/slideLayout8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5" name="Rectangle 5"/>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6" name="Rectangle 6"/>
          <p:cNvSpPr>
            <a:spLocks noGrp="1" noChangeArrowheads="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BC5F6B64-D0E6-451C-A67D-1D34AF5BE0B3}" type="slidenum">
              <a:rPr lang="en-GB"/>
              <a:pPr>
                <a:defRPr/>
              </a:pPr>
              <a:t>‹#›</a:t>
            </a:fld>
            <a:endParaRPr lang="en-GB"/>
          </a:p>
        </p:txBody>
      </p:sp>
    </p:spTree>
  </p:cSld>
  <p:clrMapOvr>
    <a:masterClrMapping/>
  </p:clrMapOvr>
</p:sldLayout>
</file>

<file path=ppt/slideLayouts/slideLayout83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48200" y="3938594"/>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Rectangle 4"/>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7" name="Rectangle 5"/>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8" name="Rectangle 6"/>
          <p:cNvSpPr>
            <a:spLocks noGrp="1" noChangeArrowheads="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2A67E876-7699-4F01-8F1A-023C17D4D2FB}" type="slidenum">
              <a:rPr lang="en-GB"/>
              <a:pPr>
                <a:defRPr/>
              </a:pPr>
              <a:t>‹#›</a:t>
            </a:fld>
            <a:endParaRPr lang="en-GB"/>
          </a:p>
        </p:txBody>
      </p:sp>
    </p:spTree>
  </p:cSld>
  <p:clrMapOvr>
    <a:masterClrMapping/>
  </p:clrMapOvr>
</p:sldLayout>
</file>

<file path=ppt/slideLayouts/slideLayout8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5" descr="HMO8ZMX"/>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Rectangle 2"/>
          <p:cNvSpPr>
            <a:spLocks noGrp="1" noChangeArrowheads="1"/>
          </p:cNvSpPr>
          <p:nvPr>
            <p:ph type="title"/>
          </p:nvPr>
        </p:nvSpPr>
        <p:spPr>
          <a:xfrm>
            <a:off x="685800" y="2719394"/>
            <a:ext cx="7772400" cy="1241425"/>
          </a:xfrm>
        </p:spPr>
        <p:txBody>
          <a:bodyPr/>
          <a:lstStyle>
            <a:lvl1pPr>
              <a:defRPr smtClean="0"/>
            </a:lvl1pPr>
          </a:lstStyle>
          <a:p>
            <a:r>
              <a:rPr lang="en-US" smtClean="0"/>
              <a:t>Click to edit Master title style</a:t>
            </a:r>
          </a:p>
        </p:txBody>
      </p:sp>
      <p:sp>
        <p:nvSpPr>
          <p:cNvPr id="1027" name="Rectangle 3"/>
          <p:cNvSpPr>
            <a:spLocks noGrp="1" noChangeArrowheads="1"/>
          </p:cNvSpPr>
          <p:nvPr>
            <p:ph type="body" idx="1"/>
          </p:nvPr>
        </p:nvSpPr>
        <p:spPr>
          <a:xfrm>
            <a:off x="1371600" y="4314831"/>
            <a:ext cx="6400800" cy="1323975"/>
          </a:xfrm>
        </p:spPr>
        <p:txBody>
          <a:bodyPr/>
          <a:lstStyle>
            <a:lvl1pPr marL="0" indent="0" algn="ctr">
              <a:buFont typeface="Wingdings 2" pitchFamily="18" charset="2"/>
              <a:buNone/>
              <a:defRPr smtClean="0">
                <a:effectLst/>
              </a:defRPr>
            </a:lvl1pPr>
          </a:lstStyle>
          <a:p>
            <a:pPr lvl="0"/>
            <a:r>
              <a:rPr lang="en-US" smtClean="0"/>
              <a:t>Click to edit Master text styles</a:t>
            </a:r>
          </a:p>
        </p:txBody>
      </p:sp>
    </p:spTree>
  </p:cSld>
  <p:clrMapOvr>
    <a:masterClrMapping/>
  </p:clrMapOvr>
  <p:transition>
    <p:wipe dir="r"/>
  </p:transition>
</p:sldLayout>
</file>

<file path=ppt/slideLayouts/slideLayout8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3991" y="236257"/>
            <a:ext cx="8836025" cy="755650"/>
          </a:xfrm>
        </p:spPr>
        <p:txBody>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a:xfrm>
            <a:off x="391742" y="1008031"/>
            <a:ext cx="8145369" cy="4808537"/>
          </a:xfrm>
          <a:ln>
            <a:noFill/>
          </a:ln>
        </p:spPr>
        <p:txBody>
          <a:bodyPr lIns="137160" tIns="91440"/>
          <a:lstStyle>
            <a:lvl1pPr marL="282575" indent="-282575">
              <a:defRPr sz="2600"/>
            </a:lvl1pPr>
            <a:lvl2pPr marL="631825" indent="-288925">
              <a:buClr>
                <a:srgbClr val="FFFF99"/>
              </a:buClr>
              <a:defRPr sz="2400">
                <a:solidFill>
                  <a:srgbClr val="FFFF99"/>
                </a:solidFill>
              </a:defRPr>
            </a:lvl2pPr>
            <a:lvl3pPr>
              <a:defRPr sz="2400"/>
            </a:lvl3pPr>
            <a:lvl4pPr>
              <a:defRPr sz="2400"/>
            </a:lvl4pPr>
            <a:lvl5pPr>
              <a:defRPr sz="2400"/>
            </a:lvl5pPr>
          </a:lstStyle>
          <a:p>
            <a:pPr lvl="0"/>
            <a:r>
              <a:rPr lang="en-US" smtClean="0"/>
              <a:t>Click to edit Master text styles</a:t>
            </a:r>
          </a:p>
          <a:p>
            <a:pPr lvl="1"/>
            <a:r>
              <a:rPr lang="en-US" smtClean="0"/>
              <a:t>Second level</a:t>
            </a:r>
          </a:p>
        </p:txBody>
      </p:sp>
    </p:spTree>
  </p:cSld>
  <p:clrMapOvr>
    <a:masterClrMapping/>
  </p:clrMapOvr>
  <p:transition>
    <p:wipe dir="r"/>
  </p:transition>
</p:sldLayout>
</file>

<file path=ppt/slideLayouts/slideLayout8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wipe dir="r"/>
  </p:transition>
</p:sldLayout>
</file>

<file path=ppt/slideLayouts/slideLayout8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4795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795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wipe dir="r"/>
  </p:transition>
</p:sldLayout>
</file>

<file path=ppt/slideLayouts/slideLayout8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wipe dir="r"/>
  </p:transition>
</p:sldLayout>
</file>

<file path=ppt/slideLayouts/slideLayout8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wipe dir="r"/>
  </p:transition>
</p:sldLayout>
</file>

<file path=ppt/slideLayouts/slideLayout8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wipe dir="r"/>
  </p:transition>
</p:sldLayout>
</file>

<file path=ppt/slideLayouts/slideLayout8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wipe dir="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9"/>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CCC33C1A-930C-4D41-8F77-70CD298D7375}" type="slidenum">
              <a:rPr lang="en-GB"/>
              <a:pPr>
                <a:defRPr/>
              </a:pPr>
              <a:t>‹#›</a:t>
            </a:fld>
            <a:endParaRPr lang="en-GB"/>
          </a:p>
        </p:txBody>
      </p:sp>
    </p:spTree>
  </p:cSld>
  <p:clrMapOvr>
    <a:masterClrMapping/>
  </p:clrMapOvr>
</p:sldLayout>
</file>

<file path=ppt/slideLayouts/slideLayout84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7" name="Title 1"/>
          <p:cNvSpPr>
            <a:spLocks noGrp="1"/>
          </p:cNvSpPr>
          <p:nvPr>
            <p:ph type="title"/>
          </p:nvPr>
        </p:nvSpPr>
        <p:spPr>
          <a:xfrm>
            <a:off x="153991" y="195916"/>
            <a:ext cx="8836025" cy="755650"/>
          </a:xfrm>
        </p:spPr>
        <p:txBody>
          <a:bodyPr/>
          <a:lstStyle>
            <a:lvl1pPr>
              <a:defRPr sz="4000"/>
            </a:lvl1pPr>
          </a:lstStyle>
          <a:p>
            <a:r>
              <a:rPr lang="en-US" smtClean="0"/>
              <a:t>Click to edit Master title style</a:t>
            </a:r>
            <a:endParaRPr lang="en-US" dirty="0"/>
          </a:p>
        </p:txBody>
      </p:sp>
    </p:spTree>
  </p:cSld>
  <p:clrMapOvr>
    <a:masterClrMapping/>
  </p:clrMapOvr>
  <p:transition>
    <p:wipe dir="r"/>
  </p:transition>
</p:sldLayout>
</file>

<file path=ppt/slideLayouts/slideLayout8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wipe dir="r"/>
  </p:transition>
</p:sldLayout>
</file>

<file path=ppt/slideLayouts/slideLayout8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2" y="155581"/>
            <a:ext cx="2208213" cy="54387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3988" y="155581"/>
            <a:ext cx="6475412" cy="54387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wipe dir="r"/>
  </p:transition>
</p:sldLayout>
</file>

<file path=ppt/slideLayouts/slideLayout8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ea typeface="+mn-ea"/>
              </a:defRPr>
            </a:lvl1pPr>
          </a:lstStyle>
          <a:p>
            <a:pPr>
              <a:defRPr/>
            </a:pPr>
            <a:fld id="{B08EE0D4-26F5-4108-80A4-F54C6A4322EF}" type="datetimeFigureOut">
              <a:rPr lang="en-GB"/>
              <a:pPr>
                <a:defRPr/>
              </a:pPr>
              <a:t>10/12/2016</a:t>
            </a:fld>
            <a:endParaRPr lang="en-GB"/>
          </a:p>
        </p:txBody>
      </p:sp>
      <p:sp>
        <p:nvSpPr>
          <p:cNvPr id="5" name="Footer Placeholder 4"/>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ea typeface="+mn-ea"/>
              </a:defRPr>
            </a:lvl1pPr>
          </a:lstStyle>
          <a:p>
            <a:pPr>
              <a:defRPr/>
            </a:pPr>
            <a:endParaRPr lang="en-GB"/>
          </a:p>
        </p:txBody>
      </p:sp>
      <p:sp>
        <p:nvSpPr>
          <p:cNvPr id="6" name="Slide Number Placeholder 5"/>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ea typeface="+mn-ea"/>
              </a:defRPr>
            </a:lvl1pPr>
          </a:lstStyle>
          <a:p>
            <a:pPr>
              <a:defRPr/>
            </a:pPr>
            <a:fld id="{49A6C05F-6ABD-4566-B067-3004F0342D19}" type="slidenum">
              <a:rPr lang="en-GB"/>
              <a:pPr>
                <a:defRPr/>
              </a:pPr>
              <a:t>‹#›</a:t>
            </a:fld>
            <a:endParaRPr lang="en-GB"/>
          </a:p>
        </p:txBody>
      </p:sp>
    </p:spTree>
  </p:cSld>
  <p:clrMapOvr>
    <a:masterClrMapping/>
  </p:clrMapOvr>
</p:sldLayout>
</file>

<file path=ppt/slideLayouts/slideLayout8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ea typeface="+mn-ea"/>
              </a:defRPr>
            </a:lvl1pPr>
          </a:lstStyle>
          <a:p>
            <a:pPr>
              <a:defRPr/>
            </a:pPr>
            <a:fld id="{FC54BDF9-CFA5-499E-B265-860A9876F5A3}" type="datetimeFigureOut">
              <a:rPr lang="en-GB"/>
              <a:pPr>
                <a:defRPr/>
              </a:pPr>
              <a:t>10/12/2016</a:t>
            </a:fld>
            <a:endParaRPr lang="en-GB"/>
          </a:p>
        </p:txBody>
      </p:sp>
      <p:sp>
        <p:nvSpPr>
          <p:cNvPr id="5" name="Footer Placeholder 4"/>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ea typeface="+mn-ea"/>
              </a:defRPr>
            </a:lvl1pPr>
          </a:lstStyle>
          <a:p>
            <a:pPr>
              <a:defRPr/>
            </a:pPr>
            <a:endParaRPr lang="en-GB"/>
          </a:p>
        </p:txBody>
      </p:sp>
      <p:sp>
        <p:nvSpPr>
          <p:cNvPr id="6" name="Slide Number Placeholder 5"/>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ea typeface="+mn-ea"/>
              </a:defRPr>
            </a:lvl1pPr>
          </a:lstStyle>
          <a:p>
            <a:pPr>
              <a:defRPr/>
            </a:pPr>
            <a:fld id="{57F5F539-2EE6-453D-9A86-E7D913D2C31F}" type="slidenum">
              <a:rPr lang="en-GB"/>
              <a:pPr>
                <a:defRPr/>
              </a:pPr>
              <a:t>‹#›</a:t>
            </a:fld>
            <a:endParaRPr lang="en-GB"/>
          </a:p>
        </p:txBody>
      </p:sp>
    </p:spTree>
  </p:cSld>
  <p:clrMapOvr>
    <a:masterClrMapping/>
  </p:clrMapOvr>
</p:sldLayout>
</file>

<file path=ppt/slideLayouts/slideLayout8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ea typeface="+mn-ea"/>
              </a:defRPr>
            </a:lvl1pPr>
          </a:lstStyle>
          <a:p>
            <a:pPr>
              <a:defRPr/>
            </a:pPr>
            <a:fld id="{1298A41A-530B-4CB8-BC36-B747B3D10660}" type="datetimeFigureOut">
              <a:rPr lang="en-GB"/>
              <a:pPr>
                <a:defRPr/>
              </a:pPr>
              <a:t>10/12/2016</a:t>
            </a:fld>
            <a:endParaRPr lang="en-GB"/>
          </a:p>
        </p:txBody>
      </p:sp>
      <p:sp>
        <p:nvSpPr>
          <p:cNvPr id="5" name="Footer Placeholder 4"/>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ea typeface="+mn-ea"/>
              </a:defRPr>
            </a:lvl1pPr>
          </a:lstStyle>
          <a:p>
            <a:pPr>
              <a:defRPr/>
            </a:pPr>
            <a:endParaRPr lang="en-GB"/>
          </a:p>
        </p:txBody>
      </p:sp>
      <p:sp>
        <p:nvSpPr>
          <p:cNvPr id="6" name="Slide Number Placeholder 5"/>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ea typeface="+mn-ea"/>
              </a:defRPr>
            </a:lvl1pPr>
          </a:lstStyle>
          <a:p>
            <a:pPr>
              <a:defRPr/>
            </a:pPr>
            <a:fld id="{CB0A2F12-8AE4-4FA6-9EE9-F45B5642DD47}" type="slidenum">
              <a:rPr lang="en-GB"/>
              <a:pPr>
                <a:defRPr/>
              </a:pPr>
              <a:t>‹#›</a:t>
            </a:fld>
            <a:endParaRPr lang="en-GB"/>
          </a:p>
        </p:txBody>
      </p:sp>
    </p:spTree>
  </p:cSld>
  <p:clrMapOvr>
    <a:masterClrMapping/>
  </p:clrMapOvr>
</p:sldLayout>
</file>

<file path=ppt/slideLayouts/slideLayout8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ea typeface="+mn-ea"/>
              </a:defRPr>
            </a:lvl1pPr>
          </a:lstStyle>
          <a:p>
            <a:pPr>
              <a:defRPr/>
            </a:pPr>
            <a:fld id="{4C3CF3DB-D200-4DE6-93B1-F2E0091B13C8}" type="datetimeFigureOut">
              <a:rPr lang="en-GB"/>
              <a:pPr>
                <a:defRPr/>
              </a:pPr>
              <a:t>10/12/2016</a:t>
            </a:fld>
            <a:endParaRPr lang="en-GB"/>
          </a:p>
        </p:txBody>
      </p:sp>
      <p:sp>
        <p:nvSpPr>
          <p:cNvPr id="6" name="Footer Placeholder 5"/>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ea typeface="+mn-ea"/>
              </a:defRPr>
            </a:lvl1pPr>
          </a:lstStyle>
          <a:p>
            <a:pPr>
              <a:defRPr/>
            </a:pPr>
            <a:endParaRPr lang="en-GB"/>
          </a:p>
        </p:txBody>
      </p:sp>
      <p:sp>
        <p:nvSpPr>
          <p:cNvPr id="7" name="Slide Number Placeholder 6"/>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ea typeface="+mn-ea"/>
              </a:defRPr>
            </a:lvl1pPr>
          </a:lstStyle>
          <a:p>
            <a:pPr>
              <a:defRPr/>
            </a:pPr>
            <a:fld id="{1C33FD4A-0394-4F4C-AEB9-434A11707AC4}" type="slidenum">
              <a:rPr lang="en-GB"/>
              <a:pPr>
                <a:defRPr/>
              </a:pPr>
              <a:t>‹#›</a:t>
            </a:fld>
            <a:endParaRPr lang="en-GB"/>
          </a:p>
        </p:txBody>
      </p:sp>
    </p:spTree>
  </p:cSld>
  <p:clrMapOvr>
    <a:masterClrMapping/>
  </p:clrMapOvr>
</p:sldLayout>
</file>

<file path=ppt/slideLayouts/slideLayout8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ea typeface="+mn-ea"/>
              </a:defRPr>
            </a:lvl1pPr>
          </a:lstStyle>
          <a:p>
            <a:pPr>
              <a:defRPr/>
            </a:pPr>
            <a:fld id="{979993D3-D3E8-4B42-A179-A653CE6FB01F}" type="datetimeFigureOut">
              <a:rPr lang="en-GB"/>
              <a:pPr>
                <a:defRPr/>
              </a:pPr>
              <a:t>10/12/2016</a:t>
            </a:fld>
            <a:endParaRPr lang="en-GB"/>
          </a:p>
        </p:txBody>
      </p:sp>
      <p:sp>
        <p:nvSpPr>
          <p:cNvPr id="8" name="Footer Placeholder 7"/>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ea typeface="+mn-ea"/>
              </a:defRPr>
            </a:lvl1pPr>
          </a:lstStyle>
          <a:p>
            <a:pPr>
              <a:defRPr/>
            </a:pPr>
            <a:endParaRPr lang="en-GB"/>
          </a:p>
        </p:txBody>
      </p:sp>
      <p:sp>
        <p:nvSpPr>
          <p:cNvPr id="9" name="Slide Number Placeholder 8"/>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ea typeface="+mn-ea"/>
              </a:defRPr>
            </a:lvl1pPr>
          </a:lstStyle>
          <a:p>
            <a:pPr>
              <a:defRPr/>
            </a:pPr>
            <a:fld id="{2D7D8BD4-454C-4974-83CC-2B7DA3E7AEB9}" type="slidenum">
              <a:rPr lang="en-GB"/>
              <a:pPr>
                <a:defRPr/>
              </a:pPr>
              <a:t>‹#›</a:t>
            </a:fld>
            <a:endParaRPr lang="en-GB"/>
          </a:p>
        </p:txBody>
      </p:sp>
    </p:spTree>
  </p:cSld>
  <p:clrMapOvr>
    <a:masterClrMapping/>
  </p:clrMapOvr>
</p:sldLayout>
</file>

<file path=ppt/slideLayouts/slideLayout8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ea typeface="+mn-ea"/>
              </a:defRPr>
            </a:lvl1pPr>
          </a:lstStyle>
          <a:p>
            <a:pPr>
              <a:defRPr/>
            </a:pPr>
            <a:fld id="{909A17E1-E923-4E6A-948A-6DF0DFD08EAB}" type="datetimeFigureOut">
              <a:rPr lang="en-GB"/>
              <a:pPr>
                <a:defRPr/>
              </a:pPr>
              <a:t>10/12/2016</a:t>
            </a:fld>
            <a:endParaRPr lang="en-GB"/>
          </a:p>
        </p:txBody>
      </p:sp>
      <p:sp>
        <p:nvSpPr>
          <p:cNvPr id="4" name="Footer Placeholder 3"/>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ea typeface="+mn-ea"/>
              </a:defRPr>
            </a:lvl1pPr>
          </a:lstStyle>
          <a:p>
            <a:pPr>
              <a:defRPr/>
            </a:pPr>
            <a:endParaRPr lang="en-GB"/>
          </a:p>
        </p:txBody>
      </p:sp>
      <p:sp>
        <p:nvSpPr>
          <p:cNvPr id="5" name="Slide Number Placeholder 4"/>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ea typeface="+mn-ea"/>
              </a:defRPr>
            </a:lvl1pPr>
          </a:lstStyle>
          <a:p>
            <a:pPr>
              <a:defRPr/>
            </a:pPr>
            <a:fld id="{361AFB49-A93D-4DED-B47B-4B522E83C86B}" type="slidenum">
              <a:rPr lang="en-GB"/>
              <a:pPr>
                <a:defRPr/>
              </a:pPr>
              <a:t>‹#›</a:t>
            </a:fld>
            <a:endParaRPr lang="en-GB"/>
          </a:p>
        </p:txBody>
      </p:sp>
    </p:spTree>
  </p:cSld>
  <p:clrMapOvr>
    <a:masterClrMapping/>
  </p:clrMapOvr>
</p:sldLayout>
</file>

<file path=ppt/slideLayouts/slideLayout8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ea typeface="+mn-ea"/>
              </a:defRPr>
            </a:lvl1pPr>
          </a:lstStyle>
          <a:p>
            <a:pPr>
              <a:defRPr/>
            </a:pPr>
            <a:fld id="{BD514A7C-718C-4FC1-B4A6-1AC25ADF4136}" type="datetimeFigureOut">
              <a:rPr lang="en-GB"/>
              <a:pPr>
                <a:defRPr/>
              </a:pPr>
              <a:t>10/12/2016</a:t>
            </a:fld>
            <a:endParaRPr lang="en-GB"/>
          </a:p>
        </p:txBody>
      </p:sp>
      <p:sp>
        <p:nvSpPr>
          <p:cNvPr id="3" name="Footer Placeholder 2"/>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ea typeface="+mn-ea"/>
              </a:defRPr>
            </a:lvl1pPr>
          </a:lstStyle>
          <a:p>
            <a:pPr>
              <a:defRPr/>
            </a:pPr>
            <a:endParaRPr lang="en-GB"/>
          </a:p>
        </p:txBody>
      </p:sp>
      <p:sp>
        <p:nvSpPr>
          <p:cNvPr id="4" name="Slide Number Placeholder 3"/>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ea typeface="+mn-ea"/>
              </a:defRPr>
            </a:lvl1pPr>
          </a:lstStyle>
          <a:p>
            <a:pPr>
              <a:defRPr/>
            </a:pPr>
            <a:fld id="{EAE014E4-B9C6-4525-B751-6F16AC767E26}" type="slidenum">
              <a:rPr lang="en-GB"/>
              <a:pPr>
                <a:defRPr/>
              </a:pPr>
              <a:t>‹#›</a:t>
            </a:fld>
            <a:endParaRPr lang="en-GB"/>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704D28F3-F058-4F51-A777-94C2E50BF827}" type="slidenum">
              <a:rPr lang="en-GB"/>
              <a:pPr>
                <a:defRPr/>
              </a:pPr>
              <a:t>‹#›</a:t>
            </a:fld>
            <a:endParaRPr lang="en-GB"/>
          </a:p>
        </p:txBody>
      </p:sp>
    </p:spTree>
  </p:cSld>
  <p:clrMapOvr>
    <a:masterClrMapping/>
  </p:clrMapOvr>
</p:sldLayout>
</file>

<file path=ppt/slideLayouts/slideLayout8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ea typeface="+mn-ea"/>
              </a:defRPr>
            </a:lvl1pPr>
          </a:lstStyle>
          <a:p>
            <a:pPr>
              <a:defRPr/>
            </a:pPr>
            <a:fld id="{C42F7F5E-A8A5-4BCD-9381-5340D4529597}" type="datetimeFigureOut">
              <a:rPr lang="en-GB"/>
              <a:pPr>
                <a:defRPr/>
              </a:pPr>
              <a:t>10/12/2016</a:t>
            </a:fld>
            <a:endParaRPr lang="en-GB"/>
          </a:p>
        </p:txBody>
      </p:sp>
      <p:sp>
        <p:nvSpPr>
          <p:cNvPr id="6" name="Footer Placeholder 5"/>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ea typeface="+mn-ea"/>
              </a:defRPr>
            </a:lvl1pPr>
          </a:lstStyle>
          <a:p>
            <a:pPr>
              <a:defRPr/>
            </a:pPr>
            <a:endParaRPr lang="en-GB"/>
          </a:p>
        </p:txBody>
      </p:sp>
      <p:sp>
        <p:nvSpPr>
          <p:cNvPr id="7" name="Slide Number Placeholder 6"/>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ea typeface="+mn-ea"/>
              </a:defRPr>
            </a:lvl1pPr>
          </a:lstStyle>
          <a:p>
            <a:pPr>
              <a:defRPr/>
            </a:pPr>
            <a:fld id="{1747035D-278A-41C2-AB0F-CF05CFF8AD67}" type="slidenum">
              <a:rPr lang="en-GB"/>
              <a:pPr>
                <a:defRPr/>
              </a:pPr>
              <a:t>‹#›</a:t>
            </a:fld>
            <a:endParaRPr lang="en-GB"/>
          </a:p>
        </p:txBody>
      </p:sp>
    </p:spTree>
  </p:cSld>
  <p:clrMapOvr>
    <a:masterClrMapping/>
  </p:clrMapOvr>
</p:sldLayout>
</file>

<file path=ppt/slideLayouts/slideLayout8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ea typeface="+mn-ea"/>
              </a:defRPr>
            </a:lvl1pPr>
          </a:lstStyle>
          <a:p>
            <a:pPr>
              <a:defRPr/>
            </a:pPr>
            <a:fld id="{F9000314-6E42-4A2D-BD73-FB644E151AAA}" type="datetimeFigureOut">
              <a:rPr lang="en-GB"/>
              <a:pPr>
                <a:defRPr/>
              </a:pPr>
              <a:t>10/12/2016</a:t>
            </a:fld>
            <a:endParaRPr lang="en-GB"/>
          </a:p>
        </p:txBody>
      </p:sp>
      <p:sp>
        <p:nvSpPr>
          <p:cNvPr id="6" name="Footer Placeholder 5"/>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ea typeface="+mn-ea"/>
              </a:defRPr>
            </a:lvl1pPr>
          </a:lstStyle>
          <a:p>
            <a:pPr>
              <a:defRPr/>
            </a:pPr>
            <a:endParaRPr lang="en-GB"/>
          </a:p>
        </p:txBody>
      </p:sp>
      <p:sp>
        <p:nvSpPr>
          <p:cNvPr id="7" name="Slide Number Placeholder 6"/>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ea typeface="+mn-ea"/>
              </a:defRPr>
            </a:lvl1pPr>
          </a:lstStyle>
          <a:p>
            <a:pPr>
              <a:defRPr/>
            </a:pPr>
            <a:fld id="{3ACBF60D-D925-405A-B865-1C5015B230B8}" type="slidenum">
              <a:rPr lang="en-GB"/>
              <a:pPr>
                <a:defRPr/>
              </a:pPr>
              <a:t>‹#›</a:t>
            </a:fld>
            <a:endParaRPr lang="en-GB"/>
          </a:p>
        </p:txBody>
      </p:sp>
    </p:spTree>
  </p:cSld>
  <p:clrMapOvr>
    <a:masterClrMapping/>
  </p:clrMapOvr>
</p:sldLayout>
</file>

<file path=ppt/slideLayouts/slideLayout8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ea typeface="+mn-ea"/>
              </a:defRPr>
            </a:lvl1pPr>
          </a:lstStyle>
          <a:p>
            <a:pPr>
              <a:defRPr/>
            </a:pPr>
            <a:fld id="{F6A1A7C2-61C9-467B-B843-8D55F451AFE3}" type="datetimeFigureOut">
              <a:rPr lang="en-GB"/>
              <a:pPr>
                <a:defRPr/>
              </a:pPr>
              <a:t>10/12/2016</a:t>
            </a:fld>
            <a:endParaRPr lang="en-GB"/>
          </a:p>
        </p:txBody>
      </p:sp>
      <p:sp>
        <p:nvSpPr>
          <p:cNvPr id="5" name="Footer Placeholder 4"/>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ea typeface="+mn-ea"/>
              </a:defRPr>
            </a:lvl1pPr>
          </a:lstStyle>
          <a:p>
            <a:pPr>
              <a:defRPr/>
            </a:pPr>
            <a:endParaRPr lang="en-GB"/>
          </a:p>
        </p:txBody>
      </p:sp>
      <p:sp>
        <p:nvSpPr>
          <p:cNvPr id="6" name="Slide Number Placeholder 5"/>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ea typeface="+mn-ea"/>
              </a:defRPr>
            </a:lvl1pPr>
          </a:lstStyle>
          <a:p>
            <a:pPr>
              <a:defRPr/>
            </a:pPr>
            <a:fld id="{F6552902-1E2E-485F-B840-CF6AECAD6DD7}" type="slidenum">
              <a:rPr lang="en-GB"/>
              <a:pPr>
                <a:defRPr/>
              </a:pPr>
              <a:t>‹#›</a:t>
            </a:fld>
            <a:endParaRPr lang="en-GB"/>
          </a:p>
        </p:txBody>
      </p:sp>
    </p:spTree>
  </p:cSld>
  <p:clrMapOvr>
    <a:masterClrMapping/>
  </p:clrMapOvr>
</p:sldLayout>
</file>

<file path=ppt/slideLayouts/slideLayout8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ea typeface="+mn-ea"/>
              </a:defRPr>
            </a:lvl1pPr>
          </a:lstStyle>
          <a:p>
            <a:pPr>
              <a:defRPr/>
            </a:pPr>
            <a:fld id="{D1BB9BB2-E79C-4329-BB9B-5D5A99043770}" type="datetimeFigureOut">
              <a:rPr lang="en-GB"/>
              <a:pPr>
                <a:defRPr/>
              </a:pPr>
              <a:t>10/12/2016</a:t>
            </a:fld>
            <a:endParaRPr lang="en-GB"/>
          </a:p>
        </p:txBody>
      </p:sp>
      <p:sp>
        <p:nvSpPr>
          <p:cNvPr id="5" name="Footer Placeholder 4"/>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ea typeface="+mn-ea"/>
              </a:defRPr>
            </a:lvl1pPr>
          </a:lstStyle>
          <a:p>
            <a:pPr>
              <a:defRPr/>
            </a:pPr>
            <a:endParaRPr lang="en-GB"/>
          </a:p>
        </p:txBody>
      </p:sp>
      <p:sp>
        <p:nvSpPr>
          <p:cNvPr id="6" name="Slide Number Placeholder 5"/>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ea typeface="+mn-ea"/>
              </a:defRPr>
            </a:lvl1pPr>
          </a:lstStyle>
          <a:p>
            <a:pPr>
              <a:defRPr/>
            </a:pPr>
            <a:fld id="{27B14288-629F-4AA2-A149-7786302B7DD8}" type="slidenum">
              <a:rPr lang="en-GB"/>
              <a:pPr>
                <a:defRPr/>
              </a:pPr>
              <a:t>‹#›</a:t>
            </a:fld>
            <a:endParaRPr lang="en-GB"/>
          </a:p>
        </p:txBody>
      </p:sp>
    </p:spTree>
  </p:cSld>
  <p:clrMapOvr>
    <a:masterClrMapping/>
  </p:clrMapOvr>
</p:sldLayout>
</file>

<file path=ppt/slideLayouts/slideLayout8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46166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wipe dir="r"/>
  </p:transition>
</p:sldLayout>
</file>

<file path=ppt/slideLayouts/slideLayout8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wipe dir="r"/>
  </p:transition>
</p:sldLayout>
</file>

<file path=ppt/slideLayouts/slideLayout8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5"/>
            <a:ext cx="7772400" cy="1323439"/>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wipe dir="r"/>
  </p:transition>
</p:sldLayout>
</file>

<file path=ppt/slideLayouts/slideLayout8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85780" y="1006475"/>
            <a:ext cx="395287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1055" y="1006475"/>
            <a:ext cx="395287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wipe dir="r"/>
  </p:transition>
</p:sldLayout>
</file>

<file path=ppt/slideLayouts/slideLayout8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42"/>
            <a:ext cx="8229600" cy="461665"/>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wipe dir="r"/>
  </p:transition>
</p:sldLayout>
</file>

<file path=ppt/slideLayouts/slideLayout8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wipe dir="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4"/>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6407CFF2-C6B9-495A-A202-02D529A11E12}" type="slidenum">
              <a:rPr lang="en-GB"/>
              <a:pPr>
                <a:defRPr/>
              </a:pPr>
              <a:t>‹#›</a:t>
            </a:fld>
            <a:endParaRPr lang="en-GB"/>
          </a:p>
        </p:txBody>
      </p:sp>
    </p:spTree>
  </p:cSld>
  <p:clrMapOvr>
    <a:masterClrMapping/>
  </p:clrMapOvr>
</p:sldLayout>
</file>

<file path=ppt/slideLayouts/slideLayout8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wipe dir="r"/>
  </p:transition>
</p:sldLayout>
</file>

<file path=ppt/slideLayouts/slideLayout8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727214"/>
            <a:ext cx="3008313" cy="707886"/>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wipe dir="r"/>
  </p:transition>
</p:sldLayout>
</file>

<file path=ppt/slideLayouts/slideLayout8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967228"/>
            <a:ext cx="5486400" cy="40011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wipe dir="r"/>
  </p:transition>
</p:sldLayout>
</file>

<file path=ppt/slideLayouts/slideLayout8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wipe dir="r"/>
  </p:transition>
</p:sldLayout>
</file>

<file path=ppt/slideLayouts/slideLayout8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89928" y="152408"/>
            <a:ext cx="553998" cy="58896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85778" y="152408"/>
            <a:ext cx="5891213" cy="58896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wipe dir="r"/>
  </p:transition>
</p:sldLayout>
</file>

<file path=ppt/slideLayouts/slideLayout865.xml><?xml version="1.0" encoding="utf-8"?>
<p:sldLayout xmlns:a="http://schemas.openxmlformats.org/drawingml/2006/main" xmlns:r="http://schemas.openxmlformats.org/officeDocument/2006/relationships" xmlns:p="http://schemas.openxmlformats.org/presentationml/2006/main" preserve="1" userDrawn="1">
  <p:cSld name="Bullets w Topic Sentence">
    <p:spTree>
      <p:nvGrpSpPr>
        <p:cNvPr id="1" name=""/>
        <p:cNvGrpSpPr/>
        <p:nvPr/>
      </p:nvGrpSpPr>
      <p:grpSpPr>
        <a:xfrm>
          <a:off x="0" y="0"/>
          <a:ext cx="0" cy="0"/>
          <a:chOff x="0" y="0"/>
          <a:chExt cx="0" cy="0"/>
        </a:xfrm>
      </p:grpSpPr>
      <p:sp>
        <p:nvSpPr>
          <p:cNvPr id="2" name="Title 1"/>
          <p:cNvSpPr>
            <a:spLocks noGrp="1"/>
          </p:cNvSpPr>
          <p:nvPr>
            <p:ph type="title"/>
          </p:nvPr>
        </p:nvSpPr>
        <p:spPr>
          <a:xfrm>
            <a:off x="530225" y="285750"/>
            <a:ext cx="8418576" cy="433324"/>
          </a:xfrm>
        </p:spPr>
        <p:txBody>
          <a:bodyPr/>
          <a:lstStyle>
            <a:lvl1pPr>
              <a:defRPr sz="3200" baseline="0">
                <a:solidFill>
                  <a:schemeClr val="tx2"/>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530231" y="1673670"/>
            <a:ext cx="8430895" cy="1477328"/>
          </a:xfrm>
        </p:spPr>
        <p:txBody>
          <a:bodyPr/>
          <a:lstStyle>
            <a:lvl1pPr>
              <a:buClr>
                <a:schemeClr val="accent4">
                  <a:lumMod val="75000"/>
                </a:schemeClr>
              </a:buClr>
              <a:defRPr sz="2000" baseline="0"/>
            </a:lvl1pPr>
            <a:lvl2pPr>
              <a:defRPr sz="2000"/>
            </a:lvl2pPr>
            <a:lvl3pPr>
              <a:defRPr sz="2000"/>
            </a:lvl3pPr>
            <a:lvl4pPr marL="1325563" indent="-266700">
              <a:defRPr sz="2000" b="0"/>
            </a:lvl4pPr>
            <a:lvl5pPr marL="1573213" indent="-228600">
              <a:spcBef>
                <a:spcPts val="0"/>
              </a:spcBef>
              <a:buClr>
                <a:schemeClr val="tx1"/>
              </a:buClr>
              <a:buFont typeface="Arial" pitchFamily="34" charset="0"/>
              <a:buChar char="-"/>
              <a:defRPr sz="2000"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7"/>
          <p:cNvSpPr>
            <a:spLocks noGrp="1"/>
          </p:cNvSpPr>
          <p:nvPr>
            <p:ph type="body" sz="quarter" idx="13"/>
          </p:nvPr>
        </p:nvSpPr>
        <p:spPr>
          <a:xfrm>
            <a:off x="530231" y="1060782"/>
            <a:ext cx="8430895" cy="276999"/>
          </a:xfrm>
        </p:spPr>
        <p:txBody>
          <a:bodyPr/>
          <a:lstStyle>
            <a:lvl1pPr marL="0" indent="0">
              <a:buNone/>
              <a:defRPr sz="2000" b="1">
                <a:solidFill>
                  <a:schemeClr val="tx1"/>
                </a:solidFill>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12" name="Text Placeholder 10"/>
          <p:cNvSpPr>
            <a:spLocks noGrp="1"/>
          </p:cNvSpPr>
          <p:nvPr>
            <p:ph type="body" sz="quarter" idx="14"/>
          </p:nvPr>
        </p:nvSpPr>
        <p:spPr>
          <a:xfrm>
            <a:off x="512066" y="6291277"/>
            <a:ext cx="8220075" cy="138499"/>
          </a:xfrm>
        </p:spPr>
        <p:txBody>
          <a:bodyPr anchor="b"/>
          <a:lstStyle>
            <a:lvl1pPr marL="0" indent="0">
              <a:spcBef>
                <a:spcPts val="100"/>
              </a:spcBef>
              <a:buClr>
                <a:schemeClr val="tx1"/>
              </a:buClr>
              <a:buFontTx/>
              <a:buNone/>
              <a:defRPr sz="1000"/>
            </a:lvl1pPr>
          </a:lstStyle>
          <a:p>
            <a:pPr lvl="0"/>
            <a:r>
              <a:rPr lang="en-US" smtClean="0"/>
              <a:t>Click to edit Master text styles</a:t>
            </a:r>
          </a:p>
        </p:txBody>
      </p:sp>
      <p:sp>
        <p:nvSpPr>
          <p:cNvPr id="11" name="Text Placeholder 10"/>
          <p:cNvSpPr>
            <a:spLocks noGrp="1"/>
          </p:cNvSpPr>
          <p:nvPr>
            <p:ph type="body" sz="quarter" idx="15"/>
          </p:nvPr>
        </p:nvSpPr>
        <p:spPr>
          <a:xfrm>
            <a:off x="512064" y="6638558"/>
            <a:ext cx="8257032" cy="138499"/>
          </a:xfrm>
        </p:spPr>
        <p:txBody>
          <a:bodyPr anchor="b"/>
          <a:lstStyle>
            <a:lvl1pPr marL="0" indent="0">
              <a:spcBef>
                <a:spcPts val="100"/>
              </a:spcBef>
              <a:buNone/>
              <a:defRPr sz="1000"/>
            </a:lvl1pPr>
            <a:lvl2pPr>
              <a:defRPr sz="1000"/>
            </a:lvl2pPr>
            <a:lvl3pPr>
              <a:defRPr sz="1000"/>
            </a:lvl3pPr>
            <a:lvl4pPr>
              <a:defRPr sz="1000"/>
            </a:lvl4pPr>
            <a:lvl5pPr>
              <a:defRPr sz="1000"/>
            </a:lvl5pPr>
          </a:lstStyle>
          <a:p>
            <a:pPr lvl="0"/>
            <a:r>
              <a:rPr lang="en-US" smtClean="0"/>
              <a:t>Click to edit Master text styles</a:t>
            </a:r>
          </a:p>
        </p:txBody>
      </p:sp>
      <p:sp>
        <p:nvSpPr>
          <p:cNvPr id="7" name="Slide Number Placeholder 4"/>
          <p:cNvSpPr>
            <a:spLocks noGrp="1"/>
          </p:cNvSpPr>
          <p:nvPr>
            <p:ph type="sldNum" sz="quarter" idx="16"/>
          </p:nvPr>
        </p:nvSpPr>
        <p:spPr/>
        <p:txBody>
          <a:bodyPr/>
          <a:lstStyle>
            <a:lvl1pPr>
              <a:defRPr>
                <a:effectLst>
                  <a:outerShdw blurRad="38100" dist="38100" dir="2700000" algn="tl">
                    <a:srgbClr val="000000">
                      <a:alpha val="43137"/>
                    </a:srgbClr>
                  </a:outerShdw>
                </a:effectLst>
                <a:latin typeface="Arial" pitchFamily="34" charset="0"/>
              </a:defRPr>
            </a:lvl1pPr>
          </a:lstStyle>
          <a:p>
            <a:pPr>
              <a:defRPr/>
            </a:pPr>
            <a:fld id="{7DD373CF-A2DC-4749-B56D-09E980C65F8E}" type="slidenum">
              <a:rPr lang="en-US"/>
              <a:pPr>
                <a:defRPr/>
              </a:pPr>
              <a:t>‹#›</a:t>
            </a:fld>
            <a:endParaRPr lang="en-US"/>
          </a:p>
        </p:txBody>
      </p:sp>
    </p:spTree>
  </p:cSld>
  <p:clrMapOvr>
    <a:masterClrMapping/>
  </p:clrMapOvr>
  <p:transition>
    <p:fade/>
  </p:transition>
</p:sldLayout>
</file>

<file path=ppt/slideLayouts/slideLayout866.xml><?xml version="1.0" encoding="utf-8"?>
<p:sldLayout xmlns:a="http://schemas.openxmlformats.org/drawingml/2006/main" xmlns:r="http://schemas.openxmlformats.org/officeDocument/2006/relationships" xmlns:p="http://schemas.openxmlformats.org/presentationml/2006/main" preserve="1" userDrawn="1">
  <p:cSld name="Bullet Slide">
    <p:spTree>
      <p:nvGrpSpPr>
        <p:cNvPr id="1" name=""/>
        <p:cNvGrpSpPr/>
        <p:nvPr/>
      </p:nvGrpSpPr>
      <p:grpSpPr>
        <a:xfrm>
          <a:off x="0" y="0"/>
          <a:ext cx="0" cy="0"/>
          <a:chOff x="0" y="0"/>
          <a:chExt cx="0" cy="0"/>
        </a:xfrm>
      </p:grpSpPr>
      <p:sp>
        <p:nvSpPr>
          <p:cNvPr id="2" name="Title 1"/>
          <p:cNvSpPr>
            <a:spLocks noGrp="1"/>
          </p:cNvSpPr>
          <p:nvPr>
            <p:ph type="title"/>
          </p:nvPr>
        </p:nvSpPr>
        <p:spPr>
          <a:xfrm>
            <a:off x="530225" y="285750"/>
            <a:ext cx="8418576" cy="433324"/>
          </a:xfrm>
        </p:spPr>
        <p:txBody>
          <a:bodyPr/>
          <a:lstStyle>
            <a:lvl1pPr>
              <a:defRPr sz="3200" baseline="0"/>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530231" y="1371600"/>
            <a:ext cx="8430895" cy="1477328"/>
          </a:xfrm>
        </p:spPr>
        <p:txBody>
          <a:bodyPr/>
          <a:lstStyle>
            <a:lvl1pPr>
              <a:buClr>
                <a:schemeClr val="accent4">
                  <a:lumMod val="75000"/>
                </a:schemeClr>
              </a:buClr>
              <a:defRPr sz="2000" baseline="0"/>
            </a:lvl1pPr>
            <a:lvl2pPr>
              <a:defRPr sz="2000"/>
            </a:lvl2pPr>
            <a:lvl3pPr>
              <a:defRPr sz="2000"/>
            </a:lvl3pPr>
            <a:lvl4pPr marL="1325563" indent="-266700">
              <a:defRPr sz="2000" b="0"/>
            </a:lvl4pPr>
            <a:lvl5pPr marL="1573213" indent="-228600">
              <a:spcBef>
                <a:spcPts val="0"/>
              </a:spcBef>
              <a:buClr>
                <a:schemeClr val="tx1"/>
              </a:buClr>
              <a:buFont typeface="Arial" pitchFamily="34" charset="0"/>
              <a:buChar char="-"/>
              <a:defRPr sz="2000"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10"/>
          <p:cNvSpPr>
            <a:spLocks noGrp="1"/>
          </p:cNvSpPr>
          <p:nvPr>
            <p:ph type="body" sz="quarter" idx="14"/>
          </p:nvPr>
        </p:nvSpPr>
        <p:spPr>
          <a:xfrm>
            <a:off x="512066" y="6291277"/>
            <a:ext cx="8220075" cy="138499"/>
          </a:xfrm>
          <a:noFill/>
          <a:ln w="9525">
            <a:noFill/>
            <a:miter lim="800000"/>
            <a:headEnd/>
            <a:tailEnd/>
          </a:ln>
          <a:effectLst/>
        </p:spPr>
        <p:txBody>
          <a:bodyPr anchor="b"/>
          <a:lstStyle>
            <a:lvl1pPr marL="173038" indent="-173038">
              <a:spcBef>
                <a:spcPts val="100"/>
              </a:spcBef>
              <a:buClr>
                <a:schemeClr val="tx1"/>
              </a:buClr>
              <a:buFontTx/>
              <a:buNone/>
              <a:defRPr lang="en-US" sz="1000" dirty="0">
                <a:solidFill>
                  <a:schemeClr val="tx1"/>
                </a:solidFill>
                <a:latin typeface="+mn-lt"/>
                <a:ea typeface="+mn-ea"/>
                <a:cs typeface="+mn-cs"/>
              </a:defRPr>
            </a:lvl1pPr>
          </a:lstStyle>
          <a:p>
            <a:pPr lvl="0"/>
            <a:r>
              <a:rPr lang="en-US" smtClean="0"/>
              <a:t>Click to edit Master text styles</a:t>
            </a:r>
          </a:p>
        </p:txBody>
      </p:sp>
      <p:sp>
        <p:nvSpPr>
          <p:cNvPr id="8" name="Text Placeholder 10"/>
          <p:cNvSpPr>
            <a:spLocks noGrp="1"/>
          </p:cNvSpPr>
          <p:nvPr>
            <p:ph type="body" sz="quarter" idx="15"/>
          </p:nvPr>
        </p:nvSpPr>
        <p:spPr>
          <a:xfrm>
            <a:off x="512064" y="6638558"/>
            <a:ext cx="8257032" cy="138499"/>
          </a:xfrm>
        </p:spPr>
        <p:txBody>
          <a:bodyPr anchor="b"/>
          <a:lstStyle>
            <a:lvl1pPr marL="0" indent="0">
              <a:spcBef>
                <a:spcPts val="100"/>
              </a:spcBef>
              <a:buNone/>
              <a:defRPr sz="1000"/>
            </a:lvl1pPr>
            <a:lvl2pPr>
              <a:defRPr sz="1000"/>
            </a:lvl2pPr>
            <a:lvl3pPr>
              <a:defRPr sz="1000"/>
            </a:lvl3pPr>
            <a:lvl4pPr>
              <a:defRPr sz="1000"/>
            </a:lvl4pPr>
            <a:lvl5pPr>
              <a:defRPr sz="1000"/>
            </a:lvl5pPr>
          </a:lstStyle>
          <a:p>
            <a:pPr lvl="0"/>
            <a:r>
              <a:rPr lang="en-US" smtClean="0"/>
              <a:t>Click to edit Master text styles</a:t>
            </a:r>
          </a:p>
        </p:txBody>
      </p:sp>
      <p:sp>
        <p:nvSpPr>
          <p:cNvPr id="7" name="Slide Number Placeholder 4"/>
          <p:cNvSpPr>
            <a:spLocks noGrp="1"/>
          </p:cNvSpPr>
          <p:nvPr>
            <p:ph type="sldNum" sz="quarter" idx="16"/>
          </p:nvPr>
        </p:nvSpPr>
        <p:spPr/>
        <p:txBody>
          <a:bodyPr/>
          <a:lstStyle>
            <a:lvl1pPr>
              <a:defRPr>
                <a:effectLst>
                  <a:outerShdw blurRad="38100" dist="38100" dir="2700000" algn="tl">
                    <a:srgbClr val="000000">
                      <a:alpha val="43137"/>
                    </a:srgbClr>
                  </a:outerShdw>
                </a:effectLst>
                <a:latin typeface="Arial" pitchFamily="34" charset="0"/>
              </a:defRPr>
            </a:lvl1pPr>
          </a:lstStyle>
          <a:p>
            <a:pPr>
              <a:defRPr/>
            </a:pPr>
            <a:fld id="{400A558E-37A7-48B1-BE66-23625799AAAB}" type="slidenum">
              <a:rPr lang="en-US"/>
              <a:pPr>
                <a:defRPr/>
              </a:pPr>
              <a:t>‹#›</a:t>
            </a:fld>
            <a:endParaRPr lang="en-US"/>
          </a:p>
        </p:txBody>
      </p:sp>
    </p:spTree>
  </p:cSld>
  <p:clrMapOvr>
    <a:masterClrMapping/>
  </p:clrMapOvr>
  <p:transition>
    <p:fade/>
  </p:transition>
</p:sldLayout>
</file>

<file path=ppt/slideLayouts/slideLayout867.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2" name="Title 1"/>
          <p:cNvSpPr>
            <a:spLocks noGrp="1"/>
          </p:cNvSpPr>
          <p:nvPr>
            <p:ph type="title"/>
          </p:nvPr>
        </p:nvSpPr>
        <p:spPr>
          <a:xfrm>
            <a:off x="533400" y="285750"/>
            <a:ext cx="8281416" cy="433324"/>
          </a:xfrm>
        </p:spPr>
        <p:txBody>
          <a:bodyPr/>
          <a:lstStyle>
            <a:lvl1pPr>
              <a:defRPr sz="3200"/>
            </a:lvl1pPr>
          </a:lstStyle>
          <a:p>
            <a:r>
              <a:rPr lang="en-US" smtClean="0"/>
              <a:t>Click to edit Master title style</a:t>
            </a:r>
            <a:endParaRPr lang="en-US" dirty="0"/>
          </a:p>
        </p:txBody>
      </p:sp>
      <p:sp>
        <p:nvSpPr>
          <p:cNvPr id="6" name="Table Placeholder 5"/>
          <p:cNvSpPr>
            <a:spLocks noGrp="1"/>
          </p:cNvSpPr>
          <p:nvPr>
            <p:ph type="tbl" sz="quarter" idx="12"/>
          </p:nvPr>
        </p:nvSpPr>
        <p:spPr>
          <a:xfrm>
            <a:off x="533402" y="1271157"/>
            <a:ext cx="8266113" cy="304699"/>
          </a:xfrm>
        </p:spPr>
        <p:txBody>
          <a:bodyPr/>
          <a:lstStyle>
            <a:lvl1pPr>
              <a:buNone/>
              <a:defRPr/>
            </a:lvl1pPr>
          </a:lstStyle>
          <a:p>
            <a:pPr lvl="0"/>
            <a:r>
              <a:rPr lang="en-US" noProof="0" smtClean="0"/>
              <a:t>Click icon to add table</a:t>
            </a:r>
            <a:endParaRPr lang="en-US" noProof="0" dirty="0"/>
          </a:p>
        </p:txBody>
      </p:sp>
      <p:sp>
        <p:nvSpPr>
          <p:cNvPr id="7" name="Text Placeholder 7"/>
          <p:cNvSpPr>
            <a:spLocks noGrp="1"/>
          </p:cNvSpPr>
          <p:nvPr>
            <p:ph type="body" sz="quarter" idx="13"/>
          </p:nvPr>
        </p:nvSpPr>
        <p:spPr>
          <a:xfrm>
            <a:off x="530228" y="914473"/>
            <a:ext cx="8275447" cy="276999"/>
          </a:xfrm>
        </p:spPr>
        <p:txBody>
          <a:bodyPr/>
          <a:lstStyle>
            <a:lvl1pPr marL="0" indent="0" algn="ctr">
              <a:buNone/>
              <a:defRPr sz="2000" b="1">
                <a:solidFill>
                  <a:schemeClr val="tx1"/>
                </a:solidFill>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11" name="Text Placeholder 10"/>
          <p:cNvSpPr>
            <a:spLocks noGrp="1"/>
          </p:cNvSpPr>
          <p:nvPr>
            <p:ph type="body" sz="quarter" idx="14"/>
          </p:nvPr>
        </p:nvSpPr>
        <p:spPr>
          <a:xfrm>
            <a:off x="512066" y="6291277"/>
            <a:ext cx="8220075" cy="138499"/>
          </a:xfrm>
          <a:noFill/>
          <a:ln w="9525">
            <a:noFill/>
            <a:miter lim="800000"/>
            <a:headEnd/>
            <a:tailEnd/>
          </a:ln>
          <a:effectLst/>
        </p:spPr>
        <p:txBody>
          <a:bodyPr anchor="b"/>
          <a:lstStyle>
            <a:lvl1pPr marL="0" indent="0">
              <a:spcBef>
                <a:spcPts val="100"/>
              </a:spcBef>
              <a:buClr>
                <a:schemeClr val="tx1"/>
              </a:buClr>
              <a:buFontTx/>
              <a:buNone/>
              <a:defRPr lang="en-US" sz="1000" dirty="0">
                <a:solidFill>
                  <a:schemeClr val="tx1"/>
                </a:solidFill>
                <a:latin typeface="+mn-lt"/>
                <a:ea typeface="+mn-ea"/>
                <a:cs typeface="+mn-cs"/>
              </a:defRPr>
            </a:lvl1pPr>
          </a:lstStyle>
          <a:p>
            <a:pPr lvl="0"/>
            <a:r>
              <a:rPr lang="en-US" smtClean="0"/>
              <a:t>Click to edit Master text styles</a:t>
            </a:r>
          </a:p>
        </p:txBody>
      </p:sp>
      <p:sp>
        <p:nvSpPr>
          <p:cNvPr id="10" name="Text Placeholder 10"/>
          <p:cNvSpPr>
            <a:spLocks noGrp="1"/>
          </p:cNvSpPr>
          <p:nvPr>
            <p:ph type="body" sz="quarter" idx="15"/>
          </p:nvPr>
        </p:nvSpPr>
        <p:spPr>
          <a:xfrm>
            <a:off x="512064" y="6638558"/>
            <a:ext cx="8257032" cy="138499"/>
          </a:xfrm>
        </p:spPr>
        <p:txBody>
          <a:bodyPr anchor="b"/>
          <a:lstStyle>
            <a:lvl1pPr marL="0" indent="0">
              <a:spcBef>
                <a:spcPts val="100"/>
              </a:spcBef>
              <a:buNone/>
              <a:defRPr sz="1000"/>
            </a:lvl1pPr>
            <a:lvl2pPr>
              <a:defRPr sz="1000"/>
            </a:lvl2pPr>
            <a:lvl3pPr>
              <a:defRPr sz="1000"/>
            </a:lvl3pPr>
            <a:lvl4pPr>
              <a:defRPr sz="1000"/>
            </a:lvl4pPr>
            <a:lvl5pPr>
              <a:defRPr sz="1000"/>
            </a:lvl5pPr>
          </a:lstStyle>
          <a:p>
            <a:pPr lvl="0"/>
            <a:r>
              <a:rPr lang="en-US" smtClean="0"/>
              <a:t>Click to edit Master text styles</a:t>
            </a:r>
          </a:p>
        </p:txBody>
      </p:sp>
      <p:sp>
        <p:nvSpPr>
          <p:cNvPr id="8" name="Slide Number Placeholder 4"/>
          <p:cNvSpPr>
            <a:spLocks noGrp="1"/>
          </p:cNvSpPr>
          <p:nvPr>
            <p:ph type="sldNum" sz="quarter" idx="16"/>
          </p:nvPr>
        </p:nvSpPr>
        <p:spPr/>
        <p:txBody>
          <a:bodyPr/>
          <a:lstStyle>
            <a:lvl1pPr>
              <a:defRPr>
                <a:effectLst>
                  <a:outerShdw blurRad="38100" dist="38100" dir="2700000" algn="tl">
                    <a:srgbClr val="000000">
                      <a:alpha val="43137"/>
                    </a:srgbClr>
                  </a:outerShdw>
                </a:effectLst>
                <a:latin typeface="Arial" pitchFamily="34" charset="0"/>
              </a:defRPr>
            </a:lvl1pPr>
          </a:lstStyle>
          <a:p>
            <a:pPr>
              <a:defRPr/>
            </a:pPr>
            <a:fld id="{19675E0C-4BDE-4E3B-85EA-3EC9CC2673C5}" type="slidenum">
              <a:rPr lang="en-US"/>
              <a:pPr>
                <a:defRPr/>
              </a:pPr>
              <a:t>‹#›</a:t>
            </a:fld>
            <a:endParaRPr lang="en-US"/>
          </a:p>
        </p:txBody>
      </p:sp>
    </p:spTree>
  </p:cSld>
  <p:clrMapOvr>
    <a:masterClrMapping/>
  </p:clrMapOvr>
  <p:transition>
    <p:fade/>
  </p:transition>
</p:sldLayout>
</file>

<file path=ppt/slideLayouts/slideLayout868.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2" name="Title 1"/>
          <p:cNvSpPr>
            <a:spLocks noGrp="1"/>
          </p:cNvSpPr>
          <p:nvPr>
            <p:ph type="title"/>
          </p:nvPr>
        </p:nvSpPr>
        <p:spPr>
          <a:xfrm>
            <a:off x="533400" y="285750"/>
            <a:ext cx="8290560" cy="433324"/>
          </a:xfrm>
        </p:spPr>
        <p:txBody>
          <a:bodyPr/>
          <a:lstStyle>
            <a:lvl1pPr>
              <a:defRPr sz="3200">
                <a:solidFill>
                  <a:schemeClr val="tx2"/>
                </a:solidFill>
              </a:defRPr>
            </a:lvl1pPr>
          </a:lstStyle>
          <a:p>
            <a:r>
              <a:rPr lang="en-US" smtClean="0"/>
              <a:t>Click to edit Master title style</a:t>
            </a:r>
            <a:endParaRPr lang="en-US" dirty="0"/>
          </a:p>
        </p:txBody>
      </p:sp>
      <p:sp>
        <p:nvSpPr>
          <p:cNvPr id="7" name="Text Placeholder 7"/>
          <p:cNvSpPr>
            <a:spLocks noGrp="1"/>
          </p:cNvSpPr>
          <p:nvPr>
            <p:ph type="body" sz="quarter" idx="13"/>
          </p:nvPr>
        </p:nvSpPr>
        <p:spPr>
          <a:xfrm>
            <a:off x="530228" y="914473"/>
            <a:ext cx="8275447" cy="276999"/>
          </a:xfrm>
        </p:spPr>
        <p:txBody>
          <a:bodyPr/>
          <a:lstStyle>
            <a:lvl1pPr marL="0" indent="0" algn="ctr">
              <a:buNone/>
              <a:defRPr sz="2000" b="1">
                <a:solidFill>
                  <a:schemeClr val="tx1"/>
                </a:solidFill>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14" name="Text Placeholder 10"/>
          <p:cNvSpPr>
            <a:spLocks noGrp="1"/>
          </p:cNvSpPr>
          <p:nvPr>
            <p:ph type="body" sz="quarter" idx="14"/>
          </p:nvPr>
        </p:nvSpPr>
        <p:spPr>
          <a:xfrm>
            <a:off x="512066" y="6291277"/>
            <a:ext cx="8220075" cy="138499"/>
          </a:xfrm>
          <a:noFill/>
          <a:ln w="9525">
            <a:noFill/>
            <a:miter lim="800000"/>
            <a:headEnd/>
            <a:tailEnd/>
          </a:ln>
          <a:effectLst/>
        </p:spPr>
        <p:txBody>
          <a:bodyPr anchor="b"/>
          <a:lstStyle>
            <a:lvl1pPr marL="173038" indent="-173038">
              <a:spcBef>
                <a:spcPts val="100"/>
              </a:spcBef>
              <a:buClr>
                <a:schemeClr val="tx1"/>
              </a:buClr>
              <a:buFontTx/>
              <a:buNone/>
              <a:defRPr lang="en-US" sz="1000" dirty="0">
                <a:solidFill>
                  <a:schemeClr val="tx1"/>
                </a:solidFill>
                <a:latin typeface="+mn-lt"/>
                <a:ea typeface="+mn-ea"/>
                <a:cs typeface="+mn-cs"/>
              </a:defRPr>
            </a:lvl1pPr>
          </a:lstStyle>
          <a:p>
            <a:pPr lvl="0"/>
            <a:r>
              <a:rPr lang="en-US" smtClean="0"/>
              <a:t>Click to edit Master text styles</a:t>
            </a:r>
          </a:p>
        </p:txBody>
      </p:sp>
      <p:sp>
        <p:nvSpPr>
          <p:cNvPr id="16" name="Chart Placeholder 15"/>
          <p:cNvSpPr>
            <a:spLocks noGrp="1"/>
          </p:cNvSpPr>
          <p:nvPr>
            <p:ph type="chart" sz="quarter" idx="15"/>
          </p:nvPr>
        </p:nvSpPr>
        <p:spPr>
          <a:xfrm>
            <a:off x="960126" y="1553844"/>
            <a:ext cx="7196327" cy="3950844"/>
          </a:xfrm>
        </p:spPr>
        <p:txBody>
          <a:bodyPr wrap="none">
            <a:noAutofit/>
          </a:bodyPr>
          <a:lstStyle>
            <a:lvl1pPr>
              <a:buNone/>
              <a:defRPr/>
            </a:lvl1pPr>
          </a:lstStyle>
          <a:p>
            <a:pPr lvl="0"/>
            <a:r>
              <a:rPr lang="en-US" noProof="0" smtClean="0"/>
              <a:t>Click icon to add chart</a:t>
            </a:r>
            <a:endParaRPr lang="en-US" noProof="0" dirty="0"/>
          </a:p>
        </p:txBody>
      </p:sp>
      <p:sp>
        <p:nvSpPr>
          <p:cNvPr id="10" name="Text Placeholder 10"/>
          <p:cNvSpPr>
            <a:spLocks noGrp="1"/>
          </p:cNvSpPr>
          <p:nvPr>
            <p:ph type="body" sz="quarter" idx="16"/>
          </p:nvPr>
        </p:nvSpPr>
        <p:spPr>
          <a:xfrm>
            <a:off x="512064" y="6638558"/>
            <a:ext cx="8257032" cy="138499"/>
          </a:xfrm>
        </p:spPr>
        <p:txBody>
          <a:bodyPr anchor="b"/>
          <a:lstStyle>
            <a:lvl1pPr marL="0" indent="0">
              <a:spcBef>
                <a:spcPts val="100"/>
              </a:spcBef>
              <a:buNone/>
              <a:defRPr sz="1000"/>
            </a:lvl1pPr>
            <a:lvl2pPr>
              <a:defRPr sz="1000"/>
            </a:lvl2pPr>
            <a:lvl3pPr>
              <a:defRPr sz="1000"/>
            </a:lvl3pPr>
            <a:lvl4pPr>
              <a:defRPr sz="1000"/>
            </a:lvl4pPr>
            <a:lvl5pPr>
              <a:defRPr sz="1000"/>
            </a:lvl5pPr>
          </a:lstStyle>
          <a:p>
            <a:pPr lvl="0"/>
            <a:r>
              <a:rPr lang="en-US" smtClean="0"/>
              <a:t>Click to edit Master text styles</a:t>
            </a:r>
          </a:p>
        </p:txBody>
      </p:sp>
      <p:sp>
        <p:nvSpPr>
          <p:cNvPr id="8" name="Slide Number Placeholder 4"/>
          <p:cNvSpPr>
            <a:spLocks noGrp="1"/>
          </p:cNvSpPr>
          <p:nvPr>
            <p:ph type="sldNum" sz="quarter" idx="17"/>
          </p:nvPr>
        </p:nvSpPr>
        <p:spPr/>
        <p:txBody>
          <a:bodyPr/>
          <a:lstStyle>
            <a:lvl1pPr>
              <a:defRPr>
                <a:effectLst>
                  <a:outerShdw blurRad="38100" dist="38100" dir="2700000" algn="tl">
                    <a:srgbClr val="000000">
                      <a:alpha val="43137"/>
                    </a:srgbClr>
                  </a:outerShdw>
                </a:effectLst>
                <a:latin typeface="Arial" pitchFamily="34" charset="0"/>
              </a:defRPr>
            </a:lvl1pPr>
          </a:lstStyle>
          <a:p>
            <a:pPr>
              <a:defRPr/>
            </a:pPr>
            <a:fld id="{E5C0BE08-817C-46CC-907C-FF3695146357}" type="slidenum">
              <a:rPr lang="en-US"/>
              <a:pPr>
                <a:defRPr/>
              </a:pPr>
              <a:t>‹#›</a:t>
            </a:fld>
            <a:endParaRPr lang="en-US"/>
          </a:p>
        </p:txBody>
      </p:sp>
    </p:spTree>
  </p:cSld>
  <p:clrMapOvr>
    <a:masterClrMapping/>
  </p:clrMapOvr>
  <p:transition>
    <p:fade/>
  </p:transition>
</p:sldLayout>
</file>

<file path=ppt/slideLayouts/slideLayout86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Line 4"/>
          <p:cNvSpPr>
            <a:spLocks noChangeShapeType="1"/>
          </p:cNvSpPr>
          <p:nvPr userDrawn="1"/>
        </p:nvSpPr>
        <p:spPr bwMode="auto">
          <a:xfrm>
            <a:off x="0" y="3059113"/>
            <a:ext cx="9144000" cy="0"/>
          </a:xfrm>
          <a:prstGeom prst="line">
            <a:avLst/>
          </a:prstGeom>
          <a:noFill/>
          <a:ln w="76200">
            <a:solidFill>
              <a:schemeClr val="bg2"/>
            </a:solidFill>
            <a:round/>
            <a:headEnd/>
            <a:tailEnd/>
          </a:ln>
          <a:effectLst/>
        </p:spPr>
        <p:txBody>
          <a:bodyPr wrap="none">
            <a:spAutoFit/>
          </a:bodyPr>
          <a:lstStyle/>
          <a:p>
            <a:pPr algn="ctr">
              <a:lnSpc>
                <a:spcPct val="90000"/>
              </a:lnSpc>
              <a:defRPr/>
            </a:pPr>
            <a:endParaRPr lang="en-US" sz="1600" b="1">
              <a:ln>
                <a:solidFill>
                  <a:srgbClr val="5672A4"/>
                </a:solidFill>
              </a:ln>
              <a:solidFill>
                <a:prstClr val="white"/>
              </a:solidFill>
              <a:effectLst/>
              <a:latin typeface="Arial"/>
            </a:endParaRPr>
          </a:p>
        </p:txBody>
      </p:sp>
      <p:sp>
        <p:nvSpPr>
          <p:cNvPr id="1235970" name="Rectangle 2"/>
          <p:cNvSpPr>
            <a:spLocks noGrp="1" noChangeArrowheads="1"/>
          </p:cNvSpPr>
          <p:nvPr>
            <p:ph type="subTitle" idx="1"/>
          </p:nvPr>
        </p:nvSpPr>
        <p:spPr>
          <a:xfrm>
            <a:off x="527050" y="3352800"/>
            <a:ext cx="8001000" cy="443198"/>
          </a:xfrm>
        </p:spPr>
        <p:txBody>
          <a:bodyPr/>
          <a:lstStyle>
            <a:lvl1pPr marL="0" indent="0">
              <a:buFont typeface="Arial Black" pitchFamily="34" charset="0"/>
              <a:buNone/>
              <a:defRPr sz="3200" b="1">
                <a:solidFill>
                  <a:schemeClr val="tx1"/>
                </a:solidFill>
              </a:defRPr>
            </a:lvl1pPr>
          </a:lstStyle>
          <a:p>
            <a:r>
              <a:rPr lang="en-US" smtClean="0"/>
              <a:t>Click to edit Master subtitle style</a:t>
            </a:r>
            <a:endParaRPr lang="en-US" dirty="0"/>
          </a:p>
        </p:txBody>
      </p:sp>
      <p:sp>
        <p:nvSpPr>
          <p:cNvPr id="1235973" name="Rectangle 5"/>
          <p:cNvSpPr>
            <a:spLocks noGrp="1" noChangeArrowheads="1"/>
          </p:cNvSpPr>
          <p:nvPr>
            <p:ph type="ctrTitle" sz="quarter"/>
          </p:nvPr>
        </p:nvSpPr>
        <p:spPr>
          <a:xfrm>
            <a:off x="527050" y="1429512"/>
            <a:ext cx="8001000" cy="1462580"/>
          </a:xfrm>
          <a:ln/>
        </p:spPr>
        <p:txBody>
          <a:bodyPr anchor="b"/>
          <a:lstStyle>
            <a:lvl1pPr>
              <a:defRPr sz="5400">
                <a:solidFill>
                  <a:schemeClr val="tx2"/>
                </a:solidFill>
              </a:defRPr>
            </a:lvl1pPr>
          </a:lstStyle>
          <a:p>
            <a:r>
              <a:rPr lang="en-US" smtClean="0"/>
              <a:t>Click to edit Master title style</a:t>
            </a:r>
            <a:endParaRPr lang="en-US" dirty="0"/>
          </a:p>
        </p:txBody>
      </p:sp>
      <p:sp>
        <p:nvSpPr>
          <p:cNvPr id="6" name="Text Placeholder 10"/>
          <p:cNvSpPr>
            <a:spLocks noGrp="1"/>
          </p:cNvSpPr>
          <p:nvPr>
            <p:ph type="body" sz="quarter" idx="14"/>
          </p:nvPr>
        </p:nvSpPr>
        <p:spPr>
          <a:xfrm>
            <a:off x="512066" y="6291277"/>
            <a:ext cx="8220075" cy="138499"/>
          </a:xfrm>
          <a:noFill/>
          <a:ln w="9525">
            <a:noFill/>
            <a:miter lim="800000"/>
            <a:headEnd/>
            <a:tailEnd/>
          </a:ln>
          <a:effectLst/>
        </p:spPr>
        <p:txBody>
          <a:bodyPr anchor="b"/>
          <a:lstStyle>
            <a:lvl1pPr marL="173038" indent="-173038">
              <a:spcBef>
                <a:spcPts val="100"/>
              </a:spcBef>
              <a:buClr>
                <a:schemeClr val="tx1"/>
              </a:buClr>
              <a:buFontTx/>
              <a:buNone/>
              <a:defRPr lang="en-US" sz="1000" dirty="0">
                <a:solidFill>
                  <a:schemeClr val="tx1"/>
                </a:solidFill>
                <a:latin typeface="+mn-lt"/>
                <a:ea typeface="+mn-ea"/>
                <a:cs typeface="+mn-cs"/>
              </a:defRPr>
            </a:lvl1pPr>
          </a:lstStyle>
          <a:p>
            <a:pPr lvl="0"/>
            <a:r>
              <a:rPr lang="en-US" smtClean="0"/>
              <a:t>Click to edit Master text styles</a:t>
            </a:r>
          </a:p>
        </p:txBody>
      </p:sp>
      <p:sp>
        <p:nvSpPr>
          <p:cNvPr id="7" name="Text Placeholder 10"/>
          <p:cNvSpPr>
            <a:spLocks noGrp="1"/>
          </p:cNvSpPr>
          <p:nvPr>
            <p:ph type="body" sz="quarter" idx="16"/>
          </p:nvPr>
        </p:nvSpPr>
        <p:spPr>
          <a:xfrm>
            <a:off x="512064" y="6638558"/>
            <a:ext cx="8257032" cy="138499"/>
          </a:xfrm>
        </p:spPr>
        <p:txBody>
          <a:bodyPr anchor="b"/>
          <a:lstStyle>
            <a:lvl1pPr marL="0" indent="0">
              <a:spcBef>
                <a:spcPts val="100"/>
              </a:spcBef>
              <a:buNone/>
              <a:defRPr sz="1000"/>
            </a:lvl1pPr>
            <a:lvl2pPr>
              <a:defRPr sz="1000"/>
            </a:lvl2pPr>
            <a:lvl3pPr>
              <a:defRPr sz="1000"/>
            </a:lvl3pPr>
            <a:lvl4pPr>
              <a:defRPr sz="1000"/>
            </a:lvl4pPr>
            <a:lvl5pPr>
              <a:defRPr sz="1000"/>
            </a:lvl5pPr>
          </a:lstStyle>
          <a:p>
            <a:pPr lvl="0"/>
            <a:r>
              <a:rPr lang="en-US" smtClean="0"/>
              <a:t>Click to edit Master text styles</a:t>
            </a:r>
          </a:p>
        </p:txBody>
      </p:sp>
      <p:sp>
        <p:nvSpPr>
          <p:cNvPr id="9" name="Slide Number Placeholder 7"/>
          <p:cNvSpPr>
            <a:spLocks noGrp="1"/>
          </p:cNvSpPr>
          <p:nvPr>
            <p:ph type="sldNum" sz="quarter" idx="17"/>
          </p:nvPr>
        </p:nvSpPr>
        <p:spPr/>
        <p:txBody>
          <a:bodyPr/>
          <a:lstStyle>
            <a:lvl1pPr>
              <a:defRPr>
                <a:effectLst>
                  <a:outerShdw blurRad="38100" dist="38100" dir="2700000" algn="tl">
                    <a:srgbClr val="000000">
                      <a:alpha val="43137"/>
                    </a:srgbClr>
                  </a:outerShdw>
                </a:effectLst>
                <a:latin typeface="Arial" pitchFamily="34" charset="0"/>
              </a:defRPr>
            </a:lvl1pPr>
          </a:lstStyle>
          <a:p>
            <a:pPr>
              <a:defRPr/>
            </a:pPr>
            <a:fld id="{D80F8A42-1AAE-4A6F-9B5A-0C09C205DC16}" type="slidenum">
              <a:rPr lang="en-US"/>
              <a:pPr>
                <a:defRPr/>
              </a:pPr>
              <a:t>‹#›</a:t>
            </a:fld>
            <a:endParaRPr lang="en-US"/>
          </a:p>
        </p:txBody>
      </p:sp>
    </p:spTree>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0D001181-2C8B-4532-BEB8-77DCAC98C154}" type="slidenum">
              <a:rPr lang="en-GB"/>
              <a:pPr>
                <a:defRPr/>
              </a:pPr>
              <a:t>‹#›</a:t>
            </a:fld>
            <a:endParaRPr lang="en-GB"/>
          </a:p>
        </p:txBody>
      </p:sp>
    </p:spTree>
  </p:cSld>
  <p:clrMapOvr>
    <a:masterClrMapping/>
  </p:clrMapOvr>
</p:sldLayout>
</file>

<file path=ppt/slideLayouts/slideLayout870.xml><?xml version="1.0" encoding="utf-8"?>
<p:sldLayout xmlns:a="http://schemas.openxmlformats.org/drawingml/2006/main" xmlns:r="http://schemas.openxmlformats.org/officeDocument/2006/relationships" xmlns:p="http://schemas.openxmlformats.org/presentationml/2006/main" preserve="1" userDrawn="1">
  <p:cSld name="Default Slide --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a:p>
        </p:txBody>
      </p:sp>
      <p:sp>
        <p:nvSpPr>
          <p:cNvPr id="3" name="Content Placeholder 2"/>
          <p:cNvSpPr>
            <a:spLocks noGrp="1"/>
          </p:cNvSpPr>
          <p:nvPr>
            <p:ph idx="1"/>
          </p:nvPr>
        </p:nvSpPr>
        <p:spPr>
          <a:xfrm>
            <a:off x="533400" y="1329248"/>
            <a:ext cx="8409432" cy="1490152"/>
          </a:xfrm>
        </p:spPr>
        <p:txBody>
          <a:bodyPr/>
          <a:lstStyle>
            <a:lvl1pPr algn="l" rtl="0" eaLnBrk="1" fontAlgn="base" hangingPunct="1">
              <a:spcAft>
                <a:spcPct val="0"/>
              </a:spcAft>
              <a:defRPr lang="en-US" sz="2000" baseline="0" dirty="0" smtClean="0">
                <a:solidFill>
                  <a:schemeClr val="tx1"/>
                </a:solidFill>
                <a:latin typeface="+mn-lt"/>
                <a:ea typeface="+mn-ea"/>
                <a:cs typeface="+mn-cs"/>
              </a:defRPr>
            </a:lvl1pPr>
            <a:lvl2pPr algn="l" rtl="0" eaLnBrk="1" fontAlgn="base" hangingPunct="1">
              <a:spcAft>
                <a:spcPct val="0"/>
              </a:spcAft>
              <a:defRPr lang="en-US" sz="2000" baseline="0" dirty="0" smtClean="0">
                <a:solidFill>
                  <a:schemeClr val="tx1"/>
                </a:solidFill>
                <a:latin typeface="+mn-lt"/>
                <a:ea typeface="+mn-ea"/>
                <a:cs typeface="+mn-cs"/>
              </a:defRPr>
            </a:lvl2pPr>
            <a:lvl3pPr algn="l" rtl="0" eaLnBrk="1" fontAlgn="base" hangingPunct="1">
              <a:spcAft>
                <a:spcPct val="0"/>
              </a:spcAft>
              <a:defRPr lang="en-US" sz="2000" baseline="0" dirty="0" smtClean="0">
                <a:solidFill>
                  <a:schemeClr val="tx1"/>
                </a:solidFill>
                <a:latin typeface="+mn-lt"/>
                <a:ea typeface="+mn-ea"/>
                <a:cs typeface="+mn-cs"/>
              </a:defRPr>
            </a:lvl3pPr>
            <a:lvl4pPr algn="l" rtl="0" eaLnBrk="1" fontAlgn="base" hangingPunct="1">
              <a:spcAft>
                <a:spcPct val="0"/>
              </a:spcAft>
              <a:defRPr lang="en-US" sz="2000" baseline="0" dirty="0" smtClean="0">
                <a:solidFill>
                  <a:schemeClr val="tx1"/>
                </a:solidFill>
                <a:latin typeface="+mn-lt"/>
                <a:ea typeface="+mn-ea"/>
                <a:cs typeface="+mn-cs"/>
              </a:defRPr>
            </a:lvl4pPr>
            <a:lvl5pPr marL="1573213" indent="-228600" algn="l" rtl="0" eaLnBrk="1" fontAlgn="base" hangingPunct="1">
              <a:spcBef>
                <a:spcPts val="0"/>
              </a:spcBef>
              <a:spcAft>
                <a:spcPct val="0"/>
              </a:spcAft>
              <a:buFont typeface="Arial" pitchFamily="34" charset="0"/>
              <a:buChar char="-"/>
              <a:defRPr lang="en-US" sz="2000" b="0" baseline="0" dirty="0" smtClean="0">
                <a:solidFill>
                  <a:schemeClr val="tx1"/>
                </a:solidFill>
                <a:latin typeface="+mn-lt"/>
                <a:ea typeface="+mn-ea"/>
                <a:cs typeface="+mn-cs"/>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10"/>
          <p:cNvSpPr>
            <a:spLocks noGrp="1"/>
          </p:cNvSpPr>
          <p:nvPr>
            <p:ph type="body" sz="quarter" idx="14"/>
          </p:nvPr>
        </p:nvSpPr>
        <p:spPr>
          <a:xfrm>
            <a:off x="512066" y="6291277"/>
            <a:ext cx="8220075" cy="138499"/>
          </a:xfrm>
          <a:noFill/>
          <a:ln w="9525">
            <a:noFill/>
            <a:miter lim="800000"/>
            <a:headEnd/>
            <a:tailEnd/>
          </a:ln>
          <a:effectLst/>
        </p:spPr>
        <p:txBody>
          <a:bodyPr anchor="b"/>
          <a:lstStyle>
            <a:lvl1pPr marL="173038" indent="-173038">
              <a:spcBef>
                <a:spcPts val="100"/>
              </a:spcBef>
              <a:buClr>
                <a:schemeClr val="tx1"/>
              </a:buClr>
              <a:buFontTx/>
              <a:buNone/>
              <a:defRPr lang="en-US" sz="1000" dirty="0">
                <a:solidFill>
                  <a:schemeClr val="tx1"/>
                </a:solidFill>
                <a:latin typeface="+mn-lt"/>
                <a:ea typeface="+mn-ea"/>
                <a:cs typeface="+mn-cs"/>
              </a:defRPr>
            </a:lvl1pPr>
          </a:lstStyle>
          <a:p>
            <a:pPr lvl="0"/>
            <a:r>
              <a:rPr lang="en-US" smtClean="0"/>
              <a:t>Click to edit Master text styles</a:t>
            </a:r>
          </a:p>
        </p:txBody>
      </p:sp>
      <p:sp>
        <p:nvSpPr>
          <p:cNvPr id="6" name="Text Placeholder 10"/>
          <p:cNvSpPr>
            <a:spLocks noGrp="1"/>
          </p:cNvSpPr>
          <p:nvPr>
            <p:ph type="body" sz="quarter" idx="15"/>
          </p:nvPr>
        </p:nvSpPr>
        <p:spPr>
          <a:xfrm>
            <a:off x="512064" y="6638558"/>
            <a:ext cx="8257032" cy="138499"/>
          </a:xfrm>
        </p:spPr>
        <p:txBody>
          <a:bodyPr anchor="b"/>
          <a:lstStyle>
            <a:lvl1pPr marL="0" indent="0">
              <a:spcBef>
                <a:spcPts val="100"/>
              </a:spcBef>
              <a:buNone/>
              <a:defRPr sz="1000"/>
            </a:lvl1pPr>
            <a:lvl2pPr>
              <a:defRPr sz="1000"/>
            </a:lvl2pPr>
            <a:lvl3pPr>
              <a:defRPr sz="1000"/>
            </a:lvl3pPr>
            <a:lvl4pPr>
              <a:defRPr sz="1000"/>
            </a:lvl4pPr>
            <a:lvl5pPr>
              <a:defRPr sz="1000"/>
            </a:lvl5pPr>
          </a:lstStyle>
          <a:p>
            <a:pPr lvl="0"/>
            <a:r>
              <a:rPr lang="en-US" smtClean="0"/>
              <a:t>Click to edit Master text styles</a:t>
            </a:r>
          </a:p>
        </p:txBody>
      </p:sp>
      <p:sp>
        <p:nvSpPr>
          <p:cNvPr id="7" name="Slide Number Placeholder 4"/>
          <p:cNvSpPr>
            <a:spLocks noGrp="1"/>
          </p:cNvSpPr>
          <p:nvPr>
            <p:ph type="sldNum" sz="quarter" idx="16"/>
          </p:nvPr>
        </p:nvSpPr>
        <p:spPr/>
        <p:txBody>
          <a:bodyPr/>
          <a:lstStyle>
            <a:lvl1pPr>
              <a:defRPr>
                <a:effectLst>
                  <a:outerShdw blurRad="38100" dist="38100" dir="2700000" algn="tl">
                    <a:srgbClr val="000000">
                      <a:alpha val="43137"/>
                    </a:srgbClr>
                  </a:outerShdw>
                </a:effectLst>
                <a:latin typeface="Arial" pitchFamily="34" charset="0"/>
              </a:defRPr>
            </a:lvl1pPr>
          </a:lstStyle>
          <a:p>
            <a:pPr>
              <a:defRPr/>
            </a:pPr>
            <a:fld id="{C928662B-61AB-4922-8CF3-56D43A7B9A9C}" type="slidenum">
              <a:rPr lang="en-US"/>
              <a:pPr>
                <a:defRPr/>
              </a:pPr>
              <a:t>‹#›</a:t>
            </a:fld>
            <a:endParaRPr lang="en-US"/>
          </a:p>
        </p:txBody>
      </p:sp>
    </p:spTree>
  </p:cSld>
  <p:clrMapOvr>
    <a:masterClrMapping/>
  </p:clrMapOvr>
  <p:transition>
    <p:fade/>
  </p:transition>
</p:sldLayout>
</file>

<file path=ppt/slideLayouts/slideLayout8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wipe dir="r"/>
  </p:transition>
</p:sldLayout>
</file>

<file path=ppt/slideLayouts/slideLayout87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7" name="Title 1"/>
          <p:cNvSpPr>
            <a:spLocks noGrp="1"/>
          </p:cNvSpPr>
          <p:nvPr>
            <p:ph type="title"/>
          </p:nvPr>
        </p:nvSpPr>
        <p:spPr>
          <a:xfrm>
            <a:off x="153995" y="195919"/>
            <a:ext cx="8836025" cy="541687"/>
          </a:xfrm>
        </p:spPr>
        <p:txBody>
          <a:bodyPr/>
          <a:lstStyle>
            <a:lvl1pPr>
              <a:defRPr sz="4000"/>
            </a:lvl1pPr>
          </a:lstStyle>
          <a:p>
            <a:r>
              <a:rPr lang="en-US" smtClean="0"/>
              <a:t>Click to edit Master title style</a:t>
            </a:r>
            <a:endParaRPr lang="en-US" dirty="0"/>
          </a:p>
        </p:txBody>
      </p:sp>
    </p:spTree>
  </p:cSld>
  <p:clrMapOvr>
    <a:masterClrMapping/>
  </p:clrMapOvr>
  <p:transition>
    <p:wipe dir="r"/>
  </p:transition>
</p:sldLayout>
</file>

<file path=ppt/slideLayouts/slideLayout873.xml><?xml version="1.0" encoding="utf-8"?>
<p:sldLayout xmlns:a="http://schemas.openxmlformats.org/drawingml/2006/main" xmlns:r="http://schemas.openxmlformats.org/officeDocument/2006/relationships" xmlns:p="http://schemas.openxmlformats.org/presentationml/2006/main" showMasterSp="0" type="title" preserve="1">
  <p:cSld name="Rubrikbild">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a:defRPr/>
            </a:pPr>
            <a:endParaRPr lang="en-GB" sz="1800">
              <a:solidFill>
                <a:prstClr val="black"/>
              </a:solidFill>
              <a:effectLst/>
              <a:latin typeface="Arial"/>
            </a:endParaRPr>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headEnd/>
            <a:tailEnd/>
          </a:ln>
          <a:effectLst/>
        </p:spPr>
        <p:txBody>
          <a:bodyPr/>
          <a:lstStyle/>
          <a:p>
            <a:pPr>
              <a:defRPr/>
            </a:pPr>
            <a:endParaRPr lang="en-GB" sz="1800">
              <a:solidFill>
                <a:prstClr val="black"/>
              </a:solidFill>
              <a:effectLst/>
              <a:latin typeface="Arial"/>
            </a:endParaRPr>
          </a:p>
        </p:txBody>
      </p:sp>
      <p:sp>
        <p:nvSpPr>
          <p:cNvPr id="118786" name="Rectangle 2"/>
          <p:cNvSpPr>
            <a:spLocks noGrp="1" noChangeArrowheads="1"/>
          </p:cNvSpPr>
          <p:nvPr>
            <p:ph type="ctrTitle"/>
          </p:nvPr>
        </p:nvSpPr>
        <p:spPr>
          <a:xfrm>
            <a:off x="914403" y="1524000"/>
            <a:ext cx="7623175" cy="1752600"/>
          </a:xfrm>
        </p:spPr>
        <p:txBody>
          <a:bodyPr/>
          <a:lstStyle>
            <a:lvl1pPr>
              <a:defRPr sz="5000"/>
            </a:lvl1pPr>
          </a:lstStyle>
          <a:p>
            <a:pPr lvl="0"/>
            <a:r>
              <a:rPr lang="en-US" altLang="en-US" noProof="0" smtClean="0"/>
              <a:t>Click to edit Master title style</a:t>
            </a:r>
            <a:endParaRPr lang="sv-SE" altLang="en-US" noProof="0" smtClean="0"/>
          </a:p>
        </p:txBody>
      </p:sp>
      <p:sp>
        <p:nvSpPr>
          <p:cNvPr id="118787"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800"/>
            </a:lvl1pPr>
          </a:lstStyle>
          <a:p>
            <a:pPr lvl="0"/>
            <a:r>
              <a:rPr lang="en-US" altLang="en-US" noProof="0" smtClean="0"/>
              <a:t>Click to edit Master subtitle style</a:t>
            </a:r>
            <a:endParaRPr lang="sv-SE" altLang="en-US" noProof="0" smtClean="0"/>
          </a:p>
        </p:txBody>
      </p:sp>
      <p:sp>
        <p:nvSpPr>
          <p:cNvPr id="6" name="Rectangle 4"/>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sv-SE" altLang="en-US"/>
          </a:p>
        </p:txBody>
      </p:sp>
      <p:sp>
        <p:nvSpPr>
          <p:cNvPr id="7" name="Rectangle 5"/>
          <p:cNvSpPr>
            <a:spLocks noGrp="1" noChangeArrowheads="1"/>
          </p:cNvSpPr>
          <p:nvPr>
            <p:ph type="ftr" sz="quarter" idx="11"/>
          </p:nvPr>
        </p:nvSpPr>
        <p:spPr>
          <a:xfrm>
            <a:off x="3124200" y="6243638"/>
            <a:ext cx="2895600" cy="457200"/>
          </a:xfrm>
        </p:spPr>
        <p:txBody>
          <a:bodyPr/>
          <a:lstStyle>
            <a:lvl1pPr>
              <a:defRPr>
                <a:effectLst>
                  <a:outerShdw blurRad="38100" dist="38100" dir="2700000" algn="tl">
                    <a:srgbClr val="000000">
                      <a:alpha val="43137"/>
                    </a:srgbClr>
                  </a:outerShdw>
                </a:effectLst>
              </a:defRPr>
            </a:lvl1pPr>
          </a:lstStyle>
          <a:p>
            <a:pPr>
              <a:defRPr/>
            </a:pPr>
            <a:endParaRPr lang="sv-SE" altLang="en-US"/>
          </a:p>
        </p:txBody>
      </p:sp>
      <p:sp>
        <p:nvSpPr>
          <p:cNvPr id="8" name="Rectangle 6"/>
          <p:cNvSpPr>
            <a:spLocks noGrp="1" noChangeArrowheads="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40609B64-DCEF-4B80-9309-0F0DCE45B8B0}" type="slidenum">
              <a:rPr lang="sv-SE" altLang="en-US"/>
              <a:pPr>
                <a:defRPr/>
              </a:pPr>
              <a:t>‹#›</a:t>
            </a:fld>
            <a:endParaRPr lang="sv-SE" altLang="en-US"/>
          </a:p>
        </p:txBody>
      </p:sp>
    </p:spTree>
  </p:cSld>
  <p:clrMapOvr>
    <a:masterClrMapping/>
  </p:clrMapOvr>
</p:sldLayout>
</file>

<file path=ppt/slideLayouts/slideLayout874.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smtClean="0"/>
              <a:t>Click to edit Master title style</a:t>
            </a:r>
            <a:endParaRPr lang="sv-SE"/>
          </a:p>
        </p:txBody>
      </p:sp>
      <p:sp>
        <p:nvSpPr>
          <p:cNvPr id="3" name="Platshållare för innehåll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Rectangle 4"/>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sv-SE" altLang="en-US"/>
          </a:p>
        </p:txBody>
      </p:sp>
      <p:sp>
        <p:nvSpPr>
          <p:cNvPr id="5" name="Rectangle 5"/>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sv-SE" altLang="en-US"/>
          </a:p>
        </p:txBody>
      </p:sp>
      <p:sp>
        <p:nvSpPr>
          <p:cNvPr id="6" name="Rectangle 6"/>
          <p:cNvSpPr>
            <a:spLocks noGrp="1" noChangeArrowheads="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E8773C01-895F-4F9C-800D-9B326D3ACF0B}" type="slidenum">
              <a:rPr lang="sv-SE" altLang="en-US"/>
              <a:pPr>
                <a:defRPr/>
              </a:pPr>
              <a:t>‹#›</a:t>
            </a:fld>
            <a:endParaRPr lang="sv-SE" altLang="en-US"/>
          </a:p>
        </p:txBody>
      </p:sp>
    </p:spTree>
  </p:cSld>
  <p:clrMapOvr>
    <a:masterClrMapping/>
  </p:clrMapOvr>
</p:sldLayout>
</file>

<file path=ppt/slideLayouts/slideLayout875.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6"/>
            <a:ext cx="7772400" cy="1362075"/>
          </a:xfrm>
        </p:spPr>
        <p:txBody>
          <a:bodyPr/>
          <a:lstStyle>
            <a:lvl1pPr algn="l">
              <a:defRPr sz="4000" b="1" cap="all"/>
            </a:lvl1pPr>
          </a:lstStyle>
          <a:p>
            <a:r>
              <a:rPr lang="en-US" smtClean="0"/>
              <a:t>Click to edit Master title style</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sv-SE" altLang="en-US"/>
          </a:p>
        </p:txBody>
      </p:sp>
      <p:sp>
        <p:nvSpPr>
          <p:cNvPr id="5" name="Rectangle 5"/>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sv-SE" altLang="en-US"/>
          </a:p>
        </p:txBody>
      </p:sp>
      <p:sp>
        <p:nvSpPr>
          <p:cNvPr id="6" name="Rectangle 6"/>
          <p:cNvSpPr>
            <a:spLocks noGrp="1" noChangeArrowheads="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BACE0327-9D99-4B80-A773-BE78E6F4A6E6}" type="slidenum">
              <a:rPr lang="sv-SE" altLang="en-US"/>
              <a:pPr>
                <a:defRPr/>
              </a:pPr>
              <a:t>‹#›</a:t>
            </a:fld>
            <a:endParaRPr lang="sv-SE" altLang="en-US"/>
          </a:p>
        </p:txBody>
      </p:sp>
    </p:spTree>
  </p:cSld>
  <p:clrMapOvr>
    <a:masterClrMapping/>
  </p:clrMapOvr>
</p:sldLayout>
</file>

<file path=ppt/slideLayouts/slideLayout876.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smtClean="0"/>
              <a:t>Click to edit Master title style</a:t>
            </a:r>
            <a:endParaRPr lang="sv-SE"/>
          </a:p>
        </p:txBody>
      </p:sp>
      <p:sp>
        <p:nvSpPr>
          <p:cNvPr id="3" name="Platshållare för innehåll 2"/>
          <p:cNvSpPr>
            <a:spLocks noGrp="1"/>
          </p:cNvSpPr>
          <p:nvPr>
            <p:ph sz="half" idx="1"/>
          </p:nvPr>
        </p:nvSpPr>
        <p:spPr>
          <a:xfrm>
            <a:off x="457200" y="1600206"/>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Platshållare för innehåll 3"/>
          <p:cNvSpPr>
            <a:spLocks noGrp="1"/>
          </p:cNvSpPr>
          <p:nvPr>
            <p:ph sz="half" idx="2"/>
          </p:nvPr>
        </p:nvSpPr>
        <p:spPr>
          <a:xfrm>
            <a:off x="4648200" y="1600206"/>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Rectangle 4"/>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sv-SE" altLang="en-US"/>
          </a:p>
        </p:txBody>
      </p:sp>
      <p:sp>
        <p:nvSpPr>
          <p:cNvPr id="6" name="Rectangle 5"/>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sv-SE" altLang="en-US"/>
          </a:p>
        </p:txBody>
      </p:sp>
      <p:sp>
        <p:nvSpPr>
          <p:cNvPr id="7" name="Rectangle 6"/>
          <p:cNvSpPr>
            <a:spLocks noGrp="1" noChangeArrowheads="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2354EF88-3039-48FE-A39A-77F407E030DB}" type="slidenum">
              <a:rPr lang="sv-SE" altLang="en-US"/>
              <a:pPr>
                <a:defRPr/>
              </a:pPr>
              <a:t>‹#›</a:t>
            </a:fld>
            <a:endParaRPr lang="sv-SE" altLang="en-US"/>
          </a:p>
        </p:txBody>
      </p:sp>
    </p:spTree>
  </p:cSld>
  <p:clrMapOvr>
    <a:masterClrMapping/>
  </p:clrMapOvr>
</p:sldLayout>
</file>

<file path=ppt/slideLayouts/slideLayout877.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Platshållare för text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Platshållare för innehåll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7" name="Rectangle 4"/>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sv-SE" altLang="en-US"/>
          </a:p>
        </p:txBody>
      </p:sp>
      <p:sp>
        <p:nvSpPr>
          <p:cNvPr id="8" name="Rectangle 5"/>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sv-SE" altLang="en-US"/>
          </a:p>
        </p:txBody>
      </p:sp>
      <p:sp>
        <p:nvSpPr>
          <p:cNvPr id="9" name="Rectangle 6"/>
          <p:cNvSpPr>
            <a:spLocks noGrp="1" noChangeArrowheads="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2670AE00-9F28-40DC-A889-CD70AA095070}" type="slidenum">
              <a:rPr lang="sv-SE" altLang="en-US"/>
              <a:pPr>
                <a:defRPr/>
              </a:pPr>
              <a:t>‹#›</a:t>
            </a:fld>
            <a:endParaRPr lang="sv-SE" altLang="en-US"/>
          </a:p>
        </p:txBody>
      </p:sp>
    </p:spTree>
  </p:cSld>
  <p:clrMapOvr>
    <a:masterClrMapping/>
  </p:clrMapOvr>
</p:sldLayout>
</file>

<file path=ppt/slideLayouts/slideLayout878.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smtClean="0"/>
              <a:t>Click to edit Master title style</a:t>
            </a:r>
            <a:endParaRPr lang="sv-SE"/>
          </a:p>
        </p:txBody>
      </p:sp>
      <p:sp>
        <p:nvSpPr>
          <p:cNvPr id="3" name="Rectangle 4"/>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sv-SE" altLang="en-US"/>
          </a:p>
        </p:txBody>
      </p:sp>
      <p:sp>
        <p:nvSpPr>
          <p:cNvPr id="4" name="Rectangle 5"/>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sv-SE" altLang="en-US"/>
          </a:p>
        </p:txBody>
      </p:sp>
      <p:sp>
        <p:nvSpPr>
          <p:cNvPr id="5" name="Rectangle 6"/>
          <p:cNvSpPr>
            <a:spLocks noGrp="1" noChangeArrowheads="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EB950307-3123-4288-85F1-A33549CF07D3}" type="slidenum">
              <a:rPr lang="sv-SE" altLang="en-US"/>
              <a:pPr>
                <a:defRPr/>
              </a:pPr>
              <a:t>‹#›</a:t>
            </a:fld>
            <a:endParaRPr lang="sv-SE" altLang="en-US"/>
          </a:p>
        </p:txBody>
      </p:sp>
    </p:spTree>
  </p:cSld>
  <p:clrMapOvr>
    <a:masterClrMapping/>
  </p:clrMapOvr>
</p:sldLayout>
</file>

<file path=ppt/slideLayouts/slideLayout87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sv-SE" altLang="en-US"/>
          </a:p>
        </p:txBody>
      </p:sp>
      <p:sp>
        <p:nvSpPr>
          <p:cNvPr id="3" name="Rectangle 5"/>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sv-SE" altLang="en-US"/>
          </a:p>
        </p:txBody>
      </p:sp>
      <p:sp>
        <p:nvSpPr>
          <p:cNvPr id="4" name="Rectangle 6"/>
          <p:cNvSpPr>
            <a:spLocks noGrp="1" noChangeArrowheads="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54E7F5F4-77C8-48D7-8803-D26EE6E513D2}" type="slidenum">
              <a:rPr lang="sv-SE" altLang="en-US"/>
              <a:pPr>
                <a:defRPr/>
              </a:pPr>
              <a:t>‹#›</a:t>
            </a:fld>
            <a:endParaRPr lang="sv-SE" alt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28901AD3-449C-48A9-B9C6-6B5F8761114B}" type="slidenum">
              <a:rPr lang="en-GB"/>
              <a:pPr>
                <a:defRPr/>
              </a:pPr>
              <a:t>‹#›</a:t>
            </a:fld>
            <a:endParaRPr lang="en-GB"/>
          </a:p>
        </p:txBody>
      </p:sp>
    </p:spTree>
  </p:cSld>
  <p:clrMapOvr>
    <a:masterClrMapping/>
  </p:clrMapOvr>
</p:sldLayout>
</file>

<file path=ppt/slideLayouts/slideLayout880.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sv-SE"/>
          </a:p>
        </p:txBody>
      </p:sp>
      <p:sp>
        <p:nvSpPr>
          <p:cNvPr id="3" name="Platshållare för innehåll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Platshållare för text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sv-SE" altLang="en-US"/>
          </a:p>
        </p:txBody>
      </p:sp>
      <p:sp>
        <p:nvSpPr>
          <p:cNvPr id="6" name="Rectangle 5"/>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sv-SE" altLang="en-US"/>
          </a:p>
        </p:txBody>
      </p:sp>
      <p:sp>
        <p:nvSpPr>
          <p:cNvPr id="7" name="Rectangle 6"/>
          <p:cNvSpPr>
            <a:spLocks noGrp="1" noChangeArrowheads="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5DE24E11-DA55-4E74-BDBD-DA6E80AA10E1}" type="slidenum">
              <a:rPr lang="sv-SE" altLang="en-US"/>
              <a:pPr>
                <a:defRPr/>
              </a:pPr>
              <a:t>‹#›</a:t>
            </a:fld>
            <a:endParaRPr lang="sv-SE" altLang="en-US"/>
          </a:p>
        </p:txBody>
      </p:sp>
    </p:spTree>
  </p:cSld>
  <p:clrMapOvr>
    <a:masterClrMapping/>
  </p:clrMapOvr>
</p:sldLayout>
</file>

<file path=ppt/slideLayouts/slideLayout881.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sv-SE" noProof="0" smtClean="0"/>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sv-SE" altLang="en-US"/>
          </a:p>
        </p:txBody>
      </p:sp>
      <p:sp>
        <p:nvSpPr>
          <p:cNvPr id="6" name="Rectangle 5"/>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sv-SE" altLang="en-US"/>
          </a:p>
        </p:txBody>
      </p:sp>
      <p:sp>
        <p:nvSpPr>
          <p:cNvPr id="7" name="Rectangle 6"/>
          <p:cNvSpPr>
            <a:spLocks noGrp="1" noChangeArrowheads="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C364900D-87B6-4BFC-8E5F-5A001BD06AC7}" type="slidenum">
              <a:rPr lang="sv-SE" altLang="en-US"/>
              <a:pPr>
                <a:defRPr/>
              </a:pPr>
              <a:t>‹#›</a:t>
            </a:fld>
            <a:endParaRPr lang="sv-SE" altLang="en-US"/>
          </a:p>
        </p:txBody>
      </p:sp>
    </p:spTree>
  </p:cSld>
  <p:clrMapOvr>
    <a:masterClrMapping/>
  </p:clrMapOvr>
</p:sldLayout>
</file>

<file path=ppt/slideLayouts/slideLayout882.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smtClean="0"/>
              <a:t>Click to edit Master title style</a:t>
            </a:r>
            <a:endParaRPr lang="sv-SE"/>
          </a:p>
        </p:txBody>
      </p:sp>
      <p:sp>
        <p:nvSpPr>
          <p:cNvPr id="3" name="Platshållare för lodrät text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Rectangle 4"/>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sv-SE" altLang="en-US"/>
          </a:p>
        </p:txBody>
      </p:sp>
      <p:sp>
        <p:nvSpPr>
          <p:cNvPr id="5" name="Rectangle 5"/>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sv-SE" altLang="en-US"/>
          </a:p>
        </p:txBody>
      </p:sp>
      <p:sp>
        <p:nvSpPr>
          <p:cNvPr id="6" name="Rectangle 6"/>
          <p:cNvSpPr>
            <a:spLocks noGrp="1" noChangeArrowheads="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1AF3C823-CA2D-459D-AE94-DAFC6B904605}" type="slidenum">
              <a:rPr lang="sv-SE" altLang="en-US"/>
              <a:pPr>
                <a:defRPr/>
              </a:pPr>
              <a:t>‹#›</a:t>
            </a:fld>
            <a:endParaRPr lang="sv-SE" altLang="en-US"/>
          </a:p>
        </p:txBody>
      </p:sp>
    </p:spTree>
  </p:cSld>
  <p:clrMapOvr>
    <a:masterClrMapping/>
  </p:clrMapOvr>
</p:sldLayout>
</file>

<file path=ppt/slideLayouts/slideLayout883.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7813"/>
            <a:ext cx="2057400" cy="5853112"/>
          </a:xfrm>
        </p:spPr>
        <p:txBody>
          <a:bodyPr vert="eaVert"/>
          <a:lstStyle/>
          <a:p>
            <a:r>
              <a:rPr lang="en-US" smtClean="0"/>
              <a:t>Click to edit Master title style</a:t>
            </a:r>
            <a:endParaRPr lang="sv-SE"/>
          </a:p>
        </p:txBody>
      </p:sp>
      <p:sp>
        <p:nvSpPr>
          <p:cNvPr id="3" name="Platshållare för lodrät text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Rectangle 4"/>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sv-SE" altLang="en-US"/>
          </a:p>
        </p:txBody>
      </p:sp>
      <p:sp>
        <p:nvSpPr>
          <p:cNvPr id="5" name="Rectangle 5"/>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sv-SE" altLang="en-US"/>
          </a:p>
        </p:txBody>
      </p:sp>
      <p:sp>
        <p:nvSpPr>
          <p:cNvPr id="6" name="Rectangle 6"/>
          <p:cNvSpPr>
            <a:spLocks noGrp="1" noChangeArrowheads="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F4E90C69-94C7-4AE2-A41B-1C7B3A6D6C60}" type="slidenum">
              <a:rPr lang="sv-SE" altLang="en-US"/>
              <a:pPr>
                <a:defRPr/>
              </a:pPr>
              <a:t>‹#›</a:t>
            </a:fld>
            <a:endParaRPr lang="sv-SE" altLang="en-US"/>
          </a:p>
        </p:txBody>
      </p:sp>
    </p:spTree>
  </p:cSld>
  <p:clrMapOvr>
    <a:masterClrMapping/>
  </p:clrMapOvr>
</p:sldLayout>
</file>

<file path=ppt/slideLayouts/slideLayout88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4" name="Rectangle 19"/>
          <p:cNvSpPr>
            <a:spLocks noChangeArrowheads="1"/>
          </p:cNvSpPr>
          <p:nvPr/>
        </p:nvSpPr>
        <p:spPr bwMode="white">
          <a:xfrm>
            <a:off x="0" y="6705600"/>
            <a:ext cx="9144000" cy="152400"/>
          </a:xfrm>
          <a:prstGeom prst="rect">
            <a:avLst/>
          </a:prstGeom>
          <a:solidFill>
            <a:srgbClr val="FFFFFF"/>
          </a:solid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800" smtClean="0">
              <a:solidFill>
                <a:prstClr val="black"/>
              </a:solidFill>
              <a:effectLst/>
            </a:endParaRPr>
          </a:p>
        </p:txBody>
      </p:sp>
      <p:sp>
        <p:nvSpPr>
          <p:cNvPr id="5" name="Rectangle 20"/>
          <p:cNvSpPr>
            <a:spLocks noChangeArrowheads="1"/>
          </p:cNvSpPr>
          <p:nvPr/>
        </p:nvSpPr>
        <p:spPr bwMode="white">
          <a:xfrm>
            <a:off x="8991600" y="3175"/>
            <a:ext cx="152400" cy="6858000"/>
          </a:xfrm>
          <a:prstGeom prst="rect">
            <a:avLst/>
          </a:prstGeom>
          <a:solidFill>
            <a:srgbClr val="FFFFFF"/>
          </a:solid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800" smtClean="0">
              <a:solidFill>
                <a:prstClr val="black"/>
              </a:solidFill>
              <a:effectLst/>
            </a:endParaRPr>
          </a:p>
        </p:txBody>
      </p:sp>
      <p:sp>
        <p:nvSpPr>
          <p:cNvPr id="6" name="Rectangle 21"/>
          <p:cNvSpPr>
            <a:spLocks noChangeArrowheads="1"/>
          </p:cNvSpPr>
          <p:nvPr/>
        </p:nvSpPr>
        <p:spPr bwMode="white">
          <a:xfrm>
            <a:off x="0" y="0"/>
            <a:ext cx="152400" cy="6858000"/>
          </a:xfrm>
          <a:prstGeom prst="rect">
            <a:avLst/>
          </a:prstGeom>
          <a:solidFill>
            <a:srgbClr val="FFFFFF"/>
          </a:solid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800" smtClean="0">
              <a:solidFill>
                <a:prstClr val="black"/>
              </a:solidFill>
              <a:effectLst/>
            </a:endParaRPr>
          </a:p>
        </p:txBody>
      </p:sp>
      <p:sp>
        <p:nvSpPr>
          <p:cNvPr id="7" name="Rectangle 23"/>
          <p:cNvSpPr>
            <a:spLocks noChangeArrowheads="1"/>
          </p:cNvSpPr>
          <p:nvPr/>
        </p:nvSpPr>
        <p:spPr bwMode="white">
          <a:xfrm>
            <a:off x="0" y="0"/>
            <a:ext cx="9144000" cy="2514600"/>
          </a:xfrm>
          <a:prstGeom prst="rect">
            <a:avLst/>
          </a:prstGeom>
          <a:solidFill>
            <a:srgbClr val="FFFFFF"/>
          </a:solid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800" smtClean="0">
              <a:solidFill>
                <a:prstClr val="black"/>
              </a:solidFill>
              <a:effectLst/>
            </a:endParaRPr>
          </a:p>
        </p:txBody>
      </p:sp>
      <p:sp>
        <p:nvSpPr>
          <p:cNvPr id="10" name="Rectangle 9"/>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800">
              <a:solidFill>
                <a:prstClr val="black"/>
              </a:solidFill>
              <a:effectLst/>
            </a:endParaRPr>
          </a:p>
        </p:txBody>
      </p:sp>
      <p:sp>
        <p:nvSpPr>
          <p:cNvPr id="11" name="Straight Connector 10"/>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sz="1800">
              <a:solidFill>
                <a:prstClr val="black"/>
              </a:solidFill>
              <a:effectLst/>
            </a:endParaRPr>
          </a:p>
        </p:txBody>
      </p:sp>
      <p:sp>
        <p:nvSpPr>
          <p:cNvPr id="12" name="Rectangle 11"/>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sz="1800" dirty="0">
              <a:solidFill>
                <a:prstClr val="black"/>
              </a:solidFill>
              <a:effectLst/>
            </a:endParaRPr>
          </a:p>
        </p:txBody>
      </p:sp>
      <p:sp>
        <p:nvSpPr>
          <p:cNvPr id="13" name="Oval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prstClr val="white"/>
              </a:solidFill>
              <a:effectLst/>
            </a:endParaRPr>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prstClr val="white"/>
              </a:solidFill>
              <a:effectLst/>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8" name="Titl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en-US" smtClean="0"/>
              <a:t>Click to edit Master title style</a:t>
            </a:r>
            <a:endParaRPr lang="en-US"/>
          </a:p>
        </p:txBody>
      </p:sp>
      <p:sp>
        <p:nvSpPr>
          <p:cNvPr id="15" name="Date Placeholder 27"/>
          <p:cNvSpPr>
            <a:spLocks noGrp="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16" name="Footer Placeholder 16"/>
          <p:cNvSpPr>
            <a:spLocks noGrp="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17" name="Slide Number Placeholder 28"/>
          <p:cNvSpPr>
            <a:spLocks noGrp="1"/>
          </p:cNvSpPr>
          <p:nvPr>
            <p:ph type="sldNum" sz="quarter" idx="12"/>
          </p:nvPr>
        </p:nvSpPr>
        <p:spPr>
          <a:xfrm>
            <a:off x="4343400" y="2198688"/>
            <a:ext cx="457200" cy="441325"/>
          </a:xfrm>
        </p:spPr>
        <p:txBody>
          <a:bodyPr/>
          <a:lstStyle>
            <a:lvl1pPr>
              <a:defRPr>
                <a:solidFill>
                  <a:srgbClr val="8CADAE">
                    <a:shade val="75000"/>
                  </a:srgbClr>
                </a:solidFill>
                <a:effectLst>
                  <a:outerShdw blurRad="38100" dist="38100" dir="2700000" algn="tl">
                    <a:srgbClr val="000000">
                      <a:alpha val="43137"/>
                    </a:srgbClr>
                  </a:outerShdw>
                </a:effectLst>
              </a:defRPr>
            </a:lvl1pPr>
          </a:lstStyle>
          <a:p>
            <a:pPr>
              <a:defRPr/>
            </a:pPr>
            <a:fld id="{1CFDD08D-99B5-4EE0-B4EF-DF43A2667C28}" type="slidenum">
              <a:rPr lang="en-GB"/>
              <a:pPr>
                <a:defRPr/>
              </a:pPr>
              <a:t>‹#›</a:t>
            </a:fld>
            <a:endParaRPr lang="en-GB"/>
          </a:p>
        </p:txBody>
      </p:sp>
    </p:spTree>
  </p:cSld>
  <p:clrMapOvr>
    <a:overrideClrMapping bg1="lt1" tx1="dk1" bg2="lt2" tx2="dk2" accent1="accent1" accent2="accent2" accent3="accent3" accent4="accent4" accent5="accent5" accent6="accent6" hlink="hlink" folHlink="folHlink"/>
  </p:clrMapOvr>
</p:sldLayout>
</file>

<file path=ppt/slideLayouts/slideLayout885.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smtClean="0"/>
              <a:t>Click to edit Master title style</a:t>
            </a:r>
            <a:endParaRPr lang="en-US"/>
          </a:p>
        </p:txBody>
      </p:sp>
      <p:sp>
        <p:nvSpPr>
          <p:cNvPr id="8" name="Content Placeholder 7"/>
          <p:cNvSpPr>
            <a:spLocks noGrp="1"/>
          </p:cNvSpPr>
          <p:nvPr>
            <p:ph sz="quarter" idx="1"/>
          </p:nvPr>
        </p:nvSpPr>
        <p:spPr>
          <a:xfrm>
            <a:off x="301752" y="1527048"/>
            <a:ext cx="850392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5" name="Footer Placeholder 4"/>
          <p:cNvSpPr>
            <a:spLocks noGrp="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6" name="Slide Number Placeholder 5"/>
          <p:cNvSpPr>
            <a:spLocks noGrp="1"/>
          </p:cNvSpPr>
          <p:nvPr>
            <p:ph type="sldNum" sz="quarter" idx="12"/>
          </p:nvPr>
        </p:nvSpPr>
        <p:spPr>
          <a:xfrm>
            <a:off x="4362450" y="1027113"/>
            <a:ext cx="457200" cy="441325"/>
          </a:xfrm>
        </p:spPr>
        <p:txBody>
          <a:bodyPr/>
          <a:lstStyle>
            <a:lvl1pPr>
              <a:defRPr>
                <a:effectLst>
                  <a:outerShdw blurRad="38100" dist="38100" dir="2700000" algn="tl">
                    <a:srgbClr val="000000">
                      <a:alpha val="43137"/>
                    </a:srgbClr>
                  </a:outerShdw>
                </a:effectLst>
              </a:defRPr>
            </a:lvl1pPr>
          </a:lstStyle>
          <a:p>
            <a:pPr>
              <a:defRPr/>
            </a:pPr>
            <a:fld id="{E05EF5DC-020E-4E2D-BCBB-980A96B754F2}" type="slidenum">
              <a:rPr lang="en-GB"/>
              <a:pPr>
                <a:defRPr/>
              </a:pPr>
              <a:t>‹#›</a:t>
            </a:fld>
            <a:endParaRPr lang="en-GB"/>
          </a:p>
        </p:txBody>
      </p:sp>
    </p:spTree>
  </p:cSld>
  <p:clrMapOvr>
    <a:overrideClrMapping bg1="lt1" tx1="dk1" bg2="lt2" tx2="dk2" accent1="accent1" accent2="accent2" accent3="accent3" accent4="accent4" accent5="accent5" accent6="accent6" hlink="hlink" folHlink="folHlink"/>
  </p:clrMapOvr>
</p:sldLayout>
</file>

<file path=ppt/slideLayouts/slideLayout88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19"/>
          <p:cNvSpPr>
            <a:spLocks noChangeArrowheads="1"/>
          </p:cNvSpPr>
          <p:nvPr/>
        </p:nvSpPr>
        <p:spPr bwMode="white">
          <a:xfrm>
            <a:off x="0" y="0"/>
            <a:ext cx="152400" cy="6858000"/>
          </a:xfrm>
          <a:prstGeom prst="rect">
            <a:avLst/>
          </a:prstGeom>
          <a:solidFill>
            <a:srgbClr val="FFFFFF"/>
          </a:solid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800" smtClean="0">
              <a:solidFill>
                <a:prstClr val="black"/>
              </a:solidFill>
              <a:effectLst/>
            </a:endParaRPr>
          </a:p>
        </p:txBody>
      </p:sp>
      <p:sp>
        <p:nvSpPr>
          <p:cNvPr id="5" name="Rectangle 20"/>
          <p:cNvSpPr>
            <a:spLocks noChangeArrowheads="1"/>
          </p:cNvSpPr>
          <p:nvPr/>
        </p:nvSpPr>
        <p:spPr bwMode="white">
          <a:xfrm>
            <a:off x="0" y="6705600"/>
            <a:ext cx="9144000" cy="152400"/>
          </a:xfrm>
          <a:prstGeom prst="rect">
            <a:avLst/>
          </a:prstGeom>
          <a:solidFill>
            <a:srgbClr val="FFFFFF"/>
          </a:solid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800" smtClean="0">
              <a:solidFill>
                <a:prstClr val="black"/>
              </a:solidFill>
              <a:effectLst/>
            </a:endParaRPr>
          </a:p>
        </p:txBody>
      </p:sp>
      <p:sp>
        <p:nvSpPr>
          <p:cNvPr id="6" name="Rectangle 21"/>
          <p:cNvSpPr>
            <a:spLocks noChangeArrowheads="1"/>
          </p:cNvSpPr>
          <p:nvPr/>
        </p:nvSpPr>
        <p:spPr bwMode="white">
          <a:xfrm>
            <a:off x="0" y="0"/>
            <a:ext cx="9144000" cy="152400"/>
          </a:xfrm>
          <a:prstGeom prst="rect">
            <a:avLst/>
          </a:prstGeom>
          <a:solidFill>
            <a:srgbClr val="FFFFFF"/>
          </a:solid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800" smtClean="0">
              <a:solidFill>
                <a:prstClr val="black"/>
              </a:solidFill>
              <a:effectLst/>
            </a:endParaRPr>
          </a:p>
        </p:txBody>
      </p:sp>
      <p:sp>
        <p:nvSpPr>
          <p:cNvPr id="7" name="Rectangle 23"/>
          <p:cNvSpPr>
            <a:spLocks noChangeArrowheads="1"/>
          </p:cNvSpPr>
          <p:nvPr/>
        </p:nvSpPr>
        <p:spPr bwMode="white">
          <a:xfrm>
            <a:off x="8991600" y="19050"/>
            <a:ext cx="152400" cy="6858000"/>
          </a:xfrm>
          <a:prstGeom prst="rect">
            <a:avLst/>
          </a:prstGeom>
          <a:solidFill>
            <a:srgbClr val="FFFFFF"/>
          </a:solid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800" smtClean="0">
              <a:solidFill>
                <a:prstClr val="black"/>
              </a:solidFill>
              <a:effectLst/>
            </a:endParaRPr>
          </a:p>
        </p:txBody>
      </p:sp>
      <p:sp>
        <p:nvSpPr>
          <p:cNvPr id="8" name="Rectangle 24"/>
          <p:cNvSpPr>
            <a:spLocks noChangeArrowheads="1"/>
          </p:cNvSpPr>
          <p:nvPr/>
        </p:nvSpPr>
        <p:spPr bwMode="white">
          <a:xfrm>
            <a:off x="152400" y="2286000"/>
            <a:ext cx="8832850" cy="304800"/>
          </a:xfrm>
          <a:prstGeom prst="rect">
            <a:avLst/>
          </a:prstGeom>
          <a:solidFill>
            <a:srgbClr val="FFFFFF"/>
          </a:solid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800" smtClean="0">
              <a:solidFill>
                <a:prstClr val="black"/>
              </a:solidFill>
              <a:effectLst/>
            </a:endParaRPr>
          </a:p>
        </p:txBody>
      </p:sp>
      <p:sp>
        <p:nvSpPr>
          <p:cNvPr id="9" name="Rectangle 25"/>
          <p:cNvSpPr>
            <a:spLocks noChangeArrowheads="1"/>
          </p:cNvSpPr>
          <p:nvPr/>
        </p:nvSpPr>
        <p:spPr bwMode="auto">
          <a:xfrm>
            <a:off x="155575" y="142875"/>
            <a:ext cx="8832850" cy="2139950"/>
          </a:xfrm>
          <a:prstGeom prst="rect">
            <a:avLst/>
          </a:prstGeom>
          <a:solidFill>
            <a:schemeClr val="accent1"/>
          </a:solid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800" smtClean="0">
              <a:solidFill>
                <a:prstClr val="black"/>
              </a:solidFill>
              <a:effectLst/>
            </a:endParaRPr>
          </a:p>
        </p:txBody>
      </p:sp>
      <p:sp>
        <p:nvSpPr>
          <p:cNvPr id="10" name="Rectangle 9"/>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800">
              <a:solidFill>
                <a:prstClr val="black"/>
              </a:solidFill>
              <a:effectLst/>
            </a:endParaRPr>
          </a:p>
        </p:txBody>
      </p:sp>
      <p:sp>
        <p:nvSpPr>
          <p:cNvPr id="11" name="Rectangle 10"/>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sz="1800" dirty="0">
              <a:solidFill>
                <a:prstClr val="black"/>
              </a:solidFill>
              <a:effectLst/>
            </a:endParaRPr>
          </a:p>
        </p:txBody>
      </p:sp>
      <p:sp>
        <p:nvSpPr>
          <p:cNvPr id="12" name="Straight Connector 11"/>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sz="1800">
              <a:solidFill>
                <a:prstClr val="black"/>
              </a:solidFill>
              <a:effectLst/>
            </a:endParaRPr>
          </a:p>
        </p:txBody>
      </p:sp>
      <p:sp>
        <p:nvSpPr>
          <p:cNvPr id="13" name="Oval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prstClr val="white"/>
              </a:solidFill>
              <a:effectLst/>
            </a:endParaRPr>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prstClr val="white"/>
              </a:solidFill>
              <a:effectLst/>
            </a:endParaRPr>
          </a:p>
        </p:txBody>
      </p:sp>
      <p:sp>
        <p:nvSpPr>
          <p:cNvPr id="3" name="Text Placeholder 2"/>
          <p:cNvSpPr>
            <a:spLocks noGrp="1"/>
          </p:cNvSpPr>
          <p:nvPr>
            <p:ph type="body" idx="1"/>
          </p:nvPr>
        </p:nvSpPr>
        <p:spPr>
          <a:xfrm>
            <a:off x="1368426" y="2743200"/>
            <a:ext cx="6480174" cy="1673225"/>
          </a:xfrm>
        </p:spPr>
        <p:txBody>
          <a:bodyPr/>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2" name="Title 1"/>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en-US" smtClean="0"/>
              <a:t>Click to edit Master title style</a:t>
            </a:r>
            <a:endParaRPr lang="en-US"/>
          </a:p>
        </p:txBody>
      </p:sp>
      <p:sp>
        <p:nvSpPr>
          <p:cNvPr id="15" name="Footer Placeholder 4"/>
          <p:cNvSpPr>
            <a:spLocks noGrp="1"/>
          </p:cNvSpPr>
          <p:nvPr>
            <p:ph type="ftr" sz="quarter" idx="10"/>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16" name="Date Placeholder 3"/>
          <p:cNvSpPr>
            <a:spLocks noGrp="1"/>
          </p:cNvSpPr>
          <p:nvPr>
            <p:ph type="dt" sz="half"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17" name="Slide Number Placeholder 5"/>
          <p:cNvSpPr>
            <a:spLocks noGrp="1"/>
          </p:cNvSpPr>
          <p:nvPr>
            <p:ph type="sldNum" sz="quarter" idx="12"/>
          </p:nvPr>
        </p:nvSpPr>
        <p:spPr>
          <a:xfrm>
            <a:off x="4343400" y="2198688"/>
            <a:ext cx="457200" cy="441325"/>
          </a:xfrm>
        </p:spPr>
        <p:txBody>
          <a:bodyPr/>
          <a:lstStyle>
            <a:lvl1pPr>
              <a:defRPr>
                <a:solidFill>
                  <a:srgbClr val="8CADAE">
                    <a:shade val="75000"/>
                  </a:srgbClr>
                </a:solidFill>
                <a:effectLst>
                  <a:outerShdw blurRad="38100" dist="38100" dir="2700000" algn="tl">
                    <a:srgbClr val="000000">
                      <a:alpha val="43137"/>
                    </a:srgbClr>
                  </a:outerShdw>
                </a:effectLst>
              </a:defRPr>
            </a:lvl1pPr>
          </a:lstStyle>
          <a:p>
            <a:pPr>
              <a:defRPr/>
            </a:pPr>
            <a:fld id="{408ADEFA-0D9E-43FC-827E-64CB54ED729B}" type="slidenum">
              <a:rPr lang="en-GB"/>
              <a:pPr>
                <a:defRPr/>
              </a:pPr>
              <a:t>‹#›</a:t>
            </a:fld>
            <a:endParaRPr lang="en-GB"/>
          </a:p>
        </p:txBody>
      </p:sp>
    </p:spTree>
  </p:cSld>
  <p:clrMapOvr>
    <a:overrideClrMapping bg1="lt1" tx1="dk1" bg2="lt2" tx2="dk2" accent1="accent1" accent2="accent2" accent3="accent3" accent4="accent4" accent5="accent5" accent6="accent6" hlink="hlink" folHlink="folHlink"/>
  </p:clrMapOvr>
</p:sldLayout>
</file>

<file path=ppt/slideLayouts/slideLayout887.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2"/>
        </a:solidFill>
        <a:effectLst/>
      </p:bgPr>
    </p:bg>
    <p:spTree>
      <p:nvGrpSpPr>
        <p:cNvPr id="1" name=""/>
        <p:cNvGrpSpPr/>
        <p:nvPr/>
      </p:nvGrpSpPr>
      <p:grpSpPr>
        <a:xfrm>
          <a:off x="0" y="0"/>
          <a:ext cx="0" cy="0"/>
          <a:chOff x="0" y="0"/>
          <a:chExt cx="0" cy="0"/>
        </a:xfrm>
      </p:grpSpPr>
      <p:sp>
        <p:nvSpPr>
          <p:cNvPr id="5" name="Straight Connector 19"/>
          <p:cNvSpPr>
            <a:spLocks noChangeShapeType="1"/>
          </p:cNvSpPr>
          <p:nvPr/>
        </p:nvSpPr>
        <p:spPr bwMode="auto">
          <a:xfrm flipV="1">
            <a:off x="4562475" y="1576388"/>
            <a:ext cx="9525" cy="4818062"/>
          </a:xfrm>
          <a:prstGeom prst="line">
            <a:avLst/>
          </a:prstGeom>
          <a:noFill/>
          <a:ln w="9525" algn="ctr">
            <a:solidFill>
              <a:schemeClr val="tx2"/>
            </a:solidFill>
            <a:prstDash val="sysDash"/>
            <a:round/>
            <a:headEnd/>
            <a:tailEnd/>
          </a:ln>
          <a:extLst/>
        </p:spPr>
        <p:txBody>
          <a:bodyPr wrap="none" anchor="ctr"/>
          <a:lstStyle/>
          <a:p>
            <a:pPr>
              <a:defRPr/>
            </a:pPr>
            <a:endParaRPr lang="en-GB" sz="1800">
              <a:solidFill>
                <a:prstClr val="black"/>
              </a:solidFill>
              <a:effectLst/>
              <a:latin typeface="Arial" charset="0"/>
            </a:endParaRPr>
          </a:p>
        </p:txBody>
      </p:sp>
      <p:sp>
        <p:nvSpPr>
          <p:cNvPr id="2" name="Title 1"/>
          <p:cNvSpPr>
            <a:spLocks noGrp="1"/>
          </p:cNvSpPr>
          <p:nvPr>
            <p:ph type="title"/>
          </p:nvPr>
        </p:nvSpPr>
        <p:spPr>
          <a:xfrm>
            <a:off x="301752" y="228600"/>
            <a:ext cx="8534400" cy="758952"/>
          </a:xfrm>
        </p:spPr>
        <p:txBody>
          <a:bodyPr/>
          <a:lstStyle/>
          <a:p>
            <a:r>
              <a:rPr lang="en-US" smtClean="0"/>
              <a:t>Click to edit Master title style</a:t>
            </a:r>
            <a:endParaRPr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4"/>
          <p:cNvSpPr>
            <a:spLocks noGrp="1"/>
          </p:cNvSpPr>
          <p:nvPr>
            <p:ph type="dt" sz="half" idx="10"/>
          </p:nvPr>
        </p:nvSpPr>
        <p:spPr>
          <a:xfrm>
            <a:off x="5791200" y="6410325"/>
            <a:ext cx="3044825" cy="365125"/>
          </a:xfrm>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7" name="Footer Placeholder 5"/>
          <p:cNvSpPr>
            <a:spLocks noGrp="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8" name="Slide Number Placeholder 6"/>
          <p:cNvSpPr>
            <a:spLocks noGrp="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4A63B8A3-A2C0-4927-826D-9F5310713F98}" type="slidenum">
              <a:rPr lang="en-GB"/>
              <a:pPr>
                <a:defRPr/>
              </a:pPr>
              <a:t>‹#›</a:t>
            </a:fld>
            <a:endParaRPr lang="en-GB"/>
          </a:p>
        </p:txBody>
      </p:sp>
    </p:spTree>
  </p:cSld>
  <p:clrMapOvr>
    <a:overrideClrMapping bg1="lt1" tx1="dk1" bg2="lt2" tx2="dk2" accent1="accent1" accent2="accent2" accent3="accent3" accent4="accent4" accent5="accent5" accent6="accent6" hlink="hlink" folHlink="folHlink"/>
  </p:clrMapOvr>
</p:sldLayout>
</file>

<file path=ppt/slideLayouts/slideLayout888.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Pr>
        <a:solidFill>
          <a:schemeClr val="bg2"/>
        </a:solidFill>
        <a:effectLst/>
      </p:bgPr>
    </p:bg>
    <p:spTree>
      <p:nvGrpSpPr>
        <p:cNvPr id="1" name=""/>
        <p:cNvGrpSpPr/>
        <p:nvPr/>
      </p:nvGrpSpPr>
      <p:grpSpPr>
        <a:xfrm>
          <a:off x="0" y="0"/>
          <a:ext cx="0" cy="0"/>
          <a:chOff x="0" y="0"/>
          <a:chExt cx="0" cy="0"/>
        </a:xfrm>
      </p:grpSpPr>
      <p:sp>
        <p:nvSpPr>
          <p:cNvPr id="7" name="Straight Connector 19"/>
          <p:cNvSpPr>
            <a:spLocks noChangeShapeType="1"/>
          </p:cNvSpPr>
          <p:nvPr/>
        </p:nvSpPr>
        <p:spPr bwMode="auto">
          <a:xfrm flipV="1">
            <a:off x="4572000" y="2200275"/>
            <a:ext cx="0" cy="4187825"/>
          </a:xfrm>
          <a:prstGeom prst="line">
            <a:avLst/>
          </a:prstGeom>
          <a:noFill/>
          <a:ln w="9525" algn="ctr">
            <a:solidFill>
              <a:schemeClr val="tx2"/>
            </a:solidFill>
            <a:prstDash val="sysDash"/>
            <a:round/>
            <a:headEnd/>
            <a:tailEnd/>
          </a:ln>
          <a:extLst/>
        </p:spPr>
        <p:txBody>
          <a:bodyPr wrap="none" anchor="ctr"/>
          <a:lstStyle/>
          <a:p>
            <a:pPr>
              <a:defRPr/>
            </a:pPr>
            <a:endParaRPr lang="en-GB" sz="1800">
              <a:solidFill>
                <a:prstClr val="black"/>
              </a:solidFill>
              <a:effectLst/>
              <a:latin typeface="Arial" charset="0"/>
            </a:endParaRPr>
          </a:p>
        </p:txBody>
      </p:sp>
      <p:sp>
        <p:nvSpPr>
          <p:cNvPr id="8" name="Rectangle 20"/>
          <p:cNvSpPr>
            <a:spLocks noChangeArrowheads="1"/>
          </p:cNvSpPr>
          <p:nvPr/>
        </p:nvSpPr>
        <p:spPr bwMode="white">
          <a:xfrm>
            <a:off x="0" y="0"/>
            <a:ext cx="9144000" cy="1447800"/>
          </a:xfrm>
          <a:prstGeom prst="rect">
            <a:avLst/>
          </a:prstGeom>
          <a:solidFill>
            <a:srgbClr val="FFFFFF"/>
          </a:solid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800" smtClean="0">
              <a:solidFill>
                <a:prstClr val="black"/>
              </a:solidFill>
              <a:effectLst/>
            </a:endParaRPr>
          </a:p>
        </p:txBody>
      </p:sp>
      <p:sp>
        <p:nvSpPr>
          <p:cNvPr id="9" name="Rectangle 21"/>
          <p:cNvSpPr>
            <a:spLocks noChangeArrowheads="1"/>
          </p:cNvSpPr>
          <p:nvPr/>
        </p:nvSpPr>
        <p:spPr bwMode="white">
          <a:xfrm>
            <a:off x="0" y="6705600"/>
            <a:ext cx="9144000" cy="152400"/>
          </a:xfrm>
          <a:prstGeom prst="rect">
            <a:avLst/>
          </a:prstGeom>
          <a:solidFill>
            <a:srgbClr val="FFFFFF"/>
          </a:solid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800" smtClean="0">
              <a:solidFill>
                <a:prstClr val="black"/>
              </a:solidFill>
              <a:effectLst/>
            </a:endParaRPr>
          </a:p>
        </p:txBody>
      </p:sp>
      <p:sp>
        <p:nvSpPr>
          <p:cNvPr id="10" name="Rectangle 23"/>
          <p:cNvSpPr>
            <a:spLocks noChangeArrowheads="1"/>
          </p:cNvSpPr>
          <p:nvPr/>
        </p:nvSpPr>
        <p:spPr bwMode="white">
          <a:xfrm>
            <a:off x="0" y="0"/>
            <a:ext cx="152400" cy="6858000"/>
          </a:xfrm>
          <a:prstGeom prst="rect">
            <a:avLst/>
          </a:prstGeom>
          <a:solidFill>
            <a:srgbClr val="FFFFFF"/>
          </a:solid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800" smtClean="0">
              <a:solidFill>
                <a:prstClr val="black"/>
              </a:solidFill>
              <a:effectLst/>
            </a:endParaRPr>
          </a:p>
        </p:txBody>
      </p:sp>
      <p:sp>
        <p:nvSpPr>
          <p:cNvPr id="11" name="Rectangle 24"/>
          <p:cNvSpPr>
            <a:spLocks noChangeArrowheads="1"/>
          </p:cNvSpPr>
          <p:nvPr/>
        </p:nvSpPr>
        <p:spPr bwMode="white">
          <a:xfrm>
            <a:off x="8991600" y="0"/>
            <a:ext cx="152400" cy="6858000"/>
          </a:xfrm>
          <a:prstGeom prst="rect">
            <a:avLst/>
          </a:prstGeom>
          <a:solidFill>
            <a:srgbClr val="FFFFFF"/>
          </a:solid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800" smtClean="0">
              <a:solidFill>
                <a:prstClr val="black"/>
              </a:solidFill>
              <a:effectLst/>
            </a:endParaRPr>
          </a:p>
        </p:txBody>
      </p:sp>
      <p:sp>
        <p:nvSpPr>
          <p:cNvPr id="12" name="Rectangle 11"/>
          <p:cNvSpPr/>
          <p:nvPr/>
        </p:nvSpPr>
        <p:spPr>
          <a:xfrm>
            <a:off x="152400" y="1371600"/>
            <a:ext cx="8832850"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prstClr val="white"/>
              </a:solidFill>
              <a:effectLst/>
            </a:endParaRPr>
          </a:p>
        </p:txBody>
      </p:sp>
      <p:sp>
        <p:nvSpPr>
          <p:cNvPr id="13" name="Rectangle 12"/>
          <p:cNvSpPr>
            <a:spLocks noChangeArrowheads="1"/>
          </p:cNvSpPr>
          <p:nvPr/>
        </p:nvSpPr>
        <p:spPr bwMode="auto">
          <a:xfrm>
            <a:off x="146050" y="6391275"/>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800">
              <a:solidFill>
                <a:prstClr val="black"/>
              </a:solidFill>
              <a:effectLst/>
            </a:endParaRPr>
          </a:p>
        </p:txBody>
      </p:sp>
      <p:sp>
        <p:nvSpPr>
          <p:cNvPr id="14" name="Straight Connector 13"/>
          <p:cNvSpPr>
            <a:spLocks noChangeShapeType="1"/>
          </p:cNvSpPr>
          <p:nvPr/>
        </p:nvSpPr>
        <p:spPr bwMode="auto">
          <a:xfrm>
            <a:off x="152400" y="1279525"/>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sz="1800">
              <a:solidFill>
                <a:prstClr val="black"/>
              </a:solidFill>
              <a:effectLst/>
            </a:endParaRPr>
          </a:p>
        </p:txBody>
      </p:sp>
      <p:sp>
        <p:nvSpPr>
          <p:cNvPr id="15" name="Rectangle 14"/>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sz="1800" dirty="0">
              <a:solidFill>
                <a:prstClr val="black"/>
              </a:solidFill>
              <a:effectLst/>
            </a:endParaRPr>
          </a:p>
        </p:txBody>
      </p:sp>
      <p:sp>
        <p:nvSpPr>
          <p:cNvPr id="16" name="Oval 15"/>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prstClr val="white"/>
              </a:solidFill>
              <a:effectLst/>
            </a:endParaRPr>
          </a:p>
        </p:txBody>
      </p:sp>
      <p:sp>
        <p:nvSpPr>
          <p:cNvPr id="17" name="Oval 16"/>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prstClr val="white"/>
              </a:solidFill>
              <a:effectLst/>
            </a:endParaRPr>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791334"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24" name="Content Placeholder 23"/>
          <p:cNvSpPr>
            <a:spLocks noGrp="1"/>
          </p:cNvSpPr>
          <p:nvPr>
            <p:ph sz="quarter" idx="2"/>
          </p:nvPr>
        </p:nvSpPr>
        <p:spPr>
          <a:xfrm>
            <a:off x="301752" y="2471383"/>
            <a:ext cx="4041648" cy="38184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6" name="Content Placeholder 25"/>
          <p:cNvSpPr>
            <a:spLocks noGrp="1"/>
          </p:cNvSpPr>
          <p:nvPr>
            <p:ph sz="quarter" idx="4"/>
          </p:nvPr>
        </p:nvSpPr>
        <p:spPr>
          <a:xfrm>
            <a:off x="4800600" y="2471383"/>
            <a:ext cx="4038600" cy="382219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3" name="Title 22"/>
          <p:cNvSpPr>
            <a:spLocks noGrp="1"/>
          </p:cNvSpPr>
          <p:nvPr>
            <p:ph type="title"/>
          </p:nvPr>
        </p:nvSpPr>
        <p:spPr/>
        <p:txBody>
          <a:bodyPr rtlCol="0"/>
          <a:lstStyle/>
          <a:p>
            <a:r>
              <a:rPr lang="en-US" smtClean="0"/>
              <a:t>Click to edit Master title style</a:t>
            </a:r>
            <a:endParaRPr lang="en-US"/>
          </a:p>
        </p:txBody>
      </p:sp>
      <p:sp>
        <p:nvSpPr>
          <p:cNvPr id="18" name="Date Placeholder 6"/>
          <p:cNvSpPr>
            <a:spLocks noGrp="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19" name="Footer Placeholder 7"/>
          <p:cNvSpPr>
            <a:spLocks noGrp="1"/>
          </p:cNvSpPr>
          <p:nvPr>
            <p:ph type="ftr" sz="quarter" idx="11"/>
          </p:nvPr>
        </p:nvSpPr>
        <p:spPr>
          <a:xfrm>
            <a:off x="304800" y="6410325"/>
            <a:ext cx="3581400" cy="365125"/>
          </a:xfrm>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20" name="Slide Number Placeholder 8"/>
          <p:cNvSpPr>
            <a:spLocks noGrp="1"/>
          </p:cNvSpPr>
          <p:nvPr>
            <p:ph type="sldNum" sz="quarter" idx="12"/>
          </p:nvPr>
        </p:nvSpPr>
        <p:spPr>
          <a:xfrm>
            <a:off x="4343400" y="1042988"/>
            <a:ext cx="457200" cy="441325"/>
          </a:xfrm>
        </p:spPr>
        <p:txBody>
          <a:bodyPr/>
          <a:lstStyle>
            <a:lvl1pPr algn="ctr">
              <a:defRPr>
                <a:effectLst>
                  <a:outerShdw blurRad="38100" dist="38100" dir="2700000" algn="tl">
                    <a:srgbClr val="000000">
                      <a:alpha val="43137"/>
                    </a:srgbClr>
                  </a:outerShdw>
                </a:effectLst>
              </a:defRPr>
            </a:lvl1pPr>
          </a:lstStyle>
          <a:p>
            <a:pPr>
              <a:defRPr/>
            </a:pPr>
            <a:fld id="{032D3856-34C0-43BC-8811-21884B1276FD}" type="slidenum">
              <a:rPr lang="en-GB"/>
              <a:pPr>
                <a:defRPr/>
              </a:pPr>
              <a:t>‹#›</a:t>
            </a:fld>
            <a:endParaRPr lang="en-GB"/>
          </a:p>
        </p:txBody>
      </p:sp>
    </p:spTree>
  </p:cSld>
  <p:clrMapOvr>
    <a:overrideClrMapping bg1="lt1" tx1="dk1" bg2="lt2" tx2="dk2" accent1="accent1" accent2="accent2" accent3="accent3" accent4="accent4" accent5="accent5" accent6="accent6" hlink="hlink" folHlink="folHlink"/>
  </p:clrMapOvr>
</p:sldLayout>
</file>

<file path=ppt/slideLayouts/slideLayout8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4" name="Footer Placeholder 3"/>
          <p:cNvSpPr>
            <a:spLocks noGrp="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5" name="Slide Number Placeholder 4"/>
          <p:cNvSpPr>
            <a:spLocks noGrp="1"/>
          </p:cNvSpPr>
          <p:nvPr>
            <p:ph type="sldNum" sz="quarter" idx="12"/>
          </p:nvPr>
        </p:nvSpPr>
        <p:spPr>
          <a:xfrm>
            <a:off x="4343400" y="1036638"/>
            <a:ext cx="457200" cy="441325"/>
          </a:xfrm>
        </p:spPr>
        <p:txBody>
          <a:bodyPr/>
          <a:lstStyle>
            <a:lvl1pPr>
              <a:defRPr>
                <a:effectLst>
                  <a:outerShdw blurRad="38100" dist="38100" dir="2700000" algn="tl">
                    <a:srgbClr val="000000">
                      <a:alpha val="43137"/>
                    </a:srgbClr>
                  </a:outerShdw>
                </a:effectLst>
              </a:defRPr>
            </a:lvl1pPr>
          </a:lstStyle>
          <a:p>
            <a:pPr>
              <a:defRPr/>
            </a:pPr>
            <a:fld id="{958F495B-1FFB-47D1-9C0B-D2BD09B48FD6}" type="slidenum">
              <a:rPr lang="en-GB"/>
              <a:pPr>
                <a:defRPr/>
              </a:pPr>
              <a:t>‹#›</a:t>
            </a:fld>
            <a:endParaRPr lang="en-GB"/>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DBE8E810-64C7-46AE-BFCB-6D149714BF37}" type="slidenum">
              <a:rPr lang="en-GB"/>
              <a:pPr>
                <a:defRPr/>
              </a:pPr>
              <a:t>‹#›</a:t>
            </a:fld>
            <a:endParaRPr lang="en-GB"/>
          </a:p>
        </p:txBody>
      </p:sp>
    </p:spTree>
  </p:cSld>
  <p:clrMapOvr>
    <a:masterClrMapping/>
  </p:clrMapOvr>
</p:sldLayout>
</file>

<file path=ppt/slideLayouts/slideLayout89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9"/>
          <p:cNvSpPr>
            <a:spLocks noChangeArrowheads="1"/>
          </p:cNvSpPr>
          <p:nvPr/>
        </p:nvSpPr>
        <p:spPr bwMode="white">
          <a:xfrm>
            <a:off x="0" y="6705600"/>
            <a:ext cx="9144000" cy="152400"/>
          </a:xfrm>
          <a:prstGeom prst="rect">
            <a:avLst/>
          </a:prstGeom>
          <a:solidFill>
            <a:srgbClr val="FFFFFF"/>
          </a:solid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800" smtClean="0">
              <a:solidFill>
                <a:prstClr val="black"/>
              </a:solidFill>
              <a:effectLst/>
            </a:endParaRPr>
          </a:p>
        </p:txBody>
      </p:sp>
      <p:sp>
        <p:nvSpPr>
          <p:cNvPr id="3" name="Rectangle 20"/>
          <p:cNvSpPr>
            <a:spLocks noChangeArrowheads="1"/>
          </p:cNvSpPr>
          <p:nvPr/>
        </p:nvSpPr>
        <p:spPr bwMode="white">
          <a:xfrm>
            <a:off x="0" y="0"/>
            <a:ext cx="9144000" cy="155575"/>
          </a:xfrm>
          <a:prstGeom prst="rect">
            <a:avLst/>
          </a:prstGeom>
          <a:solidFill>
            <a:srgbClr val="FFFFFF"/>
          </a:solid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800" smtClean="0">
              <a:solidFill>
                <a:prstClr val="black"/>
              </a:solidFill>
              <a:effectLst/>
            </a:endParaRPr>
          </a:p>
        </p:txBody>
      </p:sp>
      <p:sp>
        <p:nvSpPr>
          <p:cNvPr id="4" name="Rectangle 21"/>
          <p:cNvSpPr>
            <a:spLocks noChangeArrowheads="1"/>
          </p:cNvSpPr>
          <p:nvPr/>
        </p:nvSpPr>
        <p:spPr bwMode="white">
          <a:xfrm>
            <a:off x="8991600" y="0"/>
            <a:ext cx="152400" cy="6858000"/>
          </a:xfrm>
          <a:prstGeom prst="rect">
            <a:avLst/>
          </a:prstGeom>
          <a:solidFill>
            <a:srgbClr val="FFFFFF"/>
          </a:solid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800" smtClean="0">
              <a:solidFill>
                <a:prstClr val="black"/>
              </a:solidFill>
              <a:effectLst/>
            </a:endParaRPr>
          </a:p>
        </p:txBody>
      </p:sp>
      <p:sp>
        <p:nvSpPr>
          <p:cNvPr id="5" name="Rectangle 23"/>
          <p:cNvSpPr>
            <a:spLocks noChangeArrowheads="1"/>
          </p:cNvSpPr>
          <p:nvPr/>
        </p:nvSpPr>
        <p:spPr bwMode="white">
          <a:xfrm>
            <a:off x="0" y="0"/>
            <a:ext cx="152400" cy="6858000"/>
          </a:xfrm>
          <a:prstGeom prst="rect">
            <a:avLst/>
          </a:prstGeom>
          <a:solidFill>
            <a:srgbClr val="FFFFFF"/>
          </a:solid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800" smtClean="0">
              <a:solidFill>
                <a:prstClr val="black"/>
              </a:solidFill>
              <a:effectLst/>
            </a:endParaRPr>
          </a:p>
        </p:txBody>
      </p:sp>
      <p:sp>
        <p:nvSpPr>
          <p:cNvPr id="6" name="Rectangle 5"/>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800">
              <a:solidFill>
                <a:prstClr val="black"/>
              </a:solidFill>
              <a:effectLst/>
            </a:endParaRPr>
          </a:p>
        </p:txBody>
      </p:sp>
      <p:sp>
        <p:nvSpPr>
          <p:cNvPr id="7" name="Rectangle 6"/>
          <p:cNvSpPr>
            <a:spLocks noChangeArrowheads="1"/>
          </p:cNvSpPr>
          <p:nvPr/>
        </p:nvSpPr>
        <p:spPr bwMode="auto">
          <a:xfrm>
            <a:off x="152400" y="15875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sz="1800" dirty="0">
              <a:solidFill>
                <a:prstClr val="black"/>
              </a:solidFill>
              <a:effectLst/>
            </a:endParaRPr>
          </a:p>
        </p:txBody>
      </p:sp>
      <p:sp>
        <p:nvSpPr>
          <p:cNvPr id="8" name="Date Placeholder 1"/>
          <p:cNvSpPr>
            <a:spLocks noGrp="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9" name="Footer Placeholder 2"/>
          <p:cNvSpPr>
            <a:spLocks noGrp="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10" name="Slide Number Placeholder 3"/>
          <p:cNvSpPr>
            <a:spLocks noGrp="1"/>
          </p:cNvSpPr>
          <p:nvPr>
            <p:ph type="sldNum" sz="quarter" idx="12"/>
          </p:nvPr>
        </p:nvSpPr>
        <p:spPr>
          <a:xfrm>
            <a:off x="4267200" y="6324600"/>
            <a:ext cx="609600" cy="441325"/>
          </a:xfrm>
        </p:spPr>
        <p:txBody>
          <a:bodyPr/>
          <a:lstStyle>
            <a:lvl1pPr>
              <a:defRPr>
                <a:solidFill>
                  <a:srgbClr val="FFFFFF"/>
                </a:solidFill>
                <a:effectLst>
                  <a:outerShdw blurRad="38100" dist="38100" dir="2700000" algn="tl">
                    <a:srgbClr val="000000">
                      <a:alpha val="43137"/>
                    </a:srgbClr>
                  </a:outerShdw>
                </a:effectLst>
              </a:defRPr>
            </a:lvl1pPr>
          </a:lstStyle>
          <a:p>
            <a:pPr>
              <a:defRPr/>
            </a:pPr>
            <a:fld id="{879FB904-B96C-46D5-82A1-420A60A6C6B7}" type="slidenum">
              <a:rPr lang="en-GB"/>
              <a:pPr>
                <a:defRPr/>
              </a:pPr>
              <a:t>‹#›</a:t>
            </a:fld>
            <a:endParaRPr lang="en-GB"/>
          </a:p>
        </p:txBody>
      </p:sp>
    </p:spTree>
  </p:cSld>
  <p:clrMapOvr>
    <a:masterClrMapping/>
  </p:clrMapOvr>
</p:sldLayout>
</file>

<file path=ppt/slideLayouts/slideLayout89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152400" y="152400"/>
            <a:ext cx="8832850" cy="3048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800">
              <a:solidFill>
                <a:prstClr val="black"/>
              </a:solidFill>
              <a:effectLst/>
            </a:endParaRPr>
          </a:p>
        </p:txBody>
      </p:sp>
      <p:sp>
        <p:nvSpPr>
          <p:cNvPr id="6" name="Rectangle 20"/>
          <p:cNvSpPr>
            <a:spLocks noChangeArrowheads="1"/>
          </p:cNvSpPr>
          <p:nvPr/>
        </p:nvSpPr>
        <p:spPr bwMode="white">
          <a:xfrm>
            <a:off x="0" y="6705600"/>
            <a:ext cx="9144000" cy="152400"/>
          </a:xfrm>
          <a:prstGeom prst="rect">
            <a:avLst/>
          </a:prstGeom>
          <a:solidFill>
            <a:srgbClr val="FFFFFF"/>
          </a:solid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800" smtClean="0">
              <a:solidFill>
                <a:prstClr val="black"/>
              </a:solidFill>
              <a:effectLst/>
            </a:endParaRPr>
          </a:p>
        </p:txBody>
      </p:sp>
      <p:sp>
        <p:nvSpPr>
          <p:cNvPr id="7" name="Rectangle 21"/>
          <p:cNvSpPr>
            <a:spLocks noChangeArrowheads="1"/>
          </p:cNvSpPr>
          <p:nvPr/>
        </p:nvSpPr>
        <p:spPr bwMode="white">
          <a:xfrm>
            <a:off x="8991600" y="0"/>
            <a:ext cx="152400" cy="6858000"/>
          </a:xfrm>
          <a:prstGeom prst="rect">
            <a:avLst/>
          </a:prstGeom>
          <a:solidFill>
            <a:srgbClr val="FFFFFF"/>
          </a:solid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800" smtClean="0">
              <a:solidFill>
                <a:prstClr val="black"/>
              </a:solidFill>
              <a:effectLst/>
            </a:endParaRPr>
          </a:p>
        </p:txBody>
      </p:sp>
      <p:sp>
        <p:nvSpPr>
          <p:cNvPr id="8" name="Rectangle 23"/>
          <p:cNvSpPr>
            <a:spLocks noChangeArrowheads="1"/>
          </p:cNvSpPr>
          <p:nvPr/>
        </p:nvSpPr>
        <p:spPr bwMode="white">
          <a:xfrm>
            <a:off x="0" y="0"/>
            <a:ext cx="9144000" cy="119063"/>
          </a:xfrm>
          <a:prstGeom prst="rect">
            <a:avLst/>
          </a:prstGeom>
          <a:solidFill>
            <a:srgbClr val="FFFFFF"/>
          </a:solid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800" smtClean="0">
              <a:solidFill>
                <a:prstClr val="black"/>
              </a:solidFill>
              <a:effectLst/>
            </a:endParaRPr>
          </a:p>
        </p:txBody>
      </p:sp>
      <p:sp>
        <p:nvSpPr>
          <p:cNvPr id="9" name="Rectangle 24"/>
          <p:cNvSpPr>
            <a:spLocks noChangeArrowheads="1"/>
          </p:cNvSpPr>
          <p:nvPr/>
        </p:nvSpPr>
        <p:spPr bwMode="white">
          <a:xfrm>
            <a:off x="0" y="0"/>
            <a:ext cx="152400" cy="6858000"/>
          </a:xfrm>
          <a:prstGeom prst="rect">
            <a:avLst/>
          </a:prstGeom>
          <a:solidFill>
            <a:srgbClr val="FFFFFF"/>
          </a:solid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800" smtClean="0">
              <a:solidFill>
                <a:prstClr val="black"/>
              </a:solidFill>
              <a:effectLst/>
            </a:endParaRPr>
          </a:p>
        </p:txBody>
      </p:sp>
      <p:sp>
        <p:nvSpPr>
          <p:cNvPr id="10" name="Rectangle 9"/>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prstClr val="white"/>
              </a:solidFill>
              <a:effectLst/>
            </a:endParaRPr>
          </a:p>
        </p:txBody>
      </p:sp>
      <p:sp>
        <p:nvSpPr>
          <p:cNvPr id="11" name="Rectangle 10"/>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sz="1800" dirty="0">
              <a:solidFill>
                <a:prstClr val="black"/>
              </a:solidFill>
              <a:effectLst/>
            </a:endParaRPr>
          </a:p>
        </p:txBody>
      </p:sp>
      <p:sp>
        <p:nvSpPr>
          <p:cNvPr id="12" name="Straight Connector 11"/>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sz="1800">
              <a:solidFill>
                <a:prstClr val="black"/>
              </a:solidFill>
              <a:effectLst/>
            </a:endParaRPr>
          </a:p>
        </p:txBody>
      </p:sp>
      <p:sp>
        <p:nvSpPr>
          <p:cNvPr id="13" name="Oval 12"/>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prstClr val="white"/>
              </a:solidFill>
              <a:effectLst/>
            </a:endParaRPr>
          </a:p>
        </p:txBody>
      </p:sp>
      <p:sp>
        <p:nvSpPr>
          <p:cNvPr id="14" name="Oval 13"/>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prstClr val="white"/>
              </a:solidFill>
              <a:effectLst/>
            </a:endParaRPr>
          </a:p>
        </p:txBody>
      </p:sp>
      <p:sp>
        <p:nvSpPr>
          <p:cNvPr id="15" name="Rectangle 14"/>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800">
              <a:solidFill>
                <a:prstClr val="black"/>
              </a:solidFill>
              <a:effectLst/>
            </a:endParaRPr>
          </a:p>
        </p:txBody>
      </p:sp>
      <p:sp>
        <p:nvSpPr>
          <p:cNvPr id="2" name="Title 1"/>
          <p:cNvSpPr>
            <a:spLocks noGrp="1"/>
          </p:cNvSpPr>
          <p:nvPr>
            <p:ph type="title"/>
          </p:nvPr>
        </p:nvSpPr>
        <p:spPr>
          <a:xfrm>
            <a:off x="381000" y="914400"/>
            <a:ext cx="2362200" cy="990600"/>
          </a:xfrm>
        </p:spPr>
        <p:txBody>
          <a:bodyPr>
            <a:noAutofit/>
          </a:bodyPr>
          <a:lstStyle>
            <a:lvl1pPr algn="l">
              <a:buNone/>
              <a:defRPr sz="2200" b="1">
                <a:solidFill>
                  <a:srgbClr val="FFFFFF"/>
                </a:solidFill>
              </a:defRPr>
            </a:lvl1pPr>
          </a:lstStyle>
          <a:p>
            <a:r>
              <a:rPr lang="en-US" smtClean="0"/>
              <a:t>Click to edit Master title style</a:t>
            </a:r>
            <a:endParaRPr lang="en-US"/>
          </a:p>
        </p:txBody>
      </p:sp>
      <p:sp>
        <p:nvSpPr>
          <p:cNvPr id="3" name="Text Placeholder 2"/>
          <p:cNvSpPr>
            <a:spLocks noGrp="1"/>
          </p:cNvSpPr>
          <p:nvPr>
            <p:ph type="body" idx="2"/>
          </p:nvPr>
        </p:nvSpPr>
        <p:spPr>
          <a:xfrm>
            <a:off x="381000" y="1981207"/>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20" name="Content Placeholder 19"/>
          <p:cNvSpPr>
            <a:spLocks noGrp="1"/>
          </p:cNvSpPr>
          <p:nvPr>
            <p:ph sz="quarter" idx="1"/>
          </p:nvPr>
        </p:nvSpPr>
        <p:spPr>
          <a:xfrm>
            <a:off x="3124200" y="685800"/>
            <a:ext cx="5638800" cy="5410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6" name="Slide Number Placeholder 6"/>
          <p:cNvSpPr>
            <a:spLocks noGrp="1"/>
          </p:cNvSpPr>
          <p:nvPr>
            <p:ph type="sldNum" sz="quarter" idx="10"/>
          </p:nvPr>
        </p:nvSpPr>
        <p:spPr>
          <a:xfrm>
            <a:off x="1371600" y="312738"/>
            <a:ext cx="457200" cy="441325"/>
          </a:xfrm>
        </p:spPr>
        <p:txBody>
          <a:bodyPr/>
          <a:lstStyle>
            <a:lvl1pPr>
              <a:defRPr>
                <a:solidFill>
                  <a:srgbClr val="8CADAE">
                    <a:shade val="75000"/>
                  </a:srgbClr>
                </a:solidFill>
                <a:effectLst>
                  <a:outerShdw blurRad="38100" dist="38100" dir="2700000" algn="tl">
                    <a:srgbClr val="000000">
                      <a:alpha val="43137"/>
                    </a:srgbClr>
                  </a:outerShdw>
                </a:effectLst>
              </a:defRPr>
            </a:lvl1pPr>
          </a:lstStyle>
          <a:p>
            <a:pPr>
              <a:defRPr/>
            </a:pPr>
            <a:fld id="{5B7A07E2-AABA-40E1-8FF1-08C0FA268E1E}" type="slidenum">
              <a:rPr lang="en-GB"/>
              <a:pPr>
                <a:defRPr/>
              </a:pPr>
              <a:t>‹#›</a:t>
            </a:fld>
            <a:endParaRPr lang="en-GB"/>
          </a:p>
        </p:txBody>
      </p:sp>
      <p:sp>
        <p:nvSpPr>
          <p:cNvPr id="17" name="Date Placeholder 4"/>
          <p:cNvSpPr>
            <a:spLocks noGrp="1"/>
          </p:cNvSpPr>
          <p:nvPr>
            <p:ph type="dt" sz="half"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18" name="Footer Placeholder 5"/>
          <p:cNvSpPr>
            <a:spLocks noGrp="1"/>
          </p:cNvSpPr>
          <p:nvPr>
            <p:ph type="ftr" sz="quarter" idx="12"/>
          </p:nvPr>
        </p:nvSpPr>
        <p:spPr>
          <a:xfrm>
            <a:off x="301625" y="6410325"/>
            <a:ext cx="3382963" cy="366713"/>
          </a:xfrm>
        </p:spPr>
        <p:txBody>
          <a:bodyPr/>
          <a:lstStyle>
            <a:lvl1pPr>
              <a:defRPr>
                <a:effectLst>
                  <a:outerShdw blurRad="38100" dist="38100" dir="2700000" algn="tl">
                    <a:srgbClr val="000000">
                      <a:alpha val="43137"/>
                    </a:srgbClr>
                  </a:outerShdw>
                </a:effectLst>
              </a:defRPr>
            </a:lvl1pPr>
          </a:lstStyle>
          <a:p>
            <a:pPr>
              <a:defRPr/>
            </a:pPr>
            <a:endParaRPr lang="en-GB"/>
          </a:p>
        </p:txBody>
      </p:sp>
    </p:spTree>
  </p:cSld>
  <p:clrMapOvr>
    <a:overrideClrMapping bg1="lt1" tx1="dk1" bg2="lt2" tx2="dk2" accent1="accent1" accent2="accent2" accent3="accent3" accent4="accent4" accent5="accent5" accent6="accent6" hlink="hlink" folHlink="folHlink"/>
  </p:clrMapOvr>
</p:sldLayout>
</file>

<file path=ppt/slideLayouts/slideLayout89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sz="1800">
              <a:solidFill>
                <a:prstClr val="black"/>
              </a:solidFill>
              <a:effectLst/>
            </a:endParaRPr>
          </a:p>
        </p:txBody>
      </p:sp>
      <p:sp>
        <p:nvSpPr>
          <p:cNvPr id="6" name="Rectangle 20"/>
          <p:cNvSpPr>
            <a:spLocks noChangeArrowheads="1"/>
          </p:cNvSpPr>
          <p:nvPr/>
        </p:nvSpPr>
        <p:spPr bwMode="white">
          <a:xfrm>
            <a:off x="0" y="6705600"/>
            <a:ext cx="9144000" cy="152400"/>
          </a:xfrm>
          <a:prstGeom prst="rect">
            <a:avLst/>
          </a:prstGeom>
          <a:solidFill>
            <a:srgbClr val="FFFFFF"/>
          </a:solid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800" smtClean="0">
              <a:solidFill>
                <a:prstClr val="black"/>
              </a:solidFill>
              <a:effectLst/>
            </a:endParaRPr>
          </a:p>
        </p:txBody>
      </p:sp>
      <p:sp>
        <p:nvSpPr>
          <p:cNvPr id="7" name="Rectangle 21"/>
          <p:cNvSpPr>
            <a:spLocks noChangeArrowheads="1"/>
          </p:cNvSpPr>
          <p:nvPr/>
        </p:nvSpPr>
        <p:spPr bwMode="white">
          <a:xfrm>
            <a:off x="8991600" y="0"/>
            <a:ext cx="152400" cy="6858000"/>
          </a:xfrm>
          <a:prstGeom prst="rect">
            <a:avLst/>
          </a:prstGeom>
          <a:solidFill>
            <a:srgbClr val="FFFFFF"/>
          </a:solid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800" smtClean="0">
              <a:solidFill>
                <a:prstClr val="black"/>
              </a:solidFill>
              <a:effectLst/>
            </a:endParaRPr>
          </a:p>
        </p:txBody>
      </p:sp>
      <p:sp>
        <p:nvSpPr>
          <p:cNvPr id="8" name="Rectangle 23"/>
          <p:cNvSpPr>
            <a:spLocks noChangeArrowheads="1"/>
          </p:cNvSpPr>
          <p:nvPr/>
        </p:nvSpPr>
        <p:spPr bwMode="white">
          <a:xfrm>
            <a:off x="0" y="0"/>
            <a:ext cx="9144000" cy="152400"/>
          </a:xfrm>
          <a:prstGeom prst="rect">
            <a:avLst/>
          </a:prstGeom>
          <a:solidFill>
            <a:srgbClr val="FFFFFF"/>
          </a:solid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800" smtClean="0">
              <a:solidFill>
                <a:prstClr val="black"/>
              </a:solidFill>
              <a:effectLst/>
            </a:endParaRPr>
          </a:p>
        </p:txBody>
      </p:sp>
      <p:sp>
        <p:nvSpPr>
          <p:cNvPr id="9" name="Rectangle 24"/>
          <p:cNvSpPr>
            <a:spLocks noChangeArrowheads="1"/>
          </p:cNvSpPr>
          <p:nvPr/>
        </p:nvSpPr>
        <p:spPr bwMode="white">
          <a:xfrm>
            <a:off x="0" y="0"/>
            <a:ext cx="152400" cy="6858000"/>
          </a:xfrm>
          <a:prstGeom prst="rect">
            <a:avLst/>
          </a:prstGeom>
          <a:solidFill>
            <a:srgbClr val="FFFFFF"/>
          </a:solid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800" smtClean="0">
              <a:solidFill>
                <a:prstClr val="black"/>
              </a:solidFill>
              <a:effectLst/>
            </a:endParaRPr>
          </a:p>
        </p:txBody>
      </p:sp>
      <p:sp>
        <p:nvSpPr>
          <p:cNvPr id="10" name="Rectangle 9"/>
          <p:cNvSpPr>
            <a:spLocks noChangeArrowheads="1"/>
          </p:cNvSpPr>
          <p:nvPr/>
        </p:nvSpPr>
        <p:spPr bwMode="auto">
          <a:xfrm>
            <a:off x="152400" y="152400"/>
            <a:ext cx="8832850" cy="301625"/>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800">
              <a:solidFill>
                <a:prstClr val="black"/>
              </a:solidFill>
              <a:effectLst/>
            </a:endParaRPr>
          </a:p>
        </p:txBody>
      </p:sp>
      <p:sp>
        <p:nvSpPr>
          <p:cNvPr id="11" name="Rectangle 10"/>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prstClr val="white"/>
              </a:solidFill>
              <a:effectLst/>
            </a:endParaRPr>
          </a:p>
        </p:txBody>
      </p:sp>
      <p:sp>
        <p:nvSpPr>
          <p:cNvPr id="12"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sz="1800" dirty="0">
              <a:solidFill>
                <a:prstClr val="black"/>
              </a:solidFill>
              <a:effectLst/>
            </a:endParaRPr>
          </a:p>
        </p:txBody>
      </p:sp>
      <p:sp>
        <p:nvSpPr>
          <p:cNvPr id="13" name="Oval 12"/>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prstClr val="white"/>
              </a:solidFill>
              <a:effectLst/>
            </a:endParaRPr>
          </a:p>
        </p:txBody>
      </p:sp>
      <p:sp>
        <p:nvSpPr>
          <p:cNvPr id="14" name="Oval 13"/>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prstClr val="white"/>
              </a:solidFill>
              <a:effectLst/>
            </a:endParaRPr>
          </a:p>
        </p:txBody>
      </p:sp>
      <p:sp>
        <p:nvSpPr>
          <p:cNvPr id="15" name="Rectangle 14"/>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800">
              <a:solidFill>
                <a:prstClr val="black"/>
              </a:solidFill>
              <a:effectLst/>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3000375" y="609600"/>
            <a:ext cx="5867400" cy="4267200"/>
          </a:xfrm>
        </p:spPr>
        <p:txBody>
          <a:bodyPr>
            <a:normAutofit/>
          </a:bodyPr>
          <a:lstStyle>
            <a:lvl1pPr marL="0" indent="0">
              <a:buNone/>
              <a:defRPr sz="3200"/>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16" name="Slide Number Placeholder 6"/>
          <p:cNvSpPr>
            <a:spLocks noGrp="1"/>
          </p:cNvSpPr>
          <p:nvPr>
            <p:ph type="sldNum" sz="quarter" idx="10"/>
          </p:nvPr>
        </p:nvSpPr>
        <p:spPr>
          <a:xfrm>
            <a:off x="1371600" y="312738"/>
            <a:ext cx="457200" cy="441325"/>
          </a:xfrm>
        </p:spPr>
        <p:txBody>
          <a:bodyPr/>
          <a:lstStyle>
            <a:lvl1pPr>
              <a:defRPr>
                <a:effectLst>
                  <a:outerShdw blurRad="38100" dist="38100" dir="2700000" algn="tl">
                    <a:srgbClr val="000000">
                      <a:alpha val="43137"/>
                    </a:srgbClr>
                  </a:outerShdw>
                </a:effectLst>
              </a:defRPr>
            </a:lvl1pPr>
          </a:lstStyle>
          <a:p>
            <a:pPr>
              <a:defRPr/>
            </a:pPr>
            <a:fld id="{40BE3582-7237-47AD-90BC-EC353390609B}" type="slidenum">
              <a:rPr lang="en-GB"/>
              <a:pPr>
                <a:defRPr/>
              </a:pPr>
              <a:t>‹#›</a:t>
            </a:fld>
            <a:endParaRPr lang="en-GB"/>
          </a:p>
        </p:txBody>
      </p:sp>
      <p:sp>
        <p:nvSpPr>
          <p:cNvPr id="17" name="Date Placeholder 4"/>
          <p:cNvSpPr>
            <a:spLocks noGrp="1"/>
          </p:cNvSpPr>
          <p:nvPr>
            <p:ph type="dt" sz="half" idx="11"/>
          </p:nvPr>
        </p:nvSpPr>
        <p:spPr>
          <a:xfrm>
            <a:off x="5788025" y="6405563"/>
            <a:ext cx="3044825" cy="365125"/>
          </a:xfrm>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18" name="Footer Placeholder 5"/>
          <p:cNvSpPr>
            <a:spLocks noGrp="1"/>
          </p:cNvSpPr>
          <p:nvPr>
            <p:ph type="ftr" sz="quarter" idx="12"/>
          </p:nvPr>
        </p:nvSpPr>
        <p:spPr>
          <a:xfrm>
            <a:off x="301625" y="6410325"/>
            <a:ext cx="3584575" cy="366713"/>
          </a:xfrm>
        </p:spPr>
        <p:txBody>
          <a:bodyPr/>
          <a:lstStyle>
            <a:lvl1pPr>
              <a:defRPr>
                <a:effectLst>
                  <a:outerShdw blurRad="38100" dist="38100" dir="2700000" algn="tl">
                    <a:srgbClr val="000000">
                      <a:alpha val="43137"/>
                    </a:srgbClr>
                  </a:outerShdw>
                </a:effectLst>
              </a:defRPr>
            </a:lvl1pPr>
          </a:lstStyle>
          <a:p>
            <a:pPr>
              <a:defRPr/>
            </a:pPr>
            <a:endParaRPr lang="en-GB"/>
          </a:p>
        </p:txBody>
      </p:sp>
    </p:spTree>
  </p:cSld>
  <p:clrMapOvr>
    <a:masterClrMapping/>
  </p:clrMapOvr>
</p:sldLayout>
</file>

<file path=ppt/slideLayouts/slideLayout893.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5" name="Footer Placeholder 4"/>
          <p:cNvSpPr>
            <a:spLocks noGrp="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6" name="Slide Number Placeholder 5"/>
          <p:cNvSpPr>
            <a:spLocks noGrp="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877C3F45-EB69-4CE3-AD1E-E40F9227A2CC}" type="slidenum">
              <a:rPr lang="en-GB"/>
              <a:pPr>
                <a:defRPr/>
              </a:pPr>
              <a:t>‹#›</a:t>
            </a:fld>
            <a:endParaRPr lang="en-GB"/>
          </a:p>
        </p:txBody>
      </p:sp>
    </p:spTree>
  </p:cSld>
  <p:clrMapOvr>
    <a:overrideClrMapping bg1="lt1" tx1="dk1" bg2="lt2" tx2="dk2" accent1="accent1" accent2="accent2" accent3="accent3" accent4="accent4" accent5="accent5" accent6="accent6" hlink="hlink" folHlink="folHlink"/>
  </p:clrMapOvr>
</p:sldLayout>
</file>

<file path=ppt/slideLayouts/slideLayout89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Pr>
        <a:solidFill>
          <a:schemeClr val="bg2"/>
        </a:solidFill>
        <a:effectLst/>
      </p:bgPr>
    </p:bg>
    <p:spTree>
      <p:nvGrpSpPr>
        <p:cNvPr id="1" name=""/>
        <p:cNvGrpSpPr/>
        <p:nvPr/>
      </p:nvGrpSpPr>
      <p:grpSpPr>
        <a:xfrm>
          <a:off x="0" y="0"/>
          <a:ext cx="0" cy="0"/>
          <a:chOff x="0" y="0"/>
          <a:chExt cx="0" cy="0"/>
        </a:xfrm>
      </p:grpSpPr>
      <p:sp>
        <p:nvSpPr>
          <p:cNvPr id="4" name="Rectangle 19"/>
          <p:cNvSpPr>
            <a:spLocks noChangeArrowheads="1"/>
          </p:cNvSpPr>
          <p:nvPr/>
        </p:nvSpPr>
        <p:spPr bwMode="white">
          <a:xfrm>
            <a:off x="0" y="6705600"/>
            <a:ext cx="9144000" cy="152400"/>
          </a:xfrm>
          <a:prstGeom prst="rect">
            <a:avLst/>
          </a:prstGeom>
          <a:solidFill>
            <a:srgbClr val="FFFFFF"/>
          </a:solid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800" smtClean="0">
              <a:solidFill>
                <a:prstClr val="black"/>
              </a:solidFill>
              <a:effectLst/>
            </a:endParaRPr>
          </a:p>
        </p:txBody>
      </p:sp>
      <p:sp>
        <p:nvSpPr>
          <p:cNvPr id="5" name="Rectangle 20"/>
          <p:cNvSpPr>
            <a:spLocks noChangeArrowheads="1"/>
          </p:cNvSpPr>
          <p:nvPr/>
        </p:nvSpPr>
        <p:spPr bwMode="white">
          <a:xfrm>
            <a:off x="7010400" y="0"/>
            <a:ext cx="2133600" cy="6858000"/>
          </a:xfrm>
          <a:prstGeom prst="rect">
            <a:avLst/>
          </a:prstGeom>
          <a:solidFill>
            <a:srgbClr val="FFFFFF"/>
          </a:solid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800" smtClean="0">
              <a:solidFill>
                <a:prstClr val="black"/>
              </a:solidFill>
              <a:effectLst/>
            </a:endParaRPr>
          </a:p>
        </p:txBody>
      </p:sp>
      <p:sp>
        <p:nvSpPr>
          <p:cNvPr id="6" name="Rectangle 21"/>
          <p:cNvSpPr>
            <a:spLocks noChangeArrowheads="1"/>
          </p:cNvSpPr>
          <p:nvPr/>
        </p:nvSpPr>
        <p:spPr bwMode="white">
          <a:xfrm>
            <a:off x="0" y="0"/>
            <a:ext cx="9144000" cy="155575"/>
          </a:xfrm>
          <a:prstGeom prst="rect">
            <a:avLst/>
          </a:prstGeom>
          <a:solidFill>
            <a:srgbClr val="FFFFFF"/>
          </a:solid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800" smtClean="0">
              <a:solidFill>
                <a:prstClr val="black"/>
              </a:solidFill>
              <a:effectLst/>
            </a:endParaRPr>
          </a:p>
        </p:txBody>
      </p:sp>
      <p:sp>
        <p:nvSpPr>
          <p:cNvPr id="7" name="Rectangle 23"/>
          <p:cNvSpPr>
            <a:spLocks noChangeArrowheads="1"/>
          </p:cNvSpPr>
          <p:nvPr/>
        </p:nvSpPr>
        <p:spPr bwMode="white">
          <a:xfrm>
            <a:off x="0" y="0"/>
            <a:ext cx="152400" cy="6858000"/>
          </a:xfrm>
          <a:prstGeom prst="rect">
            <a:avLst/>
          </a:prstGeom>
          <a:solidFill>
            <a:srgbClr val="FFFFFF"/>
          </a:solid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800" smtClean="0">
              <a:solidFill>
                <a:prstClr val="black"/>
              </a:solidFill>
              <a:effectLst/>
            </a:endParaRPr>
          </a:p>
        </p:txBody>
      </p:sp>
      <p:sp>
        <p:nvSpPr>
          <p:cNvPr id="8" name="Rectangle 7"/>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800">
              <a:solidFill>
                <a:prstClr val="black"/>
              </a:solidFill>
              <a:effectLst/>
            </a:endParaRPr>
          </a:p>
        </p:txBody>
      </p:sp>
      <p:sp>
        <p:nvSpPr>
          <p:cNvPr id="9" name="Rectangle 8"/>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sz="1800" dirty="0">
              <a:solidFill>
                <a:prstClr val="black"/>
              </a:solidFill>
              <a:effectLst/>
            </a:endParaRPr>
          </a:p>
        </p:txBody>
      </p:sp>
      <p:sp>
        <p:nvSpPr>
          <p:cNvPr id="10" name="Straight Connector 9"/>
          <p:cNvSpPr>
            <a:spLocks noChangeShapeType="1"/>
          </p:cNvSpPr>
          <p:nvPr/>
        </p:nvSpPr>
        <p:spPr bwMode="auto">
          <a:xfrm rot="5400000">
            <a:off x="4021137" y="3278188"/>
            <a:ext cx="6245225"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sz="1800">
              <a:solidFill>
                <a:prstClr val="black"/>
              </a:solidFill>
              <a:effectLst/>
            </a:endParaRPr>
          </a:p>
        </p:txBody>
      </p:sp>
      <p:sp>
        <p:nvSpPr>
          <p:cNvPr id="11" name="Oval 10"/>
          <p:cNvSpPr/>
          <p:nvPr/>
        </p:nvSpPr>
        <p:spPr>
          <a:xfrm>
            <a:off x="6838950"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prstClr val="white"/>
              </a:solidFill>
              <a:effectLst/>
            </a:endParaRPr>
          </a:p>
        </p:txBody>
      </p:sp>
      <p:sp>
        <p:nvSpPr>
          <p:cNvPr id="12" name="Oval 11"/>
          <p:cNvSpPr/>
          <p:nvPr/>
        </p:nvSpPr>
        <p:spPr>
          <a:xfrm>
            <a:off x="6934200" y="3021013"/>
            <a:ext cx="420688"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prstClr val="white"/>
              </a:solidFill>
              <a:effectLst/>
            </a:endParaRPr>
          </a:p>
        </p:txBody>
      </p:sp>
      <p:sp>
        <p:nvSpPr>
          <p:cNvPr id="3" name="Vertical Text Placeholder 2"/>
          <p:cNvSpPr>
            <a:spLocks noGrp="1"/>
          </p:cNvSpPr>
          <p:nvPr>
            <p:ph type="body" orient="vert" idx="1"/>
          </p:nvPr>
        </p:nvSpPr>
        <p:spPr>
          <a:xfrm>
            <a:off x="304800" y="304800"/>
            <a:ext cx="6553200" cy="582136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Vertical Title 1"/>
          <p:cNvSpPr>
            <a:spLocks noGrp="1"/>
          </p:cNvSpPr>
          <p:nvPr>
            <p:ph type="title" orient="vert"/>
          </p:nvPr>
        </p:nvSpPr>
        <p:spPr>
          <a:xfrm>
            <a:off x="7391400" y="304809"/>
            <a:ext cx="1447800" cy="5851525"/>
          </a:xfrm>
        </p:spPr>
        <p:txBody>
          <a:bodyPr vert="eaVert"/>
          <a:lstStyle/>
          <a:p>
            <a:r>
              <a:rPr lang="en-US" smtClean="0"/>
              <a:t>Click to edit Master title style</a:t>
            </a:r>
            <a:endParaRPr lang="en-US"/>
          </a:p>
        </p:txBody>
      </p:sp>
      <p:sp>
        <p:nvSpPr>
          <p:cNvPr id="13" name="Slide Number Placeholder 5"/>
          <p:cNvSpPr>
            <a:spLocks noGrp="1"/>
          </p:cNvSpPr>
          <p:nvPr>
            <p:ph type="sldNum" sz="quarter" idx="10"/>
          </p:nvPr>
        </p:nvSpPr>
        <p:spPr>
          <a:xfrm>
            <a:off x="6915150" y="3009900"/>
            <a:ext cx="457200" cy="441325"/>
          </a:xfrm>
        </p:spPr>
        <p:txBody>
          <a:bodyPr/>
          <a:lstStyle>
            <a:lvl1pPr>
              <a:defRPr>
                <a:effectLst>
                  <a:outerShdw blurRad="38100" dist="38100" dir="2700000" algn="tl">
                    <a:srgbClr val="000000">
                      <a:alpha val="43137"/>
                    </a:srgbClr>
                  </a:outerShdw>
                </a:effectLst>
              </a:defRPr>
            </a:lvl1pPr>
          </a:lstStyle>
          <a:p>
            <a:pPr>
              <a:defRPr/>
            </a:pPr>
            <a:fld id="{E942932C-62C7-40BB-AE29-A50C2789C0BD}" type="slidenum">
              <a:rPr lang="en-GB"/>
              <a:pPr>
                <a:defRPr/>
              </a:pPr>
              <a:t>‹#›</a:t>
            </a:fld>
            <a:endParaRPr lang="en-GB"/>
          </a:p>
        </p:txBody>
      </p:sp>
      <p:sp>
        <p:nvSpPr>
          <p:cNvPr id="14" name="Date Placeholder 3"/>
          <p:cNvSpPr>
            <a:spLocks noGrp="1"/>
          </p:cNvSpPr>
          <p:nvPr>
            <p:ph type="dt" sz="half"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15" name="Footer Placeholder 4"/>
          <p:cNvSpPr>
            <a:spLocks noGrp="1"/>
          </p:cNvSpPr>
          <p:nvPr>
            <p:ph type="ftr" sz="quarter" idx="12"/>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Tree>
  </p:cSld>
  <p:clrMapOvr>
    <a:overrideClrMapping bg1="lt1" tx1="dk1" bg2="lt2" tx2="dk2" accent1="accent1" accent2="accent2" accent3="accent3" accent4="accent4" accent5="accent5" accent6="accent6" hlink="hlink" folHlink="folHlink"/>
  </p:clrMapOvr>
</p:sldLayout>
</file>

<file path=ppt/slideLayouts/slideLayout8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smtClean="0">
                <a:effectLst>
                  <a:outerShdw blurRad="38100" dist="38100" dir="2700000" algn="tl">
                    <a:srgbClr val="000000">
                      <a:alpha val="43137"/>
                    </a:srgbClr>
                  </a:outerShdw>
                </a:effectLst>
                <a:latin typeface="Arial" pitchFamily="34" charset="0"/>
              </a:defRPr>
            </a:lvl1pPr>
          </a:lstStyle>
          <a:p>
            <a:pPr>
              <a:defRPr/>
            </a:pPr>
            <a:endParaRPr lang="en-GB"/>
          </a:p>
        </p:txBody>
      </p:sp>
      <p:sp>
        <p:nvSpPr>
          <p:cNvPr id="5" name="Footer Placeholder 4"/>
          <p:cNvSpPr>
            <a:spLocks noGrp="1"/>
          </p:cNvSpPr>
          <p:nvPr>
            <p:ph type="ftr" sz="quarter" idx="11"/>
          </p:nvPr>
        </p:nvSpPr>
        <p:spPr/>
        <p:txBody>
          <a:bodyPr/>
          <a:lstStyle>
            <a:lvl1pPr>
              <a:defRPr smtClean="0">
                <a:effectLst>
                  <a:outerShdw blurRad="38100" dist="38100" dir="2700000" algn="tl">
                    <a:srgbClr val="000000">
                      <a:alpha val="43137"/>
                    </a:srgbClr>
                  </a:outerShdw>
                </a:effectLst>
                <a:latin typeface="Arial"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a:defRPr smtClean="0">
                <a:effectLst>
                  <a:outerShdw blurRad="38100" dist="38100" dir="2700000" algn="tl">
                    <a:srgbClr val="000000">
                      <a:alpha val="43137"/>
                    </a:srgbClr>
                  </a:outerShdw>
                </a:effectLst>
                <a:latin typeface="Arial" pitchFamily="34" charset="0"/>
              </a:defRPr>
            </a:lvl1pPr>
          </a:lstStyle>
          <a:p>
            <a:pPr>
              <a:defRPr/>
            </a:pPr>
            <a:fld id="{C82C4CF7-8870-42AF-B022-368FB3E0BE45}" type="slidenum">
              <a:rPr lang="en-GB"/>
              <a:pPr>
                <a:defRPr/>
              </a:pPr>
              <a:t>‹#›</a:t>
            </a:fld>
            <a:endParaRPr lang="en-GB"/>
          </a:p>
        </p:txBody>
      </p:sp>
    </p:spTree>
  </p:cSld>
  <p:clrMapOvr>
    <a:masterClrMapping/>
  </p:clrMapOvr>
</p:sldLayout>
</file>

<file path=ppt/slideLayouts/slideLayout8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smtClean="0">
                <a:effectLst>
                  <a:outerShdw blurRad="38100" dist="38100" dir="2700000" algn="tl">
                    <a:srgbClr val="000000">
                      <a:alpha val="43137"/>
                    </a:srgbClr>
                  </a:outerShdw>
                </a:effectLst>
                <a:latin typeface="Arial" pitchFamily="34" charset="0"/>
              </a:defRPr>
            </a:lvl1pPr>
          </a:lstStyle>
          <a:p>
            <a:pPr>
              <a:defRPr/>
            </a:pPr>
            <a:endParaRPr lang="en-GB"/>
          </a:p>
        </p:txBody>
      </p:sp>
      <p:sp>
        <p:nvSpPr>
          <p:cNvPr id="5" name="Footer Placeholder 4"/>
          <p:cNvSpPr>
            <a:spLocks noGrp="1"/>
          </p:cNvSpPr>
          <p:nvPr>
            <p:ph type="ftr" sz="quarter" idx="11"/>
          </p:nvPr>
        </p:nvSpPr>
        <p:spPr/>
        <p:txBody>
          <a:bodyPr/>
          <a:lstStyle>
            <a:lvl1pPr>
              <a:defRPr smtClean="0">
                <a:effectLst>
                  <a:outerShdw blurRad="38100" dist="38100" dir="2700000" algn="tl">
                    <a:srgbClr val="000000">
                      <a:alpha val="43137"/>
                    </a:srgbClr>
                  </a:outerShdw>
                </a:effectLst>
                <a:latin typeface="Arial"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a:defRPr smtClean="0">
                <a:effectLst>
                  <a:outerShdw blurRad="38100" dist="38100" dir="2700000" algn="tl">
                    <a:srgbClr val="000000">
                      <a:alpha val="43137"/>
                    </a:srgbClr>
                  </a:outerShdw>
                </a:effectLst>
                <a:latin typeface="Arial" pitchFamily="34" charset="0"/>
              </a:defRPr>
            </a:lvl1pPr>
          </a:lstStyle>
          <a:p>
            <a:pPr>
              <a:defRPr/>
            </a:pPr>
            <a:fld id="{C2DA9F97-8DB4-4F39-8D5A-D3F07586B194}" type="slidenum">
              <a:rPr lang="en-GB"/>
              <a:pPr>
                <a:defRPr/>
              </a:pPr>
              <a:t>‹#›</a:t>
            </a:fld>
            <a:endParaRPr lang="en-GB"/>
          </a:p>
        </p:txBody>
      </p:sp>
    </p:spTree>
  </p:cSld>
  <p:clrMapOvr>
    <a:masterClrMapping/>
  </p:clrMapOvr>
</p:sldLayout>
</file>

<file path=ppt/slideLayouts/slideLayout8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smtClean="0">
                <a:effectLst>
                  <a:outerShdw blurRad="38100" dist="38100" dir="2700000" algn="tl">
                    <a:srgbClr val="000000">
                      <a:alpha val="43137"/>
                    </a:srgbClr>
                  </a:outerShdw>
                </a:effectLst>
                <a:latin typeface="Arial" pitchFamily="34" charset="0"/>
              </a:defRPr>
            </a:lvl1pPr>
          </a:lstStyle>
          <a:p>
            <a:pPr>
              <a:defRPr/>
            </a:pPr>
            <a:endParaRPr lang="en-GB"/>
          </a:p>
        </p:txBody>
      </p:sp>
      <p:sp>
        <p:nvSpPr>
          <p:cNvPr id="5" name="Footer Placeholder 4"/>
          <p:cNvSpPr>
            <a:spLocks noGrp="1"/>
          </p:cNvSpPr>
          <p:nvPr>
            <p:ph type="ftr" sz="quarter" idx="11"/>
          </p:nvPr>
        </p:nvSpPr>
        <p:spPr/>
        <p:txBody>
          <a:bodyPr/>
          <a:lstStyle>
            <a:lvl1pPr>
              <a:defRPr smtClean="0">
                <a:effectLst>
                  <a:outerShdw blurRad="38100" dist="38100" dir="2700000" algn="tl">
                    <a:srgbClr val="000000">
                      <a:alpha val="43137"/>
                    </a:srgbClr>
                  </a:outerShdw>
                </a:effectLst>
                <a:latin typeface="Arial"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a:defRPr smtClean="0">
                <a:effectLst>
                  <a:outerShdw blurRad="38100" dist="38100" dir="2700000" algn="tl">
                    <a:srgbClr val="000000">
                      <a:alpha val="43137"/>
                    </a:srgbClr>
                  </a:outerShdw>
                </a:effectLst>
                <a:latin typeface="Arial" pitchFamily="34" charset="0"/>
              </a:defRPr>
            </a:lvl1pPr>
          </a:lstStyle>
          <a:p>
            <a:pPr>
              <a:defRPr/>
            </a:pPr>
            <a:fld id="{75B3E30D-7440-405F-9949-28857E55BBE4}" type="slidenum">
              <a:rPr lang="en-GB"/>
              <a:pPr>
                <a:defRPr/>
              </a:pPr>
              <a:t>‹#›</a:t>
            </a:fld>
            <a:endParaRPr lang="en-GB"/>
          </a:p>
        </p:txBody>
      </p:sp>
    </p:spTree>
  </p:cSld>
  <p:clrMapOvr>
    <a:masterClrMapping/>
  </p:clrMapOvr>
</p:sldLayout>
</file>

<file path=ppt/slideLayouts/slideLayout8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smtClean="0">
                <a:effectLst>
                  <a:outerShdw blurRad="38100" dist="38100" dir="2700000" algn="tl">
                    <a:srgbClr val="000000">
                      <a:alpha val="43137"/>
                    </a:srgbClr>
                  </a:outerShdw>
                </a:effectLst>
                <a:latin typeface="Arial" pitchFamily="34" charset="0"/>
              </a:defRPr>
            </a:lvl1pPr>
          </a:lstStyle>
          <a:p>
            <a:pPr>
              <a:defRPr/>
            </a:pPr>
            <a:endParaRPr lang="en-GB"/>
          </a:p>
        </p:txBody>
      </p:sp>
      <p:sp>
        <p:nvSpPr>
          <p:cNvPr id="6" name="Footer Placeholder 5"/>
          <p:cNvSpPr>
            <a:spLocks noGrp="1"/>
          </p:cNvSpPr>
          <p:nvPr>
            <p:ph type="ftr" sz="quarter" idx="11"/>
          </p:nvPr>
        </p:nvSpPr>
        <p:spPr/>
        <p:txBody>
          <a:bodyPr/>
          <a:lstStyle>
            <a:lvl1pPr>
              <a:defRPr smtClean="0">
                <a:effectLst>
                  <a:outerShdw blurRad="38100" dist="38100" dir="2700000" algn="tl">
                    <a:srgbClr val="000000">
                      <a:alpha val="43137"/>
                    </a:srgbClr>
                  </a:outerShdw>
                </a:effectLst>
                <a:latin typeface="Arial" pitchFamily="34" charset="0"/>
              </a:defRPr>
            </a:lvl1pPr>
          </a:lstStyle>
          <a:p>
            <a:pPr>
              <a:defRPr/>
            </a:pPr>
            <a:endParaRPr lang="en-GB"/>
          </a:p>
        </p:txBody>
      </p:sp>
      <p:sp>
        <p:nvSpPr>
          <p:cNvPr id="7" name="Slide Number Placeholder 6"/>
          <p:cNvSpPr>
            <a:spLocks noGrp="1"/>
          </p:cNvSpPr>
          <p:nvPr>
            <p:ph type="sldNum" sz="quarter" idx="12"/>
          </p:nvPr>
        </p:nvSpPr>
        <p:spPr/>
        <p:txBody>
          <a:bodyPr/>
          <a:lstStyle>
            <a:lvl1pPr>
              <a:defRPr smtClean="0">
                <a:effectLst>
                  <a:outerShdw blurRad="38100" dist="38100" dir="2700000" algn="tl">
                    <a:srgbClr val="000000">
                      <a:alpha val="43137"/>
                    </a:srgbClr>
                  </a:outerShdw>
                </a:effectLst>
                <a:latin typeface="Arial" pitchFamily="34" charset="0"/>
              </a:defRPr>
            </a:lvl1pPr>
          </a:lstStyle>
          <a:p>
            <a:pPr>
              <a:defRPr/>
            </a:pPr>
            <a:fld id="{E51D96A3-CF5D-41DD-8578-39FF69E104DD}" type="slidenum">
              <a:rPr lang="en-GB"/>
              <a:pPr>
                <a:defRPr/>
              </a:pPr>
              <a:t>‹#›</a:t>
            </a:fld>
            <a:endParaRPr lang="en-GB"/>
          </a:p>
        </p:txBody>
      </p:sp>
    </p:spTree>
  </p:cSld>
  <p:clrMapOvr>
    <a:masterClrMapping/>
  </p:clrMapOvr>
</p:sldLayout>
</file>

<file path=ppt/slideLayouts/slideLayout8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smtClean="0">
                <a:effectLst>
                  <a:outerShdw blurRad="38100" dist="38100" dir="2700000" algn="tl">
                    <a:srgbClr val="000000">
                      <a:alpha val="43137"/>
                    </a:srgbClr>
                  </a:outerShdw>
                </a:effectLst>
                <a:latin typeface="Arial" pitchFamily="34" charset="0"/>
              </a:defRPr>
            </a:lvl1pPr>
          </a:lstStyle>
          <a:p>
            <a:pPr>
              <a:defRPr/>
            </a:pPr>
            <a:endParaRPr lang="en-GB"/>
          </a:p>
        </p:txBody>
      </p:sp>
      <p:sp>
        <p:nvSpPr>
          <p:cNvPr id="8" name="Footer Placeholder 7"/>
          <p:cNvSpPr>
            <a:spLocks noGrp="1"/>
          </p:cNvSpPr>
          <p:nvPr>
            <p:ph type="ftr" sz="quarter" idx="11"/>
          </p:nvPr>
        </p:nvSpPr>
        <p:spPr/>
        <p:txBody>
          <a:bodyPr/>
          <a:lstStyle>
            <a:lvl1pPr>
              <a:defRPr smtClean="0">
                <a:effectLst>
                  <a:outerShdw blurRad="38100" dist="38100" dir="2700000" algn="tl">
                    <a:srgbClr val="000000">
                      <a:alpha val="43137"/>
                    </a:srgbClr>
                  </a:outerShdw>
                </a:effectLst>
                <a:latin typeface="Arial" pitchFamily="34" charset="0"/>
              </a:defRPr>
            </a:lvl1pPr>
          </a:lstStyle>
          <a:p>
            <a:pPr>
              <a:defRPr/>
            </a:pPr>
            <a:endParaRPr lang="en-GB"/>
          </a:p>
        </p:txBody>
      </p:sp>
      <p:sp>
        <p:nvSpPr>
          <p:cNvPr id="9" name="Slide Number Placeholder 8"/>
          <p:cNvSpPr>
            <a:spLocks noGrp="1"/>
          </p:cNvSpPr>
          <p:nvPr>
            <p:ph type="sldNum" sz="quarter" idx="12"/>
          </p:nvPr>
        </p:nvSpPr>
        <p:spPr/>
        <p:txBody>
          <a:bodyPr/>
          <a:lstStyle>
            <a:lvl1pPr>
              <a:defRPr smtClean="0">
                <a:effectLst>
                  <a:outerShdw blurRad="38100" dist="38100" dir="2700000" algn="tl">
                    <a:srgbClr val="000000">
                      <a:alpha val="43137"/>
                    </a:srgbClr>
                  </a:outerShdw>
                </a:effectLst>
                <a:latin typeface="Arial" pitchFamily="34" charset="0"/>
              </a:defRPr>
            </a:lvl1pPr>
          </a:lstStyle>
          <a:p>
            <a:pPr>
              <a:defRPr/>
            </a:pPr>
            <a:fld id="{B4AEA4A5-266D-49FD-B999-36E0ED8B1A1E}" type="slidenum">
              <a:rPr lang="en-GB"/>
              <a:pPr>
                <a:defRPr/>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628EAFA9-7502-42D3-9B79-C38E938C236F}" type="datetimeFigureOut">
              <a:rPr lang="en-US" smtClean="0"/>
              <a:pPr/>
              <a:t>12/10/2016</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2D57B0AA-AC8E-4463-ADAC-E87D09B82E4F}"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B287DDB0-4802-48AE-9906-FF4C912D5280}" type="slidenum">
              <a:rPr lang="en-GB"/>
              <a:pPr>
                <a:defRPr/>
              </a:pPr>
              <a:t>‹#›</a:t>
            </a:fld>
            <a:endParaRPr lang="en-GB"/>
          </a:p>
        </p:txBody>
      </p:sp>
    </p:spTree>
  </p:cSld>
  <p:clrMapOvr>
    <a:masterClrMapping/>
  </p:clrMapOvr>
</p:sldLayout>
</file>

<file path=ppt/slideLayouts/slideLayout9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smtClean="0">
                <a:effectLst>
                  <a:outerShdw blurRad="38100" dist="38100" dir="2700000" algn="tl">
                    <a:srgbClr val="000000">
                      <a:alpha val="43137"/>
                    </a:srgbClr>
                  </a:outerShdw>
                </a:effectLst>
                <a:latin typeface="Arial" pitchFamily="34" charset="0"/>
              </a:defRPr>
            </a:lvl1pPr>
          </a:lstStyle>
          <a:p>
            <a:pPr>
              <a:defRPr/>
            </a:pPr>
            <a:endParaRPr lang="en-GB"/>
          </a:p>
        </p:txBody>
      </p:sp>
      <p:sp>
        <p:nvSpPr>
          <p:cNvPr id="4" name="Footer Placeholder 3"/>
          <p:cNvSpPr>
            <a:spLocks noGrp="1"/>
          </p:cNvSpPr>
          <p:nvPr>
            <p:ph type="ftr" sz="quarter" idx="11"/>
          </p:nvPr>
        </p:nvSpPr>
        <p:spPr/>
        <p:txBody>
          <a:bodyPr/>
          <a:lstStyle>
            <a:lvl1pPr>
              <a:defRPr smtClean="0">
                <a:effectLst>
                  <a:outerShdw blurRad="38100" dist="38100" dir="2700000" algn="tl">
                    <a:srgbClr val="000000">
                      <a:alpha val="43137"/>
                    </a:srgbClr>
                  </a:outerShdw>
                </a:effectLst>
                <a:latin typeface="Arial" pitchFamily="34" charset="0"/>
              </a:defRPr>
            </a:lvl1pPr>
          </a:lstStyle>
          <a:p>
            <a:pPr>
              <a:defRPr/>
            </a:pPr>
            <a:endParaRPr lang="en-GB"/>
          </a:p>
        </p:txBody>
      </p:sp>
      <p:sp>
        <p:nvSpPr>
          <p:cNvPr id="5" name="Slide Number Placeholder 4"/>
          <p:cNvSpPr>
            <a:spLocks noGrp="1"/>
          </p:cNvSpPr>
          <p:nvPr>
            <p:ph type="sldNum" sz="quarter" idx="12"/>
          </p:nvPr>
        </p:nvSpPr>
        <p:spPr/>
        <p:txBody>
          <a:bodyPr/>
          <a:lstStyle>
            <a:lvl1pPr>
              <a:defRPr smtClean="0">
                <a:effectLst>
                  <a:outerShdw blurRad="38100" dist="38100" dir="2700000" algn="tl">
                    <a:srgbClr val="000000">
                      <a:alpha val="43137"/>
                    </a:srgbClr>
                  </a:outerShdw>
                </a:effectLst>
                <a:latin typeface="Arial" pitchFamily="34" charset="0"/>
              </a:defRPr>
            </a:lvl1pPr>
          </a:lstStyle>
          <a:p>
            <a:pPr>
              <a:defRPr/>
            </a:pPr>
            <a:fld id="{ADB063F9-FF31-48C7-BF24-FA9198D8D5B8}" type="slidenum">
              <a:rPr lang="en-GB"/>
              <a:pPr>
                <a:defRPr/>
              </a:pPr>
              <a:t>‹#›</a:t>
            </a:fld>
            <a:endParaRPr lang="en-GB"/>
          </a:p>
        </p:txBody>
      </p:sp>
    </p:spTree>
  </p:cSld>
  <p:clrMapOvr>
    <a:masterClrMapping/>
  </p:clrMapOvr>
</p:sldLayout>
</file>

<file path=ppt/slideLayouts/slideLayout9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mtClean="0">
                <a:effectLst>
                  <a:outerShdw blurRad="38100" dist="38100" dir="2700000" algn="tl">
                    <a:srgbClr val="000000">
                      <a:alpha val="43137"/>
                    </a:srgbClr>
                  </a:outerShdw>
                </a:effectLst>
                <a:latin typeface="Arial" pitchFamily="34" charset="0"/>
              </a:defRPr>
            </a:lvl1pPr>
          </a:lstStyle>
          <a:p>
            <a:pPr>
              <a:defRPr/>
            </a:pPr>
            <a:endParaRPr lang="en-GB"/>
          </a:p>
        </p:txBody>
      </p:sp>
      <p:sp>
        <p:nvSpPr>
          <p:cNvPr id="3" name="Footer Placeholder 2"/>
          <p:cNvSpPr>
            <a:spLocks noGrp="1"/>
          </p:cNvSpPr>
          <p:nvPr>
            <p:ph type="ftr" sz="quarter" idx="11"/>
          </p:nvPr>
        </p:nvSpPr>
        <p:spPr/>
        <p:txBody>
          <a:bodyPr/>
          <a:lstStyle>
            <a:lvl1pPr>
              <a:defRPr smtClean="0">
                <a:effectLst>
                  <a:outerShdw blurRad="38100" dist="38100" dir="2700000" algn="tl">
                    <a:srgbClr val="000000">
                      <a:alpha val="43137"/>
                    </a:srgbClr>
                  </a:outerShdw>
                </a:effectLst>
                <a:latin typeface="Arial" pitchFamily="34" charset="0"/>
              </a:defRPr>
            </a:lvl1pPr>
          </a:lstStyle>
          <a:p>
            <a:pPr>
              <a:defRPr/>
            </a:pPr>
            <a:endParaRPr lang="en-GB"/>
          </a:p>
        </p:txBody>
      </p:sp>
      <p:sp>
        <p:nvSpPr>
          <p:cNvPr id="4" name="Slide Number Placeholder 3"/>
          <p:cNvSpPr>
            <a:spLocks noGrp="1"/>
          </p:cNvSpPr>
          <p:nvPr>
            <p:ph type="sldNum" sz="quarter" idx="12"/>
          </p:nvPr>
        </p:nvSpPr>
        <p:spPr/>
        <p:txBody>
          <a:bodyPr/>
          <a:lstStyle>
            <a:lvl1pPr>
              <a:defRPr smtClean="0">
                <a:effectLst>
                  <a:outerShdw blurRad="38100" dist="38100" dir="2700000" algn="tl">
                    <a:srgbClr val="000000">
                      <a:alpha val="43137"/>
                    </a:srgbClr>
                  </a:outerShdw>
                </a:effectLst>
                <a:latin typeface="Arial" pitchFamily="34" charset="0"/>
              </a:defRPr>
            </a:lvl1pPr>
          </a:lstStyle>
          <a:p>
            <a:pPr>
              <a:defRPr/>
            </a:pPr>
            <a:fld id="{18B58869-9DFC-4EA1-82B8-7132BD7F92F5}" type="slidenum">
              <a:rPr lang="en-GB"/>
              <a:pPr>
                <a:defRPr/>
              </a:pPr>
              <a:t>‹#›</a:t>
            </a:fld>
            <a:endParaRPr lang="en-GB"/>
          </a:p>
        </p:txBody>
      </p:sp>
    </p:spTree>
  </p:cSld>
  <p:clrMapOvr>
    <a:masterClrMapping/>
  </p:clrMapOvr>
</p:sldLayout>
</file>

<file path=ppt/slideLayouts/slideLayout9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smtClean="0">
                <a:effectLst>
                  <a:outerShdw blurRad="38100" dist="38100" dir="2700000" algn="tl">
                    <a:srgbClr val="000000">
                      <a:alpha val="43137"/>
                    </a:srgbClr>
                  </a:outerShdw>
                </a:effectLst>
                <a:latin typeface="Arial" pitchFamily="34" charset="0"/>
              </a:defRPr>
            </a:lvl1pPr>
          </a:lstStyle>
          <a:p>
            <a:pPr>
              <a:defRPr/>
            </a:pPr>
            <a:endParaRPr lang="en-GB"/>
          </a:p>
        </p:txBody>
      </p:sp>
      <p:sp>
        <p:nvSpPr>
          <p:cNvPr id="6" name="Footer Placeholder 5"/>
          <p:cNvSpPr>
            <a:spLocks noGrp="1"/>
          </p:cNvSpPr>
          <p:nvPr>
            <p:ph type="ftr" sz="quarter" idx="11"/>
          </p:nvPr>
        </p:nvSpPr>
        <p:spPr/>
        <p:txBody>
          <a:bodyPr/>
          <a:lstStyle>
            <a:lvl1pPr>
              <a:defRPr smtClean="0">
                <a:effectLst>
                  <a:outerShdw blurRad="38100" dist="38100" dir="2700000" algn="tl">
                    <a:srgbClr val="000000">
                      <a:alpha val="43137"/>
                    </a:srgbClr>
                  </a:outerShdw>
                </a:effectLst>
                <a:latin typeface="Arial" pitchFamily="34" charset="0"/>
              </a:defRPr>
            </a:lvl1pPr>
          </a:lstStyle>
          <a:p>
            <a:pPr>
              <a:defRPr/>
            </a:pPr>
            <a:endParaRPr lang="en-GB"/>
          </a:p>
        </p:txBody>
      </p:sp>
      <p:sp>
        <p:nvSpPr>
          <p:cNvPr id="7" name="Slide Number Placeholder 6"/>
          <p:cNvSpPr>
            <a:spLocks noGrp="1"/>
          </p:cNvSpPr>
          <p:nvPr>
            <p:ph type="sldNum" sz="quarter" idx="12"/>
          </p:nvPr>
        </p:nvSpPr>
        <p:spPr/>
        <p:txBody>
          <a:bodyPr/>
          <a:lstStyle>
            <a:lvl1pPr>
              <a:defRPr smtClean="0">
                <a:effectLst>
                  <a:outerShdw blurRad="38100" dist="38100" dir="2700000" algn="tl">
                    <a:srgbClr val="000000">
                      <a:alpha val="43137"/>
                    </a:srgbClr>
                  </a:outerShdw>
                </a:effectLst>
                <a:latin typeface="Arial" pitchFamily="34" charset="0"/>
              </a:defRPr>
            </a:lvl1pPr>
          </a:lstStyle>
          <a:p>
            <a:pPr>
              <a:defRPr/>
            </a:pPr>
            <a:fld id="{E74FC207-1BA5-479C-93BF-FF5EB59089D3}" type="slidenum">
              <a:rPr lang="en-GB"/>
              <a:pPr>
                <a:defRPr/>
              </a:pPr>
              <a:t>‹#›</a:t>
            </a:fld>
            <a:endParaRPr lang="en-GB"/>
          </a:p>
        </p:txBody>
      </p:sp>
    </p:spTree>
  </p:cSld>
  <p:clrMapOvr>
    <a:masterClrMapping/>
  </p:clrMapOvr>
</p:sldLayout>
</file>

<file path=ppt/slideLayouts/slideLayout9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smtClean="0">
                <a:effectLst>
                  <a:outerShdw blurRad="38100" dist="38100" dir="2700000" algn="tl">
                    <a:srgbClr val="000000">
                      <a:alpha val="43137"/>
                    </a:srgbClr>
                  </a:outerShdw>
                </a:effectLst>
                <a:latin typeface="Arial" pitchFamily="34" charset="0"/>
              </a:defRPr>
            </a:lvl1pPr>
          </a:lstStyle>
          <a:p>
            <a:pPr>
              <a:defRPr/>
            </a:pPr>
            <a:endParaRPr lang="en-GB"/>
          </a:p>
        </p:txBody>
      </p:sp>
      <p:sp>
        <p:nvSpPr>
          <p:cNvPr id="6" name="Footer Placeholder 5"/>
          <p:cNvSpPr>
            <a:spLocks noGrp="1"/>
          </p:cNvSpPr>
          <p:nvPr>
            <p:ph type="ftr" sz="quarter" idx="11"/>
          </p:nvPr>
        </p:nvSpPr>
        <p:spPr/>
        <p:txBody>
          <a:bodyPr/>
          <a:lstStyle>
            <a:lvl1pPr>
              <a:defRPr smtClean="0">
                <a:effectLst>
                  <a:outerShdw blurRad="38100" dist="38100" dir="2700000" algn="tl">
                    <a:srgbClr val="000000">
                      <a:alpha val="43137"/>
                    </a:srgbClr>
                  </a:outerShdw>
                </a:effectLst>
                <a:latin typeface="Arial" pitchFamily="34" charset="0"/>
              </a:defRPr>
            </a:lvl1pPr>
          </a:lstStyle>
          <a:p>
            <a:pPr>
              <a:defRPr/>
            </a:pPr>
            <a:endParaRPr lang="en-GB"/>
          </a:p>
        </p:txBody>
      </p:sp>
      <p:sp>
        <p:nvSpPr>
          <p:cNvPr id="7" name="Slide Number Placeholder 6"/>
          <p:cNvSpPr>
            <a:spLocks noGrp="1"/>
          </p:cNvSpPr>
          <p:nvPr>
            <p:ph type="sldNum" sz="quarter" idx="12"/>
          </p:nvPr>
        </p:nvSpPr>
        <p:spPr/>
        <p:txBody>
          <a:bodyPr/>
          <a:lstStyle>
            <a:lvl1pPr>
              <a:defRPr smtClean="0">
                <a:effectLst>
                  <a:outerShdw blurRad="38100" dist="38100" dir="2700000" algn="tl">
                    <a:srgbClr val="000000">
                      <a:alpha val="43137"/>
                    </a:srgbClr>
                  </a:outerShdw>
                </a:effectLst>
                <a:latin typeface="Arial" pitchFamily="34" charset="0"/>
              </a:defRPr>
            </a:lvl1pPr>
          </a:lstStyle>
          <a:p>
            <a:pPr>
              <a:defRPr/>
            </a:pPr>
            <a:fld id="{A24A64A1-E0F4-4771-8279-E15B193E1C7B}" type="slidenum">
              <a:rPr lang="en-GB"/>
              <a:pPr>
                <a:defRPr/>
              </a:pPr>
              <a:t>‹#›</a:t>
            </a:fld>
            <a:endParaRPr lang="en-GB"/>
          </a:p>
        </p:txBody>
      </p:sp>
    </p:spTree>
  </p:cSld>
  <p:clrMapOvr>
    <a:masterClrMapping/>
  </p:clrMapOvr>
</p:sldLayout>
</file>

<file path=ppt/slideLayouts/slideLayout9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smtClean="0">
                <a:effectLst>
                  <a:outerShdw blurRad="38100" dist="38100" dir="2700000" algn="tl">
                    <a:srgbClr val="000000">
                      <a:alpha val="43137"/>
                    </a:srgbClr>
                  </a:outerShdw>
                </a:effectLst>
                <a:latin typeface="Arial" pitchFamily="34" charset="0"/>
              </a:defRPr>
            </a:lvl1pPr>
          </a:lstStyle>
          <a:p>
            <a:pPr>
              <a:defRPr/>
            </a:pPr>
            <a:endParaRPr lang="en-GB"/>
          </a:p>
        </p:txBody>
      </p:sp>
      <p:sp>
        <p:nvSpPr>
          <p:cNvPr id="5" name="Footer Placeholder 4"/>
          <p:cNvSpPr>
            <a:spLocks noGrp="1"/>
          </p:cNvSpPr>
          <p:nvPr>
            <p:ph type="ftr" sz="quarter" idx="11"/>
          </p:nvPr>
        </p:nvSpPr>
        <p:spPr/>
        <p:txBody>
          <a:bodyPr/>
          <a:lstStyle>
            <a:lvl1pPr>
              <a:defRPr smtClean="0">
                <a:effectLst>
                  <a:outerShdw blurRad="38100" dist="38100" dir="2700000" algn="tl">
                    <a:srgbClr val="000000">
                      <a:alpha val="43137"/>
                    </a:srgbClr>
                  </a:outerShdw>
                </a:effectLst>
                <a:latin typeface="Arial"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a:defRPr smtClean="0">
                <a:effectLst>
                  <a:outerShdw blurRad="38100" dist="38100" dir="2700000" algn="tl">
                    <a:srgbClr val="000000">
                      <a:alpha val="43137"/>
                    </a:srgbClr>
                  </a:outerShdw>
                </a:effectLst>
                <a:latin typeface="Arial" pitchFamily="34" charset="0"/>
              </a:defRPr>
            </a:lvl1pPr>
          </a:lstStyle>
          <a:p>
            <a:pPr>
              <a:defRPr/>
            </a:pPr>
            <a:fld id="{BC0C2A3A-5BB2-49B6-8764-E1EFA42B4738}" type="slidenum">
              <a:rPr lang="en-GB"/>
              <a:pPr>
                <a:defRPr/>
              </a:pPr>
              <a:t>‹#›</a:t>
            </a:fld>
            <a:endParaRPr lang="en-GB"/>
          </a:p>
        </p:txBody>
      </p:sp>
    </p:spTree>
  </p:cSld>
  <p:clrMapOvr>
    <a:masterClrMapping/>
  </p:clrMapOvr>
</p:sldLayout>
</file>

<file path=ppt/slideLayouts/slideLayout9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smtClean="0">
                <a:effectLst>
                  <a:outerShdw blurRad="38100" dist="38100" dir="2700000" algn="tl">
                    <a:srgbClr val="000000">
                      <a:alpha val="43137"/>
                    </a:srgbClr>
                  </a:outerShdw>
                </a:effectLst>
                <a:latin typeface="Arial" pitchFamily="34" charset="0"/>
              </a:defRPr>
            </a:lvl1pPr>
          </a:lstStyle>
          <a:p>
            <a:pPr>
              <a:defRPr/>
            </a:pPr>
            <a:endParaRPr lang="en-GB"/>
          </a:p>
        </p:txBody>
      </p:sp>
      <p:sp>
        <p:nvSpPr>
          <p:cNvPr id="5" name="Footer Placeholder 4"/>
          <p:cNvSpPr>
            <a:spLocks noGrp="1"/>
          </p:cNvSpPr>
          <p:nvPr>
            <p:ph type="ftr" sz="quarter" idx="11"/>
          </p:nvPr>
        </p:nvSpPr>
        <p:spPr/>
        <p:txBody>
          <a:bodyPr/>
          <a:lstStyle>
            <a:lvl1pPr>
              <a:defRPr smtClean="0">
                <a:effectLst>
                  <a:outerShdw blurRad="38100" dist="38100" dir="2700000" algn="tl">
                    <a:srgbClr val="000000">
                      <a:alpha val="43137"/>
                    </a:srgbClr>
                  </a:outerShdw>
                </a:effectLst>
                <a:latin typeface="Arial"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a:defRPr smtClean="0">
                <a:effectLst>
                  <a:outerShdw blurRad="38100" dist="38100" dir="2700000" algn="tl">
                    <a:srgbClr val="000000">
                      <a:alpha val="43137"/>
                    </a:srgbClr>
                  </a:outerShdw>
                </a:effectLst>
                <a:latin typeface="Arial" pitchFamily="34" charset="0"/>
              </a:defRPr>
            </a:lvl1pPr>
          </a:lstStyle>
          <a:p>
            <a:pPr>
              <a:defRPr/>
            </a:pPr>
            <a:fld id="{7E8E135A-4185-4CBA-8BFF-23A1D8FCF993}" type="slidenum">
              <a:rPr lang="en-GB"/>
              <a:pPr>
                <a:defRPr/>
              </a:pPr>
              <a:t>‹#›</a:t>
            </a:fld>
            <a:endParaRPr lang="en-GB"/>
          </a:p>
        </p:txBody>
      </p:sp>
    </p:spTree>
  </p:cSld>
  <p:clrMapOvr>
    <a:masterClrMapping/>
  </p:clrMapOvr>
</p:sldLayout>
</file>

<file path=ppt/slideLayouts/slideLayout90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GB"/>
          </a:p>
        </p:txBody>
      </p:sp>
      <p:sp>
        <p:nvSpPr>
          <p:cNvPr id="3" name="Chart Placeholder 2"/>
          <p:cNvSpPr>
            <a:spLocks noGrp="1"/>
          </p:cNvSpPr>
          <p:nvPr>
            <p:ph type="chart" idx="1"/>
          </p:nvPr>
        </p:nvSpPr>
        <p:spPr>
          <a:xfrm>
            <a:off x="685800" y="1981200"/>
            <a:ext cx="7772400" cy="4114800"/>
          </a:xfrm>
        </p:spPr>
        <p:txBody>
          <a:bodyPr/>
          <a:lstStyle/>
          <a:p>
            <a:pPr lvl="0"/>
            <a:r>
              <a:rPr lang="en-US" noProof="0" smtClean="0"/>
              <a:t>Click icon to add chart</a:t>
            </a:r>
            <a:endParaRPr lang="en-GB" noProof="0" smtClean="0"/>
          </a:p>
        </p:txBody>
      </p:sp>
      <p:sp>
        <p:nvSpPr>
          <p:cNvPr id="4" name="Date Placeholder 3"/>
          <p:cNvSpPr>
            <a:spLocks noGrp="1"/>
          </p:cNvSpPr>
          <p:nvPr>
            <p:ph type="dt" sz="half" idx="10"/>
          </p:nvPr>
        </p:nvSpPr>
        <p:spPr/>
        <p:txBody>
          <a:bodyPr/>
          <a:lstStyle>
            <a:lvl1pPr>
              <a:defRPr smtClean="0">
                <a:effectLst>
                  <a:outerShdw blurRad="38100" dist="38100" dir="2700000" algn="tl">
                    <a:srgbClr val="000000">
                      <a:alpha val="43137"/>
                    </a:srgbClr>
                  </a:outerShdw>
                </a:effectLst>
                <a:latin typeface="Arial" pitchFamily="34" charset="0"/>
              </a:defRPr>
            </a:lvl1pPr>
          </a:lstStyle>
          <a:p>
            <a:pPr>
              <a:defRPr/>
            </a:pPr>
            <a:endParaRPr lang="en-GB"/>
          </a:p>
        </p:txBody>
      </p:sp>
      <p:sp>
        <p:nvSpPr>
          <p:cNvPr id="5" name="Footer Placeholder 4"/>
          <p:cNvSpPr>
            <a:spLocks noGrp="1"/>
          </p:cNvSpPr>
          <p:nvPr>
            <p:ph type="ftr" sz="quarter" idx="11"/>
          </p:nvPr>
        </p:nvSpPr>
        <p:spPr/>
        <p:txBody>
          <a:bodyPr/>
          <a:lstStyle>
            <a:lvl1pPr>
              <a:defRPr smtClean="0">
                <a:effectLst>
                  <a:outerShdw blurRad="38100" dist="38100" dir="2700000" algn="tl">
                    <a:srgbClr val="000000">
                      <a:alpha val="43137"/>
                    </a:srgbClr>
                  </a:outerShdw>
                </a:effectLst>
                <a:latin typeface="Arial"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a:defRPr smtClean="0">
                <a:effectLst>
                  <a:outerShdw blurRad="38100" dist="38100" dir="2700000" algn="tl">
                    <a:srgbClr val="000000">
                      <a:alpha val="43137"/>
                    </a:srgbClr>
                  </a:outerShdw>
                </a:effectLst>
                <a:latin typeface="Arial" pitchFamily="34" charset="0"/>
              </a:defRPr>
            </a:lvl1pPr>
          </a:lstStyle>
          <a:p>
            <a:pPr>
              <a:defRPr/>
            </a:pPr>
            <a:fld id="{AA4B333C-B68C-4AA5-869F-9DB3288DADD3}" type="slidenum">
              <a:rPr lang="en-GB"/>
              <a:pPr>
                <a:defRPr/>
              </a:pPr>
              <a:t>‹#›</a:t>
            </a:fld>
            <a:endParaRPr lang="en-GB"/>
          </a:p>
        </p:txBody>
      </p:sp>
    </p:spTree>
  </p:cSld>
  <p:clrMapOvr>
    <a:masterClrMapping/>
  </p:clrMapOvr>
</p:sldLayout>
</file>

<file path=ppt/slideLayouts/slideLayout90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GB"/>
          </a:p>
        </p:txBody>
      </p:sp>
      <p:sp>
        <p:nvSpPr>
          <p:cNvPr id="3" name="Table Placeholder 2"/>
          <p:cNvSpPr>
            <a:spLocks noGrp="1"/>
          </p:cNvSpPr>
          <p:nvPr>
            <p:ph type="tbl" idx="1"/>
          </p:nvPr>
        </p:nvSpPr>
        <p:spPr>
          <a:xfrm>
            <a:off x="685800" y="1981200"/>
            <a:ext cx="7772400" cy="4114800"/>
          </a:xfrm>
        </p:spPr>
        <p:txBody>
          <a:bodyPr/>
          <a:lstStyle/>
          <a:p>
            <a:pPr lvl="0"/>
            <a:r>
              <a:rPr lang="en-US" noProof="0" smtClean="0"/>
              <a:t>Click icon to add table</a:t>
            </a:r>
            <a:endParaRPr lang="en-GB" noProof="0" smtClean="0"/>
          </a:p>
        </p:txBody>
      </p:sp>
      <p:sp>
        <p:nvSpPr>
          <p:cNvPr id="4" name="Date Placeholder 3"/>
          <p:cNvSpPr>
            <a:spLocks noGrp="1"/>
          </p:cNvSpPr>
          <p:nvPr>
            <p:ph type="dt" sz="half" idx="10"/>
          </p:nvPr>
        </p:nvSpPr>
        <p:spPr/>
        <p:txBody>
          <a:bodyPr/>
          <a:lstStyle>
            <a:lvl1pPr>
              <a:defRPr smtClean="0">
                <a:effectLst>
                  <a:outerShdw blurRad="38100" dist="38100" dir="2700000" algn="tl">
                    <a:srgbClr val="000000">
                      <a:alpha val="43137"/>
                    </a:srgbClr>
                  </a:outerShdw>
                </a:effectLst>
                <a:latin typeface="Arial" pitchFamily="34" charset="0"/>
              </a:defRPr>
            </a:lvl1pPr>
          </a:lstStyle>
          <a:p>
            <a:pPr>
              <a:defRPr/>
            </a:pPr>
            <a:endParaRPr lang="en-GB"/>
          </a:p>
        </p:txBody>
      </p:sp>
      <p:sp>
        <p:nvSpPr>
          <p:cNvPr id="5" name="Footer Placeholder 4"/>
          <p:cNvSpPr>
            <a:spLocks noGrp="1"/>
          </p:cNvSpPr>
          <p:nvPr>
            <p:ph type="ftr" sz="quarter" idx="11"/>
          </p:nvPr>
        </p:nvSpPr>
        <p:spPr/>
        <p:txBody>
          <a:bodyPr/>
          <a:lstStyle>
            <a:lvl1pPr>
              <a:defRPr smtClean="0">
                <a:effectLst>
                  <a:outerShdw blurRad="38100" dist="38100" dir="2700000" algn="tl">
                    <a:srgbClr val="000000">
                      <a:alpha val="43137"/>
                    </a:srgbClr>
                  </a:outerShdw>
                </a:effectLst>
                <a:latin typeface="Arial"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a:defRPr smtClean="0">
                <a:effectLst>
                  <a:outerShdw blurRad="38100" dist="38100" dir="2700000" algn="tl">
                    <a:srgbClr val="000000">
                      <a:alpha val="43137"/>
                    </a:srgbClr>
                  </a:outerShdw>
                </a:effectLst>
                <a:latin typeface="Arial" pitchFamily="34" charset="0"/>
              </a:defRPr>
            </a:lvl1pPr>
          </a:lstStyle>
          <a:p>
            <a:pPr>
              <a:defRPr/>
            </a:pPr>
            <a:fld id="{EE5996D3-28CF-443C-BB72-64810C549CD0}" type="slidenum">
              <a:rPr lang="en-GB"/>
              <a:pPr>
                <a:defRPr/>
              </a:pPr>
              <a:t>‹#›</a:t>
            </a:fld>
            <a:endParaRPr lang="en-GB"/>
          </a:p>
        </p:txBody>
      </p:sp>
    </p:spTree>
  </p:cSld>
  <p:clrMapOvr>
    <a:masterClrMapping/>
  </p:clrMapOvr>
</p:sldLayout>
</file>

<file path=ppt/slideLayouts/slideLayout90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3" name="Date Placeholder 2"/>
          <p:cNvSpPr>
            <a:spLocks noGrp="1"/>
          </p:cNvSpPr>
          <p:nvPr>
            <p:ph type="dt" sz="half" idx="10"/>
          </p:nvPr>
        </p:nvSpPr>
        <p:spPr/>
        <p:txBody>
          <a:bodyPr/>
          <a:lstStyle>
            <a:lvl1pPr>
              <a:defRPr smtClean="0">
                <a:effectLst>
                  <a:outerShdw blurRad="38100" dist="38100" dir="2700000" algn="tl">
                    <a:srgbClr val="000000">
                      <a:alpha val="43137"/>
                    </a:srgbClr>
                  </a:outerShdw>
                </a:effectLst>
                <a:latin typeface="Arial" pitchFamily="34" charset="0"/>
              </a:defRPr>
            </a:lvl1pPr>
          </a:lstStyle>
          <a:p>
            <a:pPr>
              <a:defRPr/>
            </a:pPr>
            <a:endParaRPr lang="en-GB"/>
          </a:p>
        </p:txBody>
      </p:sp>
      <p:sp>
        <p:nvSpPr>
          <p:cNvPr id="4" name="Footer Placeholder 3"/>
          <p:cNvSpPr>
            <a:spLocks noGrp="1"/>
          </p:cNvSpPr>
          <p:nvPr>
            <p:ph type="ftr" sz="quarter" idx="11"/>
          </p:nvPr>
        </p:nvSpPr>
        <p:spPr/>
        <p:txBody>
          <a:bodyPr/>
          <a:lstStyle>
            <a:lvl1pPr>
              <a:defRPr smtClean="0">
                <a:effectLst>
                  <a:outerShdw blurRad="38100" dist="38100" dir="2700000" algn="tl">
                    <a:srgbClr val="000000">
                      <a:alpha val="43137"/>
                    </a:srgbClr>
                  </a:outerShdw>
                </a:effectLst>
                <a:latin typeface="Arial" pitchFamily="34" charset="0"/>
              </a:defRPr>
            </a:lvl1pPr>
          </a:lstStyle>
          <a:p>
            <a:pPr>
              <a:defRPr/>
            </a:pPr>
            <a:endParaRPr lang="en-GB"/>
          </a:p>
        </p:txBody>
      </p:sp>
      <p:sp>
        <p:nvSpPr>
          <p:cNvPr id="5" name="Slide Number Placeholder 4"/>
          <p:cNvSpPr>
            <a:spLocks noGrp="1"/>
          </p:cNvSpPr>
          <p:nvPr>
            <p:ph type="sldNum" sz="quarter" idx="12"/>
          </p:nvPr>
        </p:nvSpPr>
        <p:spPr/>
        <p:txBody>
          <a:bodyPr/>
          <a:lstStyle>
            <a:lvl1pPr>
              <a:defRPr smtClean="0">
                <a:effectLst>
                  <a:outerShdw blurRad="38100" dist="38100" dir="2700000" algn="tl">
                    <a:srgbClr val="000000">
                      <a:alpha val="43137"/>
                    </a:srgbClr>
                  </a:outerShdw>
                </a:effectLst>
                <a:latin typeface="Arial" pitchFamily="34" charset="0"/>
              </a:defRPr>
            </a:lvl1pPr>
          </a:lstStyle>
          <a:p>
            <a:pPr>
              <a:defRPr/>
            </a:pPr>
            <a:fld id="{D98E2D04-30B7-4E18-BD59-A3E28122B104}" type="slidenum">
              <a:rPr lang="en-GB"/>
              <a:pPr>
                <a:defRPr/>
              </a:pPr>
              <a:t>‹#›</a:t>
            </a:fld>
            <a:endParaRPr lang="en-GB"/>
          </a:p>
        </p:txBody>
      </p:sp>
    </p:spTree>
  </p:cSld>
  <p:clrMapOvr>
    <a:masterClrMapping/>
  </p:clrMapOvr>
</p:sldLayout>
</file>

<file path=ppt/slideLayouts/slideLayout9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F4E3D00F-D8B4-4907-AA86-206F3021042F}" type="slidenum">
              <a:rPr lang="en-GB"/>
              <a:pPr>
                <a:defRPr/>
              </a:pPr>
              <a:t>‹#›</a:t>
            </a:fld>
            <a:endParaRPr lang="en-GB"/>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23A90D6D-E70A-4237-B606-28445DDE26BB}" type="slidenum">
              <a:rPr lang="en-GB"/>
              <a:pPr>
                <a:defRPr/>
              </a:pPr>
              <a:t>‹#›</a:t>
            </a:fld>
            <a:endParaRPr lang="en-GB"/>
          </a:p>
        </p:txBody>
      </p:sp>
    </p:spTree>
  </p:cSld>
  <p:clrMapOvr>
    <a:masterClrMapping/>
  </p:clrMapOvr>
</p:sldLayout>
</file>

<file path=ppt/slideLayouts/slideLayout9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A8637163-3159-478F-960D-32F2D60811AF}" type="slidenum">
              <a:rPr lang="en-GB"/>
              <a:pPr>
                <a:defRPr/>
              </a:pPr>
              <a:t>‹#›</a:t>
            </a:fld>
            <a:endParaRPr lang="en-GB"/>
          </a:p>
        </p:txBody>
      </p:sp>
    </p:spTree>
  </p:cSld>
  <p:clrMapOvr>
    <a:masterClrMapping/>
  </p:clrMapOvr>
</p:sldLayout>
</file>

<file path=ppt/slideLayouts/slideLayout9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3877E50F-D0DA-4DCB-B90F-F6ACFE3863D7}" type="slidenum">
              <a:rPr lang="en-GB"/>
              <a:pPr>
                <a:defRPr/>
              </a:pPr>
              <a:t>‹#›</a:t>
            </a:fld>
            <a:endParaRPr lang="en-GB"/>
          </a:p>
        </p:txBody>
      </p:sp>
    </p:spTree>
  </p:cSld>
  <p:clrMapOvr>
    <a:masterClrMapping/>
  </p:clrMapOvr>
</p:sldLayout>
</file>

<file path=ppt/slideLayouts/slideLayout9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B2CDB1F0-7D4C-4FD9-BB23-DE6D35ABB030}" type="slidenum">
              <a:rPr lang="en-GB"/>
              <a:pPr>
                <a:defRPr/>
              </a:pPr>
              <a:t>‹#›</a:t>
            </a:fld>
            <a:endParaRPr lang="en-GB"/>
          </a:p>
        </p:txBody>
      </p:sp>
    </p:spTree>
  </p:cSld>
  <p:clrMapOvr>
    <a:masterClrMapping/>
  </p:clrMapOvr>
</p:sldLayout>
</file>

<file path=ppt/slideLayouts/slideLayout9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6A08D1CB-29B2-4AF3-A5AA-C8C417163783}" type="slidenum">
              <a:rPr lang="en-GB"/>
              <a:pPr>
                <a:defRPr/>
              </a:pPr>
              <a:t>‹#›</a:t>
            </a:fld>
            <a:endParaRPr lang="en-GB"/>
          </a:p>
        </p:txBody>
      </p:sp>
    </p:spTree>
  </p:cSld>
  <p:clrMapOvr>
    <a:masterClrMapping/>
  </p:clrMapOvr>
</p:sldLayout>
</file>

<file path=ppt/slideLayouts/slideLayout9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244B4B3C-B445-40C2-A898-2B3ED7CB4517}" type="slidenum">
              <a:rPr lang="en-GB"/>
              <a:pPr>
                <a:defRPr/>
              </a:pPr>
              <a:t>‹#›</a:t>
            </a:fld>
            <a:endParaRPr lang="en-GB"/>
          </a:p>
        </p:txBody>
      </p:sp>
    </p:spTree>
  </p:cSld>
  <p:clrMapOvr>
    <a:masterClrMapping/>
  </p:clrMapOvr>
</p:sldLayout>
</file>

<file path=ppt/slideLayouts/slideLayout9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DAA83A0B-355A-4687-B74F-763C6600945D}" type="slidenum">
              <a:rPr lang="en-GB"/>
              <a:pPr>
                <a:defRPr/>
              </a:pPr>
              <a:t>‹#›</a:t>
            </a:fld>
            <a:endParaRPr lang="en-GB"/>
          </a:p>
        </p:txBody>
      </p:sp>
    </p:spTree>
  </p:cSld>
  <p:clrMapOvr>
    <a:masterClrMapping/>
  </p:clrMapOvr>
</p:sldLayout>
</file>

<file path=ppt/slideLayouts/slideLayout9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66041053-B264-4E44-AB79-87FDA21C6759}" type="slidenum">
              <a:rPr lang="en-GB"/>
              <a:pPr>
                <a:defRPr/>
              </a:pPr>
              <a:t>‹#›</a:t>
            </a:fld>
            <a:endParaRPr lang="en-GB"/>
          </a:p>
        </p:txBody>
      </p:sp>
    </p:spTree>
  </p:cSld>
  <p:clrMapOvr>
    <a:masterClrMapping/>
  </p:clrMapOvr>
</p:sldLayout>
</file>

<file path=ppt/slideLayouts/slideLayout9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70772FFC-9CD4-4B89-A4D3-5B05055F8161}" type="slidenum">
              <a:rPr lang="en-GB"/>
              <a:pPr>
                <a:defRPr/>
              </a:pPr>
              <a:t>‹#›</a:t>
            </a:fld>
            <a:endParaRPr lang="en-GB"/>
          </a:p>
        </p:txBody>
      </p:sp>
    </p:spTree>
  </p:cSld>
  <p:clrMapOvr>
    <a:masterClrMapping/>
  </p:clrMapOvr>
</p:sldLayout>
</file>

<file path=ppt/slideLayouts/slideLayout9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72D4A6E9-38AB-418C-9087-10FFF28CC67B}" type="slidenum">
              <a:rPr lang="en-GB"/>
              <a:pPr>
                <a:defRPr/>
              </a:pPr>
              <a:t>‹#›</a:t>
            </a:fld>
            <a:endParaRPr lang="en-GB"/>
          </a:p>
        </p:txBody>
      </p:sp>
    </p:spTree>
  </p:cSld>
  <p:clrMapOvr>
    <a:masterClrMapping/>
  </p:clrMapOvr>
</p:sldLayout>
</file>

<file path=ppt/slideLayouts/slideLayout9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5A65B0DB-1123-464A-AFAC-BAB74DBEC964}" type="slidenum">
              <a:rPr lang="en-GB"/>
              <a:pPr>
                <a:defRPr/>
              </a:pPr>
              <a:t>‹#›</a:t>
            </a:fld>
            <a:endParaRPr lang="en-GB"/>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0BDC924E-ADAC-4063-B816-93AEE762250E}" type="slidenum">
              <a:rPr lang="en-GB"/>
              <a:pPr>
                <a:defRPr/>
              </a:pPr>
              <a:t>‹#›</a:t>
            </a:fld>
            <a:endParaRPr lang="en-GB"/>
          </a:p>
        </p:txBody>
      </p:sp>
    </p:spTree>
  </p:cSld>
  <p:clrMapOvr>
    <a:masterClrMapping/>
  </p:clrMapOvr>
</p:sldLayout>
</file>

<file path=ppt/slideLayouts/slideLayout9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Rectangle 4"/>
          <p:cNvSpPr>
            <a:spLocks noGrp="1" noChangeArrowheads="1"/>
          </p:cNvSpPr>
          <p:nvPr>
            <p:ph type="dt" sz="half" idx="10"/>
          </p:nvPr>
        </p:nvSpPr>
        <p:spPr>
          <a:ln/>
        </p:spPr>
        <p:txBody>
          <a:bodyPr/>
          <a:lstStyle>
            <a:lvl1pPr>
              <a:defRPr/>
            </a:lvl1pPr>
          </a:lstStyle>
          <a:p>
            <a:pPr>
              <a:defRPr/>
            </a:pPr>
            <a:endParaRPr lang="en-GB"/>
          </a:p>
        </p:txBody>
      </p:sp>
      <p:sp>
        <p:nvSpPr>
          <p:cNvPr id="7" name="Rectangle 5"/>
          <p:cNvSpPr>
            <a:spLocks noGrp="1" noChangeArrowheads="1"/>
          </p:cNvSpPr>
          <p:nvPr>
            <p:ph type="ftr" sz="quarter" idx="11"/>
          </p:nvPr>
        </p:nvSpPr>
        <p:spPr>
          <a:ln/>
        </p:spPr>
        <p:txBody>
          <a:bodyPr/>
          <a:lstStyle>
            <a:lvl1pPr>
              <a:defRPr/>
            </a:lvl1pPr>
          </a:lstStyle>
          <a:p>
            <a:pPr>
              <a:defRPr/>
            </a:pPr>
            <a:endParaRPr lang="en-GB"/>
          </a:p>
        </p:txBody>
      </p:sp>
      <p:sp>
        <p:nvSpPr>
          <p:cNvPr id="8" name="Rectangle 6"/>
          <p:cNvSpPr>
            <a:spLocks noGrp="1" noChangeArrowheads="1"/>
          </p:cNvSpPr>
          <p:nvPr>
            <p:ph type="sldNum" sz="quarter" idx="12"/>
          </p:nvPr>
        </p:nvSpPr>
        <p:spPr>
          <a:ln/>
        </p:spPr>
        <p:txBody>
          <a:bodyPr/>
          <a:lstStyle>
            <a:lvl1pPr>
              <a:defRPr/>
            </a:lvl1pPr>
          </a:lstStyle>
          <a:p>
            <a:pPr>
              <a:defRPr/>
            </a:pPr>
            <a:fld id="{679EB774-BF14-4272-9562-9EA8D778C792}" type="slidenum">
              <a:rPr lang="en-GB"/>
              <a:pPr>
                <a:defRPr/>
              </a:pPr>
              <a:t>‹#›</a:t>
            </a:fld>
            <a:endParaRPr lang="en-GB"/>
          </a:p>
        </p:txBody>
      </p:sp>
    </p:spTree>
  </p:cSld>
  <p:clrMapOvr>
    <a:masterClrMapping/>
  </p:clrMapOvr>
</p:sldLayout>
</file>

<file path=ppt/slideLayouts/slideLayout92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Chart Placeholder 2"/>
          <p:cNvSpPr>
            <a:spLocks noGrp="1"/>
          </p:cNvSpPr>
          <p:nvPr>
            <p:ph type="chart" idx="1"/>
          </p:nvPr>
        </p:nvSpPr>
        <p:spPr>
          <a:xfrm>
            <a:off x="457200" y="1600200"/>
            <a:ext cx="8229600" cy="4525963"/>
          </a:xfrm>
        </p:spPr>
        <p:txBody>
          <a:bodyPr/>
          <a:lstStyle/>
          <a:p>
            <a:pPr lvl="0"/>
            <a:r>
              <a:rPr lang="en-US" noProof="0" smtClean="0"/>
              <a:t>Click icon to add chart</a:t>
            </a:r>
            <a:endParaRPr lang="en-GB"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8CFE5CF4-74AD-409A-957F-295C76BD244D}" type="slidenum">
              <a:rPr lang="en-GB"/>
              <a:pPr>
                <a:defRPr/>
              </a:pPr>
              <a:t>‹#›</a:t>
            </a:fld>
            <a:endParaRPr lang="en-GB"/>
          </a:p>
        </p:txBody>
      </p:sp>
    </p:spTree>
  </p:cSld>
  <p:clrMapOvr>
    <a:masterClrMapping/>
  </p:clrMapOvr>
</p:sldLayout>
</file>

<file path=ppt/slideLayouts/slideLayout92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9FEF2931-0A28-491C-85E8-C6BF4A798A60}" type="slidenum">
              <a:rPr lang="en-GB"/>
              <a:pPr>
                <a:defRPr/>
              </a:pPr>
              <a:t>‹#›</a:t>
            </a:fld>
            <a:endParaRPr lang="en-GB"/>
          </a:p>
        </p:txBody>
      </p:sp>
    </p:spTree>
  </p:cSld>
  <p:clrMapOvr>
    <a:masterClrMapping/>
  </p:clrMapOvr>
</p:sldLayout>
</file>

<file path=ppt/slideLayouts/slideLayout9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6"/>
          <p:cNvSpPr>
            <a:spLocks noGrp="1" noChangeArrowheads="1"/>
          </p:cNvSpPr>
          <p:nvPr>
            <p:ph type="dt" sz="half" idx="10"/>
          </p:nvPr>
        </p:nvSpPr>
        <p:spPr>
          <a:ln/>
        </p:spPr>
        <p:txBody>
          <a:bodyPr/>
          <a:lstStyle>
            <a:lvl1pPr>
              <a:defRPr/>
            </a:lvl1pPr>
          </a:lstStyle>
          <a:p>
            <a:pPr>
              <a:defRPr/>
            </a:pPr>
            <a:r>
              <a:rPr lang="en-US"/>
              <a:t>Syntax – Mar 08, 2007 </a:t>
            </a:r>
          </a:p>
        </p:txBody>
      </p:sp>
      <p:sp>
        <p:nvSpPr>
          <p:cNvPr id="5" name="Rectangle 7"/>
          <p:cNvSpPr>
            <a:spLocks noGrp="1" noChangeArrowheads="1"/>
          </p:cNvSpPr>
          <p:nvPr>
            <p:ph type="ftr" sz="quarter" idx="11"/>
          </p:nvPr>
        </p:nvSpPr>
        <p:spPr>
          <a:ln/>
        </p:spPr>
        <p:txBody>
          <a:bodyPr/>
          <a:lstStyle>
            <a:lvl1pPr>
              <a:defRPr/>
            </a:lvl1pPr>
          </a:lstStyle>
          <a:p>
            <a:pPr>
              <a:defRPr/>
            </a:pPr>
            <a:fld id="{8A04A09B-F503-4BB8-9C03-4FF1F0B6301B}" type="slidenum">
              <a:rPr lang="en-US"/>
              <a:pPr>
                <a:defRPr/>
              </a:pPr>
              <a:t>‹#›</a:t>
            </a:fld>
            <a:endParaRPr lang="en-US"/>
          </a:p>
        </p:txBody>
      </p:sp>
    </p:spTree>
  </p:cSld>
  <p:clrMapOvr>
    <a:masterClrMapping/>
  </p:clrMapOvr>
  <p:transition>
    <p:wipe dir="r"/>
  </p:transition>
</p:sldLayout>
</file>

<file path=ppt/slideLayouts/slideLayout9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6"/>
          <p:cNvSpPr>
            <a:spLocks noGrp="1" noChangeArrowheads="1"/>
          </p:cNvSpPr>
          <p:nvPr>
            <p:ph type="dt" sz="half" idx="10"/>
          </p:nvPr>
        </p:nvSpPr>
        <p:spPr>
          <a:ln/>
        </p:spPr>
        <p:txBody>
          <a:bodyPr/>
          <a:lstStyle>
            <a:lvl1pPr>
              <a:defRPr/>
            </a:lvl1pPr>
          </a:lstStyle>
          <a:p>
            <a:pPr>
              <a:defRPr/>
            </a:pPr>
            <a:r>
              <a:rPr lang="en-US"/>
              <a:t>Syntax – Mar 08, 2007 </a:t>
            </a:r>
          </a:p>
        </p:txBody>
      </p:sp>
      <p:sp>
        <p:nvSpPr>
          <p:cNvPr id="5" name="Rectangle 7"/>
          <p:cNvSpPr>
            <a:spLocks noGrp="1" noChangeArrowheads="1"/>
          </p:cNvSpPr>
          <p:nvPr>
            <p:ph type="ftr" sz="quarter" idx="11"/>
          </p:nvPr>
        </p:nvSpPr>
        <p:spPr>
          <a:ln/>
        </p:spPr>
        <p:txBody>
          <a:bodyPr/>
          <a:lstStyle>
            <a:lvl1pPr>
              <a:defRPr/>
            </a:lvl1pPr>
          </a:lstStyle>
          <a:p>
            <a:pPr>
              <a:defRPr/>
            </a:pPr>
            <a:fld id="{3CA47D13-2B0D-4F49-A668-2A95D3792D1E}" type="slidenum">
              <a:rPr lang="en-US"/>
              <a:pPr>
                <a:defRPr/>
              </a:pPr>
              <a:t>‹#›</a:t>
            </a:fld>
            <a:endParaRPr lang="en-US"/>
          </a:p>
        </p:txBody>
      </p:sp>
    </p:spTree>
  </p:cSld>
  <p:clrMapOvr>
    <a:masterClrMapping/>
  </p:clrMapOvr>
  <p:transition>
    <p:wipe dir="r"/>
  </p:transition>
</p:sldLayout>
</file>

<file path=ppt/slideLayouts/slideLayout9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r>
              <a:rPr lang="en-US"/>
              <a:t>Syntax – Mar 08, 2007 </a:t>
            </a:r>
          </a:p>
        </p:txBody>
      </p:sp>
      <p:sp>
        <p:nvSpPr>
          <p:cNvPr id="5" name="Rectangle 7"/>
          <p:cNvSpPr>
            <a:spLocks noGrp="1" noChangeArrowheads="1"/>
          </p:cNvSpPr>
          <p:nvPr>
            <p:ph type="ftr" sz="quarter" idx="11"/>
          </p:nvPr>
        </p:nvSpPr>
        <p:spPr>
          <a:ln/>
        </p:spPr>
        <p:txBody>
          <a:bodyPr/>
          <a:lstStyle>
            <a:lvl1pPr>
              <a:defRPr/>
            </a:lvl1pPr>
          </a:lstStyle>
          <a:p>
            <a:pPr>
              <a:defRPr/>
            </a:pPr>
            <a:fld id="{E1AB85F6-5D20-4C15-9D32-B9D46146FB9B}" type="slidenum">
              <a:rPr lang="en-US"/>
              <a:pPr>
                <a:defRPr/>
              </a:pPr>
              <a:t>‹#›</a:t>
            </a:fld>
            <a:endParaRPr lang="en-US"/>
          </a:p>
        </p:txBody>
      </p:sp>
    </p:spTree>
  </p:cSld>
  <p:clrMapOvr>
    <a:masterClrMapping/>
  </p:clrMapOvr>
  <p:transition>
    <p:wipe dir="r"/>
  </p:transition>
</p:sldLayout>
</file>

<file path=ppt/slideLayouts/slideLayout9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723900" y="1666875"/>
            <a:ext cx="3949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826000" y="1666875"/>
            <a:ext cx="3949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6"/>
          <p:cNvSpPr>
            <a:spLocks noGrp="1" noChangeArrowheads="1"/>
          </p:cNvSpPr>
          <p:nvPr>
            <p:ph type="dt" sz="half" idx="10"/>
          </p:nvPr>
        </p:nvSpPr>
        <p:spPr>
          <a:ln/>
        </p:spPr>
        <p:txBody>
          <a:bodyPr/>
          <a:lstStyle>
            <a:lvl1pPr>
              <a:defRPr/>
            </a:lvl1pPr>
          </a:lstStyle>
          <a:p>
            <a:pPr>
              <a:defRPr/>
            </a:pPr>
            <a:r>
              <a:rPr lang="en-US"/>
              <a:t>Syntax – Mar 08, 2007 </a:t>
            </a:r>
          </a:p>
        </p:txBody>
      </p:sp>
      <p:sp>
        <p:nvSpPr>
          <p:cNvPr id="6" name="Rectangle 7"/>
          <p:cNvSpPr>
            <a:spLocks noGrp="1" noChangeArrowheads="1"/>
          </p:cNvSpPr>
          <p:nvPr>
            <p:ph type="ftr" sz="quarter" idx="11"/>
          </p:nvPr>
        </p:nvSpPr>
        <p:spPr>
          <a:ln/>
        </p:spPr>
        <p:txBody>
          <a:bodyPr/>
          <a:lstStyle>
            <a:lvl1pPr>
              <a:defRPr/>
            </a:lvl1pPr>
          </a:lstStyle>
          <a:p>
            <a:pPr>
              <a:defRPr/>
            </a:pPr>
            <a:fld id="{2E2A447E-2A86-4666-B40E-CF4E5D679129}" type="slidenum">
              <a:rPr lang="en-US"/>
              <a:pPr>
                <a:defRPr/>
              </a:pPr>
              <a:t>‹#›</a:t>
            </a:fld>
            <a:endParaRPr lang="en-US"/>
          </a:p>
        </p:txBody>
      </p:sp>
    </p:spTree>
  </p:cSld>
  <p:clrMapOvr>
    <a:masterClrMapping/>
  </p:clrMapOvr>
  <p:transition>
    <p:wipe dir="r"/>
  </p:transition>
</p:sldLayout>
</file>

<file path=ppt/slideLayouts/slideLayout9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6"/>
          <p:cNvSpPr>
            <a:spLocks noGrp="1" noChangeArrowheads="1"/>
          </p:cNvSpPr>
          <p:nvPr>
            <p:ph type="dt" sz="half" idx="10"/>
          </p:nvPr>
        </p:nvSpPr>
        <p:spPr>
          <a:ln/>
        </p:spPr>
        <p:txBody>
          <a:bodyPr/>
          <a:lstStyle>
            <a:lvl1pPr>
              <a:defRPr/>
            </a:lvl1pPr>
          </a:lstStyle>
          <a:p>
            <a:pPr>
              <a:defRPr/>
            </a:pPr>
            <a:r>
              <a:rPr lang="en-US"/>
              <a:t>Syntax – Mar 08, 2007 </a:t>
            </a:r>
          </a:p>
        </p:txBody>
      </p:sp>
      <p:sp>
        <p:nvSpPr>
          <p:cNvPr id="8" name="Rectangle 7"/>
          <p:cNvSpPr>
            <a:spLocks noGrp="1" noChangeArrowheads="1"/>
          </p:cNvSpPr>
          <p:nvPr>
            <p:ph type="ftr" sz="quarter" idx="11"/>
          </p:nvPr>
        </p:nvSpPr>
        <p:spPr>
          <a:ln/>
        </p:spPr>
        <p:txBody>
          <a:bodyPr/>
          <a:lstStyle>
            <a:lvl1pPr>
              <a:defRPr/>
            </a:lvl1pPr>
          </a:lstStyle>
          <a:p>
            <a:pPr>
              <a:defRPr/>
            </a:pPr>
            <a:fld id="{D8D3E856-A195-4C96-BA2E-9E541BC8A2CC}" type="slidenum">
              <a:rPr lang="en-US"/>
              <a:pPr>
                <a:defRPr/>
              </a:pPr>
              <a:t>‹#›</a:t>
            </a:fld>
            <a:endParaRPr lang="en-US"/>
          </a:p>
        </p:txBody>
      </p:sp>
    </p:spTree>
  </p:cSld>
  <p:clrMapOvr>
    <a:masterClrMapping/>
  </p:clrMapOvr>
  <p:transition>
    <p:wipe dir="r"/>
  </p:transition>
</p:sldLayout>
</file>

<file path=ppt/slideLayouts/slideLayout9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6"/>
          <p:cNvSpPr>
            <a:spLocks noGrp="1" noChangeArrowheads="1"/>
          </p:cNvSpPr>
          <p:nvPr>
            <p:ph type="dt" sz="half" idx="10"/>
          </p:nvPr>
        </p:nvSpPr>
        <p:spPr>
          <a:ln/>
        </p:spPr>
        <p:txBody>
          <a:bodyPr/>
          <a:lstStyle>
            <a:lvl1pPr>
              <a:defRPr/>
            </a:lvl1pPr>
          </a:lstStyle>
          <a:p>
            <a:pPr>
              <a:defRPr/>
            </a:pPr>
            <a:r>
              <a:rPr lang="en-US"/>
              <a:t>Syntax – Mar 08, 2007 </a:t>
            </a:r>
          </a:p>
        </p:txBody>
      </p:sp>
      <p:sp>
        <p:nvSpPr>
          <p:cNvPr id="4" name="Rectangle 7"/>
          <p:cNvSpPr>
            <a:spLocks noGrp="1" noChangeArrowheads="1"/>
          </p:cNvSpPr>
          <p:nvPr>
            <p:ph type="ftr" sz="quarter" idx="11"/>
          </p:nvPr>
        </p:nvSpPr>
        <p:spPr>
          <a:ln/>
        </p:spPr>
        <p:txBody>
          <a:bodyPr/>
          <a:lstStyle>
            <a:lvl1pPr>
              <a:defRPr/>
            </a:lvl1pPr>
          </a:lstStyle>
          <a:p>
            <a:pPr>
              <a:defRPr/>
            </a:pPr>
            <a:fld id="{BC3FB6EA-6471-462F-BC4E-7BE0AA68532E}" type="slidenum">
              <a:rPr lang="en-US"/>
              <a:pPr>
                <a:defRPr/>
              </a:pPr>
              <a:t>‹#›</a:t>
            </a:fld>
            <a:endParaRPr lang="en-US"/>
          </a:p>
        </p:txBody>
      </p:sp>
    </p:spTree>
  </p:cSld>
  <p:clrMapOvr>
    <a:masterClrMapping/>
  </p:clrMapOvr>
  <p:transition>
    <p:wipe dir="r"/>
  </p:transition>
</p:sldLayout>
</file>

<file path=ppt/slideLayouts/slideLayout9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r>
              <a:rPr lang="en-US"/>
              <a:t>Syntax – Mar 08, 2007 </a:t>
            </a:r>
          </a:p>
        </p:txBody>
      </p:sp>
      <p:sp>
        <p:nvSpPr>
          <p:cNvPr id="3" name="Rectangle 7"/>
          <p:cNvSpPr>
            <a:spLocks noGrp="1" noChangeArrowheads="1"/>
          </p:cNvSpPr>
          <p:nvPr>
            <p:ph type="ftr" sz="quarter" idx="11"/>
          </p:nvPr>
        </p:nvSpPr>
        <p:spPr>
          <a:ln/>
        </p:spPr>
        <p:txBody>
          <a:bodyPr/>
          <a:lstStyle>
            <a:lvl1pPr>
              <a:defRPr/>
            </a:lvl1pPr>
          </a:lstStyle>
          <a:p>
            <a:pPr>
              <a:defRPr/>
            </a:pPr>
            <a:fld id="{E01A6CC1-0ADF-43B9-9EDA-60729D573279}" type="slidenum">
              <a:rPr lang="en-US"/>
              <a:pPr>
                <a:defRPr/>
              </a:pPr>
              <a:t>‹#›</a:t>
            </a:fld>
            <a:endParaRPr lang="en-US"/>
          </a:p>
        </p:txBody>
      </p:sp>
    </p:spTree>
  </p:cSld>
  <p:clrMapOvr>
    <a:masterClrMapping/>
  </p:clrMapOvr>
  <p:transition>
    <p:wipe dir="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D8729C0D-99AD-48BB-8318-271C1D5A82A9}" type="slidenum">
              <a:rPr lang="en-GB"/>
              <a:pPr>
                <a:defRPr/>
              </a:pPr>
              <a:t>‹#›</a:t>
            </a:fld>
            <a:endParaRPr lang="en-GB"/>
          </a:p>
        </p:txBody>
      </p:sp>
    </p:spTree>
  </p:cSld>
  <p:clrMapOvr>
    <a:masterClrMapping/>
  </p:clrMapOvr>
</p:sldLayout>
</file>

<file path=ppt/slideLayouts/slideLayout9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r>
              <a:rPr lang="en-US"/>
              <a:t>Syntax – Mar 08, 2007 </a:t>
            </a:r>
          </a:p>
        </p:txBody>
      </p:sp>
      <p:sp>
        <p:nvSpPr>
          <p:cNvPr id="6" name="Rectangle 7"/>
          <p:cNvSpPr>
            <a:spLocks noGrp="1" noChangeArrowheads="1"/>
          </p:cNvSpPr>
          <p:nvPr>
            <p:ph type="ftr" sz="quarter" idx="11"/>
          </p:nvPr>
        </p:nvSpPr>
        <p:spPr>
          <a:ln/>
        </p:spPr>
        <p:txBody>
          <a:bodyPr/>
          <a:lstStyle>
            <a:lvl1pPr>
              <a:defRPr/>
            </a:lvl1pPr>
          </a:lstStyle>
          <a:p>
            <a:pPr>
              <a:defRPr/>
            </a:pPr>
            <a:fld id="{4C141DF6-56B2-454A-80A4-596110ACF4CF}" type="slidenum">
              <a:rPr lang="en-US"/>
              <a:pPr>
                <a:defRPr/>
              </a:pPr>
              <a:t>‹#›</a:t>
            </a:fld>
            <a:endParaRPr lang="en-US"/>
          </a:p>
        </p:txBody>
      </p:sp>
    </p:spTree>
  </p:cSld>
  <p:clrMapOvr>
    <a:masterClrMapping/>
  </p:clrMapOvr>
  <p:transition>
    <p:wipe dir="r"/>
  </p:transition>
</p:sldLayout>
</file>

<file path=ppt/slideLayouts/slideLayout9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r>
              <a:rPr lang="en-US"/>
              <a:t>Syntax – Mar 08, 2007 </a:t>
            </a:r>
          </a:p>
        </p:txBody>
      </p:sp>
      <p:sp>
        <p:nvSpPr>
          <p:cNvPr id="6" name="Rectangle 7"/>
          <p:cNvSpPr>
            <a:spLocks noGrp="1" noChangeArrowheads="1"/>
          </p:cNvSpPr>
          <p:nvPr>
            <p:ph type="ftr" sz="quarter" idx="11"/>
          </p:nvPr>
        </p:nvSpPr>
        <p:spPr>
          <a:ln/>
        </p:spPr>
        <p:txBody>
          <a:bodyPr/>
          <a:lstStyle>
            <a:lvl1pPr>
              <a:defRPr/>
            </a:lvl1pPr>
          </a:lstStyle>
          <a:p>
            <a:pPr>
              <a:defRPr/>
            </a:pPr>
            <a:fld id="{302D74FE-4E86-4FBB-B3B6-57CD7664DEC8}" type="slidenum">
              <a:rPr lang="en-US"/>
              <a:pPr>
                <a:defRPr/>
              </a:pPr>
              <a:t>‹#›</a:t>
            </a:fld>
            <a:endParaRPr lang="en-US"/>
          </a:p>
        </p:txBody>
      </p:sp>
    </p:spTree>
  </p:cSld>
  <p:clrMapOvr>
    <a:masterClrMapping/>
  </p:clrMapOvr>
  <p:transition>
    <p:wipe dir="r"/>
  </p:transition>
</p:sldLayout>
</file>

<file path=ppt/slideLayouts/slideLayout9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6"/>
          <p:cNvSpPr>
            <a:spLocks noGrp="1" noChangeArrowheads="1"/>
          </p:cNvSpPr>
          <p:nvPr>
            <p:ph type="dt" sz="half" idx="10"/>
          </p:nvPr>
        </p:nvSpPr>
        <p:spPr>
          <a:ln/>
        </p:spPr>
        <p:txBody>
          <a:bodyPr/>
          <a:lstStyle>
            <a:lvl1pPr>
              <a:defRPr/>
            </a:lvl1pPr>
          </a:lstStyle>
          <a:p>
            <a:pPr>
              <a:defRPr/>
            </a:pPr>
            <a:r>
              <a:rPr lang="en-US"/>
              <a:t>Syntax – Mar 08, 2007 </a:t>
            </a:r>
          </a:p>
        </p:txBody>
      </p:sp>
      <p:sp>
        <p:nvSpPr>
          <p:cNvPr id="5" name="Rectangle 7"/>
          <p:cNvSpPr>
            <a:spLocks noGrp="1" noChangeArrowheads="1"/>
          </p:cNvSpPr>
          <p:nvPr>
            <p:ph type="ftr" sz="quarter" idx="11"/>
          </p:nvPr>
        </p:nvSpPr>
        <p:spPr>
          <a:ln/>
        </p:spPr>
        <p:txBody>
          <a:bodyPr/>
          <a:lstStyle>
            <a:lvl1pPr>
              <a:defRPr/>
            </a:lvl1pPr>
          </a:lstStyle>
          <a:p>
            <a:pPr>
              <a:defRPr/>
            </a:pPr>
            <a:fld id="{C32B6908-9CA2-4BC5-9098-1E381C048F62}" type="slidenum">
              <a:rPr lang="en-US"/>
              <a:pPr>
                <a:defRPr/>
              </a:pPr>
              <a:t>‹#›</a:t>
            </a:fld>
            <a:endParaRPr lang="en-US"/>
          </a:p>
        </p:txBody>
      </p:sp>
    </p:spTree>
  </p:cSld>
  <p:clrMapOvr>
    <a:masterClrMapping/>
  </p:clrMapOvr>
  <p:transition>
    <p:wipe dir="r"/>
  </p:transition>
</p:sldLayout>
</file>

<file path=ppt/slideLayouts/slideLayout9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3375" y="400050"/>
            <a:ext cx="2092325" cy="53816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06400" y="400050"/>
            <a:ext cx="6124575" cy="53816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6"/>
          <p:cNvSpPr>
            <a:spLocks noGrp="1" noChangeArrowheads="1"/>
          </p:cNvSpPr>
          <p:nvPr>
            <p:ph type="dt" sz="half" idx="10"/>
          </p:nvPr>
        </p:nvSpPr>
        <p:spPr>
          <a:ln/>
        </p:spPr>
        <p:txBody>
          <a:bodyPr/>
          <a:lstStyle>
            <a:lvl1pPr>
              <a:defRPr/>
            </a:lvl1pPr>
          </a:lstStyle>
          <a:p>
            <a:pPr>
              <a:defRPr/>
            </a:pPr>
            <a:r>
              <a:rPr lang="en-US"/>
              <a:t>Syntax – Mar 08, 2007 </a:t>
            </a:r>
          </a:p>
        </p:txBody>
      </p:sp>
      <p:sp>
        <p:nvSpPr>
          <p:cNvPr id="5" name="Rectangle 7"/>
          <p:cNvSpPr>
            <a:spLocks noGrp="1" noChangeArrowheads="1"/>
          </p:cNvSpPr>
          <p:nvPr>
            <p:ph type="ftr" sz="quarter" idx="11"/>
          </p:nvPr>
        </p:nvSpPr>
        <p:spPr>
          <a:ln/>
        </p:spPr>
        <p:txBody>
          <a:bodyPr/>
          <a:lstStyle>
            <a:lvl1pPr>
              <a:defRPr/>
            </a:lvl1pPr>
          </a:lstStyle>
          <a:p>
            <a:pPr>
              <a:defRPr/>
            </a:pPr>
            <a:fld id="{56F8D6C2-10BF-4EB5-8176-41FFC9A48085}" type="slidenum">
              <a:rPr lang="en-US"/>
              <a:pPr>
                <a:defRPr/>
              </a:pPr>
              <a:t>‹#›</a:t>
            </a:fld>
            <a:endParaRPr lang="en-US"/>
          </a:p>
        </p:txBody>
      </p:sp>
    </p:spTree>
  </p:cSld>
  <p:clrMapOvr>
    <a:masterClrMapping/>
  </p:clrMapOvr>
  <p:transition>
    <p:wipe dir="r"/>
  </p:transition>
</p:sldLayout>
</file>

<file path=ppt/slideLayouts/slideLayout9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81"/>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5" name="Rectangle 5"/>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6" name="Rectangle 6"/>
          <p:cNvSpPr>
            <a:spLocks noGrp="1" noChangeArrowheads="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AE679CE5-2E63-4633-9DDB-1910ACEE2C9A}" type="slidenum">
              <a:rPr lang="en-GB"/>
              <a:pPr>
                <a:defRPr/>
              </a:pPr>
              <a:t>‹#›</a:t>
            </a:fld>
            <a:endParaRPr lang="en-GB"/>
          </a:p>
        </p:txBody>
      </p:sp>
    </p:spTree>
  </p:cSld>
  <p:clrMapOvr>
    <a:masterClrMapping/>
  </p:clrMapOvr>
</p:sldLayout>
</file>

<file path=ppt/slideLayouts/slideLayout9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5" name="Rectangle 5"/>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6" name="Rectangle 6"/>
          <p:cNvSpPr>
            <a:spLocks noGrp="1" noChangeArrowheads="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DC8F58B1-6521-4ADB-AFBD-ECABC7FF6D4B}" type="slidenum">
              <a:rPr lang="en-GB"/>
              <a:pPr>
                <a:defRPr/>
              </a:pPr>
              <a:t>‹#›</a:t>
            </a:fld>
            <a:endParaRPr lang="en-GB"/>
          </a:p>
        </p:txBody>
      </p:sp>
    </p:spTree>
  </p:cSld>
  <p:clrMapOvr>
    <a:masterClrMapping/>
  </p:clrMapOvr>
</p:sldLayout>
</file>

<file path=ppt/slideLayouts/slideLayout9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56"/>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5" name="Rectangle 5"/>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6" name="Rectangle 6"/>
          <p:cNvSpPr>
            <a:spLocks noGrp="1" noChangeArrowheads="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7D06E976-1157-4115-8571-7955101C7ED6}" type="slidenum">
              <a:rPr lang="en-GB"/>
              <a:pPr>
                <a:defRPr/>
              </a:pPr>
              <a:t>‹#›</a:t>
            </a:fld>
            <a:endParaRPr lang="en-GB"/>
          </a:p>
        </p:txBody>
      </p:sp>
    </p:spTree>
  </p:cSld>
  <p:clrMapOvr>
    <a:masterClrMapping/>
  </p:clrMapOvr>
</p:sldLayout>
</file>

<file path=ppt/slideLayouts/slideLayout9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6" name="Rectangle 5"/>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7" name="Rectangle 6"/>
          <p:cNvSpPr>
            <a:spLocks noGrp="1" noChangeArrowheads="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2880FDDF-3D57-4FB3-BBED-75FD6271F542}" type="slidenum">
              <a:rPr lang="en-GB"/>
              <a:pPr>
                <a:defRPr/>
              </a:pPr>
              <a:t>‹#›</a:t>
            </a:fld>
            <a:endParaRPr lang="en-GB"/>
          </a:p>
        </p:txBody>
      </p:sp>
    </p:spTree>
  </p:cSld>
  <p:clrMapOvr>
    <a:masterClrMapping/>
  </p:clrMapOvr>
</p:sldLayout>
</file>

<file path=ppt/slideLayouts/slideLayout9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15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8" name="Rectangle 5"/>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9" name="Rectangle 6"/>
          <p:cNvSpPr>
            <a:spLocks noGrp="1" noChangeArrowheads="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F76DF620-28EA-4E4B-8939-358447C9120A}" type="slidenum">
              <a:rPr lang="en-GB"/>
              <a:pPr>
                <a:defRPr/>
              </a:pPr>
              <a:t>‹#›</a:t>
            </a:fld>
            <a:endParaRPr lang="en-GB"/>
          </a:p>
        </p:txBody>
      </p:sp>
    </p:spTree>
  </p:cSld>
  <p:clrMapOvr>
    <a:masterClrMapping/>
  </p:clrMapOvr>
</p:sldLayout>
</file>

<file path=ppt/slideLayouts/slideLayout9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4" name="Rectangle 5"/>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5" name="Rectangle 6"/>
          <p:cNvSpPr>
            <a:spLocks noGrp="1" noChangeArrowheads="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77D5BDE1-009B-4F90-95E6-F663C9966101}" type="slidenum">
              <a:rPr lang="en-GB"/>
              <a:pPr>
                <a:defRPr/>
              </a:pPr>
              <a:t>‹#›</a:t>
            </a:fld>
            <a:endParaRPr lang="en-GB"/>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903B77D7-0D15-4EB4-9964-69A3018087AC}" type="slidenum">
              <a:rPr lang="en-GB"/>
              <a:pPr>
                <a:defRPr/>
              </a:pPr>
              <a:t>‹#›</a:t>
            </a:fld>
            <a:endParaRPr lang="en-GB"/>
          </a:p>
        </p:txBody>
      </p:sp>
    </p:spTree>
  </p:cSld>
  <p:clrMapOvr>
    <a:masterClrMapping/>
  </p:clrMapOvr>
</p:sldLayout>
</file>

<file path=ppt/slideLayouts/slideLayout9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3" name="Rectangle 5"/>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4" name="Rectangle 6"/>
          <p:cNvSpPr>
            <a:spLocks noGrp="1" noChangeArrowheads="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C6A9A368-67A4-41CC-AEAF-E85EE57C805E}" type="slidenum">
              <a:rPr lang="en-GB"/>
              <a:pPr>
                <a:defRPr/>
              </a:pPr>
              <a:t>‹#›</a:t>
            </a:fld>
            <a:endParaRPr lang="en-GB"/>
          </a:p>
        </p:txBody>
      </p:sp>
    </p:spTree>
  </p:cSld>
  <p:clrMapOvr>
    <a:masterClrMapping/>
  </p:clrMapOvr>
</p:sldLayout>
</file>

<file path=ppt/slideLayouts/slideLayout9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30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6" name="Rectangle 5"/>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7" name="Rectangle 6"/>
          <p:cNvSpPr>
            <a:spLocks noGrp="1" noChangeArrowheads="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2DC22E14-0701-49E2-AC40-DFFA9FD49E93}" type="slidenum">
              <a:rPr lang="en-GB"/>
              <a:pPr>
                <a:defRPr/>
              </a:pPr>
              <a:t>‹#›</a:t>
            </a:fld>
            <a:endParaRPr lang="en-GB"/>
          </a:p>
        </p:txBody>
      </p:sp>
    </p:spTree>
  </p:cSld>
  <p:clrMapOvr>
    <a:masterClrMapping/>
  </p:clrMapOvr>
</p:sldLayout>
</file>

<file path=ppt/slideLayouts/slideLayout9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6" name="Rectangle 5"/>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7" name="Rectangle 6"/>
          <p:cNvSpPr>
            <a:spLocks noGrp="1" noChangeArrowheads="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90D1F97F-0E3D-4DE7-B32B-7091CC4BA35F}" type="slidenum">
              <a:rPr lang="en-GB"/>
              <a:pPr>
                <a:defRPr/>
              </a:pPr>
              <a:t>‹#›</a:t>
            </a:fld>
            <a:endParaRPr lang="en-GB"/>
          </a:p>
        </p:txBody>
      </p:sp>
    </p:spTree>
  </p:cSld>
  <p:clrMapOvr>
    <a:masterClrMapping/>
  </p:clrMapOvr>
</p:sldLayout>
</file>

<file path=ppt/slideLayouts/slideLayout9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5" name="Rectangle 5"/>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6" name="Rectangle 6"/>
          <p:cNvSpPr>
            <a:spLocks noGrp="1" noChangeArrowheads="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4B32EC8B-5292-42EB-BF45-791514281C08}" type="slidenum">
              <a:rPr lang="en-GB"/>
              <a:pPr>
                <a:defRPr/>
              </a:pPr>
              <a:t>‹#›</a:t>
            </a:fld>
            <a:endParaRPr lang="en-GB"/>
          </a:p>
        </p:txBody>
      </p:sp>
    </p:spTree>
  </p:cSld>
  <p:clrMapOvr>
    <a:masterClrMapping/>
  </p:clrMapOvr>
</p:sldLayout>
</file>

<file path=ppt/slideLayouts/slideLayout9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894"/>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89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5" name="Rectangle 5"/>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6" name="Rectangle 6"/>
          <p:cNvSpPr>
            <a:spLocks noGrp="1" noChangeArrowheads="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4237B9E4-BAFE-4E09-8084-2214B3EF4415}" type="slidenum">
              <a:rPr lang="en-GB"/>
              <a:pPr>
                <a:defRPr/>
              </a:pPr>
              <a:t>‹#›</a:t>
            </a:fld>
            <a:endParaRPr lang="en-GB"/>
          </a:p>
        </p:txBody>
      </p:sp>
    </p:spTree>
  </p:cSld>
  <p:clrMapOvr>
    <a:masterClrMapping/>
  </p:clrMapOvr>
</p:sldLayout>
</file>

<file path=ppt/slideLayouts/slideLayout9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fld id="{A9F03B85-2E7B-40C6-8F0E-0846AAA8C5A6}" type="datetimeFigureOut">
              <a:rPr lang="en-GB"/>
              <a:pPr>
                <a:defRPr/>
              </a:pPr>
              <a:t>10/12/2016</a:t>
            </a:fld>
            <a:endParaRPr lang="en-GB"/>
          </a:p>
        </p:txBody>
      </p:sp>
      <p:sp>
        <p:nvSpPr>
          <p:cNvPr id="5" name="Footer Placeholder 4"/>
          <p:cNvSpPr>
            <a:spLocks noGrp="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6" name="Slide Number Placeholder 5"/>
          <p:cNvSpPr>
            <a:spLocks noGrp="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28BED968-A253-4CD2-86B9-ECF6C7D3D400}" type="slidenum">
              <a:rPr lang="en-GB" altLang="en-US"/>
              <a:pPr>
                <a:defRPr/>
              </a:pPr>
              <a:t>‹#›</a:t>
            </a:fld>
            <a:endParaRPr lang="en-GB" altLang="en-US"/>
          </a:p>
        </p:txBody>
      </p:sp>
    </p:spTree>
  </p:cSld>
  <p:clrMapOvr>
    <a:masterClrMapping/>
  </p:clrMapOvr>
  <p:transition spd="slow">
    <p:wipe/>
  </p:transition>
</p:sldLayout>
</file>

<file path=ppt/slideLayouts/slideLayout9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fld id="{458EBAAB-A899-46FF-A5DA-5A95BD4AA4E5}" type="datetimeFigureOut">
              <a:rPr lang="en-GB"/>
              <a:pPr>
                <a:defRPr/>
              </a:pPr>
              <a:t>10/12/2016</a:t>
            </a:fld>
            <a:endParaRPr lang="en-GB"/>
          </a:p>
        </p:txBody>
      </p:sp>
      <p:sp>
        <p:nvSpPr>
          <p:cNvPr id="5" name="Footer Placeholder 4"/>
          <p:cNvSpPr>
            <a:spLocks noGrp="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6" name="Slide Number Placeholder 5"/>
          <p:cNvSpPr>
            <a:spLocks noGrp="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9C59A72B-8F0D-45D3-9FFC-5368DC9B2C02}" type="slidenum">
              <a:rPr lang="en-GB" altLang="en-US"/>
              <a:pPr>
                <a:defRPr/>
              </a:pPr>
              <a:t>‹#›</a:t>
            </a:fld>
            <a:endParaRPr lang="en-GB" altLang="en-US"/>
          </a:p>
        </p:txBody>
      </p:sp>
    </p:spTree>
  </p:cSld>
  <p:clrMapOvr>
    <a:masterClrMapping/>
  </p:clrMapOvr>
  <p:transition spd="slow">
    <p:wipe/>
  </p:transition>
</p:sldLayout>
</file>

<file path=ppt/slideLayouts/slideLayout9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55"/>
            <a:ext cx="7886700" cy="2852737"/>
          </a:xfrm>
        </p:spPr>
        <p:txBody>
          <a:bodyPr anchor="b"/>
          <a:lstStyle>
            <a:lvl1pPr>
              <a:defRPr sz="4500"/>
            </a:lvl1pPr>
          </a:lstStyle>
          <a:p>
            <a:r>
              <a:rPr lang="en-US" smtClean="0"/>
              <a:t>Click to edit Master title style</a:t>
            </a:r>
            <a:endParaRPr lang="en-GB"/>
          </a:p>
        </p:txBody>
      </p:sp>
      <p:sp>
        <p:nvSpPr>
          <p:cNvPr id="3" name="Text Placeholder 2"/>
          <p:cNvSpPr>
            <a:spLocks noGrp="1"/>
          </p:cNvSpPr>
          <p:nvPr>
            <p:ph type="body" idx="1"/>
          </p:nvPr>
        </p:nvSpPr>
        <p:spPr>
          <a:xfrm>
            <a:off x="623888" y="4589480"/>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fld id="{1FDA79DA-C069-4D27-859C-C01C5B70707B}" type="datetimeFigureOut">
              <a:rPr lang="en-GB"/>
              <a:pPr>
                <a:defRPr/>
              </a:pPr>
              <a:t>10/12/2016</a:t>
            </a:fld>
            <a:endParaRPr lang="en-GB"/>
          </a:p>
        </p:txBody>
      </p:sp>
      <p:sp>
        <p:nvSpPr>
          <p:cNvPr id="5" name="Footer Placeholder 4"/>
          <p:cNvSpPr>
            <a:spLocks noGrp="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6" name="Slide Number Placeholder 5"/>
          <p:cNvSpPr>
            <a:spLocks noGrp="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B3501F0E-65D4-4B8F-B292-363EF9476756}" type="slidenum">
              <a:rPr lang="en-GB" altLang="en-US"/>
              <a:pPr>
                <a:defRPr/>
              </a:pPr>
              <a:t>‹#›</a:t>
            </a:fld>
            <a:endParaRPr lang="en-GB" altLang="en-US"/>
          </a:p>
        </p:txBody>
      </p:sp>
    </p:spTree>
  </p:cSld>
  <p:clrMapOvr>
    <a:masterClrMapping/>
  </p:clrMapOvr>
  <p:transition spd="slow">
    <p:wipe/>
  </p:transition>
</p:sldLayout>
</file>

<file path=ppt/slideLayouts/slideLayout9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fld id="{6DFA8A8B-991B-44C2-B282-DB315C0E6744}" type="datetimeFigureOut">
              <a:rPr lang="en-GB"/>
              <a:pPr>
                <a:defRPr/>
              </a:pPr>
              <a:t>10/12/2016</a:t>
            </a:fld>
            <a:endParaRPr lang="en-GB"/>
          </a:p>
        </p:txBody>
      </p:sp>
      <p:sp>
        <p:nvSpPr>
          <p:cNvPr id="6" name="Footer Placeholder 4"/>
          <p:cNvSpPr>
            <a:spLocks noGrp="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7" name="Slide Number Placeholder 5"/>
          <p:cNvSpPr>
            <a:spLocks noGrp="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8EF0C0C5-ED26-4526-B050-0D38EEBE2A8F}" type="slidenum">
              <a:rPr lang="en-GB" altLang="en-US"/>
              <a:pPr>
                <a:defRPr/>
              </a:pPr>
              <a:t>‹#›</a:t>
            </a:fld>
            <a:endParaRPr lang="en-GB" altLang="en-US"/>
          </a:p>
        </p:txBody>
      </p:sp>
    </p:spTree>
  </p:cSld>
  <p:clrMapOvr>
    <a:masterClrMapping/>
  </p:clrMapOvr>
  <p:transition spd="slow">
    <p:wipe/>
  </p:transition>
</p:sldLayout>
</file>

<file path=ppt/slideLayouts/slideLayout9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fld id="{C17FE9DA-9879-431D-8930-FAB176C88406}" type="datetimeFigureOut">
              <a:rPr lang="en-GB"/>
              <a:pPr>
                <a:defRPr/>
              </a:pPr>
              <a:t>10/12/2016</a:t>
            </a:fld>
            <a:endParaRPr lang="en-GB"/>
          </a:p>
        </p:txBody>
      </p:sp>
      <p:sp>
        <p:nvSpPr>
          <p:cNvPr id="8" name="Footer Placeholder 4"/>
          <p:cNvSpPr>
            <a:spLocks noGrp="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9" name="Slide Number Placeholder 5"/>
          <p:cNvSpPr>
            <a:spLocks noGrp="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E97713C5-9AD9-4883-AC78-A7343127D2DE}" type="slidenum">
              <a:rPr lang="en-GB" altLang="en-US"/>
              <a:pPr>
                <a:defRPr/>
              </a:pPr>
              <a:t>‹#›</a:t>
            </a:fld>
            <a:endParaRPr lang="en-GB" altLang="en-US"/>
          </a:p>
        </p:txBody>
      </p:sp>
    </p:spTree>
  </p:cSld>
  <p:clrMapOvr>
    <a:masterClrMapping/>
  </p:clrMapOvr>
  <p:transition spd="slow">
    <p:wip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48200" y="3938595"/>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Rectangle 4"/>
          <p:cNvSpPr>
            <a:spLocks noGrp="1" noChangeArrowheads="1"/>
          </p:cNvSpPr>
          <p:nvPr>
            <p:ph type="dt" sz="half" idx="10"/>
          </p:nvPr>
        </p:nvSpPr>
        <p:spPr>
          <a:ln/>
        </p:spPr>
        <p:txBody>
          <a:bodyPr/>
          <a:lstStyle>
            <a:lvl1pPr>
              <a:defRPr/>
            </a:lvl1pPr>
          </a:lstStyle>
          <a:p>
            <a:pPr>
              <a:defRPr/>
            </a:pPr>
            <a:endParaRPr lang="en-GB"/>
          </a:p>
        </p:txBody>
      </p:sp>
      <p:sp>
        <p:nvSpPr>
          <p:cNvPr id="7" name="Rectangle 5"/>
          <p:cNvSpPr>
            <a:spLocks noGrp="1" noChangeArrowheads="1"/>
          </p:cNvSpPr>
          <p:nvPr>
            <p:ph type="ftr" sz="quarter" idx="11"/>
          </p:nvPr>
        </p:nvSpPr>
        <p:spPr>
          <a:ln/>
        </p:spPr>
        <p:txBody>
          <a:bodyPr/>
          <a:lstStyle>
            <a:lvl1pPr>
              <a:defRPr/>
            </a:lvl1pPr>
          </a:lstStyle>
          <a:p>
            <a:pPr>
              <a:defRPr/>
            </a:pPr>
            <a:endParaRPr lang="en-GB"/>
          </a:p>
        </p:txBody>
      </p:sp>
      <p:sp>
        <p:nvSpPr>
          <p:cNvPr id="8" name="Rectangle 6"/>
          <p:cNvSpPr>
            <a:spLocks noGrp="1" noChangeArrowheads="1"/>
          </p:cNvSpPr>
          <p:nvPr>
            <p:ph type="sldNum" sz="quarter" idx="12"/>
          </p:nvPr>
        </p:nvSpPr>
        <p:spPr>
          <a:ln/>
        </p:spPr>
        <p:txBody>
          <a:bodyPr/>
          <a:lstStyle>
            <a:lvl1pPr>
              <a:defRPr/>
            </a:lvl1pPr>
          </a:lstStyle>
          <a:p>
            <a:pPr>
              <a:defRPr/>
            </a:pPr>
            <a:fld id="{03219A22-A595-4D4F-BF53-977180B8B86C}" type="slidenum">
              <a:rPr lang="en-GB"/>
              <a:pPr>
                <a:defRPr/>
              </a:pPr>
              <a:t>‹#›</a:t>
            </a:fld>
            <a:endParaRPr lang="en-GB"/>
          </a:p>
        </p:txBody>
      </p:sp>
    </p:spTree>
  </p:cSld>
  <p:clrMapOvr>
    <a:masterClrMapping/>
  </p:clrMapOvr>
</p:sldLayout>
</file>

<file path=ppt/slideLayouts/slideLayout9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fld id="{F3A920DA-9AA5-48C9-ADF7-5DF284BA62E7}" type="datetimeFigureOut">
              <a:rPr lang="en-GB"/>
              <a:pPr>
                <a:defRPr/>
              </a:pPr>
              <a:t>10/12/2016</a:t>
            </a:fld>
            <a:endParaRPr lang="en-GB"/>
          </a:p>
        </p:txBody>
      </p:sp>
      <p:sp>
        <p:nvSpPr>
          <p:cNvPr id="4" name="Footer Placeholder 4"/>
          <p:cNvSpPr>
            <a:spLocks noGrp="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5" name="Slide Number Placeholder 5"/>
          <p:cNvSpPr>
            <a:spLocks noGrp="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AAC31840-8E39-492F-953C-86879F0A0F5E}" type="slidenum">
              <a:rPr lang="en-GB" altLang="en-US"/>
              <a:pPr>
                <a:defRPr/>
              </a:pPr>
              <a:t>‹#›</a:t>
            </a:fld>
            <a:endParaRPr lang="en-GB" altLang="en-US"/>
          </a:p>
        </p:txBody>
      </p:sp>
    </p:spTree>
  </p:cSld>
  <p:clrMapOvr>
    <a:masterClrMapping/>
  </p:clrMapOvr>
  <p:transition spd="slow">
    <p:wipe/>
  </p:transition>
</p:sldLayout>
</file>

<file path=ppt/slideLayouts/slideLayout9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fld id="{9F57CDF0-D040-4CFC-B0E7-1C499C3D11A7}" type="datetimeFigureOut">
              <a:rPr lang="en-GB"/>
              <a:pPr>
                <a:defRPr/>
              </a:pPr>
              <a:t>10/12/2016</a:t>
            </a:fld>
            <a:endParaRPr lang="en-GB"/>
          </a:p>
        </p:txBody>
      </p:sp>
      <p:sp>
        <p:nvSpPr>
          <p:cNvPr id="3" name="Footer Placeholder 4"/>
          <p:cNvSpPr>
            <a:spLocks noGrp="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4" name="Slide Number Placeholder 5"/>
          <p:cNvSpPr>
            <a:spLocks noGrp="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BCBCE390-96F4-4646-9C7B-4B918FDE7C13}" type="slidenum">
              <a:rPr lang="en-GB" altLang="en-US"/>
              <a:pPr>
                <a:defRPr/>
              </a:pPr>
              <a:t>‹#›</a:t>
            </a:fld>
            <a:endParaRPr lang="en-GB" altLang="en-US"/>
          </a:p>
        </p:txBody>
      </p:sp>
    </p:spTree>
  </p:cSld>
  <p:clrMapOvr>
    <a:masterClrMapping/>
  </p:clrMapOvr>
  <p:transition spd="slow">
    <p:wipe/>
  </p:transition>
</p:sldLayout>
</file>

<file path=ppt/slideLayouts/slideLayout9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GB"/>
          </a:p>
        </p:txBody>
      </p:sp>
      <p:sp>
        <p:nvSpPr>
          <p:cNvPr id="3" name="Content Placeholder 2"/>
          <p:cNvSpPr>
            <a:spLocks noGrp="1"/>
          </p:cNvSpPr>
          <p:nvPr>
            <p:ph idx="1"/>
          </p:nvPr>
        </p:nvSpPr>
        <p:spPr>
          <a:xfrm>
            <a:off x="3887391" y="987442"/>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fld id="{03FBECEB-8E92-4D1B-8B05-B30E84769B07}" type="datetimeFigureOut">
              <a:rPr lang="en-GB"/>
              <a:pPr>
                <a:defRPr/>
              </a:pPr>
              <a:t>10/12/2016</a:t>
            </a:fld>
            <a:endParaRPr lang="en-GB"/>
          </a:p>
        </p:txBody>
      </p:sp>
      <p:sp>
        <p:nvSpPr>
          <p:cNvPr id="6" name="Footer Placeholder 4"/>
          <p:cNvSpPr>
            <a:spLocks noGrp="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7" name="Slide Number Placeholder 5"/>
          <p:cNvSpPr>
            <a:spLocks noGrp="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D5A42F57-4F6F-461F-8082-858924123D9B}" type="slidenum">
              <a:rPr lang="en-GB" altLang="en-US"/>
              <a:pPr>
                <a:defRPr/>
              </a:pPr>
              <a:t>‹#›</a:t>
            </a:fld>
            <a:endParaRPr lang="en-GB" altLang="en-US"/>
          </a:p>
        </p:txBody>
      </p:sp>
    </p:spTree>
  </p:cSld>
  <p:clrMapOvr>
    <a:masterClrMapping/>
  </p:clrMapOvr>
  <p:transition spd="slow">
    <p:wipe/>
  </p:transition>
</p:sldLayout>
</file>

<file path=ppt/slideLayouts/slideLayout9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GB"/>
          </a:p>
        </p:txBody>
      </p:sp>
      <p:sp>
        <p:nvSpPr>
          <p:cNvPr id="3" name="Picture Placeholder 2"/>
          <p:cNvSpPr>
            <a:spLocks noGrp="1"/>
          </p:cNvSpPr>
          <p:nvPr>
            <p:ph type="pic" idx="1"/>
          </p:nvPr>
        </p:nvSpPr>
        <p:spPr>
          <a:xfrm>
            <a:off x="3887391" y="987442"/>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endParaRPr lang="en-GB" noProof="0" smtClean="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fld id="{4460A72F-9EF4-4331-9575-26D43D97A2A2}" type="datetimeFigureOut">
              <a:rPr lang="en-GB"/>
              <a:pPr>
                <a:defRPr/>
              </a:pPr>
              <a:t>10/12/2016</a:t>
            </a:fld>
            <a:endParaRPr lang="en-GB"/>
          </a:p>
        </p:txBody>
      </p:sp>
      <p:sp>
        <p:nvSpPr>
          <p:cNvPr id="6" name="Footer Placeholder 4"/>
          <p:cNvSpPr>
            <a:spLocks noGrp="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7" name="Slide Number Placeholder 5"/>
          <p:cNvSpPr>
            <a:spLocks noGrp="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7B4DEB9F-BB80-45B3-B84E-2AC891D63FB6}" type="slidenum">
              <a:rPr lang="en-GB" altLang="en-US"/>
              <a:pPr>
                <a:defRPr/>
              </a:pPr>
              <a:t>‹#›</a:t>
            </a:fld>
            <a:endParaRPr lang="en-GB" altLang="en-US"/>
          </a:p>
        </p:txBody>
      </p:sp>
    </p:spTree>
  </p:cSld>
  <p:clrMapOvr>
    <a:masterClrMapping/>
  </p:clrMapOvr>
  <p:transition spd="slow">
    <p:wipe/>
  </p:transition>
</p:sldLayout>
</file>

<file path=ppt/slideLayouts/slideLayout9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fld id="{5F462EF5-9DC9-491B-9F34-2156AE1F32F0}" type="datetimeFigureOut">
              <a:rPr lang="en-GB"/>
              <a:pPr>
                <a:defRPr/>
              </a:pPr>
              <a:t>10/12/2016</a:t>
            </a:fld>
            <a:endParaRPr lang="en-GB"/>
          </a:p>
        </p:txBody>
      </p:sp>
      <p:sp>
        <p:nvSpPr>
          <p:cNvPr id="5" name="Footer Placeholder 4"/>
          <p:cNvSpPr>
            <a:spLocks noGrp="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6" name="Slide Number Placeholder 5"/>
          <p:cNvSpPr>
            <a:spLocks noGrp="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854ACF9B-F898-4A91-8995-5A5DDE9FA892}" type="slidenum">
              <a:rPr lang="en-GB" altLang="en-US"/>
              <a:pPr>
                <a:defRPr/>
              </a:pPr>
              <a:t>‹#›</a:t>
            </a:fld>
            <a:endParaRPr lang="en-GB" altLang="en-US"/>
          </a:p>
        </p:txBody>
      </p:sp>
    </p:spTree>
  </p:cSld>
  <p:clrMapOvr>
    <a:masterClrMapping/>
  </p:clrMapOvr>
  <p:transition spd="slow">
    <p:wipe/>
  </p:transition>
</p:sldLayout>
</file>

<file path=ppt/slideLayouts/slideLayout9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fld id="{959705C7-6C85-482A-969D-73D3512C049C}" type="datetimeFigureOut">
              <a:rPr lang="en-GB"/>
              <a:pPr>
                <a:defRPr/>
              </a:pPr>
              <a:t>10/12/2016</a:t>
            </a:fld>
            <a:endParaRPr lang="en-GB"/>
          </a:p>
        </p:txBody>
      </p:sp>
      <p:sp>
        <p:nvSpPr>
          <p:cNvPr id="5" name="Footer Placeholder 4"/>
          <p:cNvSpPr>
            <a:spLocks noGrp="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6" name="Slide Number Placeholder 5"/>
          <p:cNvSpPr>
            <a:spLocks noGrp="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9E83371C-C355-4521-A38B-51AA0B5D2A7C}" type="slidenum">
              <a:rPr lang="en-GB" altLang="en-US"/>
              <a:pPr>
                <a:defRPr/>
              </a:pPr>
              <a:t>‹#›</a:t>
            </a:fld>
            <a:endParaRPr lang="en-GB" altLang="en-US"/>
          </a:p>
        </p:txBody>
      </p:sp>
    </p:spTree>
  </p:cSld>
  <p:clrMapOvr>
    <a:masterClrMapping/>
  </p:clrMapOvr>
  <p:transition spd="slow">
    <p:wipe/>
  </p:transition>
</p:sldLayout>
</file>

<file path=ppt/slideLayouts/slideLayout9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7FF60FEB-1549-4F53-AF14-B9D2A8D766CA}" type="datetimeFigureOut">
              <a:rPr lang="en-GB"/>
              <a:pPr>
                <a:defRPr/>
              </a:pPr>
              <a:t>10/12/2016</a:t>
            </a:fld>
            <a:endParaRPr lang="en-GB"/>
          </a:p>
        </p:txBody>
      </p:sp>
      <p:sp>
        <p:nvSpPr>
          <p:cNvPr id="5" name="Footer Placeholder 4"/>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4971CF5C-372A-450E-9097-83E9AD14AF7A}" type="slidenum">
              <a:rPr lang="en-GB"/>
              <a:pPr>
                <a:defRPr/>
              </a:pPr>
              <a:t>‹#›</a:t>
            </a:fld>
            <a:endParaRPr lang="en-GB"/>
          </a:p>
        </p:txBody>
      </p:sp>
    </p:spTree>
  </p:cSld>
  <p:clrMapOvr>
    <a:masterClrMapping/>
  </p:clrMapOvr>
</p:sldLayout>
</file>

<file path=ppt/slideLayouts/slideLayout9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4C7D0A31-535C-4F10-91EF-C96097C9F7BC}" type="datetimeFigureOut">
              <a:rPr lang="en-GB"/>
              <a:pPr>
                <a:defRPr/>
              </a:pPr>
              <a:t>10/12/2016</a:t>
            </a:fld>
            <a:endParaRPr lang="en-GB"/>
          </a:p>
        </p:txBody>
      </p:sp>
      <p:sp>
        <p:nvSpPr>
          <p:cNvPr id="5" name="Footer Placeholder 4"/>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1947D1C6-7DB3-4169-9C70-CD367D9AA25D}" type="slidenum">
              <a:rPr lang="en-GB"/>
              <a:pPr>
                <a:defRPr/>
              </a:pPr>
              <a:t>‹#›</a:t>
            </a:fld>
            <a:endParaRPr lang="en-GB"/>
          </a:p>
        </p:txBody>
      </p:sp>
    </p:spTree>
  </p:cSld>
  <p:clrMapOvr>
    <a:masterClrMapping/>
  </p:clrMapOvr>
</p:sldLayout>
</file>

<file path=ppt/slideLayouts/slideLayout9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9"/>
            <a:ext cx="78867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623888" y="458947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9B190672-D8D5-4070-9D8A-82FADD61E958}" type="datetimeFigureOut">
              <a:rPr lang="en-GB"/>
              <a:pPr>
                <a:defRPr/>
              </a:pPr>
              <a:t>10/12/2016</a:t>
            </a:fld>
            <a:endParaRPr lang="en-GB"/>
          </a:p>
        </p:txBody>
      </p:sp>
      <p:sp>
        <p:nvSpPr>
          <p:cNvPr id="5" name="Footer Placeholder 4"/>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CFCF6B5D-3040-4E0B-9CE4-2F3992347031}" type="slidenum">
              <a:rPr lang="en-GB"/>
              <a:pPr>
                <a:defRPr/>
              </a:pPr>
              <a:t>‹#›</a:t>
            </a:fld>
            <a:endParaRPr lang="en-GB"/>
          </a:p>
        </p:txBody>
      </p:sp>
    </p:spTree>
  </p:cSld>
  <p:clrMapOvr>
    <a:masterClrMapping/>
  </p:clrMapOvr>
</p:sldLayout>
</file>

<file path=ppt/slideLayouts/slideLayout9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C585A3B1-25D4-4AA3-AC8B-F8D85C0FC402}" type="datetimeFigureOut">
              <a:rPr lang="en-GB"/>
              <a:pPr>
                <a:defRPr/>
              </a:pPr>
              <a:t>10/12/2016</a:t>
            </a:fld>
            <a:endParaRPr lang="en-GB"/>
          </a:p>
        </p:txBody>
      </p:sp>
      <p:sp>
        <p:nvSpPr>
          <p:cNvPr id="6" name="Footer Placeholder 5"/>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GB"/>
          </a:p>
        </p:txBody>
      </p:sp>
      <p:sp>
        <p:nvSpPr>
          <p:cNvPr id="7" name="Slide Number Placeholder 6"/>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92581849-9B0C-4F73-8E0E-D578B4FD875D}" type="slidenum">
              <a:rPr lang="en-GB"/>
              <a:pPr>
                <a:defRPr/>
              </a:pPr>
              <a:t>‹#›</a:t>
            </a:fld>
            <a:endParaRPr lang="en-GB"/>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Chart Placeholder 2"/>
          <p:cNvSpPr>
            <a:spLocks noGrp="1"/>
          </p:cNvSpPr>
          <p:nvPr>
            <p:ph type="chart" idx="1"/>
          </p:nvPr>
        </p:nvSpPr>
        <p:spPr>
          <a:xfrm>
            <a:off x="457200" y="1600206"/>
            <a:ext cx="8229600" cy="4525963"/>
          </a:xfrm>
        </p:spPr>
        <p:txBody>
          <a:bodyPr/>
          <a:lstStyle/>
          <a:p>
            <a:pPr lvl="0"/>
            <a:r>
              <a:rPr lang="en-US" noProof="0" smtClean="0"/>
              <a:t>Click icon to add chart</a:t>
            </a:r>
            <a:endParaRPr lang="en-GB"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FBD6F750-7051-468A-BF5A-95D042BD6CA3}" type="slidenum">
              <a:rPr lang="en-GB"/>
              <a:pPr>
                <a:defRPr/>
              </a:pPr>
              <a:t>‹#›</a:t>
            </a:fld>
            <a:endParaRPr lang="en-GB"/>
          </a:p>
        </p:txBody>
      </p:sp>
    </p:spTree>
  </p:cSld>
  <p:clrMapOvr>
    <a:masterClrMapping/>
  </p:clrMapOvr>
</p:sldLayout>
</file>

<file path=ppt/slideLayouts/slideLayout9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CBED7F9E-A533-4772-9A5C-02D4E3EAE56E}" type="datetimeFigureOut">
              <a:rPr lang="en-GB"/>
              <a:pPr>
                <a:defRPr/>
              </a:pPr>
              <a:t>10/12/2016</a:t>
            </a:fld>
            <a:endParaRPr lang="en-GB"/>
          </a:p>
        </p:txBody>
      </p:sp>
      <p:sp>
        <p:nvSpPr>
          <p:cNvPr id="8" name="Footer Placeholder 7"/>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GB"/>
          </a:p>
        </p:txBody>
      </p:sp>
      <p:sp>
        <p:nvSpPr>
          <p:cNvPr id="9" name="Slide Number Placeholder 8"/>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214A7DD2-E014-4491-8EEA-93081CFCFF0E}" type="slidenum">
              <a:rPr lang="en-GB"/>
              <a:pPr>
                <a:defRPr/>
              </a:pPr>
              <a:t>‹#›</a:t>
            </a:fld>
            <a:endParaRPr lang="en-GB"/>
          </a:p>
        </p:txBody>
      </p:sp>
    </p:spTree>
  </p:cSld>
  <p:clrMapOvr>
    <a:masterClrMapping/>
  </p:clrMapOvr>
</p:sldLayout>
</file>

<file path=ppt/slideLayouts/slideLayout9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DD3399E0-95F1-497D-868A-DAD10A149093}" type="datetimeFigureOut">
              <a:rPr lang="en-GB"/>
              <a:pPr>
                <a:defRPr/>
              </a:pPr>
              <a:t>10/12/2016</a:t>
            </a:fld>
            <a:endParaRPr lang="en-GB"/>
          </a:p>
        </p:txBody>
      </p:sp>
      <p:sp>
        <p:nvSpPr>
          <p:cNvPr id="4" name="Footer Placeholder 3"/>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GB"/>
          </a:p>
        </p:txBody>
      </p:sp>
      <p:sp>
        <p:nvSpPr>
          <p:cNvPr id="5" name="Slide Number Placeholder 4"/>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407D61FB-E249-492C-8E2B-A76D7C0AB209}" type="slidenum">
              <a:rPr lang="en-GB"/>
              <a:pPr>
                <a:defRPr/>
              </a:pPr>
              <a:t>‹#›</a:t>
            </a:fld>
            <a:endParaRPr lang="en-GB"/>
          </a:p>
        </p:txBody>
      </p:sp>
    </p:spTree>
  </p:cSld>
  <p:clrMapOvr>
    <a:masterClrMapping/>
  </p:clrMapOvr>
</p:sldLayout>
</file>

<file path=ppt/slideLayouts/slideLayout9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E74F30B1-9B2C-4DA6-9DC3-9A2211305C4E}" type="datetimeFigureOut">
              <a:rPr lang="en-GB"/>
              <a:pPr>
                <a:defRPr/>
              </a:pPr>
              <a:t>10/12/2016</a:t>
            </a:fld>
            <a:endParaRPr lang="en-GB"/>
          </a:p>
        </p:txBody>
      </p:sp>
      <p:sp>
        <p:nvSpPr>
          <p:cNvPr id="3" name="Footer Placeholder 2"/>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GB"/>
          </a:p>
        </p:txBody>
      </p:sp>
      <p:sp>
        <p:nvSpPr>
          <p:cNvPr id="4" name="Slide Number Placeholder 3"/>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8E01C952-FCB2-4DF0-844A-B724D516CF6B}" type="slidenum">
              <a:rPr lang="en-GB"/>
              <a:pPr>
                <a:defRPr/>
              </a:pPr>
              <a:t>‹#›</a:t>
            </a:fld>
            <a:endParaRPr lang="en-GB"/>
          </a:p>
        </p:txBody>
      </p:sp>
    </p:spTree>
  </p:cSld>
  <p:clrMapOvr>
    <a:masterClrMapping/>
  </p:clrMapOvr>
</p:sldLayout>
</file>

<file path=ppt/slideLayouts/slideLayout9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3887391" y="98743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27BF1CE5-226B-4A7C-B910-E1BCEC8E4BDE}" type="datetimeFigureOut">
              <a:rPr lang="en-GB"/>
              <a:pPr>
                <a:defRPr/>
              </a:pPr>
              <a:t>10/12/2016</a:t>
            </a:fld>
            <a:endParaRPr lang="en-GB"/>
          </a:p>
        </p:txBody>
      </p:sp>
      <p:sp>
        <p:nvSpPr>
          <p:cNvPr id="6" name="Footer Placeholder 5"/>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GB"/>
          </a:p>
        </p:txBody>
      </p:sp>
      <p:sp>
        <p:nvSpPr>
          <p:cNvPr id="7" name="Slide Number Placeholder 6"/>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4E68F7BA-F787-4023-8D30-BDCFD1FAFB3D}" type="slidenum">
              <a:rPr lang="en-GB"/>
              <a:pPr>
                <a:defRPr/>
              </a:pPr>
              <a:t>‹#›</a:t>
            </a:fld>
            <a:endParaRPr lang="en-GB"/>
          </a:p>
        </p:txBody>
      </p:sp>
    </p:spTree>
  </p:cSld>
  <p:clrMapOvr>
    <a:masterClrMapping/>
  </p:clrMapOvr>
</p:sldLayout>
</file>

<file path=ppt/slideLayouts/slideLayout9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3887391" y="98743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C1F01E6E-9700-4705-B76A-F5EC476C6FC7}" type="datetimeFigureOut">
              <a:rPr lang="en-GB"/>
              <a:pPr>
                <a:defRPr/>
              </a:pPr>
              <a:t>10/12/2016</a:t>
            </a:fld>
            <a:endParaRPr lang="en-GB"/>
          </a:p>
        </p:txBody>
      </p:sp>
      <p:sp>
        <p:nvSpPr>
          <p:cNvPr id="6" name="Footer Placeholder 5"/>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GB"/>
          </a:p>
        </p:txBody>
      </p:sp>
      <p:sp>
        <p:nvSpPr>
          <p:cNvPr id="7" name="Slide Number Placeholder 6"/>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2F6C617A-3496-4B5E-8414-C5D4031AC8C3}" type="slidenum">
              <a:rPr lang="en-GB"/>
              <a:pPr>
                <a:defRPr/>
              </a:pPr>
              <a:t>‹#›</a:t>
            </a:fld>
            <a:endParaRPr lang="en-GB"/>
          </a:p>
        </p:txBody>
      </p:sp>
    </p:spTree>
  </p:cSld>
  <p:clrMapOvr>
    <a:masterClrMapping/>
  </p:clrMapOvr>
</p:sldLayout>
</file>

<file path=ppt/slideLayouts/slideLayout9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695E70F1-75DF-4554-8331-FED27033F31D}" type="datetimeFigureOut">
              <a:rPr lang="en-GB"/>
              <a:pPr>
                <a:defRPr/>
              </a:pPr>
              <a:t>10/12/2016</a:t>
            </a:fld>
            <a:endParaRPr lang="en-GB"/>
          </a:p>
        </p:txBody>
      </p:sp>
      <p:sp>
        <p:nvSpPr>
          <p:cNvPr id="5" name="Footer Placeholder 4"/>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7AC1CD8B-92BD-4081-BA6E-F9BE535F566C}" type="slidenum">
              <a:rPr lang="en-GB"/>
              <a:pPr>
                <a:defRPr/>
              </a:pPr>
              <a:t>‹#›</a:t>
            </a:fld>
            <a:endParaRPr lang="en-GB"/>
          </a:p>
        </p:txBody>
      </p:sp>
    </p:spTree>
  </p:cSld>
  <p:clrMapOvr>
    <a:masterClrMapping/>
  </p:clrMapOvr>
</p:sldLayout>
</file>

<file path=ppt/slideLayouts/slideLayout9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6CE265F1-C44D-436F-B4BA-3EFFE8DE7F96}" type="datetimeFigureOut">
              <a:rPr lang="en-GB"/>
              <a:pPr>
                <a:defRPr/>
              </a:pPr>
              <a:t>10/12/2016</a:t>
            </a:fld>
            <a:endParaRPr lang="en-GB"/>
          </a:p>
        </p:txBody>
      </p:sp>
      <p:sp>
        <p:nvSpPr>
          <p:cNvPr id="5" name="Footer Placeholder 4"/>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DE70E255-CF3A-45A6-AD53-33B819B34AD3}" type="slidenum">
              <a:rPr lang="en-GB"/>
              <a:pPr>
                <a:defRPr/>
              </a:pPr>
              <a:t>‹#›</a:t>
            </a:fld>
            <a:endParaRPr lang="en-GB"/>
          </a:p>
        </p:txBody>
      </p:sp>
    </p:spTree>
  </p:cSld>
  <p:clrMapOvr>
    <a:masterClrMapping/>
  </p:clrMapOvr>
</p:sldLayout>
</file>

<file path=ppt/slideLayouts/slideLayout9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29"/>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5" name="Rectangle 5"/>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6" name="Rectangle 6"/>
          <p:cNvSpPr>
            <a:spLocks noGrp="1" noChangeArrowheads="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EF85D597-F494-4EA2-83EF-056B8B4ED5C9}" type="slidenum">
              <a:rPr lang="en-GB" altLang="en-US"/>
              <a:pPr>
                <a:defRPr/>
              </a:pPr>
              <a:t>‹#›</a:t>
            </a:fld>
            <a:endParaRPr lang="en-GB" altLang="en-US"/>
          </a:p>
        </p:txBody>
      </p:sp>
    </p:spTree>
  </p:cSld>
  <p:clrMapOvr>
    <a:masterClrMapping/>
  </p:clrMapOvr>
</p:sldLayout>
</file>

<file path=ppt/slideLayouts/slideLayout9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5" name="Rectangle 5"/>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6" name="Rectangle 6"/>
          <p:cNvSpPr>
            <a:spLocks noGrp="1" noChangeArrowheads="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EEF5DAF4-B15F-47A8-80BA-326E6944E44E}" type="slidenum">
              <a:rPr lang="en-GB" altLang="en-US"/>
              <a:pPr>
                <a:defRPr/>
              </a:pPr>
              <a:t>‹#›</a:t>
            </a:fld>
            <a:endParaRPr lang="en-GB" altLang="en-US"/>
          </a:p>
        </p:txBody>
      </p:sp>
    </p:spTree>
  </p:cSld>
  <p:clrMapOvr>
    <a:masterClrMapping/>
  </p:clrMapOvr>
</p:sldLayout>
</file>

<file path=ppt/slideLayouts/slideLayout9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04"/>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5" name="Rectangle 5"/>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6" name="Rectangle 6"/>
          <p:cNvSpPr>
            <a:spLocks noGrp="1" noChangeArrowheads="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2C2A4E4A-EC10-4D9E-8F03-E14FA27E32F3}" type="slidenum">
              <a:rPr lang="en-GB" altLang="en-US"/>
              <a:pPr>
                <a:defRPr/>
              </a:pPr>
              <a:t>‹#›</a:t>
            </a:fld>
            <a:endParaRPr lang="en-GB" altLang="en-U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5"/>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F2B2C93C-D5B2-4443-AE9E-131137590C6C}" type="slidenum">
              <a:rPr lang="en-GB"/>
              <a:pPr>
                <a:defRPr/>
              </a:pPr>
              <a:t>‹#›</a:t>
            </a:fld>
            <a:endParaRPr lang="en-GB"/>
          </a:p>
        </p:txBody>
      </p:sp>
    </p:spTree>
  </p:cSld>
  <p:clrMapOvr>
    <a:masterClrMapping/>
  </p:clrMapOvr>
</p:sldLayout>
</file>

<file path=ppt/slideLayouts/slideLayout9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6" name="Rectangle 5"/>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7" name="Rectangle 6"/>
          <p:cNvSpPr>
            <a:spLocks noGrp="1" noChangeArrowheads="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FBCCEDE0-17B6-4C19-BCA5-62800528071A}" type="slidenum">
              <a:rPr lang="en-GB" altLang="en-US"/>
              <a:pPr>
                <a:defRPr/>
              </a:pPr>
              <a:t>‹#›</a:t>
            </a:fld>
            <a:endParaRPr lang="en-GB" altLang="en-US"/>
          </a:p>
        </p:txBody>
      </p:sp>
    </p:spTree>
  </p:cSld>
  <p:clrMapOvr>
    <a:masterClrMapping/>
  </p:clrMapOvr>
</p:sldLayout>
</file>

<file path=ppt/slideLayouts/slideLayout9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1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8" name="Rectangle 5"/>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9" name="Rectangle 6"/>
          <p:cNvSpPr>
            <a:spLocks noGrp="1" noChangeArrowheads="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2D7219D7-27D8-4E06-805D-FB51115ACE12}" type="slidenum">
              <a:rPr lang="en-GB" altLang="en-US"/>
              <a:pPr>
                <a:defRPr/>
              </a:pPr>
              <a:t>‹#›</a:t>
            </a:fld>
            <a:endParaRPr lang="en-GB" altLang="en-US"/>
          </a:p>
        </p:txBody>
      </p:sp>
    </p:spTree>
  </p:cSld>
  <p:clrMapOvr>
    <a:masterClrMapping/>
  </p:clrMapOvr>
</p:sldLayout>
</file>

<file path=ppt/slideLayouts/slideLayout9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4" name="Rectangle 5"/>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5" name="Rectangle 6"/>
          <p:cNvSpPr>
            <a:spLocks noGrp="1" noChangeArrowheads="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78CAD1ED-74E3-49F9-8B24-EE4361B2F5B6}" type="slidenum">
              <a:rPr lang="en-GB" altLang="en-US"/>
              <a:pPr>
                <a:defRPr/>
              </a:pPr>
              <a:t>‹#›</a:t>
            </a:fld>
            <a:endParaRPr lang="en-GB" altLang="en-US"/>
          </a:p>
        </p:txBody>
      </p:sp>
    </p:spTree>
  </p:cSld>
  <p:clrMapOvr>
    <a:masterClrMapping/>
  </p:clrMapOvr>
</p:sldLayout>
</file>

<file path=ppt/slideLayouts/slideLayout9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3" name="Rectangle 5"/>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4" name="Rectangle 6"/>
          <p:cNvSpPr>
            <a:spLocks noGrp="1" noChangeArrowheads="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24C92308-F3E1-4989-8920-4C675BD68499}" type="slidenum">
              <a:rPr lang="en-GB" altLang="en-US"/>
              <a:pPr>
                <a:defRPr/>
              </a:pPr>
              <a:t>‹#›</a:t>
            </a:fld>
            <a:endParaRPr lang="en-GB" altLang="en-US"/>
          </a:p>
        </p:txBody>
      </p:sp>
    </p:spTree>
  </p:cSld>
  <p:clrMapOvr>
    <a:masterClrMapping/>
  </p:clrMapOvr>
</p:sldLayout>
</file>

<file path=ppt/slideLayouts/slideLayout9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2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6" name="Rectangle 5"/>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7" name="Rectangle 6"/>
          <p:cNvSpPr>
            <a:spLocks noGrp="1" noChangeArrowheads="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D611065E-95CD-4BFB-8B55-2F75AABB753E}" type="slidenum">
              <a:rPr lang="en-GB" altLang="en-US"/>
              <a:pPr>
                <a:defRPr/>
              </a:pPr>
              <a:t>‹#›</a:t>
            </a:fld>
            <a:endParaRPr lang="en-GB" altLang="en-US"/>
          </a:p>
        </p:txBody>
      </p:sp>
    </p:spTree>
  </p:cSld>
  <p:clrMapOvr>
    <a:masterClrMapping/>
  </p:clrMapOvr>
</p:sldLayout>
</file>

<file path=ppt/slideLayouts/slideLayout9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6" name="Rectangle 5"/>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7" name="Rectangle 6"/>
          <p:cNvSpPr>
            <a:spLocks noGrp="1" noChangeArrowheads="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892F80A4-AD26-4E1E-A8C6-440225407240}" type="slidenum">
              <a:rPr lang="en-GB" altLang="en-US"/>
              <a:pPr>
                <a:defRPr/>
              </a:pPr>
              <a:t>‹#›</a:t>
            </a:fld>
            <a:endParaRPr lang="en-GB" altLang="en-US"/>
          </a:p>
        </p:txBody>
      </p:sp>
    </p:spTree>
  </p:cSld>
  <p:clrMapOvr>
    <a:masterClrMapping/>
  </p:clrMapOvr>
</p:sldLayout>
</file>

<file path=ppt/slideLayouts/slideLayout9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5" name="Rectangle 5"/>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6" name="Rectangle 6"/>
          <p:cNvSpPr>
            <a:spLocks noGrp="1" noChangeArrowheads="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9BD10E9A-A4EA-4136-874D-17428538AF0E}" type="slidenum">
              <a:rPr lang="en-GB" altLang="en-US"/>
              <a:pPr>
                <a:defRPr/>
              </a:pPr>
              <a:t>‹#›</a:t>
            </a:fld>
            <a:endParaRPr lang="en-GB" altLang="en-US"/>
          </a:p>
        </p:txBody>
      </p:sp>
    </p:spTree>
  </p:cSld>
  <p:clrMapOvr>
    <a:masterClrMapping/>
  </p:clrMapOvr>
</p:sldLayout>
</file>

<file path=ppt/slideLayouts/slideLayout9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842"/>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8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5" name="Rectangle 5"/>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6" name="Rectangle 6"/>
          <p:cNvSpPr>
            <a:spLocks noGrp="1" noChangeArrowheads="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2CA3EC6F-28C7-4697-A600-97C2D0D2D2A2}" type="slidenum">
              <a:rPr lang="en-GB" altLang="en-US"/>
              <a:pPr>
                <a:defRPr/>
              </a:pPr>
              <a:t>‹#›</a:t>
            </a:fld>
            <a:endParaRPr lang="en-GB" altLang="en-US"/>
          </a:p>
        </p:txBody>
      </p:sp>
    </p:spTree>
  </p:cSld>
  <p:clrMapOvr>
    <a:masterClrMapping/>
  </p:clrMapOvr>
</p:sldLayout>
</file>

<file path=ppt/slideLayouts/slideLayout97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Chart Placeholder 2"/>
          <p:cNvSpPr>
            <a:spLocks noGrp="1"/>
          </p:cNvSpPr>
          <p:nvPr>
            <p:ph type="chart" idx="1"/>
          </p:nvPr>
        </p:nvSpPr>
        <p:spPr>
          <a:xfrm>
            <a:off x="457200" y="1600206"/>
            <a:ext cx="8229600" cy="4525963"/>
          </a:xfrm>
        </p:spPr>
        <p:txBody>
          <a:bodyPr/>
          <a:lstStyle/>
          <a:p>
            <a:pPr lvl="0"/>
            <a:r>
              <a:rPr lang="en-US" noProof="0" smtClean="0"/>
              <a:t>Click icon to add chart</a:t>
            </a:r>
            <a:endParaRPr lang="en-GB" noProof="0" smtClean="0"/>
          </a:p>
        </p:txBody>
      </p:sp>
      <p:sp>
        <p:nvSpPr>
          <p:cNvPr id="4" name="Rectangle 4"/>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5" name="Rectangle 5"/>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6" name="Rectangle 6"/>
          <p:cNvSpPr>
            <a:spLocks noGrp="1" noChangeArrowheads="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582E4E26-C854-4B4C-AE20-F9744A4A9235}" type="slidenum">
              <a:rPr lang="en-GB" altLang="en-US"/>
              <a:pPr>
                <a:defRPr/>
              </a:pPr>
              <a:t>‹#›</a:t>
            </a:fld>
            <a:endParaRPr lang="en-GB" altLang="en-US"/>
          </a:p>
        </p:txBody>
      </p:sp>
    </p:spTree>
  </p:cSld>
  <p:clrMapOvr>
    <a:masterClrMapping/>
  </p:clrMapOvr>
</p:sldLayout>
</file>

<file path=ppt/slideLayouts/slideLayout97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Table Placeholder 2"/>
          <p:cNvSpPr>
            <a:spLocks noGrp="1"/>
          </p:cNvSpPr>
          <p:nvPr>
            <p:ph type="tbl" idx="1"/>
          </p:nvPr>
        </p:nvSpPr>
        <p:spPr>
          <a:xfrm>
            <a:off x="457200" y="1600206"/>
            <a:ext cx="8229600" cy="4525963"/>
          </a:xfrm>
        </p:spPr>
        <p:txBody>
          <a:bodyPr/>
          <a:lstStyle/>
          <a:p>
            <a:pPr lvl="0"/>
            <a:r>
              <a:rPr lang="en-US" noProof="0" smtClean="0"/>
              <a:t>Click icon to add table</a:t>
            </a:r>
            <a:endParaRPr lang="en-GB" noProof="0" smtClean="0"/>
          </a:p>
        </p:txBody>
      </p:sp>
      <p:sp>
        <p:nvSpPr>
          <p:cNvPr id="4" name="Rectangle 4"/>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5" name="Rectangle 5"/>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6" name="Rectangle 6"/>
          <p:cNvSpPr>
            <a:spLocks noGrp="1" noChangeArrowheads="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47C87F94-37B3-4161-9D39-2EBC0102EBE7}" type="slidenum">
              <a:rPr lang="en-GB" altLang="en-US"/>
              <a:pPr>
                <a:defRPr/>
              </a:pPr>
              <a:t>‹#›</a:t>
            </a:fld>
            <a:endParaRPr lang="en-GB" altLang="en-US"/>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9"/>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A5712870-A2CA-4A53-9381-72DA8526A711}" type="slidenum">
              <a:rPr lang="en-GB"/>
              <a:pPr>
                <a:defRPr/>
              </a:pPr>
              <a:t>‹#›</a:t>
            </a:fld>
            <a:endParaRPr lang="en-GB"/>
          </a:p>
        </p:txBody>
      </p:sp>
    </p:spTree>
  </p:cSld>
  <p:clrMapOvr>
    <a:masterClrMapping/>
  </p:clrMapOvr>
</p:sldLayout>
</file>

<file path=ppt/slideLayouts/slideLayout980.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hart Placeholder 3"/>
          <p:cNvSpPr>
            <a:spLocks noGrp="1"/>
          </p:cNvSpPr>
          <p:nvPr>
            <p:ph type="chart" sz="half" idx="2"/>
          </p:nvPr>
        </p:nvSpPr>
        <p:spPr>
          <a:xfrm>
            <a:off x="4648200" y="1600206"/>
            <a:ext cx="4038600" cy="4525963"/>
          </a:xfrm>
        </p:spPr>
        <p:txBody>
          <a:bodyPr/>
          <a:lstStyle/>
          <a:p>
            <a:pPr lvl="0"/>
            <a:r>
              <a:rPr lang="en-US" noProof="0" smtClean="0"/>
              <a:t>Click icon to add chart</a:t>
            </a:r>
            <a:endParaRPr lang="en-GB" noProof="0" smtClean="0"/>
          </a:p>
        </p:txBody>
      </p:sp>
      <p:sp>
        <p:nvSpPr>
          <p:cNvPr id="5" name="Rectangle 4"/>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6" name="Rectangle 5"/>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7" name="Rectangle 6"/>
          <p:cNvSpPr>
            <a:spLocks noGrp="1" noChangeArrowheads="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26B13B1C-1947-48A6-8F3F-7DB8BAE1EDA5}" type="slidenum">
              <a:rPr lang="en-GB" altLang="en-US"/>
              <a:pPr>
                <a:defRPr/>
              </a:pPr>
              <a:t>‹#›</a:t>
            </a:fld>
            <a:endParaRPr lang="en-GB" altLang="en-US"/>
          </a:p>
        </p:txBody>
      </p:sp>
    </p:spTree>
  </p:cSld>
  <p:clrMapOvr>
    <a:masterClrMapping/>
  </p:clrMapOvr>
</p:sldLayout>
</file>

<file path=ppt/slideLayouts/slideLayout98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48200" y="3938792"/>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Rectangle 4"/>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7" name="Rectangle 5"/>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GB"/>
          </a:p>
        </p:txBody>
      </p:sp>
      <p:sp>
        <p:nvSpPr>
          <p:cNvPr id="8" name="Rectangle 6"/>
          <p:cNvSpPr>
            <a:spLocks noGrp="1" noChangeArrowheads="1"/>
          </p:cNvSpPr>
          <p:nvPr>
            <p:ph type="sldNum" sz="quarter" idx="12"/>
          </p:nvPr>
        </p:nvSpPr>
        <p:spPr/>
        <p:txBody>
          <a:bodyPr/>
          <a:lstStyle>
            <a:lvl1pPr>
              <a:defRPr>
                <a:effectLst>
                  <a:outerShdw blurRad="38100" dist="38100" dir="2700000" algn="tl">
                    <a:srgbClr val="000000">
                      <a:alpha val="43137"/>
                    </a:srgbClr>
                  </a:outerShdw>
                </a:effectLst>
              </a:defRPr>
            </a:lvl1pPr>
          </a:lstStyle>
          <a:p>
            <a:pPr>
              <a:defRPr/>
            </a:pPr>
            <a:fld id="{59B87409-A716-483C-8F2D-903685C298A5}" type="slidenum">
              <a:rPr lang="en-GB" altLang="en-US"/>
              <a:pPr>
                <a:defRPr/>
              </a:pPr>
              <a:t>‹#›</a:t>
            </a:fld>
            <a:endParaRPr lang="en-GB" altLang="en-US"/>
          </a:p>
        </p:txBody>
      </p:sp>
    </p:spTree>
  </p:cSld>
  <p:clrMapOvr>
    <a:masterClrMapping/>
  </p:clrMapOvr>
</p:sldLayout>
</file>

<file path=ppt/slideLayouts/slideLayout98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8788" y="103392"/>
            <a:ext cx="8685212" cy="60483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3" name="Slide Number Placeholder 2"/>
          <p:cNvSpPr>
            <a:spLocks noGrp="1"/>
          </p:cNvSpPr>
          <p:nvPr>
            <p:ph type="sldNum" sz="quarter" idx="10"/>
          </p:nvPr>
        </p:nvSpPr>
        <p:spPr>
          <a:xfrm>
            <a:off x="6819900" y="6410325"/>
            <a:ext cx="2133600" cy="311150"/>
          </a:xfrm>
        </p:spPr>
        <p:txBody>
          <a:bodyPr/>
          <a:lstStyle>
            <a:lvl1pPr>
              <a:defRPr>
                <a:effectLst>
                  <a:outerShdw blurRad="38100" dist="38100" dir="2700000" algn="tl">
                    <a:srgbClr val="000000">
                      <a:alpha val="43137"/>
                    </a:srgbClr>
                  </a:outerShdw>
                </a:effectLst>
                <a:ea typeface="굴림" panose="020B0600000101010101" pitchFamily="34" charset="-127"/>
              </a:defRPr>
            </a:lvl1pPr>
          </a:lstStyle>
          <a:p>
            <a:pPr>
              <a:defRPr/>
            </a:pPr>
            <a:fld id="{C4FADD5F-7BE9-45B2-A76C-E0305B55CF34}" type="slidenum">
              <a:rPr lang="ko-KR" altLang="en-US"/>
              <a:pPr>
                <a:defRPr/>
              </a:pPr>
              <a:t>‹#›</a:t>
            </a:fld>
            <a:endParaRPr lang="en-US" altLang="ko-KR"/>
          </a:p>
        </p:txBody>
      </p:sp>
    </p:spTree>
  </p:cSld>
  <p:clrMapOvr>
    <a:masterClrMapping/>
  </p:clrMapOvr>
  <p:transition spd="med">
    <p:zoom/>
  </p:transition>
</p:sldLayout>
</file>

<file path=ppt/slideLayouts/slideLayout9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4464028"/>
            <a:ext cx="6858000" cy="1641490"/>
          </a:xfrm>
        </p:spPr>
        <p:txBody>
          <a:bodyPr wrap="none" anchor="t"/>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1657349" y="3694377"/>
            <a:ext cx="6858000" cy="754025"/>
          </a:xfrm>
        </p:spPr>
        <p:txBody>
          <a:bodyPr anchor="b"/>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6"/>
          <p:cNvSpPr>
            <a:spLocks noGrp="1"/>
          </p:cNvSpPr>
          <p:nvPr>
            <p:ph type="dt" sz="half" idx="10"/>
          </p:nvPr>
        </p:nvSpPr>
        <p:spPr/>
        <p:txBody>
          <a:bodyPr rtlCol="0"/>
          <a:lstStyle>
            <a:lvl1pPr>
              <a:defRPr>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outerShdw blurRad="38100" dist="38100" dir="2700000" algn="tl">
                    <a:srgbClr val="000000">
                      <a:alpha val="43137"/>
                    </a:srgbClr>
                  </a:outerShdw>
                </a:effectLst>
                <a:latin typeface="Arial" pitchFamily="34" charset="0"/>
              </a:defRPr>
            </a:lvl1pPr>
          </a:lstStyle>
          <a:p>
            <a:pPr>
              <a:defRPr/>
            </a:pPr>
            <a:fld id="{6C11B1A0-246D-4A7B-9F7A-81D569BFC307}" type="datetimeFigureOut">
              <a:rPr lang="en-US"/>
              <a:pPr>
                <a:defRPr/>
              </a:pPr>
              <a:t>12/10/2016</a:t>
            </a:fld>
            <a:endParaRPr lang="en-US"/>
          </a:p>
        </p:txBody>
      </p:sp>
      <p:sp>
        <p:nvSpPr>
          <p:cNvPr id="5" name="Footer Placeholder 7"/>
          <p:cNvSpPr>
            <a:spLocks noGrp="1"/>
          </p:cNvSpPr>
          <p:nvPr>
            <p:ph type="ftr" sz="quarter" idx="11"/>
          </p:nvPr>
        </p:nvSpPr>
        <p:spPr/>
        <p:txBody>
          <a:bodyPr rtlCol="0"/>
          <a:lstStyle>
            <a:lvl1pPr>
              <a:defRPr>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outerShdw blurRad="38100" dist="38100" dir="2700000" algn="tl">
                    <a:srgbClr val="000000">
                      <a:alpha val="43137"/>
                    </a:srgbClr>
                  </a:outerShdw>
                </a:effectLst>
                <a:latin typeface="Arial" pitchFamily="34" charset="0"/>
              </a:defRPr>
            </a:lvl1pPr>
          </a:lstStyle>
          <a:p>
            <a:pPr>
              <a:defRPr/>
            </a:pPr>
            <a:r>
              <a:rPr lang="en-US"/>
              <a:t>
              </a:t>
            </a:r>
          </a:p>
        </p:txBody>
      </p:sp>
      <p:sp>
        <p:nvSpPr>
          <p:cNvPr id="6" name="Slide Number Placeholder 8"/>
          <p:cNvSpPr>
            <a:spLocks noGrp="1"/>
          </p:cNvSpPr>
          <p:nvPr>
            <p:ph type="sldNum" sz="quarter" idx="12"/>
          </p:nvPr>
        </p:nvSpPr>
        <p:spPr/>
        <p:txBody>
          <a:bodyPr rtlCol="0"/>
          <a:lstStyle>
            <a:lvl1pPr>
              <a:defRPr>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outerShdw blurRad="38100" dist="38100" dir="2700000" algn="tl">
                    <a:srgbClr val="000000">
                      <a:alpha val="43137"/>
                    </a:srgbClr>
                  </a:outerShdw>
                </a:effectLst>
                <a:latin typeface="Arial" pitchFamily="34" charset="0"/>
              </a:defRPr>
            </a:lvl1pPr>
          </a:lstStyle>
          <a:p>
            <a:pPr>
              <a:defRPr/>
            </a:pPr>
            <a:fld id="{581952F1-328C-4957-A530-2B126521B927}" type="slidenum">
              <a:rPr lang="en-US"/>
              <a:pPr>
                <a:defRPr/>
              </a:pPr>
              <a:t>‹#›</a:t>
            </a:fld>
            <a:endParaRPr lang="en-US"/>
          </a:p>
        </p:txBody>
      </p:sp>
    </p:spTree>
  </p:cSld>
  <p:clrMapOvr>
    <a:masterClrMapping/>
  </p:clrMapOvr>
</p:sldLayout>
</file>

<file path=ppt/slideLayouts/slideLayout9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rtlCol="0"/>
          <a:lstStyle>
            <a:lvl1pPr>
              <a:defRPr>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outerShdw blurRad="38100" dist="38100" dir="2700000" algn="tl">
                    <a:srgbClr val="000000">
                      <a:alpha val="43137"/>
                    </a:srgbClr>
                  </a:outerShdw>
                </a:effectLst>
                <a:latin typeface="Arial" pitchFamily="34" charset="0"/>
              </a:defRPr>
            </a:lvl1pPr>
          </a:lstStyle>
          <a:p>
            <a:pPr>
              <a:defRPr/>
            </a:pPr>
            <a:fld id="{F72ECDAE-0D70-4AA4-B694-54E82C34446F}" type="datetimeFigureOut">
              <a:rPr lang="en-US"/>
              <a:pPr>
                <a:defRPr/>
              </a:pPr>
              <a:t>12/10/2016</a:t>
            </a:fld>
            <a:endParaRPr lang="en-US"/>
          </a:p>
        </p:txBody>
      </p:sp>
      <p:sp>
        <p:nvSpPr>
          <p:cNvPr id="5" name="Footer Placeholder 4"/>
          <p:cNvSpPr>
            <a:spLocks noGrp="1"/>
          </p:cNvSpPr>
          <p:nvPr>
            <p:ph type="ftr" sz="quarter" idx="11"/>
          </p:nvPr>
        </p:nvSpPr>
        <p:spPr/>
        <p:txBody>
          <a:bodyPr rtlCol="0"/>
          <a:lstStyle>
            <a:lvl1pPr>
              <a:defRPr>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outerShdw blurRad="38100" dist="38100" dir="2700000" algn="tl">
                    <a:srgbClr val="000000">
                      <a:alpha val="43137"/>
                    </a:srgbClr>
                  </a:outerShdw>
                </a:effectLst>
                <a:latin typeface="Arial" pitchFamily="34" charset="0"/>
              </a:defRPr>
            </a:lvl1pPr>
          </a:lstStyle>
          <a:p>
            <a:pPr>
              <a:defRPr/>
            </a:pPr>
            <a:r>
              <a:rPr lang="en-US"/>
              <a:t>
              </a:t>
            </a:r>
          </a:p>
        </p:txBody>
      </p:sp>
      <p:sp>
        <p:nvSpPr>
          <p:cNvPr id="6" name="Slide Number Placeholder 5"/>
          <p:cNvSpPr>
            <a:spLocks noGrp="1"/>
          </p:cNvSpPr>
          <p:nvPr>
            <p:ph type="sldNum" sz="quarter" idx="12"/>
          </p:nvPr>
        </p:nvSpPr>
        <p:spPr/>
        <p:txBody>
          <a:bodyPr rtlCol="0"/>
          <a:lstStyle>
            <a:lvl1pPr>
              <a:defRPr>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outerShdw blurRad="38100" dist="38100" dir="2700000" algn="tl">
                    <a:srgbClr val="000000">
                      <a:alpha val="43137"/>
                    </a:srgbClr>
                  </a:outerShdw>
                </a:effectLst>
                <a:latin typeface="Arial" pitchFamily="34" charset="0"/>
              </a:defRPr>
            </a:lvl1pPr>
          </a:lstStyle>
          <a:p>
            <a:pPr>
              <a:defRPr/>
            </a:pPr>
            <a:fld id="{C62F172A-072B-41D8-81B6-86E7E55F9680}" type="slidenum">
              <a:rPr lang="en-US"/>
              <a:pPr>
                <a:defRPr/>
              </a:pPr>
              <a:t>‹#›</a:t>
            </a:fld>
            <a:endParaRPr lang="en-US"/>
          </a:p>
        </p:txBody>
      </p:sp>
    </p:spTree>
  </p:cSld>
  <p:clrMapOvr>
    <a:masterClrMapping/>
  </p:clrMapOvr>
</p:sldLayout>
</file>

<file path=ppt/slideLayouts/slideLayout9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640899" y="4464028"/>
            <a:ext cx="6858000" cy="1641490"/>
          </a:xfrm>
        </p:spPr>
        <p:txBody>
          <a:bodyPr wrap="none" anchor="t"/>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8" name="Subtitle 2"/>
          <p:cNvSpPr>
            <a:spLocks noGrp="1"/>
          </p:cNvSpPr>
          <p:nvPr>
            <p:ph type="subTitle" idx="1"/>
          </p:nvPr>
        </p:nvSpPr>
        <p:spPr>
          <a:xfrm>
            <a:off x="640899" y="3693678"/>
            <a:ext cx="6858000" cy="754025"/>
          </a:xfrm>
        </p:spPr>
        <p:txBody>
          <a:bodyPr anchor="b"/>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rtlCol="0"/>
          <a:lstStyle>
            <a:lvl1pPr>
              <a:defRPr>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outerShdw blurRad="38100" dist="38100" dir="2700000" algn="tl">
                    <a:srgbClr val="000000">
                      <a:alpha val="43137"/>
                    </a:srgbClr>
                  </a:outerShdw>
                </a:effectLst>
                <a:latin typeface="Arial" pitchFamily="34" charset="0"/>
              </a:defRPr>
            </a:lvl1pPr>
          </a:lstStyle>
          <a:p>
            <a:pPr>
              <a:defRPr/>
            </a:pPr>
            <a:fld id="{8CD8BDE0-17F7-4E45-84FE-C2C0EABCDF11}" type="datetimeFigureOut">
              <a:rPr lang="en-US"/>
              <a:pPr>
                <a:defRPr/>
              </a:pPr>
              <a:t>12/10/2016</a:t>
            </a:fld>
            <a:endParaRPr lang="en-US"/>
          </a:p>
        </p:txBody>
      </p:sp>
      <p:sp>
        <p:nvSpPr>
          <p:cNvPr id="5" name="Footer Placeholder 4"/>
          <p:cNvSpPr>
            <a:spLocks noGrp="1"/>
          </p:cNvSpPr>
          <p:nvPr>
            <p:ph type="ftr" sz="quarter" idx="11"/>
          </p:nvPr>
        </p:nvSpPr>
        <p:spPr/>
        <p:txBody>
          <a:bodyPr rtlCol="0"/>
          <a:lstStyle>
            <a:lvl1pPr>
              <a:defRPr>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outerShdw blurRad="38100" dist="38100" dir="2700000" algn="tl">
                    <a:srgbClr val="000000">
                      <a:alpha val="43137"/>
                    </a:srgbClr>
                  </a:outerShdw>
                </a:effectLst>
                <a:latin typeface="Arial" pitchFamily="34" charset="0"/>
              </a:defRPr>
            </a:lvl1pPr>
          </a:lstStyle>
          <a:p>
            <a:pPr>
              <a:defRPr/>
            </a:pPr>
            <a:r>
              <a:rPr lang="en-US"/>
              <a:t>
              </a:t>
            </a:r>
          </a:p>
        </p:txBody>
      </p:sp>
      <p:sp>
        <p:nvSpPr>
          <p:cNvPr id="6" name="Slide Number Placeholder 5"/>
          <p:cNvSpPr>
            <a:spLocks noGrp="1"/>
          </p:cNvSpPr>
          <p:nvPr>
            <p:ph type="sldNum" sz="quarter" idx="12"/>
          </p:nvPr>
        </p:nvSpPr>
        <p:spPr/>
        <p:txBody>
          <a:bodyPr rtlCol="0"/>
          <a:lstStyle>
            <a:lvl1pPr>
              <a:defRPr>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outerShdw blurRad="38100" dist="38100" dir="2700000" algn="tl">
                    <a:srgbClr val="000000">
                      <a:alpha val="43137"/>
                    </a:srgbClr>
                  </a:outerShdw>
                </a:effectLst>
                <a:latin typeface="Arial" pitchFamily="34" charset="0"/>
              </a:defRPr>
            </a:lvl1pPr>
          </a:lstStyle>
          <a:p>
            <a:pPr>
              <a:defRPr/>
            </a:pPr>
            <a:fld id="{2B3D18BB-AD07-4C14-8832-68D3E2CEBF0D}" type="slidenum">
              <a:rPr lang="en-US"/>
              <a:pPr>
                <a:defRPr/>
              </a:pPr>
              <a:t>‹#›</a:t>
            </a:fld>
            <a:endParaRPr lang="en-US"/>
          </a:p>
        </p:txBody>
      </p:sp>
    </p:spTree>
  </p:cSld>
  <p:clrMapOvr>
    <a:masterClrMapping/>
  </p:clrMapOvr>
</p:sldLayout>
</file>

<file path=ppt/slideLayouts/slideLayout9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40000" y="1825625"/>
            <a:ext cx="3768912"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39880" y="1825625"/>
            <a:ext cx="377547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rtlCol="0"/>
          <a:lstStyle>
            <a:lvl1pPr>
              <a:defRPr>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outerShdw blurRad="38100" dist="38100" dir="2700000" algn="tl">
                    <a:srgbClr val="000000">
                      <a:alpha val="43137"/>
                    </a:srgbClr>
                  </a:outerShdw>
                </a:effectLst>
                <a:latin typeface="Arial" pitchFamily="34" charset="0"/>
              </a:defRPr>
            </a:lvl1pPr>
          </a:lstStyle>
          <a:p>
            <a:pPr>
              <a:defRPr/>
            </a:pPr>
            <a:fld id="{FCC0E609-D567-4B9C-AFA0-692EA3C2F8D6}" type="datetimeFigureOut">
              <a:rPr lang="en-US"/>
              <a:pPr>
                <a:defRPr/>
              </a:pPr>
              <a:t>12/10/2016</a:t>
            </a:fld>
            <a:endParaRPr lang="en-US"/>
          </a:p>
        </p:txBody>
      </p:sp>
      <p:sp>
        <p:nvSpPr>
          <p:cNvPr id="6" name="Footer Placeholder 5"/>
          <p:cNvSpPr>
            <a:spLocks noGrp="1"/>
          </p:cNvSpPr>
          <p:nvPr>
            <p:ph type="ftr" sz="quarter" idx="11"/>
          </p:nvPr>
        </p:nvSpPr>
        <p:spPr/>
        <p:txBody>
          <a:bodyPr rtlCol="0"/>
          <a:lstStyle>
            <a:lvl1pPr>
              <a:defRPr>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outerShdw blurRad="38100" dist="38100" dir="2700000" algn="tl">
                    <a:srgbClr val="000000">
                      <a:alpha val="43137"/>
                    </a:srgbClr>
                  </a:outerShdw>
                </a:effectLst>
                <a:latin typeface="Arial" pitchFamily="34" charset="0"/>
              </a:defRPr>
            </a:lvl1pPr>
          </a:lstStyle>
          <a:p>
            <a:pPr>
              <a:defRPr/>
            </a:pPr>
            <a:r>
              <a:rPr lang="en-US"/>
              <a:t>
              </a:t>
            </a:r>
          </a:p>
        </p:txBody>
      </p:sp>
      <p:sp>
        <p:nvSpPr>
          <p:cNvPr id="7" name="Slide Number Placeholder 6"/>
          <p:cNvSpPr>
            <a:spLocks noGrp="1"/>
          </p:cNvSpPr>
          <p:nvPr>
            <p:ph type="sldNum" sz="quarter" idx="12"/>
          </p:nvPr>
        </p:nvSpPr>
        <p:spPr/>
        <p:txBody>
          <a:bodyPr rtlCol="0"/>
          <a:lstStyle>
            <a:lvl1pPr>
              <a:defRPr>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outerShdw blurRad="38100" dist="38100" dir="2700000" algn="tl">
                    <a:srgbClr val="000000">
                      <a:alpha val="43137"/>
                    </a:srgbClr>
                  </a:outerShdw>
                </a:effectLst>
                <a:latin typeface="Arial" pitchFamily="34" charset="0"/>
              </a:defRPr>
            </a:lvl1pPr>
          </a:lstStyle>
          <a:p>
            <a:pPr>
              <a:defRPr/>
            </a:pPr>
            <a:fld id="{4F044CA8-ACC2-4914-9C8E-60D060E30AF8}" type="slidenum">
              <a:rPr lang="en-US"/>
              <a:pPr>
                <a:defRPr/>
              </a:pPr>
              <a:t>‹#›</a:t>
            </a:fld>
            <a:endParaRPr lang="en-US"/>
          </a:p>
        </p:txBody>
      </p:sp>
    </p:spTree>
  </p:cSld>
  <p:clrMapOvr>
    <a:masterClrMapping/>
  </p:clrMapOvr>
</p:sldLayout>
</file>

<file path=ppt/slideLayouts/slideLayout9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40000" y="1681163"/>
            <a:ext cx="3768912"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000" y="2505075"/>
            <a:ext cx="3768912"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39882" y="1681163"/>
            <a:ext cx="3776661" cy="823912"/>
          </a:xfrm>
        </p:spPr>
        <p:txBody>
          <a:bodyPr anchor="b"/>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lvl="0"/>
            <a:r>
              <a:rPr lang="en-US" smtClean="0"/>
              <a:t>Click to edit Master text styles</a:t>
            </a:r>
          </a:p>
        </p:txBody>
      </p:sp>
      <p:sp>
        <p:nvSpPr>
          <p:cNvPr id="6" name="Content Placeholder 5"/>
          <p:cNvSpPr>
            <a:spLocks noGrp="1"/>
          </p:cNvSpPr>
          <p:nvPr>
            <p:ph sz="quarter" idx="4"/>
          </p:nvPr>
        </p:nvSpPr>
        <p:spPr>
          <a:xfrm>
            <a:off x="4739882" y="2505075"/>
            <a:ext cx="377666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rtlCol="0"/>
          <a:lstStyle>
            <a:lvl1pPr>
              <a:defRPr>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outerShdw blurRad="38100" dist="38100" dir="2700000" algn="tl">
                    <a:srgbClr val="000000">
                      <a:alpha val="43137"/>
                    </a:srgbClr>
                  </a:outerShdw>
                </a:effectLst>
                <a:latin typeface="Arial" pitchFamily="34" charset="0"/>
              </a:defRPr>
            </a:lvl1pPr>
          </a:lstStyle>
          <a:p>
            <a:pPr>
              <a:defRPr/>
            </a:pPr>
            <a:fld id="{90B96C87-495B-4A4A-96C0-5E088406816E}" type="datetimeFigureOut">
              <a:rPr lang="en-US"/>
              <a:pPr>
                <a:defRPr/>
              </a:pPr>
              <a:t>12/10/2016</a:t>
            </a:fld>
            <a:endParaRPr lang="en-US"/>
          </a:p>
        </p:txBody>
      </p:sp>
      <p:sp>
        <p:nvSpPr>
          <p:cNvPr id="8" name="Footer Placeholder 7"/>
          <p:cNvSpPr>
            <a:spLocks noGrp="1"/>
          </p:cNvSpPr>
          <p:nvPr>
            <p:ph type="ftr" sz="quarter" idx="11"/>
          </p:nvPr>
        </p:nvSpPr>
        <p:spPr/>
        <p:txBody>
          <a:bodyPr rtlCol="0"/>
          <a:lstStyle>
            <a:lvl1pPr>
              <a:defRPr>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outerShdw blurRad="38100" dist="38100" dir="2700000" algn="tl">
                    <a:srgbClr val="000000">
                      <a:alpha val="43137"/>
                    </a:srgbClr>
                  </a:outerShdw>
                </a:effectLst>
                <a:latin typeface="Arial" pitchFamily="34" charset="0"/>
              </a:defRPr>
            </a:lvl1pPr>
          </a:lstStyle>
          <a:p>
            <a:pPr>
              <a:defRPr/>
            </a:pPr>
            <a:r>
              <a:rPr lang="en-US"/>
              <a:t>
              </a:t>
            </a:r>
          </a:p>
        </p:txBody>
      </p:sp>
      <p:sp>
        <p:nvSpPr>
          <p:cNvPr id="9" name="Slide Number Placeholder 8"/>
          <p:cNvSpPr>
            <a:spLocks noGrp="1"/>
          </p:cNvSpPr>
          <p:nvPr>
            <p:ph type="sldNum" sz="quarter" idx="12"/>
          </p:nvPr>
        </p:nvSpPr>
        <p:spPr/>
        <p:txBody>
          <a:bodyPr rtlCol="0"/>
          <a:lstStyle>
            <a:lvl1pPr>
              <a:defRPr>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outerShdw blurRad="38100" dist="38100" dir="2700000" algn="tl">
                    <a:srgbClr val="000000">
                      <a:alpha val="43137"/>
                    </a:srgbClr>
                  </a:outerShdw>
                </a:effectLst>
                <a:latin typeface="Arial" pitchFamily="34" charset="0"/>
              </a:defRPr>
            </a:lvl1pPr>
          </a:lstStyle>
          <a:p>
            <a:pPr>
              <a:defRPr/>
            </a:pPr>
            <a:fld id="{852CD0A0-CFF2-4FE1-AAB9-2A24779323FC}" type="slidenum">
              <a:rPr lang="en-US"/>
              <a:pPr>
                <a:defRPr/>
              </a:pPr>
              <a:t>‹#›</a:t>
            </a:fld>
            <a:endParaRPr lang="en-US"/>
          </a:p>
        </p:txBody>
      </p:sp>
    </p:spTree>
  </p:cSld>
  <p:clrMapOvr>
    <a:masterClrMapping/>
  </p:clrMapOvr>
</p:sldLayout>
</file>

<file path=ppt/slideLayouts/slideLayout9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rtlCol="0"/>
          <a:lstStyle>
            <a:lvl1pPr>
              <a:defRPr>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outerShdw blurRad="38100" dist="38100" dir="2700000" algn="tl">
                    <a:srgbClr val="000000">
                      <a:alpha val="43137"/>
                    </a:srgbClr>
                  </a:outerShdw>
                </a:effectLst>
                <a:latin typeface="Arial" pitchFamily="34" charset="0"/>
              </a:defRPr>
            </a:lvl1pPr>
          </a:lstStyle>
          <a:p>
            <a:pPr>
              <a:defRPr/>
            </a:pPr>
            <a:fld id="{A74886B7-3F1E-421B-8E95-661ED5CEC486}" type="datetimeFigureOut">
              <a:rPr lang="en-US"/>
              <a:pPr>
                <a:defRPr/>
              </a:pPr>
              <a:t>12/10/2016</a:t>
            </a:fld>
            <a:endParaRPr lang="en-US"/>
          </a:p>
        </p:txBody>
      </p:sp>
      <p:sp>
        <p:nvSpPr>
          <p:cNvPr id="4" name="Footer Placeholder 3"/>
          <p:cNvSpPr>
            <a:spLocks noGrp="1"/>
          </p:cNvSpPr>
          <p:nvPr>
            <p:ph type="ftr" sz="quarter" idx="11"/>
          </p:nvPr>
        </p:nvSpPr>
        <p:spPr/>
        <p:txBody>
          <a:bodyPr rtlCol="0"/>
          <a:lstStyle>
            <a:lvl1pPr>
              <a:defRPr>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outerShdw blurRad="38100" dist="38100" dir="2700000" algn="tl">
                    <a:srgbClr val="000000">
                      <a:alpha val="43137"/>
                    </a:srgbClr>
                  </a:outerShdw>
                </a:effectLst>
                <a:latin typeface="Arial" pitchFamily="34" charset="0"/>
              </a:defRPr>
            </a:lvl1pPr>
          </a:lstStyle>
          <a:p>
            <a:pPr>
              <a:defRPr/>
            </a:pPr>
            <a:r>
              <a:rPr lang="en-US"/>
              <a:t>
              </a:t>
            </a:r>
          </a:p>
        </p:txBody>
      </p:sp>
      <p:sp>
        <p:nvSpPr>
          <p:cNvPr id="5" name="Slide Number Placeholder 4"/>
          <p:cNvSpPr>
            <a:spLocks noGrp="1"/>
          </p:cNvSpPr>
          <p:nvPr>
            <p:ph type="sldNum" sz="quarter" idx="12"/>
          </p:nvPr>
        </p:nvSpPr>
        <p:spPr/>
        <p:txBody>
          <a:bodyPr rtlCol="0"/>
          <a:lstStyle>
            <a:lvl1pPr>
              <a:defRPr>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outerShdw blurRad="38100" dist="38100" dir="2700000" algn="tl">
                    <a:srgbClr val="000000">
                      <a:alpha val="43137"/>
                    </a:srgbClr>
                  </a:outerShdw>
                </a:effectLst>
                <a:latin typeface="Arial" pitchFamily="34" charset="0"/>
              </a:defRPr>
            </a:lvl1pPr>
          </a:lstStyle>
          <a:p>
            <a:pPr>
              <a:defRPr/>
            </a:pPr>
            <a:fld id="{27E06FFD-8BCF-43F9-A607-4ADBA3EAE61E}" type="slidenum">
              <a:rPr lang="en-US"/>
              <a:pPr>
                <a:defRPr/>
              </a:pPr>
              <a:t>‹#›</a:t>
            </a:fld>
            <a:endParaRPr lang="en-US"/>
          </a:p>
        </p:txBody>
      </p:sp>
    </p:spTree>
  </p:cSld>
  <p:clrMapOvr>
    <a:masterClrMapping/>
  </p:clrMapOvr>
</p:sldLayout>
</file>

<file path=ppt/slideLayouts/slideLayout9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lvl1pPr>
              <a:defRPr>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outerShdw blurRad="38100" dist="38100" dir="2700000" algn="tl">
                    <a:srgbClr val="000000">
                      <a:alpha val="43137"/>
                    </a:srgbClr>
                  </a:outerShdw>
                </a:effectLst>
                <a:latin typeface="Arial" pitchFamily="34" charset="0"/>
              </a:defRPr>
            </a:lvl1pPr>
          </a:lstStyle>
          <a:p>
            <a:pPr>
              <a:defRPr/>
            </a:pPr>
            <a:fld id="{5A1B026D-784F-445F-A9D9-11A1C7A1F6DE}" type="datetimeFigureOut">
              <a:rPr lang="en-US"/>
              <a:pPr>
                <a:defRPr/>
              </a:pPr>
              <a:t>12/10/2016</a:t>
            </a:fld>
            <a:endParaRPr lang="en-US"/>
          </a:p>
        </p:txBody>
      </p:sp>
      <p:sp>
        <p:nvSpPr>
          <p:cNvPr id="3" name="Footer Placeholder 2"/>
          <p:cNvSpPr>
            <a:spLocks noGrp="1"/>
          </p:cNvSpPr>
          <p:nvPr>
            <p:ph type="ftr" sz="quarter" idx="11"/>
          </p:nvPr>
        </p:nvSpPr>
        <p:spPr/>
        <p:txBody>
          <a:bodyPr rtlCol="0"/>
          <a:lstStyle>
            <a:lvl1pPr>
              <a:defRPr>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outerShdw blurRad="38100" dist="38100" dir="2700000" algn="tl">
                    <a:srgbClr val="000000">
                      <a:alpha val="43137"/>
                    </a:srgbClr>
                  </a:outerShdw>
                </a:effectLst>
                <a:latin typeface="Arial" pitchFamily="34" charset="0"/>
              </a:defRPr>
            </a:lvl1pPr>
          </a:lstStyle>
          <a:p>
            <a:pPr>
              <a:defRPr/>
            </a:pPr>
            <a:r>
              <a:rPr lang="en-US"/>
              <a:t>
              </a:t>
            </a:r>
          </a:p>
        </p:txBody>
      </p:sp>
      <p:sp>
        <p:nvSpPr>
          <p:cNvPr id="4" name="Slide Number Placeholder 3"/>
          <p:cNvSpPr>
            <a:spLocks noGrp="1"/>
          </p:cNvSpPr>
          <p:nvPr>
            <p:ph type="sldNum" sz="quarter" idx="12"/>
          </p:nvPr>
        </p:nvSpPr>
        <p:spPr/>
        <p:txBody>
          <a:bodyPr rtlCol="0"/>
          <a:lstStyle>
            <a:lvl1pPr>
              <a:defRPr>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outerShdw blurRad="38100" dist="38100" dir="2700000" algn="tl">
                    <a:srgbClr val="000000">
                      <a:alpha val="43137"/>
                    </a:srgbClr>
                  </a:outerShdw>
                </a:effectLst>
                <a:latin typeface="Arial" pitchFamily="34" charset="0"/>
              </a:defRPr>
            </a:lvl1pPr>
          </a:lstStyle>
          <a:p>
            <a:pPr>
              <a:defRPr/>
            </a:pPr>
            <a:fld id="{17C18138-D8B5-4757-A0E4-9FCF6E99AEBA}" type="slidenum">
              <a:rPr lang="en-US"/>
              <a:pPr>
                <a:defRPr/>
              </a:pPr>
              <a:t>‹#›</a:t>
            </a:fld>
            <a:endParaRPr lang="en-US"/>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6CC137BF-DEAF-4808-92DB-50B881BD9AB7}" type="slidenum">
              <a:rPr lang="en-GB"/>
              <a:pPr>
                <a:defRPr/>
              </a:pPr>
              <a:t>‹#›</a:t>
            </a:fld>
            <a:endParaRPr lang="en-GB"/>
          </a:p>
        </p:txBody>
      </p:sp>
    </p:spTree>
  </p:cSld>
  <p:clrMapOvr>
    <a:masterClrMapping/>
  </p:clrMapOvr>
</p:sldLayout>
</file>

<file path=ppt/slideLayouts/slideLayout9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682"/>
            <a:ext cx="4629150" cy="4873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40128" y="2057400"/>
            <a:ext cx="2739019"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rtlCol="0"/>
          <a:lstStyle>
            <a:lvl1pPr>
              <a:defRPr>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outerShdw blurRad="38100" dist="38100" dir="2700000" algn="tl">
                    <a:srgbClr val="000000">
                      <a:alpha val="43137"/>
                    </a:srgbClr>
                  </a:outerShdw>
                </a:effectLst>
                <a:latin typeface="Arial" pitchFamily="34" charset="0"/>
              </a:defRPr>
            </a:lvl1pPr>
          </a:lstStyle>
          <a:p>
            <a:pPr>
              <a:defRPr/>
            </a:pPr>
            <a:fld id="{6D6A7EB2-7AFD-45DF-A649-23B6434D456A}" type="datetimeFigureOut">
              <a:rPr lang="en-US"/>
              <a:pPr>
                <a:defRPr/>
              </a:pPr>
              <a:t>12/10/2016</a:t>
            </a:fld>
            <a:endParaRPr lang="en-US"/>
          </a:p>
        </p:txBody>
      </p:sp>
      <p:sp>
        <p:nvSpPr>
          <p:cNvPr id="6" name="Footer Placeholder 5"/>
          <p:cNvSpPr>
            <a:spLocks noGrp="1"/>
          </p:cNvSpPr>
          <p:nvPr>
            <p:ph type="ftr" sz="quarter" idx="11"/>
          </p:nvPr>
        </p:nvSpPr>
        <p:spPr/>
        <p:txBody>
          <a:bodyPr rtlCol="0"/>
          <a:lstStyle>
            <a:lvl1pPr>
              <a:defRPr>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outerShdw blurRad="38100" dist="38100" dir="2700000" algn="tl">
                    <a:srgbClr val="000000">
                      <a:alpha val="43137"/>
                    </a:srgbClr>
                  </a:outerShdw>
                </a:effectLst>
                <a:latin typeface="Arial" pitchFamily="34" charset="0"/>
              </a:defRPr>
            </a:lvl1pPr>
          </a:lstStyle>
          <a:p>
            <a:pPr>
              <a:defRPr/>
            </a:pPr>
            <a:r>
              <a:rPr lang="en-US"/>
              <a:t>
              </a:t>
            </a:r>
          </a:p>
        </p:txBody>
      </p:sp>
      <p:sp>
        <p:nvSpPr>
          <p:cNvPr id="7" name="Slide Number Placeholder 6"/>
          <p:cNvSpPr>
            <a:spLocks noGrp="1"/>
          </p:cNvSpPr>
          <p:nvPr>
            <p:ph type="sldNum" sz="quarter" idx="12"/>
          </p:nvPr>
        </p:nvSpPr>
        <p:spPr/>
        <p:txBody>
          <a:bodyPr rtlCol="0"/>
          <a:lstStyle>
            <a:lvl1pPr>
              <a:defRPr>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outerShdw blurRad="38100" dist="38100" dir="2700000" algn="tl">
                    <a:srgbClr val="000000">
                      <a:alpha val="43137"/>
                    </a:srgbClr>
                  </a:outerShdw>
                </a:effectLst>
                <a:latin typeface="Arial" pitchFamily="34" charset="0"/>
              </a:defRPr>
            </a:lvl1pPr>
          </a:lstStyle>
          <a:p>
            <a:pPr>
              <a:defRPr/>
            </a:pPr>
            <a:fld id="{A8B59678-1B99-4FE3-9573-E88CD74CD033}" type="slidenum">
              <a:rPr lang="en-US"/>
              <a:pPr>
                <a:defRPr/>
              </a:pPr>
              <a:t>‹#›</a:t>
            </a:fld>
            <a:endParaRPr lang="en-US"/>
          </a:p>
        </p:txBody>
      </p:sp>
    </p:spTree>
  </p:cSld>
  <p:clrMapOvr>
    <a:masterClrMapping/>
  </p:clrMapOvr>
</p:sldLayout>
</file>

<file path=ppt/slideLayouts/slideLayout9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682"/>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840128" y="2057400"/>
            <a:ext cx="2739019"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rtlCol="0"/>
          <a:lstStyle>
            <a:lvl1pPr>
              <a:defRPr>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outerShdw blurRad="38100" dist="38100" dir="2700000" algn="tl">
                    <a:srgbClr val="000000">
                      <a:alpha val="43137"/>
                    </a:srgbClr>
                  </a:outerShdw>
                </a:effectLst>
                <a:latin typeface="Arial" pitchFamily="34" charset="0"/>
              </a:defRPr>
            </a:lvl1pPr>
          </a:lstStyle>
          <a:p>
            <a:pPr>
              <a:defRPr/>
            </a:pPr>
            <a:fld id="{6EB74B35-3CBD-4B43-8832-6BCAC7A08951}" type="datetimeFigureOut">
              <a:rPr lang="en-US"/>
              <a:pPr>
                <a:defRPr/>
              </a:pPr>
              <a:t>12/10/2016</a:t>
            </a:fld>
            <a:endParaRPr lang="en-US"/>
          </a:p>
        </p:txBody>
      </p:sp>
      <p:sp>
        <p:nvSpPr>
          <p:cNvPr id="6" name="Footer Placeholder 5"/>
          <p:cNvSpPr>
            <a:spLocks noGrp="1"/>
          </p:cNvSpPr>
          <p:nvPr>
            <p:ph type="ftr" sz="quarter" idx="11"/>
          </p:nvPr>
        </p:nvSpPr>
        <p:spPr/>
        <p:txBody>
          <a:bodyPr rtlCol="0"/>
          <a:lstStyle>
            <a:lvl1pPr>
              <a:defRPr>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outerShdw blurRad="38100" dist="38100" dir="2700000" algn="tl">
                    <a:srgbClr val="000000">
                      <a:alpha val="43137"/>
                    </a:srgbClr>
                  </a:outerShdw>
                </a:effectLst>
                <a:latin typeface="Arial" pitchFamily="34" charset="0"/>
              </a:defRPr>
            </a:lvl1pPr>
          </a:lstStyle>
          <a:p>
            <a:pPr>
              <a:defRPr/>
            </a:pPr>
            <a:r>
              <a:rPr lang="en-US"/>
              <a:t>
              </a:t>
            </a:r>
          </a:p>
        </p:txBody>
      </p:sp>
      <p:sp>
        <p:nvSpPr>
          <p:cNvPr id="7" name="Slide Number Placeholder 6"/>
          <p:cNvSpPr>
            <a:spLocks noGrp="1"/>
          </p:cNvSpPr>
          <p:nvPr>
            <p:ph type="sldNum" sz="quarter" idx="12"/>
          </p:nvPr>
        </p:nvSpPr>
        <p:spPr/>
        <p:txBody>
          <a:bodyPr rtlCol="0"/>
          <a:lstStyle>
            <a:lvl1pPr>
              <a:defRPr>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outerShdw blurRad="38100" dist="38100" dir="2700000" algn="tl">
                    <a:srgbClr val="000000">
                      <a:alpha val="43137"/>
                    </a:srgbClr>
                  </a:outerShdw>
                </a:effectLst>
                <a:latin typeface="Arial" pitchFamily="34" charset="0"/>
              </a:defRPr>
            </a:lvl1pPr>
          </a:lstStyle>
          <a:p>
            <a:pPr>
              <a:defRPr/>
            </a:pPr>
            <a:fld id="{0DF5D3FA-8A12-472D-B8E0-E8B737B68629}" type="slidenum">
              <a:rPr lang="en-US"/>
              <a:pPr>
                <a:defRPr/>
              </a:pPr>
              <a:t>‹#›</a:t>
            </a:fld>
            <a:endParaRPr lang="en-US"/>
          </a:p>
        </p:txBody>
      </p:sp>
    </p:spTree>
  </p:cSld>
  <p:clrMapOvr>
    <a:masterClrMapping/>
  </p:clrMapOvr>
</p:sldLayout>
</file>

<file path=ppt/slideLayouts/slideLayout99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367417"/>
            <a:ext cx="7886700" cy="819355"/>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29841" y="987682"/>
            <a:ext cx="78867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29843" y="5186516"/>
            <a:ext cx="7885509"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rtlCol="0"/>
          <a:lstStyle>
            <a:lvl1pPr>
              <a:defRPr>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outerShdw blurRad="38100" dist="38100" dir="2700000" algn="tl">
                    <a:srgbClr val="000000">
                      <a:alpha val="43137"/>
                    </a:srgbClr>
                  </a:outerShdw>
                </a:effectLst>
                <a:latin typeface="Arial" pitchFamily="34" charset="0"/>
              </a:defRPr>
            </a:lvl1pPr>
          </a:lstStyle>
          <a:p>
            <a:pPr>
              <a:defRPr/>
            </a:pPr>
            <a:fld id="{F86A8CD5-C963-427D-A295-39BB805322C1}" type="datetimeFigureOut">
              <a:rPr lang="en-US"/>
              <a:pPr>
                <a:defRPr/>
              </a:pPr>
              <a:t>12/10/2016</a:t>
            </a:fld>
            <a:endParaRPr lang="en-US"/>
          </a:p>
        </p:txBody>
      </p:sp>
      <p:sp>
        <p:nvSpPr>
          <p:cNvPr id="6" name="Footer Placeholder 5"/>
          <p:cNvSpPr>
            <a:spLocks noGrp="1"/>
          </p:cNvSpPr>
          <p:nvPr>
            <p:ph type="ftr" sz="quarter" idx="11"/>
          </p:nvPr>
        </p:nvSpPr>
        <p:spPr/>
        <p:txBody>
          <a:bodyPr rtlCol="0"/>
          <a:lstStyle>
            <a:lvl1pPr>
              <a:defRPr>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outerShdw blurRad="38100" dist="38100" dir="2700000" algn="tl">
                    <a:srgbClr val="000000">
                      <a:alpha val="43137"/>
                    </a:srgbClr>
                  </a:outerShdw>
                </a:effectLst>
                <a:latin typeface="Arial" pitchFamily="34" charset="0"/>
              </a:defRPr>
            </a:lvl1pPr>
          </a:lstStyle>
          <a:p>
            <a:pPr>
              <a:defRPr/>
            </a:pPr>
            <a:r>
              <a:rPr lang="en-US"/>
              <a:t>
              </a:t>
            </a:r>
          </a:p>
        </p:txBody>
      </p:sp>
      <p:sp>
        <p:nvSpPr>
          <p:cNvPr id="7" name="Slide Number Placeholder 6"/>
          <p:cNvSpPr>
            <a:spLocks noGrp="1"/>
          </p:cNvSpPr>
          <p:nvPr>
            <p:ph type="sldNum" sz="quarter" idx="12"/>
          </p:nvPr>
        </p:nvSpPr>
        <p:spPr/>
        <p:txBody>
          <a:bodyPr rtlCol="0"/>
          <a:lstStyle>
            <a:lvl1pPr>
              <a:defRPr>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outerShdw blurRad="38100" dist="38100" dir="2700000" algn="tl">
                    <a:srgbClr val="000000">
                      <a:alpha val="43137"/>
                    </a:srgbClr>
                  </a:outerShdw>
                </a:effectLst>
                <a:latin typeface="Arial" pitchFamily="34" charset="0"/>
              </a:defRPr>
            </a:lvl1pPr>
          </a:lstStyle>
          <a:p>
            <a:pPr>
              <a:defRPr/>
            </a:pPr>
            <a:fld id="{18D0F596-3BA5-4189-83E7-B19EDA890155}" type="slidenum">
              <a:rPr lang="en-US"/>
              <a:pPr>
                <a:defRPr/>
              </a:pPr>
              <a:t>‹#›</a:t>
            </a:fld>
            <a:endParaRPr lang="en-US"/>
          </a:p>
        </p:txBody>
      </p:sp>
    </p:spTree>
  </p:cSld>
  <p:clrMapOvr>
    <a:masterClrMapping/>
  </p:clrMapOvr>
</p:sldLayout>
</file>

<file path=ppt/slideLayouts/slideLayout99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3534344"/>
          </a:xfrm>
        </p:spPr>
        <p:txBody>
          <a:bodyP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29843" y="4489399"/>
            <a:ext cx="7885509"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rtlCol="0"/>
          <a:lstStyle>
            <a:lvl1pPr>
              <a:defRPr>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outerShdw blurRad="38100" dist="38100" dir="2700000" algn="tl">
                    <a:srgbClr val="000000">
                      <a:alpha val="43137"/>
                    </a:srgbClr>
                  </a:outerShdw>
                </a:effectLst>
                <a:latin typeface="Arial" pitchFamily="34" charset="0"/>
              </a:defRPr>
            </a:lvl1pPr>
          </a:lstStyle>
          <a:p>
            <a:pPr>
              <a:defRPr/>
            </a:pPr>
            <a:fld id="{95D251A6-2DD2-438E-98DE-8F1FD36535E9}" type="datetimeFigureOut">
              <a:rPr lang="en-US"/>
              <a:pPr>
                <a:defRPr/>
              </a:pPr>
              <a:t>12/10/2016</a:t>
            </a:fld>
            <a:endParaRPr lang="en-US"/>
          </a:p>
        </p:txBody>
      </p:sp>
      <p:sp>
        <p:nvSpPr>
          <p:cNvPr id="6" name="Footer Placeholder 5"/>
          <p:cNvSpPr>
            <a:spLocks noGrp="1"/>
          </p:cNvSpPr>
          <p:nvPr>
            <p:ph type="ftr" sz="quarter" idx="11"/>
          </p:nvPr>
        </p:nvSpPr>
        <p:spPr/>
        <p:txBody>
          <a:bodyPr rtlCol="0"/>
          <a:lstStyle>
            <a:lvl1pPr>
              <a:defRPr>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outerShdw blurRad="38100" dist="38100" dir="2700000" algn="tl">
                    <a:srgbClr val="000000">
                      <a:alpha val="43137"/>
                    </a:srgbClr>
                  </a:outerShdw>
                </a:effectLst>
                <a:latin typeface="Arial" pitchFamily="34" charset="0"/>
              </a:defRPr>
            </a:lvl1pPr>
          </a:lstStyle>
          <a:p>
            <a:pPr>
              <a:defRPr/>
            </a:pPr>
            <a:r>
              <a:rPr lang="en-US"/>
              <a:t>
              </a:t>
            </a:r>
          </a:p>
        </p:txBody>
      </p:sp>
      <p:sp>
        <p:nvSpPr>
          <p:cNvPr id="7" name="Slide Number Placeholder 6"/>
          <p:cNvSpPr>
            <a:spLocks noGrp="1"/>
          </p:cNvSpPr>
          <p:nvPr>
            <p:ph type="sldNum" sz="quarter" idx="12"/>
          </p:nvPr>
        </p:nvSpPr>
        <p:spPr/>
        <p:txBody>
          <a:bodyPr rtlCol="0"/>
          <a:lstStyle>
            <a:lvl1pPr>
              <a:defRPr>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outerShdw blurRad="38100" dist="38100" dir="2700000" algn="tl">
                    <a:srgbClr val="000000">
                      <a:alpha val="43137"/>
                    </a:srgbClr>
                  </a:outerShdw>
                </a:effectLst>
                <a:latin typeface="Arial" pitchFamily="34" charset="0"/>
              </a:defRPr>
            </a:lvl1pPr>
          </a:lstStyle>
          <a:p>
            <a:pPr>
              <a:defRPr/>
            </a:pPr>
            <a:fld id="{5A7611A5-5663-4B49-8482-64CFE78B109B}" type="slidenum">
              <a:rPr lang="en-US"/>
              <a:pPr>
                <a:defRPr/>
              </a:pPr>
              <a:t>‹#›</a:t>
            </a:fld>
            <a:endParaRPr lang="en-US"/>
          </a:p>
        </p:txBody>
      </p:sp>
    </p:spTree>
  </p:cSld>
  <p:clrMapOvr>
    <a:masterClrMapping/>
  </p:clrMapOvr>
</p:sldLayout>
</file>

<file path=ppt/slideLayouts/slideLayout99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TextBox 4"/>
          <p:cNvSpPr txBox="1"/>
          <p:nvPr/>
        </p:nvSpPr>
        <p:spPr>
          <a:xfrm>
            <a:off x="833438" y="787400"/>
            <a:ext cx="4572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457200" fontAlgn="auto">
              <a:spcAft>
                <a:spcPts val="0"/>
              </a:spcAft>
              <a:defRPr/>
            </a:pPr>
            <a:r>
              <a:rPr lang="en-US" sz="8000" dirty="0">
                <a:solidFill>
                  <a:prstClr val="white"/>
                </a:solidFill>
                <a:effectLst/>
                <a:latin typeface="Corbel"/>
              </a:rPr>
              <a:t>“</a:t>
            </a:r>
          </a:p>
        </p:txBody>
      </p:sp>
      <p:sp>
        <p:nvSpPr>
          <p:cNvPr id="6" name="TextBox 5"/>
          <p:cNvSpPr txBox="1"/>
          <p:nvPr/>
        </p:nvSpPr>
        <p:spPr>
          <a:xfrm>
            <a:off x="7827963" y="2743200"/>
            <a:ext cx="4572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57200" fontAlgn="auto">
              <a:spcAft>
                <a:spcPts val="0"/>
              </a:spcAft>
              <a:defRPr/>
            </a:pPr>
            <a:r>
              <a:rPr lang="en-US" sz="8000" dirty="0">
                <a:solidFill>
                  <a:prstClr val="white"/>
                </a:solidFill>
                <a:effectLst/>
                <a:latin typeface="Corbel"/>
              </a:rPr>
              <a:t>”</a:t>
            </a:r>
          </a:p>
        </p:txBody>
      </p:sp>
      <p:sp>
        <p:nvSpPr>
          <p:cNvPr id="2" name="Title 1"/>
          <p:cNvSpPr>
            <a:spLocks noGrp="1"/>
          </p:cNvSpPr>
          <p:nvPr>
            <p:ph type="title"/>
          </p:nvPr>
        </p:nvSpPr>
        <p:spPr>
          <a:xfrm>
            <a:off x="1084659" y="365125"/>
            <a:ext cx="6977064" cy="2992904"/>
          </a:xfrm>
        </p:spPr>
        <p:txBody>
          <a:bodyPr/>
          <a:lstStyle>
            <a:lvl1pPr>
              <a:defRPr sz="44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290484" y="3365557"/>
            <a:ext cx="6564224" cy="548968"/>
          </a:xfrm>
        </p:spPr>
        <p:txBody>
          <a:bodyPr anchor="t"/>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628650" y="4501729"/>
            <a:ext cx="7884318" cy="148949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7" name="Date Placeholder 4"/>
          <p:cNvSpPr>
            <a:spLocks noGrp="1"/>
          </p:cNvSpPr>
          <p:nvPr>
            <p:ph type="dt" sz="half" idx="14"/>
          </p:nvPr>
        </p:nvSpPr>
        <p:spPr/>
        <p:txBody>
          <a:bodyPr rtlCol="0"/>
          <a:lstStyle>
            <a:lvl1pPr>
              <a:defRPr>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outerShdw blurRad="38100" dist="38100" dir="2700000" algn="tl">
                    <a:srgbClr val="000000">
                      <a:alpha val="43137"/>
                    </a:srgbClr>
                  </a:outerShdw>
                </a:effectLst>
                <a:latin typeface="Arial" pitchFamily="34" charset="0"/>
              </a:defRPr>
            </a:lvl1pPr>
          </a:lstStyle>
          <a:p>
            <a:pPr>
              <a:defRPr/>
            </a:pPr>
            <a:fld id="{26E9FCA7-6860-4E21-9C5B-61D101DBA257}" type="datetimeFigureOut">
              <a:rPr lang="en-US"/>
              <a:pPr>
                <a:defRPr/>
              </a:pPr>
              <a:t>12/10/2016</a:t>
            </a:fld>
            <a:endParaRPr lang="en-US"/>
          </a:p>
        </p:txBody>
      </p:sp>
      <p:sp>
        <p:nvSpPr>
          <p:cNvPr id="8" name="Footer Placeholder 5"/>
          <p:cNvSpPr>
            <a:spLocks noGrp="1"/>
          </p:cNvSpPr>
          <p:nvPr>
            <p:ph type="ftr" sz="quarter" idx="15"/>
          </p:nvPr>
        </p:nvSpPr>
        <p:spPr/>
        <p:txBody>
          <a:bodyPr rtlCol="0"/>
          <a:lstStyle>
            <a:lvl1pPr>
              <a:defRPr>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outerShdw blurRad="38100" dist="38100" dir="2700000" algn="tl">
                    <a:srgbClr val="000000">
                      <a:alpha val="43137"/>
                    </a:srgbClr>
                  </a:outerShdw>
                </a:effectLst>
                <a:latin typeface="Arial" pitchFamily="34" charset="0"/>
              </a:defRPr>
            </a:lvl1pPr>
          </a:lstStyle>
          <a:p>
            <a:pPr>
              <a:defRPr/>
            </a:pPr>
            <a:r>
              <a:rPr lang="en-US"/>
              <a:t>
              </a:t>
            </a:r>
          </a:p>
        </p:txBody>
      </p:sp>
      <p:sp>
        <p:nvSpPr>
          <p:cNvPr id="9" name="Slide Number Placeholder 6"/>
          <p:cNvSpPr>
            <a:spLocks noGrp="1"/>
          </p:cNvSpPr>
          <p:nvPr>
            <p:ph type="sldNum" sz="quarter" idx="16"/>
          </p:nvPr>
        </p:nvSpPr>
        <p:spPr/>
        <p:txBody>
          <a:bodyPr rtlCol="0"/>
          <a:lstStyle>
            <a:lvl1pPr>
              <a:defRPr>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outerShdw blurRad="38100" dist="38100" dir="2700000" algn="tl">
                    <a:srgbClr val="000000">
                      <a:alpha val="43137"/>
                    </a:srgbClr>
                  </a:outerShdw>
                </a:effectLst>
                <a:latin typeface="Arial" pitchFamily="34" charset="0"/>
              </a:defRPr>
            </a:lvl1pPr>
          </a:lstStyle>
          <a:p>
            <a:pPr>
              <a:defRPr/>
            </a:pPr>
            <a:fld id="{E1F08DEE-28F9-4A8D-BD5E-02F08C436E4D}" type="slidenum">
              <a:rPr lang="en-US"/>
              <a:pPr>
                <a:defRPr/>
              </a:pPr>
              <a:t>‹#›</a:t>
            </a:fld>
            <a:endParaRPr lang="en-US"/>
          </a:p>
        </p:txBody>
      </p:sp>
    </p:spTree>
  </p:cSld>
  <p:clrMapOvr>
    <a:masterClrMapping/>
  </p:clrMapOvr>
</p:sldLayout>
</file>

<file path=ppt/slideLayouts/slideLayout99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29841" y="2326974"/>
            <a:ext cx="7886700" cy="2511835"/>
          </a:xfrm>
        </p:spPr>
        <p:txBody>
          <a:bodyPr anchor="b"/>
          <a:lstStyle>
            <a:lvl1pPr>
              <a:defRPr sz="5400"/>
            </a:lvl1pPr>
          </a:lstStyle>
          <a:p>
            <a:r>
              <a:rPr lang="en-US" smtClean="0"/>
              <a:t>Click to edit Master title style</a:t>
            </a:r>
            <a:endParaRPr lang="en-US" dirty="0"/>
          </a:p>
        </p:txBody>
      </p:sp>
      <p:sp>
        <p:nvSpPr>
          <p:cNvPr id="4" name="Text Placeholder 3"/>
          <p:cNvSpPr>
            <a:spLocks noGrp="1"/>
          </p:cNvSpPr>
          <p:nvPr>
            <p:ph type="body" sz="half" idx="2"/>
          </p:nvPr>
        </p:nvSpPr>
        <p:spPr>
          <a:xfrm>
            <a:off x="629843" y="4850581"/>
            <a:ext cx="7885509"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rtlCol="0"/>
          <a:lstStyle>
            <a:lvl1pPr>
              <a:defRPr>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outerShdw blurRad="38100" dist="38100" dir="2700000" algn="tl">
                    <a:srgbClr val="000000">
                      <a:alpha val="43137"/>
                    </a:srgbClr>
                  </a:outerShdw>
                </a:effectLst>
                <a:latin typeface="Arial" pitchFamily="34" charset="0"/>
              </a:defRPr>
            </a:lvl1pPr>
          </a:lstStyle>
          <a:p>
            <a:pPr>
              <a:defRPr/>
            </a:pPr>
            <a:fld id="{D7AC47EA-B693-470A-8167-5CCBA875F09D}" type="datetimeFigureOut">
              <a:rPr lang="en-US"/>
              <a:pPr>
                <a:defRPr/>
              </a:pPr>
              <a:t>12/10/2016</a:t>
            </a:fld>
            <a:endParaRPr lang="en-US"/>
          </a:p>
        </p:txBody>
      </p:sp>
      <p:sp>
        <p:nvSpPr>
          <p:cNvPr id="6" name="Footer Placeholder 5"/>
          <p:cNvSpPr>
            <a:spLocks noGrp="1"/>
          </p:cNvSpPr>
          <p:nvPr>
            <p:ph type="ftr" sz="quarter" idx="11"/>
          </p:nvPr>
        </p:nvSpPr>
        <p:spPr/>
        <p:txBody>
          <a:bodyPr rtlCol="0"/>
          <a:lstStyle>
            <a:lvl1pPr>
              <a:defRPr>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outerShdw blurRad="38100" dist="38100" dir="2700000" algn="tl">
                    <a:srgbClr val="000000">
                      <a:alpha val="43137"/>
                    </a:srgbClr>
                  </a:outerShdw>
                </a:effectLst>
                <a:latin typeface="Arial" pitchFamily="34" charset="0"/>
              </a:defRPr>
            </a:lvl1pPr>
          </a:lstStyle>
          <a:p>
            <a:pPr>
              <a:defRPr/>
            </a:pPr>
            <a:r>
              <a:rPr lang="en-US"/>
              <a:t>
              </a:t>
            </a:r>
          </a:p>
        </p:txBody>
      </p:sp>
      <p:sp>
        <p:nvSpPr>
          <p:cNvPr id="7" name="Slide Number Placeholder 6"/>
          <p:cNvSpPr>
            <a:spLocks noGrp="1"/>
          </p:cNvSpPr>
          <p:nvPr>
            <p:ph type="sldNum" sz="quarter" idx="12"/>
          </p:nvPr>
        </p:nvSpPr>
        <p:spPr/>
        <p:txBody>
          <a:bodyPr rtlCol="0"/>
          <a:lstStyle>
            <a:lvl1pPr>
              <a:defRPr>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outerShdw blurRad="38100" dist="38100" dir="2700000" algn="tl">
                    <a:srgbClr val="000000">
                      <a:alpha val="43137"/>
                    </a:srgbClr>
                  </a:outerShdw>
                </a:effectLst>
                <a:latin typeface="Arial" pitchFamily="34" charset="0"/>
              </a:defRPr>
            </a:lvl1pPr>
          </a:lstStyle>
          <a:p>
            <a:pPr>
              <a:defRPr/>
            </a:pPr>
            <a:fld id="{F4ECEEF7-34B6-4ABA-92BD-64D551C69958}" type="slidenum">
              <a:rPr lang="en-US"/>
              <a:pPr>
                <a:defRPr/>
              </a:pPr>
              <a:t>‹#›</a:t>
            </a:fld>
            <a:endParaRPr lang="en-US"/>
          </a:p>
        </p:txBody>
      </p:sp>
    </p:spTree>
  </p:cSld>
  <p:clrMapOvr>
    <a:masterClrMapping/>
  </p:clrMapOvr>
</p:sldLayout>
</file>

<file path=ppt/slideLayouts/slideLayout99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28650" y="365129"/>
            <a:ext cx="7886700" cy="1325563"/>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002961" y="1885950"/>
            <a:ext cx="2210150"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1017726" y="2571750"/>
            <a:ext cx="2195513" cy="3589338"/>
          </a:xfrm>
        </p:spPr>
        <p:txBody>
          <a:bodyPr anchor="t"/>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3441124" y="1885950"/>
            <a:ext cx="2202181" cy="576262"/>
          </a:xfrm>
        </p:spPr>
        <p:txBody>
          <a:bodyPr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lvl="0"/>
            <a:r>
              <a:rPr lang="en-US" smtClean="0"/>
              <a:t>Click to edit Master text styles</a:t>
            </a:r>
          </a:p>
        </p:txBody>
      </p:sp>
      <p:sp>
        <p:nvSpPr>
          <p:cNvPr id="10" name="Text Placeholder 3"/>
          <p:cNvSpPr>
            <a:spLocks noGrp="1"/>
          </p:cNvSpPr>
          <p:nvPr>
            <p:ph type="body" sz="half" idx="16"/>
          </p:nvPr>
        </p:nvSpPr>
        <p:spPr>
          <a:xfrm>
            <a:off x="3433081" y="2571750"/>
            <a:ext cx="2210096" cy="3589338"/>
          </a:xfrm>
        </p:spPr>
        <p:txBody>
          <a:bodyPr anchor="t"/>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5871905" y="1885950"/>
            <a:ext cx="2199085" cy="576262"/>
          </a:xfrm>
        </p:spPr>
        <p:txBody>
          <a:bodyPr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lvl="0"/>
            <a:r>
              <a:rPr lang="en-US" smtClean="0"/>
              <a:t>Click to edit Master text styles</a:t>
            </a:r>
          </a:p>
        </p:txBody>
      </p:sp>
      <p:sp>
        <p:nvSpPr>
          <p:cNvPr id="12" name="Text Placeholder 3"/>
          <p:cNvSpPr>
            <a:spLocks noGrp="1"/>
          </p:cNvSpPr>
          <p:nvPr>
            <p:ph type="body" sz="half" idx="17"/>
          </p:nvPr>
        </p:nvSpPr>
        <p:spPr>
          <a:xfrm>
            <a:off x="5871905" y="2571750"/>
            <a:ext cx="2199085" cy="3589338"/>
          </a:xfrm>
        </p:spPr>
        <p:txBody>
          <a:bodyPr anchor="t"/>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Date Placeholder 2"/>
          <p:cNvSpPr>
            <a:spLocks noGrp="1"/>
          </p:cNvSpPr>
          <p:nvPr>
            <p:ph type="dt" sz="half" idx="18"/>
          </p:nvPr>
        </p:nvSpPr>
        <p:spPr/>
        <p:txBody>
          <a:bodyPr rtlCol="0"/>
          <a:lstStyle>
            <a:lvl1pPr>
              <a:defRPr>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outerShdw blurRad="38100" dist="38100" dir="2700000" algn="tl">
                    <a:srgbClr val="000000">
                      <a:alpha val="43137"/>
                    </a:srgbClr>
                  </a:outerShdw>
                </a:effectLst>
                <a:latin typeface="Arial" pitchFamily="34" charset="0"/>
              </a:defRPr>
            </a:lvl1pPr>
          </a:lstStyle>
          <a:p>
            <a:pPr>
              <a:defRPr/>
            </a:pPr>
            <a:fld id="{B59E8872-6649-4B73-A04D-CDBF85CA48C0}" type="datetimeFigureOut">
              <a:rPr lang="en-US"/>
              <a:pPr>
                <a:defRPr/>
              </a:pPr>
              <a:t>12/10/2016</a:t>
            </a:fld>
            <a:endParaRPr lang="en-US"/>
          </a:p>
        </p:txBody>
      </p:sp>
      <p:sp>
        <p:nvSpPr>
          <p:cNvPr id="14" name="Footer Placeholder 3"/>
          <p:cNvSpPr>
            <a:spLocks noGrp="1"/>
          </p:cNvSpPr>
          <p:nvPr>
            <p:ph type="ftr" sz="quarter" idx="19"/>
          </p:nvPr>
        </p:nvSpPr>
        <p:spPr/>
        <p:txBody>
          <a:bodyPr rtlCol="0"/>
          <a:lstStyle>
            <a:lvl1pPr>
              <a:defRPr>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outerShdw blurRad="38100" dist="38100" dir="2700000" algn="tl">
                    <a:srgbClr val="000000">
                      <a:alpha val="43137"/>
                    </a:srgbClr>
                  </a:outerShdw>
                </a:effectLst>
                <a:latin typeface="Arial" pitchFamily="34" charset="0"/>
              </a:defRPr>
            </a:lvl1pPr>
          </a:lstStyle>
          <a:p>
            <a:pPr>
              <a:defRPr/>
            </a:pPr>
            <a:r>
              <a:rPr lang="en-US"/>
              <a:t>
              </a:t>
            </a:r>
          </a:p>
        </p:txBody>
      </p:sp>
      <p:sp>
        <p:nvSpPr>
          <p:cNvPr id="16" name="Slide Number Placeholder 4"/>
          <p:cNvSpPr>
            <a:spLocks noGrp="1"/>
          </p:cNvSpPr>
          <p:nvPr>
            <p:ph type="sldNum" sz="quarter" idx="20"/>
          </p:nvPr>
        </p:nvSpPr>
        <p:spPr/>
        <p:txBody>
          <a:bodyPr rtlCol="0"/>
          <a:lstStyle>
            <a:lvl1pPr>
              <a:defRPr>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outerShdw blurRad="38100" dist="38100" dir="2700000" algn="tl">
                    <a:srgbClr val="000000">
                      <a:alpha val="43137"/>
                    </a:srgbClr>
                  </a:outerShdw>
                </a:effectLst>
                <a:latin typeface="Arial" pitchFamily="34" charset="0"/>
              </a:defRPr>
            </a:lvl1pPr>
          </a:lstStyle>
          <a:p>
            <a:pPr>
              <a:defRPr/>
            </a:pPr>
            <a:fld id="{BAA1A529-F316-4DB8-A9DE-DBE220FC14AD}" type="slidenum">
              <a:rPr lang="en-US"/>
              <a:pPr>
                <a:defRPr/>
              </a:pPr>
              <a:t>‹#›</a:t>
            </a:fld>
            <a:endParaRPr lang="en-US"/>
          </a:p>
        </p:txBody>
      </p:sp>
    </p:spTree>
  </p:cSld>
  <p:clrMapOvr>
    <a:masterClrMapping/>
  </p:clrMapOvr>
</p:sldLayout>
</file>

<file path=ppt/slideLayouts/slideLayout99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28650" y="365129"/>
            <a:ext cx="7886700" cy="1325563"/>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999064" y="4297503"/>
            <a:ext cx="2205038"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999064" y="2256354"/>
            <a:ext cx="2205038" cy="1524000"/>
          </a:xfrm>
          <a:prstGeom prst="roundRect">
            <a:avLst>
              <a:gd name="adj" fmla="val 1858"/>
            </a:avLst>
          </a:prstGeom>
          <a:effectLst>
            <a:outerShdw blurRad="50800" dist="50800" dir="5400000" algn="tl" rotWithShape="0">
              <a:srgbClr val="000000">
                <a:alpha val="43000"/>
              </a:srgbClr>
            </a:outerShdw>
          </a:effectLst>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smtClean="0"/>
              <a:t>Click icon to add picture</a:t>
            </a:r>
            <a:endParaRPr lang="en-US" noProof="0" dirty="0"/>
          </a:p>
        </p:txBody>
      </p:sp>
      <p:sp>
        <p:nvSpPr>
          <p:cNvPr id="21" name="Text Placeholder 3"/>
          <p:cNvSpPr>
            <a:spLocks noGrp="1"/>
          </p:cNvSpPr>
          <p:nvPr>
            <p:ph type="body" sz="half" idx="18"/>
          </p:nvPr>
        </p:nvSpPr>
        <p:spPr>
          <a:xfrm>
            <a:off x="999064" y="4874022"/>
            <a:ext cx="2205038" cy="659189"/>
          </a:xfrm>
        </p:spPr>
        <p:txBody>
          <a:bodyPr anchor="t"/>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3426750" y="4297503"/>
            <a:ext cx="2197894"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3426747" y="2256354"/>
            <a:ext cx="2197894" cy="1524000"/>
          </a:xfrm>
          <a:prstGeom prst="roundRect">
            <a:avLst>
              <a:gd name="adj" fmla="val 1858"/>
            </a:avLst>
          </a:prstGeom>
          <a:effectLst>
            <a:outerShdw blurRad="50800" dist="50800" dir="5400000" algn="tl" rotWithShape="0">
              <a:srgbClr val="000000">
                <a:alpha val="43000"/>
              </a:srgbClr>
            </a:outerShdw>
          </a:effectLst>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smtClean="0"/>
              <a:t>Click icon to add picture</a:t>
            </a:r>
            <a:endParaRPr lang="en-US" noProof="0" dirty="0"/>
          </a:p>
        </p:txBody>
      </p:sp>
      <p:sp>
        <p:nvSpPr>
          <p:cNvPr id="24" name="Text Placeholder 3"/>
          <p:cNvSpPr>
            <a:spLocks noGrp="1"/>
          </p:cNvSpPr>
          <p:nvPr>
            <p:ph type="body" sz="half" idx="19"/>
          </p:nvPr>
        </p:nvSpPr>
        <p:spPr>
          <a:xfrm>
            <a:off x="3425861" y="4874021"/>
            <a:ext cx="2200805" cy="659189"/>
          </a:xfrm>
        </p:spPr>
        <p:txBody>
          <a:bodyPr anchor="t"/>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5853370" y="4297503"/>
            <a:ext cx="219908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5853369" y="2256354"/>
            <a:ext cx="2199085" cy="1524000"/>
          </a:xfrm>
          <a:prstGeom prst="roundRect">
            <a:avLst>
              <a:gd name="adj" fmla="val 1858"/>
            </a:avLst>
          </a:prstGeom>
          <a:effectLst>
            <a:outerShdw blurRad="50800" dist="50800" dir="5400000" algn="tl" rotWithShape="0">
              <a:srgbClr val="000000">
                <a:alpha val="43000"/>
              </a:srgbClr>
            </a:outerShdw>
          </a:effectLst>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smtClean="0"/>
              <a:t>Click icon to add picture</a:t>
            </a:r>
            <a:endParaRPr lang="en-US" noProof="0" dirty="0"/>
          </a:p>
        </p:txBody>
      </p:sp>
      <p:sp>
        <p:nvSpPr>
          <p:cNvPr id="27" name="Text Placeholder 3"/>
          <p:cNvSpPr>
            <a:spLocks noGrp="1"/>
          </p:cNvSpPr>
          <p:nvPr>
            <p:ph type="body" sz="half" idx="20"/>
          </p:nvPr>
        </p:nvSpPr>
        <p:spPr>
          <a:xfrm>
            <a:off x="5853150" y="4874019"/>
            <a:ext cx="2201998" cy="659189"/>
          </a:xfrm>
        </p:spPr>
        <p:txBody>
          <a:bodyPr anchor="t"/>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2" name="Date Placeholder 2"/>
          <p:cNvSpPr>
            <a:spLocks noGrp="1"/>
          </p:cNvSpPr>
          <p:nvPr>
            <p:ph type="dt" sz="half" idx="23"/>
          </p:nvPr>
        </p:nvSpPr>
        <p:spPr/>
        <p:txBody>
          <a:bodyPr rtlCol="0"/>
          <a:lstStyle>
            <a:lvl1pPr>
              <a:defRPr>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outerShdw blurRad="38100" dist="38100" dir="2700000" algn="tl">
                    <a:srgbClr val="000000">
                      <a:alpha val="43137"/>
                    </a:srgbClr>
                  </a:outerShdw>
                </a:effectLst>
                <a:latin typeface="Arial" pitchFamily="34" charset="0"/>
              </a:defRPr>
            </a:lvl1pPr>
          </a:lstStyle>
          <a:p>
            <a:pPr>
              <a:defRPr/>
            </a:pPr>
            <a:fld id="{EEE28499-2788-4C32-A489-926393E8EAD9}" type="datetimeFigureOut">
              <a:rPr lang="en-US"/>
              <a:pPr>
                <a:defRPr/>
              </a:pPr>
              <a:t>12/10/2016</a:t>
            </a:fld>
            <a:endParaRPr lang="en-US"/>
          </a:p>
        </p:txBody>
      </p:sp>
      <p:sp>
        <p:nvSpPr>
          <p:cNvPr id="13" name="Footer Placeholder 3"/>
          <p:cNvSpPr>
            <a:spLocks noGrp="1"/>
          </p:cNvSpPr>
          <p:nvPr>
            <p:ph type="ftr" sz="quarter" idx="24"/>
          </p:nvPr>
        </p:nvSpPr>
        <p:spPr/>
        <p:txBody>
          <a:bodyPr rtlCol="0"/>
          <a:lstStyle>
            <a:lvl1pPr>
              <a:defRPr>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outerShdw blurRad="38100" dist="38100" dir="2700000" algn="tl">
                    <a:srgbClr val="000000">
                      <a:alpha val="43137"/>
                    </a:srgbClr>
                  </a:outerShdw>
                </a:effectLst>
                <a:latin typeface="Arial" pitchFamily="34" charset="0"/>
              </a:defRPr>
            </a:lvl1pPr>
          </a:lstStyle>
          <a:p>
            <a:pPr>
              <a:defRPr/>
            </a:pPr>
            <a:r>
              <a:rPr lang="en-US"/>
              <a:t>
              </a:t>
            </a:r>
          </a:p>
        </p:txBody>
      </p:sp>
      <p:sp>
        <p:nvSpPr>
          <p:cNvPr id="14" name="Slide Number Placeholder 4"/>
          <p:cNvSpPr>
            <a:spLocks noGrp="1"/>
          </p:cNvSpPr>
          <p:nvPr>
            <p:ph type="sldNum" sz="quarter" idx="25"/>
          </p:nvPr>
        </p:nvSpPr>
        <p:spPr/>
        <p:txBody>
          <a:bodyPr rtlCol="0"/>
          <a:lstStyle>
            <a:lvl1pPr>
              <a:defRPr>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outerShdw blurRad="38100" dist="38100" dir="2700000" algn="tl">
                    <a:srgbClr val="000000">
                      <a:alpha val="43137"/>
                    </a:srgbClr>
                  </a:outerShdw>
                </a:effectLst>
                <a:latin typeface="Arial" pitchFamily="34" charset="0"/>
              </a:defRPr>
            </a:lvl1pPr>
          </a:lstStyle>
          <a:p>
            <a:pPr>
              <a:defRPr/>
            </a:pPr>
            <a:fld id="{C7AE5E4E-1013-45EA-B39F-805AF565F3ED}" type="slidenum">
              <a:rPr lang="en-US"/>
              <a:pPr>
                <a:defRPr/>
              </a:pPr>
              <a:t>‹#›</a:t>
            </a:fld>
            <a:endParaRPr lang="en-US"/>
          </a:p>
        </p:txBody>
      </p:sp>
    </p:spTree>
  </p:cSld>
  <p:clrMapOvr>
    <a:masterClrMapping/>
  </p:clrMapOvr>
</p:sldLayout>
</file>

<file path=ppt/slideLayouts/slideLayout9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rtlCol="0"/>
          <a:lstStyle>
            <a:lvl1pPr>
              <a:defRPr>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outerShdw blurRad="38100" dist="38100" dir="2700000" algn="tl">
                    <a:srgbClr val="000000">
                      <a:alpha val="43137"/>
                    </a:srgbClr>
                  </a:outerShdw>
                </a:effectLst>
                <a:latin typeface="Arial" pitchFamily="34" charset="0"/>
              </a:defRPr>
            </a:lvl1pPr>
          </a:lstStyle>
          <a:p>
            <a:pPr>
              <a:defRPr/>
            </a:pPr>
            <a:fld id="{8CC3CBDB-4EBC-4E69-A8D9-F25DCDC8FEA6}" type="datetimeFigureOut">
              <a:rPr lang="en-US"/>
              <a:pPr>
                <a:defRPr/>
              </a:pPr>
              <a:t>12/10/2016</a:t>
            </a:fld>
            <a:endParaRPr lang="en-US"/>
          </a:p>
        </p:txBody>
      </p:sp>
      <p:sp>
        <p:nvSpPr>
          <p:cNvPr id="5" name="Footer Placeholder 4"/>
          <p:cNvSpPr>
            <a:spLocks noGrp="1"/>
          </p:cNvSpPr>
          <p:nvPr>
            <p:ph type="ftr" sz="quarter" idx="11"/>
          </p:nvPr>
        </p:nvSpPr>
        <p:spPr/>
        <p:txBody>
          <a:bodyPr rtlCol="0"/>
          <a:lstStyle>
            <a:lvl1pPr>
              <a:defRPr>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outerShdw blurRad="38100" dist="38100" dir="2700000" algn="tl">
                    <a:srgbClr val="000000">
                      <a:alpha val="43137"/>
                    </a:srgbClr>
                  </a:outerShdw>
                </a:effectLst>
                <a:latin typeface="Arial" pitchFamily="34" charset="0"/>
              </a:defRPr>
            </a:lvl1pPr>
          </a:lstStyle>
          <a:p>
            <a:pPr>
              <a:defRPr/>
            </a:pPr>
            <a:r>
              <a:rPr lang="en-US"/>
              <a:t>
              </a:t>
            </a:r>
          </a:p>
        </p:txBody>
      </p:sp>
      <p:sp>
        <p:nvSpPr>
          <p:cNvPr id="6" name="Slide Number Placeholder 5"/>
          <p:cNvSpPr>
            <a:spLocks noGrp="1"/>
          </p:cNvSpPr>
          <p:nvPr>
            <p:ph type="sldNum" sz="quarter" idx="12"/>
          </p:nvPr>
        </p:nvSpPr>
        <p:spPr/>
        <p:txBody>
          <a:bodyPr rtlCol="0"/>
          <a:lstStyle>
            <a:lvl1pPr>
              <a:defRPr>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outerShdw blurRad="38100" dist="38100" dir="2700000" algn="tl">
                    <a:srgbClr val="000000">
                      <a:alpha val="43137"/>
                    </a:srgbClr>
                  </a:outerShdw>
                </a:effectLst>
                <a:latin typeface="Arial" pitchFamily="34" charset="0"/>
              </a:defRPr>
            </a:lvl1pPr>
          </a:lstStyle>
          <a:p>
            <a:pPr>
              <a:defRPr/>
            </a:pPr>
            <a:fld id="{EA7EB23D-3C03-4DE1-9F96-6C9B85431B04}" type="slidenum">
              <a:rPr lang="en-US"/>
              <a:pPr>
                <a:defRPr/>
              </a:pPr>
              <a:t>‹#›</a:t>
            </a:fld>
            <a:endParaRPr lang="en-US"/>
          </a:p>
        </p:txBody>
      </p:sp>
    </p:spTree>
  </p:cSld>
  <p:clrMapOvr>
    <a:masterClrMapping/>
  </p:clrMapOvr>
</p:sldLayout>
</file>

<file path=ppt/slideLayouts/slideLayout9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rtlCol="0"/>
          <a:lstStyle>
            <a:lvl1pPr>
              <a:defRPr>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outerShdw blurRad="38100" dist="38100" dir="2700000" algn="tl">
                    <a:srgbClr val="000000">
                      <a:alpha val="43137"/>
                    </a:srgbClr>
                  </a:outerShdw>
                </a:effectLst>
                <a:latin typeface="Arial" pitchFamily="34" charset="0"/>
              </a:defRPr>
            </a:lvl1pPr>
          </a:lstStyle>
          <a:p>
            <a:pPr>
              <a:defRPr/>
            </a:pPr>
            <a:fld id="{493689D2-92CE-425E-812E-30BF6D616318}" type="datetimeFigureOut">
              <a:rPr lang="en-US"/>
              <a:pPr>
                <a:defRPr/>
              </a:pPr>
              <a:t>12/10/2016</a:t>
            </a:fld>
            <a:endParaRPr lang="en-US"/>
          </a:p>
        </p:txBody>
      </p:sp>
      <p:sp>
        <p:nvSpPr>
          <p:cNvPr id="5" name="Footer Placeholder 4"/>
          <p:cNvSpPr>
            <a:spLocks noGrp="1"/>
          </p:cNvSpPr>
          <p:nvPr>
            <p:ph type="ftr" sz="quarter" idx="11"/>
          </p:nvPr>
        </p:nvSpPr>
        <p:spPr/>
        <p:txBody>
          <a:bodyPr rtlCol="0"/>
          <a:lstStyle>
            <a:lvl1pPr>
              <a:defRPr>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outerShdw blurRad="38100" dist="38100" dir="2700000" algn="tl">
                    <a:srgbClr val="000000">
                      <a:alpha val="43137"/>
                    </a:srgbClr>
                  </a:outerShdw>
                </a:effectLst>
                <a:latin typeface="Arial" pitchFamily="34" charset="0"/>
              </a:defRPr>
            </a:lvl1pPr>
          </a:lstStyle>
          <a:p>
            <a:pPr>
              <a:defRPr/>
            </a:pPr>
            <a:r>
              <a:rPr lang="en-US"/>
              <a:t>
              </a:t>
            </a:r>
          </a:p>
        </p:txBody>
      </p:sp>
      <p:sp>
        <p:nvSpPr>
          <p:cNvPr id="6" name="Slide Number Placeholder 5"/>
          <p:cNvSpPr>
            <a:spLocks noGrp="1"/>
          </p:cNvSpPr>
          <p:nvPr>
            <p:ph type="sldNum" sz="quarter" idx="12"/>
          </p:nvPr>
        </p:nvSpPr>
        <p:spPr/>
        <p:txBody>
          <a:bodyPr rtlCol="0"/>
          <a:lstStyle>
            <a:lvl1pPr>
              <a:defRPr>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outerShdw blurRad="38100" dist="38100" dir="2700000" algn="tl">
                    <a:srgbClr val="000000">
                      <a:alpha val="43137"/>
                    </a:srgbClr>
                  </a:outerShdw>
                </a:effectLst>
                <a:latin typeface="Arial" pitchFamily="34" charset="0"/>
              </a:defRPr>
            </a:lvl1pPr>
          </a:lstStyle>
          <a:p>
            <a:pPr>
              <a:defRPr/>
            </a:pPr>
            <a:fld id="{53667D14-506B-40F9-8487-A5E0BC2E06FF}"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theme" Target="../theme/theme10.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1.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theme" Target="../theme/theme12.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theme" Target="../theme/theme13.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image" Target="../media/image6.png"/><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4.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theme" Target="../theme/theme1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slideLayout" Target="../slideLayouts/slideLayout179.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slideLayout" Target="../slideLayouts/slideLayout192.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slideLayout" Target="../slideLayouts/slideLayout191.xml"/><Relationship Id="rId2" Type="http://schemas.openxmlformats.org/officeDocument/2006/relationships/slideLayout" Target="../slideLayouts/slideLayout181.xml"/><Relationship Id="rId16" Type="http://schemas.openxmlformats.org/officeDocument/2006/relationships/theme" Target="../theme/theme16.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5" Type="http://schemas.openxmlformats.org/officeDocument/2006/relationships/slideLayout" Target="../slideLayouts/slideLayout19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 Id="rId14" Type="http://schemas.openxmlformats.org/officeDocument/2006/relationships/slideLayout" Target="../slideLayouts/slideLayout19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2.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theme" Target="../theme/theme17.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3.xml"/><Relationship Id="rId13" Type="http://schemas.openxmlformats.org/officeDocument/2006/relationships/theme" Target="../theme/theme18.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slideLayout" Target="../slideLayouts/slideLayout217.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25.xml"/><Relationship Id="rId13" Type="http://schemas.openxmlformats.org/officeDocument/2006/relationships/slideLayout" Target="../slideLayouts/slideLayout230.xml"/><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slideLayout" Target="../slideLayouts/slideLayout229.xml"/><Relationship Id="rId2" Type="http://schemas.openxmlformats.org/officeDocument/2006/relationships/slideLayout" Target="../slideLayouts/slideLayout219.xml"/><Relationship Id="rId16" Type="http://schemas.openxmlformats.org/officeDocument/2006/relationships/theme" Target="../theme/theme19.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5" Type="http://schemas.openxmlformats.org/officeDocument/2006/relationships/slideLayout" Target="../slideLayouts/slideLayout232.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 Id="rId14" Type="http://schemas.openxmlformats.org/officeDocument/2006/relationships/slideLayout" Target="../slideLayouts/slideLayout23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6" Type="http://schemas.openxmlformats.org/officeDocument/2006/relationships/image" Target="../media/image4.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3.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2.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40.xml"/><Relationship Id="rId13" Type="http://schemas.openxmlformats.org/officeDocument/2006/relationships/slideLayout" Target="../slideLayouts/slideLayout245.xml"/><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slideLayout" Target="../slideLayouts/slideLayout244.xml"/><Relationship Id="rId2" Type="http://schemas.openxmlformats.org/officeDocument/2006/relationships/slideLayout" Target="../slideLayouts/slideLayout234.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 Id="rId1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53.xml"/><Relationship Id="rId3" Type="http://schemas.openxmlformats.org/officeDocument/2006/relationships/slideLayout" Target="../slideLayouts/slideLayout248.xml"/><Relationship Id="rId7" Type="http://schemas.openxmlformats.org/officeDocument/2006/relationships/slideLayout" Target="../slideLayouts/slideLayout252.xml"/><Relationship Id="rId12" Type="http://schemas.openxmlformats.org/officeDocument/2006/relationships/theme" Target="../theme/theme21.xml"/><Relationship Id="rId2" Type="http://schemas.openxmlformats.org/officeDocument/2006/relationships/slideLayout" Target="../slideLayouts/slideLayout247.xml"/><Relationship Id="rId1" Type="http://schemas.openxmlformats.org/officeDocument/2006/relationships/slideLayout" Target="../slideLayouts/slideLayout246.xml"/><Relationship Id="rId6" Type="http://schemas.openxmlformats.org/officeDocument/2006/relationships/slideLayout" Target="../slideLayouts/slideLayout251.xml"/><Relationship Id="rId11" Type="http://schemas.openxmlformats.org/officeDocument/2006/relationships/slideLayout" Target="../slideLayouts/slideLayout256.xml"/><Relationship Id="rId5" Type="http://schemas.openxmlformats.org/officeDocument/2006/relationships/slideLayout" Target="../slideLayouts/slideLayout250.xml"/><Relationship Id="rId10" Type="http://schemas.openxmlformats.org/officeDocument/2006/relationships/slideLayout" Target="../slideLayouts/slideLayout255.xml"/><Relationship Id="rId4" Type="http://schemas.openxmlformats.org/officeDocument/2006/relationships/slideLayout" Target="../slideLayouts/slideLayout249.xml"/><Relationship Id="rId9" Type="http://schemas.openxmlformats.org/officeDocument/2006/relationships/slideLayout" Target="../slideLayouts/slideLayout254.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64.xml"/><Relationship Id="rId13" Type="http://schemas.openxmlformats.org/officeDocument/2006/relationships/image" Target="../media/image6.png"/><Relationship Id="rId3" Type="http://schemas.openxmlformats.org/officeDocument/2006/relationships/slideLayout" Target="../slideLayouts/slideLayout259.xml"/><Relationship Id="rId7" Type="http://schemas.openxmlformats.org/officeDocument/2006/relationships/slideLayout" Target="../slideLayouts/slideLayout263.xml"/><Relationship Id="rId12" Type="http://schemas.openxmlformats.org/officeDocument/2006/relationships/theme" Target="../theme/theme22.xml"/><Relationship Id="rId2" Type="http://schemas.openxmlformats.org/officeDocument/2006/relationships/slideLayout" Target="../slideLayouts/slideLayout258.xml"/><Relationship Id="rId1" Type="http://schemas.openxmlformats.org/officeDocument/2006/relationships/slideLayout" Target="../slideLayouts/slideLayout257.xml"/><Relationship Id="rId6" Type="http://schemas.openxmlformats.org/officeDocument/2006/relationships/slideLayout" Target="../slideLayouts/slideLayout262.xml"/><Relationship Id="rId11" Type="http://schemas.openxmlformats.org/officeDocument/2006/relationships/slideLayout" Target="../slideLayouts/slideLayout267.xml"/><Relationship Id="rId5" Type="http://schemas.openxmlformats.org/officeDocument/2006/relationships/slideLayout" Target="../slideLayouts/slideLayout261.xml"/><Relationship Id="rId10" Type="http://schemas.openxmlformats.org/officeDocument/2006/relationships/slideLayout" Target="../slideLayouts/slideLayout266.xml"/><Relationship Id="rId4" Type="http://schemas.openxmlformats.org/officeDocument/2006/relationships/slideLayout" Target="../slideLayouts/slideLayout260.xml"/><Relationship Id="rId9" Type="http://schemas.openxmlformats.org/officeDocument/2006/relationships/slideLayout" Target="../slideLayouts/slideLayout265.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75.xml"/><Relationship Id="rId13" Type="http://schemas.openxmlformats.org/officeDocument/2006/relationships/image" Target="../media/image13.jpeg"/><Relationship Id="rId3" Type="http://schemas.openxmlformats.org/officeDocument/2006/relationships/slideLayout" Target="../slideLayouts/slideLayout270.xml"/><Relationship Id="rId7" Type="http://schemas.openxmlformats.org/officeDocument/2006/relationships/slideLayout" Target="../slideLayouts/slideLayout274.xml"/><Relationship Id="rId12" Type="http://schemas.openxmlformats.org/officeDocument/2006/relationships/theme" Target="../theme/theme23.xml"/><Relationship Id="rId2" Type="http://schemas.openxmlformats.org/officeDocument/2006/relationships/slideLayout" Target="../slideLayouts/slideLayout269.xml"/><Relationship Id="rId1" Type="http://schemas.openxmlformats.org/officeDocument/2006/relationships/slideLayout" Target="../slideLayouts/slideLayout268.xml"/><Relationship Id="rId6" Type="http://schemas.openxmlformats.org/officeDocument/2006/relationships/slideLayout" Target="../slideLayouts/slideLayout273.xml"/><Relationship Id="rId11" Type="http://schemas.openxmlformats.org/officeDocument/2006/relationships/slideLayout" Target="../slideLayouts/slideLayout278.xml"/><Relationship Id="rId5" Type="http://schemas.openxmlformats.org/officeDocument/2006/relationships/slideLayout" Target="../slideLayouts/slideLayout272.xml"/><Relationship Id="rId15" Type="http://schemas.openxmlformats.org/officeDocument/2006/relationships/hyperlink" Target="http://www.escardio.org/guidelines" TargetMode="External"/><Relationship Id="rId10" Type="http://schemas.openxmlformats.org/officeDocument/2006/relationships/slideLayout" Target="../slideLayouts/slideLayout277.xml"/><Relationship Id="rId4" Type="http://schemas.openxmlformats.org/officeDocument/2006/relationships/slideLayout" Target="../slideLayouts/slideLayout271.xml"/><Relationship Id="rId9" Type="http://schemas.openxmlformats.org/officeDocument/2006/relationships/slideLayout" Target="../slideLayouts/slideLayout276.xml"/><Relationship Id="rId14" Type="http://schemas.openxmlformats.org/officeDocument/2006/relationships/image" Target="../media/image14.png"/></Relationships>
</file>

<file path=ppt/slideMasters/_rels/slideMaster24.xml.rels><?xml version="1.0" encoding="UTF-8" standalone="yes"?>
<Relationships xmlns="http://schemas.openxmlformats.org/package/2006/relationships"><Relationship Id="rId3" Type="http://schemas.openxmlformats.org/officeDocument/2006/relationships/slideLayout" Target="../slideLayouts/slideLayout281.xml"/><Relationship Id="rId7" Type="http://schemas.openxmlformats.org/officeDocument/2006/relationships/theme" Target="../theme/theme24.xml"/><Relationship Id="rId2" Type="http://schemas.openxmlformats.org/officeDocument/2006/relationships/slideLayout" Target="../slideLayouts/slideLayout280.xml"/><Relationship Id="rId1" Type="http://schemas.openxmlformats.org/officeDocument/2006/relationships/slideLayout" Target="../slideLayouts/slideLayout279.xml"/><Relationship Id="rId6" Type="http://schemas.openxmlformats.org/officeDocument/2006/relationships/slideLayout" Target="../slideLayouts/slideLayout284.xml"/><Relationship Id="rId5" Type="http://schemas.openxmlformats.org/officeDocument/2006/relationships/slideLayout" Target="../slideLayouts/slideLayout283.xml"/><Relationship Id="rId4" Type="http://schemas.openxmlformats.org/officeDocument/2006/relationships/slideLayout" Target="../slideLayouts/slideLayout28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92.xml"/><Relationship Id="rId13" Type="http://schemas.openxmlformats.org/officeDocument/2006/relationships/theme" Target="../theme/theme25.xml"/><Relationship Id="rId3" Type="http://schemas.openxmlformats.org/officeDocument/2006/relationships/slideLayout" Target="../slideLayouts/slideLayout287.xml"/><Relationship Id="rId7" Type="http://schemas.openxmlformats.org/officeDocument/2006/relationships/slideLayout" Target="../slideLayouts/slideLayout291.xml"/><Relationship Id="rId12" Type="http://schemas.openxmlformats.org/officeDocument/2006/relationships/slideLayout" Target="../slideLayouts/slideLayout296.xml"/><Relationship Id="rId2" Type="http://schemas.openxmlformats.org/officeDocument/2006/relationships/slideLayout" Target="../slideLayouts/slideLayout286.xml"/><Relationship Id="rId1" Type="http://schemas.openxmlformats.org/officeDocument/2006/relationships/slideLayout" Target="../slideLayouts/slideLayout285.xml"/><Relationship Id="rId6" Type="http://schemas.openxmlformats.org/officeDocument/2006/relationships/slideLayout" Target="../slideLayouts/slideLayout290.xml"/><Relationship Id="rId11" Type="http://schemas.openxmlformats.org/officeDocument/2006/relationships/slideLayout" Target="../slideLayouts/slideLayout295.xml"/><Relationship Id="rId5" Type="http://schemas.openxmlformats.org/officeDocument/2006/relationships/slideLayout" Target="../slideLayouts/slideLayout289.xml"/><Relationship Id="rId10" Type="http://schemas.openxmlformats.org/officeDocument/2006/relationships/slideLayout" Target="../slideLayouts/slideLayout294.xml"/><Relationship Id="rId4" Type="http://schemas.openxmlformats.org/officeDocument/2006/relationships/slideLayout" Target="../slideLayouts/slideLayout288.xml"/><Relationship Id="rId9" Type="http://schemas.openxmlformats.org/officeDocument/2006/relationships/slideLayout" Target="../slideLayouts/slideLayout293.xml"/><Relationship Id="rId14" Type="http://schemas.openxmlformats.org/officeDocument/2006/relationships/image" Target="../media/image15.jpe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04.xml"/><Relationship Id="rId13" Type="http://schemas.openxmlformats.org/officeDocument/2006/relationships/slideLayout" Target="../slideLayouts/slideLayout309.xml"/><Relationship Id="rId3" Type="http://schemas.openxmlformats.org/officeDocument/2006/relationships/slideLayout" Target="../slideLayouts/slideLayout299.xml"/><Relationship Id="rId7" Type="http://schemas.openxmlformats.org/officeDocument/2006/relationships/slideLayout" Target="../slideLayouts/slideLayout303.xml"/><Relationship Id="rId12" Type="http://schemas.openxmlformats.org/officeDocument/2006/relationships/slideLayout" Target="../slideLayouts/slideLayout308.xml"/><Relationship Id="rId2" Type="http://schemas.openxmlformats.org/officeDocument/2006/relationships/slideLayout" Target="../slideLayouts/slideLayout298.xml"/><Relationship Id="rId16" Type="http://schemas.openxmlformats.org/officeDocument/2006/relationships/image" Target="../media/image17.jpeg"/><Relationship Id="rId1" Type="http://schemas.openxmlformats.org/officeDocument/2006/relationships/slideLayout" Target="../slideLayouts/slideLayout297.xml"/><Relationship Id="rId6" Type="http://schemas.openxmlformats.org/officeDocument/2006/relationships/slideLayout" Target="../slideLayouts/slideLayout302.xml"/><Relationship Id="rId11" Type="http://schemas.openxmlformats.org/officeDocument/2006/relationships/slideLayout" Target="../slideLayouts/slideLayout307.xml"/><Relationship Id="rId5" Type="http://schemas.openxmlformats.org/officeDocument/2006/relationships/slideLayout" Target="../slideLayouts/slideLayout301.xml"/><Relationship Id="rId15" Type="http://schemas.openxmlformats.org/officeDocument/2006/relationships/theme" Target="../theme/theme26.xml"/><Relationship Id="rId10" Type="http://schemas.openxmlformats.org/officeDocument/2006/relationships/slideLayout" Target="../slideLayouts/slideLayout306.xml"/><Relationship Id="rId4" Type="http://schemas.openxmlformats.org/officeDocument/2006/relationships/slideLayout" Target="../slideLayouts/slideLayout300.xml"/><Relationship Id="rId9" Type="http://schemas.openxmlformats.org/officeDocument/2006/relationships/slideLayout" Target="../slideLayouts/slideLayout305.xml"/><Relationship Id="rId14" Type="http://schemas.openxmlformats.org/officeDocument/2006/relationships/slideLayout" Target="../slideLayouts/slideLayout310.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image" Target="../media/image13.jpeg"/><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theme" Target="../theme/theme27.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5" Type="http://schemas.openxmlformats.org/officeDocument/2006/relationships/hyperlink" Target="http://www.escardio.org/guidelines" TargetMode="Externa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 Id="rId14" Type="http://schemas.openxmlformats.org/officeDocument/2006/relationships/image" Target="../media/image14.png"/></Relationships>
</file>

<file path=ppt/slideMasters/_rels/slideMaster28.xml.rels><?xml version="1.0" encoding="UTF-8" standalone="yes"?>
<Relationships xmlns="http://schemas.openxmlformats.org/package/2006/relationships"><Relationship Id="rId8" Type="http://schemas.openxmlformats.org/officeDocument/2006/relationships/theme" Target="../theme/theme28.xml"/><Relationship Id="rId3" Type="http://schemas.openxmlformats.org/officeDocument/2006/relationships/slideLayout" Target="../slideLayouts/slideLayout324.xml"/><Relationship Id="rId7" Type="http://schemas.openxmlformats.org/officeDocument/2006/relationships/slideLayout" Target="../slideLayouts/slideLayout328.xml"/><Relationship Id="rId2" Type="http://schemas.openxmlformats.org/officeDocument/2006/relationships/slideLayout" Target="../slideLayouts/slideLayout323.xml"/><Relationship Id="rId1" Type="http://schemas.openxmlformats.org/officeDocument/2006/relationships/slideLayout" Target="../slideLayouts/slideLayout322.xml"/><Relationship Id="rId6" Type="http://schemas.openxmlformats.org/officeDocument/2006/relationships/slideLayout" Target="../slideLayouts/slideLayout327.xml"/><Relationship Id="rId5" Type="http://schemas.openxmlformats.org/officeDocument/2006/relationships/slideLayout" Target="../slideLayouts/slideLayout326.xml"/><Relationship Id="rId4" Type="http://schemas.openxmlformats.org/officeDocument/2006/relationships/slideLayout" Target="../slideLayouts/slideLayout325.xml"/><Relationship Id="rId9" Type="http://schemas.openxmlformats.org/officeDocument/2006/relationships/slide" Target="../slides/slide1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36.xml"/><Relationship Id="rId13" Type="http://schemas.openxmlformats.org/officeDocument/2006/relationships/theme" Target="../theme/theme29.xml"/><Relationship Id="rId3" Type="http://schemas.openxmlformats.org/officeDocument/2006/relationships/slideLayout" Target="../slideLayouts/slideLayout331.xml"/><Relationship Id="rId7" Type="http://schemas.openxmlformats.org/officeDocument/2006/relationships/slideLayout" Target="../slideLayouts/slideLayout335.xml"/><Relationship Id="rId12" Type="http://schemas.openxmlformats.org/officeDocument/2006/relationships/slideLayout" Target="../slideLayouts/slideLayout340.xml"/><Relationship Id="rId2" Type="http://schemas.openxmlformats.org/officeDocument/2006/relationships/slideLayout" Target="../slideLayouts/slideLayout330.xml"/><Relationship Id="rId1" Type="http://schemas.openxmlformats.org/officeDocument/2006/relationships/slideLayout" Target="../slideLayouts/slideLayout329.xml"/><Relationship Id="rId6" Type="http://schemas.openxmlformats.org/officeDocument/2006/relationships/slideLayout" Target="../slideLayouts/slideLayout334.xml"/><Relationship Id="rId11" Type="http://schemas.openxmlformats.org/officeDocument/2006/relationships/slideLayout" Target="../slideLayouts/slideLayout339.xml"/><Relationship Id="rId5" Type="http://schemas.openxmlformats.org/officeDocument/2006/relationships/slideLayout" Target="../slideLayouts/slideLayout333.xml"/><Relationship Id="rId10" Type="http://schemas.openxmlformats.org/officeDocument/2006/relationships/slideLayout" Target="../slideLayouts/slideLayout338.xml"/><Relationship Id="rId4" Type="http://schemas.openxmlformats.org/officeDocument/2006/relationships/slideLayout" Target="../slideLayouts/slideLayout332.xml"/><Relationship Id="rId9" Type="http://schemas.openxmlformats.org/officeDocument/2006/relationships/slideLayout" Target="../slideLayouts/slideLayout33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48.xml"/><Relationship Id="rId13" Type="http://schemas.openxmlformats.org/officeDocument/2006/relationships/slideLayout" Target="../slideLayouts/slideLayout353.xml"/><Relationship Id="rId3" Type="http://schemas.openxmlformats.org/officeDocument/2006/relationships/slideLayout" Target="../slideLayouts/slideLayout343.xml"/><Relationship Id="rId7" Type="http://schemas.openxmlformats.org/officeDocument/2006/relationships/slideLayout" Target="../slideLayouts/slideLayout347.xml"/><Relationship Id="rId12" Type="http://schemas.openxmlformats.org/officeDocument/2006/relationships/slideLayout" Target="../slideLayouts/slideLayout352.xml"/><Relationship Id="rId2" Type="http://schemas.openxmlformats.org/officeDocument/2006/relationships/slideLayout" Target="../slideLayouts/slideLayout342.xml"/><Relationship Id="rId1" Type="http://schemas.openxmlformats.org/officeDocument/2006/relationships/slideLayout" Target="../slideLayouts/slideLayout341.xml"/><Relationship Id="rId6" Type="http://schemas.openxmlformats.org/officeDocument/2006/relationships/slideLayout" Target="../slideLayouts/slideLayout346.xml"/><Relationship Id="rId11" Type="http://schemas.openxmlformats.org/officeDocument/2006/relationships/slideLayout" Target="../slideLayouts/slideLayout351.xml"/><Relationship Id="rId5" Type="http://schemas.openxmlformats.org/officeDocument/2006/relationships/slideLayout" Target="../slideLayouts/slideLayout345.xml"/><Relationship Id="rId10" Type="http://schemas.openxmlformats.org/officeDocument/2006/relationships/slideLayout" Target="../slideLayouts/slideLayout350.xml"/><Relationship Id="rId4" Type="http://schemas.openxmlformats.org/officeDocument/2006/relationships/slideLayout" Target="../slideLayouts/slideLayout344.xml"/><Relationship Id="rId9" Type="http://schemas.openxmlformats.org/officeDocument/2006/relationships/slideLayout" Target="../slideLayouts/slideLayout349.xml"/><Relationship Id="rId14"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61.xml"/><Relationship Id="rId13" Type="http://schemas.openxmlformats.org/officeDocument/2006/relationships/image" Target="../media/image19.jpeg"/><Relationship Id="rId3" Type="http://schemas.openxmlformats.org/officeDocument/2006/relationships/slideLayout" Target="../slideLayouts/slideLayout356.xml"/><Relationship Id="rId7" Type="http://schemas.openxmlformats.org/officeDocument/2006/relationships/slideLayout" Target="../slideLayouts/slideLayout360.xml"/><Relationship Id="rId12" Type="http://schemas.openxmlformats.org/officeDocument/2006/relationships/theme" Target="../theme/theme31.xml"/><Relationship Id="rId2" Type="http://schemas.openxmlformats.org/officeDocument/2006/relationships/slideLayout" Target="../slideLayouts/slideLayout355.xml"/><Relationship Id="rId1" Type="http://schemas.openxmlformats.org/officeDocument/2006/relationships/slideLayout" Target="../slideLayouts/slideLayout354.xml"/><Relationship Id="rId6" Type="http://schemas.openxmlformats.org/officeDocument/2006/relationships/slideLayout" Target="../slideLayouts/slideLayout359.xml"/><Relationship Id="rId11" Type="http://schemas.openxmlformats.org/officeDocument/2006/relationships/slideLayout" Target="../slideLayouts/slideLayout364.xml"/><Relationship Id="rId5" Type="http://schemas.openxmlformats.org/officeDocument/2006/relationships/slideLayout" Target="../slideLayouts/slideLayout358.xml"/><Relationship Id="rId10" Type="http://schemas.openxmlformats.org/officeDocument/2006/relationships/slideLayout" Target="../slideLayouts/slideLayout363.xml"/><Relationship Id="rId4" Type="http://schemas.openxmlformats.org/officeDocument/2006/relationships/slideLayout" Target="../slideLayouts/slideLayout357.xml"/><Relationship Id="rId9" Type="http://schemas.openxmlformats.org/officeDocument/2006/relationships/slideLayout" Target="../slideLayouts/slideLayout362.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72.xml"/><Relationship Id="rId13" Type="http://schemas.openxmlformats.org/officeDocument/2006/relationships/theme" Target="../theme/theme32.xml"/><Relationship Id="rId3" Type="http://schemas.openxmlformats.org/officeDocument/2006/relationships/slideLayout" Target="../slideLayouts/slideLayout367.xml"/><Relationship Id="rId7" Type="http://schemas.openxmlformats.org/officeDocument/2006/relationships/slideLayout" Target="../slideLayouts/slideLayout371.xml"/><Relationship Id="rId12" Type="http://schemas.openxmlformats.org/officeDocument/2006/relationships/slideLayout" Target="../slideLayouts/slideLayout376.xml"/><Relationship Id="rId2" Type="http://schemas.openxmlformats.org/officeDocument/2006/relationships/slideLayout" Target="../slideLayouts/slideLayout366.xml"/><Relationship Id="rId1" Type="http://schemas.openxmlformats.org/officeDocument/2006/relationships/slideLayout" Target="../slideLayouts/slideLayout365.xml"/><Relationship Id="rId6" Type="http://schemas.openxmlformats.org/officeDocument/2006/relationships/slideLayout" Target="../slideLayouts/slideLayout370.xml"/><Relationship Id="rId11" Type="http://schemas.openxmlformats.org/officeDocument/2006/relationships/slideLayout" Target="../slideLayouts/slideLayout375.xml"/><Relationship Id="rId5" Type="http://schemas.openxmlformats.org/officeDocument/2006/relationships/slideLayout" Target="../slideLayouts/slideLayout369.xml"/><Relationship Id="rId10" Type="http://schemas.openxmlformats.org/officeDocument/2006/relationships/slideLayout" Target="../slideLayouts/slideLayout374.xml"/><Relationship Id="rId4" Type="http://schemas.openxmlformats.org/officeDocument/2006/relationships/slideLayout" Target="../slideLayouts/slideLayout368.xml"/><Relationship Id="rId9" Type="http://schemas.openxmlformats.org/officeDocument/2006/relationships/slideLayout" Target="../slideLayouts/slideLayout373.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84.xml"/><Relationship Id="rId13" Type="http://schemas.openxmlformats.org/officeDocument/2006/relationships/theme" Target="../theme/theme33.xml"/><Relationship Id="rId3" Type="http://schemas.openxmlformats.org/officeDocument/2006/relationships/slideLayout" Target="../slideLayouts/slideLayout379.xml"/><Relationship Id="rId7" Type="http://schemas.openxmlformats.org/officeDocument/2006/relationships/slideLayout" Target="../slideLayouts/slideLayout383.xml"/><Relationship Id="rId12" Type="http://schemas.openxmlformats.org/officeDocument/2006/relationships/slideLayout" Target="../slideLayouts/slideLayout388.xml"/><Relationship Id="rId2" Type="http://schemas.openxmlformats.org/officeDocument/2006/relationships/slideLayout" Target="../slideLayouts/slideLayout378.xml"/><Relationship Id="rId1" Type="http://schemas.openxmlformats.org/officeDocument/2006/relationships/slideLayout" Target="../slideLayouts/slideLayout377.xml"/><Relationship Id="rId6" Type="http://schemas.openxmlformats.org/officeDocument/2006/relationships/slideLayout" Target="../slideLayouts/slideLayout382.xml"/><Relationship Id="rId11" Type="http://schemas.openxmlformats.org/officeDocument/2006/relationships/slideLayout" Target="../slideLayouts/slideLayout387.xml"/><Relationship Id="rId5" Type="http://schemas.openxmlformats.org/officeDocument/2006/relationships/slideLayout" Target="../slideLayouts/slideLayout381.xml"/><Relationship Id="rId10" Type="http://schemas.openxmlformats.org/officeDocument/2006/relationships/slideLayout" Target="../slideLayouts/slideLayout386.xml"/><Relationship Id="rId4" Type="http://schemas.openxmlformats.org/officeDocument/2006/relationships/slideLayout" Target="../slideLayouts/slideLayout380.xml"/><Relationship Id="rId9" Type="http://schemas.openxmlformats.org/officeDocument/2006/relationships/slideLayout" Target="../slideLayouts/slideLayout385.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96.xml"/><Relationship Id="rId13" Type="http://schemas.openxmlformats.org/officeDocument/2006/relationships/slideLayout" Target="../slideLayouts/slideLayout401.xml"/><Relationship Id="rId18" Type="http://schemas.openxmlformats.org/officeDocument/2006/relationships/slideLayout" Target="../slideLayouts/slideLayout406.xml"/><Relationship Id="rId26" Type="http://schemas.openxmlformats.org/officeDocument/2006/relationships/slideLayout" Target="../slideLayouts/slideLayout414.xml"/><Relationship Id="rId3" Type="http://schemas.openxmlformats.org/officeDocument/2006/relationships/slideLayout" Target="../slideLayouts/slideLayout391.xml"/><Relationship Id="rId21" Type="http://schemas.openxmlformats.org/officeDocument/2006/relationships/slideLayout" Target="../slideLayouts/slideLayout409.xml"/><Relationship Id="rId7" Type="http://schemas.openxmlformats.org/officeDocument/2006/relationships/slideLayout" Target="../slideLayouts/slideLayout395.xml"/><Relationship Id="rId12" Type="http://schemas.openxmlformats.org/officeDocument/2006/relationships/slideLayout" Target="../slideLayouts/slideLayout400.xml"/><Relationship Id="rId17" Type="http://schemas.openxmlformats.org/officeDocument/2006/relationships/slideLayout" Target="../slideLayouts/slideLayout405.xml"/><Relationship Id="rId25" Type="http://schemas.openxmlformats.org/officeDocument/2006/relationships/slideLayout" Target="../slideLayouts/slideLayout413.xml"/><Relationship Id="rId2" Type="http://schemas.openxmlformats.org/officeDocument/2006/relationships/slideLayout" Target="../slideLayouts/slideLayout390.xml"/><Relationship Id="rId16" Type="http://schemas.openxmlformats.org/officeDocument/2006/relationships/slideLayout" Target="../slideLayouts/slideLayout404.xml"/><Relationship Id="rId20" Type="http://schemas.openxmlformats.org/officeDocument/2006/relationships/slideLayout" Target="../slideLayouts/slideLayout408.xml"/><Relationship Id="rId29" Type="http://schemas.openxmlformats.org/officeDocument/2006/relationships/image" Target="../media/image20.png"/><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24" Type="http://schemas.openxmlformats.org/officeDocument/2006/relationships/slideLayout" Target="../slideLayouts/slideLayout412.xml"/><Relationship Id="rId5" Type="http://schemas.openxmlformats.org/officeDocument/2006/relationships/slideLayout" Target="../slideLayouts/slideLayout393.xml"/><Relationship Id="rId15" Type="http://schemas.openxmlformats.org/officeDocument/2006/relationships/slideLayout" Target="../slideLayouts/slideLayout403.xml"/><Relationship Id="rId23" Type="http://schemas.openxmlformats.org/officeDocument/2006/relationships/slideLayout" Target="../slideLayouts/slideLayout411.xml"/><Relationship Id="rId28" Type="http://schemas.openxmlformats.org/officeDocument/2006/relationships/theme" Target="../theme/theme34.xml"/><Relationship Id="rId10" Type="http://schemas.openxmlformats.org/officeDocument/2006/relationships/slideLayout" Target="../slideLayouts/slideLayout398.xml"/><Relationship Id="rId19" Type="http://schemas.openxmlformats.org/officeDocument/2006/relationships/slideLayout" Target="../slideLayouts/slideLayout407.xml"/><Relationship Id="rId4" Type="http://schemas.openxmlformats.org/officeDocument/2006/relationships/slideLayout" Target="../slideLayouts/slideLayout392.xml"/><Relationship Id="rId9" Type="http://schemas.openxmlformats.org/officeDocument/2006/relationships/slideLayout" Target="../slideLayouts/slideLayout397.xml"/><Relationship Id="rId14" Type="http://schemas.openxmlformats.org/officeDocument/2006/relationships/slideLayout" Target="../slideLayouts/slideLayout402.xml"/><Relationship Id="rId22" Type="http://schemas.openxmlformats.org/officeDocument/2006/relationships/slideLayout" Target="../slideLayouts/slideLayout410.xml"/><Relationship Id="rId27" Type="http://schemas.openxmlformats.org/officeDocument/2006/relationships/slideLayout" Target="../slideLayouts/slideLayout415.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423.xml"/><Relationship Id="rId13" Type="http://schemas.openxmlformats.org/officeDocument/2006/relationships/image" Target="../media/image25.jpeg"/><Relationship Id="rId3" Type="http://schemas.openxmlformats.org/officeDocument/2006/relationships/slideLayout" Target="../slideLayouts/slideLayout418.xml"/><Relationship Id="rId7" Type="http://schemas.openxmlformats.org/officeDocument/2006/relationships/slideLayout" Target="../slideLayouts/slideLayout422.xml"/><Relationship Id="rId12" Type="http://schemas.openxmlformats.org/officeDocument/2006/relationships/theme" Target="../theme/theme35.xml"/><Relationship Id="rId2" Type="http://schemas.openxmlformats.org/officeDocument/2006/relationships/slideLayout" Target="../slideLayouts/slideLayout417.xml"/><Relationship Id="rId1" Type="http://schemas.openxmlformats.org/officeDocument/2006/relationships/slideLayout" Target="../slideLayouts/slideLayout416.xml"/><Relationship Id="rId6" Type="http://schemas.openxmlformats.org/officeDocument/2006/relationships/slideLayout" Target="../slideLayouts/slideLayout421.xml"/><Relationship Id="rId11" Type="http://schemas.openxmlformats.org/officeDocument/2006/relationships/slideLayout" Target="../slideLayouts/slideLayout426.xml"/><Relationship Id="rId5" Type="http://schemas.openxmlformats.org/officeDocument/2006/relationships/slideLayout" Target="../slideLayouts/slideLayout420.xml"/><Relationship Id="rId10" Type="http://schemas.openxmlformats.org/officeDocument/2006/relationships/slideLayout" Target="../slideLayouts/slideLayout425.xml"/><Relationship Id="rId4" Type="http://schemas.openxmlformats.org/officeDocument/2006/relationships/slideLayout" Target="../slideLayouts/slideLayout419.xml"/><Relationship Id="rId9" Type="http://schemas.openxmlformats.org/officeDocument/2006/relationships/slideLayout" Target="../slideLayouts/slideLayout424.xml"/><Relationship Id="rId14" Type="http://schemas.openxmlformats.org/officeDocument/2006/relationships/image" Target="../media/image26.png"/></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434.xml"/><Relationship Id="rId3" Type="http://schemas.openxmlformats.org/officeDocument/2006/relationships/slideLayout" Target="../slideLayouts/slideLayout429.xml"/><Relationship Id="rId7" Type="http://schemas.openxmlformats.org/officeDocument/2006/relationships/slideLayout" Target="../slideLayouts/slideLayout433.xml"/><Relationship Id="rId12" Type="http://schemas.openxmlformats.org/officeDocument/2006/relationships/theme" Target="../theme/theme36.xml"/><Relationship Id="rId2" Type="http://schemas.openxmlformats.org/officeDocument/2006/relationships/slideLayout" Target="../slideLayouts/slideLayout428.xml"/><Relationship Id="rId1" Type="http://schemas.openxmlformats.org/officeDocument/2006/relationships/slideLayout" Target="../slideLayouts/slideLayout427.xml"/><Relationship Id="rId6" Type="http://schemas.openxmlformats.org/officeDocument/2006/relationships/slideLayout" Target="../slideLayouts/slideLayout432.xml"/><Relationship Id="rId11" Type="http://schemas.openxmlformats.org/officeDocument/2006/relationships/slideLayout" Target="../slideLayouts/slideLayout437.xml"/><Relationship Id="rId5" Type="http://schemas.openxmlformats.org/officeDocument/2006/relationships/slideLayout" Target="../slideLayouts/slideLayout431.xml"/><Relationship Id="rId10" Type="http://schemas.openxmlformats.org/officeDocument/2006/relationships/slideLayout" Target="../slideLayouts/slideLayout436.xml"/><Relationship Id="rId4" Type="http://schemas.openxmlformats.org/officeDocument/2006/relationships/slideLayout" Target="../slideLayouts/slideLayout430.xml"/><Relationship Id="rId9" Type="http://schemas.openxmlformats.org/officeDocument/2006/relationships/slideLayout" Target="../slideLayouts/slideLayout435.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45.xml"/><Relationship Id="rId13" Type="http://schemas.openxmlformats.org/officeDocument/2006/relationships/image" Target="../media/image6.png"/><Relationship Id="rId3" Type="http://schemas.openxmlformats.org/officeDocument/2006/relationships/slideLayout" Target="../slideLayouts/slideLayout440.xml"/><Relationship Id="rId7" Type="http://schemas.openxmlformats.org/officeDocument/2006/relationships/slideLayout" Target="../slideLayouts/slideLayout444.xml"/><Relationship Id="rId12" Type="http://schemas.openxmlformats.org/officeDocument/2006/relationships/theme" Target="../theme/theme37.xml"/><Relationship Id="rId2" Type="http://schemas.openxmlformats.org/officeDocument/2006/relationships/slideLayout" Target="../slideLayouts/slideLayout439.xml"/><Relationship Id="rId1" Type="http://schemas.openxmlformats.org/officeDocument/2006/relationships/slideLayout" Target="../slideLayouts/slideLayout438.xml"/><Relationship Id="rId6" Type="http://schemas.openxmlformats.org/officeDocument/2006/relationships/slideLayout" Target="../slideLayouts/slideLayout443.xml"/><Relationship Id="rId11" Type="http://schemas.openxmlformats.org/officeDocument/2006/relationships/slideLayout" Target="../slideLayouts/slideLayout448.xml"/><Relationship Id="rId5" Type="http://schemas.openxmlformats.org/officeDocument/2006/relationships/slideLayout" Target="../slideLayouts/slideLayout442.xml"/><Relationship Id="rId10" Type="http://schemas.openxmlformats.org/officeDocument/2006/relationships/slideLayout" Target="../slideLayouts/slideLayout447.xml"/><Relationship Id="rId4" Type="http://schemas.openxmlformats.org/officeDocument/2006/relationships/slideLayout" Target="../slideLayouts/slideLayout441.xml"/><Relationship Id="rId9" Type="http://schemas.openxmlformats.org/officeDocument/2006/relationships/slideLayout" Target="../slideLayouts/slideLayout446.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56.xml"/><Relationship Id="rId3" Type="http://schemas.openxmlformats.org/officeDocument/2006/relationships/slideLayout" Target="../slideLayouts/slideLayout451.xml"/><Relationship Id="rId7" Type="http://schemas.openxmlformats.org/officeDocument/2006/relationships/slideLayout" Target="../slideLayouts/slideLayout455.xml"/><Relationship Id="rId2" Type="http://schemas.openxmlformats.org/officeDocument/2006/relationships/slideLayout" Target="../slideLayouts/slideLayout450.xml"/><Relationship Id="rId1" Type="http://schemas.openxmlformats.org/officeDocument/2006/relationships/slideLayout" Target="../slideLayouts/slideLayout449.xml"/><Relationship Id="rId6" Type="http://schemas.openxmlformats.org/officeDocument/2006/relationships/slideLayout" Target="../slideLayouts/slideLayout454.xml"/><Relationship Id="rId5" Type="http://schemas.openxmlformats.org/officeDocument/2006/relationships/slideLayout" Target="../slideLayouts/slideLayout453.xml"/><Relationship Id="rId4" Type="http://schemas.openxmlformats.org/officeDocument/2006/relationships/slideLayout" Target="../slideLayouts/slideLayout452.xml"/><Relationship Id="rId9" Type="http://schemas.openxmlformats.org/officeDocument/2006/relationships/theme" Target="../theme/theme3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64.xml"/><Relationship Id="rId3" Type="http://schemas.openxmlformats.org/officeDocument/2006/relationships/slideLayout" Target="../slideLayouts/slideLayout459.xml"/><Relationship Id="rId7" Type="http://schemas.openxmlformats.org/officeDocument/2006/relationships/slideLayout" Target="../slideLayouts/slideLayout463.xml"/><Relationship Id="rId12" Type="http://schemas.openxmlformats.org/officeDocument/2006/relationships/theme" Target="../theme/theme39.xml"/><Relationship Id="rId2" Type="http://schemas.openxmlformats.org/officeDocument/2006/relationships/slideLayout" Target="../slideLayouts/slideLayout458.xml"/><Relationship Id="rId1" Type="http://schemas.openxmlformats.org/officeDocument/2006/relationships/slideLayout" Target="../slideLayouts/slideLayout457.xml"/><Relationship Id="rId6" Type="http://schemas.openxmlformats.org/officeDocument/2006/relationships/slideLayout" Target="../slideLayouts/slideLayout462.xml"/><Relationship Id="rId11" Type="http://schemas.openxmlformats.org/officeDocument/2006/relationships/slideLayout" Target="../slideLayouts/slideLayout467.xml"/><Relationship Id="rId5" Type="http://schemas.openxmlformats.org/officeDocument/2006/relationships/slideLayout" Target="../slideLayouts/slideLayout461.xml"/><Relationship Id="rId10" Type="http://schemas.openxmlformats.org/officeDocument/2006/relationships/slideLayout" Target="../slideLayouts/slideLayout466.xml"/><Relationship Id="rId4" Type="http://schemas.openxmlformats.org/officeDocument/2006/relationships/slideLayout" Target="../slideLayouts/slideLayout460.xml"/><Relationship Id="rId9" Type="http://schemas.openxmlformats.org/officeDocument/2006/relationships/slideLayout" Target="../slideLayouts/slideLayout46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5.jpe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75.xml"/><Relationship Id="rId3" Type="http://schemas.openxmlformats.org/officeDocument/2006/relationships/slideLayout" Target="../slideLayouts/slideLayout470.xml"/><Relationship Id="rId7" Type="http://schemas.openxmlformats.org/officeDocument/2006/relationships/slideLayout" Target="../slideLayouts/slideLayout474.xml"/><Relationship Id="rId12" Type="http://schemas.openxmlformats.org/officeDocument/2006/relationships/theme" Target="../theme/theme40.xml"/><Relationship Id="rId2" Type="http://schemas.openxmlformats.org/officeDocument/2006/relationships/slideLayout" Target="../slideLayouts/slideLayout469.xml"/><Relationship Id="rId1" Type="http://schemas.openxmlformats.org/officeDocument/2006/relationships/slideLayout" Target="../slideLayouts/slideLayout468.xml"/><Relationship Id="rId6" Type="http://schemas.openxmlformats.org/officeDocument/2006/relationships/slideLayout" Target="../slideLayouts/slideLayout473.xml"/><Relationship Id="rId11" Type="http://schemas.openxmlformats.org/officeDocument/2006/relationships/slideLayout" Target="../slideLayouts/slideLayout478.xml"/><Relationship Id="rId5" Type="http://schemas.openxmlformats.org/officeDocument/2006/relationships/slideLayout" Target="../slideLayouts/slideLayout472.xml"/><Relationship Id="rId10" Type="http://schemas.openxmlformats.org/officeDocument/2006/relationships/slideLayout" Target="../slideLayouts/slideLayout477.xml"/><Relationship Id="rId4" Type="http://schemas.openxmlformats.org/officeDocument/2006/relationships/slideLayout" Target="../slideLayouts/slideLayout471.xml"/><Relationship Id="rId9" Type="http://schemas.openxmlformats.org/officeDocument/2006/relationships/slideLayout" Target="../slideLayouts/slideLayout476.xml"/></Relationships>
</file>

<file path=ppt/slideMasters/_rels/slideMaster41.xml.rels><?xml version="1.0" encoding="UTF-8" standalone="yes"?>
<Relationships xmlns="http://schemas.openxmlformats.org/package/2006/relationships"><Relationship Id="rId8" Type="http://schemas.openxmlformats.org/officeDocument/2006/relationships/theme" Target="../theme/theme41.xml"/><Relationship Id="rId3" Type="http://schemas.openxmlformats.org/officeDocument/2006/relationships/slideLayout" Target="../slideLayouts/slideLayout481.xml"/><Relationship Id="rId7" Type="http://schemas.openxmlformats.org/officeDocument/2006/relationships/slideLayout" Target="../slideLayouts/slideLayout485.xml"/><Relationship Id="rId2" Type="http://schemas.openxmlformats.org/officeDocument/2006/relationships/slideLayout" Target="../slideLayouts/slideLayout480.xml"/><Relationship Id="rId1" Type="http://schemas.openxmlformats.org/officeDocument/2006/relationships/slideLayout" Target="../slideLayouts/slideLayout479.xml"/><Relationship Id="rId6" Type="http://schemas.openxmlformats.org/officeDocument/2006/relationships/slideLayout" Target="../slideLayouts/slideLayout484.xml"/><Relationship Id="rId5" Type="http://schemas.openxmlformats.org/officeDocument/2006/relationships/slideLayout" Target="../slideLayouts/slideLayout483.xml"/><Relationship Id="rId4" Type="http://schemas.openxmlformats.org/officeDocument/2006/relationships/slideLayout" Target="../slideLayouts/slideLayout482.xml"/><Relationship Id="rId9" Type="http://schemas.openxmlformats.org/officeDocument/2006/relationships/slide" Target="../slides/slide17.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93.xml"/><Relationship Id="rId3" Type="http://schemas.openxmlformats.org/officeDocument/2006/relationships/slideLayout" Target="../slideLayouts/slideLayout488.xml"/><Relationship Id="rId7" Type="http://schemas.openxmlformats.org/officeDocument/2006/relationships/slideLayout" Target="../slideLayouts/slideLayout492.xml"/><Relationship Id="rId12" Type="http://schemas.openxmlformats.org/officeDocument/2006/relationships/theme" Target="../theme/theme42.xml"/><Relationship Id="rId2" Type="http://schemas.openxmlformats.org/officeDocument/2006/relationships/slideLayout" Target="../slideLayouts/slideLayout487.xml"/><Relationship Id="rId1" Type="http://schemas.openxmlformats.org/officeDocument/2006/relationships/slideLayout" Target="../slideLayouts/slideLayout486.xml"/><Relationship Id="rId6" Type="http://schemas.openxmlformats.org/officeDocument/2006/relationships/slideLayout" Target="../slideLayouts/slideLayout491.xml"/><Relationship Id="rId11" Type="http://schemas.openxmlformats.org/officeDocument/2006/relationships/slideLayout" Target="../slideLayouts/slideLayout496.xml"/><Relationship Id="rId5" Type="http://schemas.openxmlformats.org/officeDocument/2006/relationships/slideLayout" Target="../slideLayouts/slideLayout490.xml"/><Relationship Id="rId10" Type="http://schemas.openxmlformats.org/officeDocument/2006/relationships/slideLayout" Target="../slideLayouts/slideLayout495.xml"/><Relationship Id="rId4" Type="http://schemas.openxmlformats.org/officeDocument/2006/relationships/slideLayout" Target="../slideLayouts/slideLayout489.xml"/><Relationship Id="rId9" Type="http://schemas.openxmlformats.org/officeDocument/2006/relationships/slideLayout" Target="../slideLayouts/slideLayout494.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504.xml"/><Relationship Id="rId13" Type="http://schemas.openxmlformats.org/officeDocument/2006/relationships/theme" Target="../theme/theme43.xml"/><Relationship Id="rId3" Type="http://schemas.openxmlformats.org/officeDocument/2006/relationships/slideLayout" Target="../slideLayouts/slideLayout499.xml"/><Relationship Id="rId7" Type="http://schemas.openxmlformats.org/officeDocument/2006/relationships/slideLayout" Target="../slideLayouts/slideLayout503.xml"/><Relationship Id="rId12" Type="http://schemas.openxmlformats.org/officeDocument/2006/relationships/slideLayout" Target="../slideLayouts/slideLayout508.xml"/><Relationship Id="rId2" Type="http://schemas.openxmlformats.org/officeDocument/2006/relationships/slideLayout" Target="../slideLayouts/slideLayout498.xml"/><Relationship Id="rId1" Type="http://schemas.openxmlformats.org/officeDocument/2006/relationships/slideLayout" Target="../slideLayouts/slideLayout497.xml"/><Relationship Id="rId6" Type="http://schemas.openxmlformats.org/officeDocument/2006/relationships/slideLayout" Target="../slideLayouts/slideLayout502.xml"/><Relationship Id="rId11" Type="http://schemas.openxmlformats.org/officeDocument/2006/relationships/slideLayout" Target="../slideLayouts/slideLayout507.xml"/><Relationship Id="rId5" Type="http://schemas.openxmlformats.org/officeDocument/2006/relationships/slideLayout" Target="../slideLayouts/slideLayout501.xml"/><Relationship Id="rId10" Type="http://schemas.openxmlformats.org/officeDocument/2006/relationships/slideLayout" Target="../slideLayouts/slideLayout506.xml"/><Relationship Id="rId4" Type="http://schemas.openxmlformats.org/officeDocument/2006/relationships/slideLayout" Target="../slideLayouts/slideLayout500.xml"/><Relationship Id="rId9" Type="http://schemas.openxmlformats.org/officeDocument/2006/relationships/slideLayout" Target="../slideLayouts/slideLayout505.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516.xml"/><Relationship Id="rId13" Type="http://schemas.openxmlformats.org/officeDocument/2006/relationships/theme" Target="../theme/theme44.xml"/><Relationship Id="rId3" Type="http://schemas.openxmlformats.org/officeDocument/2006/relationships/slideLayout" Target="../slideLayouts/slideLayout511.xml"/><Relationship Id="rId7" Type="http://schemas.openxmlformats.org/officeDocument/2006/relationships/slideLayout" Target="../slideLayouts/slideLayout515.xml"/><Relationship Id="rId12" Type="http://schemas.openxmlformats.org/officeDocument/2006/relationships/slideLayout" Target="../slideLayouts/slideLayout520.xml"/><Relationship Id="rId2" Type="http://schemas.openxmlformats.org/officeDocument/2006/relationships/slideLayout" Target="../slideLayouts/slideLayout510.xml"/><Relationship Id="rId1" Type="http://schemas.openxmlformats.org/officeDocument/2006/relationships/slideLayout" Target="../slideLayouts/slideLayout509.xml"/><Relationship Id="rId6" Type="http://schemas.openxmlformats.org/officeDocument/2006/relationships/slideLayout" Target="../slideLayouts/slideLayout514.xml"/><Relationship Id="rId11" Type="http://schemas.openxmlformats.org/officeDocument/2006/relationships/slideLayout" Target="../slideLayouts/slideLayout519.xml"/><Relationship Id="rId5" Type="http://schemas.openxmlformats.org/officeDocument/2006/relationships/slideLayout" Target="../slideLayouts/slideLayout513.xml"/><Relationship Id="rId10" Type="http://schemas.openxmlformats.org/officeDocument/2006/relationships/slideLayout" Target="../slideLayouts/slideLayout518.xml"/><Relationship Id="rId4" Type="http://schemas.openxmlformats.org/officeDocument/2006/relationships/slideLayout" Target="../slideLayouts/slideLayout512.xml"/><Relationship Id="rId9" Type="http://schemas.openxmlformats.org/officeDocument/2006/relationships/slideLayout" Target="../slideLayouts/slideLayout517.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528.xml"/><Relationship Id="rId3" Type="http://schemas.openxmlformats.org/officeDocument/2006/relationships/slideLayout" Target="../slideLayouts/slideLayout523.xml"/><Relationship Id="rId7" Type="http://schemas.openxmlformats.org/officeDocument/2006/relationships/slideLayout" Target="../slideLayouts/slideLayout527.xml"/><Relationship Id="rId12" Type="http://schemas.openxmlformats.org/officeDocument/2006/relationships/theme" Target="../theme/theme45.xml"/><Relationship Id="rId2" Type="http://schemas.openxmlformats.org/officeDocument/2006/relationships/slideLayout" Target="../slideLayouts/slideLayout522.xml"/><Relationship Id="rId1" Type="http://schemas.openxmlformats.org/officeDocument/2006/relationships/slideLayout" Target="../slideLayouts/slideLayout521.xml"/><Relationship Id="rId6" Type="http://schemas.openxmlformats.org/officeDocument/2006/relationships/slideLayout" Target="../slideLayouts/slideLayout526.xml"/><Relationship Id="rId11" Type="http://schemas.openxmlformats.org/officeDocument/2006/relationships/slideLayout" Target="../slideLayouts/slideLayout531.xml"/><Relationship Id="rId5" Type="http://schemas.openxmlformats.org/officeDocument/2006/relationships/slideLayout" Target="../slideLayouts/slideLayout525.xml"/><Relationship Id="rId10" Type="http://schemas.openxmlformats.org/officeDocument/2006/relationships/slideLayout" Target="../slideLayouts/slideLayout530.xml"/><Relationship Id="rId4" Type="http://schemas.openxmlformats.org/officeDocument/2006/relationships/slideLayout" Target="../slideLayouts/slideLayout524.xml"/><Relationship Id="rId9" Type="http://schemas.openxmlformats.org/officeDocument/2006/relationships/slideLayout" Target="../slideLayouts/slideLayout529.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39.xml"/><Relationship Id="rId13" Type="http://schemas.openxmlformats.org/officeDocument/2006/relationships/theme" Target="../theme/theme46.xml"/><Relationship Id="rId3" Type="http://schemas.openxmlformats.org/officeDocument/2006/relationships/slideLayout" Target="../slideLayouts/slideLayout534.xml"/><Relationship Id="rId7" Type="http://schemas.openxmlformats.org/officeDocument/2006/relationships/slideLayout" Target="../slideLayouts/slideLayout538.xml"/><Relationship Id="rId12" Type="http://schemas.openxmlformats.org/officeDocument/2006/relationships/slideLayout" Target="../slideLayouts/slideLayout543.xml"/><Relationship Id="rId2" Type="http://schemas.openxmlformats.org/officeDocument/2006/relationships/slideLayout" Target="../slideLayouts/slideLayout533.xml"/><Relationship Id="rId1" Type="http://schemas.openxmlformats.org/officeDocument/2006/relationships/slideLayout" Target="../slideLayouts/slideLayout532.xml"/><Relationship Id="rId6" Type="http://schemas.openxmlformats.org/officeDocument/2006/relationships/slideLayout" Target="../slideLayouts/slideLayout537.xml"/><Relationship Id="rId11" Type="http://schemas.openxmlformats.org/officeDocument/2006/relationships/slideLayout" Target="../slideLayouts/slideLayout542.xml"/><Relationship Id="rId5" Type="http://schemas.openxmlformats.org/officeDocument/2006/relationships/slideLayout" Target="../slideLayouts/slideLayout536.xml"/><Relationship Id="rId10" Type="http://schemas.openxmlformats.org/officeDocument/2006/relationships/slideLayout" Target="../slideLayouts/slideLayout541.xml"/><Relationship Id="rId4" Type="http://schemas.openxmlformats.org/officeDocument/2006/relationships/slideLayout" Target="../slideLayouts/slideLayout535.xml"/><Relationship Id="rId9" Type="http://schemas.openxmlformats.org/officeDocument/2006/relationships/slideLayout" Target="../slideLayouts/slideLayout540.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51.xml"/><Relationship Id="rId13" Type="http://schemas.openxmlformats.org/officeDocument/2006/relationships/theme" Target="../theme/theme47.xml"/><Relationship Id="rId3" Type="http://schemas.openxmlformats.org/officeDocument/2006/relationships/slideLayout" Target="../slideLayouts/slideLayout546.xml"/><Relationship Id="rId7" Type="http://schemas.openxmlformats.org/officeDocument/2006/relationships/slideLayout" Target="../slideLayouts/slideLayout550.xml"/><Relationship Id="rId12" Type="http://schemas.openxmlformats.org/officeDocument/2006/relationships/slideLayout" Target="../slideLayouts/slideLayout555.xml"/><Relationship Id="rId2" Type="http://schemas.openxmlformats.org/officeDocument/2006/relationships/slideLayout" Target="../slideLayouts/slideLayout545.xml"/><Relationship Id="rId1" Type="http://schemas.openxmlformats.org/officeDocument/2006/relationships/slideLayout" Target="../slideLayouts/slideLayout544.xml"/><Relationship Id="rId6" Type="http://schemas.openxmlformats.org/officeDocument/2006/relationships/slideLayout" Target="../slideLayouts/slideLayout549.xml"/><Relationship Id="rId11" Type="http://schemas.openxmlformats.org/officeDocument/2006/relationships/slideLayout" Target="../slideLayouts/slideLayout554.xml"/><Relationship Id="rId5" Type="http://schemas.openxmlformats.org/officeDocument/2006/relationships/slideLayout" Target="../slideLayouts/slideLayout548.xml"/><Relationship Id="rId10" Type="http://schemas.openxmlformats.org/officeDocument/2006/relationships/slideLayout" Target="../slideLayouts/slideLayout553.xml"/><Relationship Id="rId4" Type="http://schemas.openxmlformats.org/officeDocument/2006/relationships/slideLayout" Target="../slideLayouts/slideLayout547.xml"/><Relationship Id="rId9" Type="http://schemas.openxmlformats.org/officeDocument/2006/relationships/slideLayout" Target="../slideLayouts/slideLayout552.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63.xml"/><Relationship Id="rId3" Type="http://schemas.openxmlformats.org/officeDocument/2006/relationships/slideLayout" Target="../slideLayouts/slideLayout558.xml"/><Relationship Id="rId7" Type="http://schemas.openxmlformats.org/officeDocument/2006/relationships/slideLayout" Target="../slideLayouts/slideLayout562.xml"/><Relationship Id="rId12" Type="http://schemas.openxmlformats.org/officeDocument/2006/relationships/theme" Target="../theme/theme48.xml"/><Relationship Id="rId2" Type="http://schemas.openxmlformats.org/officeDocument/2006/relationships/slideLayout" Target="../slideLayouts/slideLayout557.xml"/><Relationship Id="rId1" Type="http://schemas.openxmlformats.org/officeDocument/2006/relationships/slideLayout" Target="../slideLayouts/slideLayout556.xml"/><Relationship Id="rId6" Type="http://schemas.openxmlformats.org/officeDocument/2006/relationships/slideLayout" Target="../slideLayouts/slideLayout561.xml"/><Relationship Id="rId11" Type="http://schemas.openxmlformats.org/officeDocument/2006/relationships/slideLayout" Target="../slideLayouts/slideLayout566.xml"/><Relationship Id="rId5" Type="http://schemas.openxmlformats.org/officeDocument/2006/relationships/slideLayout" Target="../slideLayouts/slideLayout560.xml"/><Relationship Id="rId10" Type="http://schemas.openxmlformats.org/officeDocument/2006/relationships/slideLayout" Target="../slideLayouts/slideLayout565.xml"/><Relationship Id="rId4" Type="http://schemas.openxmlformats.org/officeDocument/2006/relationships/slideLayout" Target="../slideLayouts/slideLayout559.xml"/><Relationship Id="rId9" Type="http://schemas.openxmlformats.org/officeDocument/2006/relationships/slideLayout" Target="../slideLayouts/slideLayout564.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74.xml"/><Relationship Id="rId13" Type="http://schemas.openxmlformats.org/officeDocument/2006/relationships/slideLayout" Target="../slideLayouts/slideLayout579.xml"/><Relationship Id="rId3" Type="http://schemas.openxmlformats.org/officeDocument/2006/relationships/slideLayout" Target="../slideLayouts/slideLayout569.xml"/><Relationship Id="rId7" Type="http://schemas.openxmlformats.org/officeDocument/2006/relationships/slideLayout" Target="../slideLayouts/slideLayout573.xml"/><Relationship Id="rId12" Type="http://schemas.openxmlformats.org/officeDocument/2006/relationships/slideLayout" Target="../slideLayouts/slideLayout578.xml"/><Relationship Id="rId17" Type="http://schemas.openxmlformats.org/officeDocument/2006/relationships/image" Target="../media/image30.png"/><Relationship Id="rId2" Type="http://schemas.openxmlformats.org/officeDocument/2006/relationships/slideLayout" Target="../slideLayouts/slideLayout568.xml"/><Relationship Id="rId16" Type="http://schemas.openxmlformats.org/officeDocument/2006/relationships/image" Target="../media/image29.jpeg"/><Relationship Id="rId1" Type="http://schemas.openxmlformats.org/officeDocument/2006/relationships/slideLayout" Target="../slideLayouts/slideLayout567.xml"/><Relationship Id="rId6" Type="http://schemas.openxmlformats.org/officeDocument/2006/relationships/slideLayout" Target="../slideLayouts/slideLayout572.xml"/><Relationship Id="rId11" Type="http://schemas.openxmlformats.org/officeDocument/2006/relationships/slideLayout" Target="../slideLayouts/slideLayout577.xml"/><Relationship Id="rId5" Type="http://schemas.openxmlformats.org/officeDocument/2006/relationships/slideLayout" Target="../slideLayouts/slideLayout571.xml"/><Relationship Id="rId15" Type="http://schemas.openxmlformats.org/officeDocument/2006/relationships/theme" Target="../theme/theme49.xml"/><Relationship Id="rId10" Type="http://schemas.openxmlformats.org/officeDocument/2006/relationships/slideLayout" Target="../slideLayouts/slideLayout576.xml"/><Relationship Id="rId4" Type="http://schemas.openxmlformats.org/officeDocument/2006/relationships/slideLayout" Target="../slideLayouts/slideLayout570.xml"/><Relationship Id="rId9" Type="http://schemas.openxmlformats.org/officeDocument/2006/relationships/slideLayout" Target="../slideLayouts/slideLayout575.xml"/><Relationship Id="rId14" Type="http://schemas.openxmlformats.org/officeDocument/2006/relationships/slideLayout" Target="../slideLayouts/slideLayout58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88.xml"/><Relationship Id="rId3" Type="http://schemas.openxmlformats.org/officeDocument/2006/relationships/slideLayout" Target="../slideLayouts/slideLayout583.xml"/><Relationship Id="rId7" Type="http://schemas.openxmlformats.org/officeDocument/2006/relationships/slideLayout" Target="../slideLayouts/slideLayout587.xml"/><Relationship Id="rId12" Type="http://schemas.openxmlformats.org/officeDocument/2006/relationships/theme" Target="../theme/theme50.xml"/><Relationship Id="rId2" Type="http://schemas.openxmlformats.org/officeDocument/2006/relationships/slideLayout" Target="../slideLayouts/slideLayout582.xml"/><Relationship Id="rId1" Type="http://schemas.openxmlformats.org/officeDocument/2006/relationships/slideLayout" Target="../slideLayouts/slideLayout581.xml"/><Relationship Id="rId6" Type="http://schemas.openxmlformats.org/officeDocument/2006/relationships/slideLayout" Target="../slideLayouts/slideLayout586.xml"/><Relationship Id="rId11" Type="http://schemas.openxmlformats.org/officeDocument/2006/relationships/slideLayout" Target="../slideLayouts/slideLayout591.xml"/><Relationship Id="rId5" Type="http://schemas.openxmlformats.org/officeDocument/2006/relationships/slideLayout" Target="../slideLayouts/slideLayout585.xml"/><Relationship Id="rId10" Type="http://schemas.openxmlformats.org/officeDocument/2006/relationships/slideLayout" Target="../slideLayouts/slideLayout590.xml"/><Relationship Id="rId4" Type="http://schemas.openxmlformats.org/officeDocument/2006/relationships/slideLayout" Target="../slideLayouts/slideLayout584.xml"/><Relationship Id="rId9" Type="http://schemas.openxmlformats.org/officeDocument/2006/relationships/slideLayout" Target="../slideLayouts/slideLayout589.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99.xml"/><Relationship Id="rId3" Type="http://schemas.openxmlformats.org/officeDocument/2006/relationships/slideLayout" Target="../slideLayouts/slideLayout594.xml"/><Relationship Id="rId7" Type="http://schemas.openxmlformats.org/officeDocument/2006/relationships/slideLayout" Target="../slideLayouts/slideLayout598.xml"/><Relationship Id="rId12" Type="http://schemas.openxmlformats.org/officeDocument/2006/relationships/image" Target="../media/image31.jpeg"/><Relationship Id="rId2" Type="http://schemas.openxmlformats.org/officeDocument/2006/relationships/slideLayout" Target="../slideLayouts/slideLayout593.xml"/><Relationship Id="rId1" Type="http://schemas.openxmlformats.org/officeDocument/2006/relationships/slideLayout" Target="../slideLayouts/slideLayout592.xml"/><Relationship Id="rId6" Type="http://schemas.openxmlformats.org/officeDocument/2006/relationships/slideLayout" Target="../slideLayouts/slideLayout597.xml"/><Relationship Id="rId11" Type="http://schemas.openxmlformats.org/officeDocument/2006/relationships/theme" Target="../theme/theme51.xml"/><Relationship Id="rId5" Type="http://schemas.openxmlformats.org/officeDocument/2006/relationships/slideLayout" Target="../slideLayouts/slideLayout596.xml"/><Relationship Id="rId10" Type="http://schemas.openxmlformats.org/officeDocument/2006/relationships/slideLayout" Target="../slideLayouts/slideLayout601.xml"/><Relationship Id="rId4" Type="http://schemas.openxmlformats.org/officeDocument/2006/relationships/slideLayout" Target="../slideLayouts/slideLayout595.xml"/><Relationship Id="rId9" Type="http://schemas.openxmlformats.org/officeDocument/2006/relationships/slideLayout" Target="../slideLayouts/slideLayout600.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609.xml"/><Relationship Id="rId3" Type="http://schemas.openxmlformats.org/officeDocument/2006/relationships/slideLayout" Target="../slideLayouts/slideLayout604.xml"/><Relationship Id="rId7" Type="http://schemas.openxmlformats.org/officeDocument/2006/relationships/slideLayout" Target="../slideLayouts/slideLayout608.xml"/><Relationship Id="rId12" Type="http://schemas.openxmlformats.org/officeDocument/2006/relationships/theme" Target="../theme/theme52.xml"/><Relationship Id="rId2" Type="http://schemas.openxmlformats.org/officeDocument/2006/relationships/slideLayout" Target="../slideLayouts/slideLayout603.xml"/><Relationship Id="rId1" Type="http://schemas.openxmlformats.org/officeDocument/2006/relationships/slideLayout" Target="../slideLayouts/slideLayout602.xml"/><Relationship Id="rId6" Type="http://schemas.openxmlformats.org/officeDocument/2006/relationships/slideLayout" Target="../slideLayouts/slideLayout607.xml"/><Relationship Id="rId11" Type="http://schemas.openxmlformats.org/officeDocument/2006/relationships/slideLayout" Target="../slideLayouts/slideLayout612.xml"/><Relationship Id="rId5" Type="http://schemas.openxmlformats.org/officeDocument/2006/relationships/slideLayout" Target="../slideLayouts/slideLayout606.xml"/><Relationship Id="rId10" Type="http://schemas.openxmlformats.org/officeDocument/2006/relationships/slideLayout" Target="../slideLayouts/slideLayout611.xml"/><Relationship Id="rId4" Type="http://schemas.openxmlformats.org/officeDocument/2006/relationships/slideLayout" Target="../slideLayouts/slideLayout605.xml"/><Relationship Id="rId9" Type="http://schemas.openxmlformats.org/officeDocument/2006/relationships/slideLayout" Target="../slideLayouts/slideLayout610.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620.xml"/><Relationship Id="rId3" Type="http://schemas.openxmlformats.org/officeDocument/2006/relationships/slideLayout" Target="../slideLayouts/slideLayout615.xml"/><Relationship Id="rId7" Type="http://schemas.openxmlformats.org/officeDocument/2006/relationships/slideLayout" Target="../slideLayouts/slideLayout619.xml"/><Relationship Id="rId12" Type="http://schemas.openxmlformats.org/officeDocument/2006/relationships/theme" Target="../theme/theme53.xml"/><Relationship Id="rId2" Type="http://schemas.openxmlformats.org/officeDocument/2006/relationships/slideLayout" Target="../slideLayouts/slideLayout614.xml"/><Relationship Id="rId1" Type="http://schemas.openxmlformats.org/officeDocument/2006/relationships/slideLayout" Target="../slideLayouts/slideLayout613.xml"/><Relationship Id="rId6" Type="http://schemas.openxmlformats.org/officeDocument/2006/relationships/slideLayout" Target="../slideLayouts/slideLayout618.xml"/><Relationship Id="rId11" Type="http://schemas.openxmlformats.org/officeDocument/2006/relationships/slideLayout" Target="../slideLayouts/slideLayout623.xml"/><Relationship Id="rId5" Type="http://schemas.openxmlformats.org/officeDocument/2006/relationships/slideLayout" Target="../slideLayouts/slideLayout617.xml"/><Relationship Id="rId10" Type="http://schemas.openxmlformats.org/officeDocument/2006/relationships/slideLayout" Target="../slideLayouts/slideLayout622.xml"/><Relationship Id="rId4" Type="http://schemas.openxmlformats.org/officeDocument/2006/relationships/slideLayout" Target="../slideLayouts/slideLayout616.xml"/><Relationship Id="rId9" Type="http://schemas.openxmlformats.org/officeDocument/2006/relationships/slideLayout" Target="../slideLayouts/slideLayout621.xml"/></Relationships>
</file>

<file path=ppt/slideMasters/_rels/slideMaster54.xml.rels><?xml version="1.0" encoding="UTF-8" standalone="yes"?>
<Relationships xmlns="http://schemas.openxmlformats.org/package/2006/relationships"><Relationship Id="rId3" Type="http://schemas.openxmlformats.org/officeDocument/2006/relationships/theme" Target="../theme/theme54.xml"/><Relationship Id="rId2" Type="http://schemas.openxmlformats.org/officeDocument/2006/relationships/slideLayout" Target="../slideLayouts/slideLayout625.xml"/><Relationship Id="rId1" Type="http://schemas.openxmlformats.org/officeDocument/2006/relationships/slideLayout" Target="../slideLayouts/slideLayout624.xml"/><Relationship Id="rId4" Type="http://schemas.openxmlformats.org/officeDocument/2006/relationships/image" Target="../media/image17.jpeg"/></Relationships>
</file>

<file path=ppt/slideMasters/_rels/slideMaster5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theme" Target="../theme/theme55.xml"/><Relationship Id="rId1" Type="http://schemas.openxmlformats.org/officeDocument/2006/relationships/slideLayout" Target="../slideLayouts/slideLayout626.xml"/></Relationships>
</file>

<file path=ppt/slideMasters/_rels/slideMaster56.xml.rels><?xml version="1.0" encoding="UTF-8" standalone="yes"?>
<Relationships xmlns="http://schemas.openxmlformats.org/package/2006/relationships"><Relationship Id="rId3" Type="http://schemas.openxmlformats.org/officeDocument/2006/relationships/theme" Target="../theme/theme56.xml"/><Relationship Id="rId2" Type="http://schemas.openxmlformats.org/officeDocument/2006/relationships/slideLayout" Target="../slideLayouts/slideLayout628.xml"/><Relationship Id="rId1" Type="http://schemas.openxmlformats.org/officeDocument/2006/relationships/slideLayout" Target="../slideLayouts/slideLayout627.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36.xml"/><Relationship Id="rId13" Type="http://schemas.openxmlformats.org/officeDocument/2006/relationships/image" Target="../media/image32.jpeg"/><Relationship Id="rId3" Type="http://schemas.openxmlformats.org/officeDocument/2006/relationships/slideLayout" Target="../slideLayouts/slideLayout631.xml"/><Relationship Id="rId7" Type="http://schemas.openxmlformats.org/officeDocument/2006/relationships/slideLayout" Target="../slideLayouts/slideLayout635.xml"/><Relationship Id="rId12" Type="http://schemas.openxmlformats.org/officeDocument/2006/relationships/theme" Target="../theme/theme57.xml"/><Relationship Id="rId2" Type="http://schemas.openxmlformats.org/officeDocument/2006/relationships/slideLayout" Target="../slideLayouts/slideLayout630.xml"/><Relationship Id="rId1" Type="http://schemas.openxmlformats.org/officeDocument/2006/relationships/slideLayout" Target="../slideLayouts/slideLayout629.xml"/><Relationship Id="rId6" Type="http://schemas.openxmlformats.org/officeDocument/2006/relationships/slideLayout" Target="../slideLayouts/slideLayout634.xml"/><Relationship Id="rId11" Type="http://schemas.openxmlformats.org/officeDocument/2006/relationships/slideLayout" Target="../slideLayouts/slideLayout639.xml"/><Relationship Id="rId5" Type="http://schemas.openxmlformats.org/officeDocument/2006/relationships/slideLayout" Target="../slideLayouts/slideLayout633.xml"/><Relationship Id="rId10" Type="http://schemas.openxmlformats.org/officeDocument/2006/relationships/slideLayout" Target="../slideLayouts/slideLayout638.xml"/><Relationship Id="rId4" Type="http://schemas.openxmlformats.org/officeDocument/2006/relationships/slideLayout" Target="../slideLayouts/slideLayout632.xml"/><Relationship Id="rId9" Type="http://schemas.openxmlformats.org/officeDocument/2006/relationships/slideLayout" Target="../slideLayouts/slideLayout637.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47.xml"/><Relationship Id="rId13" Type="http://schemas.openxmlformats.org/officeDocument/2006/relationships/theme" Target="../theme/theme58.xml"/><Relationship Id="rId3" Type="http://schemas.openxmlformats.org/officeDocument/2006/relationships/slideLayout" Target="../slideLayouts/slideLayout642.xml"/><Relationship Id="rId7" Type="http://schemas.openxmlformats.org/officeDocument/2006/relationships/slideLayout" Target="../slideLayouts/slideLayout646.xml"/><Relationship Id="rId12" Type="http://schemas.openxmlformats.org/officeDocument/2006/relationships/slideLayout" Target="../slideLayouts/slideLayout651.xml"/><Relationship Id="rId2" Type="http://schemas.openxmlformats.org/officeDocument/2006/relationships/slideLayout" Target="../slideLayouts/slideLayout641.xml"/><Relationship Id="rId1" Type="http://schemas.openxmlformats.org/officeDocument/2006/relationships/slideLayout" Target="../slideLayouts/slideLayout640.xml"/><Relationship Id="rId6" Type="http://schemas.openxmlformats.org/officeDocument/2006/relationships/slideLayout" Target="../slideLayouts/slideLayout645.xml"/><Relationship Id="rId11" Type="http://schemas.openxmlformats.org/officeDocument/2006/relationships/slideLayout" Target="../slideLayouts/slideLayout650.xml"/><Relationship Id="rId5" Type="http://schemas.openxmlformats.org/officeDocument/2006/relationships/slideLayout" Target="../slideLayouts/slideLayout644.xml"/><Relationship Id="rId15" Type="http://schemas.openxmlformats.org/officeDocument/2006/relationships/image" Target="../media/image26.png"/><Relationship Id="rId10" Type="http://schemas.openxmlformats.org/officeDocument/2006/relationships/slideLayout" Target="../slideLayouts/slideLayout649.xml"/><Relationship Id="rId4" Type="http://schemas.openxmlformats.org/officeDocument/2006/relationships/slideLayout" Target="../slideLayouts/slideLayout643.xml"/><Relationship Id="rId9" Type="http://schemas.openxmlformats.org/officeDocument/2006/relationships/slideLayout" Target="../slideLayouts/slideLayout648.xml"/><Relationship Id="rId14" Type="http://schemas.openxmlformats.org/officeDocument/2006/relationships/image" Target="../media/image25.jpeg"/></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59.xml"/><Relationship Id="rId3" Type="http://schemas.openxmlformats.org/officeDocument/2006/relationships/slideLayout" Target="../slideLayouts/slideLayout654.xml"/><Relationship Id="rId7" Type="http://schemas.openxmlformats.org/officeDocument/2006/relationships/slideLayout" Target="../slideLayouts/slideLayout658.xml"/><Relationship Id="rId12" Type="http://schemas.openxmlformats.org/officeDocument/2006/relationships/theme" Target="../theme/theme59.xml"/><Relationship Id="rId2" Type="http://schemas.openxmlformats.org/officeDocument/2006/relationships/slideLayout" Target="../slideLayouts/slideLayout653.xml"/><Relationship Id="rId1" Type="http://schemas.openxmlformats.org/officeDocument/2006/relationships/slideLayout" Target="../slideLayouts/slideLayout652.xml"/><Relationship Id="rId6" Type="http://schemas.openxmlformats.org/officeDocument/2006/relationships/slideLayout" Target="../slideLayouts/slideLayout657.xml"/><Relationship Id="rId11" Type="http://schemas.openxmlformats.org/officeDocument/2006/relationships/slideLayout" Target="../slideLayouts/slideLayout662.xml"/><Relationship Id="rId5" Type="http://schemas.openxmlformats.org/officeDocument/2006/relationships/slideLayout" Target="../slideLayouts/slideLayout656.xml"/><Relationship Id="rId10" Type="http://schemas.openxmlformats.org/officeDocument/2006/relationships/slideLayout" Target="../slideLayouts/slideLayout661.xml"/><Relationship Id="rId4" Type="http://schemas.openxmlformats.org/officeDocument/2006/relationships/slideLayout" Target="../slideLayouts/slideLayout655.xml"/><Relationship Id="rId9" Type="http://schemas.openxmlformats.org/officeDocument/2006/relationships/slideLayout" Target="../slideLayouts/slideLayout6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theme" Target="../theme/theme6.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670.xml"/><Relationship Id="rId13" Type="http://schemas.openxmlformats.org/officeDocument/2006/relationships/theme" Target="../theme/theme60.xml"/><Relationship Id="rId3" Type="http://schemas.openxmlformats.org/officeDocument/2006/relationships/slideLayout" Target="../slideLayouts/slideLayout665.xml"/><Relationship Id="rId7" Type="http://schemas.openxmlformats.org/officeDocument/2006/relationships/slideLayout" Target="../slideLayouts/slideLayout669.xml"/><Relationship Id="rId12" Type="http://schemas.openxmlformats.org/officeDocument/2006/relationships/slideLayout" Target="../slideLayouts/slideLayout674.xml"/><Relationship Id="rId2" Type="http://schemas.openxmlformats.org/officeDocument/2006/relationships/slideLayout" Target="../slideLayouts/slideLayout664.xml"/><Relationship Id="rId1" Type="http://schemas.openxmlformats.org/officeDocument/2006/relationships/slideLayout" Target="../slideLayouts/slideLayout663.xml"/><Relationship Id="rId6" Type="http://schemas.openxmlformats.org/officeDocument/2006/relationships/slideLayout" Target="../slideLayouts/slideLayout668.xml"/><Relationship Id="rId11" Type="http://schemas.openxmlformats.org/officeDocument/2006/relationships/slideLayout" Target="../slideLayouts/slideLayout673.xml"/><Relationship Id="rId5" Type="http://schemas.openxmlformats.org/officeDocument/2006/relationships/slideLayout" Target="../slideLayouts/slideLayout667.xml"/><Relationship Id="rId10" Type="http://schemas.openxmlformats.org/officeDocument/2006/relationships/slideLayout" Target="../slideLayouts/slideLayout672.xml"/><Relationship Id="rId4" Type="http://schemas.openxmlformats.org/officeDocument/2006/relationships/slideLayout" Target="../slideLayouts/slideLayout666.xml"/><Relationship Id="rId9" Type="http://schemas.openxmlformats.org/officeDocument/2006/relationships/slideLayout" Target="../slideLayouts/slideLayout671.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82.xml"/><Relationship Id="rId13" Type="http://schemas.openxmlformats.org/officeDocument/2006/relationships/theme" Target="../theme/theme61.xml"/><Relationship Id="rId3" Type="http://schemas.openxmlformats.org/officeDocument/2006/relationships/slideLayout" Target="../slideLayouts/slideLayout677.xml"/><Relationship Id="rId7" Type="http://schemas.openxmlformats.org/officeDocument/2006/relationships/slideLayout" Target="../slideLayouts/slideLayout681.xml"/><Relationship Id="rId12" Type="http://schemas.openxmlformats.org/officeDocument/2006/relationships/slideLayout" Target="../slideLayouts/slideLayout686.xml"/><Relationship Id="rId2" Type="http://schemas.openxmlformats.org/officeDocument/2006/relationships/slideLayout" Target="../slideLayouts/slideLayout676.xml"/><Relationship Id="rId1" Type="http://schemas.openxmlformats.org/officeDocument/2006/relationships/slideLayout" Target="../slideLayouts/slideLayout675.xml"/><Relationship Id="rId6" Type="http://schemas.openxmlformats.org/officeDocument/2006/relationships/slideLayout" Target="../slideLayouts/slideLayout680.xml"/><Relationship Id="rId11" Type="http://schemas.openxmlformats.org/officeDocument/2006/relationships/slideLayout" Target="../slideLayouts/slideLayout685.xml"/><Relationship Id="rId5" Type="http://schemas.openxmlformats.org/officeDocument/2006/relationships/slideLayout" Target="../slideLayouts/slideLayout679.xml"/><Relationship Id="rId10" Type="http://schemas.openxmlformats.org/officeDocument/2006/relationships/slideLayout" Target="../slideLayouts/slideLayout684.xml"/><Relationship Id="rId4" Type="http://schemas.openxmlformats.org/officeDocument/2006/relationships/slideLayout" Target="../slideLayouts/slideLayout678.xml"/><Relationship Id="rId9" Type="http://schemas.openxmlformats.org/officeDocument/2006/relationships/slideLayout" Target="../slideLayouts/slideLayout683.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94.xml"/><Relationship Id="rId3" Type="http://schemas.openxmlformats.org/officeDocument/2006/relationships/slideLayout" Target="../slideLayouts/slideLayout689.xml"/><Relationship Id="rId7" Type="http://schemas.openxmlformats.org/officeDocument/2006/relationships/slideLayout" Target="../slideLayouts/slideLayout693.xml"/><Relationship Id="rId12" Type="http://schemas.openxmlformats.org/officeDocument/2006/relationships/theme" Target="../theme/theme62.xml"/><Relationship Id="rId2" Type="http://schemas.openxmlformats.org/officeDocument/2006/relationships/slideLayout" Target="../slideLayouts/slideLayout688.xml"/><Relationship Id="rId1" Type="http://schemas.openxmlformats.org/officeDocument/2006/relationships/slideLayout" Target="../slideLayouts/slideLayout687.xml"/><Relationship Id="rId6" Type="http://schemas.openxmlformats.org/officeDocument/2006/relationships/slideLayout" Target="../slideLayouts/slideLayout692.xml"/><Relationship Id="rId11" Type="http://schemas.openxmlformats.org/officeDocument/2006/relationships/slideLayout" Target="../slideLayouts/slideLayout697.xml"/><Relationship Id="rId5" Type="http://schemas.openxmlformats.org/officeDocument/2006/relationships/slideLayout" Target="../slideLayouts/slideLayout691.xml"/><Relationship Id="rId10" Type="http://schemas.openxmlformats.org/officeDocument/2006/relationships/slideLayout" Target="../slideLayouts/slideLayout696.xml"/><Relationship Id="rId4" Type="http://schemas.openxmlformats.org/officeDocument/2006/relationships/slideLayout" Target="../slideLayouts/slideLayout690.xml"/><Relationship Id="rId9" Type="http://schemas.openxmlformats.org/officeDocument/2006/relationships/slideLayout" Target="../slideLayouts/slideLayout695.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705.xml"/><Relationship Id="rId13" Type="http://schemas.openxmlformats.org/officeDocument/2006/relationships/image" Target="../media/image13.jpeg"/><Relationship Id="rId3" Type="http://schemas.openxmlformats.org/officeDocument/2006/relationships/slideLayout" Target="../slideLayouts/slideLayout700.xml"/><Relationship Id="rId7" Type="http://schemas.openxmlformats.org/officeDocument/2006/relationships/slideLayout" Target="../slideLayouts/slideLayout704.xml"/><Relationship Id="rId12" Type="http://schemas.openxmlformats.org/officeDocument/2006/relationships/theme" Target="../theme/theme63.xml"/><Relationship Id="rId2" Type="http://schemas.openxmlformats.org/officeDocument/2006/relationships/slideLayout" Target="../slideLayouts/slideLayout699.xml"/><Relationship Id="rId1" Type="http://schemas.openxmlformats.org/officeDocument/2006/relationships/slideLayout" Target="../slideLayouts/slideLayout698.xml"/><Relationship Id="rId6" Type="http://schemas.openxmlformats.org/officeDocument/2006/relationships/slideLayout" Target="../slideLayouts/slideLayout703.xml"/><Relationship Id="rId11" Type="http://schemas.openxmlformats.org/officeDocument/2006/relationships/slideLayout" Target="../slideLayouts/slideLayout708.xml"/><Relationship Id="rId5" Type="http://schemas.openxmlformats.org/officeDocument/2006/relationships/slideLayout" Target="../slideLayouts/slideLayout702.xml"/><Relationship Id="rId15" Type="http://schemas.openxmlformats.org/officeDocument/2006/relationships/hyperlink" Target="http://www.escardio.org/guidelines" TargetMode="External"/><Relationship Id="rId10" Type="http://schemas.openxmlformats.org/officeDocument/2006/relationships/slideLayout" Target="../slideLayouts/slideLayout707.xml"/><Relationship Id="rId4" Type="http://schemas.openxmlformats.org/officeDocument/2006/relationships/slideLayout" Target="../slideLayouts/slideLayout701.xml"/><Relationship Id="rId9" Type="http://schemas.openxmlformats.org/officeDocument/2006/relationships/slideLayout" Target="../slideLayouts/slideLayout706.xml"/><Relationship Id="rId14" Type="http://schemas.openxmlformats.org/officeDocument/2006/relationships/image" Target="../media/image14.png"/></Relationships>
</file>

<file path=ppt/slideMasters/_rels/slideMaster64.xml.rels><?xml version="1.0" encoding="UTF-8" standalone="yes"?>
<Relationships xmlns="http://schemas.openxmlformats.org/package/2006/relationships"><Relationship Id="rId3" Type="http://schemas.openxmlformats.org/officeDocument/2006/relationships/slideLayout" Target="../slideLayouts/slideLayout711.xml"/><Relationship Id="rId7" Type="http://schemas.openxmlformats.org/officeDocument/2006/relationships/theme" Target="../theme/theme64.xml"/><Relationship Id="rId2" Type="http://schemas.openxmlformats.org/officeDocument/2006/relationships/slideLayout" Target="../slideLayouts/slideLayout710.xml"/><Relationship Id="rId1" Type="http://schemas.openxmlformats.org/officeDocument/2006/relationships/slideLayout" Target="../slideLayouts/slideLayout709.xml"/><Relationship Id="rId6" Type="http://schemas.openxmlformats.org/officeDocument/2006/relationships/slideLayout" Target="../slideLayouts/slideLayout714.xml"/><Relationship Id="rId5" Type="http://schemas.openxmlformats.org/officeDocument/2006/relationships/slideLayout" Target="../slideLayouts/slideLayout713.xml"/><Relationship Id="rId4" Type="http://schemas.openxmlformats.org/officeDocument/2006/relationships/slideLayout" Target="../slideLayouts/slideLayout712.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722.xml"/><Relationship Id="rId13" Type="http://schemas.openxmlformats.org/officeDocument/2006/relationships/theme" Target="../theme/theme65.xml"/><Relationship Id="rId3" Type="http://schemas.openxmlformats.org/officeDocument/2006/relationships/slideLayout" Target="../slideLayouts/slideLayout717.xml"/><Relationship Id="rId7" Type="http://schemas.openxmlformats.org/officeDocument/2006/relationships/slideLayout" Target="../slideLayouts/slideLayout721.xml"/><Relationship Id="rId12" Type="http://schemas.openxmlformats.org/officeDocument/2006/relationships/slideLayout" Target="../slideLayouts/slideLayout726.xml"/><Relationship Id="rId2" Type="http://schemas.openxmlformats.org/officeDocument/2006/relationships/slideLayout" Target="../slideLayouts/slideLayout716.xml"/><Relationship Id="rId1" Type="http://schemas.openxmlformats.org/officeDocument/2006/relationships/slideLayout" Target="../slideLayouts/slideLayout715.xml"/><Relationship Id="rId6" Type="http://schemas.openxmlformats.org/officeDocument/2006/relationships/slideLayout" Target="../slideLayouts/slideLayout720.xml"/><Relationship Id="rId11" Type="http://schemas.openxmlformats.org/officeDocument/2006/relationships/slideLayout" Target="../slideLayouts/slideLayout725.xml"/><Relationship Id="rId5" Type="http://schemas.openxmlformats.org/officeDocument/2006/relationships/slideLayout" Target="../slideLayouts/slideLayout719.xml"/><Relationship Id="rId10" Type="http://schemas.openxmlformats.org/officeDocument/2006/relationships/slideLayout" Target="../slideLayouts/slideLayout724.xml"/><Relationship Id="rId4" Type="http://schemas.openxmlformats.org/officeDocument/2006/relationships/slideLayout" Target="../slideLayouts/slideLayout718.xml"/><Relationship Id="rId9" Type="http://schemas.openxmlformats.org/officeDocument/2006/relationships/slideLayout" Target="../slideLayouts/slideLayout723.xml"/><Relationship Id="rId14" Type="http://schemas.openxmlformats.org/officeDocument/2006/relationships/image" Target="../media/image15.jpeg"/></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734.xml"/><Relationship Id="rId13" Type="http://schemas.openxmlformats.org/officeDocument/2006/relationships/slideLayout" Target="../slideLayouts/slideLayout739.xml"/><Relationship Id="rId3" Type="http://schemas.openxmlformats.org/officeDocument/2006/relationships/slideLayout" Target="../slideLayouts/slideLayout729.xml"/><Relationship Id="rId7" Type="http://schemas.openxmlformats.org/officeDocument/2006/relationships/slideLayout" Target="../slideLayouts/slideLayout733.xml"/><Relationship Id="rId12" Type="http://schemas.openxmlformats.org/officeDocument/2006/relationships/slideLayout" Target="../slideLayouts/slideLayout738.xml"/><Relationship Id="rId2" Type="http://schemas.openxmlformats.org/officeDocument/2006/relationships/slideLayout" Target="../slideLayouts/slideLayout728.xml"/><Relationship Id="rId16" Type="http://schemas.openxmlformats.org/officeDocument/2006/relationships/image" Target="../media/image17.jpeg"/><Relationship Id="rId1" Type="http://schemas.openxmlformats.org/officeDocument/2006/relationships/slideLayout" Target="../slideLayouts/slideLayout727.xml"/><Relationship Id="rId6" Type="http://schemas.openxmlformats.org/officeDocument/2006/relationships/slideLayout" Target="../slideLayouts/slideLayout732.xml"/><Relationship Id="rId11" Type="http://schemas.openxmlformats.org/officeDocument/2006/relationships/slideLayout" Target="../slideLayouts/slideLayout737.xml"/><Relationship Id="rId5" Type="http://schemas.openxmlformats.org/officeDocument/2006/relationships/slideLayout" Target="../slideLayouts/slideLayout731.xml"/><Relationship Id="rId15" Type="http://schemas.openxmlformats.org/officeDocument/2006/relationships/theme" Target="../theme/theme66.xml"/><Relationship Id="rId10" Type="http://schemas.openxmlformats.org/officeDocument/2006/relationships/slideLayout" Target="../slideLayouts/slideLayout736.xml"/><Relationship Id="rId4" Type="http://schemas.openxmlformats.org/officeDocument/2006/relationships/slideLayout" Target="../slideLayouts/slideLayout730.xml"/><Relationship Id="rId9" Type="http://schemas.openxmlformats.org/officeDocument/2006/relationships/slideLayout" Target="../slideLayouts/slideLayout735.xml"/><Relationship Id="rId14" Type="http://schemas.openxmlformats.org/officeDocument/2006/relationships/slideLayout" Target="../slideLayouts/slideLayout740.xml"/></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748.xml"/><Relationship Id="rId13" Type="http://schemas.openxmlformats.org/officeDocument/2006/relationships/image" Target="../media/image13.jpeg"/><Relationship Id="rId3" Type="http://schemas.openxmlformats.org/officeDocument/2006/relationships/slideLayout" Target="../slideLayouts/slideLayout743.xml"/><Relationship Id="rId7" Type="http://schemas.openxmlformats.org/officeDocument/2006/relationships/slideLayout" Target="../slideLayouts/slideLayout747.xml"/><Relationship Id="rId12" Type="http://schemas.openxmlformats.org/officeDocument/2006/relationships/theme" Target="../theme/theme67.xml"/><Relationship Id="rId2" Type="http://schemas.openxmlformats.org/officeDocument/2006/relationships/slideLayout" Target="../slideLayouts/slideLayout742.xml"/><Relationship Id="rId1" Type="http://schemas.openxmlformats.org/officeDocument/2006/relationships/slideLayout" Target="../slideLayouts/slideLayout741.xml"/><Relationship Id="rId6" Type="http://schemas.openxmlformats.org/officeDocument/2006/relationships/slideLayout" Target="../slideLayouts/slideLayout746.xml"/><Relationship Id="rId11" Type="http://schemas.openxmlformats.org/officeDocument/2006/relationships/slideLayout" Target="../slideLayouts/slideLayout751.xml"/><Relationship Id="rId5" Type="http://schemas.openxmlformats.org/officeDocument/2006/relationships/slideLayout" Target="../slideLayouts/slideLayout745.xml"/><Relationship Id="rId15" Type="http://schemas.openxmlformats.org/officeDocument/2006/relationships/hyperlink" Target="http://www.escardio.org/guidelines" TargetMode="External"/><Relationship Id="rId10" Type="http://schemas.openxmlformats.org/officeDocument/2006/relationships/slideLayout" Target="../slideLayouts/slideLayout750.xml"/><Relationship Id="rId4" Type="http://schemas.openxmlformats.org/officeDocument/2006/relationships/slideLayout" Target="../slideLayouts/slideLayout744.xml"/><Relationship Id="rId9" Type="http://schemas.openxmlformats.org/officeDocument/2006/relationships/slideLayout" Target="../slideLayouts/slideLayout749.xml"/><Relationship Id="rId14" Type="http://schemas.openxmlformats.org/officeDocument/2006/relationships/image" Target="../media/image14.png"/></Relationships>
</file>

<file path=ppt/slideMasters/_rels/slideMaster68.xml.rels><?xml version="1.0" encoding="UTF-8" standalone="yes"?>
<Relationships xmlns="http://schemas.openxmlformats.org/package/2006/relationships"><Relationship Id="rId8" Type="http://schemas.openxmlformats.org/officeDocument/2006/relationships/theme" Target="../theme/theme68.xml"/><Relationship Id="rId3" Type="http://schemas.openxmlformats.org/officeDocument/2006/relationships/slideLayout" Target="../slideLayouts/slideLayout754.xml"/><Relationship Id="rId7" Type="http://schemas.openxmlformats.org/officeDocument/2006/relationships/slideLayout" Target="../slideLayouts/slideLayout758.xml"/><Relationship Id="rId2" Type="http://schemas.openxmlformats.org/officeDocument/2006/relationships/slideLayout" Target="../slideLayouts/slideLayout753.xml"/><Relationship Id="rId1" Type="http://schemas.openxmlformats.org/officeDocument/2006/relationships/slideLayout" Target="../slideLayouts/slideLayout752.xml"/><Relationship Id="rId6" Type="http://schemas.openxmlformats.org/officeDocument/2006/relationships/slideLayout" Target="../slideLayouts/slideLayout757.xml"/><Relationship Id="rId5" Type="http://schemas.openxmlformats.org/officeDocument/2006/relationships/slideLayout" Target="../slideLayouts/slideLayout756.xml"/><Relationship Id="rId4" Type="http://schemas.openxmlformats.org/officeDocument/2006/relationships/slideLayout" Target="../slideLayouts/slideLayout755.xml"/><Relationship Id="rId9" Type="http://schemas.openxmlformats.org/officeDocument/2006/relationships/slide" Target="../slides/slide17.xml"/></Relationships>
</file>

<file path=ppt/slideMasters/_rels/slideMaster69.xml.rels><?xml version="1.0" encoding="UTF-8" standalone="yes"?>
<Relationships xmlns="http://schemas.openxmlformats.org/package/2006/relationships"><Relationship Id="rId8" Type="http://schemas.openxmlformats.org/officeDocument/2006/relationships/slideLayout" Target="../slideLayouts/slideLayout766.xml"/><Relationship Id="rId13" Type="http://schemas.openxmlformats.org/officeDocument/2006/relationships/image" Target="../media/image19.jpeg"/><Relationship Id="rId3" Type="http://schemas.openxmlformats.org/officeDocument/2006/relationships/slideLayout" Target="../slideLayouts/slideLayout761.xml"/><Relationship Id="rId7" Type="http://schemas.openxmlformats.org/officeDocument/2006/relationships/slideLayout" Target="../slideLayouts/slideLayout765.xml"/><Relationship Id="rId12" Type="http://schemas.openxmlformats.org/officeDocument/2006/relationships/theme" Target="../theme/theme69.xml"/><Relationship Id="rId2" Type="http://schemas.openxmlformats.org/officeDocument/2006/relationships/slideLayout" Target="../slideLayouts/slideLayout760.xml"/><Relationship Id="rId1" Type="http://schemas.openxmlformats.org/officeDocument/2006/relationships/slideLayout" Target="../slideLayouts/slideLayout759.xml"/><Relationship Id="rId6" Type="http://schemas.openxmlformats.org/officeDocument/2006/relationships/slideLayout" Target="../slideLayouts/slideLayout764.xml"/><Relationship Id="rId11" Type="http://schemas.openxmlformats.org/officeDocument/2006/relationships/slideLayout" Target="../slideLayouts/slideLayout769.xml"/><Relationship Id="rId5" Type="http://schemas.openxmlformats.org/officeDocument/2006/relationships/slideLayout" Target="../slideLayouts/slideLayout763.xml"/><Relationship Id="rId10" Type="http://schemas.openxmlformats.org/officeDocument/2006/relationships/slideLayout" Target="../slideLayouts/slideLayout768.xml"/><Relationship Id="rId4" Type="http://schemas.openxmlformats.org/officeDocument/2006/relationships/slideLayout" Target="../slideLayouts/slideLayout762.xml"/><Relationship Id="rId9" Type="http://schemas.openxmlformats.org/officeDocument/2006/relationships/slideLayout" Target="../slideLayouts/slideLayout7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image" Target="../media/image6.png"/><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70.xml.rels><?xml version="1.0" encoding="UTF-8" standalone="yes"?>
<Relationships xmlns="http://schemas.openxmlformats.org/package/2006/relationships"><Relationship Id="rId8" Type="http://schemas.openxmlformats.org/officeDocument/2006/relationships/slideLayout" Target="../slideLayouts/slideLayout777.xml"/><Relationship Id="rId13" Type="http://schemas.openxmlformats.org/officeDocument/2006/relationships/theme" Target="../theme/theme70.xml"/><Relationship Id="rId3" Type="http://schemas.openxmlformats.org/officeDocument/2006/relationships/slideLayout" Target="../slideLayouts/slideLayout772.xml"/><Relationship Id="rId7" Type="http://schemas.openxmlformats.org/officeDocument/2006/relationships/slideLayout" Target="../slideLayouts/slideLayout776.xml"/><Relationship Id="rId12" Type="http://schemas.openxmlformats.org/officeDocument/2006/relationships/slideLayout" Target="../slideLayouts/slideLayout781.xml"/><Relationship Id="rId2" Type="http://schemas.openxmlformats.org/officeDocument/2006/relationships/slideLayout" Target="../slideLayouts/slideLayout771.xml"/><Relationship Id="rId1" Type="http://schemas.openxmlformats.org/officeDocument/2006/relationships/slideLayout" Target="../slideLayouts/slideLayout770.xml"/><Relationship Id="rId6" Type="http://schemas.openxmlformats.org/officeDocument/2006/relationships/slideLayout" Target="../slideLayouts/slideLayout775.xml"/><Relationship Id="rId11" Type="http://schemas.openxmlformats.org/officeDocument/2006/relationships/slideLayout" Target="../slideLayouts/slideLayout780.xml"/><Relationship Id="rId5" Type="http://schemas.openxmlformats.org/officeDocument/2006/relationships/slideLayout" Target="../slideLayouts/slideLayout774.xml"/><Relationship Id="rId10" Type="http://schemas.openxmlformats.org/officeDocument/2006/relationships/slideLayout" Target="../slideLayouts/slideLayout779.xml"/><Relationship Id="rId4" Type="http://schemas.openxmlformats.org/officeDocument/2006/relationships/slideLayout" Target="../slideLayouts/slideLayout773.xml"/><Relationship Id="rId9" Type="http://schemas.openxmlformats.org/officeDocument/2006/relationships/slideLayout" Target="../slideLayouts/slideLayout778.xml"/></Relationships>
</file>

<file path=ppt/slideMasters/_rels/slideMaster71.xml.rels><?xml version="1.0" encoding="UTF-8" standalone="yes"?>
<Relationships xmlns="http://schemas.openxmlformats.org/package/2006/relationships"><Relationship Id="rId8" Type="http://schemas.openxmlformats.org/officeDocument/2006/relationships/slideLayout" Target="../slideLayouts/slideLayout789.xml"/><Relationship Id="rId13" Type="http://schemas.openxmlformats.org/officeDocument/2006/relationships/slideLayout" Target="../slideLayouts/slideLayout794.xml"/><Relationship Id="rId18" Type="http://schemas.openxmlformats.org/officeDocument/2006/relationships/slideLayout" Target="../slideLayouts/slideLayout799.xml"/><Relationship Id="rId26" Type="http://schemas.openxmlformats.org/officeDocument/2006/relationships/slideLayout" Target="../slideLayouts/slideLayout807.xml"/><Relationship Id="rId3" Type="http://schemas.openxmlformats.org/officeDocument/2006/relationships/slideLayout" Target="../slideLayouts/slideLayout784.xml"/><Relationship Id="rId21" Type="http://schemas.openxmlformats.org/officeDocument/2006/relationships/slideLayout" Target="../slideLayouts/slideLayout802.xml"/><Relationship Id="rId7" Type="http://schemas.openxmlformats.org/officeDocument/2006/relationships/slideLayout" Target="../slideLayouts/slideLayout788.xml"/><Relationship Id="rId12" Type="http://schemas.openxmlformats.org/officeDocument/2006/relationships/slideLayout" Target="../slideLayouts/slideLayout793.xml"/><Relationship Id="rId17" Type="http://schemas.openxmlformats.org/officeDocument/2006/relationships/slideLayout" Target="../slideLayouts/slideLayout798.xml"/><Relationship Id="rId25" Type="http://schemas.openxmlformats.org/officeDocument/2006/relationships/slideLayout" Target="../slideLayouts/slideLayout806.xml"/><Relationship Id="rId2" Type="http://schemas.openxmlformats.org/officeDocument/2006/relationships/slideLayout" Target="../slideLayouts/slideLayout783.xml"/><Relationship Id="rId16" Type="http://schemas.openxmlformats.org/officeDocument/2006/relationships/slideLayout" Target="../slideLayouts/slideLayout797.xml"/><Relationship Id="rId20" Type="http://schemas.openxmlformats.org/officeDocument/2006/relationships/slideLayout" Target="../slideLayouts/slideLayout801.xml"/><Relationship Id="rId29" Type="http://schemas.openxmlformats.org/officeDocument/2006/relationships/image" Target="../media/image20.png"/><Relationship Id="rId1" Type="http://schemas.openxmlformats.org/officeDocument/2006/relationships/slideLayout" Target="../slideLayouts/slideLayout782.xml"/><Relationship Id="rId6" Type="http://schemas.openxmlformats.org/officeDocument/2006/relationships/slideLayout" Target="../slideLayouts/slideLayout787.xml"/><Relationship Id="rId11" Type="http://schemas.openxmlformats.org/officeDocument/2006/relationships/slideLayout" Target="../slideLayouts/slideLayout792.xml"/><Relationship Id="rId24" Type="http://schemas.openxmlformats.org/officeDocument/2006/relationships/slideLayout" Target="../slideLayouts/slideLayout805.xml"/><Relationship Id="rId5" Type="http://schemas.openxmlformats.org/officeDocument/2006/relationships/slideLayout" Target="../slideLayouts/slideLayout786.xml"/><Relationship Id="rId15" Type="http://schemas.openxmlformats.org/officeDocument/2006/relationships/slideLayout" Target="../slideLayouts/slideLayout796.xml"/><Relationship Id="rId23" Type="http://schemas.openxmlformats.org/officeDocument/2006/relationships/slideLayout" Target="../slideLayouts/slideLayout804.xml"/><Relationship Id="rId28" Type="http://schemas.openxmlformats.org/officeDocument/2006/relationships/theme" Target="../theme/theme71.xml"/><Relationship Id="rId10" Type="http://schemas.openxmlformats.org/officeDocument/2006/relationships/slideLayout" Target="../slideLayouts/slideLayout791.xml"/><Relationship Id="rId19" Type="http://schemas.openxmlformats.org/officeDocument/2006/relationships/slideLayout" Target="../slideLayouts/slideLayout800.xml"/><Relationship Id="rId4" Type="http://schemas.openxmlformats.org/officeDocument/2006/relationships/slideLayout" Target="../slideLayouts/slideLayout785.xml"/><Relationship Id="rId9" Type="http://schemas.openxmlformats.org/officeDocument/2006/relationships/slideLayout" Target="../slideLayouts/slideLayout790.xml"/><Relationship Id="rId14" Type="http://schemas.openxmlformats.org/officeDocument/2006/relationships/slideLayout" Target="../slideLayouts/slideLayout795.xml"/><Relationship Id="rId22" Type="http://schemas.openxmlformats.org/officeDocument/2006/relationships/slideLayout" Target="../slideLayouts/slideLayout803.xml"/><Relationship Id="rId27" Type="http://schemas.openxmlformats.org/officeDocument/2006/relationships/slideLayout" Target="../slideLayouts/slideLayout808.xml"/></Relationships>
</file>

<file path=ppt/slideMasters/_rels/slideMaster72.xml.rels><?xml version="1.0" encoding="UTF-8" standalone="yes"?>
<Relationships xmlns="http://schemas.openxmlformats.org/package/2006/relationships"><Relationship Id="rId8" Type="http://schemas.openxmlformats.org/officeDocument/2006/relationships/slideLayout" Target="../slideLayouts/slideLayout816.xml"/><Relationship Id="rId3" Type="http://schemas.openxmlformats.org/officeDocument/2006/relationships/slideLayout" Target="../slideLayouts/slideLayout811.xml"/><Relationship Id="rId7" Type="http://schemas.openxmlformats.org/officeDocument/2006/relationships/slideLayout" Target="../slideLayouts/slideLayout815.xml"/><Relationship Id="rId12" Type="http://schemas.openxmlformats.org/officeDocument/2006/relationships/theme" Target="../theme/theme72.xml"/><Relationship Id="rId2" Type="http://schemas.openxmlformats.org/officeDocument/2006/relationships/slideLayout" Target="../slideLayouts/slideLayout810.xml"/><Relationship Id="rId1" Type="http://schemas.openxmlformats.org/officeDocument/2006/relationships/slideLayout" Target="../slideLayouts/slideLayout809.xml"/><Relationship Id="rId6" Type="http://schemas.openxmlformats.org/officeDocument/2006/relationships/slideLayout" Target="../slideLayouts/slideLayout814.xml"/><Relationship Id="rId11" Type="http://schemas.openxmlformats.org/officeDocument/2006/relationships/slideLayout" Target="../slideLayouts/slideLayout819.xml"/><Relationship Id="rId5" Type="http://schemas.openxmlformats.org/officeDocument/2006/relationships/slideLayout" Target="../slideLayouts/slideLayout813.xml"/><Relationship Id="rId10" Type="http://schemas.openxmlformats.org/officeDocument/2006/relationships/slideLayout" Target="../slideLayouts/slideLayout818.xml"/><Relationship Id="rId4" Type="http://schemas.openxmlformats.org/officeDocument/2006/relationships/slideLayout" Target="../slideLayouts/slideLayout812.xml"/><Relationship Id="rId9" Type="http://schemas.openxmlformats.org/officeDocument/2006/relationships/slideLayout" Target="../slideLayouts/slideLayout817.xml"/></Relationships>
</file>

<file path=ppt/slideMasters/_rels/slideMaster73.xml.rels><?xml version="1.0" encoding="UTF-8" standalone="yes"?>
<Relationships xmlns="http://schemas.openxmlformats.org/package/2006/relationships"><Relationship Id="rId8" Type="http://schemas.openxmlformats.org/officeDocument/2006/relationships/slideLayout" Target="../slideLayouts/slideLayout827.xml"/><Relationship Id="rId13" Type="http://schemas.openxmlformats.org/officeDocument/2006/relationships/theme" Target="../theme/theme73.xml"/><Relationship Id="rId3" Type="http://schemas.openxmlformats.org/officeDocument/2006/relationships/slideLayout" Target="../slideLayouts/slideLayout822.xml"/><Relationship Id="rId7" Type="http://schemas.openxmlformats.org/officeDocument/2006/relationships/slideLayout" Target="../slideLayouts/slideLayout826.xml"/><Relationship Id="rId12" Type="http://schemas.openxmlformats.org/officeDocument/2006/relationships/slideLayout" Target="../slideLayouts/slideLayout831.xml"/><Relationship Id="rId2" Type="http://schemas.openxmlformats.org/officeDocument/2006/relationships/slideLayout" Target="../slideLayouts/slideLayout821.xml"/><Relationship Id="rId1" Type="http://schemas.openxmlformats.org/officeDocument/2006/relationships/slideLayout" Target="../slideLayouts/slideLayout820.xml"/><Relationship Id="rId6" Type="http://schemas.openxmlformats.org/officeDocument/2006/relationships/slideLayout" Target="../slideLayouts/slideLayout825.xml"/><Relationship Id="rId11" Type="http://schemas.openxmlformats.org/officeDocument/2006/relationships/slideLayout" Target="../slideLayouts/slideLayout830.xml"/><Relationship Id="rId5" Type="http://schemas.openxmlformats.org/officeDocument/2006/relationships/slideLayout" Target="../slideLayouts/slideLayout824.xml"/><Relationship Id="rId10" Type="http://schemas.openxmlformats.org/officeDocument/2006/relationships/slideLayout" Target="../slideLayouts/slideLayout829.xml"/><Relationship Id="rId4" Type="http://schemas.openxmlformats.org/officeDocument/2006/relationships/slideLayout" Target="../slideLayouts/slideLayout823.xml"/><Relationship Id="rId9" Type="http://schemas.openxmlformats.org/officeDocument/2006/relationships/slideLayout" Target="../slideLayouts/slideLayout828.xml"/></Relationships>
</file>

<file path=ppt/slideMasters/_rels/slideMaster74.xml.rels><?xml version="1.0" encoding="UTF-8" standalone="yes"?>
<Relationships xmlns="http://schemas.openxmlformats.org/package/2006/relationships"><Relationship Id="rId8" Type="http://schemas.openxmlformats.org/officeDocument/2006/relationships/slideLayout" Target="../slideLayouts/slideLayout839.xml"/><Relationship Id="rId13" Type="http://schemas.openxmlformats.org/officeDocument/2006/relationships/image" Target="../media/image25.jpeg"/><Relationship Id="rId3" Type="http://schemas.openxmlformats.org/officeDocument/2006/relationships/slideLayout" Target="../slideLayouts/slideLayout834.xml"/><Relationship Id="rId7" Type="http://schemas.openxmlformats.org/officeDocument/2006/relationships/slideLayout" Target="../slideLayouts/slideLayout838.xml"/><Relationship Id="rId12" Type="http://schemas.openxmlformats.org/officeDocument/2006/relationships/theme" Target="../theme/theme74.xml"/><Relationship Id="rId2" Type="http://schemas.openxmlformats.org/officeDocument/2006/relationships/slideLayout" Target="../slideLayouts/slideLayout833.xml"/><Relationship Id="rId1" Type="http://schemas.openxmlformats.org/officeDocument/2006/relationships/slideLayout" Target="../slideLayouts/slideLayout832.xml"/><Relationship Id="rId6" Type="http://schemas.openxmlformats.org/officeDocument/2006/relationships/slideLayout" Target="../slideLayouts/slideLayout837.xml"/><Relationship Id="rId11" Type="http://schemas.openxmlformats.org/officeDocument/2006/relationships/slideLayout" Target="../slideLayouts/slideLayout842.xml"/><Relationship Id="rId5" Type="http://schemas.openxmlformats.org/officeDocument/2006/relationships/slideLayout" Target="../slideLayouts/slideLayout836.xml"/><Relationship Id="rId10" Type="http://schemas.openxmlformats.org/officeDocument/2006/relationships/slideLayout" Target="../slideLayouts/slideLayout841.xml"/><Relationship Id="rId4" Type="http://schemas.openxmlformats.org/officeDocument/2006/relationships/slideLayout" Target="../slideLayouts/slideLayout835.xml"/><Relationship Id="rId9" Type="http://schemas.openxmlformats.org/officeDocument/2006/relationships/slideLayout" Target="../slideLayouts/slideLayout840.xml"/><Relationship Id="rId14" Type="http://schemas.openxmlformats.org/officeDocument/2006/relationships/image" Target="../media/image26.png"/></Relationships>
</file>

<file path=ppt/slideMasters/_rels/slideMaster75.xml.rels><?xml version="1.0" encoding="UTF-8" standalone="yes"?>
<Relationships xmlns="http://schemas.openxmlformats.org/package/2006/relationships"><Relationship Id="rId8" Type="http://schemas.openxmlformats.org/officeDocument/2006/relationships/slideLayout" Target="../slideLayouts/slideLayout850.xml"/><Relationship Id="rId3" Type="http://schemas.openxmlformats.org/officeDocument/2006/relationships/slideLayout" Target="../slideLayouts/slideLayout845.xml"/><Relationship Id="rId7" Type="http://schemas.openxmlformats.org/officeDocument/2006/relationships/slideLayout" Target="../slideLayouts/slideLayout849.xml"/><Relationship Id="rId12" Type="http://schemas.openxmlformats.org/officeDocument/2006/relationships/theme" Target="../theme/theme75.xml"/><Relationship Id="rId2" Type="http://schemas.openxmlformats.org/officeDocument/2006/relationships/slideLayout" Target="../slideLayouts/slideLayout844.xml"/><Relationship Id="rId1" Type="http://schemas.openxmlformats.org/officeDocument/2006/relationships/slideLayout" Target="../slideLayouts/slideLayout843.xml"/><Relationship Id="rId6" Type="http://schemas.openxmlformats.org/officeDocument/2006/relationships/slideLayout" Target="../slideLayouts/slideLayout848.xml"/><Relationship Id="rId11" Type="http://schemas.openxmlformats.org/officeDocument/2006/relationships/slideLayout" Target="../slideLayouts/slideLayout853.xml"/><Relationship Id="rId5" Type="http://schemas.openxmlformats.org/officeDocument/2006/relationships/slideLayout" Target="../slideLayouts/slideLayout847.xml"/><Relationship Id="rId10" Type="http://schemas.openxmlformats.org/officeDocument/2006/relationships/slideLayout" Target="../slideLayouts/slideLayout852.xml"/><Relationship Id="rId4" Type="http://schemas.openxmlformats.org/officeDocument/2006/relationships/slideLayout" Target="../slideLayouts/slideLayout846.xml"/><Relationship Id="rId9" Type="http://schemas.openxmlformats.org/officeDocument/2006/relationships/slideLayout" Target="../slideLayouts/slideLayout851.xml"/></Relationships>
</file>

<file path=ppt/slideMasters/_rels/slideMaster76.xml.rels><?xml version="1.0" encoding="UTF-8" standalone="yes"?>
<Relationships xmlns="http://schemas.openxmlformats.org/package/2006/relationships"><Relationship Id="rId8" Type="http://schemas.openxmlformats.org/officeDocument/2006/relationships/slideLayout" Target="../slideLayouts/slideLayout861.xml"/><Relationship Id="rId13" Type="http://schemas.openxmlformats.org/officeDocument/2006/relationships/image" Target="../media/image6.png"/><Relationship Id="rId3" Type="http://schemas.openxmlformats.org/officeDocument/2006/relationships/slideLayout" Target="../slideLayouts/slideLayout856.xml"/><Relationship Id="rId7" Type="http://schemas.openxmlformats.org/officeDocument/2006/relationships/slideLayout" Target="../slideLayouts/slideLayout860.xml"/><Relationship Id="rId12" Type="http://schemas.openxmlformats.org/officeDocument/2006/relationships/theme" Target="../theme/theme76.xml"/><Relationship Id="rId2" Type="http://schemas.openxmlformats.org/officeDocument/2006/relationships/slideLayout" Target="../slideLayouts/slideLayout855.xml"/><Relationship Id="rId1" Type="http://schemas.openxmlformats.org/officeDocument/2006/relationships/slideLayout" Target="../slideLayouts/slideLayout854.xml"/><Relationship Id="rId6" Type="http://schemas.openxmlformats.org/officeDocument/2006/relationships/slideLayout" Target="../slideLayouts/slideLayout859.xml"/><Relationship Id="rId11" Type="http://schemas.openxmlformats.org/officeDocument/2006/relationships/slideLayout" Target="../slideLayouts/slideLayout864.xml"/><Relationship Id="rId5" Type="http://schemas.openxmlformats.org/officeDocument/2006/relationships/slideLayout" Target="../slideLayouts/slideLayout858.xml"/><Relationship Id="rId10" Type="http://schemas.openxmlformats.org/officeDocument/2006/relationships/slideLayout" Target="../slideLayouts/slideLayout863.xml"/><Relationship Id="rId4" Type="http://schemas.openxmlformats.org/officeDocument/2006/relationships/slideLayout" Target="../slideLayouts/slideLayout857.xml"/><Relationship Id="rId9" Type="http://schemas.openxmlformats.org/officeDocument/2006/relationships/slideLayout" Target="../slideLayouts/slideLayout862.xml"/></Relationships>
</file>

<file path=ppt/slideMasters/_rels/slideMaster77.xml.rels><?xml version="1.0" encoding="UTF-8" standalone="yes"?>
<Relationships xmlns="http://schemas.openxmlformats.org/package/2006/relationships"><Relationship Id="rId8" Type="http://schemas.openxmlformats.org/officeDocument/2006/relationships/slideLayout" Target="../slideLayouts/slideLayout872.xml"/><Relationship Id="rId3" Type="http://schemas.openxmlformats.org/officeDocument/2006/relationships/slideLayout" Target="../slideLayouts/slideLayout867.xml"/><Relationship Id="rId7" Type="http://schemas.openxmlformats.org/officeDocument/2006/relationships/slideLayout" Target="../slideLayouts/slideLayout871.xml"/><Relationship Id="rId2" Type="http://schemas.openxmlformats.org/officeDocument/2006/relationships/slideLayout" Target="../slideLayouts/slideLayout866.xml"/><Relationship Id="rId1" Type="http://schemas.openxmlformats.org/officeDocument/2006/relationships/slideLayout" Target="../slideLayouts/slideLayout865.xml"/><Relationship Id="rId6" Type="http://schemas.openxmlformats.org/officeDocument/2006/relationships/slideLayout" Target="../slideLayouts/slideLayout870.xml"/><Relationship Id="rId5" Type="http://schemas.openxmlformats.org/officeDocument/2006/relationships/slideLayout" Target="../slideLayouts/slideLayout869.xml"/><Relationship Id="rId4" Type="http://schemas.openxmlformats.org/officeDocument/2006/relationships/slideLayout" Target="../slideLayouts/slideLayout868.xml"/><Relationship Id="rId9" Type="http://schemas.openxmlformats.org/officeDocument/2006/relationships/theme" Target="../theme/theme77.xml"/></Relationships>
</file>

<file path=ppt/slideMasters/_rels/slideMaster78.xml.rels><?xml version="1.0" encoding="UTF-8" standalone="yes"?>
<Relationships xmlns="http://schemas.openxmlformats.org/package/2006/relationships"><Relationship Id="rId8" Type="http://schemas.openxmlformats.org/officeDocument/2006/relationships/slideLayout" Target="../slideLayouts/slideLayout880.xml"/><Relationship Id="rId3" Type="http://schemas.openxmlformats.org/officeDocument/2006/relationships/slideLayout" Target="../slideLayouts/slideLayout875.xml"/><Relationship Id="rId7" Type="http://schemas.openxmlformats.org/officeDocument/2006/relationships/slideLayout" Target="../slideLayouts/slideLayout879.xml"/><Relationship Id="rId12" Type="http://schemas.openxmlformats.org/officeDocument/2006/relationships/theme" Target="../theme/theme78.xml"/><Relationship Id="rId2" Type="http://schemas.openxmlformats.org/officeDocument/2006/relationships/slideLayout" Target="../slideLayouts/slideLayout874.xml"/><Relationship Id="rId1" Type="http://schemas.openxmlformats.org/officeDocument/2006/relationships/slideLayout" Target="../slideLayouts/slideLayout873.xml"/><Relationship Id="rId6" Type="http://schemas.openxmlformats.org/officeDocument/2006/relationships/slideLayout" Target="../slideLayouts/slideLayout878.xml"/><Relationship Id="rId11" Type="http://schemas.openxmlformats.org/officeDocument/2006/relationships/slideLayout" Target="../slideLayouts/slideLayout883.xml"/><Relationship Id="rId5" Type="http://schemas.openxmlformats.org/officeDocument/2006/relationships/slideLayout" Target="../slideLayouts/slideLayout877.xml"/><Relationship Id="rId10" Type="http://schemas.openxmlformats.org/officeDocument/2006/relationships/slideLayout" Target="../slideLayouts/slideLayout882.xml"/><Relationship Id="rId4" Type="http://schemas.openxmlformats.org/officeDocument/2006/relationships/slideLayout" Target="../slideLayouts/slideLayout876.xml"/><Relationship Id="rId9" Type="http://schemas.openxmlformats.org/officeDocument/2006/relationships/slideLayout" Target="../slideLayouts/slideLayout881.xml"/></Relationships>
</file>

<file path=ppt/slideMasters/_rels/slideMaster79.xml.rels><?xml version="1.0" encoding="UTF-8" standalone="yes"?>
<Relationships xmlns="http://schemas.openxmlformats.org/package/2006/relationships"><Relationship Id="rId8" Type="http://schemas.openxmlformats.org/officeDocument/2006/relationships/slideLayout" Target="../slideLayouts/slideLayout891.xml"/><Relationship Id="rId3" Type="http://schemas.openxmlformats.org/officeDocument/2006/relationships/slideLayout" Target="../slideLayouts/slideLayout886.xml"/><Relationship Id="rId7" Type="http://schemas.openxmlformats.org/officeDocument/2006/relationships/slideLayout" Target="../slideLayouts/slideLayout890.xml"/><Relationship Id="rId12" Type="http://schemas.openxmlformats.org/officeDocument/2006/relationships/theme" Target="../theme/theme79.xml"/><Relationship Id="rId2" Type="http://schemas.openxmlformats.org/officeDocument/2006/relationships/slideLayout" Target="../slideLayouts/slideLayout885.xml"/><Relationship Id="rId1" Type="http://schemas.openxmlformats.org/officeDocument/2006/relationships/slideLayout" Target="../slideLayouts/slideLayout884.xml"/><Relationship Id="rId6" Type="http://schemas.openxmlformats.org/officeDocument/2006/relationships/slideLayout" Target="../slideLayouts/slideLayout889.xml"/><Relationship Id="rId11" Type="http://schemas.openxmlformats.org/officeDocument/2006/relationships/slideLayout" Target="../slideLayouts/slideLayout894.xml"/><Relationship Id="rId5" Type="http://schemas.openxmlformats.org/officeDocument/2006/relationships/slideLayout" Target="../slideLayouts/slideLayout888.xml"/><Relationship Id="rId10" Type="http://schemas.openxmlformats.org/officeDocument/2006/relationships/slideLayout" Target="../slideLayouts/slideLayout893.xml"/><Relationship Id="rId4" Type="http://schemas.openxmlformats.org/officeDocument/2006/relationships/slideLayout" Target="../slideLayouts/slideLayout887.xml"/><Relationship Id="rId9" Type="http://schemas.openxmlformats.org/officeDocument/2006/relationships/slideLayout" Target="../slideLayouts/slideLayout89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theme" Target="../theme/theme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s>
</file>

<file path=ppt/slideMasters/_rels/slideMaster80.xml.rels><?xml version="1.0" encoding="UTF-8" standalone="yes"?>
<Relationships xmlns="http://schemas.openxmlformats.org/package/2006/relationships"><Relationship Id="rId8" Type="http://schemas.openxmlformats.org/officeDocument/2006/relationships/slideLayout" Target="../slideLayouts/slideLayout902.xml"/><Relationship Id="rId13" Type="http://schemas.openxmlformats.org/officeDocument/2006/relationships/slideLayout" Target="../slideLayouts/slideLayout907.xml"/><Relationship Id="rId3" Type="http://schemas.openxmlformats.org/officeDocument/2006/relationships/slideLayout" Target="../slideLayouts/slideLayout897.xml"/><Relationship Id="rId7" Type="http://schemas.openxmlformats.org/officeDocument/2006/relationships/slideLayout" Target="../slideLayouts/slideLayout901.xml"/><Relationship Id="rId12" Type="http://schemas.openxmlformats.org/officeDocument/2006/relationships/slideLayout" Target="../slideLayouts/slideLayout906.xml"/><Relationship Id="rId2" Type="http://schemas.openxmlformats.org/officeDocument/2006/relationships/slideLayout" Target="../slideLayouts/slideLayout896.xml"/><Relationship Id="rId1" Type="http://schemas.openxmlformats.org/officeDocument/2006/relationships/slideLayout" Target="../slideLayouts/slideLayout895.xml"/><Relationship Id="rId6" Type="http://schemas.openxmlformats.org/officeDocument/2006/relationships/slideLayout" Target="../slideLayouts/slideLayout900.xml"/><Relationship Id="rId11" Type="http://schemas.openxmlformats.org/officeDocument/2006/relationships/slideLayout" Target="../slideLayouts/slideLayout905.xml"/><Relationship Id="rId5" Type="http://schemas.openxmlformats.org/officeDocument/2006/relationships/slideLayout" Target="../slideLayouts/slideLayout899.xml"/><Relationship Id="rId15" Type="http://schemas.openxmlformats.org/officeDocument/2006/relationships/theme" Target="../theme/theme80.xml"/><Relationship Id="rId10" Type="http://schemas.openxmlformats.org/officeDocument/2006/relationships/slideLayout" Target="../slideLayouts/slideLayout904.xml"/><Relationship Id="rId4" Type="http://schemas.openxmlformats.org/officeDocument/2006/relationships/slideLayout" Target="../slideLayouts/slideLayout898.xml"/><Relationship Id="rId9" Type="http://schemas.openxmlformats.org/officeDocument/2006/relationships/slideLayout" Target="../slideLayouts/slideLayout903.xml"/><Relationship Id="rId14" Type="http://schemas.openxmlformats.org/officeDocument/2006/relationships/slideLayout" Target="../slideLayouts/slideLayout908.xml"/></Relationships>
</file>

<file path=ppt/slideMasters/_rels/slideMaster81.xml.rels><?xml version="1.0" encoding="UTF-8" standalone="yes"?>
<Relationships xmlns="http://schemas.openxmlformats.org/package/2006/relationships"><Relationship Id="rId8" Type="http://schemas.openxmlformats.org/officeDocument/2006/relationships/slideLayout" Target="../slideLayouts/slideLayout916.xml"/><Relationship Id="rId13" Type="http://schemas.openxmlformats.org/officeDocument/2006/relationships/slideLayout" Target="../slideLayouts/slideLayout921.xml"/><Relationship Id="rId3" Type="http://schemas.openxmlformats.org/officeDocument/2006/relationships/slideLayout" Target="../slideLayouts/slideLayout911.xml"/><Relationship Id="rId7" Type="http://schemas.openxmlformats.org/officeDocument/2006/relationships/slideLayout" Target="../slideLayouts/slideLayout915.xml"/><Relationship Id="rId12" Type="http://schemas.openxmlformats.org/officeDocument/2006/relationships/slideLayout" Target="../slideLayouts/slideLayout920.xml"/><Relationship Id="rId2" Type="http://schemas.openxmlformats.org/officeDocument/2006/relationships/slideLayout" Target="../slideLayouts/slideLayout910.xml"/><Relationship Id="rId1" Type="http://schemas.openxmlformats.org/officeDocument/2006/relationships/slideLayout" Target="../slideLayouts/slideLayout909.xml"/><Relationship Id="rId6" Type="http://schemas.openxmlformats.org/officeDocument/2006/relationships/slideLayout" Target="../slideLayouts/slideLayout914.xml"/><Relationship Id="rId11" Type="http://schemas.openxmlformats.org/officeDocument/2006/relationships/slideLayout" Target="../slideLayouts/slideLayout919.xml"/><Relationship Id="rId5" Type="http://schemas.openxmlformats.org/officeDocument/2006/relationships/slideLayout" Target="../slideLayouts/slideLayout913.xml"/><Relationship Id="rId15" Type="http://schemas.openxmlformats.org/officeDocument/2006/relationships/theme" Target="../theme/theme81.xml"/><Relationship Id="rId10" Type="http://schemas.openxmlformats.org/officeDocument/2006/relationships/slideLayout" Target="../slideLayouts/slideLayout918.xml"/><Relationship Id="rId4" Type="http://schemas.openxmlformats.org/officeDocument/2006/relationships/slideLayout" Target="../slideLayouts/slideLayout912.xml"/><Relationship Id="rId9" Type="http://schemas.openxmlformats.org/officeDocument/2006/relationships/slideLayout" Target="../slideLayouts/slideLayout917.xml"/><Relationship Id="rId14" Type="http://schemas.openxmlformats.org/officeDocument/2006/relationships/slideLayout" Target="../slideLayouts/slideLayout922.xml"/></Relationships>
</file>

<file path=ppt/slideMasters/_rels/slideMaster82.xml.rels><?xml version="1.0" encoding="UTF-8" standalone="yes"?>
<Relationships xmlns="http://schemas.openxmlformats.org/package/2006/relationships"><Relationship Id="rId8" Type="http://schemas.openxmlformats.org/officeDocument/2006/relationships/slideLayout" Target="../slideLayouts/slideLayout930.xml"/><Relationship Id="rId13" Type="http://schemas.openxmlformats.org/officeDocument/2006/relationships/image" Target="../media/image1.jpeg"/><Relationship Id="rId3" Type="http://schemas.openxmlformats.org/officeDocument/2006/relationships/slideLayout" Target="../slideLayouts/slideLayout925.xml"/><Relationship Id="rId7" Type="http://schemas.openxmlformats.org/officeDocument/2006/relationships/slideLayout" Target="../slideLayouts/slideLayout929.xml"/><Relationship Id="rId12" Type="http://schemas.openxmlformats.org/officeDocument/2006/relationships/theme" Target="../theme/theme82.xml"/><Relationship Id="rId2" Type="http://schemas.openxmlformats.org/officeDocument/2006/relationships/slideLayout" Target="../slideLayouts/slideLayout924.xml"/><Relationship Id="rId16" Type="http://schemas.openxmlformats.org/officeDocument/2006/relationships/image" Target="../media/image4.png"/><Relationship Id="rId1" Type="http://schemas.openxmlformats.org/officeDocument/2006/relationships/slideLayout" Target="../slideLayouts/slideLayout923.xml"/><Relationship Id="rId6" Type="http://schemas.openxmlformats.org/officeDocument/2006/relationships/slideLayout" Target="../slideLayouts/slideLayout928.xml"/><Relationship Id="rId11" Type="http://schemas.openxmlformats.org/officeDocument/2006/relationships/slideLayout" Target="../slideLayouts/slideLayout933.xml"/><Relationship Id="rId5" Type="http://schemas.openxmlformats.org/officeDocument/2006/relationships/slideLayout" Target="../slideLayouts/slideLayout927.xml"/><Relationship Id="rId15" Type="http://schemas.openxmlformats.org/officeDocument/2006/relationships/image" Target="../media/image3.png"/><Relationship Id="rId10" Type="http://schemas.openxmlformats.org/officeDocument/2006/relationships/slideLayout" Target="../slideLayouts/slideLayout932.xml"/><Relationship Id="rId4" Type="http://schemas.openxmlformats.org/officeDocument/2006/relationships/slideLayout" Target="../slideLayouts/slideLayout926.xml"/><Relationship Id="rId9" Type="http://schemas.openxmlformats.org/officeDocument/2006/relationships/slideLayout" Target="../slideLayouts/slideLayout931.xml"/><Relationship Id="rId14" Type="http://schemas.openxmlformats.org/officeDocument/2006/relationships/image" Target="../media/image2.png"/></Relationships>
</file>

<file path=ppt/slideMasters/_rels/slideMaster83.xml.rels><?xml version="1.0" encoding="UTF-8" standalone="yes"?>
<Relationships xmlns="http://schemas.openxmlformats.org/package/2006/relationships"><Relationship Id="rId8" Type="http://schemas.openxmlformats.org/officeDocument/2006/relationships/slideLayout" Target="../slideLayouts/slideLayout941.xml"/><Relationship Id="rId3" Type="http://schemas.openxmlformats.org/officeDocument/2006/relationships/slideLayout" Target="../slideLayouts/slideLayout936.xml"/><Relationship Id="rId7" Type="http://schemas.openxmlformats.org/officeDocument/2006/relationships/slideLayout" Target="../slideLayouts/slideLayout940.xml"/><Relationship Id="rId12" Type="http://schemas.openxmlformats.org/officeDocument/2006/relationships/theme" Target="../theme/theme83.xml"/><Relationship Id="rId2" Type="http://schemas.openxmlformats.org/officeDocument/2006/relationships/slideLayout" Target="../slideLayouts/slideLayout935.xml"/><Relationship Id="rId1" Type="http://schemas.openxmlformats.org/officeDocument/2006/relationships/slideLayout" Target="../slideLayouts/slideLayout934.xml"/><Relationship Id="rId6" Type="http://schemas.openxmlformats.org/officeDocument/2006/relationships/slideLayout" Target="../slideLayouts/slideLayout939.xml"/><Relationship Id="rId11" Type="http://schemas.openxmlformats.org/officeDocument/2006/relationships/slideLayout" Target="../slideLayouts/slideLayout944.xml"/><Relationship Id="rId5" Type="http://schemas.openxmlformats.org/officeDocument/2006/relationships/slideLayout" Target="../slideLayouts/slideLayout938.xml"/><Relationship Id="rId10" Type="http://schemas.openxmlformats.org/officeDocument/2006/relationships/slideLayout" Target="../slideLayouts/slideLayout943.xml"/><Relationship Id="rId4" Type="http://schemas.openxmlformats.org/officeDocument/2006/relationships/slideLayout" Target="../slideLayouts/slideLayout937.xml"/><Relationship Id="rId9" Type="http://schemas.openxmlformats.org/officeDocument/2006/relationships/slideLayout" Target="../slideLayouts/slideLayout942.xml"/></Relationships>
</file>

<file path=ppt/slideMasters/_rels/slideMaster84.xml.rels><?xml version="1.0" encoding="UTF-8" standalone="yes"?>
<Relationships xmlns="http://schemas.openxmlformats.org/package/2006/relationships"><Relationship Id="rId8" Type="http://schemas.openxmlformats.org/officeDocument/2006/relationships/slideLayout" Target="../slideLayouts/slideLayout952.xml"/><Relationship Id="rId3" Type="http://schemas.openxmlformats.org/officeDocument/2006/relationships/slideLayout" Target="../slideLayouts/slideLayout947.xml"/><Relationship Id="rId7" Type="http://schemas.openxmlformats.org/officeDocument/2006/relationships/slideLayout" Target="../slideLayouts/slideLayout951.xml"/><Relationship Id="rId12" Type="http://schemas.openxmlformats.org/officeDocument/2006/relationships/theme" Target="../theme/theme84.xml"/><Relationship Id="rId2" Type="http://schemas.openxmlformats.org/officeDocument/2006/relationships/slideLayout" Target="../slideLayouts/slideLayout946.xml"/><Relationship Id="rId1" Type="http://schemas.openxmlformats.org/officeDocument/2006/relationships/slideLayout" Target="../slideLayouts/slideLayout945.xml"/><Relationship Id="rId6" Type="http://schemas.openxmlformats.org/officeDocument/2006/relationships/slideLayout" Target="../slideLayouts/slideLayout950.xml"/><Relationship Id="rId11" Type="http://schemas.openxmlformats.org/officeDocument/2006/relationships/slideLayout" Target="../slideLayouts/slideLayout955.xml"/><Relationship Id="rId5" Type="http://schemas.openxmlformats.org/officeDocument/2006/relationships/slideLayout" Target="../slideLayouts/slideLayout949.xml"/><Relationship Id="rId10" Type="http://schemas.openxmlformats.org/officeDocument/2006/relationships/slideLayout" Target="../slideLayouts/slideLayout954.xml"/><Relationship Id="rId4" Type="http://schemas.openxmlformats.org/officeDocument/2006/relationships/slideLayout" Target="../slideLayouts/slideLayout948.xml"/><Relationship Id="rId9" Type="http://schemas.openxmlformats.org/officeDocument/2006/relationships/slideLayout" Target="../slideLayouts/slideLayout953.xml"/></Relationships>
</file>

<file path=ppt/slideMasters/_rels/slideMaster85.xml.rels><?xml version="1.0" encoding="UTF-8" standalone="yes"?>
<Relationships xmlns="http://schemas.openxmlformats.org/package/2006/relationships"><Relationship Id="rId8" Type="http://schemas.openxmlformats.org/officeDocument/2006/relationships/slideLayout" Target="../slideLayouts/slideLayout963.xml"/><Relationship Id="rId3" Type="http://schemas.openxmlformats.org/officeDocument/2006/relationships/slideLayout" Target="../slideLayouts/slideLayout958.xml"/><Relationship Id="rId7" Type="http://schemas.openxmlformats.org/officeDocument/2006/relationships/slideLayout" Target="../slideLayouts/slideLayout962.xml"/><Relationship Id="rId12" Type="http://schemas.openxmlformats.org/officeDocument/2006/relationships/theme" Target="../theme/theme85.xml"/><Relationship Id="rId2" Type="http://schemas.openxmlformats.org/officeDocument/2006/relationships/slideLayout" Target="../slideLayouts/slideLayout957.xml"/><Relationship Id="rId1" Type="http://schemas.openxmlformats.org/officeDocument/2006/relationships/slideLayout" Target="../slideLayouts/slideLayout956.xml"/><Relationship Id="rId6" Type="http://schemas.openxmlformats.org/officeDocument/2006/relationships/slideLayout" Target="../slideLayouts/slideLayout961.xml"/><Relationship Id="rId11" Type="http://schemas.openxmlformats.org/officeDocument/2006/relationships/slideLayout" Target="../slideLayouts/slideLayout966.xml"/><Relationship Id="rId5" Type="http://schemas.openxmlformats.org/officeDocument/2006/relationships/slideLayout" Target="../slideLayouts/slideLayout960.xml"/><Relationship Id="rId10" Type="http://schemas.openxmlformats.org/officeDocument/2006/relationships/slideLayout" Target="../slideLayouts/slideLayout965.xml"/><Relationship Id="rId4" Type="http://schemas.openxmlformats.org/officeDocument/2006/relationships/slideLayout" Target="../slideLayouts/slideLayout959.xml"/><Relationship Id="rId9" Type="http://schemas.openxmlformats.org/officeDocument/2006/relationships/slideLayout" Target="../slideLayouts/slideLayout964.xml"/></Relationships>
</file>

<file path=ppt/slideMasters/_rels/slideMaster86.xml.rels><?xml version="1.0" encoding="UTF-8" standalone="yes"?>
<Relationships xmlns="http://schemas.openxmlformats.org/package/2006/relationships"><Relationship Id="rId8" Type="http://schemas.openxmlformats.org/officeDocument/2006/relationships/slideLayout" Target="../slideLayouts/slideLayout974.xml"/><Relationship Id="rId13" Type="http://schemas.openxmlformats.org/officeDocument/2006/relationships/slideLayout" Target="../slideLayouts/slideLayout979.xml"/><Relationship Id="rId3" Type="http://schemas.openxmlformats.org/officeDocument/2006/relationships/slideLayout" Target="../slideLayouts/slideLayout969.xml"/><Relationship Id="rId7" Type="http://schemas.openxmlformats.org/officeDocument/2006/relationships/slideLayout" Target="../slideLayouts/slideLayout973.xml"/><Relationship Id="rId12" Type="http://schemas.openxmlformats.org/officeDocument/2006/relationships/slideLayout" Target="../slideLayouts/slideLayout978.xml"/><Relationship Id="rId17" Type="http://schemas.openxmlformats.org/officeDocument/2006/relationships/theme" Target="../theme/theme86.xml"/><Relationship Id="rId2" Type="http://schemas.openxmlformats.org/officeDocument/2006/relationships/slideLayout" Target="../slideLayouts/slideLayout968.xml"/><Relationship Id="rId16" Type="http://schemas.openxmlformats.org/officeDocument/2006/relationships/slideLayout" Target="../slideLayouts/slideLayout982.xml"/><Relationship Id="rId1" Type="http://schemas.openxmlformats.org/officeDocument/2006/relationships/slideLayout" Target="../slideLayouts/slideLayout967.xml"/><Relationship Id="rId6" Type="http://schemas.openxmlformats.org/officeDocument/2006/relationships/slideLayout" Target="../slideLayouts/slideLayout972.xml"/><Relationship Id="rId11" Type="http://schemas.openxmlformats.org/officeDocument/2006/relationships/slideLayout" Target="../slideLayouts/slideLayout977.xml"/><Relationship Id="rId5" Type="http://schemas.openxmlformats.org/officeDocument/2006/relationships/slideLayout" Target="../slideLayouts/slideLayout971.xml"/><Relationship Id="rId15" Type="http://schemas.openxmlformats.org/officeDocument/2006/relationships/slideLayout" Target="../slideLayouts/slideLayout981.xml"/><Relationship Id="rId10" Type="http://schemas.openxmlformats.org/officeDocument/2006/relationships/slideLayout" Target="../slideLayouts/slideLayout976.xml"/><Relationship Id="rId4" Type="http://schemas.openxmlformats.org/officeDocument/2006/relationships/slideLayout" Target="../slideLayouts/slideLayout970.xml"/><Relationship Id="rId9" Type="http://schemas.openxmlformats.org/officeDocument/2006/relationships/slideLayout" Target="../slideLayouts/slideLayout975.xml"/><Relationship Id="rId14" Type="http://schemas.openxmlformats.org/officeDocument/2006/relationships/slideLayout" Target="../slideLayouts/slideLayout980.xml"/></Relationships>
</file>

<file path=ppt/slideMasters/_rels/slideMaster87.xml.rels><?xml version="1.0" encoding="UTF-8" standalone="yes"?>
<Relationships xmlns="http://schemas.openxmlformats.org/package/2006/relationships"><Relationship Id="rId8" Type="http://schemas.openxmlformats.org/officeDocument/2006/relationships/slideLayout" Target="../slideLayouts/slideLayout990.xml"/><Relationship Id="rId13" Type="http://schemas.openxmlformats.org/officeDocument/2006/relationships/slideLayout" Target="../slideLayouts/slideLayout995.xml"/><Relationship Id="rId18" Type="http://schemas.openxmlformats.org/officeDocument/2006/relationships/theme" Target="../theme/theme87.xml"/><Relationship Id="rId3" Type="http://schemas.openxmlformats.org/officeDocument/2006/relationships/slideLayout" Target="../slideLayouts/slideLayout985.xml"/><Relationship Id="rId7" Type="http://schemas.openxmlformats.org/officeDocument/2006/relationships/slideLayout" Target="../slideLayouts/slideLayout989.xml"/><Relationship Id="rId12" Type="http://schemas.openxmlformats.org/officeDocument/2006/relationships/slideLayout" Target="../slideLayouts/slideLayout994.xml"/><Relationship Id="rId17" Type="http://schemas.openxmlformats.org/officeDocument/2006/relationships/slideLayout" Target="../slideLayouts/slideLayout999.xml"/><Relationship Id="rId2" Type="http://schemas.openxmlformats.org/officeDocument/2006/relationships/slideLayout" Target="../slideLayouts/slideLayout984.xml"/><Relationship Id="rId16" Type="http://schemas.openxmlformats.org/officeDocument/2006/relationships/slideLayout" Target="../slideLayouts/slideLayout998.xml"/><Relationship Id="rId1" Type="http://schemas.openxmlformats.org/officeDocument/2006/relationships/slideLayout" Target="../slideLayouts/slideLayout983.xml"/><Relationship Id="rId6" Type="http://schemas.openxmlformats.org/officeDocument/2006/relationships/slideLayout" Target="../slideLayouts/slideLayout988.xml"/><Relationship Id="rId11" Type="http://schemas.openxmlformats.org/officeDocument/2006/relationships/slideLayout" Target="../slideLayouts/slideLayout993.xml"/><Relationship Id="rId5" Type="http://schemas.openxmlformats.org/officeDocument/2006/relationships/slideLayout" Target="../slideLayouts/slideLayout987.xml"/><Relationship Id="rId15" Type="http://schemas.openxmlformats.org/officeDocument/2006/relationships/slideLayout" Target="../slideLayouts/slideLayout997.xml"/><Relationship Id="rId10" Type="http://schemas.openxmlformats.org/officeDocument/2006/relationships/slideLayout" Target="../slideLayouts/slideLayout992.xml"/><Relationship Id="rId19" Type="http://schemas.openxmlformats.org/officeDocument/2006/relationships/image" Target="../media/image33.png"/><Relationship Id="rId4" Type="http://schemas.openxmlformats.org/officeDocument/2006/relationships/slideLayout" Target="../slideLayouts/slideLayout986.xml"/><Relationship Id="rId9" Type="http://schemas.openxmlformats.org/officeDocument/2006/relationships/slideLayout" Target="../slideLayouts/slideLayout991.xml"/><Relationship Id="rId14" Type="http://schemas.openxmlformats.org/officeDocument/2006/relationships/slideLayout" Target="../slideLayouts/slideLayout996.xml"/></Relationships>
</file>

<file path=ppt/slideMasters/_rels/slideMaster88.xml.rels><?xml version="1.0" encoding="UTF-8" standalone="yes"?>
<Relationships xmlns="http://schemas.openxmlformats.org/package/2006/relationships"><Relationship Id="rId8" Type="http://schemas.openxmlformats.org/officeDocument/2006/relationships/slideLayout" Target="../slideLayouts/slideLayout1007.xml"/><Relationship Id="rId13" Type="http://schemas.openxmlformats.org/officeDocument/2006/relationships/slideLayout" Target="../slideLayouts/slideLayout1012.xml"/><Relationship Id="rId18" Type="http://schemas.openxmlformats.org/officeDocument/2006/relationships/theme" Target="../theme/theme88.xml"/><Relationship Id="rId3" Type="http://schemas.openxmlformats.org/officeDocument/2006/relationships/slideLayout" Target="../slideLayouts/slideLayout1002.xml"/><Relationship Id="rId7" Type="http://schemas.openxmlformats.org/officeDocument/2006/relationships/slideLayout" Target="../slideLayouts/slideLayout1006.xml"/><Relationship Id="rId12" Type="http://schemas.openxmlformats.org/officeDocument/2006/relationships/slideLayout" Target="../slideLayouts/slideLayout1011.xml"/><Relationship Id="rId17" Type="http://schemas.openxmlformats.org/officeDocument/2006/relationships/slideLayout" Target="../slideLayouts/slideLayout1016.xml"/><Relationship Id="rId2" Type="http://schemas.openxmlformats.org/officeDocument/2006/relationships/slideLayout" Target="../slideLayouts/slideLayout1001.xml"/><Relationship Id="rId16" Type="http://schemas.openxmlformats.org/officeDocument/2006/relationships/slideLayout" Target="../slideLayouts/slideLayout1015.xml"/><Relationship Id="rId1" Type="http://schemas.openxmlformats.org/officeDocument/2006/relationships/slideLayout" Target="../slideLayouts/slideLayout1000.xml"/><Relationship Id="rId6" Type="http://schemas.openxmlformats.org/officeDocument/2006/relationships/slideLayout" Target="../slideLayouts/slideLayout1005.xml"/><Relationship Id="rId11" Type="http://schemas.openxmlformats.org/officeDocument/2006/relationships/slideLayout" Target="../slideLayouts/slideLayout1010.xml"/><Relationship Id="rId5" Type="http://schemas.openxmlformats.org/officeDocument/2006/relationships/slideLayout" Target="../slideLayouts/slideLayout1004.xml"/><Relationship Id="rId15" Type="http://schemas.openxmlformats.org/officeDocument/2006/relationships/slideLayout" Target="../slideLayouts/slideLayout1014.xml"/><Relationship Id="rId10" Type="http://schemas.openxmlformats.org/officeDocument/2006/relationships/slideLayout" Target="../slideLayouts/slideLayout1009.xml"/><Relationship Id="rId4" Type="http://schemas.openxmlformats.org/officeDocument/2006/relationships/slideLayout" Target="../slideLayouts/slideLayout1003.xml"/><Relationship Id="rId9" Type="http://schemas.openxmlformats.org/officeDocument/2006/relationships/slideLayout" Target="../slideLayouts/slideLayout1008.xml"/><Relationship Id="rId14" Type="http://schemas.openxmlformats.org/officeDocument/2006/relationships/slideLayout" Target="../slideLayouts/slideLayout1013.xml"/></Relationships>
</file>

<file path=ppt/slideMasters/_rels/slideMaster89.xml.rels><?xml version="1.0" encoding="UTF-8" standalone="yes"?>
<Relationships xmlns="http://schemas.openxmlformats.org/package/2006/relationships"><Relationship Id="rId8" Type="http://schemas.openxmlformats.org/officeDocument/2006/relationships/slideLayout" Target="../slideLayouts/slideLayout1024.xml"/><Relationship Id="rId3" Type="http://schemas.openxmlformats.org/officeDocument/2006/relationships/slideLayout" Target="../slideLayouts/slideLayout1019.xml"/><Relationship Id="rId7" Type="http://schemas.openxmlformats.org/officeDocument/2006/relationships/slideLayout" Target="../slideLayouts/slideLayout1023.xml"/><Relationship Id="rId12" Type="http://schemas.openxmlformats.org/officeDocument/2006/relationships/theme" Target="../theme/theme89.xml"/><Relationship Id="rId2" Type="http://schemas.openxmlformats.org/officeDocument/2006/relationships/slideLayout" Target="../slideLayouts/slideLayout1018.xml"/><Relationship Id="rId1" Type="http://schemas.openxmlformats.org/officeDocument/2006/relationships/slideLayout" Target="../slideLayouts/slideLayout1017.xml"/><Relationship Id="rId6" Type="http://schemas.openxmlformats.org/officeDocument/2006/relationships/slideLayout" Target="../slideLayouts/slideLayout1022.xml"/><Relationship Id="rId11" Type="http://schemas.openxmlformats.org/officeDocument/2006/relationships/slideLayout" Target="../slideLayouts/slideLayout1027.xml"/><Relationship Id="rId5" Type="http://schemas.openxmlformats.org/officeDocument/2006/relationships/slideLayout" Target="../slideLayouts/slideLayout1021.xml"/><Relationship Id="rId10" Type="http://schemas.openxmlformats.org/officeDocument/2006/relationships/slideLayout" Target="../slideLayouts/slideLayout1026.xml"/><Relationship Id="rId4" Type="http://schemas.openxmlformats.org/officeDocument/2006/relationships/slideLayout" Target="../slideLayouts/slideLayout1020.xml"/><Relationship Id="rId9" Type="http://schemas.openxmlformats.org/officeDocument/2006/relationships/slideLayout" Target="../slideLayouts/slideLayout102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5" Type="http://schemas.openxmlformats.org/officeDocument/2006/relationships/theme" Target="../theme/theme9.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s>
</file>

<file path=ppt/slideMasters/_rels/slideMaster90.xml.rels><?xml version="1.0" encoding="UTF-8" standalone="yes"?>
<Relationships xmlns="http://schemas.openxmlformats.org/package/2006/relationships"><Relationship Id="rId8" Type="http://schemas.openxmlformats.org/officeDocument/2006/relationships/slideLayout" Target="../slideLayouts/slideLayout1035.xml"/><Relationship Id="rId3" Type="http://schemas.openxmlformats.org/officeDocument/2006/relationships/slideLayout" Target="../slideLayouts/slideLayout1030.xml"/><Relationship Id="rId7" Type="http://schemas.openxmlformats.org/officeDocument/2006/relationships/slideLayout" Target="../slideLayouts/slideLayout1034.xml"/><Relationship Id="rId12" Type="http://schemas.openxmlformats.org/officeDocument/2006/relationships/theme" Target="../theme/theme90.xml"/><Relationship Id="rId2" Type="http://schemas.openxmlformats.org/officeDocument/2006/relationships/slideLayout" Target="../slideLayouts/slideLayout1029.xml"/><Relationship Id="rId1" Type="http://schemas.openxmlformats.org/officeDocument/2006/relationships/slideLayout" Target="../slideLayouts/slideLayout1028.xml"/><Relationship Id="rId6" Type="http://schemas.openxmlformats.org/officeDocument/2006/relationships/slideLayout" Target="../slideLayouts/slideLayout1033.xml"/><Relationship Id="rId11" Type="http://schemas.openxmlformats.org/officeDocument/2006/relationships/slideLayout" Target="../slideLayouts/slideLayout1038.xml"/><Relationship Id="rId5" Type="http://schemas.openxmlformats.org/officeDocument/2006/relationships/slideLayout" Target="../slideLayouts/slideLayout1032.xml"/><Relationship Id="rId10" Type="http://schemas.openxmlformats.org/officeDocument/2006/relationships/slideLayout" Target="../slideLayouts/slideLayout1037.xml"/><Relationship Id="rId4" Type="http://schemas.openxmlformats.org/officeDocument/2006/relationships/slideLayout" Target="../slideLayouts/slideLayout1031.xml"/><Relationship Id="rId9" Type="http://schemas.openxmlformats.org/officeDocument/2006/relationships/slideLayout" Target="../slideLayouts/slideLayout1036.xml"/></Relationships>
</file>

<file path=ppt/slideMasters/_rels/slideMaster91.xml.rels><?xml version="1.0" encoding="UTF-8" standalone="yes"?>
<Relationships xmlns="http://schemas.openxmlformats.org/package/2006/relationships"><Relationship Id="rId3" Type="http://schemas.openxmlformats.org/officeDocument/2006/relationships/slideLayout" Target="../slideLayouts/slideLayout1041.xml"/><Relationship Id="rId2" Type="http://schemas.openxmlformats.org/officeDocument/2006/relationships/slideLayout" Target="../slideLayouts/slideLayout1040.xml"/><Relationship Id="rId1" Type="http://schemas.openxmlformats.org/officeDocument/2006/relationships/slideLayout" Target="../slideLayouts/slideLayout1039.xml"/><Relationship Id="rId5" Type="http://schemas.openxmlformats.org/officeDocument/2006/relationships/image" Target="../media/image17.jpeg"/><Relationship Id="rId4" Type="http://schemas.openxmlformats.org/officeDocument/2006/relationships/theme" Target="../theme/theme91.xml"/></Relationships>
</file>

<file path=ppt/slideMasters/_rels/slideMaster92.xml.rels><?xml version="1.0" encoding="UTF-8" standalone="yes"?>
<Relationships xmlns="http://schemas.openxmlformats.org/package/2006/relationships"><Relationship Id="rId3" Type="http://schemas.openxmlformats.org/officeDocument/2006/relationships/slideLayout" Target="../slideLayouts/slideLayout1044.xml"/><Relationship Id="rId2" Type="http://schemas.openxmlformats.org/officeDocument/2006/relationships/slideLayout" Target="../slideLayouts/slideLayout1043.xml"/><Relationship Id="rId1" Type="http://schemas.openxmlformats.org/officeDocument/2006/relationships/slideLayout" Target="../slideLayouts/slideLayout1042.xml"/><Relationship Id="rId4" Type="http://schemas.openxmlformats.org/officeDocument/2006/relationships/theme" Target="../theme/theme92.xml"/></Relationships>
</file>

<file path=ppt/slideMasters/_rels/slideMaster93.xml.rels><?xml version="1.0" encoding="UTF-8" standalone="yes"?>
<Relationships xmlns="http://schemas.openxmlformats.org/package/2006/relationships"><Relationship Id="rId8" Type="http://schemas.openxmlformats.org/officeDocument/2006/relationships/slideLayout" Target="../slideLayouts/slideLayout1052.xml"/><Relationship Id="rId13" Type="http://schemas.openxmlformats.org/officeDocument/2006/relationships/theme" Target="../theme/theme93.xml"/><Relationship Id="rId3" Type="http://schemas.openxmlformats.org/officeDocument/2006/relationships/slideLayout" Target="../slideLayouts/slideLayout1047.xml"/><Relationship Id="rId7" Type="http://schemas.openxmlformats.org/officeDocument/2006/relationships/slideLayout" Target="../slideLayouts/slideLayout1051.xml"/><Relationship Id="rId12" Type="http://schemas.openxmlformats.org/officeDocument/2006/relationships/slideLayout" Target="../slideLayouts/slideLayout1056.xml"/><Relationship Id="rId2" Type="http://schemas.openxmlformats.org/officeDocument/2006/relationships/slideLayout" Target="../slideLayouts/slideLayout1046.xml"/><Relationship Id="rId1" Type="http://schemas.openxmlformats.org/officeDocument/2006/relationships/slideLayout" Target="../slideLayouts/slideLayout1045.xml"/><Relationship Id="rId6" Type="http://schemas.openxmlformats.org/officeDocument/2006/relationships/slideLayout" Target="../slideLayouts/slideLayout1050.xml"/><Relationship Id="rId11" Type="http://schemas.openxmlformats.org/officeDocument/2006/relationships/slideLayout" Target="../slideLayouts/slideLayout1055.xml"/><Relationship Id="rId5" Type="http://schemas.openxmlformats.org/officeDocument/2006/relationships/slideLayout" Target="../slideLayouts/slideLayout1049.xml"/><Relationship Id="rId10" Type="http://schemas.openxmlformats.org/officeDocument/2006/relationships/slideLayout" Target="../slideLayouts/slideLayout1054.xml"/><Relationship Id="rId4" Type="http://schemas.openxmlformats.org/officeDocument/2006/relationships/slideLayout" Target="../slideLayouts/slideLayout1048.xml"/><Relationship Id="rId9" Type="http://schemas.openxmlformats.org/officeDocument/2006/relationships/slideLayout" Target="../slideLayouts/slideLayout1053.xml"/></Relationships>
</file>

<file path=ppt/slideMasters/_rels/slideMaster94.xml.rels><?xml version="1.0" encoding="UTF-8" standalone="yes"?>
<Relationships xmlns="http://schemas.openxmlformats.org/package/2006/relationships"><Relationship Id="rId8" Type="http://schemas.openxmlformats.org/officeDocument/2006/relationships/slideLayout" Target="../slideLayouts/slideLayout1064.xml"/><Relationship Id="rId13" Type="http://schemas.openxmlformats.org/officeDocument/2006/relationships/slideLayout" Target="../slideLayouts/slideLayout1069.xml"/><Relationship Id="rId3" Type="http://schemas.openxmlformats.org/officeDocument/2006/relationships/slideLayout" Target="../slideLayouts/slideLayout1059.xml"/><Relationship Id="rId7" Type="http://schemas.openxmlformats.org/officeDocument/2006/relationships/slideLayout" Target="../slideLayouts/slideLayout1063.xml"/><Relationship Id="rId12" Type="http://schemas.openxmlformats.org/officeDocument/2006/relationships/slideLayout" Target="../slideLayouts/slideLayout1068.xml"/><Relationship Id="rId2" Type="http://schemas.openxmlformats.org/officeDocument/2006/relationships/slideLayout" Target="../slideLayouts/slideLayout1058.xml"/><Relationship Id="rId1" Type="http://schemas.openxmlformats.org/officeDocument/2006/relationships/slideLayout" Target="../slideLayouts/slideLayout1057.xml"/><Relationship Id="rId6" Type="http://schemas.openxmlformats.org/officeDocument/2006/relationships/slideLayout" Target="../slideLayouts/slideLayout1062.xml"/><Relationship Id="rId11" Type="http://schemas.openxmlformats.org/officeDocument/2006/relationships/slideLayout" Target="../slideLayouts/slideLayout1067.xml"/><Relationship Id="rId5" Type="http://schemas.openxmlformats.org/officeDocument/2006/relationships/slideLayout" Target="../slideLayouts/slideLayout1061.xml"/><Relationship Id="rId15" Type="http://schemas.openxmlformats.org/officeDocument/2006/relationships/theme" Target="../theme/theme94.xml"/><Relationship Id="rId10" Type="http://schemas.openxmlformats.org/officeDocument/2006/relationships/slideLayout" Target="../slideLayouts/slideLayout1066.xml"/><Relationship Id="rId4" Type="http://schemas.openxmlformats.org/officeDocument/2006/relationships/slideLayout" Target="../slideLayouts/slideLayout1060.xml"/><Relationship Id="rId9" Type="http://schemas.openxmlformats.org/officeDocument/2006/relationships/slideLayout" Target="../slideLayouts/slideLayout1065.xml"/><Relationship Id="rId14" Type="http://schemas.openxmlformats.org/officeDocument/2006/relationships/slideLayout" Target="../slideLayouts/slideLayout1070.xml"/></Relationships>
</file>

<file path=ppt/slideMasters/_rels/slideMaster95.xml.rels><?xml version="1.0" encoding="UTF-8" standalone="yes"?>
<Relationships xmlns="http://schemas.openxmlformats.org/package/2006/relationships"><Relationship Id="rId8" Type="http://schemas.openxmlformats.org/officeDocument/2006/relationships/slideLayout" Target="../slideLayouts/slideLayout1078.xml"/><Relationship Id="rId3" Type="http://schemas.openxmlformats.org/officeDocument/2006/relationships/slideLayout" Target="../slideLayouts/slideLayout1073.xml"/><Relationship Id="rId7" Type="http://schemas.openxmlformats.org/officeDocument/2006/relationships/slideLayout" Target="../slideLayouts/slideLayout1077.xml"/><Relationship Id="rId12" Type="http://schemas.openxmlformats.org/officeDocument/2006/relationships/theme" Target="../theme/theme95.xml"/><Relationship Id="rId2" Type="http://schemas.openxmlformats.org/officeDocument/2006/relationships/slideLayout" Target="../slideLayouts/slideLayout1072.xml"/><Relationship Id="rId1" Type="http://schemas.openxmlformats.org/officeDocument/2006/relationships/slideLayout" Target="../slideLayouts/slideLayout1071.xml"/><Relationship Id="rId6" Type="http://schemas.openxmlformats.org/officeDocument/2006/relationships/slideLayout" Target="../slideLayouts/slideLayout1076.xml"/><Relationship Id="rId11" Type="http://schemas.openxmlformats.org/officeDocument/2006/relationships/slideLayout" Target="../slideLayouts/slideLayout1081.xml"/><Relationship Id="rId5" Type="http://schemas.openxmlformats.org/officeDocument/2006/relationships/slideLayout" Target="../slideLayouts/slideLayout1075.xml"/><Relationship Id="rId10" Type="http://schemas.openxmlformats.org/officeDocument/2006/relationships/slideLayout" Target="../slideLayouts/slideLayout1080.xml"/><Relationship Id="rId4" Type="http://schemas.openxmlformats.org/officeDocument/2006/relationships/slideLayout" Target="../slideLayouts/slideLayout1074.xml"/><Relationship Id="rId9" Type="http://schemas.openxmlformats.org/officeDocument/2006/relationships/slideLayout" Target="../slideLayouts/slideLayout1079.xml"/></Relationships>
</file>

<file path=ppt/slideMasters/_rels/slideMaster96.xml.rels><?xml version="1.0" encoding="UTF-8" standalone="yes"?>
<Relationships xmlns="http://schemas.openxmlformats.org/package/2006/relationships"><Relationship Id="rId8" Type="http://schemas.openxmlformats.org/officeDocument/2006/relationships/slideLayout" Target="../slideLayouts/slideLayout1089.xml"/><Relationship Id="rId13" Type="http://schemas.openxmlformats.org/officeDocument/2006/relationships/slideLayout" Target="../slideLayouts/slideLayout1094.xml"/><Relationship Id="rId18" Type="http://schemas.openxmlformats.org/officeDocument/2006/relationships/theme" Target="../theme/theme96.xml"/><Relationship Id="rId3" Type="http://schemas.openxmlformats.org/officeDocument/2006/relationships/slideLayout" Target="../slideLayouts/slideLayout1084.xml"/><Relationship Id="rId21" Type="http://schemas.openxmlformats.org/officeDocument/2006/relationships/image" Target="../media/image36.png"/><Relationship Id="rId7" Type="http://schemas.openxmlformats.org/officeDocument/2006/relationships/slideLayout" Target="../slideLayouts/slideLayout1088.xml"/><Relationship Id="rId12" Type="http://schemas.openxmlformats.org/officeDocument/2006/relationships/slideLayout" Target="../slideLayouts/slideLayout1093.xml"/><Relationship Id="rId17" Type="http://schemas.openxmlformats.org/officeDocument/2006/relationships/slideLayout" Target="../slideLayouts/slideLayout1098.xml"/><Relationship Id="rId2" Type="http://schemas.openxmlformats.org/officeDocument/2006/relationships/slideLayout" Target="../slideLayouts/slideLayout1083.xml"/><Relationship Id="rId16" Type="http://schemas.openxmlformats.org/officeDocument/2006/relationships/slideLayout" Target="../slideLayouts/slideLayout1097.xml"/><Relationship Id="rId20" Type="http://schemas.openxmlformats.org/officeDocument/2006/relationships/image" Target="../media/image35.jpeg"/><Relationship Id="rId1" Type="http://schemas.openxmlformats.org/officeDocument/2006/relationships/slideLayout" Target="../slideLayouts/slideLayout1082.xml"/><Relationship Id="rId6" Type="http://schemas.openxmlformats.org/officeDocument/2006/relationships/slideLayout" Target="../slideLayouts/slideLayout1087.xml"/><Relationship Id="rId11" Type="http://schemas.openxmlformats.org/officeDocument/2006/relationships/slideLayout" Target="../slideLayouts/slideLayout1092.xml"/><Relationship Id="rId5" Type="http://schemas.openxmlformats.org/officeDocument/2006/relationships/slideLayout" Target="../slideLayouts/slideLayout1086.xml"/><Relationship Id="rId15" Type="http://schemas.openxmlformats.org/officeDocument/2006/relationships/slideLayout" Target="../slideLayouts/slideLayout1096.xml"/><Relationship Id="rId10" Type="http://schemas.openxmlformats.org/officeDocument/2006/relationships/slideLayout" Target="../slideLayouts/slideLayout1091.xml"/><Relationship Id="rId19" Type="http://schemas.openxmlformats.org/officeDocument/2006/relationships/image" Target="../media/image34.png"/><Relationship Id="rId4" Type="http://schemas.openxmlformats.org/officeDocument/2006/relationships/slideLayout" Target="../slideLayouts/slideLayout1085.xml"/><Relationship Id="rId9" Type="http://schemas.openxmlformats.org/officeDocument/2006/relationships/slideLayout" Target="../slideLayouts/slideLayout1090.xml"/><Relationship Id="rId14" Type="http://schemas.openxmlformats.org/officeDocument/2006/relationships/slideLayout" Target="../slideLayouts/slideLayout1095.xml"/></Relationships>
</file>

<file path=ppt/slideMasters/_rels/slideMaster97.xml.rels><?xml version="1.0" encoding="UTF-8" standalone="yes"?>
<Relationships xmlns="http://schemas.openxmlformats.org/package/2006/relationships"><Relationship Id="rId8" Type="http://schemas.openxmlformats.org/officeDocument/2006/relationships/slideLayout" Target="../slideLayouts/slideLayout1106.xml"/><Relationship Id="rId13" Type="http://schemas.openxmlformats.org/officeDocument/2006/relationships/slideLayout" Target="../slideLayouts/slideLayout1111.xml"/><Relationship Id="rId18" Type="http://schemas.openxmlformats.org/officeDocument/2006/relationships/image" Target="../media/image35.jpeg"/><Relationship Id="rId3" Type="http://schemas.openxmlformats.org/officeDocument/2006/relationships/slideLayout" Target="../slideLayouts/slideLayout1101.xml"/><Relationship Id="rId7" Type="http://schemas.openxmlformats.org/officeDocument/2006/relationships/slideLayout" Target="../slideLayouts/slideLayout1105.xml"/><Relationship Id="rId12" Type="http://schemas.openxmlformats.org/officeDocument/2006/relationships/slideLayout" Target="../slideLayouts/slideLayout1110.xml"/><Relationship Id="rId17" Type="http://schemas.openxmlformats.org/officeDocument/2006/relationships/image" Target="../media/image34.png"/><Relationship Id="rId2" Type="http://schemas.openxmlformats.org/officeDocument/2006/relationships/slideLayout" Target="../slideLayouts/slideLayout1100.xml"/><Relationship Id="rId16" Type="http://schemas.openxmlformats.org/officeDocument/2006/relationships/theme" Target="../theme/theme97.xml"/><Relationship Id="rId1" Type="http://schemas.openxmlformats.org/officeDocument/2006/relationships/slideLayout" Target="../slideLayouts/slideLayout1099.xml"/><Relationship Id="rId6" Type="http://schemas.openxmlformats.org/officeDocument/2006/relationships/slideLayout" Target="../slideLayouts/slideLayout1104.xml"/><Relationship Id="rId11" Type="http://schemas.openxmlformats.org/officeDocument/2006/relationships/slideLayout" Target="../slideLayouts/slideLayout1109.xml"/><Relationship Id="rId5" Type="http://schemas.openxmlformats.org/officeDocument/2006/relationships/slideLayout" Target="../slideLayouts/slideLayout1103.xml"/><Relationship Id="rId15" Type="http://schemas.openxmlformats.org/officeDocument/2006/relationships/slideLayout" Target="../slideLayouts/slideLayout1113.xml"/><Relationship Id="rId10" Type="http://schemas.openxmlformats.org/officeDocument/2006/relationships/slideLayout" Target="../slideLayouts/slideLayout1108.xml"/><Relationship Id="rId19" Type="http://schemas.openxmlformats.org/officeDocument/2006/relationships/image" Target="../media/image36.png"/><Relationship Id="rId4" Type="http://schemas.openxmlformats.org/officeDocument/2006/relationships/slideLayout" Target="../slideLayouts/slideLayout1102.xml"/><Relationship Id="rId9" Type="http://schemas.openxmlformats.org/officeDocument/2006/relationships/slideLayout" Target="../slideLayouts/slideLayout1107.xml"/><Relationship Id="rId14" Type="http://schemas.openxmlformats.org/officeDocument/2006/relationships/slideLayout" Target="../slideLayouts/slideLayout11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0066"/>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3686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266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effectLst/>
                <a:latin typeface="Arial" pitchFamily="34" charset="0"/>
              </a:defRPr>
            </a:lvl1pPr>
          </a:lstStyle>
          <a:p>
            <a:fld id="{628EAFA9-7502-42D3-9B79-C38E938C236F}" type="datetimeFigureOut">
              <a:rPr lang="en-US" smtClean="0"/>
              <a:pPr/>
              <a:t>12/10/2016</a:t>
            </a:fld>
            <a:endParaRPr lang="en-US"/>
          </a:p>
        </p:txBody>
      </p:sp>
      <p:sp>
        <p:nvSpPr>
          <p:cNvPr id="266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effectLst/>
                <a:latin typeface="Arial" pitchFamily="34" charset="0"/>
              </a:defRPr>
            </a:lvl1pPr>
          </a:lstStyle>
          <a:p>
            <a:endParaRPr lang="en-US"/>
          </a:p>
        </p:txBody>
      </p:sp>
      <p:sp>
        <p:nvSpPr>
          <p:cNvPr id="266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effectLst/>
                <a:latin typeface="Arial" pitchFamily="34" charset="0"/>
              </a:defRPr>
            </a:lvl1pPr>
          </a:lstStyle>
          <a:p>
            <a:fld id="{2D57B0AA-AC8E-4463-ADAC-E87D09B82E4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pitchFamily="34" charset="0"/>
        </a:defRPr>
      </a:lvl2pPr>
      <a:lvl3pPr algn="ctr" rtl="0" eaLnBrk="1" fontAlgn="base" hangingPunct="1">
        <a:spcBef>
          <a:spcPct val="0"/>
        </a:spcBef>
        <a:spcAft>
          <a:spcPct val="0"/>
        </a:spcAft>
        <a:defRPr sz="4400">
          <a:solidFill>
            <a:schemeClr val="tx2"/>
          </a:solidFill>
          <a:latin typeface="Arial" pitchFamily="34" charset="0"/>
        </a:defRPr>
      </a:lvl3pPr>
      <a:lvl4pPr algn="ctr" rtl="0" eaLnBrk="1" fontAlgn="base" hangingPunct="1">
        <a:spcBef>
          <a:spcPct val="0"/>
        </a:spcBef>
        <a:spcAft>
          <a:spcPct val="0"/>
        </a:spcAft>
        <a:defRPr sz="4400">
          <a:solidFill>
            <a:schemeClr val="tx2"/>
          </a:solidFill>
          <a:latin typeface="Arial" pitchFamily="34" charset="0"/>
        </a:defRPr>
      </a:lvl4pPr>
      <a:lvl5pPr algn="ctr" rtl="0" eaLnBrk="1" fontAlgn="base" hangingPunct="1">
        <a:spcBef>
          <a:spcPct val="0"/>
        </a:spcBef>
        <a:spcAft>
          <a:spcPct val="0"/>
        </a:spcAft>
        <a:defRPr sz="4400">
          <a:solidFill>
            <a:schemeClr val="tx2"/>
          </a:solidFill>
          <a:latin typeface="Arial" pitchFamily="34" charset="0"/>
        </a:defRPr>
      </a:lvl5pPr>
      <a:lvl6pPr marL="457200" algn="ctr" rtl="0" eaLnBrk="1" fontAlgn="base" hangingPunct="1">
        <a:spcBef>
          <a:spcPct val="0"/>
        </a:spcBef>
        <a:spcAft>
          <a:spcPct val="0"/>
        </a:spcAft>
        <a:defRPr sz="4400">
          <a:solidFill>
            <a:schemeClr val="tx2"/>
          </a:solidFill>
          <a:latin typeface="Arial" pitchFamily="34" charset="0"/>
        </a:defRPr>
      </a:lvl6pPr>
      <a:lvl7pPr marL="914400" algn="ctr" rtl="0" eaLnBrk="1" fontAlgn="base" hangingPunct="1">
        <a:spcBef>
          <a:spcPct val="0"/>
        </a:spcBef>
        <a:spcAft>
          <a:spcPct val="0"/>
        </a:spcAft>
        <a:defRPr sz="4400">
          <a:solidFill>
            <a:schemeClr val="tx2"/>
          </a:solidFill>
          <a:latin typeface="Arial" pitchFamily="34" charset="0"/>
        </a:defRPr>
      </a:lvl7pPr>
      <a:lvl8pPr marL="1371600" algn="ctr" rtl="0" eaLnBrk="1" fontAlgn="base" hangingPunct="1">
        <a:spcBef>
          <a:spcPct val="0"/>
        </a:spcBef>
        <a:spcAft>
          <a:spcPct val="0"/>
        </a:spcAft>
        <a:defRPr sz="4400">
          <a:solidFill>
            <a:schemeClr val="tx2"/>
          </a:solidFill>
          <a:latin typeface="Arial" pitchFamily="34" charset="0"/>
        </a:defRPr>
      </a:lvl8pPr>
      <a:lvl9pPr marL="1828800" algn="ctr" rtl="0" eaLnBrk="1" fontAlgn="base" hangingPunct="1">
        <a:spcBef>
          <a:spcPct val="0"/>
        </a:spcBef>
        <a:spcAft>
          <a:spcPct val="0"/>
        </a:spcAft>
        <a:defRPr sz="4400">
          <a:solidFill>
            <a:schemeClr val="tx2"/>
          </a:solidFill>
          <a:latin typeface="Arial"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000066"/>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body" idx="1"/>
          </p:nvPr>
        </p:nvSpPr>
        <p:spPr bwMode="auto">
          <a:xfrm>
            <a:off x="533400" y="1222375"/>
            <a:ext cx="8408988" cy="1285875"/>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smtClean="0"/>
              <a:t>First level</a:t>
            </a:r>
          </a:p>
          <a:p>
            <a:pPr lvl="1"/>
            <a:r>
              <a:rPr lang="en-US" smtClean="0"/>
              <a:t>Second level</a:t>
            </a:r>
          </a:p>
          <a:p>
            <a:pPr lvl="2"/>
            <a:r>
              <a:rPr lang="en-US" smtClean="0"/>
              <a:t>Third level</a:t>
            </a:r>
          </a:p>
          <a:p>
            <a:pPr lvl="3"/>
            <a:r>
              <a:rPr lang="en-US" smtClean="0"/>
              <a:t>Fourth level</a:t>
            </a:r>
          </a:p>
        </p:txBody>
      </p:sp>
      <p:sp>
        <p:nvSpPr>
          <p:cNvPr id="46083" name="Rectangle 3"/>
          <p:cNvSpPr>
            <a:spLocks noGrp="1" noChangeArrowheads="1"/>
          </p:cNvSpPr>
          <p:nvPr>
            <p:ph type="title"/>
          </p:nvPr>
        </p:nvSpPr>
        <p:spPr bwMode="auto">
          <a:xfrm>
            <a:off x="533400" y="285750"/>
            <a:ext cx="8418513" cy="433388"/>
          </a:xfrm>
          <a:prstGeom prst="rect">
            <a:avLst/>
          </a:prstGeom>
          <a:noFill/>
          <a:ln w="9525" algn="ctr">
            <a:noFill/>
            <a:miter lim="800000"/>
            <a:headEnd/>
            <a:tailEnd/>
          </a:ln>
        </p:spPr>
        <p:txBody>
          <a:bodyPr vert="horz" wrap="square" lIns="0" tIns="0" rIns="0" bIns="0" numCol="1" anchor="t" anchorCtr="0" compatLnSpc="1">
            <a:prstTxWarp prst="textNoShape">
              <a:avLst/>
            </a:prstTxWarp>
            <a:spAutoFit/>
          </a:bodyPr>
          <a:lstStyle/>
          <a:p>
            <a:pPr lvl="0"/>
            <a:r>
              <a:rPr lang="en-US" smtClean="0"/>
              <a:t>Click to edit Master title style</a:t>
            </a:r>
          </a:p>
        </p:txBody>
      </p:sp>
      <p:sp>
        <p:nvSpPr>
          <p:cNvPr id="5" name="Slide Number Placeholder 4"/>
          <p:cNvSpPr>
            <a:spLocks noGrp="1"/>
          </p:cNvSpPr>
          <p:nvPr>
            <p:ph type="sldNum" sz="quarter" idx="4"/>
          </p:nvPr>
        </p:nvSpPr>
        <p:spPr>
          <a:xfrm>
            <a:off x="8696325" y="6581775"/>
            <a:ext cx="371475" cy="257175"/>
          </a:xfrm>
          <a:prstGeom prst="rect">
            <a:avLst/>
          </a:prstGeom>
        </p:spPr>
        <p:txBody>
          <a:bodyPr vert="horz" wrap="none" lIns="91440" tIns="45720" rIns="91440" bIns="45720" rtlCol="0" anchor="ctr">
            <a:spAutoFit/>
          </a:bodyPr>
          <a:lstStyle>
            <a:lvl1pPr algn="r">
              <a:lnSpc>
                <a:spcPct val="90000"/>
              </a:lnSpc>
              <a:defRPr sz="1200" b="0">
                <a:solidFill>
                  <a:prstClr val="white">
                    <a:tint val="75000"/>
                  </a:prstClr>
                </a:solidFill>
                <a:effectLst/>
                <a:latin typeface="Arial" charset="0"/>
              </a:defRPr>
            </a:lvl1pPr>
          </a:lstStyle>
          <a:p>
            <a:pPr>
              <a:defRPr/>
            </a:pPr>
            <a:fld id="{A15D5401-827A-4BA2-BC86-A2DCCCF9BDA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Lst>
  <p:transition>
    <p:fade/>
  </p:transition>
  <p:timing>
    <p:tnLst>
      <p:par>
        <p:cTn id="1" dur="indefinite" restart="never" nodeType="tmRoot"/>
      </p:par>
    </p:tnLst>
  </p:timing>
  <p:hf hdr="0" dt="0"/>
  <p:txStyles>
    <p:titleStyle>
      <a:lvl1pPr algn="l" rtl="0" eaLnBrk="1" fontAlgn="base" hangingPunct="1">
        <a:lnSpc>
          <a:spcPct val="88000"/>
        </a:lnSpc>
        <a:spcBef>
          <a:spcPct val="0"/>
        </a:spcBef>
        <a:spcAft>
          <a:spcPct val="0"/>
        </a:spcAft>
        <a:defRPr sz="3200">
          <a:solidFill>
            <a:schemeClr val="tx2"/>
          </a:solidFill>
          <a:latin typeface="+mj-lt"/>
          <a:ea typeface="+mj-ea"/>
          <a:cs typeface="+mj-cs"/>
        </a:defRPr>
      </a:lvl1pPr>
      <a:lvl2pPr algn="l" rtl="0" eaLnBrk="1" fontAlgn="base" hangingPunct="1">
        <a:lnSpc>
          <a:spcPct val="88000"/>
        </a:lnSpc>
        <a:spcBef>
          <a:spcPct val="0"/>
        </a:spcBef>
        <a:spcAft>
          <a:spcPct val="0"/>
        </a:spcAft>
        <a:defRPr sz="3200">
          <a:solidFill>
            <a:schemeClr val="tx2"/>
          </a:solidFill>
          <a:latin typeface="Consolas" pitchFamily="49" charset="0"/>
        </a:defRPr>
      </a:lvl2pPr>
      <a:lvl3pPr algn="l" rtl="0" eaLnBrk="1" fontAlgn="base" hangingPunct="1">
        <a:lnSpc>
          <a:spcPct val="88000"/>
        </a:lnSpc>
        <a:spcBef>
          <a:spcPct val="0"/>
        </a:spcBef>
        <a:spcAft>
          <a:spcPct val="0"/>
        </a:spcAft>
        <a:defRPr sz="3200">
          <a:solidFill>
            <a:schemeClr val="tx2"/>
          </a:solidFill>
          <a:latin typeface="Consolas" pitchFamily="49" charset="0"/>
        </a:defRPr>
      </a:lvl3pPr>
      <a:lvl4pPr algn="l" rtl="0" eaLnBrk="1" fontAlgn="base" hangingPunct="1">
        <a:lnSpc>
          <a:spcPct val="88000"/>
        </a:lnSpc>
        <a:spcBef>
          <a:spcPct val="0"/>
        </a:spcBef>
        <a:spcAft>
          <a:spcPct val="0"/>
        </a:spcAft>
        <a:defRPr sz="3200">
          <a:solidFill>
            <a:schemeClr val="tx2"/>
          </a:solidFill>
          <a:latin typeface="Consolas" pitchFamily="49" charset="0"/>
        </a:defRPr>
      </a:lvl4pPr>
      <a:lvl5pPr algn="l" rtl="0" eaLnBrk="1" fontAlgn="base" hangingPunct="1">
        <a:lnSpc>
          <a:spcPct val="88000"/>
        </a:lnSpc>
        <a:spcBef>
          <a:spcPct val="0"/>
        </a:spcBef>
        <a:spcAft>
          <a:spcPct val="0"/>
        </a:spcAft>
        <a:defRPr sz="3200">
          <a:solidFill>
            <a:schemeClr val="tx2"/>
          </a:solidFill>
          <a:latin typeface="Consolas" pitchFamily="49" charset="0"/>
        </a:defRPr>
      </a:lvl5pPr>
      <a:lvl6pPr marL="457200" algn="l" rtl="0" eaLnBrk="1" fontAlgn="base" hangingPunct="1">
        <a:lnSpc>
          <a:spcPct val="88000"/>
        </a:lnSpc>
        <a:spcBef>
          <a:spcPct val="0"/>
        </a:spcBef>
        <a:spcAft>
          <a:spcPct val="0"/>
        </a:spcAft>
        <a:defRPr sz="2400">
          <a:solidFill>
            <a:srgbClr val="FFE41D"/>
          </a:solidFill>
          <a:latin typeface="Arial Black" pitchFamily="34" charset="0"/>
        </a:defRPr>
      </a:lvl6pPr>
      <a:lvl7pPr marL="914400" algn="l" rtl="0" eaLnBrk="1" fontAlgn="base" hangingPunct="1">
        <a:lnSpc>
          <a:spcPct val="88000"/>
        </a:lnSpc>
        <a:spcBef>
          <a:spcPct val="0"/>
        </a:spcBef>
        <a:spcAft>
          <a:spcPct val="0"/>
        </a:spcAft>
        <a:defRPr sz="2400">
          <a:solidFill>
            <a:srgbClr val="FFE41D"/>
          </a:solidFill>
          <a:latin typeface="Arial Black" pitchFamily="34" charset="0"/>
        </a:defRPr>
      </a:lvl7pPr>
      <a:lvl8pPr marL="1371600" algn="l" rtl="0" eaLnBrk="1" fontAlgn="base" hangingPunct="1">
        <a:lnSpc>
          <a:spcPct val="88000"/>
        </a:lnSpc>
        <a:spcBef>
          <a:spcPct val="0"/>
        </a:spcBef>
        <a:spcAft>
          <a:spcPct val="0"/>
        </a:spcAft>
        <a:defRPr sz="2400">
          <a:solidFill>
            <a:srgbClr val="FFE41D"/>
          </a:solidFill>
          <a:latin typeface="Arial Black" pitchFamily="34" charset="0"/>
        </a:defRPr>
      </a:lvl8pPr>
      <a:lvl9pPr marL="1828800" algn="l" rtl="0" eaLnBrk="1" fontAlgn="base" hangingPunct="1">
        <a:lnSpc>
          <a:spcPct val="88000"/>
        </a:lnSpc>
        <a:spcBef>
          <a:spcPct val="0"/>
        </a:spcBef>
        <a:spcAft>
          <a:spcPct val="0"/>
        </a:spcAft>
        <a:defRPr sz="2400">
          <a:solidFill>
            <a:srgbClr val="FFE41D"/>
          </a:solidFill>
          <a:latin typeface="Arial Black" pitchFamily="34" charset="0"/>
        </a:defRPr>
      </a:lvl9pPr>
    </p:titleStyle>
    <p:bodyStyle>
      <a:lvl1pPr marL="342900" indent="-342900" algn="l" rtl="0" eaLnBrk="1" fontAlgn="base" hangingPunct="1">
        <a:lnSpc>
          <a:spcPct val="90000"/>
        </a:lnSpc>
        <a:spcBef>
          <a:spcPct val="70000"/>
        </a:spcBef>
        <a:spcAft>
          <a:spcPct val="0"/>
        </a:spcAft>
        <a:buClr>
          <a:srgbClr val="5F83DB"/>
        </a:buClr>
        <a:buFont typeface="Arial Black" pitchFamily="34" charset="0"/>
        <a:buChar char="●"/>
        <a:defRPr sz="2200">
          <a:solidFill>
            <a:schemeClr val="tx1"/>
          </a:solidFill>
          <a:latin typeface="+mn-lt"/>
          <a:ea typeface="+mn-ea"/>
          <a:cs typeface="+mn-cs"/>
        </a:defRPr>
      </a:lvl1pPr>
      <a:lvl2pPr marL="685800" indent="-317500" algn="l" rtl="0" eaLnBrk="1" fontAlgn="base" hangingPunct="1">
        <a:lnSpc>
          <a:spcPct val="90000"/>
        </a:lnSpc>
        <a:spcBef>
          <a:spcPct val="20000"/>
        </a:spcBef>
        <a:spcAft>
          <a:spcPct val="0"/>
        </a:spcAft>
        <a:buClr>
          <a:schemeClr val="tx1"/>
        </a:buClr>
        <a:buFont typeface="Arial" pitchFamily="34" charset="0"/>
        <a:buChar char="–"/>
        <a:defRPr sz="2200">
          <a:solidFill>
            <a:schemeClr val="tx1"/>
          </a:solidFill>
          <a:latin typeface="+mn-lt"/>
        </a:defRPr>
      </a:lvl2pPr>
      <a:lvl3pPr marL="1014413" indent="-304800" algn="l" rtl="0" eaLnBrk="1" fontAlgn="base" hangingPunct="1">
        <a:lnSpc>
          <a:spcPct val="90000"/>
        </a:lnSpc>
        <a:spcBef>
          <a:spcPct val="0"/>
        </a:spcBef>
        <a:spcAft>
          <a:spcPct val="0"/>
        </a:spcAft>
        <a:buClr>
          <a:schemeClr val="tx1"/>
        </a:buClr>
        <a:buFont typeface="Times New Roman" pitchFamily="18" charset="0"/>
        <a:buChar char="–"/>
        <a:defRPr sz="2200">
          <a:solidFill>
            <a:schemeClr val="tx1"/>
          </a:solidFill>
          <a:latin typeface="+mn-lt"/>
        </a:defRPr>
      </a:lvl3pPr>
      <a:lvl4pPr marL="1308100" indent="-266700" algn="l" rtl="0" eaLnBrk="1" fontAlgn="base" hangingPunct="1">
        <a:lnSpc>
          <a:spcPct val="90000"/>
        </a:lnSpc>
        <a:spcBef>
          <a:spcPct val="0"/>
        </a:spcBef>
        <a:spcAft>
          <a:spcPct val="0"/>
        </a:spcAft>
        <a:buClr>
          <a:schemeClr val="tx1"/>
        </a:buClr>
        <a:buFont typeface="Times New Roman" pitchFamily="18" charset="0"/>
        <a:buChar char="-"/>
        <a:defRPr sz="2200">
          <a:solidFill>
            <a:schemeClr val="tx1"/>
          </a:solidFill>
          <a:latin typeface="+mn-lt"/>
        </a:defRPr>
      </a:lvl4pPr>
      <a:lvl5pPr marL="2057400" indent="-228600" algn="l" rtl="0" eaLnBrk="1" fontAlgn="base" hangingPunct="1">
        <a:spcBef>
          <a:spcPct val="50000"/>
        </a:spcBef>
        <a:spcAft>
          <a:spcPct val="0"/>
        </a:spcAft>
        <a:buClr>
          <a:schemeClr val="tx2"/>
        </a:buClr>
        <a:buChar char="•"/>
        <a:defRPr sz="2400" b="1">
          <a:solidFill>
            <a:schemeClr val="tx1"/>
          </a:solidFill>
          <a:latin typeface="+mn-lt"/>
        </a:defRPr>
      </a:lvl5pPr>
      <a:lvl6pPr marL="2514600" indent="-228600" algn="l" rtl="0" eaLnBrk="1" fontAlgn="base" hangingPunct="1">
        <a:spcBef>
          <a:spcPct val="50000"/>
        </a:spcBef>
        <a:spcAft>
          <a:spcPct val="0"/>
        </a:spcAft>
        <a:buClr>
          <a:schemeClr val="tx2"/>
        </a:buClr>
        <a:buChar char="•"/>
        <a:defRPr sz="2400" b="1">
          <a:solidFill>
            <a:schemeClr val="tx1"/>
          </a:solidFill>
          <a:latin typeface="+mn-lt"/>
        </a:defRPr>
      </a:lvl6pPr>
      <a:lvl7pPr marL="2971800" indent="-228600" algn="l" rtl="0" eaLnBrk="1" fontAlgn="base" hangingPunct="1">
        <a:spcBef>
          <a:spcPct val="50000"/>
        </a:spcBef>
        <a:spcAft>
          <a:spcPct val="0"/>
        </a:spcAft>
        <a:buClr>
          <a:schemeClr val="tx2"/>
        </a:buClr>
        <a:buChar char="•"/>
        <a:defRPr sz="2400" b="1">
          <a:solidFill>
            <a:schemeClr val="tx1"/>
          </a:solidFill>
          <a:latin typeface="+mn-lt"/>
        </a:defRPr>
      </a:lvl7pPr>
      <a:lvl8pPr marL="3429000" indent="-228600" algn="l" rtl="0" eaLnBrk="1" fontAlgn="base" hangingPunct="1">
        <a:spcBef>
          <a:spcPct val="50000"/>
        </a:spcBef>
        <a:spcAft>
          <a:spcPct val="0"/>
        </a:spcAft>
        <a:buClr>
          <a:schemeClr val="tx2"/>
        </a:buClr>
        <a:buChar char="•"/>
        <a:defRPr sz="2400" b="1">
          <a:solidFill>
            <a:schemeClr val="tx1"/>
          </a:solidFill>
          <a:latin typeface="+mn-lt"/>
        </a:defRPr>
      </a:lvl8pPr>
      <a:lvl9pPr marL="3886200" indent="-228600" algn="l" rtl="0" eaLnBrk="1" fontAlgn="base" hangingPunct="1">
        <a:spcBef>
          <a:spcPct val="50000"/>
        </a:spcBef>
        <a:spcAft>
          <a:spcPct val="0"/>
        </a:spcAft>
        <a:buClr>
          <a:schemeClr val="tx2"/>
        </a:buClr>
        <a:buChar char="•"/>
        <a:defRPr sz="24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shadeToTitle="1">
        <a:gradFill rotWithShape="0">
          <a:gsLst>
            <a:gs pos="0">
              <a:srgbClr val="000066"/>
            </a:gs>
            <a:gs pos="100000">
              <a:srgbClr val="00002E"/>
            </a:gs>
          </a:gsLst>
          <a:path path="shape">
            <a:fillToRect l="50000" t="50000" r="50000" b="50000"/>
          </a:path>
        </a:gra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4710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effectLst/>
                <a:latin typeface="+mn-lt"/>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ffectLst/>
                <a:latin typeface="+mn-lt"/>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effectLst/>
                <a:latin typeface="+mn-lt"/>
              </a:defRPr>
            </a:lvl1pPr>
          </a:lstStyle>
          <a:p>
            <a:pPr>
              <a:defRPr/>
            </a:pPr>
            <a:fld id="{EB73690C-F11E-4928-8826-7C5D1F2D73EC}"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0000"/>
            </a:gs>
            <a:gs pos="100000">
              <a:srgbClr val="006699"/>
            </a:gs>
          </a:gsLst>
          <a:lin ang="5400000" scaled="1"/>
        </a:gra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a-DK" smtClean="0"/>
              <a:t>Klik for at redigere titeltypografi i masteren</a:t>
            </a:r>
          </a:p>
        </p:txBody>
      </p:sp>
      <p:sp>
        <p:nvSpPr>
          <p:cNvPr id="4813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effectLst/>
                <a:latin typeface="Arial" charset="0"/>
              </a:defRPr>
            </a:lvl1pPr>
          </a:lstStyle>
          <a:p>
            <a:pPr>
              <a:defRPr/>
            </a:pPr>
            <a:endParaRPr lang="da-DK"/>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effectLst/>
                <a:latin typeface="Arial" charset="0"/>
              </a:defRPr>
            </a:lvl1pPr>
          </a:lstStyle>
          <a:p>
            <a:pPr>
              <a:defRPr/>
            </a:pPr>
            <a:endParaRPr lang="da-DK"/>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effectLst/>
                <a:latin typeface="Arial" charset="0"/>
              </a:defRPr>
            </a:lvl1pPr>
          </a:lstStyle>
          <a:p>
            <a:pPr>
              <a:defRPr/>
            </a:pPr>
            <a:fld id="{05FBC899-0652-48DB-8F8C-62972E40C10C}" type="slidenum">
              <a:rPr lang="da-DK"/>
              <a:pPr>
                <a:defRPr/>
              </a:pPr>
              <a:t>‹#›</a:t>
            </a:fld>
            <a:endParaRPr lang="da-DK"/>
          </a:p>
        </p:txBody>
      </p:sp>
    </p:spTree>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rgbClr val="000066"/>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36" tIns="45718" rIns="91436" bIns="45718" numCol="1" anchor="ctr" anchorCtr="0" compatLnSpc="1">
            <a:prstTxWarp prst="textNoShape">
              <a:avLst/>
            </a:prstTxWarp>
          </a:bodyPr>
          <a:lstStyle/>
          <a:p>
            <a:pPr lvl="0"/>
            <a:r>
              <a:rPr lang="en-US" smtClean="0"/>
              <a:t>Click to edit Master title style</a:t>
            </a:r>
            <a:endParaRPr lang="en-GB" smtClean="0"/>
          </a:p>
        </p:txBody>
      </p:sp>
      <p:sp>
        <p:nvSpPr>
          <p:cNvPr id="4915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defRPr sz="1400">
                <a:solidFill>
                  <a:srgbClr val="000000"/>
                </a:solidFill>
                <a:effectLst/>
                <a:latin typeface="Arial" charset="0"/>
                <a:cs typeface="Arial" charset="0"/>
              </a:defRPr>
            </a:lvl1pPr>
          </a:lstStyle>
          <a:p>
            <a:pPr>
              <a:defRPr/>
            </a:pPr>
            <a:endParaRPr lang="en-GB"/>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ctr">
              <a:defRPr sz="1400">
                <a:solidFill>
                  <a:srgbClr val="000000"/>
                </a:solidFill>
                <a:effectLst/>
                <a:latin typeface="Arial" charset="0"/>
                <a:cs typeface="Arial"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r">
              <a:defRPr sz="1400">
                <a:solidFill>
                  <a:srgbClr val="000000"/>
                </a:solidFill>
                <a:effectLst/>
                <a:latin typeface="Arial" charset="0"/>
                <a:cs typeface="Arial" charset="0"/>
              </a:defRPr>
            </a:lvl1pPr>
          </a:lstStyle>
          <a:p>
            <a:pPr>
              <a:defRPr/>
            </a:pPr>
            <a:fld id="{BD655A5B-F073-4A3B-91CE-49BE54821DB9}"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cs typeface="Arial" charset="0"/>
        </a:defRPr>
      </a:lvl2pPr>
      <a:lvl3pPr algn="ctr" rtl="0" eaLnBrk="1" fontAlgn="base" hangingPunct="1">
        <a:spcBef>
          <a:spcPct val="0"/>
        </a:spcBef>
        <a:spcAft>
          <a:spcPct val="0"/>
        </a:spcAft>
        <a:defRPr sz="4400">
          <a:solidFill>
            <a:schemeClr val="tx2"/>
          </a:solidFill>
          <a:latin typeface="Arial" charset="0"/>
          <a:cs typeface="Arial" charset="0"/>
        </a:defRPr>
      </a:lvl3pPr>
      <a:lvl4pPr algn="ctr" rtl="0" eaLnBrk="1" fontAlgn="base" hangingPunct="1">
        <a:spcBef>
          <a:spcPct val="0"/>
        </a:spcBef>
        <a:spcAft>
          <a:spcPct val="0"/>
        </a:spcAft>
        <a:defRPr sz="4400">
          <a:solidFill>
            <a:schemeClr val="tx2"/>
          </a:solidFill>
          <a:latin typeface="Arial" charset="0"/>
          <a:cs typeface="Arial" charset="0"/>
        </a:defRPr>
      </a:lvl4pPr>
      <a:lvl5pPr algn="ctr" rtl="0" eaLnBrk="1" fontAlgn="base" hangingPunct="1">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rgbClr val="000058"/>
        </a:solidFill>
        <a:effectLst/>
      </p:bgPr>
    </p:bg>
    <p:spTree>
      <p:nvGrpSpPr>
        <p:cNvPr id="1" name=""/>
        <p:cNvGrpSpPr/>
        <p:nvPr/>
      </p:nvGrpSpPr>
      <p:grpSpPr>
        <a:xfrm>
          <a:off x="0" y="0"/>
          <a:ext cx="0" cy="0"/>
          <a:chOff x="0" y="0"/>
          <a:chExt cx="0" cy="0"/>
        </a:xfrm>
      </p:grpSpPr>
      <p:sp>
        <p:nvSpPr>
          <p:cNvPr id="50178" name="Rectangle 3"/>
          <p:cNvSpPr>
            <a:spLocks noGrp="1" noChangeArrowheads="1"/>
          </p:cNvSpPr>
          <p:nvPr>
            <p:ph type="body" idx="1"/>
          </p:nvPr>
        </p:nvSpPr>
        <p:spPr bwMode="auto">
          <a:xfrm>
            <a:off x="485775" y="1006475"/>
            <a:ext cx="8058150" cy="50355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0179" name="Rectangle 11"/>
          <p:cNvSpPr>
            <a:spLocks noGrp="1" noChangeArrowheads="1"/>
          </p:cNvSpPr>
          <p:nvPr>
            <p:ph type="title"/>
          </p:nvPr>
        </p:nvSpPr>
        <p:spPr bwMode="auto">
          <a:xfrm>
            <a:off x="495300" y="152400"/>
            <a:ext cx="8048625" cy="457200"/>
          </a:xfrm>
          <a:prstGeom prst="rect">
            <a:avLst/>
          </a:prstGeom>
          <a:noFill/>
          <a:ln w="9525" algn="ctr">
            <a:noFill/>
            <a:miter lim="800000"/>
            <a:headEnd/>
            <a:tailEnd/>
          </a:ln>
        </p:spPr>
        <p:txBody>
          <a:bodyPr vert="horz" wrap="square" lIns="91440" tIns="45720" rIns="91440" bIns="45720" numCol="1" anchor="t" anchorCtr="0" compatLnSpc="1">
            <a:prstTxWarp prst="textNoShape">
              <a:avLst/>
            </a:prstTxWarp>
            <a:spAutoFit/>
          </a:bodyPr>
          <a:lstStyle/>
          <a:p>
            <a:pPr lvl="0"/>
            <a:r>
              <a:rPr lang="en-US" smtClean="0"/>
              <a:t>Click to edit Master title style</a:t>
            </a:r>
          </a:p>
        </p:txBody>
      </p:sp>
      <p:sp>
        <p:nvSpPr>
          <p:cNvPr id="20496" name="Rectangle 16"/>
          <p:cNvSpPr>
            <a:spLocks noChangeArrowheads="1"/>
          </p:cNvSpPr>
          <p:nvPr/>
        </p:nvSpPr>
        <p:spPr bwMode="auto">
          <a:xfrm>
            <a:off x="206375" y="6381750"/>
            <a:ext cx="2133600" cy="331788"/>
          </a:xfrm>
          <a:prstGeom prst="rect">
            <a:avLst/>
          </a:prstGeom>
          <a:noFill/>
          <a:ln w="9525">
            <a:noFill/>
            <a:miter lim="800000"/>
            <a:headEnd/>
            <a:tailEnd/>
          </a:ln>
          <a:effectLst/>
        </p:spPr>
        <p:txBody>
          <a:bodyPr/>
          <a:lstStyle/>
          <a:p>
            <a:pPr eaLnBrk="0" hangingPunct="0">
              <a:defRPr/>
            </a:pPr>
            <a:endParaRPr lang="en-GB" sz="1400">
              <a:solidFill>
                <a:srgbClr val="939905"/>
              </a:solidFill>
              <a:effectLst/>
              <a:latin typeface="Arial"/>
            </a:endParaRPr>
          </a:p>
        </p:txBody>
      </p:sp>
      <p:pic>
        <p:nvPicPr>
          <p:cNvPr id="50181" name="Picture 96" descr="PLATO_LOGO"/>
          <p:cNvPicPr>
            <a:picLocks noChangeAspect="1" noChangeArrowheads="1"/>
          </p:cNvPicPr>
          <p:nvPr/>
        </p:nvPicPr>
        <p:blipFill>
          <a:blip r:embed="rId13" cstate="print"/>
          <a:srcRect/>
          <a:stretch>
            <a:fillRect/>
          </a:stretch>
        </p:blipFill>
        <p:spPr bwMode="auto">
          <a:xfrm>
            <a:off x="7677150" y="6350"/>
            <a:ext cx="1454150" cy="501650"/>
          </a:xfrm>
          <a:prstGeom prst="rect">
            <a:avLst/>
          </a:prstGeom>
          <a:noFill/>
          <a:ln w="9525">
            <a:noFill/>
            <a:miter lim="800000"/>
            <a:headEnd/>
            <a:tailEnd/>
          </a:ln>
        </p:spPr>
      </p:pic>
      <p:sp>
        <p:nvSpPr>
          <p:cNvPr id="20578" name="Text Box 98"/>
          <p:cNvSpPr txBox="1">
            <a:spLocks noChangeArrowheads="1"/>
          </p:cNvSpPr>
          <p:nvPr/>
        </p:nvSpPr>
        <p:spPr bwMode="auto">
          <a:xfrm>
            <a:off x="7199313" y="463550"/>
            <a:ext cx="1944687" cy="461963"/>
          </a:xfrm>
          <a:prstGeom prst="rect">
            <a:avLst/>
          </a:prstGeom>
          <a:noFill/>
          <a:ln w="9525" algn="ctr">
            <a:noFill/>
            <a:miter lim="800000"/>
            <a:headEnd/>
            <a:tailEnd/>
          </a:ln>
          <a:effectLst/>
        </p:spPr>
        <p:txBody>
          <a:bodyPr>
            <a:spAutoFit/>
          </a:bodyPr>
          <a:lstStyle/>
          <a:p>
            <a:pPr algn="ctr">
              <a:spcBef>
                <a:spcPct val="50000"/>
              </a:spcBef>
              <a:defRPr/>
            </a:pPr>
            <a:r>
              <a:rPr lang="en-GB" sz="1200" b="1">
                <a:solidFill>
                  <a:srgbClr val="FFFFFF"/>
                </a:solidFill>
                <a:effectLst/>
                <a:latin typeface="Arial"/>
              </a:rPr>
              <a:t>Study drug </a:t>
            </a:r>
            <a:r>
              <a:rPr lang="en-GB" sz="1200" b="1">
                <a:solidFill>
                  <a:srgbClr val="FFFFFF"/>
                </a:solidFill>
                <a:effectLst/>
                <a:latin typeface="Arial"/>
                <a:cs typeface="Arial" charset="0"/>
              </a:rPr>
              <a:t>≤7 days before CABG</a:t>
            </a:r>
          </a:p>
        </p:txBody>
      </p:sp>
    </p:spTree>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Lst>
  <p:transition>
    <p:wipe dir="r"/>
  </p:transition>
  <p:txStyles>
    <p:titleStyle>
      <a:lvl1pPr algn="l" rtl="0" eaLnBrk="1" fontAlgn="base" hangingPunct="1">
        <a:spcBef>
          <a:spcPct val="50000"/>
        </a:spcBef>
        <a:spcAft>
          <a:spcPct val="0"/>
        </a:spcAft>
        <a:defRPr sz="2400" b="1">
          <a:solidFill>
            <a:schemeClr val="bg1"/>
          </a:solidFill>
          <a:latin typeface="+mj-lt"/>
          <a:ea typeface="+mj-ea"/>
          <a:cs typeface="+mj-cs"/>
        </a:defRPr>
      </a:lvl1pPr>
      <a:lvl2pPr algn="l" rtl="0" eaLnBrk="1" fontAlgn="base" hangingPunct="1">
        <a:spcBef>
          <a:spcPct val="50000"/>
        </a:spcBef>
        <a:spcAft>
          <a:spcPct val="0"/>
        </a:spcAft>
        <a:defRPr sz="2400" b="1">
          <a:solidFill>
            <a:schemeClr val="bg1"/>
          </a:solidFill>
          <a:latin typeface="Arial" pitchFamily="34" charset="0"/>
        </a:defRPr>
      </a:lvl2pPr>
      <a:lvl3pPr algn="l" rtl="0" eaLnBrk="1" fontAlgn="base" hangingPunct="1">
        <a:spcBef>
          <a:spcPct val="50000"/>
        </a:spcBef>
        <a:spcAft>
          <a:spcPct val="0"/>
        </a:spcAft>
        <a:defRPr sz="2400" b="1">
          <a:solidFill>
            <a:schemeClr val="bg1"/>
          </a:solidFill>
          <a:latin typeface="Arial" pitchFamily="34" charset="0"/>
        </a:defRPr>
      </a:lvl3pPr>
      <a:lvl4pPr algn="l" rtl="0" eaLnBrk="1" fontAlgn="base" hangingPunct="1">
        <a:spcBef>
          <a:spcPct val="50000"/>
        </a:spcBef>
        <a:spcAft>
          <a:spcPct val="0"/>
        </a:spcAft>
        <a:defRPr sz="2400" b="1">
          <a:solidFill>
            <a:schemeClr val="bg1"/>
          </a:solidFill>
          <a:latin typeface="Arial" pitchFamily="34" charset="0"/>
        </a:defRPr>
      </a:lvl4pPr>
      <a:lvl5pPr algn="l" rtl="0" eaLnBrk="1" fontAlgn="base" hangingPunct="1">
        <a:spcBef>
          <a:spcPct val="50000"/>
        </a:spcBef>
        <a:spcAft>
          <a:spcPct val="0"/>
        </a:spcAft>
        <a:defRPr sz="2400" b="1">
          <a:solidFill>
            <a:schemeClr val="bg1"/>
          </a:solidFill>
          <a:latin typeface="Arial" pitchFamily="34" charset="0"/>
        </a:defRPr>
      </a:lvl5pPr>
      <a:lvl6pPr marL="457200" algn="l" rtl="0" eaLnBrk="1" fontAlgn="base" hangingPunct="1">
        <a:spcBef>
          <a:spcPct val="50000"/>
        </a:spcBef>
        <a:spcAft>
          <a:spcPct val="0"/>
        </a:spcAft>
        <a:defRPr sz="2400" b="1">
          <a:solidFill>
            <a:schemeClr val="bg1"/>
          </a:solidFill>
          <a:latin typeface="Arial" pitchFamily="34" charset="0"/>
        </a:defRPr>
      </a:lvl6pPr>
      <a:lvl7pPr marL="914400" algn="l" rtl="0" eaLnBrk="1" fontAlgn="base" hangingPunct="1">
        <a:spcBef>
          <a:spcPct val="50000"/>
        </a:spcBef>
        <a:spcAft>
          <a:spcPct val="0"/>
        </a:spcAft>
        <a:defRPr sz="2400" b="1">
          <a:solidFill>
            <a:schemeClr val="bg1"/>
          </a:solidFill>
          <a:latin typeface="Arial" pitchFamily="34" charset="0"/>
        </a:defRPr>
      </a:lvl7pPr>
      <a:lvl8pPr marL="1371600" algn="l" rtl="0" eaLnBrk="1" fontAlgn="base" hangingPunct="1">
        <a:spcBef>
          <a:spcPct val="50000"/>
        </a:spcBef>
        <a:spcAft>
          <a:spcPct val="0"/>
        </a:spcAft>
        <a:defRPr sz="2400" b="1">
          <a:solidFill>
            <a:schemeClr val="bg1"/>
          </a:solidFill>
          <a:latin typeface="Arial" pitchFamily="34" charset="0"/>
        </a:defRPr>
      </a:lvl8pPr>
      <a:lvl9pPr marL="1828800" algn="l" rtl="0" eaLnBrk="1" fontAlgn="base" hangingPunct="1">
        <a:spcBef>
          <a:spcPct val="50000"/>
        </a:spcBef>
        <a:spcAft>
          <a:spcPct val="0"/>
        </a:spcAft>
        <a:defRPr sz="2400" b="1">
          <a:solidFill>
            <a:schemeClr val="bg1"/>
          </a:solidFill>
          <a:latin typeface="Arial" pitchFamily="34" charset="0"/>
        </a:defRPr>
      </a:lvl9pPr>
    </p:titleStyle>
    <p:bodyStyle>
      <a:lvl1pPr marL="282575" indent="-282575" algn="l" rtl="0" eaLnBrk="1" fontAlgn="base" hangingPunct="1">
        <a:spcBef>
          <a:spcPct val="0"/>
        </a:spcBef>
        <a:spcAft>
          <a:spcPct val="20000"/>
        </a:spcAft>
        <a:buClr>
          <a:srgbClr val="F0AD28"/>
        </a:buClr>
        <a:buSzPct val="110000"/>
        <a:buChar char="•"/>
        <a:defRPr sz="2000">
          <a:solidFill>
            <a:schemeClr val="bg1"/>
          </a:solidFill>
          <a:latin typeface="+mn-lt"/>
          <a:ea typeface="+mn-ea"/>
          <a:cs typeface="+mn-cs"/>
        </a:defRPr>
      </a:lvl1pPr>
      <a:lvl2pPr marL="541338" indent="-257175" algn="l" rtl="0" eaLnBrk="1" fontAlgn="base" hangingPunct="1">
        <a:spcBef>
          <a:spcPct val="0"/>
        </a:spcBef>
        <a:spcAft>
          <a:spcPct val="20000"/>
        </a:spcAft>
        <a:buClr>
          <a:schemeClr val="bg1"/>
        </a:buClr>
        <a:buFont typeface="Times" pitchFamily="18" charset="0"/>
        <a:buChar char="–"/>
        <a:defRPr>
          <a:solidFill>
            <a:schemeClr val="bg1"/>
          </a:solidFill>
          <a:latin typeface="+mn-lt"/>
        </a:defRPr>
      </a:lvl2pPr>
      <a:lvl3pPr marL="809625" indent="-266700" algn="l" rtl="0" eaLnBrk="1" fontAlgn="base" hangingPunct="1">
        <a:spcBef>
          <a:spcPct val="0"/>
        </a:spcBef>
        <a:spcAft>
          <a:spcPct val="20000"/>
        </a:spcAft>
        <a:buClr>
          <a:schemeClr val="bg1"/>
        </a:buClr>
        <a:buFont typeface="Times" pitchFamily="18" charset="0"/>
        <a:buChar char="•"/>
        <a:defRPr sz="1600">
          <a:solidFill>
            <a:schemeClr val="bg1"/>
          </a:solidFill>
          <a:latin typeface="+mn-lt"/>
        </a:defRPr>
      </a:lvl3pPr>
      <a:lvl4pPr marL="1081088" indent="-269875" algn="l" rtl="0" eaLnBrk="1" fontAlgn="base" hangingPunct="1">
        <a:spcBef>
          <a:spcPct val="0"/>
        </a:spcBef>
        <a:spcAft>
          <a:spcPct val="20000"/>
        </a:spcAft>
        <a:buClr>
          <a:schemeClr val="bg1"/>
        </a:buClr>
        <a:buFont typeface="Times" pitchFamily="18" charset="0"/>
        <a:buChar char="•"/>
        <a:defRPr sz="1400">
          <a:solidFill>
            <a:schemeClr val="bg1"/>
          </a:solidFill>
          <a:latin typeface="+mn-lt"/>
        </a:defRPr>
      </a:lvl4pPr>
      <a:lvl5pPr marL="1352550" indent="-269875" algn="l" rtl="0" eaLnBrk="1" fontAlgn="base" hangingPunct="1">
        <a:spcBef>
          <a:spcPct val="0"/>
        </a:spcBef>
        <a:spcAft>
          <a:spcPct val="20000"/>
        </a:spcAft>
        <a:buClr>
          <a:schemeClr val="bg1"/>
        </a:buClr>
        <a:buFont typeface="Times" pitchFamily="18" charset="0"/>
        <a:buChar char="•"/>
        <a:defRPr sz="1200">
          <a:solidFill>
            <a:schemeClr val="bg1"/>
          </a:solidFill>
          <a:latin typeface="+mn-lt"/>
        </a:defRPr>
      </a:lvl5pPr>
      <a:lvl6pPr marL="1809750" indent="-269875" algn="l" rtl="0" eaLnBrk="1" fontAlgn="base" hangingPunct="1">
        <a:spcBef>
          <a:spcPct val="0"/>
        </a:spcBef>
        <a:spcAft>
          <a:spcPct val="20000"/>
        </a:spcAft>
        <a:buClr>
          <a:schemeClr val="bg1"/>
        </a:buClr>
        <a:buFont typeface="Times"/>
        <a:buChar char="•"/>
        <a:defRPr sz="1200">
          <a:solidFill>
            <a:schemeClr val="bg1"/>
          </a:solidFill>
          <a:latin typeface="+mn-lt"/>
        </a:defRPr>
      </a:lvl6pPr>
      <a:lvl7pPr marL="2266950" indent="-269875" algn="l" rtl="0" eaLnBrk="1" fontAlgn="base" hangingPunct="1">
        <a:spcBef>
          <a:spcPct val="0"/>
        </a:spcBef>
        <a:spcAft>
          <a:spcPct val="20000"/>
        </a:spcAft>
        <a:buClr>
          <a:schemeClr val="bg1"/>
        </a:buClr>
        <a:buFont typeface="Times"/>
        <a:buChar char="•"/>
        <a:defRPr sz="1200">
          <a:solidFill>
            <a:schemeClr val="bg1"/>
          </a:solidFill>
          <a:latin typeface="+mn-lt"/>
        </a:defRPr>
      </a:lvl7pPr>
      <a:lvl8pPr marL="2724150" indent="-269875" algn="l" rtl="0" eaLnBrk="1" fontAlgn="base" hangingPunct="1">
        <a:spcBef>
          <a:spcPct val="0"/>
        </a:spcBef>
        <a:spcAft>
          <a:spcPct val="20000"/>
        </a:spcAft>
        <a:buClr>
          <a:schemeClr val="bg1"/>
        </a:buClr>
        <a:buFont typeface="Times"/>
        <a:buChar char="•"/>
        <a:defRPr sz="1200">
          <a:solidFill>
            <a:schemeClr val="bg1"/>
          </a:solidFill>
          <a:latin typeface="+mn-lt"/>
        </a:defRPr>
      </a:lvl8pPr>
      <a:lvl9pPr marL="3181350" indent="-269875" algn="l" rtl="0" eaLnBrk="1" fontAlgn="base" hangingPunct="1">
        <a:spcBef>
          <a:spcPct val="0"/>
        </a:spcBef>
        <a:spcAft>
          <a:spcPct val="20000"/>
        </a:spcAft>
        <a:buClr>
          <a:schemeClr val="bg1"/>
        </a:buClr>
        <a:buFont typeface="Times"/>
        <a:buChar char="•"/>
        <a:defRPr sz="12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bwMode="auto">
          <a:xfrm>
            <a:off x="309563" y="368300"/>
            <a:ext cx="849153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0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 id="2147483868" r:id="rId12"/>
  </p:sldLayoutIdLst>
  <p:transition/>
  <p:txStyles>
    <p:titleStyle>
      <a:lvl1pPr algn="ctr" rtl="0" eaLnBrk="1" fontAlgn="base" hangingPunct="1">
        <a:spcBef>
          <a:spcPct val="0"/>
        </a:spcBef>
        <a:spcAft>
          <a:spcPct val="0"/>
        </a:spcAft>
        <a:defRPr sz="4000" b="1">
          <a:solidFill>
            <a:schemeClr val="tx2"/>
          </a:solidFill>
          <a:latin typeface="+mj-lt"/>
          <a:ea typeface="+mj-ea"/>
          <a:cs typeface="+mj-cs"/>
        </a:defRPr>
      </a:lvl1pPr>
      <a:lvl2pPr algn="ctr" rtl="0" eaLnBrk="1" fontAlgn="base" hangingPunct="1">
        <a:spcBef>
          <a:spcPct val="0"/>
        </a:spcBef>
        <a:spcAft>
          <a:spcPct val="0"/>
        </a:spcAft>
        <a:defRPr sz="4000" b="1">
          <a:solidFill>
            <a:schemeClr val="tx2"/>
          </a:solidFill>
          <a:latin typeface="Arial" pitchFamily="34" charset="0"/>
        </a:defRPr>
      </a:lvl2pPr>
      <a:lvl3pPr algn="ctr" rtl="0" eaLnBrk="1" fontAlgn="base" hangingPunct="1">
        <a:spcBef>
          <a:spcPct val="0"/>
        </a:spcBef>
        <a:spcAft>
          <a:spcPct val="0"/>
        </a:spcAft>
        <a:defRPr sz="4000" b="1">
          <a:solidFill>
            <a:schemeClr val="tx2"/>
          </a:solidFill>
          <a:latin typeface="Arial" pitchFamily="34" charset="0"/>
        </a:defRPr>
      </a:lvl3pPr>
      <a:lvl4pPr algn="ctr" rtl="0" eaLnBrk="1" fontAlgn="base" hangingPunct="1">
        <a:spcBef>
          <a:spcPct val="0"/>
        </a:spcBef>
        <a:spcAft>
          <a:spcPct val="0"/>
        </a:spcAft>
        <a:defRPr sz="4000" b="1">
          <a:solidFill>
            <a:schemeClr val="tx2"/>
          </a:solidFill>
          <a:latin typeface="Arial" pitchFamily="34" charset="0"/>
        </a:defRPr>
      </a:lvl4pPr>
      <a:lvl5pPr algn="ctr" rtl="0" eaLnBrk="1" fontAlgn="base" hangingPunct="1">
        <a:spcBef>
          <a:spcPct val="0"/>
        </a:spcBef>
        <a:spcAft>
          <a:spcPct val="0"/>
        </a:spcAft>
        <a:defRPr sz="4000" b="1">
          <a:solidFill>
            <a:schemeClr val="tx2"/>
          </a:solidFill>
          <a:latin typeface="Arial" pitchFamily="34" charset="0"/>
        </a:defRPr>
      </a:lvl5pPr>
      <a:lvl6pPr marL="457200" algn="ctr" rtl="0" eaLnBrk="1" fontAlgn="base" hangingPunct="1">
        <a:spcBef>
          <a:spcPct val="0"/>
        </a:spcBef>
        <a:spcAft>
          <a:spcPct val="0"/>
        </a:spcAft>
        <a:defRPr sz="4000" b="1">
          <a:solidFill>
            <a:schemeClr val="tx2"/>
          </a:solidFill>
          <a:latin typeface="Arial" pitchFamily="34" charset="0"/>
        </a:defRPr>
      </a:lvl6pPr>
      <a:lvl7pPr marL="914400" algn="ctr" rtl="0" eaLnBrk="1" fontAlgn="base" hangingPunct="1">
        <a:spcBef>
          <a:spcPct val="0"/>
        </a:spcBef>
        <a:spcAft>
          <a:spcPct val="0"/>
        </a:spcAft>
        <a:defRPr sz="4000" b="1">
          <a:solidFill>
            <a:schemeClr val="tx2"/>
          </a:solidFill>
          <a:latin typeface="Arial" pitchFamily="34" charset="0"/>
        </a:defRPr>
      </a:lvl7pPr>
      <a:lvl8pPr marL="1371600" algn="ctr" rtl="0" eaLnBrk="1" fontAlgn="base" hangingPunct="1">
        <a:spcBef>
          <a:spcPct val="0"/>
        </a:spcBef>
        <a:spcAft>
          <a:spcPct val="0"/>
        </a:spcAft>
        <a:defRPr sz="4000" b="1">
          <a:solidFill>
            <a:schemeClr val="tx2"/>
          </a:solidFill>
          <a:latin typeface="Arial" pitchFamily="34" charset="0"/>
        </a:defRPr>
      </a:lvl8pPr>
      <a:lvl9pPr marL="1828800" algn="ctr" rtl="0" eaLnBrk="1" fontAlgn="base" hangingPunct="1">
        <a:spcBef>
          <a:spcPct val="0"/>
        </a:spcBef>
        <a:spcAft>
          <a:spcPct val="0"/>
        </a:spcAft>
        <a:defRPr sz="4000" b="1">
          <a:solidFill>
            <a:schemeClr val="tx2"/>
          </a:solidFill>
          <a:latin typeface="Arial" pitchFamily="34" charset="0"/>
        </a:defRPr>
      </a:lvl9pPr>
    </p:titleStyle>
    <p:bodyStyle>
      <a:lvl1pPr marL="342900" indent="-342900" algn="l" rtl="0" eaLnBrk="1" fontAlgn="base" hangingPunct="1">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lr>
          <a:schemeClr val="tx2"/>
        </a:buClr>
        <a:buChar char="–"/>
        <a:defRPr sz="2800">
          <a:solidFill>
            <a:schemeClr val="tx1"/>
          </a:solidFill>
          <a:latin typeface="+mn-lt"/>
        </a:defRPr>
      </a:lvl2pPr>
      <a:lvl3pPr marL="1143000" indent="-228600" algn="l" rtl="0" eaLnBrk="1" fontAlgn="base" hangingPunct="1">
        <a:spcBef>
          <a:spcPct val="20000"/>
        </a:spcBef>
        <a:spcAft>
          <a:spcPct val="0"/>
        </a:spcAft>
        <a:buClr>
          <a:schemeClr val="tx2"/>
        </a:buClr>
        <a:buChar char="•"/>
        <a:defRPr sz="2400">
          <a:solidFill>
            <a:schemeClr val="tx1"/>
          </a:solidFill>
          <a:latin typeface="+mn-lt"/>
        </a:defRPr>
      </a:lvl3pPr>
      <a:lvl4pPr marL="1600200" indent="-228600" algn="l" rtl="0" eaLnBrk="1" fontAlgn="base" hangingPunct="1">
        <a:spcBef>
          <a:spcPct val="20000"/>
        </a:spcBef>
        <a:spcAft>
          <a:spcPct val="0"/>
        </a:spcAft>
        <a:buClr>
          <a:schemeClr val="tx2"/>
        </a:buClr>
        <a:buChar char="–"/>
        <a:defRPr sz="2000">
          <a:solidFill>
            <a:schemeClr val="tx1"/>
          </a:solidFill>
          <a:latin typeface="+mn-lt"/>
        </a:defRPr>
      </a:lvl4pPr>
      <a:lvl5pPr marL="2057400" indent="-228600" algn="l" rtl="0" eaLnBrk="1" fontAlgn="base" hangingPunct="1">
        <a:spcBef>
          <a:spcPct val="20000"/>
        </a:spcBef>
        <a:spcAft>
          <a:spcPct val="0"/>
        </a:spcAft>
        <a:buClr>
          <a:schemeClr val="tx2"/>
        </a:buClr>
        <a:buChar char="»"/>
        <a:defRPr sz="2000">
          <a:solidFill>
            <a:schemeClr val="tx1"/>
          </a:solidFill>
          <a:latin typeface="+mn-lt"/>
        </a:defRPr>
      </a:lvl5pPr>
      <a:lvl6pPr marL="2514600" indent="-228600" algn="l" rtl="0" eaLnBrk="1" fontAlgn="base" hangingPunct="1">
        <a:spcBef>
          <a:spcPct val="20000"/>
        </a:spcBef>
        <a:spcAft>
          <a:spcPct val="0"/>
        </a:spcAft>
        <a:buClr>
          <a:schemeClr val="tx2"/>
        </a:buClr>
        <a:buChar char="»"/>
        <a:defRPr sz="2000">
          <a:solidFill>
            <a:schemeClr val="tx1"/>
          </a:solidFill>
          <a:latin typeface="+mn-lt"/>
        </a:defRPr>
      </a:lvl6pPr>
      <a:lvl7pPr marL="2971800" indent="-228600" algn="l" rtl="0" eaLnBrk="1" fontAlgn="base" hangingPunct="1">
        <a:spcBef>
          <a:spcPct val="20000"/>
        </a:spcBef>
        <a:spcAft>
          <a:spcPct val="0"/>
        </a:spcAft>
        <a:buClr>
          <a:schemeClr val="tx2"/>
        </a:buClr>
        <a:buChar char="»"/>
        <a:defRPr sz="2000">
          <a:solidFill>
            <a:schemeClr val="tx1"/>
          </a:solidFill>
          <a:latin typeface="+mn-lt"/>
        </a:defRPr>
      </a:lvl7pPr>
      <a:lvl8pPr marL="3429000" indent="-228600" algn="l" rtl="0" eaLnBrk="1" fontAlgn="base" hangingPunct="1">
        <a:spcBef>
          <a:spcPct val="20000"/>
        </a:spcBef>
        <a:spcAft>
          <a:spcPct val="0"/>
        </a:spcAft>
        <a:buClr>
          <a:schemeClr val="tx2"/>
        </a:buClr>
        <a:buChar char="»"/>
        <a:defRPr sz="2000">
          <a:solidFill>
            <a:schemeClr val="tx1"/>
          </a:solidFill>
          <a:latin typeface="+mn-lt"/>
        </a:defRPr>
      </a:lvl8pPr>
      <a:lvl9pPr marL="3886200" indent="-228600" algn="l" rtl="0" eaLnBrk="1" fontAlgn="base" hangingPunct="1">
        <a:spcBef>
          <a:spcPct val="20000"/>
        </a:spcBef>
        <a:spcAft>
          <a:spcPct val="0"/>
        </a:spcAft>
        <a:buClr>
          <a:schemeClr val="tx2"/>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bwMode="auto">
          <a:xfrm>
            <a:off x="457200" y="1079500"/>
            <a:ext cx="8229600" cy="7651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52227" name="Rectangle 3"/>
          <p:cNvSpPr>
            <a:spLocks noGrp="1" noChangeArrowheads="1"/>
          </p:cNvSpPr>
          <p:nvPr>
            <p:ph type="body" idx="1"/>
          </p:nvPr>
        </p:nvSpPr>
        <p:spPr bwMode="auto">
          <a:xfrm>
            <a:off x="457200" y="1978025"/>
            <a:ext cx="8229600" cy="4318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5" name="Slide Number Placeholder 5"/>
          <p:cNvSpPr>
            <a:spLocks noGrp="1"/>
          </p:cNvSpPr>
          <p:nvPr>
            <p:ph type="sldNum" sz="quarter" idx="4"/>
          </p:nvPr>
        </p:nvSpPr>
        <p:spPr>
          <a:xfrm>
            <a:off x="468313" y="6381750"/>
            <a:ext cx="358775" cy="365125"/>
          </a:xfrm>
          <a:prstGeom prst="rect">
            <a:avLst/>
          </a:prstGeom>
        </p:spPr>
        <p:txBody>
          <a:bodyPr vert="horz" lIns="91440" tIns="45720" rIns="91440" bIns="45720" rtlCol="0" anchor="ctr"/>
          <a:lstStyle>
            <a:lvl1pPr algn="l">
              <a:defRPr sz="1000" smtClean="0">
                <a:solidFill>
                  <a:srgbClr val="FFFFFF">
                    <a:lumMod val="50000"/>
                  </a:srgbClr>
                </a:solidFill>
                <a:effectLst/>
                <a:latin typeface="Arial"/>
              </a:defRPr>
            </a:lvl1pPr>
          </a:lstStyle>
          <a:p>
            <a:pPr>
              <a:defRPr/>
            </a:pPr>
            <a:fld id="{A51A29B5-99F3-4403-AA0C-F090792154E7}" type="slidenum">
              <a:rPr lang="en-US"/>
              <a:pPr>
                <a:defRPr/>
              </a:pPr>
              <a:t>‹#›</a:t>
            </a:fld>
            <a:endParaRPr lang="en-US" dirty="0"/>
          </a:p>
        </p:txBody>
      </p:sp>
      <p:sp>
        <p:nvSpPr>
          <p:cNvPr id="7" name="Footer Placeholder 4"/>
          <p:cNvSpPr>
            <a:spLocks noGrp="1"/>
          </p:cNvSpPr>
          <p:nvPr>
            <p:ph type="ftr" sz="quarter" idx="3"/>
          </p:nvPr>
        </p:nvSpPr>
        <p:spPr>
          <a:xfrm>
            <a:off x="755650" y="6381750"/>
            <a:ext cx="3182938" cy="365125"/>
          </a:xfrm>
          <a:prstGeom prst="rect">
            <a:avLst/>
          </a:prstGeom>
          <a:ln>
            <a:noFill/>
          </a:ln>
        </p:spPr>
        <p:txBody>
          <a:bodyPr vert="horz" lIns="91440" tIns="45720" rIns="91440" bIns="45720" rtlCol="0" anchor="ctr"/>
          <a:lstStyle>
            <a:lvl1pPr algn="l">
              <a:tabLst/>
              <a:defRPr sz="1000" dirty="0" smtClean="0">
                <a:solidFill>
                  <a:srgbClr val="FFFFFF">
                    <a:lumMod val="50000"/>
                  </a:srgbClr>
                </a:solidFill>
                <a:effectLst/>
                <a:latin typeface="Arial"/>
              </a:defRPr>
            </a:lvl1pPr>
          </a:lstStyle>
          <a:p>
            <a:pPr>
              <a:defRPr/>
            </a:pPr>
            <a:r>
              <a:rPr lang="en-US"/>
              <a:t>University of Leicester</a:t>
            </a:r>
          </a:p>
        </p:txBody>
      </p:sp>
    </p:spTree>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3881" r:id="rId12"/>
    <p:sldLayoutId id="2147483882" r:id="rId13"/>
    <p:sldLayoutId id="2147483883" r:id="rId14"/>
    <p:sldLayoutId id="2147483884" r:id="rId15"/>
  </p:sldLayoutIdLst>
  <p:transition spd="med">
    <p:fade/>
  </p:transition>
  <p:timing>
    <p:tnLst>
      <p:par>
        <p:cTn id="1" dur="indefinite" restart="never" nodeType="tmRoot"/>
      </p:par>
    </p:tnLst>
  </p:timing>
  <p:hf sldNum="0" hdr="0" ftr="0" dt="0"/>
  <p:txStyles>
    <p:titleStyle>
      <a:lvl1pPr algn="l" rtl="0" eaLnBrk="1" fontAlgn="base" hangingPunct="1">
        <a:spcBef>
          <a:spcPct val="0"/>
        </a:spcBef>
        <a:spcAft>
          <a:spcPct val="0"/>
        </a:spcAft>
        <a:defRPr sz="3200">
          <a:solidFill>
            <a:schemeClr val="accent1"/>
          </a:solidFill>
          <a:latin typeface="+mj-lt"/>
          <a:ea typeface="+mj-ea"/>
          <a:cs typeface="+mj-cs"/>
        </a:defRPr>
      </a:lvl1pPr>
      <a:lvl2pPr algn="l" rtl="0" eaLnBrk="1" fontAlgn="base" hangingPunct="1">
        <a:spcBef>
          <a:spcPct val="0"/>
        </a:spcBef>
        <a:spcAft>
          <a:spcPct val="0"/>
        </a:spcAft>
        <a:defRPr sz="3200">
          <a:solidFill>
            <a:schemeClr val="accent1"/>
          </a:solidFill>
          <a:latin typeface="Arial" pitchFamily="34" charset="0"/>
        </a:defRPr>
      </a:lvl2pPr>
      <a:lvl3pPr algn="l" rtl="0" eaLnBrk="1" fontAlgn="base" hangingPunct="1">
        <a:spcBef>
          <a:spcPct val="0"/>
        </a:spcBef>
        <a:spcAft>
          <a:spcPct val="0"/>
        </a:spcAft>
        <a:defRPr sz="3200">
          <a:solidFill>
            <a:schemeClr val="accent1"/>
          </a:solidFill>
          <a:latin typeface="Arial" pitchFamily="34" charset="0"/>
        </a:defRPr>
      </a:lvl3pPr>
      <a:lvl4pPr algn="l" rtl="0" eaLnBrk="1" fontAlgn="base" hangingPunct="1">
        <a:spcBef>
          <a:spcPct val="0"/>
        </a:spcBef>
        <a:spcAft>
          <a:spcPct val="0"/>
        </a:spcAft>
        <a:defRPr sz="3200">
          <a:solidFill>
            <a:schemeClr val="accent1"/>
          </a:solidFill>
          <a:latin typeface="Arial" pitchFamily="34" charset="0"/>
        </a:defRPr>
      </a:lvl4pPr>
      <a:lvl5pPr algn="l" rtl="0" eaLnBrk="1" fontAlgn="base" hangingPunct="1">
        <a:spcBef>
          <a:spcPct val="0"/>
        </a:spcBef>
        <a:spcAft>
          <a:spcPct val="0"/>
        </a:spcAft>
        <a:defRPr sz="3200">
          <a:solidFill>
            <a:schemeClr val="accent1"/>
          </a:solidFill>
          <a:latin typeface="Arial" pitchFamily="34" charset="0"/>
        </a:defRPr>
      </a:lvl5pPr>
      <a:lvl6pPr marL="457200" algn="l" rtl="0" eaLnBrk="1" fontAlgn="base" hangingPunct="1">
        <a:spcBef>
          <a:spcPct val="0"/>
        </a:spcBef>
        <a:spcAft>
          <a:spcPct val="0"/>
        </a:spcAft>
        <a:defRPr sz="3600">
          <a:solidFill>
            <a:schemeClr val="bg1"/>
          </a:solidFill>
          <a:latin typeface="Trebuchet MS" pitchFamily="34" charset="0"/>
        </a:defRPr>
      </a:lvl6pPr>
      <a:lvl7pPr marL="914400" algn="l" rtl="0" eaLnBrk="1" fontAlgn="base" hangingPunct="1">
        <a:spcBef>
          <a:spcPct val="0"/>
        </a:spcBef>
        <a:spcAft>
          <a:spcPct val="0"/>
        </a:spcAft>
        <a:defRPr sz="3600">
          <a:solidFill>
            <a:schemeClr val="bg1"/>
          </a:solidFill>
          <a:latin typeface="Trebuchet MS" pitchFamily="34" charset="0"/>
        </a:defRPr>
      </a:lvl7pPr>
      <a:lvl8pPr marL="1371600" algn="l" rtl="0" eaLnBrk="1" fontAlgn="base" hangingPunct="1">
        <a:spcBef>
          <a:spcPct val="0"/>
        </a:spcBef>
        <a:spcAft>
          <a:spcPct val="0"/>
        </a:spcAft>
        <a:defRPr sz="3600">
          <a:solidFill>
            <a:schemeClr val="bg1"/>
          </a:solidFill>
          <a:latin typeface="Trebuchet MS" pitchFamily="34" charset="0"/>
        </a:defRPr>
      </a:lvl8pPr>
      <a:lvl9pPr marL="1828800" algn="l" rtl="0" eaLnBrk="1" fontAlgn="base" hangingPunct="1">
        <a:spcBef>
          <a:spcPct val="0"/>
        </a:spcBef>
        <a:spcAft>
          <a:spcPct val="0"/>
        </a:spcAft>
        <a:defRPr sz="3600">
          <a:solidFill>
            <a:schemeClr val="bg1"/>
          </a:solidFill>
          <a:latin typeface="Trebuchet MS" pitchFamily="34" charset="0"/>
        </a:defRPr>
      </a:lvl9pPr>
    </p:titleStyle>
    <p:bodyStyle>
      <a:lvl1pPr marL="269875" indent="-269875" algn="l" rtl="0" eaLnBrk="1" fontAlgn="base" hangingPunct="1">
        <a:spcBef>
          <a:spcPct val="20000"/>
        </a:spcBef>
        <a:spcAft>
          <a:spcPct val="0"/>
        </a:spcAft>
        <a:buClr>
          <a:schemeClr val="tx1"/>
        </a:buClr>
        <a:buFont typeface="Trebuchet MS" pitchFamily="34" charset="0"/>
        <a:buChar char="•"/>
        <a:defRPr sz="20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a:solidFill>
            <a:schemeClr val="tx1"/>
          </a:solidFill>
          <a:latin typeface="+mn-lt"/>
        </a:defRPr>
      </a:lvl2pPr>
      <a:lvl3pPr marL="1143000" indent="-228600" algn="l" rtl="0" eaLnBrk="1" fontAlgn="base" hangingPunct="1">
        <a:spcBef>
          <a:spcPct val="20000"/>
        </a:spcBef>
        <a:spcAft>
          <a:spcPct val="0"/>
        </a:spcAft>
        <a:buClr>
          <a:schemeClr val="tx1"/>
        </a:buClr>
        <a:buChar char="•"/>
        <a:defRPr>
          <a:solidFill>
            <a:schemeClr val="tx1"/>
          </a:solidFill>
          <a:latin typeface="+mn-lt"/>
        </a:defRPr>
      </a:lvl3pPr>
      <a:lvl4pPr marL="1600200" indent="-228600" algn="l" rtl="0" eaLnBrk="1" fontAlgn="base" hangingPunct="1">
        <a:spcBef>
          <a:spcPct val="20000"/>
        </a:spcBef>
        <a:spcAft>
          <a:spcPct val="0"/>
        </a:spcAft>
        <a:buClr>
          <a:schemeClr val="tx1"/>
        </a:buClr>
        <a:buChar char="–"/>
        <a:defRPr>
          <a:solidFill>
            <a:schemeClr val="tx1"/>
          </a:solidFill>
          <a:latin typeface="+mn-lt"/>
        </a:defRPr>
      </a:lvl4pPr>
      <a:lvl5pPr marL="2057400" indent="-228600" algn="l" rtl="0" eaLnBrk="1" fontAlgn="base" hangingPunct="1">
        <a:spcBef>
          <a:spcPct val="20000"/>
        </a:spcBef>
        <a:spcAft>
          <a:spcPct val="0"/>
        </a:spcAft>
        <a:buClr>
          <a:schemeClr val="tx1"/>
        </a:buClr>
        <a:buChar char="»"/>
        <a:defRPr>
          <a:solidFill>
            <a:schemeClr val="tx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32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532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effectLst/>
                <a:latin typeface="Calibri"/>
              </a:defRPr>
            </a:lvl1pPr>
          </a:lstStyle>
          <a:p>
            <a:pPr>
              <a:defRPr/>
            </a:pPr>
            <a:fld id="{A87701D3-CC2E-4C58-9292-916BD314DA60}" type="datetimeFigureOut">
              <a:rPr lang="en-GB"/>
              <a:pPr>
                <a:defRPr/>
              </a:pPr>
              <a:t>10/12/2016</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effectLst/>
                <a:latin typeface="Calibri"/>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effectLst/>
                <a:latin typeface="Calibri"/>
              </a:defRPr>
            </a:lvl1pPr>
          </a:lstStyle>
          <a:p>
            <a:pPr>
              <a:defRPr/>
            </a:pPr>
            <a:fld id="{43A601C4-05AB-4D4F-89A4-39AF6D04CE11}"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91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sz="1800">
              <a:solidFill>
                <a:prstClr val="black"/>
              </a:solidFill>
              <a:effectLst/>
              <a:latin typeface="Segoe UI Light"/>
            </a:endParaRPr>
          </a:p>
        </p:txBody>
      </p:sp>
      <p:sp>
        <p:nvSpPr>
          <p:cNvPr id="54277" name="Text Placeholder 7"/>
          <p:cNvSpPr>
            <a:spLocks noGrp="1"/>
          </p:cNvSpPr>
          <p:nvPr>
            <p:ph type="body" idx="1"/>
          </p:nvPr>
        </p:nvSpPr>
        <p:spPr bwMode="auto">
          <a:xfrm>
            <a:off x="304800" y="1554163"/>
            <a:ext cx="86868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fontAlgn="auto" latinLnBrk="0" hangingPunct="1">
              <a:spcBef>
                <a:spcPts val="0"/>
              </a:spcBef>
              <a:spcAft>
                <a:spcPts val="0"/>
              </a:spcAft>
              <a:defRPr kumimoji="0" sz="1200" smtClean="0">
                <a:solidFill>
                  <a:srgbClr val="F0A22E">
                    <a:shade val="75000"/>
                  </a:srgbClr>
                </a:solidFill>
                <a:effectLst/>
                <a:latin typeface="Segoe UI Light"/>
              </a:defRPr>
            </a:lvl1pPr>
          </a:lstStyle>
          <a:p>
            <a:pPr>
              <a:defRPr/>
            </a:pPr>
            <a:fld id="{D689DC58-EF58-4EBF-90C7-C7CC1AAA97C9}" type="datetimeFigureOut">
              <a:rPr lang="fr-FR"/>
              <a:pPr>
                <a:defRPr/>
              </a:pPr>
              <a:t>10/12/2016</a:t>
            </a:fld>
            <a:endParaRPr lang="fr-FR"/>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fontAlgn="auto" latinLnBrk="0" hangingPunct="1">
              <a:spcBef>
                <a:spcPts val="0"/>
              </a:spcBef>
              <a:spcAft>
                <a:spcPts val="0"/>
              </a:spcAft>
              <a:defRPr kumimoji="0" sz="1200">
                <a:solidFill>
                  <a:srgbClr val="F0A22E">
                    <a:shade val="75000"/>
                  </a:srgbClr>
                </a:solidFill>
                <a:effectLst/>
                <a:latin typeface="Segoe UI Light"/>
              </a:defRPr>
            </a:lvl1pPr>
          </a:lstStyle>
          <a:p>
            <a:pPr>
              <a:defRPr/>
            </a:pPr>
            <a:endParaRPr lang="fr-FR"/>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fontAlgn="auto" latinLnBrk="0" hangingPunct="1">
              <a:spcBef>
                <a:spcPts val="0"/>
              </a:spcBef>
              <a:spcAft>
                <a:spcPts val="0"/>
              </a:spcAft>
              <a:defRPr kumimoji="0" sz="1200" smtClean="0">
                <a:solidFill>
                  <a:srgbClr val="F0A22E">
                    <a:shade val="75000"/>
                  </a:srgbClr>
                </a:solidFill>
                <a:effectLst/>
                <a:latin typeface="Segoe UI Light"/>
              </a:defRPr>
            </a:lvl1pPr>
          </a:lstStyle>
          <a:p>
            <a:pPr>
              <a:defRPr/>
            </a:pPr>
            <a:fld id="{B1FE0DA6-CBCC-4508-84E8-A6816D1E0FBF}" type="slidenum">
              <a:rPr lang="fr-FR"/>
              <a:pPr>
                <a:defRPr/>
              </a:pPr>
              <a:t>‹#›</a:t>
            </a:fld>
            <a:endParaRPr lang="fr-FR"/>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lang="en-US" smtClean="0"/>
              <a:t>Click to edit Master title style</a:t>
            </a:r>
            <a:endParaRPr lang="en-US"/>
          </a:p>
        </p:txBody>
      </p:sp>
      <p:sp>
        <p:nvSpPr>
          <p:cNvPr id="9" name="Straight Connector 8"/>
          <p:cNvSpPr>
            <a:spLocks noChangeShapeType="1"/>
          </p:cNvSpPr>
          <p:nvPr/>
        </p:nvSpPr>
        <p:spPr bwMode="auto">
          <a:xfrm>
            <a:off x="514350" y="105091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sz="1800">
              <a:solidFill>
                <a:prstClr val="black"/>
              </a:solidFill>
              <a:effectLst/>
              <a:latin typeface="Segoe UI Light"/>
            </a:endParaRPr>
          </a:p>
        </p:txBody>
      </p:sp>
      <p:sp>
        <p:nvSpPr>
          <p:cNvPr id="12" name="Straight Connector 11"/>
          <p:cNvSpPr>
            <a:spLocks noChangeShapeType="1"/>
          </p:cNvSpPr>
          <p:nvPr/>
        </p:nvSpPr>
        <p:spPr bwMode="auto">
          <a:xfrm>
            <a:off x="514350" y="10580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sz="1800">
              <a:solidFill>
                <a:prstClr val="black"/>
              </a:solidFill>
              <a:effectLst/>
              <a:latin typeface="Segoe UI Light"/>
            </a:endParaRPr>
          </a:p>
        </p:txBody>
      </p:sp>
    </p:spTree>
  </p:cSld>
  <p:clrMap bg1="dk1" tx1="lt1" bg2="dk2" tx2="lt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 id="2147483909" r:id="rId12"/>
  </p:sldLayoutIdLst>
  <p:txStyles>
    <p:titleStyle>
      <a:lvl1pPr algn="l" rtl="0" eaLnBrk="1" fontAlgn="base" hangingPunct="1">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1" fontAlgn="base" hangingPunct="1">
        <a:spcBef>
          <a:spcPct val="0"/>
        </a:spcBef>
        <a:spcAft>
          <a:spcPct val="0"/>
        </a:spcAft>
        <a:defRPr sz="3600">
          <a:solidFill>
            <a:schemeClr val="tx2"/>
          </a:solidFill>
          <a:latin typeface="Segoe UI Light" pitchFamily="34" charset="0"/>
        </a:defRPr>
      </a:lvl2pPr>
      <a:lvl3pPr algn="l" rtl="0" eaLnBrk="1" fontAlgn="base" hangingPunct="1">
        <a:spcBef>
          <a:spcPct val="0"/>
        </a:spcBef>
        <a:spcAft>
          <a:spcPct val="0"/>
        </a:spcAft>
        <a:defRPr sz="3600">
          <a:solidFill>
            <a:schemeClr val="tx2"/>
          </a:solidFill>
          <a:latin typeface="Segoe UI Light" pitchFamily="34" charset="0"/>
        </a:defRPr>
      </a:lvl3pPr>
      <a:lvl4pPr algn="l" rtl="0" eaLnBrk="1" fontAlgn="base" hangingPunct="1">
        <a:spcBef>
          <a:spcPct val="0"/>
        </a:spcBef>
        <a:spcAft>
          <a:spcPct val="0"/>
        </a:spcAft>
        <a:defRPr sz="3600">
          <a:solidFill>
            <a:schemeClr val="tx2"/>
          </a:solidFill>
          <a:latin typeface="Segoe UI Light" pitchFamily="34" charset="0"/>
        </a:defRPr>
      </a:lvl4pPr>
      <a:lvl5pPr algn="l" rtl="0" eaLnBrk="1" fontAlgn="base" hangingPunct="1">
        <a:spcBef>
          <a:spcPct val="0"/>
        </a:spcBef>
        <a:spcAft>
          <a:spcPct val="0"/>
        </a:spcAft>
        <a:defRPr sz="3600">
          <a:solidFill>
            <a:schemeClr val="tx2"/>
          </a:solidFill>
          <a:latin typeface="Segoe UI Light" pitchFamily="34" charset="0"/>
        </a:defRPr>
      </a:lvl5pPr>
      <a:lvl6pPr marL="457200" algn="l" rtl="0" eaLnBrk="1" fontAlgn="base" hangingPunct="1">
        <a:spcBef>
          <a:spcPct val="0"/>
        </a:spcBef>
        <a:spcAft>
          <a:spcPct val="0"/>
        </a:spcAft>
        <a:defRPr sz="3600">
          <a:solidFill>
            <a:schemeClr val="tx2"/>
          </a:solidFill>
          <a:latin typeface="Segoe UI Light" pitchFamily="34" charset="0"/>
        </a:defRPr>
      </a:lvl6pPr>
      <a:lvl7pPr marL="914400" algn="l" rtl="0" eaLnBrk="1" fontAlgn="base" hangingPunct="1">
        <a:spcBef>
          <a:spcPct val="0"/>
        </a:spcBef>
        <a:spcAft>
          <a:spcPct val="0"/>
        </a:spcAft>
        <a:defRPr sz="3600">
          <a:solidFill>
            <a:schemeClr val="tx2"/>
          </a:solidFill>
          <a:latin typeface="Segoe UI Light" pitchFamily="34" charset="0"/>
        </a:defRPr>
      </a:lvl7pPr>
      <a:lvl8pPr marL="1371600" algn="l" rtl="0" eaLnBrk="1" fontAlgn="base" hangingPunct="1">
        <a:spcBef>
          <a:spcPct val="0"/>
        </a:spcBef>
        <a:spcAft>
          <a:spcPct val="0"/>
        </a:spcAft>
        <a:defRPr sz="3600">
          <a:solidFill>
            <a:schemeClr val="tx2"/>
          </a:solidFill>
          <a:latin typeface="Segoe UI Light" pitchFamily="34" charset="0"/>
        </a:defRPr>
      </a:lvl8pPr>
      <a:lvl9pPr marL="1828800" algn="l" rtl="0" eaLnBrk="1" fontAlgn="base" hangingPunct="1">
        <a:spcBef>
          <a:spcPct val="0"/>
        </a:spcBef>
        <a:spcAft>
          <a:spcPct val="0"/>
        </a:spcAft>
        <a:defRPr sz="3600">
          <a:solidFill>
            <a:schemeClr val="tx2"/>
          </a:solidFill>
          <a:latin typeface="Segoe UI Light" pitchFamily="34" charset="0"/>
        </a:defRPr>
      </a:lvl9pPr>
    </p:titleStyle>
    <p:bodyStyle>
      <a:lvl1pPr marL="342900" indent="-342900" algn="l" rtl="0" eaLnBrk="1" fontAlgn="base" hangingPunct="1">
        <a:spcBef>
          <a:spcPct val="20000"/>
        </a:spcBef>
        <a:spcAft>
          <a:spcPct val="0"/>
        </a:spcAft>
        <a:buClr>
          <a:schemeClr val="accent1"/>
        </a:buClr>
        <a:buSzPct val="70000"/>
        <a:buFont typeface="Wingdings 2" pitchFamily="18" charset="2"/>
        <a:buChar char=""/>
        <a:defRPr sz="3200" kern="1200">
          <a:solidFill>
            <a:schemeClr val="tx2"/>
          </a:solidFill>
          <a:latin typeface="+mn-lt"/>
          <a:ea typeface="+mn-ea"/>
          <a:cs typeface="+mn-cs"/>
        </a:defRPr>
      </a:lvl1pPr>
      <a:lvl2pPr marL="742950" indent="-285750" algn="l" rtl="0" eaLnBrk="1" fontAlgn="base" hangingPunct="1">
        <a:spcBef>
          <a:spcPct val="20000"/>
        </a:spcBef>
        <a:spcAft>
          <a:spcPct val="0"/>
        </a:spcAft>
        <a:buClr>
          <a:schemeClr val="accent1"/>
        </a:buClr>
        <a:buSzPct val="70000"/>
        <a:buFont typeface="Wingdings 2" pitchFamily="18" charset="2"/>
        <a:buChar char=""/>
        <a:defRPr sz="2800" kern="1200">
          <a:solidFill>
            <a:schemeClr val="tx2"/>
          </a:solidFill>
          <a:latin typeface="+mn-lt"/>
          <a:ea typeface="+mn-ea"/>
          <a:cs typeface="+mn-cs"/>
        </a:defRPr>
      </a:lvl2pPr>
      <a:lvl3pPr marL="1143000" indent="-228600" algn="l" rtl="0" eaLnBrk="1" fontAlgn="base" hangingPunct="1">
        <a:spcBef>
          <a:spcPct val="20000"/>
        </a:spcBef>
        <a:spcAft>
          <a:spcPct val="0"/>
        </a:spcAft>
        <a:buClr>
          <a:schemeClr val="accent1"/>
        </a:buClr>
        <a:buSzPct val="70000"/>
        <a:buFont typeface="Wingdings 2" pitchFamily="18" charset="2"/>
        <a:buChar char=""/>
        <a:defRPr sz="2400" kern="1200">
          <a:solidFill>
            <a:schemeClr val="tx2"/>
          </a:solidFill>
          <a:latin typeface="+mn-lt"/>
          <a:ea typeface="+mn-ea"/>
          <a:cs typeface="+mn-cs"/>
        </a:defRPr>
      </a:lvl3pPr>
      <a:lvl4pPr marL="1600200" indent="-228600" algn="l" rtl="0" eaLnBrk="1" fontAlgn="base" hangingPunct="1">
        <a:spcBef>
          <a:spcPct val="20000"/>
        </a:spcBef>
        <a:spcAft>
          <a:spcPct val="0"/>
        </a:spcAft>
        <a:buClr>
          <a:schemeClr val="accent1"/>
        </a:buClr>
        <a:buSzPct val="70000"/>
        <a:buFont typeface="Wingdings 2" pitchFamily="18" charset="2"/>
        <a:buChar char=""/>
        <a:defRPr sz="2000" kern="1200">
          <a:solidFill>
            <a:schemeClr val="tx2"/>
          </a:solidFill>
          <a:latin typeface="+mn-lt"/>
          <a:ea typeface="+mn-ea"/>
          <a:cs typeface="+mn-cs"/>
        </a:defRPr>
      </a:lvl4pPr>
      <a:lvl5pPr marL="2057400" indent="-228600" algn="l" rtl="0" eaLnBrk="1" fontAlgn="base" hangingPunct="1">
        <a:spcBef>
          <a:spcPct val="20000"/>
        </a:spcBef>
        <a:spcAft>
          <a:spcPct val="0"/>
        </a:spcAft>
        <a:buClr>
          <a:schemeClr val="accent1"/>
        </a:buClr>
        <a:buSzPct val="60000"/>
        <a:buFont typeface="Wingdings 2" pitchFamily="18" charset="2"/>
        <a:buChar char=""/>
        <a:defRPr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shadeToTitle="1">
        <a:gradFill rotWithShape="0">
          <a:gsLst>
            <a:gs pos="0">
              <a:srgbClr val="000066"/>
            </a:gs>
            <a:gs pos="100000">
              <a:srgbClr val="00002E"/>
            </a:gs>
          </a:gsLst>
          <a:path path="shape">
            <a:fillToRect l="50000" t="50000" r="50000" b="50000"/>
          </a:path>
        </a:gra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5529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effectLst/>
                <a:latin typeface="+mn-lt"/>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effectLst/>
                <a:latin typeface="+mn-lt"/>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effectLst/>
                <a:latin typeface="+mn-lt"/>
              </a:defRPr>
            </a:lvl1pPr>
          </a:lstStyle>
          <a:p>
            <a:pPr>
              <a:defRPr/>
            </a:pPr>
            <a:fld id="{B3211DB0-09FE-41A1-890E-F018E71798B2}"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 id="2147483922" r:id="rId12"/>
    <p:sldLayoutId id="2147483923" r:id="rId13"/>
    <p:sldLayoutId id="2147483924" r:id="rId14"/>
    <p:sldLayoutId id="2147483925" r:id="rId15"/>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4098" name="Rectangle 2"/>
          <p:cNvSpPr>
            <a:spLocks noChangeArrowheads="1"/>
          </p:cNvSpPr>
          <p:nvPr/>
        </p:nvSpPr>
        <p:spPr bwMode="auto">
          <a:xfrm>
            <a:off x="128588" y="119063"/>
            <a:ext cx="8518525" cy="1082675"/>
          </a:xfrm>
          <a:prstGeom prst="rect">
            <a:avLst/>
          </a:prstGeom>
          <a:noFill/>
          <a:ln w="3175" algn="ctr">
            <a:noFill/>
            <a:miter lim="800000"/>
            <a:headEnd/>
            <a:tailEnd/>
          </a:ln>
          <a:effectLst/>
        </p:spPr>
        <p:txBody>
          <a:bodyPr wrap="none" lIns="92075" tIns="46038" rIns="92075" bIns="46038" anchor="ctr"/>
          <a:lstStyle/>
          <a:p>
            <a:pPr algn="ctr">
              <a:spcBef>
                <a:spcPct val="20000"/>
              </a:spcBef>
              <a:defRPr/>
            </a:pPr>
            <a:endParaRPr lang="en-US" sz="2400" b="1">
              <a:solidFill>
                <a:schemeClr val="tx1"/>
              </a:solidFill>
              <a:effectLst/>
              <a:latin typeface="Lucida Sans Unicode" pitchFamily="34" charset="0"/>
              <a:cs typeface="Arial" charset="0"/>
            </a:endParaRPr>
          </a:p>
        </p:txBody>
      </p:sp>
      <p:sp>
        <p:nvSpPr>
          <p:cNvPr id="37891" name="Rectangle 3"/>
          <p:cNvSpPr>
            <a:spLocks noGrp="1" noChangeArrowheads="1"/>
          </p:cNvSpPr>
          <p:nvPr>
            <p:ph type="body" idx="1"/>
          </p:nvPr>
        </p:nvSpPr>
        <p:spPr bwMode="auto">
          <a:xfrm>
            <a:off x="723900" y="1666875"/>
            <a:ext cx="80518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p>
        </p:txBody>
      </p:sp>
      <p:sp>
        <p:nvSpPr>
          <p:cNvPr id="37892" name="Rectangle 4"/>
          <p:cNvSpPr>
            <a:spLocks noGrp="1" noChangeArrowheads="1"/>
          </p:cNvSpPr>
          <p:nvPr>
            <p:ph type="title"/>
          </p:nvPr>
        </p:nvSpPr>
        <p:spPr bwMode="auto">
          <a:xfrm>
            <a:off x="406400" y="400050"/>
            <a:ext cx="6805613" cy="5032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p>
            <a:pPr lvl="0"/>
            <a:r>
              <a:rPr lang="en-US" smtClean="0"/>
              <a:t>Cliquez et modifiez le titre</a:t>
            </a:r>
          </a:p>
        </p:txBody>
      </p:sp>
      <p:sp>
        <p:nvSpPr>
          <p:cNvPr id="4101" name="Rectangle 5"/>
          <p:cNvSpPr>
            <a:spLocks noChangeArrowheads="1"/>
          </p:cNvSpPr>
          <p:nvPr/>
        </p:nvSpPr>
        <p:spPr bwMode="auto">
          <a:xfrm>
            <a:off x="360363" y="6521450"/>
            <a:ext cx="8518525" cy="242888"/>
          </a:xfrm>
          <a:prstGeom prst="rect">
            <a:avLst/>
          </a:prstGeom>
          <a:noFill/>
          <a:ln w="3175" algn="ctr">
            <a:noFill/>
            <a:miter lim="800000"/>
            <a:headEnd/>
            <a:tailEnd/>
          </a:ln>
          <a:effectLst/>
        </p:spPr>
        <p:txBody>
          <a:bodyPr wrap="none" lIns="92075" tIns="46038" rIns="92075" bIns="46038" anchor="ctr"/>
          <a:lstStyle/>
          <a:p>
            <a:pPr algn="ctr">
              <a:spcBef>
                <a:spcPct val="20000"/>
              </a:spcBef>
              <a:defRPr/>
            </a:pPr>
            <a:endParaRPr lang="en-US" sz="2400" b="1">
              <a:solidFill>
                <a:schemeClr val="tx1"/>
              </a:solidFill>
              <a:effectLst/>
              <a:latin typeface="Lucida Sans Unicode" pitchFamily="34" charset="0"/>
              <a:cs typeface="Arial" charset="0"/>
            </a:endParaRPr>
          </a:p>
        </p:txBody>
      </p:sp>
      <p:sp>
        <p:nvSpPr>
          <p:cNvPr id="4102" name="Rectangle 6"/>
          <p:cNvSpPr>
            <a:spLocks noGrp="1" noChangeArrowheads="1"/>
          </p:cNvSpPr>
          <p:nvPr>
            <p:ph type="dt" sz="half" idx="2"/>
          </p:nvPr>
        </p:nvSpPr>
        <p:spPr bwMode="auto">
          <a:xfrm>
            <a:off x="511175" y="6540500"/>
            <a:ext cx="2924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20000"/>
              </a:spcBef>
              <a:defRPr sz="1000" b="1">
                <a:solidFill>
                  <a:srgbClr val="DDDDDD"/>
                </a:solidFill>
                <a:effectLst/>
                <a:latin typeface="+mn-lt"/>
                <a:cs typeface="Arial" charset="0"/>
              </a:defRPr>
            </a:lvl1pPr>
          </a:lstStyle>
          <a:p>
            <a:pPr>
              <a:defRPr/>
            </a:pPr>
            <a:r>
              <a:rPr lang="en-US"/>
              <a:t>Syntax – Mar 08, 2007 </a:t>
            </a:r>
          </a:p>
        </p:txBody>
      </p:sp>
      <p:sp>
        <p:nvSpPr>
          <p:cNvPr id="4103" name="Rectangle 7"/>
          <p:cNvSpPr>
            <a:spLocks noGrp="1" noChangeArrowheads="1"/>
          </p:cNvSpPr>
          <p:nvPr>
            <p:ph type="ftr" sz="quarter" idx="3"/>
          </p:nvPr>
        </p:nvSpPr>
        <p:spPr bwMode="auto">
          <a:xfrm>
            <a:off x="5791200" y="65500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20000"/>
              </a:spcBef>
              <a:defRPr sz="1000" b="1">
                <a:solidFill>
                  <a:srgbClr val="DDDDDD"/>
                </a:solidFill>
                <a:effectLst/>
                <a:latin typeface="+mn-lt"/>
                <a:cs typeface="Arial" charset="0"/>
              </a:defRPr>
            </a:lvl1pPr>
          </a:lstStyle>
          <a:p>
            <a:pPr>
              <a:defRPr/>
            </a:pPr>
            <a:fld id="{8C096DF0-9DC4-4AAF-A774-85D7AEADA82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ransition>
    <p:wipe dir="r"/>
  </p:transition>
  <p:timing>
    <p:tnLst>
      <p:par>
        <p:cTn id="1" dur="indefinite" restart="never" nodeType="tmRoot"/>
      </p:par>
    </p:tnLst>
  </p:timing>
  <p:hf sldNum="0" hdr="0"/>
  <p:txStyles>
    <p:titleStyle>
      <a:lvl1pPr algn="l" rtl="0" eaLnBrk="1" fontAlgn="base" hangingPunct="1">
        <a:lnSpc>
          <a:spcPct val="90000"/>
        </a:lnSpc>
        <a:spcBef>
          <a:spcPct val="0"/>
        </a:spcBef>
        <a:spcAft>
          <a:spcPct val="0"/>
        </a:spcAft>
        <a:defRPr sz="3000">
          <a:solidFill>
            <a:srgbClr val="DDDDDD"/>
          </a:solidFill>
          <a:latin typeface="+mj-lt"/>
          <a:ea typeface="+mj-ea"/>
          <a:cs typeface="+mj-cs"/>
        </a:defRPr>
      </a:lvl1pPr>
      <a:lvl2pPr algn="l" rtl="0" eaLnBrk="1" fontAlgn="base" hangingPunct="1">
        <a:lnSpc>
          <a:spcPct val="90000"/>
        </a:lnSpc>
        <a:spcBef>
          <a:spcPct val="0"/>
        </a:spcBef>
        <a:spcAft>
          <a:spcPct val="0"/>
        </a:spcAft>
        <a:defRPr sz="3000">
          <a:solidFill>
            <a:srgbClr val="DDDDDD"/>
          </a:solidFill>
          <a:latin typeface="Lucida Sans Unicode" pitchFamily="34" charset="0"/>
        </a:defRPr>
      </a:lvl2pPr>
      <a:lvl3pPr algn="l" rtl="0" eaLnBrk="1" fontAlgn="base" hangingPunct="1">
        <a:lnSpc>
          <a:spcPct val="90000"/>
        </a:lnSpc>
        <a:spcBef>
          <a:spcPct val="0"/>
        </a:spcBef>
        <a:spcAft>
          <a:spcPct val="0"/>
        </a:spcAft>
        <a:defRPr sz="3000">
          <a:solidFill>
            <a:srgbClr val="DDDDDD"/>
          </a:solidFill>
          <a:latin typeface="Lucida Sans Unicode" pitchFamily="34" charset="0"/>
        </a:defRPr>
      </a:lvl3pPr>
      <a:lvl4pPr algn="l" rtl="0" eaLnBrk="1" fontAlgn="base" hangingPunct="1">
        <a:lnSpc>
          <a:spcPct val="90000"/>
        </a:lnSpc>
        <a:spcBef>
          <a:spcPct val="0"/>
        </a:spcBef>
        <a:spcAft>
          <a:spcPct val="0"/>
        </a:spcAft>
        <a:defRPr sz="3000">
          <a:solidFill>
            <a:srgbClr val="DDDDDD"/>
          </a:solidFill>
          <a:latin typeface="Lucida Sans Unicode" pitchFamily="34" charset="0"/>
        </a:defRPr>
      </a:lvl4pPr>
      <a:lvl5pPr algn="l" rtl="0" eaLnBrk="1" fontAlgn="base" hangingPunct="1">
        <a:lnSpc>
          <a:spcPct val="90000"/>
        </a:lnSpc>
        <a:spcBef>
          <a:spcPct val="0"/>
        </a:spcBef>
        <a:spcAft>
          <a:spcPct val="0"/>
        </a:spcAft>
        <a:defRPr sz="3000">
          <a:solidFill>
            <a:srgbClr val="DDDDDD"/>
          </a:solidFill>
          <a:latin typeface="Lucida Sans Unicode" pitchFamily="34" charset="0"/>
        </a:defRPr>
      </a:lvl5pPr>
      <a:lvl6pPr marL="457200" algn="l" rtl="0" eaLnBrk="1" fontAlgn="base" hangingPunct="1">
        <a:lnSpc>
          <a:spcPct val="90000"/>
        </a:lnSpc>
        <a:spcBef>
          <a:spcPct val="0"/>
        </a:spcBef>
        <a:spcAft>
          <a:spcPct val="0"/>
        </a:spcAft>
        <a:defRPr sz="3000">
          <a:solidFill>
            <a:srgbClr val="DDDDDD"/>
          </a:solidFill>
          <a:latin typeface="Lucida Sans Unicode" pitchFamily="34" charset="0"/>
        </a:defRPr>
      </a:lvl6pPr>
      <a:lvl7pPr marL="914400" algn="l" rtl="0" eaLnBrk="1" fontAlgn="base" hangingPunct="1">
        <a:lnSpc>
          <a:spcPct val="90000"/>
        </a:lnSpc>
        <a:spcBef>
          <a:spcPct val="0"/>
        </a:spcBef>
        <a:spcAft>
          <a:spcPct val="0"/>
        </a:spcAft>
        <a:defRPr sz="3000">
          <a:solidFill>
            <a:srgbClr val="DDDDDD"/>
          </a:solidFill>
          <a:latin typeface="Lucida Sans Unicode" pitchFamily="34" charset="0"/>
        </a:defRPr>
      </a:lvl7pPr>
      <a:lvl8pPr marL="1371600" algn="l" rtl="0" eaLnBrk="1" fontAlgn="base" hangingPunct="1">
        <a:lnSpc>
          <a:spcPct val="90000"/>
        </a:lnSpc>
        <a:spcBef>
          <a:spcPct val="0"/>
        </a:spcBef>
        <a:spcAft>
          <a:spcPct val="0"/>
        </a:spcAft>
        <a:defRPr sz="3000">
          <a:solidFill>
            <a:srgbClr val="DDDDDD"/>
          </a:solidFill>
          <a:latin typeface="Lucida Sans Unicode" pitchFamily="34" charset="0"/>
        </a:defRPr>
      </a:lvl8pPr>
      <a:lvl9pPr marL="1828800" algn="l" rtl="0" eaLnBrk="1" fontAlgn="base" hangingPunct="1">
        <a:lnSpc>
          <a:spcPct val="90000"/>
        </a:lnSpc>
        <a:spcBef>
          <a:spcPct val="0"/>
        </a:spcBef>
        <a:spcAft>
          <a:spcPct val="0"/>
        </a:spcAft>
        <a:defRPr sz="3000">
          <a:solidFill>
            <a:srgbClr val="DDDDDD"/>
          </a:solidFill>
          <a:latin typeface="Lucida Sans Unicode" pitchFamily="34" charset="0"/>
        </a:defRPr>
      </a:lvl9pPr>
    </p:titleStyle>
    <p:bodyStyle>
      <a:lvl1pPr marL="284163" indent="-284163" algn="l" rtl="0" eaLnBrk="1" fontAlgn="base" hangingPunct="1">
        <a:lnSpc>
          <a:spcPct val="95000"/>
        </a:lnSpc>
        <a:spcBef>
          <a:spcPct val="45000"/>
        </a:spcBef>
        <a:spcAft>
          <a:spcPct val="20000"/>
        </a:spcAft>
        <a:buClr>
          <a:schemeClr val="accent2"/>
        </a:buClr>
        <a:buSzPct val="70000"/>
        <a:buBlip>
          <a:blip r:embed="rId14"/>
        </a:buBlip>
        <a:defRPr sz="2800">
          <a:solidFill>
            <a:srgbClr val="DDDDDD"/>
          </a:solidFill>
          <a:latin typeface="+mn-lt"/>
          <a:ea typeface="+mn-ea"/>
          <a:cs typeface="+mn-cs"/>
        </a:defRPr>
      </a:lvl1pPr>
      <a:lvl2pPr marL="685800" indent="-287338" algn="l" rtl="0" eaLnBrk="1" fontAlgn="base" hangingPunct="1">
        <a:spcBef>
          <a:spcPct val="10000"/>
        </a:spcBef>
        <a:spcAft>
          <a:spcPct val="30000"/>
        </a:spcAft>
        <a:buClr>
          <a:srgbClr val="CBC4FE"/>
        </a:buClr>
        <a:buSzPct val="75000"/>
        <a:buFont typeface="Lucida Sans Unicode" pitchFamily="34" charset="0"/>
        <a:buBlip>
          <a:blip r:embed="rId15"/>
        </a:buBlip>
        <a:defRPr sz="2400">
          <a:solidFill>
            <a:srgbClr val="DDDDDD"/>
          </a:solidFill>
          <a:latin typeface="+mn-lt"/>
        </a:defRPr>
      </a:lvl2pPr>
      <a:lvl3pPr marL="1033463" indent="-171450" algn="l" rtl="0" eaLnBrk="1" fontAlgn="base" hangingPunct="1">
        <a:spcBef>
          <a:spcPct val="20000"/>
        </a:spcBef>
        <a:spcAft>
          <a:spcPct val="0"/>
        </a:spcAft>
        <a:buClr>
          <a:srgbClr val="CBC4FE"/>
        </a:buClr>
        <a:buBlip>
          <a:blip r:embed="rId16"/>
        </a:buBlip>
        <a:defRPr sz="2000">
          <a:solidFill>
            <a:srgbClr val="DDDDDD"/>
          </a:solidFill>
          <a:latin typeface="+mn-lt"/>
        </a:defRPr>
      </a:lvl3pPr>
      <a:lvl4pPr marL="1600200" indent="-228600" algn="l" rtl="0" eaLnBrk="1" fontAlgn="base" hangingPunct="1">
        <a:spcBef>
          <a:spcPct val="20000"/>
        </a:spcBef>
        <a:spcAft>
          <a:spcPct val="0"/>
        </a:spcAft>
        <a:buClr>
          <a:srgbClr val="CBC4FE"/>
        </a:buClr>
        <a:buChar char="–"/>
        <a:defRPr sz="2000">
          <a:solidFill>
            <a:srgbClr val="F6F3E9"/>
          </a:solidFill>
          <a:latin typeface="+mn-lt"/>
        </a:defRPr>
      </a:lvl4pPr>
      <a:lvl5pPr marL="2057400" indent="-228600" algn="l" rtl="0" eaLnBrk="1" fontAlgn="base" hangingPunct="1">
        <a:spcBef>
          <a:spcPct val="20000"/>
        </a:spcBef>
        <a:spcAft>
          <a:spcPct val="0"/>
        </a:spcAft>
        <a:buClr>
          <a:srgbClr val="CBC4FE"/>
        </a:buClr>
        <a:buChar char="»"/>
        <a:defRPr sz="2000">
          <a:solidFill>
            <a:srgbClr val="F6F3E9"/>
          </a:solidFill>
          <a:latin typeface="+mn-lt"/>
        </a:defRPr>
      </a:lvl5pPr>
      <a:lvl6pPr marL="2514600" indent="-228600" algn="l" rtl="0" eaLnBrk="1" fontAlgn="base" hangingPunct="1">
        <a:spcBef>
          <a:spcPct val="20000"/>
        </a:spcBef>
        <a:spcAft>
          <a:spcPct val="0"/>
        </a:spcAft>
        <a:buClr>
          <a:srgbClr val="CBC4FE"/>
        </a:buClr>
        <a:buChar char="»"/>
        <a:defRPr sz="2000">
          <a:solidFill>
            <a:srgbClr val="F6F3E9"/>
          </a:solidFill>
          <a:latin typeface="+mn-lt"/>
        </a:defRPr>
      </a:lvl6pPr>
      <a:lvl7pPr marL="2971800" indent="-228600" algn="l" rtl="0" eaLnBrk="1" fontAlgn="base" hangingPunct="1">
        <a:spcBef>
          <a:spcPct val="20000"/>
        </a:spcBef>
        <a:spcAft>
          <a:spcPct val="0"/>
        </a:spcAft>
        <a:buClr>
          <a:srgbClr val="CBC4FE"/>
        </a:buClr>
        <a:buChar char="»"/>
        <a:defRPr sz="2000">
          <a:solidFill>
            <a:srgbClr val="F6F3E9"/>
          </a:solidFill>
          <a:latin typeface="+mn-lt"/>
        </a:defRPr>
      </a:lvl7pPr>
      <a:lvl8pPr marL="3429000" indent="-228600" algn="l" rtl="0" eaLnBrk="1" fontAlgn="base" hangingPunct="1">
        <a:spcBef>
          <a:spcPct val="20000"/>
        </a:spcBef>
        <a:spcAft>
          <a:spcPct val="0"/>
        </a:spcAft>
        <a:buClr>
          <a:srgbClr val="CBC4FE"/>
        </a:buClr>
        <a:buChar char="»"/>
        <a:defRPr sz="2000">
          <a:solidFill>
            <a:srgbClr val="F6F3E9"/>
          </a:solidFill>
          <a:latin typeface="+mn-lt"/>
        </a:defRPr>
      </a:lvl8pPr>
      <a:lvl9pPr marL="3886200" indent="-228600" algn="l" rtl="0" eaLnBrk="1" fontAlgn="base" hangingPunct="1">
        <a:spcBef>
          <a:spcPct val="20000"/>
        </a:spcBef>
        <a:spcAft>
          <a:spcPct val="0"/>
        </a:spcAft>
        <a:buClr>
          <a:srgbClr val="CBC4FE"/>
        </a:buClr>
        <a:buChar char="»"/>
        <a:defRPr sz="2000">
          <a:solidFill>
            <a:srgbClr val="F6F3E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shadeToTitle="1">
        <a:gradFill rotWithShape="0">
          <a:gsLst>
            <a:gs pos="0">
              <a:srgbClr val="000066"/>
            </a:gs>
            <a:gs pos="100000">
              <a:srgbClr val="00002E"/>
            </a:gs>
          </a:gsLst>
          <a:path path="shape">
            <a:fillToRect l="50000" t="50000" r="50000" b="50000"/>
          </a:path>
        </a:gra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5632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solidFill>
                  <a:srgbClr val="000000"/>
                </a:solidFill>
                <a:effectLst/>
                <a:latin typeface="+mn-lt"/>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solidFill>
                  <a:srgbClr val="000000"/>
                </a:solidFill>
                <a:effectLst/>
                <a:latin typeface="+mn-lt"/>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000000"/>
                </a:solidFill>
                <a:effectLst/>
                <a:latin typeface="+mn-lt"/>
              </a:defRPr>
            </a:lvl1pPr>
          </a:lstStyle>
          <a:p>
            <a:pPr>
              <a:defRPr/>
            </a:pPr>
            <a:fld id="{CA7C20A5-D127-476F-89F4-B812E1F23568}"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 id="2147483938" r:id="rId12"/>
    <p:sldLayoutId id="2147483939" r:id="rId13"/>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rgbClr val="000066"/>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36" tIns="45718" rIns="91436" bIns="45718" numCol="1" anchor="ctr" anchorCtr="0" compatLnSpc="1">
            <a:prstTxWarp prst="textNoShape">
              <a:avLst/>
            </a:prstTxWarp>
          </a:bodyPr>
          <a:lstStyle/>
          <a:p>
            <a:pPr lvl="0"/>
            <a:r>
              <a:rPr lang="en-US" smtClean="0"/>
              <a:t>Click to edit Master title style</a:t>
            </a:r>
            <a:endParaRPr lang="en-GB" smtClean="0"/>
          </a:p>
        </p:txBody>
      </p:sp>
      <p:sp>
        <p:nvSpPr>
          <p:cNvPr id="5734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fontAlgn="auto">
              <a:spcBef>
                <a:spcPts val="0"/>
              </a:spcBef>
              <a:spcAft>
                <a:spcPts val="0"/>
              </a:spcAft>
              <a:defRPr sz="1400" b="0">
                <a:solidFill>
                  <a:srgbClr val="000000"/>
                </a:solidFill>
                <a:effectLst/>
                <a:latin typeface="Arial" charset="0"/>
                <a:cs typeface="Arial" charset="0"/>
              </a:defRPr>
            </a:lvl1pPr>
          </a:lstStyle>
          <a:p>
            <a:pPr>
              <a:defRPr/>
            </a:pPr>
            <a:endParaRPr lang="en-GB"/>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ctr" fontAlgn="auto">
              <a:spcBef>
                <a:spcPts val="0"/>
              </a:spcBef>
              <a:spcAft>
                <a:spcPts val="0"/>
              </a:spcAft>
              <a:defRPr sz="1400" b="0">
                <a:solidFill>
                  <a:srgbClr val="000000"/>
                </a:solidFill>
                <a:effectLst/>
                <a:latin typeface="Arial" charset="0"/>
                <a:cs typeface="Arial"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r" fontAlgn="auto">
              <a:spcBef>
                <a:spcPts val="0"/>
              </a:spcBef>
              <a:spcAft>
                <a:spcPts val="0"/>
              </a:spcAft>
              <a:defRPr sz="1400" b="0">
                <a:solidFill>
                  <a:srgbClr val="000000"/>
                </a:solidFill>
                <a:effectLst/>
                <a:latin typeface="Arial" charset="0"/>
                <a:cs typeface="Arial" charset="0"/>
              </a:defRPr>
            </a:lvl1pPr>
          </a:lstStyle>
          <a:p>
            <a:pPr>
              <a:defRPr/>
            </a:pPr>
            <a:fld id="{2E95D24A-822E-4F30-A1FB-58858AEAB1CB}"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cs typeface="Arial" charset="0"/>
        </a:defRPr>
      </a:lvl2pPr>
      <a:lvl3pPr algn="ctr" rtl="0" eaLnBrk="1" fontAlgn="base" hangingPunct="1">
        <a:spcBef>
          <a:spcPct val="0"/>
        </a:spcBef>
        <a:spcAft>
          <a:spcPct val="0"/>
        </a:spcAft>
        <a:defRPr sz="4400">
          <a:solidFill>
            <a:schemeClr val="tx2"/>
          </a:solidFill>
          <a:latin typeface="Arial" charset="0"/>
          <a:cs typeface="Arial" charset="0"/>
        </a:defRPr>
      </a:lvl3pPr>
      <a:lvl4pPr algn="ctr" rtl="0" eaLnBrk="1" fontAlgn="base" hangingPunct="1">
        <a:spcBef>
          <a:spcPct val="0"/>
        </a:spcBef>
        <a:spcAft>
          <a:spcPct val="0"/>
        </a:spcAft>
        <a:defRPr sz="4400">
          <a:solidFill>
            <a:schemeClr val="tx2"/>
          </a:solidFill>
          <a:latin typeface="Arial" charset="0"/>
          <a:cs typeface="Arial" charset="0"/>
        </a:defRPr>
      </a:lvl4pPr>
      <a:lvl5pPr algn="ctr" rtl="0" eaLnBrk="1" fontAlgn="base" hangingPunct="1">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rgbClr val="000058"/>
        </a:solidFill>
        <a:effectLst/>
      </p:bgPr>
    </p:bg>
    <p:spTree>
      <p:nvGrpSpPr>
        <p:cNvPr id="1" name=""/>
        <p:cNvGrpSpPr/>
        <p:nvPr/>
      </p:nvGrpSpPr>
      <p:grpSpPr>
        <a:xfrm>
          <a:off x="0" y="0"/>
          <a:ext cx="0" cy="0"/>
          <a:chOff x="0" y="0"/>
          <a:chExt cx="0" cy="0"/>
        </a:xfrm>
      </p:grpSpPr>
      <p:sp>
        <p:nvSpPr>
          <p:cNvPr id="58370" name="Rectangle 3"/>
          <p:cNvSpPr>
            <a:spLocks noGrp="1" noChangeArrowheads="1"/>
          </p:cNvSpPr>
          <p:nvPr>
            <p:ph type="body" idx="1"/>
          </p:nvPr>
        </p:nvSpPr>
        <p:spPr bwMode="auto">
          <a:xfrm>
            <a:off x="485775" y="1006475"/>
            <a:ext cx="8058150" cy="50355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8371" name="Rectangle 11"/>
          <p:cNvSpPr>
            <a:spLocks noGrp="1" noChangeArrowheads="1"/>
          </p:cNvSpPr>
          <p:nvPr>
            <p:ph type="title"/>
          </p:nvPr>
        </p:nvSpPr>
        <p:spPr bwMode="auto">
          <a:xfrm>
            <a:off x="495300" y="152400"/>
            <a:ext cx="8048625" cy="457200"/>
          </a:xfrm>
          <a:prstGeom prst="rect">
            <a:avLst/>
          </a:prstGeom>
          <a:noFill/>
          <a:ln w="9525" algn="ctr">
            <a:noFill/>
            <a:miter lim="800000"/>
            <a:headEnd/>
            <a:tailEnd/>
          </a:ln>
        </p:spPr>
        <p:txBody>
          <a:bodyPr vert="horz" wrap="square" lIns="91440" tIns="45720" rIns="91440" bIns="45720" numCol="1" anchor="t" anchorCtr="0" compatLnSpc="1">
            <a:prstTxWarp prst="textNoShape">
              <a:avLst/>
            </a:prstTxWarp>
            <a:spAutoFit/>
          </a:bodyPr>
          <a:lstStyle/>
          <a:p>
            <a:pPr lvl="0"/>
            <a:r>
              <a:rPr lang="en-US" smtClean="0"/>
              <a:t>Click to edit Master title style</a:t>
            </a:r>
          </a:p>
        </p:txBody>
      </p:sp>
      <p:sp>
        <p:nvSpPr>
          <p:cNvPr id="20496" name="Rectangle 16"/>
          <p:cNvSpPr>
            <a:spLocks noChangeArrowheads="1"/>
          </p:cNvSpPr>
          <p:nvPr/>
        </p:nvSpPr>
        <p:spPr bwMode="auto">
          <a:xfrm>
            <a:off x="206375" y="6381750"/>
            <a:ext cx="2133600" cy="331788"/>
          </a:xfrm>
          <a:prstGeom prst="rect">
            <a:avLst/>
          </a:prstGeom>
          <a:noFill/>
          <a:ln w="9525">
            <a:noFill/>
            <a:miter lim="800000"/>
            <a:headEnd/>
            <a:tailEnd/>
          </a:ln>
          <a:effectLst/>
        </p:spPr>
        <p:txBody>
          <a:bodyPr/>
          <a:lstStyle/>
          <a:p>
            <a:pPr eaLnBrk="0" hangingPunct="0">
              <a:defRPr/>
            </a:pPr>
            <a:endParaRPr lang="en-GB" sz="1400">
              <a:solidFill>
                <a:srgbClr val="939905"/>
              </a:solidFill>
              <a:effectLst/>
              <a:latin typeface="Arial"/>
            </a:endParaRPr>
          </a:p>
        </p:txBody>
      </p:sp>
      <p:pic>
        <p:nvPicPr>
          <p:cNvPr id="58373" name="Picture 96" descr="PLATO_LOGO"/>
          <p:cNvPicPr>
            <a:picLocks noChangeAspect="1" noChangeArrowheads="1"/>
          </p:cNvPicPr>
          <p:nvPr/>
        </p:nvPicPr>
        <p:blipFill>
          <a:blip r:embed="rId13" cstate="print"/>
          <a:srcRect/>
          <a:stretch>
            <a:fillRect/>
          </a:stretch>
        </p:blipFill>
        <p:spPr bwMode="auto">
          <a:xfrm>
            <a:off x="7677150" y="6350"/>
            <a:ext cx="1454150" cy="501650"/>
          </a:xfrm>
          <a:prstGeom prst="rect">
            <a:avLst/>
          </a:prstGeom>
          <a:noFill/>
          <a:ln w="9525">
            <a:noFill/>
            <a:miter lim="800000"/>
            <a:headEnd/>
            <a:tailEnd/>
          </a:ln>
        </p:spPr>
      </p:pic>
      <p:sp>
        <p:nvSpPr>
          <p:cNvPr id="20578" name="Text Box 98"/>
          <p:cNvSpPr txBox="1">
            <a:spLocks noChangeArrowheads="1"/>
          </p:cNvSpPr>
          <p:nvPr/>
        </p:nvSpPr>
        <p:spPr bwMode="auto">
          <a:xfrm>
            <a:off x="7199313" y="463550"/>
            <a:ext cx="1944687" cy="461963"/>
          </a:xfrm>
          <a:prstGeom prst="rect">
            <a:avLst/>
          </a:prstGeom>
          <a:noFill/>
          <a:ln w="9525" algn="ctr">
            <a:noFill/>
            <a:miter lim="800000"/>
            <a:headEnd/>
            <a:tailEnd/>
          </a:ln>
          <a:effectLst/>
        </p:spPr>
        <p:txBody>
          <a:bodyPr>
            <a:spAutoFit/>
          </a:bodyPr>
          <a:lstStyle/>
          <a:p>
            <a:pPr algn="ctr">
              <a:spcBef>
                <a:spcPct val="50000"/>
              </a:spcBef>
              <a:defRPr/>
            </a:pPr>
            <a:r>
              <a:rPr lang="en-GB" sz="1200" b="1">
                <a:solidFill>
                  <a:srgbClr val="FFFFFF"/>
                </a:solidFill>
                <a:effectLst/>
                <a:latin typeface="Arial"/>
              </a:rPr>
              <a:t>Study drug </a:t>
            </a:r>
            <a:r>
              <a:rPr lang="en-GB" sz="1200" b="1">
                <a:solidFill>
                  <a:srgbClr val="FFFFFF"/>
                </a:solidFill>
                <a:effectLst/>
                <a:latin typeface="Arial"/>
                <a:cs typeface="Arial" charset="0"/>
              </a:rPr>
              <a:t>≤7 days before CABG</a:t>
            </a:r>
          </a:p>
        </p:txBody>
      </p:sp>
    </p:spTree>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Lst>
  <p:transition>
    <p:wipe dir="r"/>
  </p:transition>
  <p:txStyles>
    <p:titleStyle>
      <a:lvl1pPr algn="l" rtl="0" eaLnBrk="1" fontAlgn="base" hangingPunct="1">
        <a:spcBef>
          <a:spcPct val="50000"/>
        </a:spcBef>
        <a:spcAft>
          <a:spcPct val="0"/>
        </a:spcAft>
        <a:defRPr sz="2400" b="1">
          <a:solidFill>
            <a:schemeClr val="bg1"/>
          </a:solidFill>
          <a:latin typeface="+mj-lt"/>
          <a:ea typeface="+mj-ea"/>
          <a:cs typeface="+mj-cs"/>
        </a:defRPr>
      </a:lvl1pPr>
      <a:lvl2pPr algn="l" rtl="0" eaLnBrk="1" fontAlgn="base" hangingPunct="1">
        <a:spcBef>
          <a:spcPct val="50000"/>
        </a:spcBef>
        <a:spcAft>
          <a:spcPct val="0"/>
        </a:spcAft>
        <a:defRPr sz="2400" b="1">
          <a:solidFill>
            <a:schemeClr val="bg1"/>
          </a:solidFill>
          <a:latin typeface="Arial" pitchFamily="34" charset="0"/>
        </a:defRPr>
      </a:lvl2pPr>
      <a:lvl3pPr algn="l" rtl="0" eaLnBrk="1" fontAlgn="base" hangingPunct="1">
        <a:spcBef>
          <a:spcPct val="50000"/>
        </a:spcBef>
        <a:spcAft>
          <a:spcPct val="0"/>
        </a:spcAft>
        <a:defRPr sz="2400" b="1">
          <a:solidFill>
            <a:schemeClr val="bg1"/>
          </a:solidFill>
          <a:latin typeface="Arial" pitchFamily="34" charset="0"/>
        </a:defRPr>
      </a:lvl3pPr>
      <a:lvl4pPr algn="l" rtl="0" eaLnBrk="1" fontAlgn="base" hangingPunct="1">
        <a:spcBef>
          <a:spcPct val="50000"/>
        </a:spcBef>
        <a:spcAft>
          <a:spcPct val="0"/>
        </a:spcAft>
        <a:defRPr sz="2400" b="1">
          <a:solidFill>
            <a:schemeClr val="bg1"/>
          </a:solidFill>
          <a:latin typeface="Arial" pitchFamily="34" charset="0"/>
        </a:defRPr>
      </a:lvl4pPr>
      <a:lvl5pPr algn="l" rtl="0" eaLnBrk="1" fontAlgn="base" hangingPunct="1">
        <a:spcBef>
          <a:spcPct val="50000"/>
        </a:spcBef>
        <a:spcAft>
          <a:spcPct val="0"/>
        </a:spcAft>
        <a:defRPr sz="2400" b="1">
          <a:solidFill>
            <a:schemeClr val="bg1"/>
          </a:solidFill>
          <a:latin typeface="Arial" pitchFamily="34" charset="0"/>
        </a:defRPr>
      </a:lvl5pPr>
      <a:lvl6pPr marL="457200" algn="l" rtl="0" eaLnBrk="1" fontAlgn="base" hangingPunct="1">
        <a:spcBef>
          <a:spcPct val="50000"/>
        </a:spcBef>
        <a:spcAft>
          <a:spcPct val="0"/>
        </a:spcAft>
        <a:defRPr sz="2400" b="1">
          <a:solidFill>
            <a:schemeClr val="bg1"/>
          </a:solidFill>
          <a:latin typeface="Arial" pitchFamily="34" charset="0"/>
        </a:defRPr>
      </a:lvl6pPr>
      <a:lvl7pPr marL="914400" algn="l" rtl="0" eaLnBrk="1" fontAlgn="base" hangingPunct="1">
        <a:spcBef>
          <a:spcPct val="50000"/>
        </a:spcBef>
        <a:spcAft>
          <a:spcPct val="0"/>
        </a:spcAft>
        <a:defRPr sz="2400" b="1">
          <a:solidFill>
            <a:schemeClr val="bg1"/>
          </a:solidFill>
          <a:latin typeface="Arial" pitchFamily="34" charset="0"/>
        </a:defRPr>
      </a:lvl7pPr>
      <a:lvl8pPr marL="1371600" algn="l" rtl="0" eaLnBrk="1" fontAlgn="base" hangingPunct="1">
        <a:spcBef>
          <a:spcPct val="50000"/>
        </a:spcBef>
        <a:spcAft>
          <a:spcPct val="0"/>
        </a:spcAft>
        <a:defRPr sz="2400" b="1">
          <a:solidFill>
            <a:schemeClr val="bg1"/>
          </a:solidFill>
          <a:latin typeface="Arial" pitchFamily="34" charset="0"/>
        </a:defRPr>
      </a:lvl8pPr>
      <a:lvl9pPr marL="1828800" algn="l" rtl="0" eaLnBrk="1" fontAlgn="base" hangingPunct="1">
        <a:spcBef>
          <a:spcPct val="50000"/>
        </a:spcBef>
        <a:spcAft>
          <a:spcPct val="0"/>
        </a:spcAft>
        <a:defRPr sz="2400" b="1">
          <a:solidFill>
            <a:schemeClr val="bg1"/>
          </a:solidFill>
          <a:latin typeface="Arial" pitchFamily="34" charset="0"/>
        </a:defRPr>
      </a:lvl9pPr>
    </p:titleStyle>
    <p:bodyStyle>
      <a:lvl1pPr marL="282575" indent="-282575" algn="l" rtl="0" eaLnBrk="1" fontAlgn="base" hangingPunct="1">
        <a:spcBef>
          <a:spcPct val="0"/>
        </a:spcBef>
        <a:spcAft>
          <a:spcPct val="20000"/>
        </a:spcAft>
        <a:buClr>
          <a:srgbClr val="F0AD28"/>
        </a:buClr>
        <a:buSzPct val="110000"/>
        <a:buChar char="•"/>
        <a:defRPr sz="2000">
          <a:solidFill>
            <a:schemeClr val="bg1"/>
          </a:solidFill>
          <a:latin typeface="+mn-lt"/>
          <a:ea typeface="+mn-ea"/>
          <a:cs typeface="+mn-cs"/>
        </a:defRPr>
      </a:lvl1pPr>
      <a:lvl2pPr marL="541338" indent="-257175" algn="l" rtl="0" eaLnBrk="1" fontAlgn="base" hangingPunct="1">
        <a:spcBef>
          <a:spcPct val="0"/>
        </a:spcBef>
        <a:spcAft>
          <a:spcPct val="20000"/>
        </a:spcAft>
        <a:buClr>
          <a:schemeClr val="bg1"/>
        </a:buClr>
        <a:buFont typeface="Times" pitchFamily="18" charset="0"/>
        <a:buChar char="–"/>
        <a:defRPr>
          <a:solidFill>
            <a:schemeClr val="bg1"/>
          </a:solidFill>
          <a:latin typeface="+mn-lt"/>
        </a:defRPr>
      </a:lvl2pPr>
      <a:lvl3pPr marL="809625" indent="-266700" algn="l" rtl="0" eaLnBrk="1" fontAlgn="base" hangingPunct="1">
        <a:spcBef>
          <a:spcPct val="0"/>
        </a:spcBef>
        <a:spcAft>
          <a:spcPct val="20000"/>
        </a:spcAft>
        <a:buClr>
          <a:schemeClr val="bg1"/>
        </a:buClr>
        <a:buFont typeface="Times" pitchFamily="18" charset="0"/>
        <a:buChar char="•"/>
        <a:defRPr sz="1600">
          <a:solidFill>
            <a:schemeClr val="bg1"/>
          </a:solidFill>
          <a:latin typeface="+mn-lt"/>
        </a:defRPr>
      </a:lvl3pPr>
      <a:lvl4pPr marL="1081088" indent="-269875" algn="l" rtl="0" eaLnBrk="1" fontAlgn="base" hangingPunct="1">
        <a:spcBef>
          <a:spcPct val="0"/>
        </a:spcBef>
        <a:spcAft>
          <a:spcPct val="20000"/>
        </a:spcAft>
        <a:buClr>
          <a:schemeClr val="bg1"/>
        </a:buClr>
        <a:buFont typeface="Times" pitchFamily="18" charset="0"/>
        <a:buChar char="•"/>
        <a:defRPr sz="1400">
          <a:solidFill>
            <a:schemeClr val="bg1"/>
          </a:solidFill>
          <a:latin typeface="+mn-lt"/>
        </a:defRPr>
      </a:lvl4pPr>
      <a:lvl5pPr marL="1352550" indent="-269875" algn="l" rtl="0" eaLnBrk="1" fontAlgn="base" hangingPunct="1">
        <a:spcBef>
          <a:spcPct val="0"/>
        </a:spcBef>
        <a:spcAft>
          <a:spcPct val="20000"/>
        </a:spcAft>
        <a:buClr>
          <a:schemeClr val="bg1"/>
        </a:buClr>
        <a:buFont typeface="Times" pitchFamily="18" charset="0"/>
        <a:buChar char="•"/>
        <a:defRPr sz="1200">
          <a:solidFill>
            <a:schemeClr val="bg1"/>
          </a:solidFill>
          <a:latin typeface="+mn-lt"/>
        </a:defRPr>
      </a:lvl5pPr>
      <a:lvl6pPr marL="1809750" indent="-269875" algn="l" rtl="0" eaLnBrk="1" fontAlgn="base" hangingPunct="1">
        <a:spcBef>
          <a:spcPct val="0"/>
        </a:spcBef>
        <a:spcAft>
          <a:spcPct val="20000"/>
        </a:spcAft>
        <a:buClr>
          <a:schemeClr val="bg1"/>
        </a:buClr>
        <a:buFont typeface="Times"/>
        <a:buChar char="•"/>
        <a:defRPr sz="1200">
          <a:solidFill>
            <a:schemeClr val="bg1"/>
          </a:solidFill>
          <a:latin typeface="+mn-lt"/>
        </a:defRPr>
      </a:lvl6pPr>
      <a:lvl7pPr marL="2266950" indent="-269875" algn="l" rtl="0" eaLnBrk="1" fontAlgn="base" hangingPunct="1">
        <a:spcBef>
          <a:spcPct val="0"/>
        </a:spcBef>
        <a:spcAft>
          <a:spcPct val="20000"/>
        </a:spcAft>
        <a:buClr>
          <a:schemeClr val="bg1"/>
        </a:buClr>
        <a:buFont typeface="Times"/>
        <a:buChar char="•"/>
        <a:defRPr sz="1200">
          <a:solidFill>
            <a:schemeClr val="bg1"/>
          </a:solidFill>
          <a:latin typeface="+mn-lt"/>
        </a:defRPr>
      </a:lvl7pPr>
      <a:lvl8pPr marL="2724150" indent="-269875" algn="l" rtl="0" eaLnBrk="1" fontAlgn="base" hangingPunct="1">
        <a:spcBef>
          <a:spcPct val="0"/>
        </a:spcBef>
        <a:spcAft>
          <a:spcPct val="20000"/>
        </a:spcAft>
        <a:buClr>
          <a:schemeClr val="bg1"/>
        </a:buClr>
        <a:buFont typeface="Times"/>
        <a:buChar char="•"/>
        <a:defRPr sz="1200">
          <a:solidFill>
            <a:schemeClr val="bg1"/>
          </a:solidFill>
          <a:latin typeface="+mn-lt"/>
        </a:defRPr>
      </a:lvl8pPr>
      <a:lvl9pPr marL="3181350" indent="-269875" algn="l" rtl="0" eaLnBrk="1" fontAlgn="base" hangingPunct="1">
        <a:spcBef>
          <a:spcPct val="0"/>
        </a:spcBef>
        <a:spcAft>
          <a:spcPct val="20000"/>
        </a:spcAft>
        <a:buClr>
          <a:schemeClr val="bg1"/>
        </a:buClr>
        <a:buFont typeface="Times"/>
        <a:buChar char="•"/>
        <a:defRPr sz="12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bwMode="auto">
          <a:xfrm>
            <a:off x="871538" y="222250"/>
            <a:ext cx="7400925" cy="511175"/>
          </a:xfrm>
          <a:prstGeom prst="rect">
            <a:avLst/>
          </a:prstGeom>
          <a:noFill/>
          <a:ln w="9525">
            <a:noFill/>
            <a:miter lim="800000"/>
            <a:headEnd/>
            <a:tailEnd/>
          </a:ln>
        </p:spPr>
        <p:txBody>
          <a:bodyPr vert="horz" wrap="none" lIns="91440" tIns="45720" rIns="91440" bIns="45720" numCol="1" anchor="t" anchorCtr="0" compatLnSpc="1">
            <a:prstTxWarp prst="textNoShape">
              <a:avLst/>
            </a:prstTxWarp>
            <a:spAutoFit/>
          </a:bodyPr>
          <a:lstStyle/>
          <a:p>
            <a:pPr lvl="0"/>
            <a:r>
              <a:rPr lang="fr-FR" smtClean="0"/>
              <a:t>Cliquez pour modifier le style du titre</a:t>
            </a:r>
          </a:p>
        </p:txBody>
      </p:sp>
      <p:sp>
        <p:nvSpPr>
          <p:cNvPr id="59395" name="Rectangle 3"/>
          <p:cNvSpPr>
            <a:spLocks noGrp="1" noChangeArrowheads="1"/>
          </p:cNvSpPr>
          <p:nvPr>
            <p:ph type="body" idx="1"/>
          </p:nvPr>
        </p:nvSpPr>
        <p:spPr bwMode="auto">
          <a:xfrm>
            <a:off x="457200" y="1196975"/>
            <a:ext cx="8229600" cy="25701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pic>
        <p:nvPicPr>
          <p:cNvPr id="59396" name="Picture 5" descr="Module_web_NEW_NEW"/>
          <p:cNvPicPr>
            <a:picLocks noChangeAspect="1" noChangeArrowheads="1"/>
          </p:cNvPicPr>
          <p:nvPr/>
        </p:nvPicPr>
        <p:blipFill>
          <a:blip r:embed="rId14" cstate="print"/>
          <a:srcRect/>
          <a:stretch>
            <a:fillRect/>
          </a:stretch>
        </p:blipFill>
        <p:spPr bwMode="auto">
          <a:xfrm>
            <a:off x="157163" y="6289675"/>
            <a:ext cx="2816225" cy="481013"/>
          </a:xfrm>
          <a:prstGeom prst="rect">
            <a:avLst/>
          </a:prstGeom>
          <a:noFill/>
          <a:ln w="9525">
            <a:noFill/>
            <a:miter lim="800000"/>
            <a:headEnd/>
            <a:tailEnd/>
          </a:ln>
        </p:spPr>
      </p:pic>
      <p:sp>
        <p:nvSpPr>
          <p:cNvPr id="4102" name="AutoShape 6">
            <a:hlinkClick r:id="rId15" highlightClick="1"/>
          </p:cNvPr>
          <p:cNvSpPr>
            <a:spLocks noChangeArrowheads="1"/>
          </p:cNvSpPr>
          <p:nvPr/>
        </p:nvSpPr>
        <p:spPr bwMode="auto">
          <a:xfrm>
            <a:off x="430213" y="6362700"/>
            <a:ext cx="2268537" cy="214313"/>
          </a:xfrm>
          <a:prstGeom prst="actionButtonBlank">
            <a:avLst/>
          </a:prstGeom>
          <a:noFill/>
          <a:ln w="9525">
            <a:noFill/>
            <a:miter lim="800000"/>
            <a:headEnd/>
            <a:tailEnd/>
          </a:ln>
          <a:effectLst/>
        </p:spPr>
        <p:txBody>
          <a:bodyPr wrap="none" lIns="0" tIns="0" rIns="0" bIns="0" anchor="ctr">
            <a:spAutoFit/>
          </a:bodyPr>
          <a:lstStyle/>
          <a:p>
            <a:pPr algn="ctr">
              <a:defRPr/>
            </a:pPr>
            <a:r>
              <a:rPr lang="fr-FR" sz="1400">
                <a:solidFill>
                  <a:srgbClr val="FFFFFF"/>
                </a:solidFill>
                <a:effectLst/>
                <a:latin typeface="Arial"/>
              </a:rPr>
              <a:t>www.escardio.org/guidelines</a:t>
            </a:r>
          </a:p>
        </p:txBody>
      </p:sp>
    </p:spTree>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Lst>
  <p:txStyles>
    <p:titleStyle>
      <a:lvl1pPr algn="ctr" rtl="0" eaLnBrk="1" fontAlgn="base" hangingPunct="1">
        <a:lnSpc>
          <a:spcPct val="85000"/>
        </a:lnSpc>
        <a:spcBef>
          <a:spcPct val="0"/>
        </a:spcBef>
        <a:spcAft>
          <a:spcPct val="0"/>
        </a:spcAft>
        <a:defRPr sz="3200" b="1">
          <a:solidFill>
            <a:srgbClr val="000066"/>
          </a:solidFill>
          <a:latin typeface="+mj-lt"/>
          <a:ea typeface="+mj-ea"/>
          <a:cs typeface="+mj-cs"/>
        </a:defRPr>
      </a:lvl1pPr>
      <a:lvl2pPr algn="ctr" rtl="0" eaLnBrk="1" fontAlgn="base" hangingPunct="1">
        <a:lnSpc>
          <a:spcPct val="85000"/>
        </a:lnSpc>
        <a:spcBef>
          <a:spcPct val="0"/>
        </a:spcBef>
        <a:spcAft>
          <a:spcPct val="0"/>
        </a:spcAft>
        <a:defRPr sz="3200" b="1">
          <a:solidFill>
            <a:srgbClr val="000066"/>
          </a:solidFill>
          <a:latin typeface="Arial" pitchFamily="34" charset="0"/>
        </a:defRPr>
      </a:lvl2pPr>
      <a:lvl3pPr algn="ctr" rtl="0" eaLnBrk="1" fontAlgn="base" hangingPunct="1">
        <a:lnSpc>
          <a:spcPct val="85000"/>
        </a:lnSpc>
        <a:spcBef>
          <a:spcPct val="0"/>
        </a:spcBef>
        <a:spcAft>
          <a:spcPct val="0"/>
        </a:spcAft>
        <a:defRPr sz="3200" b="1">
          <a:solidFill>
            <a:srgbClr val="000066"/>
          </a:solidFill>
          <a:latin typeface="Arial" pitchFamily="34" charset="0"/>
        </a:defRPr>
      </a:lvl3pPr>
      <a:lvl4pPr algn="ctr" rtl="0" eaLnBrk="1" fontAlgn="base" hangingPunct="1">
        <a:lnSpc>
          <a:spcPct val="85000"/>
        </a:lnSpc>
        <a:spcBef>
          <a:spcPct val="0"/>
        </a:spcBef>
        <a:spcAft>
          <a:spcPct val="0"/>
        </a:spcAft>
        <a:defRPr sz="3200" b="1">
          <a:solidFill>
            <a:srgbClr val="000066"/>
          </a:solidFill>
          <a:latin typeface="Arial" pitchFamily="34" charset="0"/>
        </a:defRPr>
      </a:lvl4pPr>
      <a:lvl5pPr algn="ctr" rtl="0" eaLnBrk="1" fontAlgn="base" hangingPunct="1">
        <a:lnSpc>
          <a:spcPct val="85000"/>
        </a:lnSpc>
        <a:spcBef>
          <a:spcPct val="0"/>
        </a:spcBef>
        <a:spcAft>
          <a:spcPct val="0"/>
        </a:spcAft>
        <a:defRPr sz="3200" b="1">
          <a:solidFill>
            <a:srgbClr val="000066"/>
          </a:solidFill>
          <a:latin typeface="Arial" pitchFamily="34" charset="0"/>
        </a:defRPr>
      </a:lvl5pPr>
      <a:lvl6pPr marL="457200" algn="ctr" rtl="0" eaLnBrk="1" fontAlgn="base" hangingPunct="1">
        <a:lnSpc>
          <a:spcPct val="85000"/>
        </a:lnSpc>
        <a:spcBef>
          <a:spcPct val="0"/>
        </a:spcBef>
        <a:spcAft>
          <a:spcPct val="0"/>
        </a:spcAft>
        <a:defRPr sz="3200" b="1">
          <a:solidFill>
            <a:srgbClr val="000066"/>
          </a:solidFill>
          <a:latin typeface="Arial" pitchFamily="34" charset="0"/>
        </a:defRPr>
      </a:lvl6pPr>
      <a:lvl7pPr marL="914400" algn="ctr" rtl="0" eaLnBrk="1" fontAlgn="base" hangingPunct="1">
        <a:lnSpc>
          <a:spcPct val="85000"/>
        </a:lnSpc>
        <a:spcBef>
          <a:spcPct val="0"/>
        </a:spcBef>
        <a:spcAft>
          <a:spcPct val="0"/>
        </a:spcAft>
        <a:defRPr sz="3200" b="1">
          <a:solidFill>
            <a:srgbClr val="000066"/>
          </a:solidFill>
          <a:latin typeface="Arial" pitchFamily="34" charset="0"/>
        </a:defRPr>
      </a:lvl7pPr>
      <a:lvl8pPr marL="1371600" algn="ctr" rtl="0" eaLnBrk="1" fontAlgn="base" hangingPunct="1">
        <a:lnSpc>
          <a:spcPct val="85000"/>
        </a:lnSpc>
        <a:spcBef>
          <a:spcPct val="0"/>
        </a:spcBef>
        <a:spcAft>
          <a:spcPct val="0"/>
        </a:spcAft>
        <a:defRPr sz="3200" b="1">
          <a:solidFill>
            <a:srgbClr val="000066"/>
          </a:solidFill>
          <a:latin typeface="Arial" pitchFamily="34" charset="0"/>
        </a:defRPr>
      </a:lvl8pPr>
      <a:lvl9pPr marL="1828800" algn="ctr" rtl="0" eaLnBrk="1" fontAlgn="base" hangingPunct="1">
        <a:lnSpc>
          <a:spcPct val="85000"/>
        </a:lnSpc>
        <a:spcBef>
          <a:spcPct val="0"/>
        </a:spcBef>
        <a:spcAft>
          <a:spcPct val="0"/>
        </a:spcAft>
        <a:defRPr sz="3200" b="1">
          <a:solidFill>
            <a:srgbClr val="000066"/>
          </a:solidFill>
          <a:latin typeface="Arial" pitchFamily="34" charset="0"/>
        </a:defRPr>
      </a:lvl9pPr>
    </p:titleStyle>
    <p:bodyStyle>
      <a:lvl1pPr marL="342900" indent="-342900" algn="l" rtl="0" eaLnBrk="1" fontAlgn="base" hangingPunct="1">
        <a:spcBef>
          <a:spcPct val="0"/>
        </a:spcBef>
        <a:spcAft>
          <a:spcPct val="25000"/>
        </a:spcAft>
        <a:buClr>
          <a:schemeClr val="accent1"/>
        </a:buClr>
        <a:buFont typeface="Arial" pitchFamily="34" charset="0"/>
        <a:buChar char="●"/>
        <a:defRPr sz="2600" b="1">
          <a:solidFill>
            <a:schemeClr val="tx1"/>
          </a:solidFill>
          <a:latin typeface="+mn-lt"/>
          <a:ea typeface="+mn-ea"/>
          <a:cs typeface="+mn-cs"/>
        </a:defRPr>
      </a:lvl1pPr>
      <a:lvl2pPr marL="906463" indent="-288925" algn="l" rtl="0" eaLnBrk="1" fontAlgn="base" hangingPunct="1">
        <a:spcBef>
          <a:spcPct val="0"/>
        </a:spcBef>
        <a:spcAft>
          <a:spcPct val="25000"/>
        </a:spcAft>
        <a:buClr>
          <a:schemeClr val="accent1"/>
        </a:buClr>
        <a:buFont typeface="Arial" pitchFamily="34" charset="0"/>
        <a:buChar char="–"/>
        <a:defRPr sz="2400">
          <a:solidFill>
            <a:schemeClr val="tx1"/>
          </a:solidFill>
          <a:latin typeface="+mn-lt"/>
        </a:defRPr>
      </a:lvl2pPr>
      <a:lvl3pPr marL="1433513" indent="-271463" algn="l" rtl="0" eaLnBrk="1" fontAlgn="base" hangingPunct="1">
        <a:spcBef>
          <a:spcPct val="0"/>
        </a:spcBef>
        <a:spcAft>
          <a:spcPct val="25000"/>
        </a:spcAft>
        <a:buClr>
          <a:schemeClr val="accent1"/>
        </a:buClr>
        <a:buFont typeface="Arial" pitchFamily="34" charset="0"/>
        <a:buChar char="●"/>
        <a:defRPr sz="2200">
          <a:solidFill>
            <a:schemeClr val="tx1"/>
          </a:solidFill>
          <a:latin typeface="+mn-lt"/>
        </a:defRPr>
      </a:lvl3pPr>
      <a:lvl4pPr marL="1993900" indent="-288925" algn="l" rtl="0" eaLnBrk="1" fontAlgn="base" hangingPunct="1">
        <a:spcBef>
          <a:spcPct val="0"/>
        </a:spcBef>
        <a:spcAft>
          <a:spcPct val="25000"/>
        </a:spcAft>
        <a:buClr>
          <a:schemeClr val="accent1"/>
        </a:buClr>
        <a:buFont typeface="Arial" pitchFamily="34" charset="0"/>
        <a:buChar char="–"/>
        <a:defRPr sz="2000">
          <a:solidFill>
            <a:schemeClr val="tx1"/>
          </a:solidFill>
          <a:latin typeface="+mn-lt"/>
        </a:defRPr>
      </a:lvl4pPr>
      <a:lvl5pPr marL="2513013" indent="-274638" algn="l" rtl="0" eaLnBrk="1" fontAlgn="base" hangingPunct="1">
        <a:spcBef>
          <a:spcPct val="0"/>
        </a:spcBef>
        <a:spcAft>
          <a:spcPct val="25000"/>
        </a:spcAft>
        <a:buClr>
          <a:schemeClr val="accent1"/>
        </a:buClr>
        <a:buFont typeface="Arial" pitchFamily="34" charset="0"/>
        <a:buChar char="●"/>
        <a:defRPr sz="2000">
          <a:solidFill>
            <a:schemeClr val="tx1"/>
          </a:solidFill>
          <a:latin typeface="+mn-lt"/>
        </a:defRPr>
      </a:lvl5pPr>
      <a:lvl6pPr marL="2970213" indent="-274638" algn="l" rtl="0" eaLnBrk="1" fontAlgn="base" hangingPunct="1">
        <a:spcBef>
          <a:spcPct val="0"/>
        </a:spcBef>
        <a:spcAft>
          <a:spcPct val="25000"/>
        </a:spcAft>
        <a:buClr>
          <a:schemeClr val="accent1"/>
        </a:buClr>
        <a:buFont typeface="Arial" pitchFamily="34" charset="0"/>
        <a:buChar char="●"/>
        <a:defRPr sz="2000">
          <a:solidFill>
            <a:schemeClr val="tx1"/>
          </a:solidFill>
          <a:latin typeface="+mn-lt"/>
        </a:defRPr>
      </a:lvl6pPr>
      <a:lvl7pPr marL="3427413" indent="-274638" algn="l" rtl="0" eaLnBrk="1" fontAlgn="base" hangingPunct="1">
        <a:spcBef>
          <a:spcPct val="0"/>
        </a:spcBef>
        <a:spcAft>
          <a:spcPct val="25000"/>
        </a:spcAft>
        <a:buClr>
          <a:schemeClr val="accent1"/>
        </a:buClr>
        <a:buFont typeface="Arial" pitchFamily="34" charset="0"/>
        <a:buChar char="●"/>
        <a:defRPr sz="2000">
          <a:solidFill>
            <a:schemeClr val="tx1"/>
          </a:solidFill>
          <a:latin typeface="+mn-lt"/>
        </a:defRPr>
      </a:lvl7pPr>
      <a:lvl8pPr marL="3884613" indent="-274638" algn="l" rtl="0" eaLnBrk="1" fontAlgn="base" hangingPunct="1">
        <a:spcBef>
          <a:spcPct val="0"/>
        </a:spcBef>
        <a:spcAft>
          <a:spcPct val="25000"/>
        </a:spcAft>
        <a:buClr>
          <a:schemeClr val="accent1"/>
        </a:buClr>
        <a:buFont typeface="Arial" pitchFamily="34" charset="0"/>
        <a:buChar char="●"/>
        <a:defRPr sz="2000">
          <a:solidFill>
            <a:schemeClr val="tx1"/>
          </a:solidFill>
          <a:latin typeface="+mn-lt"/>
        </a:defRPr>
      </a:lvl8pPr>
      <a:lvl9pPr marL="4341813" indent="-274638" algn="l" rtl="0" eaLnBrk="1" fontAlgn="base" hangingPunct="1">
        <a:spcBef>
          <a:spcPct val="0"/>
        </a:spcBef>
        <a:spcAft>
          <a:spcPct val="25000"/>
        </a:spcAft>
        <a:buClr>
          <a:schemeClr val="accent1"/>
        </a:buClr>
        <a:buFont typeface="Arial" pitchFamily="34"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2"/>
            </a:gs>
            <a:gs pos="50000">
              <a:srgbClr val="000066"/>
            </a:gs>
            <a:gs pos="100000">
              <a:schemeClr val="bg2"/>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153988"/>
            <a:ext cx="8189913"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60419" name="Rectangle 3"/>
          <p:cNvSpPr>
            <a:spLocks noGrp="1" noChangeAspect="1" noChangeArrowheads="1"/>
          </p:cNvSpPr>
          <p:nvPr>
            <p:ph type="body" idx="1"/>
          </p:nvPr>
        </p:nvSpPr>
        <p:spPr bwMode="auto">
          <a:xfrm>
            <a:off x="457200" y="1524000"/>
            <a:ext cx="82296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Text Box 8"/>
          <p:cNvSpPr txBox="1">
            <a:spLocks noChangeArrowheads="1"/>
          </p:cNvSpPr>
          <p:nvPr/>
        </p:nvSpPr>
        <p:spPr bwMode="auto">
          <a:xfrm>
            <a:off x="-115888" y="6575425"/>
            <a:ext cx="2263776" cy="282575"/>
          </a:xfrm>
          <a:prstGeom prst="rect">
            <a:avLst/>
          </a:prstGeom>
          <a:noFill/>
          <a:ln w="9525" algn="ctr">
            <a:noFill/>
            <a:miter lim="800000"/>
            <a:headEnd/>
            <a:tailEnd/>
          </a:ln>
          <a:effectLst>
            <a:prstShdw prst="shdw17" dist="17961" dir="2700000">
              <a:srgbClr val="5C7A00"/>
            </a:prstShdw>
          </a:effectLst>
        </p:spPr>
        <p:txBody>
          <a:bodyPr>
            <a:spAutoFit/>
          </a:bodyPr>
          <a:lstStyle/>
          <a:p>
            <a:pPr algn="ctr">
              <a:defRPr/>
            </a:pPr>
            <a:r>
              <a:rPr lang="en-GB" sz="1200" dirty="0">
                <a:solidFill>
                  <a:srgbClr val="FFFFFF"/>
                </a:solidFill>
                <a:effectLst/>
                <a:latin typeface="Arial"/>
              </a:rPr>
              <a:t>UKEFF00365  March 2010</a:t>
            </a:r>
          </a:p>
        </p:txBody>
      </p:sp>
    </p:spTree>
  </p:cSld>
  <p:clrMap bg1="dk2" tx1="lt1" bg2="dk1" tx2="lt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Lst>
  <p:hf sldNum="0" hdr="0" dt="0"/>
  <p:txStyles>
    <p:titleStyle>
      <a:lvl1pPr algn="l" rtl="0" eaLnBrk="1" fontAlgn="base" hangingPunct="1">
        <a:lnSpc>
          <a:spcPct val="80000"/>
        </a:lnSpc>
        <a:spcBef>
          <a:spcPct val="0"/>
        </a:spcBef>
        <a:spcAft>
          <a:spcPct val="0"/>
        </a:spcAft>
        <a:defRPr sz="3200" b="1">
          <a:solidFill>
            <a:srgbClr val="FFFF00"/>
          </a:solidFill>
          <a:effectLst>
            <a:outerShdw blurRad="38100" dist="38100" dir="2700000" algn="tl">
              <a:srgbClr val="000000"/>
            </a:outerShdw>
          </a:effectLst>
          <a:latin typeface="+mj-lt"/>
          <a:ea typeface="MS PGothic" pitchFamily="34" charset="-128"/>
          <a:cs typeface="ＭＳ Ｐゴシック" pitchFamily="-106" charset="-128"/>
        </a:defRPr>
      </a:lvl1pPr>
      <a:lvl2pPr algn="l" rtl="0" eaLnBrk="1" fontAlgn="base" hangingPunct="1">
        <a:lnSpc>
          <a:spcPct val="80000"/>
        </a:lnSpc>
        <a:spcBef>
          <a:spcPct val="0"/>
        </a:spcBef>
        <a:spcAft>
          <a:spcPct val="0"/>
        </a:spcAft>
        <a:defRPr sz="3200" b="1">
          <a:solidFill>
            <a:srgbClr val="FFFF00"/>
          </a:solidFill>
          <a:effectLst>
            <a:outerShdw blurRad="38100" dist="38100" dir="2700000" algn="tl">
              <a:srgbClr val="000000"/>
            </a:outerShdw>
          </a:effectLst>
          <a:latin typeface="Arial" charset="0"/>
          <a:ea typeface="MS PGothic" pitchFamily="34" charset="-128"/>
          <a:cs typeface="ＭＳ Ｐゴシック" pitchFamily="-106" charset="-128"/>
        </a:defRPr>
      </a:lvl2pPr>
      <a:lvl3pPr algn="l" rtl="0" eaLnBrk="1" fontAlgn="base" hangingPunct="1">
        <a:lnSpc>
          <a:spcPct val="80000"/>
        </a:lnSpc>
        <a:spcBef>
          <a:spcPct val="0"/>
        </a:spcBef>
        <a:spcAft>
          <a:spcPct val="0"/>
        </a:spcAft>
        <a:defRPr sz="3200" b="1">
          <a:solidFill>
            <a:srgbClr val="FFFF00"/>
          </a:solidFill>
          <a:effectLst>
            <a:outerShdw blurRad="38100" dist="38100" dir="2700000" algn="tl">
              <a:srgbClr val="000000"/>
            </a:outerShdw>
          </a:effectLst>
          <a:latin typeface="Arial" charset="0"/>
          <a:ea typeface="MS PGothic" pitchFamily="34" charset="-128"/>
          <a:cs typeface="ＭＳ Ｐゴシック" pitchFamily="-106" charset="-128"/>
        </a:defRPr>
      </a:lvl3pPr>
      <a:lvl4pPr algn="l" rtl="0" eaLnBrk="1" fontAlgn="base" hangingPunct="1">
        <a:lnSpc>
          <a:spcPct val="80000"/>
        </a:lnSpc>
        <a:spcBef>
          <a:spcPct val="0"/>
        </a:spcBef>
        <a:spcAft>
          <a:spcPct val="0"/>
        </a:spcAft>
        <a:defRPr sz="3200" b="1">
          <a:solidFill>
            <a:srgbClr val="FFFF00"/>
          </a:solidFill>
          <a:effectLst>
            <a:outerShdw blurRad="38100" dist="38100" dir="2700000" algn="tl">
              <a:srgbClr val="000000"/>
            </a:outerShdw>
          </a:effectLst>
          <a:latin typeface="Arial" charset="0"/>
          <a:ea typeface="MS PGothic" pitchFamily="34" charset="-128"/>
          <a:cs typeface="ＭＳ Ｐゴシック" pitchFamily="-106" charset="-128"/>
        </a:defRPr>
      </a:lvl4pPr>
      <a:lvl5pPr algn="l" rtl="0" eaLnBrk="1" fontAlgn="base" hangingPunct="1">
        <a:lnSpc>
          <a:spcPct val="80000"/>
        </a:lnSpc>
        <a:spcBef>
          <a:spcPct val="0"/>
        </a:spcBef>
        <a:spcAft>
          <a:spcPct val="0"/>
        </a:spcAft>
        <a:defRPr sz="3200" b="1">
          <a:solidFill>
            <a:srgbClr val="FFFF00"/>
          </a:solidFill>
          <a:effectLst>
            <a:outerShdw blurRad="38100" dist="38100" dir="2700000" algn="tl">
              <a:srgbClr val="000000"/>
            </a:outerShdw>
          </a:effectLst>
          <a:latin typeface="Arial" charset="0"/>
          <a:ea typeface="MS PGothic" pitchFamily="34" charset="-128"/>
          <a:cs typeface="ＭＳ Ｐゴシック" pitchFamily="-106" charset="-128"/>
        </a:defRPr>
      </a:lvl5pPr>
      <a:lvl6pPr marL="457200" algn="l" rtl="0" eaLnBrk="1" fontAlgn="base" hangingPunct="1">
        <a:lnSpc>
          <a:spcPct val="80000"/>
        </a:lnSpc>
        <a:spcBef>
          <a:spcPct val="0"/>
        </a:spcBef>
        <a:spcAft>
          <a:spcPct val="0"/>
        </a:spcAft>
        <a:defRPr sz="3200" b="1">
          <a:solidFill>
            <a:srgbClr val="FFFF00"/>
          </a:solidFill>
          <a:effectLst>
            <a:outerShdw blurRad="38100" dist="38100" dir="2700000" algn="tl">
              <a:srgbClr val="000000"/>
            </a:outerShdw>
          </a:effectLst>
          <a:latin typeface="Arial" charset="0"/>
        </a:defRPr>
      </a:lvl6pPr>
      <a:lvl7pPr marL="914400" algn="l" rtl="0" eaLnBrk="1" fontAlgn="base" hangingPunct="1">
        <a:lnSpc>
          <a:spcPct val="80000"/>
        </a:lnSpc>
        <a:spcBef>
          <a:spcPct val="0"/>
        </a:spcBef>
        <a:spcAft>
          <a:spcPct val="0"/>
        </a:spcAft>
        <a:defRPr sz="3200" b="1">
          <a:solidFill>
            <a:srgbClr val="FFFF00"/>
          </a:solidFill>
          <a:effectLst>
            <a:outerShdw blurRad="38100" dist="38100" dir="2700000" algn="tl">
              <a:srgbClr val="000000"/>
            </a:outerShdw>
          </a:effectLst>
          <a:latin typeface="Arial" charset="0"/>
        </a:defRPr>
      </a:lvl7pPr>
      <a:lvl8pPr marL="1371600" algn="l" rtl="0" eaLnBrk="1" fontAlgn="base" hangingPunct="1">
        <a:lnSpc>
          <a:spcPct val="80000"/>
        </a:lnSpc>
        <a:spcBef>
          <a:spcPct val="0"/>
        </a:spcBef>
        <a:spcAft>
          <a:spcPct val="0"/>
        </a:spcAft>
        <a:defRPr sz="3200" b="1">
          <a:solidFill>
            <a:srgbClr val="FFFF00"/>
          </a:solidFill>
          <a:effectLst>
            <a:outerShdw blurRad="38100" dist="38100" dir="2700000" algn="tl">
              <a:srgbClr val="000000"/>
            </a:outerShdw>
          </a:effectLst>
          <a:latin typeface="Arial" charset="0"/>
        </a:defRPr>
      </a:lvl8pPr>
      <a:lvl9pPr marL="1828800" algn="l" rtl="0" eaLnBrk="1" fontAlgn="base" hangingPunct="1">
        <a:lnSpc>
          <a:spcPct val="80000"/>
        </a:lnSpc>
        <a:spcBef>
          <a:spcPct val="0"/>
        </a:spcBef>
        <a:spcAft>
          <a:spcPct val="0"/>
        </a:spcAft>
        <a:defRPr sz="3200" b="1">
          <a:solidFill>
            <a:srgbClr val="FFFF00"/>
          </a:solidFill>
          <a:effectLst>
            <a:outerShdw blurRad="38100" dist="38100" dir="2700000" algn="tl">
              <a:srgbClr val="000000"/>
            </a:outerShdw>
          </a:effectLst>
          <a:latin typeface="Arial" charset="0"/>
        </a:defRPr>
      </a:lvl9pPr>
    </p:titleStyle>
    <p:bodyStyle>
      <a:lvl1pPr marL="342900" indent="-342900" algn="l" rtl="0" eaLnBrk="1" fontAlgn="base" hangingPunct="1">
        <a:spcBef>
          <a:spcPct val="50000"/>
        </a:spcBef>
        <a:spcAft>
          <a:spcPct val="0"/>
        </a:spcAft>
        <a:buClr>
          <a:srgbClr val="FFFF00"/>
        </a:buClr>
        <a:buFont typeface="Symbol" pitchFamily="18" charset="2"/>
        <a:buChar char="¨"/>
        <a:defRPr sz="2800">
          <a:solidFill>
            <a:schemeClr val="tx1"/>
          </a:solidFill>
          <a:latin typeface="+mn-lt"/>
          <a:ea typeface="MS PGothic" pitchFamily="34" charset="-128"/>
          <a:cs typeface="ＭＳ Ｐゴシック" pitchFamily="-106" charset="-128"/>
        </a:defRPr>
      </a:lvl1pPr>
      <a:lvl2pPr marL="742950" indent="-285750" algn="l" rtl="0" eaLnBrk="1" fontAlgn="base" hangingPunct="1">
        <a:spcBef>
          <a:spcPct val="50000"/>
        </a:spcBef>
        <a:spcAft>
          <a:spcPct val="0"/>
        </a:spcAft>
        <a:buClr>
          <a:srgbClr val="FFFF00"/>
        </a:buClr>
        <a:buChar char="•"/>
        <a:defRPr sz="2400">
          <a:solidFill>
            <a:schemeClr val="tx1"/>
          </a:solidFill>
          <a:latin typeface="+mn-lt"/>
          <a:ea typeface="MS PGothic" pitchFamily="34" charset="-128"/>
        </a:defRPr>
      </a:lvl2pPr>
      <a:lvl3pPr marL="1143000" indent="-228600" algn="l" rtl="0" eaLnBrk="1" fontAlgn="base" hangingPunct="1">
        <a:spcBef>
          <a:spcPct val="50000"/>
        </a:spcBef>
        <a:spcAft>
          <a:spcPct val="0"/>
        </a:spcAft>
        <a:buClr>
          <a:srgbClr val="FFFF00"/>
        </a:buClr>
        <a:buFont typeface="Symbol" pitchFamily="18" charset="2"/>
        <a:buChar char="-"/>
        <a:defRPr sz="2000">
          <a:solidFill>
            <a:schemeClr val="tx1"/>
          </a:solidFill>
          <a:latin typeface="+mn-lt"/>
          <a:ea typeface="MS PGothic" pitchFamily="34" charset="-128"/>
        </a:defRPr>
      </a:lvl3pPr>
      <a:lvl4pPr marL="1600200" indent="-228600" algn="l" rtl="0" eaLnBrk="1" fontAlgn="base" hangingPunct="1">
        <a:spcBef>
          <a:spcPct val="20000"/>
        </a:spcBef>
        <a:spcAft>
          <a:spcPct val="0"/>
        </a:spcAft>
        <a:buChar char="–"/>
        <a:defRPr sz="2000">
          <a:solidFill>
            <a:schemeClr val="tx1"/>
          </a:solidFill>
          <a:latin typeface="+mn-lt"/>
          <a:ea typeface="MS PGothic" pitchFamily="34" charset="-128"/>
        </a:defRPr>
      </a:lvl4pPr>
      <a:lvl5pPr marL="2057400" indent="-228600" algn="l" rtl="0" eaLnBrk="1" fontAlgn="base" hangingPunct="1">
        <a:spcBef>
          <a:spcPct val="20000"/>
        </a:spcBef>
        <a:spcAft>
          <a:spcPct val="0"/>
        </a:spcAft>
        <a:buChar char="»"/>
        <a:defRPr sz="2000">
          <a:solidFill>
            <a:schemeClr val="tx1"/>
          </a:solidFill>
          <a:latin typeface="+mn-lt"/>
          <a:ea typeface="MS PGothic" pitchFamily="34" charset="-128"/>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91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sz="1800">
              <a:solidFill>
                <a:prstClr val="black"/>
              </a:solidFill>
              <a:effectLst/>
              <a:latin typeface="Franklin Gothic Book"/>
            </a:endParaRPr>
          </a:p>
        </p:txBody>
      </p:sp>
      <p:sp>
        <p:nvSpPr>
          <p:cNvPr id="61445" name="Text Placeholder 7"/>
          <p:cNvSpPr>
            <a:spLocks noGrp="1"/>
          </p:cNvSpPr>
          <p:nvPr>
            <p:ph type="body" idx="1"/>
          </p:nvPr>
        </p:nvSpPr>
        <p:spPr bwMode="auto">
          <a:xfrm>
            <a:off x="304800" y="1554163"/>
            <a:ext cx="86868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fontAlgn="auto" latinLnBrk="0" hangingPunct="1">
              <a:spcBef>
                <a:spcPts val="0"/>
              </a:spcBef>
              <a:spcAft>
                <a:spcPts val="0"/>
              </a:spcAft>
              <a:defRPr kumimoji="0" sz="1200" smtClean="0">
                <a:solidFill>
                  <a:srgbClr val="F0A22E">
                    <a:shade val="75000"/>
                  </a:srgbClr>
                </a:solidFill>
                <a:effectLst/>
                <a:latin typeface="Franklin Gothic Book"/>
              </a:defRPr>
            </a:lvl1pPr>
          </a:lstStyle>
          <a:p>
            <a:pPr>
              <a:defRPr/>
            </a:pPr>
            <a:fld id="{E2646B5E-D7FD-4D75-9DD0-682F7C585354}" type="datetimeFigureOut">
              <a:rPr lang="fr-FR"/>
              <a:pPr>
                <a:defRPr/>
              </a:pPr>
              <a:t>10/12/2016</a:t>
            </a:fld>
            <a:endParaRPr lang="fr-FR"/>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fontAlgn="auto" latinLnBrk="0" hangingPunct="1">
              <a:spcBef>
                <a:spcPts val="0"/>
              </a:spcBef>
              <a:spcAft>
                <a:spcPts val="0"/>
              </a:spcAft>
              <a:defRPr kumimoji="0" sz="1200">
                <a:solidFill>
                  <a:srgbClr val="F0A22E">
                    <a:shade val="75000"/>
                  </a:srgbClr>
                </a:solidFill>
                <a:effectLst/>
                <a:latin typeface="Franklin Gothic Book"/>
              </a:defRPr>
            </a:lvl1pPr>
          </a:lstStyle>
          <a:p>
            <a:pPr>
              <a:defRPr/>
            </a:pPr>
            <a:endParaRPr lang="fr-FR"/>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fontAlgn="auto" latinLnBrk="0" hangingPunct="1">
              <a:spcBef>
                <a:spcPts val="0"/>
              </a:spcBef>
              <a:spcAft>
                <a:spcPts val="0"/>
              </a:spcAft>
              <a:defRPr kumimoji="0" sz="1200" smtClean="0">
                <a:solidFill>
                  <a:srgbClr val="F0A22E">
                    <a:shade val="75000"/>
                  </a:srgbClr>
                </a:solidFill>
                <a:effectLst/>
                <a:latin typeface="Franklin Gothic Book"/>
              </a:defRPr>
            </a:lvl1pPr>
          </a:lstStyle>
          <a:p>
            <a:pPr>
              <a:defRPr/>
            </a:pPr>
            <a:fld id="{C1985286-26F3-47D5-94A0-0A7944C199CD}" type="slidenum">
              <a:rPr lang="fr-FR"/>
              <a:pPr>
                <a:defRPr/>
              </a:pPr>
              <a:t>‹#›</a:t>
            </a:fld>
            <a:endParaRPr lang="fr-FR"/>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lang="en-US" smtClean="0"/>
              <a:t>Click to edit Master title style</a:t>
            </a:r>
            <a:endParaRPr lang="en-US"/>
          </a:p>
        </p:txBody>
      </p:sp>
      <p:sp>
        <p:nvSpPr>
          <p:cNvPr id="9" name="Straight Connector 8"/>
          <p:cNvSpPr>
            <a:spLocks noChangeShapeType="1"/>
          </p:cNvSpPr>
          <p:nvPr/>
        </p:nvSpPr>
        <p:spPr bwMode="auto">
          <a:xfrm>
            <a:off x="514350" y="105091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sz="1800">
              <a:solidFill>
                <a:prstClr val="black"/>
              </a:solidFill>
              <a:effectLst/>
              <a:latin typeface="Franklin Gothic Book"/>
            </a:endParaRPr>
          </a:p>
        </p:txBody>
      </p:sp>
      <p:sp>
        <p:nvSpPr>
          <p:cNvPr id="12" name="Straight Connector 11"/>
          <p:cNvSpPr>
            <a:spLocks noChangeShapeType="1"/>
          </p:cNvSpPr>
          <p:nvPr/>
        </p:nvSpPr>
        <p:spPr bwMode="auto">
          <a:xfrm>
            <a:off x="514350" y="10580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sz="1800">
              <a:solidFill>
                <a:prstClr val="black"/>
              </a:solidFill>
              <a:effectLst/>
              <a:latin typeface="Franklin Gothic Book"/>
            </a:endParaRPr>
          </a:p>
        </p:txBody>
      </p:sp>
    </p:spTree>
  </p:cSld>
  <p:clrMap bg1="lt1" tx1="dk1" bg2="lt2" tx2="dk2" accent1="accent1" accent2="accent2" accent3="accent3" accent4="accent4" accent5="accent5" accent6="accent6" hlink="hlink" folHlink="folHlink"/>
  <p:sldLayoutIdLst>
    <p:sldLayoutId id="2147483984" r:id="rId1"/>
    <p:sldLayoutId id="2147483985" r:id="rId2"/>
    <p:sldLayoutId id="2147483986" r:id="rId3"/>
    <p:sldLayoutId id="2147483987" r:id="rId4"/>
    <p:sldLayoutId id="2147483988" r:id="rId5"/>
    <p:sldLayoutId id="2147483989" r:id="rId6"/>
    <p:sldLayoutId id="2147483990" r:id="rId7"/>
    <p:sldLayoutId id="2147483991" r:id="rId8"/>
    <p:sldLayoutId id="2147483992" r:id="rId9"/>
    <p:sldLayoutId id="2147483993" r:id="rId10"/>
    <p:sldLayoutId id="2147483994" r:id="rId11"/>
    <p:sldLayoutId id="2147483995" r:id="rId12"/>
  </p:sldLayoutIdLst>
  <p:txStyles>
    <p:titleStyle>
      <a:lvl1pPr algn="l" rtl="0" eaLnBrk="1" fontAlgn="base" hangingPunct="1">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1" fontAlgn="base" hangingPunct="1">
        <a:spcBef>
          <a:spcPct val="0"/>
        </a:spcBef>
        <a:spcAft>
          <a:spcPct val="0"/>
        </a:spcAft>
        <a:defRPr sz="3600">
          <a:solidFill>
            <a:schemeClr val="tx2"/>
          </a:solidFill>
          <a:latin typeface="Franklin Gothic Medium" pitchFamily="34" charset="0"/>
        </a:defRPr>
      </a:lvl2pPr>
      <a:lvl3pPr algn="l" rtl="0" eaLnBrk="1" fontAlgn="base" hangingPunct="1">
        <a:spcBef>
          <a:spcPct val="0"/>
        </a:spcBef>
        <a:spcAft>
          <a:spcPct val="0"/>
        </a:spcAft>
        <a:defRPr sz="3600">
          <a:solidFill>
            <a:schemeClr val="tx2"/>
          </a:solidFill>
          <a:latin typeface="Franklin Gothic Medium" pitchFamily="34" charset="0"/>
        </a:defRPr>
      </a:lvl3pPr>
      <a:lvl4pPr algn="l" rtl="0" eaLnBrk="1" fontAlgn="base" hangingPunct="1">
        <a:spcBef>
          <a:spcPct val="0"/>
        </a:spcBef>
        <a:spcAft>
          <a:spcPct val="0"/>
        </a:spcAft>
        <a:defRPr sz="3600">
          <a:solidFill>
            <a:schemeClr val="tx2"/>
          </a:solidFill>
          <a:latin typeface="Franklin Gothic Medium" pitchFamily="34" charset="0"/>
        </a:defRPr>
      </a:lvl4pPr>
      <a:lvl5pPr algn="l" rtl="0" eaLnBrk="1" fontAlgn="base" hangingPunct="1">
        <a:spcBef>
          <a:spcPct val="0"/>
        </a:spcBef>
        <a:spcAft>
          <a:spcPct val="0"/>
        </a:spcAft>
        <a:defRPr sz="3600">
          <a:solidFill>
            <a:schemeClr val="tx2"/>
          </a:solidFill>
          <a:latin typeface="Franklin Gothic Medium" pitchFamily="34" charset="0"/>
        </a:defRPr>
      </a:lvl5pPr>
      <a:lvl6pPr marL="457200" algn="l" rtl="0" eaLnBrk="1" fontAlgn="base" hangingPunct="1">
        <a:spcBef>
          <a:spcPct val="0"/>
        </a:spcBef>
        <a:spcAft>
          <a:spcPct val="0"/>
        </a:spcAft>
        <a:defRPr sz="3600">
          <a:solidFill>
            <a:schemeClr val="tx2"/>
          </a:solidFill>
          <a:latin typeface="Franklin Gothic Medium" pitchFamily="34" charset="0"/>
        </a:defRPr>
      </a:lvl6pPr>
      <a:lvl7pPr marL="914400" algn="l" rtl="0" eaLnBrk="1" fontAlgn="base" hangingPunct="1">
        <a:spcBef>
          <a:spcPct val="0"/>
        </a:spcBef>
        <a:spcAft>
          <a:spcPct val="0"/>
        </a:spcAft>
        <a:defRPr sz="3600">
          <a:solidFill>
            <a:schemeClr val="tx2"/>
          </a:solidFill>
          <a:latin typeface="Franklin Gothic Medium" pitchFamily="34" charset="0"/>
        </a:defRPr>
      </a:lvl7pPr>
      <a:lvl8pPr marL="1371600" algn="l" rtl="0" eaLnBrk="1" fontAlgn="base" hangingPunct="1">
        <a:spcBef>
          <a:spcPct val="0"/>
        </a:spcBef>
        <a:spcAft>
          <a:spcPct val="0"/>
        </a:spcAft>
        <a:defRPr sz="3600">
          <a:solidFill>
            <a:schemeClr val="tx2"/>
          </a:solidFill>
          <a:latin typeface="Franklin Gothic Medium" pitchFamily="34" charset="0"/>
        </a:defRPr>
      </a:lvl8pPr>
      <a:lvl9pPr marL="1828800" algn="l" rtl="0" eaLnBrk="1" fontAlgn="base" hangingPunct="1">
        <a:spcBef>
          <a:spcPct val="0"/>
        </a:spcBef>
        <a:spcAft>
          <a:spcPct val="0"/>
        </a:spcAft>
        <a:defRPr sz="3600">
          <a:solidFill>
            <a:schemeClr val="tx2"/>
          </a:solidFill>
          <a:latin typeface="Franklin Gothic Medium" pitchFamily="34" charset="0"/>
        </a:defRPr>
      </a:lvl9pPr>
    </p:titleStyle>
    <p:bodyStyle>
      <a:lvl1pPr marL="342900" indent="-342900" algn="l" rtl="0" eaLnBrk="1" fontAlgn="base" hangingPunct="1">
        <a:spcBef>
          <a:spcPct val="20000"/>
        </a:spcBef>
        <a:spcAft>
          <a:spcPct val="0"/>
        </a:spcAft>
        <a:buClr>
          <a:schemeClr val="accent1"/>
        </a:buClr>
        <a:buSzPct val="70000"/>
        <a:buFont typeface="Wingdings 2" pitchFamily="18" charset="2"/>
        <a:buChar char=""/>
        <a:defRPr sz="3200" kern="1200">
          <a:solidFill>
            <a:schemeClr val="tx2"/>
          </a:solidFill>
          <a:latin typeface="+mn-lt"/>
          <a:ea typeface="+mn-ea"/>
          <a:cs typeface="+mn-cs"/>
        </a:defRPr>
      </a:lvl1pPr>
      <a:lvl2pPr marL="742950" indent="-285750" algn="l" rtl="0" eaLnBrk="1" fontAlgn="base" hangingPunct="1">
        <a:spcBef>
          <a:spcPct val="20000"/>
        </a:spcBef>
        <a:spcAft>
          <a:spcPct val="0"/>
        </a:spcAft>
        <a:buClr>
          <a:schemeClr val="accent1"/>
        </a:buClr>
        <a:buSzPct val="70000"/>
        <a:buFont typeface="Wingdings 2" pitchFamily="18" charset="2"/>
        <a:buChar char=""/>
        <a:defRPr sz="2800" kern="1200">
          <a:solidFill>
            <a:schemeClr val="tx2"/>
          </a:solidFill>
          <a:latin typeface="+mn-lt"/>
          <a:ea typeface="+mn-ea"/>
          <a:cs typeface="+mn-cs"/>
        </a:defRPr>
      </a:lvl2pPr>
      <a:lvl3pPr marL="1143000" indent="-228600" algn="l" rtl="0" eaLnBrk="1" fontAlgn="base" hangingPunct="1">
        <a:spcBef>
          <a:spcPct val="20000"/>
        </a:spcBef>
        <a:spcAft>
          <a:spcPct val="0"/>
        </a:spcAft>
        <a:buClr>
          <a:schemeClr val="accent1"/>
        </a:buClr>
        <a:buSzPct val="70000"/>
        <a:buFont typeface="Wingdings 2" pitchFamily="18" charset="2"/>
        <a:buChar char=""/>
        <a:defRPr sz="2400" kern="1200">
          <a:solidFill>
            <a:schemeClr val="tx2"/>
          </a:solidFill>
          <a:latin typeface="+mn-lt"/>
          <a:ea typeface="+mn-ea"/>
          <a:cs typeface="+mn-cs"/>
        </a:defRPr>
      </a:lvl3pPr>
      <a:lvl4pPr marL="1600200" indent="-228600" algn="l" rtl="0" eaLnBrk="1" fontAlgn="base" hangingPunct="1">
        <a:spcBef>
          <a:spcPct val="20000"/>
        </a:spcBef>
        <a:spcAft>
          <a:spcPct val="0"/>
        </a:spcAft>
        <a:buClr>
          <a:schemeClr val="accent1"/>
        </a:buClr>
        <a:buSzPct val="70000"/>
        <a:buFont typeface="Wingdings 2" pitchFamily="18" charset="2"/>
        <a:buChar char=""/>
        <a:defRPr sz="2000" kern="1200">
          <a:solidFill>
            <a:schemeClr val="tx2"/>
          </a:solidFill>
          <a:latin typeface="+mn-lt"/>
          <a:ea typeface="+mn-ea"/>
          <a:cs typeface="+mn-cs"/>
        </a:defRPr>
      </a:lvl4pPr>
      <a:lvl5pPr marL="2057400" indent="-228600" algn="l" rtl="0" eaLnBrk="1" fontAlgn="base" hangingPunct="1">
        <a:spcBef>
          <a:spcPct val="20000"/>
        </a:spcBef>
        <a:spcAft>
          <a:spcPct val="0"/>
        </a:spcAft>
        <a:buClr>
          <a:schemeClr val="accent1"/>
        </a:buClr>
        <a:buSzPct val="60000"/>
        <a:buFont typeface="Wingdings 2" pitchFamily="18" charset="2"/>
        <a:buChar char=""/>
        <a:defRPr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17375E"/>
            </a:gs>
            <a:gs pos="50000">
              <a:srgbClr val="C2D1ED"/>
            </a:gs>
            <a:gs pos="100000">
              <a:srgbClr val="E1E8F5"/>
            </a:gs>
          </a:gsLst>
          <a:lin ang="5400000"/>
        </a:gradFill>
        <a:effectLst/>
      </p:bgPr>
    </p:bg>
    <p:spTree>
      <p:nvGrpSpPr>
        <p:cNvPr id="1" name=""/>
        <p:cNvGrpSpPr/>
        <p:nvPr/>
      </p:nvGrpSpPr>
      <p:grpSpPr>
        <a:xfrm>
          <a:off x="0" y="0"/>
          <a:ext cx="0" cy="0"/>
          <a:chOff x="0" y="0"/>
          <a:chExt cx="0" cy="0"/>
        </a:xfrm>
      </p:grpSpPr>
      <p:pic>
        <p:nvPicPr>
          <p:cNvPr id="62466" name="Picture 6" descr="inside..jpg"/>
          <p:cNvPicPr>
            <a:picLocks noChangeAspect="1"/>
          </p:cNvPicPr>
          <p:nvPr/>
        </p:nvPicPr>
        <p:blipFill>
          <a:blip r:embed="rId16" cstate="print"/>
          <a:srcRect/>
          <a:stretch>
            <a:fillRect/>
          </a:stretch>
        </p:blipFill>
        <p:spPr bwMode="auto">
          <a:xfrm>
            <a:off x="0" y="0"/>
            <a:ext cx="9144000" cy="6858000"/>
          </a:xfrm>
          <a:prstGeom prst="rect">
            <a:avLst/>
          </a:prstGeom>
          <a:noFill/>
          <a:ln w="9525">
            <a:noFill/>
            <a:miter lim="800000"/>
            <a:headEnd/>
            <a:tailEnd/>
          </a:ln>
        </p:spPr>
      </p:pic>
      <p:sp>
        <p:nvSpPr>
          <p:cNvPr id="2" name="Title Placeholder 1"/>
          <p:cNvSpPr>
            <a:spLocks noGrp="1"/>
          </p:cNvSpPr>
          <p:nvPr>
            <p:ph type="title"/>
          </p:nvPr>
        </p:nvSpPr>
        <p:spPr>
          <a:xfrm>
            <a:off x="152400" y="0"/>
            <a:ext cx="5562600" cy="990600"/>
          </a:xfrm>
          <a:prstGeom prst="rect">
            <a:avLst/>
          </a:prstGeom>
          <a:effectLst>
            <a:outerShdw blurRad="50800" dir="5400000" algn="ctr" rotWithShape="0">
              <a:schemeClr val="bg1"/>
            </a:outerShdw>
          </a:effectLst>
        </p:spPr>
        <p:txBody>
          <a:bodyPr vert="horz" lIns="91440" tIns="45720" rIns="91440" bIns="45720" rtlCol="0" anchor="ctr">
            <a:noAutofit/>
          </a:bodyPr>
          <a:lstStyle/>
          <a:p>
            <a:r>
              <a:rPr lang="en-US" smtClean="0"/>
              <a:t>Click to edit Master title style</a:t>
            </a:r>
            <a:endParaRPr lang="en-US" dirty="0"/>
          </a:p>
        </p:txBody>
      </p:sp>
      <p:sp>
        <p:nvSpPr>
          <p:cNvPr id="62468" name="Text Placeholder 2"/>
          <p:cNvSpPr>
            <a:spLocks noGrp="1"/>
          </p:cNvSpPr>
          <p:nvPr>
            <p:ph type="body" idx="1"/>
          </p:nvPr>
        </p:nvSpPr>
        <p:spPr bwMode="auto">
          <a:xfrm>
            <a:off x="152400" y="1143000"/>
            <a:ext cx="8839200" cy="5105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 name="Slide Number Placeholder 5"/>
          <p:cNvSpPr>
            <a:spLocks noGrp="1"/>
          </p:cNvSpPr>
          <p:nvPr>
            <p:ph type="sldNum" sz="quarter" idx="4"/>
          </p:nvPr>
        </p:nvSpPr>
        <p:spPr>
          <a:xfrm>
            <a:off x="7010400" y="6705600"/>
            <a:ext cx="2133600" cy="152400"/>
          </a:xfrm>
          <a:prstGeom prst="rect">
            <a:avLst/>
          </a:prstGeom>
        </p:spPr>
        <p:txBody>
          <a:bodyPr vert="horz" lIns="91440" tIns="45720" rIns="91440" bIns="45720" rtlCol="0" anchor="ctr"/>
          <a:lstStyle>
            <a:lvl1pPr algn="r" fontAlgn="auto">
              <a:spcBef>
                <a:spcPts val="0"/>
              </a:spcBef>
              <a:spcAft>
                <a:spcPts val="0"/>
              </a:spcAft>
              <a:defRPr sz="900" b="1">
                <a:solidFill>
                  <a:prstClr val="white"/>
                </a:solidFill>
                <a:effectLst/>
                <a:latin typeface="Arial" pitchFamily="34" charset="0"/>
                <a:cs typeface="Arial" pitchFamily="34" charset="0"/>
              </a:defRPr>
            </a:lvl1pPr>
          </a:lstStyle>
          <a:p>
            <a:pPr>
              <a:defRPr/>
            </a:pPr>
            <a:fld id="{1FC7E6C8-736C-4FAE-8896-AF8538DBADA4}"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 id="2147484008" r:id="rId12"/>
    <p:sldLayoutId id="2147484009" r:id="rId13"/>
    <p:sldLayoutId id="2147484010" r:id="rId14"/>
  </p:sldLayoutIdLst>
  <p:timing>
    <p:tnLst>
      <p:par>
        <p:cTn id="1" dur="indefinite" restart="never" nodeType="tmRoot"/>
      </p:par>
    </p:tnLst>
  </p:timing>
  <p:hf hdr="0" dt="0"/>
  <p:txStyles>
    <p:titleStyle>
      <a:lvl1pPr algn="l" rtl="0" eaLnBrk="1" fontAlgn="base" hangingPunct="1">
        <a:spcBef>
          <a:spcPct val="0"/>
        </a:spcBef>
        <a:spcAft>
          <a:spcPct val="0"/>
        </a:spcAft>
        <a:defRPr sz="2400" kern="1200">
          <a:solidFill>
            <a:srgbClr val="1B3564"/>
          </a:solidFill>
          <a:latin typeface="Arial Black" pitchFamily="34" charset="0"/>
          <a:ea typeface="+mj-ea"/>
          <a:cs typeface="+mj-cs"/>
        </a:defRPr>
      </a:lvl1pPr>
      <a:lvl2pPr algn="l" rtl="0" eaLnBrk="1" fontAlgn="base" hangingPunct="1">
        <a:spcBef>
          <a:spcPct val="0"/>
        </a:spcBef>
        <a:spcAft>
          <a:spcPct val="0"/>
        </a:spcAft>
        <a:defRPr sz="2400">
          <a:solidFill>
            <a:srgbClr val="1B3564"/>
          </a:solidFill>
          <a:latin typeface="Arial Black" pitchFamily="34" charset="0"/>
        </a:defRPr>
      </a:lvl2pPr>
      <a:lvl3pPr algn="l" rtl="0" eaLnBrk="1" fontAlgn="base" hangingPunct="1">
        <a:spcBef>
          <a:spcPct val="0"/>
        </a:spcBef>
        <a:spcAft>
          <a:spcPct val="0"/>
        </a:spcAft>
        <a:defRPr sz="2400">
          <a:solidFill>
            <a:srgbClr val="1B3564"/>
          </a:solidFill>
          <a:latin typeface="Arial Black" pitchFamily="34" charset="0"/>
        </a:defRPr>
      </a:lvl3pPr>
      <a:lvl4pPr algn="l" rtl="0" eaLnBrk="1" fontAlgn="base" hangingPunct="1">
        <a:spcBef>
          <a:spcPct val="0"/>
        </a:spcBef>
        <a:spcAft>
          <a:spcPct val="0"/>
        </a:spcAft>
        <a:defRPr sz="2400">
          <a:solidFill>
            <a:srgbClr val="1B3564"/>
          </a:solidFill>
          <a:latin typeface="Arial Black" pitchFamily="34" charset="0"/>
        </a:defRPr>
      </a:lvl4pPr>
      <a:lvl5pPr algn="l" rtl="0" eaLnBrk="1" fontAlgn="base" hangingPunct="1">
        <a:spcBef>
          <a:spcPct val="0"/>
        </a:spcBef>
        <a:spcAft>
          <a:spcPct val="0"/>
        </a:spcAft>
        <a:defRPr sz="2400">
          <a:solidFill>
            <a:srgbClr val="1B3564"/>
          </a:solidFill>
          <a:latin typeface="Arial Black" pitchFamily="34" charset="0"/>
        </a:defRPr>
      </a:lvl5pPr>
      <a:lvl6pPr marL="457200" algn="l" rtl="0" eaLnBrk="1" fontAlgn="base" hangingPunct="1">
        <a:spcBef>
          <a:spcPct val="0"/>
        </a:spcBef>
        <a:spcAft>
          <a:spcPct val="0"/>
        </a:spcAft>
        <a:defRPr sz="2400">
          <a:solidFill>
            <a:srgbClr val="1B3564"/>
          </a:solidFill>
          <a:latin typeface="Arial Black" pitchFamily="34" charset="0"/>
        </a:defRPr>
      </a:lvl6pPr>
      <a:lvl7pPr marL="914400" algn="l" rtl="0" eaLnBrk="1" fontAlgn="base" hangingPunct="1">
        <a:spcBef>
          <a:spcPct val="0"/>
        </a:spcBef>
        <a:spcAft>
          <a:spcPct val="0"/>
        </a:spcAft>
        <a:defRPr sz="2400">
          <a:solidFill>
            <a:srgbClr val="1B3564"/>
          </a:solidFill>
          <a:latin typeface="Arial Black" pitchFamily="34" charset="0"/>
        </a:defRPr>
      </a:lvl7pPr>
      <a:lvl8pPr marL="1371600" algn="l" rtl="0" eaLnBrk="1" fontAlgn="base" hangingPunct="1">
        <a:spcBef>
          <a:spcPct val="0"/>
        </a:spcBef>
        <a:spcAft>
          <a:spcPct val="0"/>
        </a:spcAft>
        <a:defRPr sz="2400">
          <a:solidFill>
            <a:srgbClr val="1B3564"/>
          </a:solidFill>
          <a:latin typeface="Arial Black" pitchFamily="34" charset="0"/>
        </a:defRPr>
      </a:lvl8pPr>
      <a:lvl9pPr marL="1828800" algn="l" rtl="0" eaLnBrk="1" fontAlgn="base" hangingPunct="1">
        <a:spcBef>
          <a:spcPct val="0"/>
        </a:spcBef>
        <a:spcAft>
          <a:spcPct val="0"/>
        </a:spcAft>
        <a:defRPr sz="2400">
          <a:solidFill>
            <a:srgbClr val="1B3564"/>
          </a:solidFill>
          <a:latin typeface="Arial Black" pitchFamily="34" charset="0"/>
        </a:defRPr>
      </a:lvl9pPr>
    </p:titleStyle>
    <p:bodyStyle>
      <a:lvl1pPr marL="342900" indent="-342900" algn="l" rtl="0" eaLnBrk="1" fontAlgn="base" hangingPunct="1">
        <a:spcBef>
          <a:spcPct val="20000"/>
        </a:spcBef>
        <a:spcAft>
          <a:spcPct val="0"/>
        </a:spcAft>
        <a:buClr>
          <a:srgbClr val="912B29"/>
        </a:buClr>
        <a:buFont typeface="Arial" pitchFamily="34" charset="0"/>
        <a:buChar char="•"/>
        <a:defRPr sz="2000" kern="1200">
          <a:solidFill>
            <a:schemeClr val="tx1"/>
          </a:solidFill>
          <a:latin typeface="Arial" pitchFamily="34" charset="0"/>
          <a:ea typeface="+mn-ea"/>
          <a:cs typeface="Arial" pitchFamily="34" charset="0"/>
        </a:defRPr>
      </a:lvl1pPr>
      <a:lvl2pPr marL="742950" indent="-285750" algn="l" rtl="0" eaLnBrk="1" fontAlgn="base" hangingPunct="1">
        <a:spcBef>
          <a:spcPct val="20000"/>
        </a:spcBef>
        <a:spcAft>
          <a:spcPct val="0"/>
        </a:spcAft>
        <a:buClr>
          <a:srgbClr val="912B29"/>
        </a:buClr>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rtl="0" eaLnBrk="1" fontAlgn="base" hangingPunct="1">
        <a:spcBef>
          <a:spcPct val="20000"/>
        </a:spcBef>
        <a:spcAft>
          <a:spcPct val="0"/>
        </a:spcAft>
        <a:buClr>
          <a:srgbClr val="912B29"/>
        </a:buClr>
        <a:buFont typeface="Arial" pitchFamily="34" charset="0"/>
        <a:buChar char="•"/>
        <a:defRPr sz="1600" kern="1200">
          <a:solidFill>
            <a:schemeClr val="tx1"/>
          </a:solidFill>
          <a:latin typeface="Arial" pitchFamily="34" charset="0"/>
          <a:ea typeface="+mn-ea"/>
          <a:cs typeface="Arial" pitchFamily="34" charset="0"/>
        </a:defRPr>
      </a:lvl3pPr>
      <a:lvl4pPr marL="1600200" indent="-228600" algn="l" rtl="0" eaLnBrk="1" fontAlgn="base" hangingPunct="1">
        <a:spcBef>
          <a:spcPct val="20000"/>
        </a:spcBef>
        <a:spcAft>
          <a:spcPct val="0"/>
        </a:spcAft>
        <a:buClr>
          <a:srgbClr val="912B29"/>
        </a:buClr>
        <a:buFont typeface="Arial" pitchFamily="34" charset="0"/>
        <a:buChar char="•"/>
        <a:defRPr sz="1400" kern="1200">
          <a:solidFill>
            <a:schemeClr val="tx1"/>
          </a:solidFill>
          <a:latin typeface="Arial" pitchFamily="34" charset="0"/>
          <a:ea typeface="+mn-ea"/>
          <a:cs typeface="Arial" pitchFamily="34" charset="0"/>
        </a:defRPr>
      </a:lvl4pPr>
      <a:lvl5pPr marL="2057400" indent="-228600" algn="l" rtl="0" eaLnBrk="1" fontAlgn="base" hangingPunct="1">
        <a:spcBef>
          <a:spcPct val="20000"/>
        </a:spcBef>
        <a:spcAft>
          <a:spcPct val="0"/>
        </a:spcAft>
        <a:buClr>
          <a:srgbClr val="912B29"/>
        </a:buClr>
        <a:buFont typeface="Arial" pitchFamily="34" charset="0"/>
        <a:buChar char="•"/>
        <a:defRPr sz="1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871538" y="222250"/>
            <a:ext cx="7400925" cy="511175"/>
          </a:xfrm>
          <a:prstGeom prst="rect">
            <a:avLst/>
          </a:prstGeom>
          <a:noFill/>
          <a:ln w="9525">
            <a:noFill/>
            <a:miter lim="800000"/>
            <a:headEnd/>
            <a:tailEnd/>
          </a:ln>
        </p:spPr>
        <p:txBody>
          <a:bodyPr vert="horz" wrap="none" lIns="91440" tIns="45720" rIns="91440" bIns="45720" numCol="1" anchor="t" anchorCtr="0" compatLnSpc="1">
            <a:prstTxWarp prst="textNoShape">
              <a:avLst/>
            </a:prstTxWarp>
            <a:spAutoFit/>
          </a:bodyPr>
          <a:lstStyle/>
          <a:p>
            <a:pPr lvl="0"/>
            <a:r>
              <a:rPr lang="fr-FR" smtClean="0"/>
              <a:t>Cliquez pour modifier le style du titre</a:t>
            </a:r>
          </a:p>
        </p:txBody>
      </p:sp>
      <p:sp>
        <p:nvSpPr>
          <p:cNvPr id="63491" name="Rectangle 3"/>
          <p:cNvSpPr>
            <a:spLocks noGrp="1" noChangeArrowheads="1"/>
          </p:cNvSpPr>
          <p:nvPr>
            <p:ph type="body" idx="1"/>
          </p:nvPr>
        </p:nvSpPr>
        <p:spPr bwMode="auto">
          <a:xfrm>
            <a:off x="457200" y="1196975"/>
            <a:ext cx="8229600" cy="25701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pic>
        <p:nvPicPr>
          <p:cNvPr id="63492" name="Picture 5" descr="Module_web_NEW_NEW"/>
          <p:cNvPicPr>
            <a:picLocks noChangeAspect="1" noChangeArrowheads="1"/>
          </p:cNvPicPr>
          <p:nvPr/>
        </p:nvPicPr>
        <p:blipFill>
          <a:blip r:embed="rId14" cstate="print"/>
          <a:srcRect/>
          <a:stretch>
            <a:fillRect/>
          </a:stretch>
        </p:blipFill>
        <p:spPr bwMode="auto">
          <a:xfrm>
            <a:off x="157163" y="6289675"/>
            <a:ext cx="2816225" cy="481013"/>
          </a:xfrm>
          <a:prstGeom prst="rect">
            <a:avLst/>
          </a:prstGeom>
          <a:noFill/>
          <a:ln w="9525">
            <a:noFill/>
            <a:miter lim="800000"/>
            <a:headEnd/>
            <a:tailEnd/>
          </a:ln>
        </p:spPr>
      </p:pic>
      <p:sp>
        <p:nvSpPr>
          <p:cNvPr id="4102" name="AutoShape 6">
            <a:hlinkClick r:id="rId15" highlightClick="1"/>
          </p:cNvPr>
          <p:cNvSpPr>
            <a:spLocks noChangeArrowheads="1"/>
          </p:cNvSpPr>
          <p:nvPr/>
        </p:nvSpPr>
        <p:spPr bwMode="auto">
          <a:xfrm>
            <a:off x="430213" y="6362700"/>
            <a:ext cx="2268537" cy="214313"/>
          </a:xfrm>
          <a:prstGeom prst="actionButtonBlank">
            <a:avLst/>
          </a:prstGeom>
          <a:noFill/>
          <a:ln w="9525">
            <a:noFill/>
            <a:miter lim="800000"/>
            <a:headEnd/>
            <a:tailEnd/>
          </a:ln>
          <a:effectLst/>
        </p:spPr>
        <p:txBody>
          <a:bodyPr wrap="none" lIns="0" tIns="0" rIns="0" bIns="0" anchor="ctr">
            <a:spAutoFit/>
          </a:bodyPr>
          <a:lstStyle/>
          <a:p>
            <a:pPr algn="ctr">
              <a:defRPr/>
            </a:pPr>
            <a:r>
              <a:rPr lang="fr-FR" sz="1400">
                <a:solidFill>
                  <a:srgbClr val="FFFFFF"/>
                </a:solidFill>
                <a:effectLst/>
                <a:latin typeface="Arial"/>
              </a:rPr>
              <a:t>www.escardio.org/guidelines</a:t>
            </a:r>
          </a:p>
        </p:txBody>
      </p:sp>
    </p:spTree>
  </p:cSld>
  <p:clrMap bg1="lt1" tx1="dk1" bg2="lt2" tx2="dk2" accent1="accent1" accent2="accent2" accent3="accent3" accent4="accent4" accent5="accent5" accent6="accent6" hlink="hlink" folHlink="folHlink"/>
  <p:sldLayoutIdLst>
    <p:sldLayoutId id="2147484012" r:id="rId1"/>
    <p:sldLayoutId id="2147484013" r:id="rId2"/>
    <p:sldLayoutId id="2147484014" r:id="rId3"/>
    <p:sldLayoutId id="2147484015" r:id="rId4"/>
    <p:sldLayoutId id="2147484016" r:id="rId5"/>
    <p:sldLayoutId id="2147484017" r:id="rId6"/>
    <p:sldLayoutId id="2147484018" r:id="rId7"/>
    <p:sldLayoutId id="2147484019" r:id="rId8"/>
    <p:sldLayoutId id="2147484020" r:id="rId9"/>
    <p:sldLayoutId id="2147484021" r:id="rId10"/>
    <p:sldLayoutId id="2147484022" r:id="rId11"/>
  </p:sldLayoutIdLst>
  <p:txStyles>
    <p:titleStyle>
      <a:lvl1pPr algn="ctr" rtl="0" eaLnBrk="1" fontAlgn="base" hangingPunct="1">
        <a:lnSpc>
          <a:spcPct val="85000"/>
        </a:lnSpc>
        <a:spcBef>
          <a:spcPct val="0"/>
        </a:spcBef>
        <a:spcAft>
          <a:spcPct val="0"/>
        </a:spcAft>
        <a:defRPr sz="3200" b="1">
          <a:solidFill>
            <a:srgbClr val="000066"/>
          </a:solidFill>
          <a:latin typeface="+mj-lt"/>
          <a:ea typeface="+mj-ea"/>
          <a:cs typeface="+mj-cs"/>
        </a:defRPr>
      </a:lvl1pPr>
      <a:lvl2pPr algn="ctr" rtl="0" eaLnBrk="1" fontAlgn="base" hangingPunct="1">
        <a:lnSpc>
          <a:spcPct val="85000"/>
        </a:lnSpc>
        <a:spcBef>
          <a:spcPct val="0"/>
        </a:spcBef>
        <a:spcAft>
          <a:spcPct val="0"/>
        </a:spcAft>
        <a:defRPr sz="3200" b="1">
          <a:solidFill>
            <a:srgbClr val="000066"/>
          </a:solidFill>
          <a:latin typeface="Arial" pitchFamily="34" charset="0"/>
        </a:defRPr>
      </a:lvl2pPr>
      <a:lvl3pPr algn="ctr" rtl="0" eaLnBrk="1" fontAlgn="base" hangingPunct="1">
        <a:lnSpc>
          <a:spcPct val="85000"/>
        </a:lnSpc>
        <a:spcBef>
          <a:spcPct val="0"/>
        </a:spcBef>
        <a:spcAft>
          <a:spcPct val="0"/>
        </a:spcAft>
        <a:defRPr sz="3200" b="1">
          <a:solidFill>
            <a:srgbClr val="000066"/>
          </a:solidFill>
          <a:latin typeface="Arial" pitchFamily="34" charset="0"/>
        </a:defRPr>
      </a:lvl3pPr>
      <a:lvl4pPr algn="ctr" rtl="0" eaLnBrk="1" fontAlgn="base" hangingPunct="1">
        <a:lnSpc>
          <a:spcPct val="85000"/>
        </a:lnSpc>
        <a:spcBef>
          <a:spcPct val="0"/>
        </a:spcBef>
        <a:spcAft>
          <a:spcPct val="0"/>
        </a:spcAft>
        <a:defRPr sz="3200" b="1">
          <a:solidFill>
            <a:srgbClr val="000066"/>
          </a:solidFill>
          <a:latin typeface="Arial" pitchFamily="34" charset="0"/>
        </a:defRPr>
      </a:lvl4pPr>
      <a:lvl5pPr algn="ctr" rtl="0" eaLnBrk="1" fontAlgn="base" hangingPunct="1">
        <a:lnSpc>
          <a:spcPct val="85000"/>
        </a:lnSpc>
        <a:spcBef>
          <a:spcPct val="0"/>
        </a:spcBef>
        <a:spcAft>
          <a:spcPct val="0"/>
        </a:spcAft>
        <a:defRPr sz="3200" b="1">
          <a:solidFill>
            <a:srgbClr val="000066"/>
          </a:solidFill>
          <a:latin typeface="Arial" pitchFamily="34" charset="0"/>
        </a:defRPr>
      </a:lvl5pPr>
      <a:lvl6pPr marL="457200" algn="ctr" rtl="0" eaLnBrk="1" fontAlgn="base" hangingPunct="1">
        <a:lnSpc>
          <a:spcPct val="85000"/>
        </a:lnSpc>
        <a:spcBef>
          <a:spcPct val="0"/>
        </a:spcBef>
        <a:spcAft>
          <a:spcPct val="0"/>
        </a:spcAft>
        <a:defRPr sz="3200" b="1">
          <a:solidFill>
            <a:srgbClr val="000066"/>
          </a:solidFill>
          <a:latin typeface="Arial" pitchFamily="34" charset="0"/>
        </a:defRPr>
      </a:lvl6pPr>
      <a:lvl7pPr marL="914400" algn="ctr" rtl="0" eaLnBrk="1" fontAlgn="base" hangingPunct="1">
        <a:lnSpc>
          <a:spcPct val="85000"/>
        </a:lnSpc>
        <a:spcBef>
          <a:spcPct val="0"/>
        </a:spcBef>
        <a:spcAft>
          <a:spcPct val="0"/>
        </a:spcAft>
        <a:defRPr sz="3200" b="1">
          <a:solidFill>
            <a:srgbClr val="000066"/>
          </a:solidFill>
          <a:latin typeface="Arial" pitchFamily="34" charset="0"/>
        </a:defRPr>
      </a:lvl7pPr>
      <a:lvl8pPr marL="1371600" algn="ctr" rtl="0" eaLnBrk="1" fontAlgn="base" hangingPunct="1">
        <a:lnSpc>
          <a:spcPct val="85000"/>
        </a:lnSpc>
        <a:spcBef>
          <a:spcPct val="0"/>
        </a:spcBef>
        <a:spcAft>
          <a:spcPct val="0"/>
        </a:spcAft>
        <a:defRPr sz="3200" b="1">
          <a:solidFill>
            <a:srgbClr val="000066"/>
          </a:solidFill>
          <a:latin typeface="Arial" pitchFamily="34" charset="0"/>
        </a:defRPr>
      </a:lvl8pPr>
      <a:lvl9pPr marL="1828800" algn="ctr" rtl="0" eaLnBrk="1" fontAlgn="base" hangingPunct="1">
        <a:lnSpc>
          <a:spcPct val="85000"/>
        </a:lnSpc>
        <a:spcBef>
          <a:spcPct val="0"/>
        </a:spcBef>
        <a:spcAft>
          <a:spcPct val="0"/>
        </a:spcAft>
        <a:defRPr sz="3200" b="1">
          <a:solidFill>
            <a:srgbClr val="000066"/>
          </a:solidFill>
          <a:latin typeface="Arial" pitchFamily="34" charset="0"/>
        </a:defRPr>
      </a:lvl9pPr>
    </p:titleStyle>
    <p:bodyStyle>
      <a:lvl1pPr marL="342900" indent="-342900" algn="l" rtl="0" eaLnBrk="1" fontAlgn="base" hangingPunct="1">
        <a:spcBef>
          <a:spcPct val="0"/>
        </a:spcBef>
        <a:spcAft>
          <a:spcPct val="25000"/>
        </a:spcAft>
        <a:buClr>
          <a:schemeClr val="accent1"/>
        </a:buClr>
        <a:buFont typeface="Arial" pitchFamily="34" charset="0"/>
        <a:buChar char="●"/>
        <a:defRPr sz="2600" b="1">
          <a:solidFill>
            <a:schemeClr val="tx1"/>
          </a:solidFill>
          <a:latin typeface="+mn-lt"/>
          <a:ea typeface="+mn-ea"/>
          <a:cs typeface="+mn-cs"/>
        </a:defRPr>
      </a:lvl1pPr>
      <a:lvl2pPr marL="906463" indent="-288925" algn="l" rtl="0" eaLnBrk="1" fontAlgn="base" hangingPunct="1">
        <a:spcBef>
          <a:spcPct val="0"/>
        </a:spcBef>
        <a:spcAft>
          <a:spcPct val="25000"/>
        </a:spcAft>
        <a:buClr>
          <a:schemeClr val="accent1"/>
        </a:buClr>
        <a:buFont typeface="Arial" pitchFamily="34" charset="0"/>
        <a:buChar char="–"/>
        <a:defRPr sz="2400">
          <a:solidFill>
            <a:schemeClr val="tx1"/>
          </a:solidFill>
          <a:latin typeface="+mn-lt"/>
        </a:defRPr>
      </a:lvl2pPr>
      <a:lvl3pPr marL="1433513" indent="-271463" algn="l" rtl="0" eaLnBrk="1" fontAlgn="base" hangingPunct="1">
        <a:spcBef>
          <a:spcPct val="0"/>
        </a:spcBef>
        <a:spcAft>
          <a:spcPct val="25000"/>
        </a:spcAft>
        <a:buClr>
          <a:schemeClr val="accent1"/>
        </a:buClr>
        <a:buFont typeface="Arial" pitchFamily="34" charset="0"/>
        <a:buChar char="●"/>
        <a:defRPr sz="2200">
          <a:solidFill>
            <a:schemeClr val="tx1"/>
          </a:solidFill>
          <a:latin typeface="+mn-lt"/>
        </a:defRPr>
      </a:lvl3pPr>
      <a:lvl4pPr marL="1993900" indent="-288925" algn="l" rtl="0" eaLnBrk="1" fontAlgn="base" hangingPunct="1">
        <a:spcBef>
          <a:spcPct val="0"/>
        </a:spcBef>
        <a:spcAft>
          <a:spcPct val="25000"/>
        </a:spcAft>
        <a:buClr>
          <a:schemeClr val="accent1"/>
        </a:buClr>
        <a:buFont typeface="Arial" pitchFamily="34" charset="0"/>
        <a:buChar char="–"/>
        <a:defRPr sz="2000">
          <a:solidFill>
            <a:schemeClr val="tx1"/>
          </a:solidFill>
          <a:latin typeface="+mn-lt"/>
        </a:defRPr>
      </a:lvl4pPr>
      <a:lvl5pPr marL="2513013" indent="-274638" algn="l" rtl="0" eaLnBrk="1" fontAlgn="base" hangingPunct="1">
        <a:spcBef>
          <a:spcPct val="0"/>
        </a:spcBef>
        <a:spcAft>
          <a:spcPct val="25000"/>
        </a:spcAft>
        <a:buClr>
          <a:schemeClr val="accent1"/>
        </a:buClr>
        <a:buFont typeface="Arial" pitchFamily="34" charset="0"/>
        <a:buChar char="●"/>
        <a:defRPr sz="2000">
          <a:solidFill>
            <a:schemeClr val="tx1"/>
          </a:solidFill>
          <a:latin typeface="+mn-lt"/>
        </a:defRPr>
      </a:lvl5pPr>
      <a:lvl6pPr marL="2970213" indent="-274638" algn="l" rtl="0" eaLnBrk="1" fontAlgn="base" hangingPunct="1">
        <a:spcBef>
          <a:spcPct val="0"/>
        </a:spcBef>
        <a:spcAft>
          <a:spcPct val="25000"/>
        </a:spcAft>
        <a:buClr>
          <a:schemeClr val="accent1"/>
        </a:buClr>
        <a:buFont typeface="Arial" pitchFamily="34" charset="0"/>
        <a:buChar char="●"/>
        <a:defRPr sz="2000">
          <a:solidFill>
            <a:schemeClr val="tx1"/>
          </a:solidFill>
          <a:latin typeface="+mn-lt"/>
        </a:defRPr>
      </a:lvl6pPr>
      <a:lvl7pPr marL="3427413" indent="-274638" algn="l" rtl="0" eaLnBrk="1" fontAlgn="base" hangingPunct="1">
        <a:spcBef>
          <a:spcPct val="0"/>
        </a:spcBef>
        <a:spcAft>
          <a:spcPct val="25000"/>
        </a:spcAft>
        <a:buClr>
          <a:schemeClr val="accent1"/>
        </a:buClr>
        <a:buFont typeface="Arial" pitchFamily="34" charset="0"/>
        <a:buChar char="●"/>
        <a:defRPr sz="2000">
          <a:solidFill>
            <a:schemeClr val="tx1"/>
          </a:solidFill>
          <a:latin typeface="+mn-lt"/>
        </a:defRPr>
      </a:lvl7pPr>
      <a:lvl8pPr marL="3884613" indent="-274638" algn="l" rtl="0" eaLnBrk="1" fontAlgn="base" hangingPunct="1">
        <a:spcBef>
          <a:spcPct val="0"/>
        </a:spcBef>
        <a:spcAft>
          <a:spcPct val="25000"/>
        </a:spcAft>
        <a:buClr>
          <a:schemeClr val="accent1"/>
        </a:buClr>
        <a:buFont typeface="Arial" pitchFamily="34" charset="0"/>
        <a:buChar char="●"/>
        <a:defRPr sz="2000">
          <a:solidFill>
            <a:schemeClr val="tx1"/>
          </a:solidFill>
          <a:latin typeface="+mn-lt"/>
        </a:defRPr>
      </a:lvl8pPr>
      <a:lvl9pPr marL="4341813" indent="-274638" algn="l" rtl="0" eaLnBrk="1" fontAlgn="base" hangingPunct="1">
        <a:spcBef>
          <a:spcPct val="0"/>
        </a:spcBef>
        <a:spcAft>
          <a:spcPct val="25000"/>
        </a:spcAft>
        <a:buClr>
          <a:schemeClr val="accent1"/>
        </a:buClr>
        <a:buFont typeface="Arial" pitchFamily="34"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rgbClr val="000066"/>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body" idx="1"/>
          </p:nvPr>
        </p:nvSpPr>
        <p:spPr bwMode="auto">
          <a:xfrm>
            <a:off x="280988" y="881063"/>
            <a:ext cx="8408987" cy="1228725"/>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smtClean="0"/>
              <a:t>First level</a:t>
            </a:r>
          </a:p>
          <a:p>
            <a:pPr lvl="1"/>
            <a:r>
              <a:rPr lang="en-US" smtClean="0"/>
              <a:t>Second level</a:t>
            </a:r>
          </a:p>
          <a:p>
            <a:pPr lvl="2"/>
            <a:r>
              <a:rPr lang="en-US" smtClean="0"/>
              <a:t>Third level</a:t>
            </a:r>
          </a:p>
          <a:p>
            <a:pPr lvl="3"/>
            <a:r>
              <a:rPr lang="en-US" smtClean="0"/>
              <a:t>Fourth level</a:t>
            </a:r>
          </a:p>
        </p:txBody>
      </p:sp>
      <p:sp>
        <p:nvSpPr>
          <p:cNvPr id="64515" name="Rectangle 3"/>
          <p:cNvSpPr>
            <a:spLocks noGrp="1" noChangeArrowheads="1"/>
          </p:cNvSpPr>
          <p:nvPr>
            <p:ph type="title"/>
          </p:nvPr>
        </p:nvSpPr>
        <p:spPr bwMode="auto">
          <a:xfrm>
            <a:off x="280988" y="249238"/>
            <a:ext cx="8418512" cy="43338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smtClean="0"/>
              <a:t>Click to edit Master title style</a:t>
            </a:r>
          </a:p>
        </p:txBody>
      </p:sp>
      <p:sp>
        <p:nvSpPr>
          <p:cNvPr id="5" name="Slide Number Placeholder 4"/>
          <p:cNvSpPr>
            <a:spLocks noGrp="1"/>
          </p:cNvSpPr>
          <p:nvPr>
            <p:ph type="sldNum" sz="quarter" idx="4"/>
          </p:nvPr>
        </p:nvSpPr>
        <p:spPr>
          <a:xfrm>
            <a:off x="8696325" y="6581775"/>
            <a:ext cx="371475" cy="257175"/>
          </a:xfrm>
          <a:prstGeom prst="rect">
            <a:avLst/>
          </a:prstGeom>
        </p:spPr>
        <p:txBody>
          <a:bodyPr vert="horz" wrap="none" lIns="91440" tIns="45720" rIns="91440" bIns="45720" rtlCol="0" anchor="ctr">
            <a:spAutoFit/>
          </a:bodyPr>
          <a:lstStyle>
            <a:lvl1pPr algn="r">
              <a:lnSpc>
                <a:spcPct val="90000"/>
              </a:lnSpc>
              <a:defRPr sz="1200" b="0">
                <a:solidFill>
                  <a:prstClr val="white">
                    <a:tint val="75000"/>
                  </a:prstClr>
                </a:solidFill>
                <a:effectLst/>
                <a:latin typeface="Arial" charset="0"/>
              </a:defRPr>
            </a:lvl1pPr>
          </a:lstStyle>
          <a:p>
            <a:pPr>
              <a:defRPr/>
            </a:pPr>
            <a:fld id="{415F6173-81C1-4C7E-A991-E6B66925BD0A}" type="slidenum">
              <a:rPr lang="en-US"/>
              <a:pPr>
                <a:defRPr/>
              </a:pPr>
              <a:t>‹#›</a:t>
            </a:fld>
            <a:endParaRPr lang="en-US"/>
          </a:p>
        </p:txBody>
      </p:sp>
      <p:sp>
        <p:nvSpPr>
          <p:cNvPr id="6" name="Rounded Rectangle 5">
            <a:hlinkClick r:id="rId9" action="ppaction://hlinksldjump"/>
          </p:cNvPr>
          <p:cNvSpPr/>
          <p:nvPr/>
        </p:nvSpPr>
        <p:spPr>
          <a:xfrm>
            <a:off x="7835471" y="6301349"/>
            <a:ext cx="804041" cy="239495"/>
          </a:xfrm>
          <a:prstGeom prst="roundRect">
            <a:avLst>
              <a:gd name="adj" fmla="val 40485"/>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200" b="1" dirty="0">
                <a:solidFill>
                  <a:prstClr val="white"/>
                </a:solidFill>
                <a:effectLst/>
                <a:hlinkClick r:id="rId9" action="ppaction://hlinksldjump"/>
              </a:rPr>
              <a:t>Contents</a:t>
            </a:r>
            <a:endParaRPr lang="en-US" sz="1200" b="1" dirty="0">
              <a:solidFill>
                <a:prstClr val="white"/>
              </a:solidFill>
              <a:effectLst/>
            </a:endParaRPr>
          </a:p>
        </p:txBody>
      </p:sp>
    </p:spTree>
  </p:cSld>
  <p:clrMap bg1="dk2" tx1="lt1" bg2="dk1" tx2="lt2" accent1="accent1" accent2="accent2" accent3="accent3" accent4="accent4" accent5="accent5" accent6="accent6" hlink="hlink" folHlink="folHlink"/>
  <p:sldLayoutIdLst>
    <p:sldLayoutId id="2147484024" r:id="rId1"/>
    <p:sldLayoutId id="2147484025" r:id="rId2"/>
    <p:sldLayoutId id="2147484026" r:id="rId3"/>
    <p:sldLayoutId id="2147484027" r:id="rId4"/>
    <p:sldLayoutId id="2147484028" r:id="rId5"/>
    <p:sldLayoutId id="2147484029" r:id="rId6"/>
    <p:sldLayoutId id="2147484030" r:id="rId7"/>
  </p:sldLayoutIdLst>
  <p:transition>
    <p:fade/>
  </p:transition>
  <p:timing>
    <p:tnLst>
      <p:par>
        <p:cTn id="1" dur="indefinite" restart="never" nodeType="tmRoot"/>
      </p:par>
    </p:tnLst>
  </p:timing>
  <p:hf hdr="0" ftr="0" dt="0"/>
  <p:txStyles>
    <p:titleStyle>
      <a:lvl1pPr algn="l" rtl="0" eaLnBrk="1" fontAlgn="base" hangingPunct="1">
        <a:lnSpc>
          <a:spcPct val="88000"/>
        </a:lnSpc>
        <a:spcBef>
          <a:spcPct val="0"/>
        </a:spcBef>
        <a:spcAft>
          <a:spcPct val="0"/>
        </a:spcAft>
        <a:defRPr lang="en-US" sz="3200">
          <a:solidFill>
            <a:schemeClr val="tx2"/>
          </a:solidFill>
          <a:latin typeface="+mj-lt"/>
          <a:ea typeface="MS PGothic" pitchFamily="34" charset="-128"/>
          <a:cs typeface="+mj-cs"/>
        </a:defRPr>
      </a:lvl1pPr>
      <a:lvl2pPr algn="l" rtl="0" eaLnBrk="1" fontAlgn="base" hangingPunct="1">
        <a:lnSpc>
          <a:spcPct val="88000"/>
        </a:lnSpc>
        <a:spcBef>
          <a:spcPct val="0"/>
        </a:spcBef>
        <a:spcAft>
          <a:spcPct val="0"/>
        </a:spcAft>
        <a:defRPr sz="3200">
          <a:solidFill>
            <a:schemeClr val="tx2"/>
          </a:solidFill>
          <a:latin typeface="Arial Black" pitchFamily="34" charset="0"/>
          <a:ea typeface="MS PGothic" pitchFamily="34" charset="-128"/>
        </a:defRPr>
      </a:lvl2pPr>
      <a:lvl3pPr algn="l" rtl="0" eaLnBrk="1" fontAlgn="base" hangingPunct="1">
        <a:lnSpc>
          <a:spcPct val="88000"/>
        </a:lnSpc>
        <a:spcBef>
          <a:spcPct val="0"/>
        </a:spcBef>
        <a:spcAft>
          <a:spcPct val="0"/>
        </a:spcAft>
        <a:defRPr sz="3200">
          <a:solidFill>
            <a:schemeClr val="tx2"/>
          </a:solidFill>
          <a:latin typeface="Arial Black" pitchFamily="34" charset="0"/>
          <a:ea typeface="MS PGothic" pitchFamily="34" charset="-128"/>
        </a:defRPr>
      </a:lvl3pPr>
      <a:lvl4pPr algn="l" rtl="0" eaLnBrk="1" fontAlgn="base" hangingPunct="1">
        <a:lnSpc>
          <a:spcPct val="88000"/>
        </a:lnSpc>
        <a:spcBef>
          <a:spcPct val="0"/>
        </a:spcBef>
        <a:spcAft>
          <a:spcPct val="0"/>
        </a:spcAft>
        <a:defRPr sz="3200">
          <a:solidFill>
            <a:schemeClr val="tx2"/>
          </a:solidFill>
          <a:latin typeface="Arial Black" pitchFamily="34" charset="0"/>
          <a:ea typeface="MS PGothic" pitchFamily="34" charset="-128"/>
        </a:defRPr>
      </a:lvl4pPr>
      <a:lvl5pPr algn="l" rtl="0" eaLnBrk="1" fontAlgn="base" hangingPunct="1">
        <a:lnSpc>
          <a:spcPct val="88000"/>
        </a:lnSpc>
        <a:spcBef>
          <a:spcPct val="0"/>
        </a:spcBef>
        <a:spcAft>
          <a:spcPct val="0"/>
        </a:spcAft>
        <a:defRPr sz="3200">
          <a:solidFill>
            <a:schemeClr val="tx2"/>
          </a:solidFill>
          <a:latin typeface="Arial Black" pitchFamily="34" charset="0"/>
          <a:ea typeface="MS PGothic" pitchFamily="34" charset="-128"/>
        </a:defRPr>
      </a:lvl5pPr>
      <a:lvl6pPr marL="457200" algn="l" rtl="0" eaLnBrk="1" fontAlgn="base" hangingPunct="1">
        <a:lnSpc>
          <a:spcPct val="88000"/>
        </a:lnSpc>
        <a:spcBef>
          <a:spcPct val="0"/>
        </a:spcBef>
        <a:spcAft>
          <a:spcPct val="0"/>
        </a:spcAft>
        <a:defRPr sz="2400">
          <a:solidFill>
            <a:srgbClr val="FFE41D"/>
          </a:solidFill>
          <a:latin typeface="Arial Black" pitchFamily="34" charset="0"/>
        </a:defRPr>
      </a:lvl6pPr>
      <a:lvl7pPr marL="914400" algn="l" rtl="0" eaLnBrk="1" fontAlgn="base" hangingPunct="1">
        <a:lnSpc>
          <a:spcPct val="88000"/>
        </a:lnSpc>
        <a:spcBef>
          <a:spcPct val="0"/>
        </a:spcBef>
        <a:spcAft>
          <a:spcPct val="0"/>
        </a:spcAft>
        <a:defRPr sz="2400">
          <a:solidFill>
            <a:srgbClr val="FFE41D"/>
          </a:solidFill>
          <a:latin typeface="Arial Black" pitchFamily="34" charset="0"/>
        </a:defRPr>
      </a:lvl7pPr>
      <a:lvl8pPr marL="1371600" algn="l" rtl="0" eaLnBrk="1" fontAlgn="base" hangingPunct="1">
        <a:lnSpc>
          <a:spcPct val="88000"/>
        </a:lnSpc>
        <a:spcBef>
          <a:spcPct val="0"/>
        </a:spcBef>
        <a:spcAft>
          <a:spcPct val="0"/>
        </a:spcAft>
        <a:defRPr sz="2400">
          <a:solidFill>
            <a:srgbClr val="FFE41D"/>
          </a:solidFill>
          <a:latin typeface="Arial Black" pitchFamily="34" charset="0"/>
        </a:defRPr>
      </a:lvl8pPr>
      <a:lvl9pPr marL="1828800" algn="l" rtl="0" eaLnBrk="1" fontAlgn="base" hangingPunct="1">
        <a:lnSpc>
          <a:spcPct val="88000"/>
        </a:lnSpc>
        <a:spcBef>
          <a:spcPct val="0"/>
        </a:spcBef>
        <a:spcAft>
          <a:spcPct val="0"/>
        </a:spcAft>
        <a:defRPr sz="2400">
          <a:solidFill>
            <a:srgbClr val="FFE41D"/>
          </a:solidFill>
          <a:latin typeface="Arial Black" pitchFamily="34" charset="0"/>
        </a:defRPr>
      </a:lvl9pPr>
    </p:titleStyle>
    <p:bodyStyle>
      <a:lvl1pPr marL="342900" indent="-342900" algn="l" rtl="0" eaLnBrk="1" fontAlgn="base" hangingPunct="1">
        <a:lnSpc>
          <a:spcPct val="90000"/>
        </a:lnSpc>
        <a:spcBef>
          <a:spcPts val="600"/>
        </a:spcBef>
        <a:spcAft>
          <a:spcPct val="0"/>
        </a:spcAft>
        <a:buClr>
          <a:srgbClr val="5F83DB"/>
        </a:buClr>
        <a:buFont typeface="Arial Black" pitchFamily="34" charset="0"/>
        <a:buChar char="●"/>
        <a:defRPr lang="en-US" kern="1200">
          <a:solidFill>
            <a:schemeClr val="tx1"/>
          </a:solidFill>
          <a:latin typeface="+mn-lt"/>
          <a:ea typeface="+mn-ea"/>
          <a:cs typeface="+mn-cs"/>
        </a:defRPr>
      </a:lvl1pPr>
      <a:lvl2pPr marL="685800" indent="-317500" algn="l" rtl="0" eaLnBrk="1" fontAlgn="base" hangingPunct="1">
        <a:lnSpc>
          <a:spcPct val="90000"/>
        </a:lnSpc>
        <a:spcBef>
          <a:spcPts val="600"/>
        </a:spcBef>
        <a:spcAft>
          <a:spcPct val="0"/>
        </a:spcAft>
        <a:buClr>
          <a:schemeClr val="tx1"/>
        </a:buClr>
        <a:buFont typeface="Arial" pitchFamily="34" charset="0"/>
        <a:buChar char="–"/>
        <a:defRPr lang="en-US">
          <a:solidFill>
            <a:schemeClr val="tx1"/>
          </a:solidFill>
          <a:latin typeface="+mn-lt"/>
        </a:defRPr>
      </a:lvl2pPr>
      <a:lvl3pPr marL="1014413" indent="-304800" algn="l" rtl="0" eaLnBrk="1" fontAlgn="base" hangingPunct="1">
        <a:lnSpc>
          <a:spcPct val="90000"/>
        </a:lnSpc>
        <a:spcBef>
          <a:spcPts val="600"/>
        </a:spcBef>
        <a:spcAft>
          <a:spcPct val="0"/>
        </a:spcAft>
        <a:buClr>
          <a:schemeClr val="tx1"/>
        </a:buClr>
        <a:buFont typeface="Times New Roman" pitchFamily="18" charset="0"/>
        <a:buChar char="–"/>
        <a:defRPr lang="en-US">
          <a:solidFill>
            <a:schemeClr val="tx1"/>
          </a:solidFill>
          <a:latin typeface="+mn-lt"/>
        </a:defRPr>
      </a:lvl3pPr>
      <a:lvl4pPr marL="1308100" indent="-266700" algn="l" rtl="0" eaLnBrk="1" fontAlgn="base" hangingPunct="1">
        <a:lnSpc>
          <a:spcPct val="90000"/>
        </a:lnSpc>
        <a:spcBef>
          <a:spcPts val="600"/>
        </a:spcBef>
        <a:spcAft>
          <a:spcPct val="0"/>
        </a:spcAft>
        <a:buClr>
          <a:schemeClr val="tx1"/>
        </a:buClr>
        <a:buFont typeface="Times New Roman" pitchFamily="18" charset="0"/>
        <a:buChar char="-"/>
        <a:defRPr lang="en-US">
          <a:solidFill>
            <a:schemeClr val="tx1"/>
          </a:solidFill>
          <a:latin typeface="+mn-lt"/>
        </a:defRPr>
      </a:lvl4pPr>
      <a:lvl5pPr marL="2057400" indent="-228600" algn="l" rtl="0" eaLnBrk="1" fontAlgn="base" hangingPunct="1">
        <a:spcBef>
          <a:spcPct val="50000"/>
        </a:spcBef>
        <a:spcAft>
          <a:spcPct val="0"/>
        </a:spcAft>
        <a:buClr>
          <a:schemeClr val="tx2"/>
        </a:buClr>
        <a:buChar char="•"/>
        <a:defRPr sz="2400" b="1">
          <a:solidFill>
            <a:schemeClr val="tx1"/>
          </a:solidFill>
          <a:latin typeface="+mn-lt"/>
        </a:defRPr>
      </a:lvl5pPr>
      <a:lvl6pPr marL="2514600" indent="-228600" algn="l" rtl="0" eaLnBrk="1" fontAlgn="base" hangingPunct="1">
        <a:spcBef>
          <a:spcPct val="50000"/>
        </a:spcBef>
        <a:spcAft>
          <a:spcPct val="0"/>
        </a:spcAft>
        <a:buClr>
          <a:schemeClr val="tx2"/>
        </a:buClr>
        <a:buChar char="•"/>
        <a:defRPr sz="2400" b="1">
          <a:solidFill>
            <a:schemeClr val="tx1"/>
          </a:solidFill>
          <a:latin typeface="+mn-lt"/>
        </a:defRPr>
      </a:lvl6pPr>
      <a:lvl7pPr marL="2971800" indent="-228600" algn="l" rtl="0" eaLnBrk="1" fontAlgn="base" hangingPunct="1">
        <a:spcBef>
          <a:spcPct val="50000"/>
        </a:spcBef>
        <a:spcAft>
          <a:spcPct val="0"/>
        </a:spcAft>
        <a:buClr>
          <a:schemeClr val="tx2"/>
        </a:buClr>
        <a:buChar char="•"/>
        <a:defRPr sz="2400" b="1">
          <a:solidFill>
            <a:schemeClr val="tx1"/>
          </a:solidFill>
          <a:latin typeface="+mn-lt"/>
        </a:defRPr>
      </a:lvl7pPr>
      <a:lvl8pPr marL="3429000" indent="-228600" algn="l" rtl="0" eaLnBrk="1" fontAlgn="base" hangingPunct="1">
        <a:spcBef>
          <a:spcPct val="50000"/>
        </a:spcBef>
        <a:spcAft>
          <a:spcPct val="0"/>
        </a:spcAft>
        <a:buClr>
          <a:schemeClr val="tx2"/>
        </a:buClr>
        <a:buChar char="•"/>
        <a:defRPr sz="2400" b="1">
          <a:solidFill>
            <a:schemeClr val="tx1"/>
          </a:solidFill>
          <a:latin typeface="+mn-lt"/>
        </a:defRPr>
      </a:lvl8pPr>
      <a:lvl9pPr marL="3886200" indent="-228600" algn="l" rtl="0" eaLnBrk="1" fontAlgn="base" hangingPunct="1">
        <a:spcBef>
          <a:spcPct val="50000"/>
        </a:spcBef>
        <a:spcAft>
          <a:spcPct val="0"/>
        </a:spcAft>
        <a:buClr>
          <a:schemeClr val="tx2"/>
        </a:buClr>
        <a:buChar char="•"/>
        <a:defRPr sz="24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0000"/>
            </a:gs>
            <a:gs pos="100000">
              <a:srgbClr val="006699"/>
            </a:gs>
          </a:gsLst>
          <a:lin ang="5400000" scaled="1"/>
        </a:gra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a-DK" smtClean="0"/>
              <a:t>Klik for at redigere titeltypografi i masteren</a:t>
            </a:r>
          </a:p>
        </p:txBody>
      </p:sp>
      <p:sp>
        <p:nvSpPr>
          <p:cNvPr id="6553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effectLst/>
                <a:latin typeface="Arial" charset="0"/>
              </a:defRPr>
            </a:lvl1pPr>
          </a:lstStyle>
          <a:p>
            <a:pPr>
              <a:defRPr/>
            </a:pPr>
            <a:endParaRPr lang="da-DK"/>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effectLst/>
                <a:latin typeface="Arial" charset="0"/>
              </a:defRPr>
            </a:lvl1pPr>
          </a:lstStyle>
          <a:p>
            <a:pPr>
              <a:defRPr/>
            </a:pPr>
            <a:endParaRPr lang="da-DK"/>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effectLst/>
                <a:latin typeface="Arial" charset="0"/>
              </a:defRPr>
            </a:lvl1pPr>
          </a:lstStyle>
          <a:p>
            <a:pPr>
              <a:defRPr/>
            </a:pPr>
            <a:fld id="{0FD59E03-E517-4A86-AA8E-CC2A0C83FDA4}" type="slidenum">
              <a:rPr lang="da-DK"/>
              <a:pPr>
                <a:defRPr/>
              </a:pPr>
              <a:t>‹#›</a:t>
            </a:fld>
            <a:endParaRPr lang="da-DK"/>
          </a:p>
        </p:txBody>
      </p:sp>
    </p:spTree>
  </p:cSld>
  <p:clrMap bg1="lt1" tx1="dk1" bg2="lt2" tx2="dk2" accent1="accent1" accent2="accent2" accent3="accent3" accent4="accent4" accent5="accent5" accent6="accent6" hlink="hlink" folHlink="folHlink"/>
  <p:sldLayoutIdLst>
    <p:sldLayoutId id="2147484032"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 id="2147484042" r:id="rId11"/>
    <p:sldLayoutId id="2147484043" r:id="rId12"/>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891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3469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effectLst/>
                <a:latin typeface="Arial" pitchFamily="34" charset="0"/>
              </a:defRPr>
            </a:lvl1pPr>
          </a:lstStyle>
          <a:p>
            <a:pPr>
              <a:defRPr/>
            </a:pPr>
            <a:endParaRPr lang="en-US"/>
          </a:p>
        </p:txBody>
      </p:sp>
      <p:sp>
        <p:nvSpPr>
          <p:cNvPr id="203469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effectLst/>
                <a:latin typeface="Arial" pitchFamily="34" charset="0"/>
              </a:defRPr>
            </a:lvl1pPr>
          </a:lstStyle>
          <a:p>
            <a:pPr>
              <a:defRPr/>
            </a:pPr>
            <a:endParaRPr lang="en-US"/>
          </a:p>
        </p:txBody>
      </p:sp>
      <p:sp>
        <p:nvSpPr>
          <p:cNvPr id="203469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effectLst/>
                <a:latin typeface="Arial" pitchFamily="34" charset="0"/>
              </a:defRPr>
            </a:lvl1pPr>
          </a:lstStyle>
          <a:p>
            <a:pPr>
              <a:defRPr/>
            </a:pPr>
            <a:fld id="{374BB3F2-0B80-49EB-9A68-D8C1B559580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pitchFamily="34" charset="0"/>
        </a:defRPr>
      </a:lvl2pPr>
      <a:lvl3pPr algn="ctr" rtl="0" eaLnBrk="1" fontAlgn="base" hangingPunct="1">
        <a:spcBef>
          <a:spcPct val="0"/>
        </a:spcBef>
        <a:spcAft>
          <a:spcPct val="0"/>
        </a:spcAft>
        <a:defRPr sz="4400">
          <a:solidFill>
            <a:schemeClr val="tx2"/>
          </a:solidFill>
          <a:latin typeface="Arial" pitchFamily="34" charset="0"/>
        </a:defRPr>
      </a:lvl3pPr>
      <a:lvl4pPr algn="ctr" rtl="0" eaLnBrk="1" fontAlgn="base" hangingPunct="1">
        <a:spcBef>
          <a:spcPct val="0"/>
        </a:spcBef>
        <a:spcAft>
          <a:spcPct val="0"/>
        </a:spcAft>
        <a:defRPr sz="4400">
          <a:solidFill>
            <a:schemeClr val="tx2"/>
          </a:solidFill>
          <a:latin typeface="Arial" pitchFamily="34" charset="0"/>
        </a:defRPr>
      </a:lvl4pPr>
      <a:lvl5pPr algn="ctr" rtl="0" eaLnBrk="1" fontAlgn="base" hangingPunct="1">
        <a:spcBef>
          <a:spcPct val="0"/>
        </a:spcBef>
        <a:spcAft>
          <a:spcPct val="0"/>
        </a:spcAft>
        <a:defRPr sz="4400">
          <a:solidFill>
            <a:schemeClr val="tx2"/>
          </a:solidFill>
          <a:latin typeface="Arial" pitchFamily="34" charset="0"/>
        </a:defRPr>
      </a:lvl5pPr>
      <a:lvl6pPr marL="457200" algn="ctr" rtl="0" eaLnBrk="1" fontAlgn="base" hangingPunct="1">
        <a:spcBef>
          <a:spcPct val="0"/>
        </a:spcBef>
        <a:spcAft>
          <a:spcPct val="0"/>
        </a:spcAft>
        <a:defRPr sz="4400">
          <a:solidFill>
            <a:schemeClr val="tx2"/>
          </a:solidFill>
          <a:latin typeface="Arial" pitchFamily="34" charset="0"/>
        </a:defRPr>
      </a:lvl6pPr>
      <a:lvl7pPr marL="914400" algn="ctr" rtl="0" eaLnBrk="1" fontAlgn="base" hangingPunct="1">
        <a:spcBef>
          <a:spcPct val="0"/>
        </a:spcBef>
        <a:spcAft>
          <a:spcPct val="0"/>
        </a:spcAft>
        <a:defRPr sz="4400">
          <a:solidFill>
            <a:schemeClr val="tx2"/>
          </a:solidFill>
          <a:latin typeface="Arial" pitchFamily="34" charset="0"/>
        </a:defRPr>
      </a:lvl7pPr>
      <a:lvl8pPr marL="1371600" algn="ctr" rtl="0" eaLnBrk="1" fontAlgn="base" hangingPunct="1">
        <a:spcBef>
          <a:spcPct val="0"/>
        </a:spcBef>
        <a:spcAft>
          <a:spcPct val="0"/>
        </a:spcAft>
        <a:defRPr sz="4400">
          <a:solidFill>
            <a:schemeClr val="tx2"/>
          </a:solidFill>
          <a:latin typeface="Arial" pitchFamily="34" charset="0"/>
        </a:defRPr>
      </a:lvl8pPr>
      <a:lvl9pPr marL="1828800" algn="ctr" rtl="0" eaLnBrk="1" fontAlgn="base" hangingPunct="1">
        <a:spcBef>
          <a:spcPct val="0"/>
        </a:spcBef>
        <a:spcAft>
          <a:spcPct val="0"/>
        </a:spcAft>
        <a:defRPr sz="4400">
          <a:solidFill>
            <a:schemeClr val="tx2"/>
          </a:solidFill>
          <a:latin typeface="Arial"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shadeToTitle="1">
        <a:gradFill rotWithShape="0">
          <a:gsLst>
            <a:gs pos="0">
              <a:srgbClr val="000066"/>
            </a:gs>
            <a:gs pos="100000">
              <a:srgbClr val="00002E"/>
            </a:gs>
          </a:gsLst>
          <a:path path="shape">
            <a:fillToRect l="50000" t="50000" r="50000" b="50000"/>
          </a:path>
        </a:gra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6656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effectLst/>
                <a:latin typeface="+mn-lt"/>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effectLst/>
                <a:latin typeface="+mn-lt"/>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effectLst/>
                <a:latin typeface="+mn-lt"/>
              </a:defRPr>
            </a:lvl1pPr>
          </a:lstStyle>
          <a:p>
            <a:pPr>
              <a:defRPr/>
            </a:pPr>
            <a:fld id="{730EC113-9E09-4441-8C71-E7EE1DA96346}"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 id="2147484056" r:id="rId12"/>
    <p:sldLayoutId id="2147484057" r:id="rId13"/>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6758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FAA26D3D-D897-4be2-8F04-BA451C77F1D7}"/>
          </a:extLst>
        </p:spPr>
        <p:txBody>
          <a:bodyPr vert="horz" wrap="square" lIns="91440" tIns="45720" rIns="91440" bIns="45720" numCol="1" anchor="t" anchorCtr="0" compatLnSpc="1">
            <a:prstTxWarp prst="textNoShape">
              <a:avLst/>
            </a:prstTxWarp>
          </a:bodyPr>
          <a:lstStyle>
            <a:lvl1pPr>
              <a:defRPr sz="1400">
                <a:solidFill>
                  <a:srgbClr val="000000"/>
                </a:solidFill>
                <a:effectLst/>
                <a:latin typeface="Arial" charset="0"/>
                <a:ea typeface="ＭＳ Ｐゴシック" charset="0"/>
                <a:cs typeface="+mn-cs"/>
              </a:defRPr>
            </a:lvl1pPr>
          </a:lstStyle>
          <a:p>
            <a:pPr>
              <a:defRPr/>
            </a:pPr>
            <a:endParaRPr lang="it-IT"/>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FAA26D3D-D897-4be2-8F04-BA451C77F1D7}"/>
          </a:extLst>
        </p:spPr>
        <p:txBody>
          <a:bodyPr vert="horz" wrap="square" lIns="91440" tIns="45720" rIns="91440" bIns="45720" numCol="1" anchor="t" anchorCtr="0" compatLnSpc="1">
            <a:prstTxWarp prst="textNoShape">
              <a:avLst/>
            </a:prstTxWarp>
          </a:bodyPr>
          <a:lstStyle>
            <a:lvl1pPr algn="ctr">
              <a:defRPr sz="1400">
                <a:solidFill>
                  <a:srgbClr val="000000"/>
                </a:solidFill>
                <a:effectLst/>
                <a:latin typeface="Arial" charset="0"/>
                <a:ea typeface="ＭＳ Ｐゴシック" charset="0"/>
                <a:cs typeface="+mn-cs"/>
              </a:defRPr>
            </a:lvl1pPr>
          </a:lstStyle>
          <a:p>
            <a:pPr>
              <a:defRPr/>
            </a:pPr>
            <a:endParaRPr lang="it-IT"/>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FAA26D3D-D897-4be2-8F04-BA451C77F1D7}"/>
          </a:extLst>
        </p:spPr>
        <p:txBody>
          <a:bodyPr vert="horz" wrap="square" lIns="91440" tIns="45720" rIns="91440" bIns="45720" numCol="1" anchor="t" anchorCtr="0" compatLnSpc="1">
            <a:prstTxWarp prst="textNoShape">
              <a:avLst/>
            </a:prstTxWarp>
          </a:bodyPr>
          <a:lstStyle>
            <a:lvl1pPr algn="r">
              <a:defRPr sz="1400">
                <a:solidFill>
                  <a:srgbClr val="000000"/>
                </a:solidFill>
                <a:effectLst/>
                <a:latin typeface="Arial"/>
              </a:defRPr>
            </a:lvl1pPr>
          </a:lstStyle>
          <a:p>
            <a:pPr>
              <a:defRPr/>
            </a:pPr>
            <a:fld id="{6233C294-1E2B-46B3-BB22-AB440819B83B}" type="slidenum">
              <a:rPr lang="it-IT" altLang="en-US"/>
              <a:pPr>
                <a:defRPr/>
              </a:pPr>
              <a:t>‹#›</a:t>
            </a:fld>
            <a:endParaRPr lang="it-IT" altLang="en-US"/>
          </a:p>
        </p:txBody>
      </p:sp>
      <p:pic>
        <p:nvPicPr>
          <p:cNvPr id="67591" name="Picture 3" descr="template Matrix_2"/>
          <p:cNvPicPr>
            <a:picLocks noChangeAspect="1" noChangeArrowheads="1"/>
          </p:cNvPicPr>
          <p:nvPr/>
        </p:nvPicPr>
        <p:blipFill>
          <a:blip r:embed="rId13" cstate="print"/>
          <a:srcRect/>
          <a:stretch>
            <a:fillRect/>
          </a:stretch>
        </p:blipFill>
        <p:spPr bwMode="auto">
          <a:xfrm>
            <a:off x="0" y="0"/>
            <a:ext cx="9144000"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059" r:id="rId1"/>
    <p:sldLayoutId id="2147484060" r:id="rId2"/>
    <p:sldLayoutId id="2147484061" r:id="rId3"/>
    <p:sldLayoutId id="2147484062" r:id="rId4"/>
    <p:sldLayoutId id="2147484063" r:id="rId5"/>
    <p:sldLayoutId id="2147484064" r:id="rId6"/>
    <p:sldLayoutId id="2147484065" r:id="rId7"/>
    <p:sldLayoutId id="2147484066" r:id="rId8"/>
    <p:sldLayoutId id="2147484067" r:id="rId9"/>
    <p:sldLayoutId id="2147484068" r:id="rId10"/>
    <p:sldLayoutId id="2147484069" r:id="rId11"/>
  </p:sldLayoutIdLst>
  <p:txStyles>
    <p:titleStyle>
      <a:lvl1pPr algn="ctr" rtl="0" eaLnBrk="1" fontAlgn="base" hangingPunct="1">
        <a:spcBef>
          <a:spcPct val="0"/>
        </a:spcBef>
        <a:spcAft>
          <a:spcPct val="0"/>
        </a:spcAft>
        <a:defRPr sz="4400">
          <a:solidFill>
            <a:schemeClr val="tx2"/>
          </a:solidFill>
          <a:latin typeface="+mj-lt"/>
          <a:ea typeface="MS PGothic" pitchFamily="34" charset="-128"/>
          <a:cs typeface="ＭＳ Ｐゴシック" charset="0"/>
        </a:defRPr>
      </a:lvl1pPr>
      <a:lvl2pPr algn="ctr" rtl="0" eaLnBrk="1" fontAlgn="base" hangingPunct="1">
        <a:spcBef>
          <a:spcPct val="0"/>
        </a:spcBef>
        <a:spcAft>
          <a:spcPct val="0"/>
        </a:spcAft>
        <a:defRPr sz="4400">
          <a:solidFill>
            <a:schemeClr val="tx2"/>
          </a:solidFill>
          <a:latin typeface="Arial" charset="0"/>
          <a:ea typeface="MS PGothic" pitchFamily="34" charset="-128"/>
          <a:cs typeface="ＭＳ Ｐゴシック" charset="0"/>
        </a:defRPr>
      </a:lvl2pPr>
      <a:lvl3pPr algn="ctr" rtl="0" eaLnBrk="1" fontAlgn="base" hangingPunct="1">
        <a:spcBef>
          <a:spcPct val="0"/>
        </a:spcBef>
        <a:spcAft>
          <a:spcPct val="0"/>
        </a:spcAft>
        <a:defRPr sz="4400">
          <a:solidFill>
            <a:schemeClr val="tx2"/>
          </a:solidFill>
          <a:latin typeface="Arial" charset="0"/>
          <a:ea typeface="MS PGothic" pitchFamily="34" charset="-128"/>
          <a:cs typeface="ＭＳ Ｐゴシック" charset="0"/>
        </a:defRPr>
      </a:lvl3pPr>
      <a:lvl4pPr algn="ctr" rtl="0" eaLnBrk="1" fontAlgn="base" hangingPunct="1">
        <a:spcBef>
          <a:spcPct val="0"/>
        </a:spcBef>
        <a:spcAft>
          <a:spcPct val="0"/>
        </a:spcAft>
        <a:defRPr sz="4400">
          <a:solidFill>
            <a:schemeClr val="tx2"/>
          </a:solidFill>
          <a:latin typeface="Arial" charset="0"/>
          <a:ea typeface="MS PGothic" pitchFamily="34" charset="-128"/>
          <a:cs typeface="ＭＳ Ｐゴシック" charset="0"/>
        </a:defRPr>
      </a:lvl4pPr>
      <a:lvl5pPr algn="ctr" rtl="0" eaLnBrk="1" fontAlgn="base" hangingPunct="1">
        <a:spcBef>
          <a:spcPct val="0"/>
        </a:spcBef>
        <a:spcAft>
          <a:spcPct val="0"/>
        </a:spcAft>
        <a:defRPr sz="4400">
          <a:solidFill>
            <a:schemeClr val="tx2"/>
          </a:solidFill>
          <a:latin typeface="Arial" charset="0"/>
          <a:ea typeface="MS PGothic" pitchFamily="34" charset="-128"/>
          <a:cs typeface="ＭＳ Ｐゴシック" charset="0"/>
        </a:defRPr>
      </a:lvl5pPr>
      <a:lvl6pPr marL="457200" algn="ctr" rtl="0" eaLnBrk="1" fontAlgn="base" hangingPunct="1">
        <a:spcBef>
          <a:spcPct val="0"/>
        </a:spcBef>
        <a:spcAft>
          <a:spcPct val="0"/>
        </a:spcAft>
        <a:defRPr sz="4400">
          <a:solidFill>
            <a:schemeClr val="tx2"/>
          </a:solidFill>
          <a:latin typeface="Arial" charset="0"/>
          <a:ea typeface="ＭＳ Ｐゴシック" charset="0"/>
        </a:defRPr>
      </a:lvl6pPr>
      <a:lvl7pPr marL="914400" algn="ctr" rtl="0" eaLnBrk="1" fontAlgn="base" hangingPunct="1">
        <a:spcBef>
          <a:spcPct val="0"/>
        </a:spcBef>
        <a:spcAft>
          <a:spcPct val="0"/>
        </a:spcAft>
        <a:defRPr sz="4400">
          <a:solidFill>
            <a:schemeClr val="tx2"/>
          </a:solidFill>
          <a:latin typeface="Arial" charset="0"/>
          <a:ea typeface="ＭＳ Ｐゴシック" charset="0"/>
        </a:defRPr>
      </a:lvl7pPr>
      <a:lvl8pPr marL="1371600" algn="ctr" rtl="0" eaLnBrk="1" fontAlgn="base" hangingPunct="1">
        <a:spcBef>
          <a:spcPct val="0"/>
        </a:spcBef>
        <a:spcAft>
          <a:spcPct val="0"/>
        </a:spcAft>
        <a:defRPr sz="4400">
          <a:solidFill>
            <a:schemeClr val="tx2"/>
          </a:solidFill>
          <a:latin typeface="Arial" charset="0"/>
          <a:ea typeface="ＭＳ Ｐゴシック" charset="0"/>
        </a:defRPr>
      </a:lvl8pPr>
      <a:lvl9pPr marL="1828800" algn="ctr" rtl="0" eaLnBrk="1" fontAlgn="base" hangingPunct="1">
        <a:spcBef>
          <a:spcPct val="0"/>
        </a:spcBef>
        <a:spcAft>
          <a:spcPct val="0"/>
        </a:spcAft>
        <a:defRPr sz="4400">
          <a:solidFill>
            <a:schemeClr val="tx2"/>
          </a:solidFill>
          <a:latin typeface="Arial" charset="0"/>
          <a:ea typeface="ＭＳ Ｐゴシック"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1" fontAlgn="base" hangingPunct="1">
        <a:spcBef>
          <a:spcPct val="20000"/>
        </a:spcBef>
        <a:spcAft>
          <a:spcPct val="0"/>
        </a:spcAft>
        <a:buChar char="–"/>
        <a:defRPr sz="2800">
          <a:solidFill>
            <a:schemeClr val="tx1"/>
          </a:solidFill>
          <a:latin typeface="+mn-lt"/>
          <a:ea typeface="MS PGothic" pitchFamily="34" charset="-128"/>
        </a:defRPr>
      </a:lvl2pPr>
      <a:lvl3pPr marL="1143000" indent="-228600" algn="l" rtl="0" eaLnBrk="1" fontAlgn="base" hangingPunct="1">
        <a:spcBef>
          <a:spcPct val="20000"/>
        </a:spcBef>
        <a:spcAft>
          <a:spcPct val="0"/>
        </a:spcAft>
        <a:buChar char="•"/>
        <a:defRPr sz="2400">
          <a:solidFill>
            <a:schemeClr val="tx1"/>
          </a:solidFill>
          <a:latin typeface="+mn-lt"/>
          <a:ea typeface="MS PGothic" pitchFamily="34" charset="-128"/>
        </a:defRPr>
      </a:lvl3pPr>
      <a:lvl4pPr marL="1600200" indent="-228600" algn="l" rtl="0" eaLnBrk="1" fontAlgn="base" hangingPunct="1">
        <a:spcBef>
          <a:spcPct val="20000"/>
        </a:spcBef>
        <a:spcAft>
          <a:spcPct val="0"/>
        </a:spcAft>
        <a:buChar char="–"/>
        <a:defRPr sz="2000">
          <a:solidFill>
            <a:schemeClr val="tx1"/>
          </a:solidFill>
          <a:latin typeface="+mn-lt"/>
          <a:ea typeface="MS PGothic" pitchFamily="34" charset="-128"/>
        </a:defRPr>
      </a:lvl4pPr>
      <a:lvl5pPr marL="2057400" indent="-228600" algn="l" rtl="0" eaLnBrk="1" fontAlgn="base" hangingPunct="1">
        <a:spcBef>
          <a:spcPct val="20000"/>
        </a:spcBef>
        <a:spcAft>
          <a:spcPct val="0"/>
        </a:spcAft>
        <a:buChar char="»"/>
        <a:defRPr sz="2000">
          <a:solidFill>
            <a:schemeClr val="tx1"/>
          </a:solidFill>
          <a:latin typeface="+mn-lt"/>
          <a:ea typeface="MS PGothic" pitchFamily="34" charset="-128"/>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002F"/>
            </a:gs>
            <a:gs pos="100000">
              <a:schemeClr val="bg1"/>
            </a:gs>
          </a:gsLst>
          <a:lin ang="5400000" scaled="1"/>
        </a:gra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bwMode="auto">
          <a:xfrm>
            <a:off x="457200" y="381000"/>
            <a:ext cx="8305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8611" name="Rectangle 3"/>
          <p:cNvSpPr>
            <a:spLocks noGrp="1" noChangeArrowheads="1"/>
          </p:cNvSpPr>
          <p:nvPr>
            <p:ph type="body" idx="1"/>
          </p:nvPr>
        </p:nvSpPr>
        <p:spPr bwMode="auto">
          <a:xfrm>
            <a:off x="457200" y="1752600"/>
            <a:ext cx="83058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rgbClr val="FFFF00"/>
                </a:solidFill>
                <a:effectLst/>
                <a:latin typeface="Times New Roman" pitchFamily="18" charset="0"/>
              </a:defRPr>
            </a:lvl1pPr>
          </a:lstStyle>
          <a:p>
            <a:pPr>
              <a:defRPr/>
            </a:pPr>
            <a:endParaRPr lang="en-US"/>
          </a:p>
        </p:txBody>
      </p:sp>
      <p:sp>
        <p:nvSpPr>
          <p:cNvPr id="1029" name="Rectangle 5"/>
          <p:cNvSpPr>
            <a:spLocks noGrp="1" noChangeArrowheads="1"/>
          </p:cNvSpPr>
          <p:nvPr>
            <p:ph type="ftr" sz="quarter" idx="3"/>
          </p:nvPr>
        </p:nvSpPr>
        <p:spPr bwMode="auto">
          <a:xfrm>
            <a:off x="3124200" y="6477000"/>
            <a:ext cx="2895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FFFF00"/>
                </a:solidFill>
                <a:effectLst/>
                <a:latin typeface="Times New Roman" pitchFamily="18" charset="0"/>
              </a:defRPr>
            </a:lvl1pPr>
          </a:lstStyle>
          <a:p>
            <a:pPr>
              <a:defRPr/>
            </a:pPr>
            <a:r>
              <a:rPr lang="en-GB"/>
              <a:t>Adrian Banning Leicester 2010 </a:t>
            </a: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FFFF00"/>
                </a:solidFill>
                <a:effectLst/>
                <a:latin typeface="Times New Roman" pitchFamily="18" charset="0"/>
              </a:defRPr>
            </a:lvl1pPr>
          </a:lstStyle>
          <a:p>
            <a:pPr>
              <a:defRPr/>
            </a:pPr>
            <a:fld id="{736B1D7F-CA5A-4D21-971E-83708DF04800}"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071" r:id="rId1"/>
    <p:sldLayoutId id="2147484072" r:id="rId2"/>
    <p:sldLayoutId id="2147484073" r:id="rId3"/>
    <p:sldLayoutId id="2147484074" r:id="rId4"/>
    <p:sldLayoutId id="2147484075" r:id="rId5"/>
    <p:sldLayoutId id="2147484076" r:id="rId6"/>
    <p:sldLayoutId id="2147484077" r:id="rId7"/>
    <p:sldLayoutId id="2147484078" r:id="rId8"/>
    <p:sldLayoutId id="2147484079" r:id="rId9"/>
    <p:sldLayoutId id="2147484080" r:id="rId10"/>
    <p:sldLayoutId id="2147484081" r:id="rId11"/>
    <p:sldLayoutId id="2147484082" r:id="rId12"/>
  </p:sldLayoutIdLst>
  <p:hf sldNum="0" hdr="0" dt="0"/>
  <p:txStyles>
    <p:titleStyle>
      <a:lvl1pPr algn="ctr" rtl="0" eaLnBrk="1" fontAlgn="base" hangingPunct="1">
        <a:spcBef>
          <a:spcPct val="0"/>
        </a:spcBef>
        <a:spcAft>
          <a:spcPct val="0"/>
        </a:spcAft>
        <a:defRPr sz="3600">
          <a:solidFill>
            <a:schemeClr val="tx2"/>
          </a:solidFill>
          <a:latin typeface="+mj-lt"/>
          <a:ea typeface="+mj-ea"/>
          <a:cs typeface="+mj-cs"/>
        </a:defRPr>
      </a:lvl1pPr>
      <a:lvl2pPr algn="ctr" rtl="0" eaLnBrk="1" fontAlgn="base" hangingPunct="1">
        <a:spcBef>
          <a:spcPct val="0"/>
        </a:spcBef>
        <a:spcAft>
          <a:spcPct val="0"/>
        </a:spcAft>
        <a:defRPr sz="3600">
          <a:solidFill>
            <a:schemeClr val="tx2"/>
          </a:solidFill>
          <a:latin typeface="Times New Roman" pitchFamily="18" charset="0"/>
        </a:defRPr>
      </a:lvl2pPr>
      <a:lvl3pPr algn="ctr" rtl="0" eaLnBrk="1" fontAlgn="base" hangingPunct="1">
        <a:spcBef>
          <a:spcPct val="0"/>
        </a:spcBef>
        <a:spcAft>
          <a:spcPct val="0"/>
        </a:spcAft>
        <a:defRPr sz="3600">
          <a:solidFill>
            <a:schemeClr val="tx2"/>
          </a:solidFill>
          <a:latin typeface="Times New Roman" pitchFamily="18" charset="0"/>
        </a:defRPr>
      </a:lvl3pPr>
      <a:lvl4pPr algn="ctr" rtl="0" eaLnBrk="1" fontAlgn="base" hangingPunct="1">
        <a:spcBef>
          <a:spcPct val="0"/>
        </a:spcBef>
        <a:spcAft>
          <a:spcPct val="0"/>
        </a:spcAft>
        <a:defRPr sz="3600">
          <a:solidFill>
            <a:schemeClr val="tx2"/>
          </a:solidFill>
          <a:latin typeface="Times New Roman" pitchFamily="18" charset="0"/>
        </a:defRPr>
      </a:lvl4pPr>
      <a:lvl5pPr algn="ctr" rtl="0" eaLnBrk="1" fontAlgn="base" hangingPunct="1">
        <a:spcBef>
          <a:spcPct val="0"/>
        </a:spcBef>
        <a:spcAft>
          <a:spcPct val="0"/>
        </a:spcAft>
        <a:defRPr sz="3600">
          <a:solidFill>
            <a:schemeClr val="tx2"/>
          </a:solidFill>
          <a:latin typeface="Times New Roman" pitchFamily="18" charset="0"/>
        </a:defRPr>
      </a:lvl5pPr>
      <a:lvl6pPr marL="457200" algn="ctr" rtl="0" eaLnBrk="1" fontAlgn="base" hangingPunct="1">
        <a:spcBef>
          <a:spcPct val="0"/>
        </a:spcBef>
        <a:spcAft>
          <a:spcPct val="0"/>
        </a:spcAft>
        <a:defRPr sz="3600">
          <a:solidFill>
            <a:schemeClr val="tx2"/>
          </a:solidFill>
          <a:latin typeface="Times New Roman" pitchFamily="18" charset="0"/>
        </a:defRPr>
      </a:lvl6pPr>
      <a:lvl7pPr marL="914400" algn="ctr" rtl="0" eaLnBrk="1" fontAlgn="base" hangingPunct="1">
        <a:spcBef>
          <a:spcPct val="0"/>
        </a:spcBef>
        <a:spcAft>
          <a:spcPct val="0"/>
        </a:spcAft>
        <a:defRPr sz="3600">
          <a:solidFill>
            <a:schemeClr val="tx2"/>
          </a:solidFill>
          <a:latin typeface="Times New Roman" pitchFamily="18" charset="0"/>
        </a:defRPr>
      </a:lvl7pPr>
      <a:lvl8pPr marL="1371600" algn="ctr" rtl="0" eaLnBrk="1" fontAlgn="base" hangingPunct="1">
        <a:spcBef>
          <a:spcPct val="0"/>
        </a:spcBef>
        <a:spcAft>
          <a:spcPct val="0"/>
        </a:spcAft>
        <a:defRPr sz="3600">
          <a:solidFill>
            <a:schemeClr val="tx2"/>
          </a:solidFill>
          <a:latin typeface="Times New Roman" pitchFamily="18" charset="0"/>
        </a:defRPr>
      </a:lvl8pPr>
      <a:lvl9pPr marL="1828800" algn="ctr" rtl="0" eaLnBrk="1" fontAlgn="base" hangingPunct="1">
        <a:spcBef>
          <a:spcPct val="0"/>
        </a:spcBef>
        <a:spcAft>
          <a:spcPct val="0"/>
        </a:spcAft>
        <a:defRPr sz="36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defRPr sz="2800">
          <a:solidFill>
            <a:schemeClr val="tx1"/>
          </a:solidFill>
          <a:latin typeface="+mn-lt"/>
          <a:ea typeface="+mn-ea"/>
          <a:cs typeface="+mn-cs"/>
        </a:defRPr>
      </a:lvl1pPr>
      <a:lvl2pPr marL="742950" indent="-285750" algn="l" rtl="0" eaLnBrk="1" fontAlgn="base" hangingPunct="1">
        <a:spcBef>
          <a:spcPct val="20000"/>
        </a:spcBef>
        <a:spcAft>
          <a:spcPct val="0"/>
        </a:spcAft>
        <a:defRPr sz="2400">
          <a:solidFill>
            <a:schemeClr val="tx1"/>
          </a:solidFill>
          <a:latin typeface="+mn-lt"/>
        </a:defRPr>
      </a:lvl2pPr>
      <a:lvl3pPr marL="1143000" indent="-228600" algn="l" rtl="0" eaLnBrk="1" fontAlgn="base" hangingPunct="1">
        <a:spcBef>
          <a:spcPct val="20000"/>
        </a:spcBef>
        <a:spcAft>
          <a:spcPct val="0"/>
        </a:spcAft>
        <a:defRPr sz="2000">
          <a:solidFill>
            <a:schemeClr val="tx1"/>
          </a:solidFill>
          <a:latin typeface="+mn-lt"/>
        </a:defRPr>
      </a:lvl3pPr>
      <a:lvl4pPr marL="1600200" indent="-228600" algn="l" rtl="0" eaLnBrk="1" fontAlgn="base" hangingPunct="1">
        <a:spcBef>
          <a:spcPct val="20000"/>
        </a:spcBef>
        <a:spcAft>
          <a:spcPct val="0"/>
        </a:spcAft>
        <a:defRPr sz="1600">
          <a:solidFill>
            <a:schemeClr val="tx1"/>
          </a:solidFill>
          <a:latin typeface="+mn-lt"/>
        </a:defRPr>
      </a:lvl4pPr>
      <a:lvl5pPr marL="2057400" indent="-228600" algn="l" rtl="0" eaLnBrk="1" fontAlgn="base" hangingPunct="1">
        <a:spcBef>
          <a:spcPct val="20000"/>
        </a:spcBef>
        <a:spcAft>
          <a:spcPct val="0"/>
        </a:spcAft>
        <a:defRPr sz="1200">
          <a:solidFill>
            <a:schemeClr val="tx1"/>
          </a:solidFill>
          <a:latin typeface="+mn-lt"/>
        </a:defRPr>
      </a:lvl5pPr>
      <a:lvl6pPr marL="2514600" indent="-228600" algn="l" rtl="0" eaLnBrk="1" fontAlgn="base" hangingPunct="1">
        <a:spcBef>
          <a:spcPct val="20000"/>
        </a:spcBef>
        <a:spcAft>
          <a:spcPct val="0"/>
        </a:spcAft>
        <a:defRPr sz="1200">
          <a:solidFill>
            <a:schemeClr val="tx1"/>
          </a:solidFill>
          <a:latin typeface="+mn-lt"/>
        </a:defRPr>
      </a:lvl6pPr>
      <a:lvl7pPr marL="2971800" indent="-228600" algn="l" rtl="0" eaLnBrk="1" fontAlgn="base" hangingPunct="1">
        <a:spcBef>
          <a:spcPct val="20000"/>
        </a:spcBef>
        <a:spcAft>
          <a:spcPct val="0"/>
        </a:spcAft>
        <a:defRPr sz="1200">
          <a:solidFill>
            <a:schemeClr val="tx1"/>
          </a:solidFill>
          <a:latin typeface="+mn-lt"/>
        </a:defRPr>
      </a:lvl7pPr>
      <a:lvl8pPr marL="3429000" indent="-228600" algn="l" rtl="0" eaLnBrk="1" fontAlgn="base" hangingPunct="1">
        <a:spcBef>
          <a:spcPct val="20000"/>
        </a:spcBef>
        <a:spcAft>
          <a:spcPct val="0"/>
        </a:spcAft>
        <a:defRPr sz="1200">
          <a:solidFill>
            <a:schemeClr val="tx1"/>
          </a:solidFill>
          <a:latin typeface="+mn-lt"/>
        </a:defRPr>
      </a:lvl8pPr>
      <a:lvl9pPr marL="3886200" indent="-228600" algn="l" rtl="0" eaLnBrk="1" fontAlgn="base" hangingPunct="1">
        <a:spcBef>
          <a:spcPct val="20000"/>
        </a:spcBef>
        <a:spcAft>
          <a:spcPct val="0"/>
        </a:spcAft>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a-DK" smtClean="0"/>
              <a:t>Klik for at redigere titeltypografi i masteren</a:t>
            </a:r>
          </a:p>
        </p:txBody>
      </p:sp>
      <p:sp>
        <p:nvSpPr>
          <p:cNvPr id="6963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FFFFFF"/>
                </a:solidFill>
                <a:effectLst/>
                <a:latin typeface="Times New Roman" pitchFamily="18" charset="0"/>
                <a:cs typeface="+mn-cs"/>
              </a:defRPr>
            </a:lvl1pPr>
          </a:lstStyle>
          <a:p>
            <a:pPr>
              <a:defRPr/>
            </a:pPr>
            <a:endParaRPr lang="da-DK"/>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FFFFFF"/>
                </a:solidFill>
                <a:effectLst/>
                <a:latin typeface="Times New Roman" pitchFamily="18" charset="0"/>
                <a:cs typeface="+mn-cs"/>
              </a:defRPr>
            </a:lvl1pPr>
          </a:lstStyle>
          <a:p>
            <a:pPr>
              <a:defRPr/>
            </a:pPr>
            <a:endParaRPr lang="da-DK"/>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FFFFFF"/>
                </a:solidFill>
                <a:effectLst/>
                <a:latin typeface="Times New Roman" pitchFamily="18" charset="0"/>
                <a:cs typeface="+mn-cs"/>
              </a:defRPr>
            </a:lvl1pPr>
          </a:lstStyle>
          <a:p>
            <a:pPr>
              <a:defRPr/>
            </a:pPr>
            <a:fld id="{D6428F56-748C-4356-9CF0-FFD7746BB60D}" type="slidenum">
              <a:rPr lang="da-DK"/>
              <a:pPr>
                <a:defRPr/>
              </a:pPr>
              <a:t>‹#›</a:t>
            </a:fld>
            <a:endParaRPr lang="da-DK"/>
          </a:p>
        </p:txBody>
      </p:sp>
    </p:spTree>
  </p:cSld>
  <p:clrMap bg1="dk1" tx1="lt1" bg2="dk2" tx2="lt2" accent1="accent1" accent2="accent2" accent3="accent3" accent4="accent4" accent5="accent5" accent6="accent6" hlink="hlink" folHlink="folHlink"/>
  <p:sldLayoutIdLst>
    <p:sldLayoutId id="2147484084" r:id="rId1"/>
    <p:sldLayoutId id="2147484085" r:id="rId2"/>
    <p:sldLayoutId id="2147484086" r:id="rId3"/>
    <p:sldLayoutId id="2147484087" r:id="rId4"/>
    <p:sldLayoutId id="2147484088" r:id="rId5"/>
    <p:sldLayoutId id="2147484089" r:id="rId6"/>
    <p:sldLayoutId id="2147484090" r:id="rId7"/>
    <p:sldLayoutId id="2147484091" r:id="rId8"/>
    <p:sldLayoutId id="2147484092" r:id="rId9"/>
    <p:sldLayoutId id="2147484093" r:id="rId10"/>
    <p:sldLayoutId id="2147484094" r:id="rId11"/>
    <p:sldLayoutId id="2147484095" r:id="rId12"/>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hteck 6"/>
          <p:cNvSpPr/>
          <p:nvPr/>
        </p:nvSpPr>
        <p:spPr>
          <a:xfrm>
            <a:off x="0" y="6237288"/>
            <a:ext cx="9144000" cy="620712"/>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20000"/>
              </a:spcBef>
              <a:buClr>
                <a:srgbClr val="A4D867"/>
              </a:buClr>
              <a:buSzPct val="50000"/>
              <a:buFont typeface="Monotype Sorts" pitchFamily="2" charset="2"/>
              <a:buNone/>
              <a:defRPr/>
            </a:pPr>
            <a:endParaRPr lang="de-DE" sz="3600" b="1">
              <a:solidFill>
                <a:prstClr val="white"/>
              </a:solidFill>
              <a:effectLst/>
            </a:endParaRPr>
          </a:p>
        </p:txBody>
      </p:sp>
      <p:sp>
        <p:nvSpPr>
          <p:cNvPr id="70659" name="Titelplatzhalter 1"/>
          <p:cNvSpPr>
            <a:spLocks noGrp="1"/>
          </p:cNvSpPr>
          <p:nvPr>
            <p:ph type="title"/>
          </p:nvPr>
        </p:nvSpPr>
        <p:spPr bwMode="auto">
          <a:xfrm>
            <a:off x="457200" y="274638"/>
            <a:ext cx="8229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altLang="en-US" smtClean="0"/>
              <a:t>Titelmasterformat durch Klicken </a:t>
            </a:r>
            <a:br>
              <a:rPr lang="de-DE" altLang="en-US" smtClean="0"/>
            </a:br>
            <a:r>
              <a:rPr lang="de-DE" altLang="en-US" smtClean="0"/>
              <a:t>bearbeiten</a:t>
            </a:r>
          </a:p>
        </p:txBody>
      </p:sp>
      <p:sp>
        <p:nvSpPr>
          <p:cNvPr id="70660" name="Textplatzhalter 2"/>
          <p:cNvSpPr>
            <a:spLocks noGrp="1"/>
          </p:cNvSpPr>
          <p:nvPr>
            <p:ph type="body" idx="1"/>
          </p:nvPr>
        </p:nvSpPr>
        <p:spPr bwMode="auto">
          <a:xfrm>
            <a:off x="457200" y="1412875"/>
            <a:ext cx="8229600" cy="43211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altLang="en-US" smtClean="0"/>
              <a:t>Textmasterformat bearbeiten</a:t>
            </a:r>
          </a:p>
          <a:p>
            <a:pPr lvl="1"/>
            <a:r>
              <a:rPr lang="de-DE" altLang="en-US" smtClean="0"/>
              <a:t>Zweite Ebene</a:t>
            </a:r>
          </a:p>
          <a:p>
            <a:pPr lvl="2"/>
            <a:r>
              <a:rPr lang="de-DE" altLang="en-US" smtClean="0"/>
              <a:t>Dritte Ebene</a:t>
            </a:r>
          </a:p>
          <a:p>
            <a:pPr lvl="3"/>
            <a:r>
              <a:rPr lang="de-DE" altLang="en-US" smtClean="0"/>
              <a:t>Vierte Ebene</a:t>
            </a:r>
          </a:p>
          <a:p>
            <a:pPr lvl="4"/>
            <a:r>
              <a:rPr lang="de-DE" altLang="en-US" smtClean="0"/>
              <a:t>Fünfte Ebene</a:t>
            </a:r>
          </a:p>
        </p:txBody>
      </p:sp>
      <p:sp>
        <p:nvSpPr>
          <p:cNvPr id="5" name="Fußzeilenplatzhalter 4"/>
          <p:cNvSpPr>
            <a:spLocks noGrp="1"/>
          </p:cNvSpPr>
          <p:nvPr>
            <p:ph type="ftr" sz="quarter" idx="3"/>
          </p:nvPr>
        </p:nvSpPr>
        <p:spPr>
          <a:xfrm>
            <a:off x="463550" y="5734050"/>
            <a:ext cx="8223250" cy="436563"/>
          </a:xfrm>
          <a:prstGeom prst="rect">
            <a:avLst/>
          </a:prstGeom>
        </p:spPr>
        <p:txBody>
          <a:bodyPr vert="horz" lIns="91440" tIns="45720" rIns="91440" bIns="45720" rtlCol="0" anchor="b"/>
          <a:lstStyle>
            <a:lvl1pPr algn="r" eaLnBrk="0" hangingPunct="0">
              <a:spcBef>
                <a:spcPct val="20000"/>
              </a:spcBef>
              <a:buClr>
                <a:srgbClr val="A4D867"/>
              </a:buClr>
              <a:buSzPct val="50000"/>
              <a:buFont typeface="Monotype Sorts" pitchFamily="2" charset="2"/>
              <a:buNone/>
              <a:defRPr sz="1200" b="1">
                <a:solidFill>
                  <a:prstClr val="black">
                    <a:lumMod val="65000"/>
                    <a:lumOff val="35000"/>
                  </a:prstClr>
                </a:solidFill>
                <a:effectLst/>
                <a:latin typeface="Times New Roman" pitchFamily="18" charset="0"/>
              </a:defRPr>
            </a:lvl1pPr>
          </a:lstStyle>
          <a:p>
            <a:pPr>
              <a:defRPr/>
            </a:pPr>
            <a:r>
              <a:rPr lang="de-DE"/>
              <a:t>STREAM</a:t>
            </a:r>
          </a:p>
        </p:txBody>
      </p:sp>
      <p:sp>
        <p:nvSpPr>
          <p:cNvPr id="6" name="Foliennummernplatzhalter 5"/>
          <p:cNvSpPr>
            <a:spLocks noGrp="1"/>
          </p:cNvSpPr>
          <p:nvPr>
            <p:ph type="sldNum" sz="quarter" idx="4"/>
          </p:nvPr>
        </p:nvSpPr>
        <p:spPr>
          <a:xfrm>
            <a:off x="6553200" y="6391275"/>
            <a:ext cx="2133600" cy="365125"/>
          </a:xfrm>
          <a:prstGeom prst="rect">
            <a:avLst/>
          </a:prstGeom>
        </p:spPr>
        <p:txBody>
          <a:bodyPr vert="horz" lIns="91440" tIns="45720" rIns="91440" bIns="45720" rtlCol="0" anchor="ctr"/>
          <a:lstStyle>
            <a:lvl1pPr algn="r" eaLnBrk="0" hangingPunct="0">
              <a:spcBef>
                <a:spcPct val="20000"/>
              </a:spcBef>
              <a:buClr>
                <a:srgbClr val="A4D867"/>
              </a:buClr>
              <a:buSzPct val="50000"/>
              <a:buFont typeface="Monotype Sorts" pitchFamily="2" charset="2"/>
              <a:buNone/>
              <a:defRPr sz="1200" b="1">
                <a:solidFill>
                  <a:prstClr val="white"/>
                </a:solidFill>
                <a:effectLst/>
                <a:latin typeface="Times New Roman" pitchFamily="18" charset="0"/>
              </a:defRPr>
            </a:lvl1pPr>
          </a:lstStyle>
          <a:p>
            <a:pPr>
              <a:defRPr/>
            </a:pPr>
            <a:fld id="{E02BE2EC-A588-433B-884C-C14C72370997}" type="slidenum">
              <a:rPr lang="de-DE"/>
              <a:pPr>
                <a:defRPr/>
              </a:pPr>
              <a:t>‹#›</a:t>
            </a:fld>
            <a:endParaRPr lang="de-DE" dirty="0"/>
          </a:p>
        </p:txBody>
      </p:sp>
      <p:sp>
        <p:nvSpPr>
          <p:cNvPr id="8" name="Rechteck 7"/>
          <p:cNvSpPr/>
          <p:nvPr/>
        </p:nvSpPr>
        <p:spPr>
          <a:xfrm>
            <a:off x="0" y="0"/>
            <a:ext cx="9144000" cy="2159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20000"/>
              </a:spcBef>
              <a:buClr>
                <a:srgbClr val="A4D867"/>
              </a:buClr>
              <a:buSzPct val="50000"/>
              <a:buFont typeface="Monotype Sorts" pitchFamily="2" charset="2"/>
              <a:buNone/>
              <a:defRPr/>
            </a:pPr>
            <a:endParaRPr lang="de-DE" sz="3600" b="1">
              <a:solidFill>
                <a:prstClr val="white"/>
              </a:solidFill>
              <a:effectLst/>
            </a:endParaRPr>
          </a:p>
        </p:txBody>
      </p:sp>
      <p:sp>
        <p:nvSpPr>
          <p:cNvPr id="9" name="Rechteck 6"/>
          <p:cNvSpPr/>
          <p:nvPr/>
        </p:nvSpPr>
        <p:spPr>
          <a:xfrm>
            <a:off x="0" y="6237288"/>
            <a:ext cx="9144000" cy="620712"/>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20000"/>
              </a:spcBef>
              <a:buClr>
                <a:srgbClr val="A4D867"/>
              </a:buClr>
              <a:buSzPct val="50000"/>
              <a:buFont typeface="Monotype Sorts" pitchFamily="2" charset="2"/>
              <a:buNone/>
              <a:defRPr/>
            </a:pPr>
            <a:endParaRPr lang="de-DE" sz="3600" b="1">
              <a:solidFill>
                <a:prstClr val="white"/>
              </a:solidFill>
              <a:effectLst/>
            </a:endParaRPr>
          </a:p>
        </p:txBody>
      </p:sp>
      <p:sp>
        <p:nvSpPr>
          <p:cNvPr id="10" name="Rechteck 7"/>
          <p:cNvSpPr/>
          <p:nvPr/>
        </p:nvSpPr>
        <p:spPr>
          <a:xfrm>
            <a:off x="0" y="0"/>
            <a:ext cx="9144000" cy="2159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20000"/>
              </a:spcBef>
              <a:buClr>
                <a:srgbClr val="A4D867"/>
              </a:buClr>
              <a:buSzPct val="50000"/>
              <a:buFont typeface="Monotype Sorts" pitchFamily="2" charset="2"/>
              <a:buNone/>
              <a:defRPr/>
            </a:pPr>
            <a:endParaRPr lang="de-DE" sz="3600" b="1">
              <a:solidFill>
                <a:prstClr val="white"/>
              </a:solidFill>
              <a:effectLst/>
            </a:endParaRPr>
          </a:p>
        </p:txBody>
      </p:sp>
      <p:pic>
        <p:nvPicPr>
          <p:cNvPr id="70666" name="Picture 7" descr="STREAM_colorRGB_small transparent.png"/>
          <p:cNvPicPr>
            <a:picLocks noChangeAspect="1"/>
          </p:cNvPicPr>
          <p:nvPr/>
        </p:nvPicPr>
        <p:blipFill>
          <a:blip r:embed="rId29" cstate="print"/>
          <a:srcRect/>
          <a:stretch>
            <a:fillRect/>
          </a:stretch>
        </p:blipFill>
        <p:spPr bwMode="auto">
          <a:xfrm>
            <a:off x="7956550" y="285750"/>
            <a:ext cx="1187450" cy="782638"/>
          </a:xfrm>
          <a:prstGeom prst="rect">
            <a:avLst/>
          </a:prstGeom>
          <a:noFill/>
          <a:ln w="9525">
            <a:noFill/>
            <a:miter lim="800000"/>
            <a:headEnd/>
            <a:tailEnd/>
          </a:ln>
        </p:spPr>
      </p:pic>
      <p:sp>
        <p:nvSpPr>
          <p:cNvPr id="11" name="Foliennummernplatzhalter 5"/>
          <p:cNvSpPr txBox="1">
            <a:spLocks/>
          </p:cNvSpPr>
          <p:nvPr/>
        </p:nvSpPr>
        <p:spPr>
          <a:xfrm>
            <a:off x="6983413" y="6376988"/>
            <a:ext cx="2133600" cy="365125"/>
          </a:xfrm>
          <a:prstGeom prst="rect">
            <a:avLst/>
          </a:prstGeom>
        </p:spPr>
        <p:txBody>
          <a:bodyPr/>
          <a:lstStyle>
            <a:lvl1pPr>
              <a:defRPr sz="1400">
                <a:latin typeface="+mj-lt"/>
              </a:defRPr>
            </a:lvl1pPr>
          </a:lstStyle>
          <a:p>
            <a:pPr algn="ctr" eaLnBrk="0" hangingPunct="0">
              <a:spcBef>
                <a:spcPct val="20000"/>
              </a:spcBef>
              <a:buClr>
                <a:srgbClr val="A4D867"/>
              </a:buClr>
              <a:buSzPct val="50000"/>
              <a:buFont typeface="Monotype Sorts" pitchFamily="2" charset="2"/>
              <a:buNone/>
              <a:defRPr/>
            </a:pPr>
            <a:r>
              <a:rPr lang="de-DE" sz="1200" b="1" dirty="0" smtClean="0">
                <a:solidFill>
                  <a:prstClr val="white"/>
                </a:solidFill>
                <a:effectLst/>
              </a:rPr>
              <a:t>F. Van de Werf, ACC 2013</a:t>
            </a:r>
          </a:p>
        </p:txBody>
      </p:sp>
    </p:spTree>
  </p:cSld>
  <p:clrMap bg1="lt1" tx1="dk1" bg2="lt2" tx2="dk2" accent1="accent1" accent2="accent2" accent3="accent3" accent4="accent4" accent5="accent5" accent6="accent6" hlink="hlink" folHlink="folHlink"/>
  <p:sldLayoutIdLst>
    <p:sldLayoutId id="2147484097" r:id="rId1"/>
    <p:sldLayoutId id="2147484098" r:id="rId2"/>
    <p:sldLayoutId id="2147484099" r:id="rId3"/>
    <p:sldLayoutId id="2147484100" r:id="rId4"/>
    <p:sldLayoutId id="2147484101" r:id="rId5"/>
    <p:sldLayoutId id="2147484102" r:id="rId6"/>
    <p:sldLayoutId id="2147484103" r:id="rId7"/>
    <p:sldLayoutId id="2147484104" r:id="rId8"/>
    <p:sldLayoutId id="2147484105" r:id="rId9"/>
    <p:sldLayoutId id="2147484106" r:id="rId10"/>
    <p:sldLayoutId id="2147484107" r:id="rId11"/>
    <p:sldLayoutId id="2147484108" r:id="rId12"/>
    <p:sldLayoutId id="2147484109" r:id="rId13"/>
    <p:sldLayoutId id="2147484110" r:id="rId14"/>
    <p:sldLayoutId id="2147484111" r:id="rId15"/>
    <p:sldLayoutId id="2147484112" r:id="rId16"/>
    <p:sldLayoutId id="2147484113" r:id="rId17"/>
    <p:sldLayoutId id="2147484114" r:id="rId18"/>
    <p:sldLayoutId id="2147484115" r:id="rId19"/>
    <p:sldLayoutId id="2147484116" r:id="rId20"/>
    <p:sldLayoutId id="2147484117" r:id="rId21"/>
    <p:sldLayoutId id="2147484118" r:id="rId22"/>
    <p:sldLayoutId id="2147484119" r:id="rId23"/>
    <p:sldLayoutId id="2147484120" r:id="rId24"/>
    <p:sldLayoutId id="2147484121" r:id="rId25"/>
    <p:sldLayoutId id="2147484122" r:id="rId26"/>
    <p:sldLayoutId id="2147484123" r:id="rId27"/>
  </p:sldLayoutIdLst>
  <p:timing>
    <p:tnLst>
      <p:par>
        <p:cTn id="1" dur="indefinite" restart="never" nodeType="tmRoot"/>
      </p:par>
    </p:tnLst>
  </p:timing>
  <p:hf sldNum="0" hdr="0" ftr="0" dt="0"/>
  <p:txStyles>
    <p:titleStyle>
      <a:lvl1pPr algn="l" rtl="0" eaLnBrk="1" fontAlgn="base" hangingPunct="1">
        <a:spcBef>
          <a:spcPct val="0"/>
        </a:spcBef>
        <a:spcAft>
          <a:spcPct val="0"/>
        </a:spcAft>
        <a:defRPr sz="3200" b="1" kern="1200">
          <a:solidFill>
            <a:schemeClr val="accent1"/>
          </a:solidFill>
          <a:latin typeface="+mj-lt"/>
          <a:ea typeface="+mj-ea"/>
          <a:cs typeface="+mj-cs"/>
        </a:defRPr>
      </a:lvl1pPr>
      <a:lvl2pPr algn="l" rtl="0" eaLnBrk="1" fontAlgn="base" hangingPunct="1">
        <a:spcBef>
          <a:spcPct val="0"/>
        </a:spcBef>
        <a:spcAft>
          <a:spcPct val="0"/>
        </a:spcAft>
        <a:defRPr sz="3200" b="1">
          <a:solidFill>
            <a:schemeClr val="accent1"/>
          </a:solidFill>
          <a:latin typeface="Arial Narrow" pitchFamily="34" charset="0"/>
        </a:defRPr>
      </a:lvl2pPr>
      <a:lvl3pPr algn="l" rtl="0" eaLnBrk="1" fontAlgn="base" hangingPunct="1">
        <a:spcBef>
          <a:spcPct val="0"/>
        </a:spcBef>
        <a:spcAft>
          <a:spcPct val="0"/>
        </a:spcAft>
        <a:defRPr sz="3200" b="1">
          <a:solidFill>
            <a:schemeClr val="accent1"/>
          </a:solidFill>
          <a:latin typeface="Arial Narrow" pitchFamily="34" charset="0"/>
        </a:defRPr>
      </a:lvl3pPr>
      <a:lvl4pPr algn="l" rtl="0" eaLnBrk="1" fontAlgn="base" hangingPunct="1">
        <a:spcBef>
          <a:spcPct val="0"/>
        </a:spcBef>
        <a:spcAft>
          <a:spcPct val="0"/>
        </a:spcAft>
        <a:defRPr sz="3200" b="1">
          <a:solidFill>
            <a:schemeClr val="accent1"/>
          </a:solidFill>
          <a:latin typeface="Arial Narrow" pitchFamily="34" charset="0"/>
        </a:defRPr>
      </a:lvl4pPr>
      <a:lvl5pPr algn="l" rtl="0" eaLnBrk="1" fontAlgn="base" hangingPunct="1">
        <a:spcBef>
          <a:spcPct val="0"/>
        </a:spcBef>
        <a:spcAft>
          <a:spcPct val="0"/>
        </a:spcAft>
        <a:defRPr sz="3200" b="1">
          <a:solidFill>
            <a:schemeClr val="accent1"/>
          </a:solidFill>
          <a:latin typeface="Arial Narrow" pitchFamily="34" charset="0"/>
        </a:defRPr>
      </a:lvl5pPr>
      <a:lvl6pPr marL="457200" algn="l" rtl="0" eaLnBrk="1" fontAlgn="base" hangingPunct="1">
        <a:spcBef>
          <a:spcPct val="0"/>
        </a:spcBef>
        <a:spcAft>
          <a:spcPct val="0"/>
        </a:spcAft>
        <a:defRPr sz="3200" b="1">
          <a:solidFill>
            <a:schemeClr val="accent1"/>
          </a:solidFill>
          <a:latin typeface="Arial Narrow" pitchFamily="34" charset="0"/>
        </a:defRPr>
      </a:lvl6pPr>
      <a:lvl7pPr marL="914400" algn="l" rtl="0" eaLnBrk="1" fontAlgn="base" hangingPunct="1">
        <a:spcBef>
          <a:spcPct val="0"/>
        </a:spcBef>
        <a:spcAft>
          <a:spcPct val="0"/>
        </a:spcAft>
        <a:defRPr sz="3200" b="1">
          <a:solidFill>
            <a:schemeClr val="accent1"/>
          </a:solidFill>
          <a:latin typeface="Arial Narrow" pitchFamily="34" charset="0"/>
        </a:defRPr>
      </a:lvl7pPr>
      <a:lvl8pPr marL="1371600" algn="l" rtl="0" eaLnBrk="1" fontAlgn="base" hangingPunct="1">
        <a:spcBef>
          <a:spcPct val="0"/>
        </a:spcBef>
        <a:spcAft>
          <a:spcPct val="0"/>
        </a:spcAft>
        <a:defRPr sz="3200" b="1">
          <a:solidFill>
            <a:schemeClr val="accent1"/>
          </a:solidFill>
          <a:latin typeface="Arial Narrow" pitchFamily="34" charset="0"/>
        </a:defRPr>
      </a:lvl8pPr>
      <a:lvl9pPr marL="1828800" algn="l" rtl="0" eaLnBrk="1" fontAlgn="base" hangingPunct="1">
        <a:spcBef>
          <a:spcPct val="0"/>
        </a:spcBef>
        <a:spcAft>
          <a:spcPct val="0"/>
        </a:spcAft>
        <a:defRPr sz="3200" b="1">
          <a:solidFill>
            <a:schemeClr val="accent1"/>
          </a:solidFill>
          <a:latin typeface="Arial Narrow" pitchFamily="34" charset="0"/>
        </a:defRPr>
      </a:lvl9pPr>
    </p:titleStyle>
    <p:bodyStyle>
      <a:lvl1pPr marL="342900" indent="-342900" algn="l" rtl="0" eaLnBrk="1" fontAlgn="base" hangingPunct="1">
        <a:spcBef>
          <a:spcPct val="20000"/>
        </a:spcBef>
        <a:spcAft>
          <a:spcPct val="0"/>
        </a:spcAft>
        <a:buClr>
          <a:schemeClr val="accent1"/>
        </a:buClr>
        <a:buFont typeface="Arial" pitchFamily="34" charset="0"/>
        <a:buChar char="•"/>
        <a:defRPr sz="2800" kern="12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20000"/>
        </a:spcBef>
        <a:spcAft>
          <a:spcPct val="0"/>
        </a:spcAft>
        <a:buClr>
          <a:schemeClr val="accent1"/>
        </a:buClr>
        <a:buFont typeface="Arial" pitchFamily="34" charset="0"/>
        <a:buChar char="•"/>
        <a:defRPr sz="2000" kern="1200">
          <a:solidFill>
            <a:schemeClr val="tx1"/>
          </a:solidFill>
          <a:latin typeface="+mn-lt"/>
          <a:ea typeface="+mn-ea"/>
          <a:cs typeface="+mn-cs"/>
        </a:defRPr>
      </a:lvl3pPr>
      <a:lvl4pPr marL="1600200" indent="-228600" algn="l" rtl="0" eaLnBrk="1" fontAlgn="base" hangingPunct="1">
        <a:spcBef>
          <a:spcPct val="20000"/>
        </a:spcBef>
        <a:spcAft>
          <a:spcPct val="0"/>
        </a:spcAft>
        <a:buClr>
          <a:schemeClr val="accent1"/>
        </a:buClr>
        <a:buFont typeface="Arial"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lr>
          <a:schemeClr val="accent1"/>
        </a:buClr>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rgbClr val="DDDDDD"/>
        </a:solidFill>
        <a:effectLst/>
      </p:bgPr>
    </p:bg>
    <p:spTree>
      <p:nvGrpSpPr>
        <p:cNvPr id="1" name=""/>
        <p:cNvGrpSpPr/>
        <p:nvPr/>
      </p:nvGrpSpPr>
      <p:grpSpPr>
        <a:xfrm>
          <a:off x="0" y="0"/>
          <a:ext cx="0" cy="0"/>
          <a:chOff x="0" y="0"/>
          <a:chExt cx="0" cy="0"/>
        </a:xfrm>
      </p:grpSpPr>
      <p:pic>
        <p:nvPicPr>
          <p:cNvPr id="71682" name="Picture 7" descr="HMO8ZMX"/>
          <p:cNvPicPr>
            <a:picLocks noChangeAspect="1" noChangeArrowheads="1"/>
          </p:cNvPicPr>
          <p:nvPr/>
        </p:nvPicPr>
        <p:blipFill>
          <a:blip r:embed="rId13" cstate="print"/>
          <a:srcRect/>
          <a:stretch>
            <a:fillRect/>
          </a:stretch>
        </p:blipFill>
        <p:spPr bwMode="auto">
          <a:xfrm>
            <a:off x="0" y="0"/>
            <a:ext cx="9144000" cy="6858000"/>
          </a:xfrm>
          <a:prstGeom prst="rect">
            <a:avLst/>
          </a:prstGeom>
          <a:noFill/>
          <a:ln w="9525">
            <a:noFill/>
            <a:miter lim="800000"/>
            <a:headEnd/>
            <a:tailEnd/>
          </a:ln>
        </p:spPr>
      </p:pic>
      <p:sp>
        <p:nvSpPr>
          <p:cNvPr id="2" name="Rectangle 2"/>
          <p:cNvSpPr>
            <a:spLocks noGrp="1" noChangeArrowheads="1"/>
          </p:cNvSpPr>
          <p:nvPr>
            <p:ph type="title"/>
          </p:nvPr>
        </p:nvSpPr>
        <p:spPr bwMode="auto">
          <a:xfrm>
            <a:off x="153988" y="155575"/>
            <a:ext cx="8836025" cy="755650"/>
          </a:xfrm>
          <a:prstGeom prst="rect">
            <a:avLst/>
          </a:prstGeom>
          <a:noFill/>
          <a:ln w="9525">
            <a:noFill/>
            <a:miter lim="800000"/>
            <a:headEnd/>
            <a:tailEnd/>
          </a:ln>
          <a:effectLst/>
        </p:spPr>
        <p:txBody>
          <a:bodyPr vert="horz" wrap="square" lIns="45720" tIns="45720" rIns="45720" bIns="45720" numCol="1" anchor="t"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363663"/>
            <a:ext cx="8007350" cy="45815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71685" name="Picture 8" descr="HORIZONlogo_small1"/>
          <p:cNvPicPr>
            <a:picLocks noChangeAspect="1" noChangeArrowheads="1"/>
          </p:cNvPicPr>
          <p:nvPr/>
        </p:nvPicPr>
        <p:blipFill>
          <a:blip r:embed="rId14" cstate="print"/>
          <a:srcRect l="40800" t="92267" r="36000" b="890"/>
          <a:stretch>
            <a:fillRect/>
          </a:stretch>
        </p:blipFill>
        <p:spPr bwMode="auto">
          <a:xfrm>
            <a:off x="7016750" y="6286500"/>
            <a:ext cx="1993900" cy="441325"/>
          </a:xfrm>
          <a:prstGeom prst="rect">
            <a:avLst/>
          </a:prstGeom>
          <a:noFill/>
          <a:ln w="9525">
            <a:noFill/>
            <a:miter lim="800000"/>
            <a:headEnd/>
            <a:tailEnd/>
          </a:ln>
        </p:spPr>
      </p:pic>
    </p:spTree>
  </p:cSld>
  <p:clrMap bg1="dk2" tx1="lt1" bg2="dk1" tx2="lt2" accent1="accent1" accent2="accent2" accent3="accent3" accent4="accent4" accent5="accent5" accent6="accent6" hlink="hlink" folHlink="folHlink"/>
  <p:sldLayoutIdLst>
    <p:sldLayoutId id="2147484125" r:id="rId1"/>
    <p:sldLayoutId id="2147484126" r:id="rId2"/>
    <p:sldLayoutId id="2147484127" r:id="rId3"/>
    <p:sldLayoutId id="2147484128" r:id="rId4"/>
    <p:sldLayoutId id="2147484129" r:id="rId5"/>
    <p:sldLayoutId id="2147484130" r:id="rId6"/>
    <p:sldLayoutId id="2147484131" r:id="rId7"/>
    <p:sldLayoutId id="2147484132" r:id="rId8"/>
    <p:sldLayoutId id="2147484133" r:id="rId9"/>
    <p:sldLayoutId id="2147484134" r:id="rId10"/>
    <p:sldLayoutId id="2147484135" r:id="rId11"/>
  </p:sldLayoutIdLst>
  <p:transition>
    <p:wipe dir="r"/>
  </p:transition>
  <p:timing>
    <p:tnLst>
      <p:par>
        <p:cTn id="1" dur="indefinite" restart="never" nodeType="tmRoot"/>
      </p:par>
    </p:tnLst>
  </p:timing>
  <p:txStyles>
    <p:titleStyle>
      <a:lvl1pPr algn="ctr" rtl="0" eaLnBrk="1" fontAlgn="base" hangingPunct="1">
        <a:spcBef>
          <a:spcPct val="0"/>
        </a:spcBef>
        <a:spcAft>
          <a:spcPct val="0"/>
        </a:spcAft>
        <a:defRPr sz="4000" b="1">
          <a:solidFill>
            <a:schemeClr val="tx1"/>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4000" b="1">
          <a:solidFill>
            <a:schemeClr val="tx1"/>
          </a:solidFill>
          <a:effectLst>
            <a:outerShdw blurRad="38100" dist="38100" dir="2700000" algn="tl">
              <a:srgbClr val="000000"/>
            </a:outerShdw>
          </a:effectLst>
          <a:latin typeface="Arial" pitchFamily="34" charset="0"/>
        </a:defRPr>
      </a:lvl2pPr>
      <a:lvl3pPr algn="ctr" rtl="0" eaLnBrk="1" fontAlgn="base" hangingPunct="1">
        <a:spcBef>
          <a:spcPct val="0"/>
        </a:spcBef>
        <a:spcAft>
          <a:spcPct val="0"/>
        </a:spcAft>
        <a:defRPr sz="4000" b="1">
          <a:solidFill>
            <a:schemeClr val="tx1"/>
          </a:solidFill>
          <a:effectLst>
            <a:outerShdw blurRad="38100" dist="38100" dir="2700000" algn="tl">
              <a:srgbClr val="000000"/>
            </a:outerShdw>
          </a:effectLst>
          <a:latin typeface="Arial" pitchFamily="34" charset="0"/>
        </a:defRPr>
      </a:lvl3pPr>
      <a:lvl4pPr algn="ctr" rtl="0" eaLnBrk="1" fontAlgn="base" hangingPunct="1">
        <a:spcBef>
          <a:spcPct val="0"/>
        </a:spcBef>
        <a:spcAft>
          <a:spcPct val="0"/>
        </a:spcAft>
        <a:defRPr sz="4000" b="1">
          <a:solidFill>
            <a:schemeClr val="tx1"/>
          </a:solidFill>
          <a:effectLst>
            <a:outerShdw blurRad="38100" dist="38100" dir="2700000" algn="tl">
              <a:srgbClr val="000000"/>
            </a:outerShdw>
          </a:effectLst>
          <a:latin typeface="Arial" pitchFamily="34" charset="0"/>
        </a:defRPr>
      </a:lvl4pPr>
      <a:lvl5pPr algn="ctr" rtl="0" eaLnBrk="1" fontAlgn="base" hangingPunct="1">
        <a:spcBef>
          <a:spcPct val="0"/>
        </a:spcBef>
        <a:spcAft>
          <a:spcPct val="0"/>
        </a:spcAft>
        <a:defRPr sz="4000" b="1">
          <a:solidFill>
            <a:schemeClr val="tx1"/>
          </a:solidFill>
          <a:effectLst>
            <a:outerShdw blurRad="38100" dist="38100" dir="2700000" algn="tl">
              <a:srgbClr val="000000"/>
            </a:outerShdw>
          </a:effectLst>
          <a:latin typeface="Arial" pitchFamily="34" charset="0"/>
        </a:defRPr>
      </a:lvl5pPr>
      <a:lvl6pPr marL="457200" algn="ctr" rtl="0" eaLnBrk="1" fontAlgn="base" hangingPunct="1">
        <a:spcBef>
          <a:spcPct val="0"/>
        </a:spcBef>
        <a:spcAft>
          <a:spcPct val="0"/>
        </a:spcAft>
        <a:defRPr sz="4000" b="1">
          <a:solidFill>
            <a:schemeClr val="tx1"/>
          </a:solidFill>
          <a:effectLst>
            <a:outerShdw blurRad="38100" dist="38100" dir="2700000" algn="tl">
              <a:srgbClr val="000000"/>
            </a:outerShdw>
          </a:effectLst>
          <a:latin typeface="Arial" pitchFamily="34" charset="0"/>
        </a:defRPr>
      </a:lvl6pPr>
      <a:lvl7pPr marL="914400" algn="ctr" rtl="0" eaLnBrk="1" fontAlgn="base" hangingPunct="1">
        <a:spcBef>
          <a:spcPct val="0"/>
        </a:spcBef>
        <a:spcAft>
          <a:spcPct val="0"/>
        </a:spcAft>
        <a:defRPr sz="4000" b="1">
          <a:solidFill>
            <a:schemeClr val="tx1"/>
          </a:solidFill>
          <a:effectLst>
            <a:outerShdw blurRad="38100" dist="38100" dir="2700000" algn="tl">
              <a:srgbClr val="000000"/>
            </a:outerShdw>
          </a:effectLst>
          <a:latin typeface="Arial" pitchFamily="34" charset="0"/>
        </a:defRPr>
      </a:lvl7pPr>
      <a:lvl8pPr marL="1371600" algn="ctr" rtl="0" eaLnBrk="1" fontAlgn="base" hangingPunct="1">
        <a:spcBef>
          <a:spcPct val="0"/>
        </a:spcBef>
        <a:spcAft>
          <a:spcPct val="0"/>
        </a:spcAft>
        <a:defRPr sz="4000" b="1">
          <a:solidFill>
            <a:schemeClr val="tx1"/>
          </a:solidFill>
          <a:effectLst>
            <a:outerShdw blurRad="38100" dist="38100" dir="2700000" algn="tl">
              <a:srgbClr val="000000"/>
            </a:outerShdw>
          </a:effectLst>
          <a:latin typeface="Arial" pitchFamily="34" charset="0"/>
        </a:defRPr>
      </a:lvl8pPr>
      <a:lvl9pPr marL="1828800" algn="ctr" rtl="0" eaLnBrk="1" fontAlgn="base" hangingPunct="1">
        <a:spcBef>
          <a:spcPct val="0"/>
        </a:spcBef>
        <a:spcAft>
          <a:spcPct val="0"/>
        </a:spcAft>
        <a:defRPr sz="4000" b="1">
          <a:solidFill>
            <a:schemeClr val="tx1"/>
          </a:solidFill>
          <a:effectLst>
            <a:outerShdw blurRad="38100" dist="38100" dir="2700000" algn="tl">
              <a:srgbClr val="000000"/>
            </a:outerShdw>
          </a:effectLst>
          <a:latin typeface="Arial" pitchFamily="34" charset="0"/>
        </a:defRPr>
      </a:lvl9pPr>
    </p:titleStyle>
    <p:bodyStyle>
      <a:lvl1pPr marL="228600" indent="-228600" algn="l" rtl="0" eaLnBrk="1" fontAlgn="base" hangingPunct="1">
        <a:lnSpc>
          <a:spcPct val="95000"/>
        </a:lnSpc>
        <a:spcBef>
          <a:spcPct val="50000"/>
        </a:spcBef>
        <a:spcAft>
          <a:spcPct val="0"/>
        </a:spcAft>
        <a:buClr>
          <a:schemeClr val="tx1"/>
        </a:buClr>
        <a:buSzPct val="60000"/>
        <a:buFont typeface="Wingdings 2" pitchFamily="18" charset="2"/>
        <a:buChar char="¼"/>
        <a:defRPr sz="2600" b="1">
          <a:solidFill>
            <a:schemeClr val="tx1"/>
          </a:solidFill>
          <a:effectLst>
            <a:outerShdw blurRad="38100" dist="38100" dir="2700000" algn="tl">
              <a:srgbClr val="000000"/>
            </a:outerShdw>
          </a:effectLst>
          <a:latin typeface="+mn-lt"/>
          <a:ea typeface="+mn-ea"/>
          <a:cs typeface="+mn-cs"/>
        </a:defRPr>
      </a:lvl1pPr>
      <a:lvl2pPr marL="571500" indent="-228600" algn="l" rtl="0" eaLnBrk="1" fontAlgn="base" hangingPunct="1">
        <a:lnSpc>
          <a:spcPct val="95000"/>
        </a:lnSpc>
        <a:spcBef>
          <a:spcPct val="25000"/>
        </a:spcBef>
        <a:spcAft>
          <a:spcPct val="0"/>
        </a:spcAft>
        <a:buClr>
          <a:schemeClr val="tx1"/>
        </a:buClr>
        <a:buFont typeface="Arial" pitchFamily="34" charset="0"/>
        <a:buChar char="–"/>
        <a:defRPr sz="2400" b="1">
          <a:solidFill>
            <a:schemeClr val="tx1"/>
          </a:solidFill>
          <a:effectLst>
            <a:outerShdw blurRad="38100" dist="38100" dir="2700000" algn="tl">
              <a:srgbClr val="000000"/>
            </a:outerShdw>
          </a:effectLst>
          <a:latin typeface="+mn-lt"/>
        </a:defRPr>
      </a:lvl2pPr>
      <a:lvl3pPr marL="914400" indent="-228600" algn="l" rtl="0" eaLnBrk="1" fontAlgn="base" hangingPunct="1">
        <a:lnSpc>
          <a:spcPct val="95000"/>
        </a:lnSpc>
        <a:spcBef>
          <a:spcPct val="15000"/>
        </a:spcBef>
        <a:spcAft>
          <a:spcPct val="0"/>
        </a:spcAft>
        <a:buClr>
          <a:schemeClr val="tx1"/>
        </a:buClr>
        <a:buFont typeface="Arial" pitchFamily="34" charset="0"/>
        <a:buChar char="–"/>
        <a:defRPr sz="2200" b="1">
          <a:solidFill>
            <a:schemeClr val="tx1"/>
          </a:solidFill>
          <a:effectLst>
            <a:outerShdw blurRad="38100" dist="38100" dir="2700000" algn="tl">
              <a:srgbClr val="000000"/>
            </a:outerShdw>
          </a:effectLst>
          <a:latin typeface="+mn-lt"/>
        </a:defRPr>
      </a:lvl3pPr>
      <a:lvl4pPr marL="1257300" indent="-228600" algn="l" rtl="0" eaLnBrk="1" fontAlgn="base" hangingPunct="1">
        <a:lnSpc>
          <a:spcPct val="95000"/>
        </a:lnSpc>
        <a:spcBef>
          <a:spcPct val="15000"/>
        </a:spcBef>
        <a:spcAft>
          <a:spcPct val="0"/>
        </a:spcAft>
        <a:buClr>
          <a:schemeClr val="tx1"/>
        </a:buClr>
        <a:buFont typeface="Arial" pitchFamily="34" charset="0"/>
        <a:buChar char="–"/>
        <a:defRPr sz="2200" b="1">
          <a:solidFill>
            <a:schemeClr val="tx1"/>
          </a:solidFill>
          <a:effectLst>
            <a:outerShdw blurRad="38100" dist="38100" dir="2700000" algn="tl">
              <a:srgbClr val="000000"/>
            </a:outerShdw>
          </a:effectLst>
          <a:latin typeface="+mn-lt"/>
        </a:defRPr>
      </a:lvl4pPr>
      <a:lvl5pPr marL="1600200" indent="-228600" algn="l" rtl="0" eaLnBrk="1" fontAlgn="base" hangingPunct="1">
        <a:lnSpc>
          <a:spcPct val="95000"/>
        </a:lnSpc>
        <a:spcBef>
          <a:spcPct val="15000"/>
        </a:spcBef>
        <a:spcAft>
          <a:spcPct val="0"/>
        </a:spcAft>
        <a:buClr>
          <a:schemeClr val="tx1"/>
        </a:buClr>
        <a:buFont typeface="Arial" pitchFamily="34" charset="0"/>
        <a:buChar char="–"/>
        <a:defRPr sz="2200" b="1">
          <a:solidFill>
            <a:schemeClr val="tx1"/>
          </a:solidFill>
          <a:effectLst>
            <a:outerShdw blurRad="38100" dist="38100" dir="2700000" algn="tl">
              <a:srgbClr val="000000"/>
            </a:outerShdw>
          </a:effectLst>
          <a:latin typeface="+mn-lt"/>
        </a:defRPr>
      </a:lvl5pPr>
      <a:lvl6pPr marL="2514600" indent="-228600" algn="l" rtl="0" eaLnBrk="1" fontAlgn="base" hangingPunct="1">
        <a:lnSpc>
          <a:spcPct val="95000"/>
        </a:lnSpc>
        <a:spcBef>
          <a:spcPct val="15000"/>
        </a:spcBef>
        <a:spcAft>
          <a:spcPct val="0"/>
        </a:spcAft>
        <a:buChar char="»"/>
        <a:defRPr sz="2000" b="1">
          <a:solidFill>
            <a:schemeClr val="tx1"/>
          </a:solidFill>
          <a:effectLst>
            <a:outerShdw blurRad="38100" dist="38100" dir="2700000" algn="tl">
              <a:srgbClr val="000000"/>
            </a:outerShdw>
          </a:effectLst>
          <a:latin typeface="+mn-lt"/>
        </a:defRPr>
      </a:lvl6pPr>
      <a:lvl7pPr marL="2971800" indent="-228600" algn="l" rtl="0" eaLnBrk="1" fontAlgn="base" hangingPunct="1">
        <a:lnSpc>
          <a:spcPct val="95000"/>
        </a:lnSpc>
        <a:spcBef>
          <a:spcPct val="15000"/>
        </a:spcBef>
        <a:spcAft>
          <a:spcPct val="0"/>
        </a:spcAft>
        <a:buChar char="»"/>
        <a:defRPr sz="2000" b="1">
          <a:solidFill>
            <a:schemeClr val="tx1"/>
          </a:solidFill>
          <a:effectLst>
            <a:outerShdw blurRad="38100" dist="38100" dir="2700000" algn="tl">
              <a:srgbClr val="000000"/>
            </a:outerShdw>
          </a:effectLst>
          <a:latin typeface="+mn-lt"/>
        </a:defRPr>
      </a:lvl7pPr>
      <a:lvl8pPr marL="3429000" indent="-228600" algn="l" rtl="0" eaLnBrk="1" fontAlgn="base" hangingPunct="1">
        <a:lnSpc>
          <a:spcPct val="95000"/>
        </a:lnSpc>
        <a:spcBef>
          <a:spcPct val="15000"/>
        </a:spcBef>
        <a:spcAft>
          <a:spcPct val="0"/>
        </a:spcAft>
        <a:buChar char="»"/>
        <a:defRPr sz="2000" b="1">
          <a:solidFill>
            <a:schemeClr val="tx1"/>
          </a:solidFill>
          <a:effectLst>
            <a:outerShdw blurRad="38100" dist="38100" dir="2700000" algn="tl">
              <a:srgbClr val="000000"/>
            </a:outerShdw>
          </a:effectLst>
          <a:latin typeface="+mn-lt"/>
        </a:defRPr>
      </a:lvl8pPr>
      <a:lvl9pPr marL="3886200" indent="-228600" algn="l" rtl="0" eaLnBrk="1" fontAlgn="base" hangingPunct="1">
        <a:lnSpc>
          <a:spcPct val="95000"/>
        </a:lnSpc>
        <a:spcBef>
          <a:spcPct val="15000"/>
        </a:spcBef>
        <a:spcAft>
          <a:spcPct val="0"/>
        </a:spcAft>
        <a:buChar char="»"/>
        <a:defRPr sz="2000" b="1">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270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7270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effectLst/>
                <a:latin typeface="Calibri"/>
                <a:ea typeface="ＭＳ Ｐゴシック" pitchFamily="34" charset="-128"/>
              </a:defRPr>
            </a:lvl1pPr>
          </a:lstStyle>
          <a:p>
            <a:pPr>
              <a:defRPr/>
            </a:pPr>
            <a:fld id="{71672A3E-2544-4FDB-9823-A6AF00C9A94C}" type="datetimeFigureOut">
              <a:rPr lang="en-GB"/>
              <a:pPr>
                <a:defRPr/>
              </a:pPr>
              <a:t>10/12/2016</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effectLst/>
                <a:latin typeface="Calibri"/>
                <a:ea typeface="ＭＳ Ｐゴシック" pitchFamily="34" charset="-128"/>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effectLst/>
                <a:latin typeface="Calibri"/>
                <a:ea typeface="ＭＳ Ｐゴシック" pitchFamily="34" charset="-128"/>
              </a:defRPr>
            </a:lvl1pPr>
          </a:lstStyle>
          <a:p>
            <a:pPr>
              <a:defRPr/>
            </a:pPr>
            <a:fld id="{3124B6F5-F680-4DF7-B9C2-830764F918AD}"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4137" r:id="rId1"/>
    <p:sldLayoutId id="2147484138" r:id="rId2"/>
    <p:sldLayoutId id="2147484139" r:id="rId3"/>
    <p:sldLayoutId id="2147484140" r:id="rId4"/>
    <p:sldLayoutId id="2147484141" r:id="rId5"/>
    <p:sldLayoutId id="2147484142" r:id="rId6"/>
    <p:sldLayoutId id="2147484143" r:id="rId7"/>
    <p:sldLayoutId id="2147484144" r:id="rId8"/>
    <p:sldLayoutId id="2147484145" r:id="rId9"/>
    <p:sldLayoutId id="2147484146" r:id="rId10"/>
    <p:sldLayoutId id="2147484147" r:id="rId11"/>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rgbClr val="000058"/>
        </a:solidFill>
        <a:effectLst/>
      </p:bgPr>
    </p:bg>
    <p:spTree>
      <p:nvGrpSpPr>
        <p:cNvPr id="1" name=""/>
        <p:cNvGrpSpPr/>
        <p:nvPr/>
      </p:nvGrpSpPr>
      <p:grpSpPr>
        <a:xfrm>
          <a:off x="0" y="0"/>
          <a:ext cx="0" cy="0"/>
          <a:chOff x="0" y="0"/>
          <a:chExt cx="0" cy="0"/>
        </a:xfrm>
      </p:grpSpPr>
      <p:sp>
        <p:nvSpPr>
          <p:cNvPr id="73730" name="Rectangle 3"/>
          <p:cNvSpPr>
            <a:spLocks noGrp="1" noChangeArrowheads="1"/>
          </p:cNvSpPr>
          <p:nvPr>
            <p:ph type="body" idx="1"/>
          </p:nvPr>
        </p:nvSpPr>
        <p:spPr bwMode="auto">
          <a:xfrm>
            <a:off x="485775" y="1006475"/>
            <a:ext cx="8058150" cy="50355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3731" name="Rectangle 11"/>
          <p:cNvSpPr>
            <a:spLocks noGrp="1" noChangeArrowheads="1"/>
          </p:cNvSpPr>
          <p:nvPr>
            <p:ph type="title"/>
          </p:nvPr>
        </p:nvSpPr>
        <p:spPr bwMode="auto">
          <a:xfrm>
            <a:off x="495300" y="152400"/>
            <a:ext cx="8048625" cy="457200"/>
          </a:xfrm>
          <a:prstGeom prst="rect">
            <a:avLst/>
          </a:prstGeom>
          <a:noFill/>
          <a:ln w="9525" algn="ctr">
            <a:noFill/>
            <a:miter lim="800000"/>
            <a:headEnd/>
            <a:tailEnd/>
          </a:ln>
        </p:spPr>
        <p:txBody>
          <a:bodyPr vert="horz" wrap="square" lIns="91440" tIns="45720" rIns="91440" bIns="45720" numCol="1" anchor="t" anchorCtr="0" compatLnSpc="1">
            <a:prstTxWarp prst="textNoShape">
              <a:avLst/>
            </a:prstTxWarp>
            <a:spAutoFit/>
          </a:bodyPr>
          <a:lstStyle/>
          <a:p>
            <a:pPr lvl="0"/>
            <a:r>
              <a:rPr lang="en-US" smtClean="0"/>
              <a:t>Click to edit Master title style</a:t>
            </a:r>
          </a:p>
        </p:txBody>
      </p:sp>
      <p:sp>
        <p:nvSpPr>
          <p:cNvPr id="20496" name="Rectangle 16"/>
          <p:cNvSpPr>
            <a:spLocks noChangeArrowheads="1"/>
          </p:cNvSpPr>
          <p:nvPr/>
        </p:nvSpPr>
        <p:spPr bwMode="auto">
          <a:xfrm>
            <a:off x="206375" y="6381750"/>
            <a:ext cx="2133600" cy="331788"/>
          </a:xfrm>
          <a:prstGeom prst="rect">
            <a:avLst/>
          </a:prstGeom>
          <a:noFill/>
          <a:ln w="9525">
            <a:noFill/>
            <a:miter lim="800000"/>
            <a:headEnd/>
            <a:tailEnd/>
          </a:ln>
          <a:effectLst/>
        </p:spPr>
        <p:txBody>
          <a:bodyPr/>
          <a:lstStyle/>
          <a:p>
            <a:pPr eaLnBrk="0" hangingPunct="0">
              <a:defRPr/>
            </a:pPr>
            <a:endParaRPr lang="en-GB" sz="1400">
              <a:solidFill>
                <a:srgbClr val="939905"/>
              </a:solidFill>
              <a:effectLst/>
              <a:latin typeface="Arial"/>
            </a:endParaRPr>
          </a:p>
        </p:txBody>
      </p:sp>
      <p:pic>
        <p:nvPicPr>
          <p:cNvPr id="73733" name="Picture 96" descr="PLATO_LOGO"/>
          <p:cNvPicPr>
            <a:picLocks noChangeAspect="1" noChangeArrowheads="1"/>
          </p:cNvPicPr>
          <p:nvPr/>
        </p:nvPicPr>
        <p:blipFill>
          <a:blip r:embed="rId13" cstate="print"/>
          <a:srcRect/>
          <a:stretch>
            <a:fillRect/>
          </a:stretch>
        </p:blipFill>
        <p:spPr bwMode="auto">
          <a:xfrm>
            <a:off x="7677150" y="6350"/>
            <a:ext cx="1454150" cy="501650"/>
          </a:xfrm>
          <a:prstGeom prst="rect">
            <a:avLst/>
          </a:prstGeom>
          <a:noFill/>
          <a:ln w="9525">
            <a:noFill/>
            <a:miter lim="800000"/>
            <a:headEnd/>
            <a:tailEnd/>
          </a:ln>
        </p:spPr>
      </p:pic>
      <p:sp>
        <p:nvSpPr>
          <p:cNvPr id="20578" name="Text Box 98"/>
          <p:cNvSpPr txBox="1">
            <a:spLocks noChangeArrowheads="1"/>
          </p:cNvSpPr>
          <p:nvPr/>
        </p:nvSpPr>
        <p:spPr bwMode="auto">
          <a:xfrm>
            <a:off x="7199313" y="463550"/>
            <a:ext cx="1944687" cy="461963"/>
          </a:xfrm>
          <a:prstGeom prst="rect">
            <a:avLst/>
          </a:prstGeom>
          <a:noFill/>
          <a:ln w="9525" algn="ctr">
            <a:noFill/>
            <a:miter lim="800000"/>
            <a:headEnd/>
            <a:tailEnd/>
          </a:ln>
          <a:effectLst/>
        </p:spPr>
        <p:txBody>
          <a:bodyPr>
            <a:spAutoFit/>
          </a:bodyPr>
          <a:lstStyle/>
          <a:p>
            <a:pPr algn="ctr">
              <a:spcBef>
                <a:spcPct val="50000"/>
              </a:spcBef>
              <a:defRPr/>
            </a:pPr>
            <a:r>
              <a:rPr lang="en-GB" sz="1200" b="1">
                <a:solidFill>
                  <a:srgbClr val="FFFFFF"/>
                </a:solidFill>
                <a:effectLst/>
                <a:latin typeface="Arial"/>
              </a:rPr>
              <a:t>Study drug </a:t>
            </a:r>
            <a:r>
              <a:rPr lang="en-GB" sz="1200" b="1">
                <a:solidFill>
                  <a:srgbClr val="FFFFFF"/>
                </a:solidFill>
                <a:effectLst/>
                <a:latin typeface="Arial"/>
                <a:cs typeface="Arial" charset="0"/>
              </a:rPr>
              <a:t>≤7 days before CABG</a:t>
            </a:r>
          </a:p>
        </p:txBody>
      </p:sp>
    </p:spTree>
  </p:cSld>
  <p:clrMap bg1="lt1" tx1="dk1" bg2="lt2" tx2="dk2" accent1="accent1" accent2="accent2" accent3="accent3" accent4="accent4" accent5="accent5" accent6="accent6" hlink="hlink" folHlink="folHlink"/>
  <p:sldLayoutIdLst>
    <p:sldLayoutId id="2147484149" r:id="rId1"/>
    <p:sldLayoutId id="2147484150" r:id="rId2"/>
    <p:sldLayoutId id="2147484151" r:id="rId3"/>
    <p:sldLayoutId id="2147484152" r:id="rId4"/>
    <p:sldLayoutId id="2147484153" r:id="rId5"/>
    <p:sldLayoutId id="2147484154" r:id="rId6"/>
    <p:sldLayoutId id="2147484155" r:id="rId7"/>
    <p:sldLayoutId id="2147484156" r:id="rId8"/>
    <p:sldLayoutId id="2147484157" r:id="rId9"/>
    <p:sldLayoutId id="2147484158" r:id="rId10"/>
    <p:sldLayoutId id="2147484159" r:id="rId11"/>
  </p:sldLayoutIdLst>
  <p:transition>
    <p:wipe dir="r"/>
  </p:transition>
  <p:txStyles>
    <p:titleStyle>
      <a:lvl1pPr algn="l" rtl="0" eaLnBrk="1" fontAlgn="base" hangingPunct="1">
        <a:spcBef>
          <a:spcPct val="50000"/>
        </a:spcBef>
        <a:spcAft>
          <a:spcPct val="0"/>
        </a:spcAft>
        <a:defRPr sz="2400" b="1">
          <a:solidFill>
            <a:schemeClr val="bg1"/>
          </a:solidFill>
          <a:latin typeface="+mj-lt"/>
          <a:ea typeface="+mj-ea"/>
          <a:cs typeface="+mj-cs"/>
        </a:defRPr>
      </a:lvl1pPr>
      <a:lvl2pPr algn="l" rtl="0" eaLnBrk="1" fontAlgn="base" hangingPunct="1">
        <a:spcBef>
          <a:spcPct val="50000"/>
        </a:spcBef>
        <a:spcAft>
          <a:spcPct val="0"/>
        </a:spcAft>
        <a:defRPr sz="2400" b="1">
          <a:solidFill>
            <a:schemeClr val="bg1"/>
          </a:solidFill>
          <a:latin typeface="Arial" pitchFamily="34" charset="0"/>
        </a:defRPr>
      </a:lvl2pPr>
      <a:lvl3pPr algn="l" rtl="0" eaLnBrk="1" fontAlgn="base" hangingPunct="1">
        <a:spcBef>
          <a:spcPct val="50000"/>
        </a:spcBef>
        <a:spcAft>
          <a:spcPct val="0"/>
        </a:spcAft>
        <a:defRPr sz="2400" b="1">
          <a:solidFill>
            <a:schemeClr val="bg1"/>
          </a:solidFill>
          <a:latin typeface="Arial" pitchFamily="34" charset="0"/>
        </a:defRPr>
      </a:lvl3pPr>
      <a:lvl4pPr algn="l" rtl="0" eaLnBrk="1" fontAlgn="base" hangingPunct="1">
        <a:spcBef>
          <a:spcPct val="50000"/>
        </a:spcBef>
        <a:spcAft>
          <a:spcPct val="0"/>
        </a:spcAft>
        <a:defRPr sz="2400" b="1">
          <a:solidFill>
            <a:schemeClr val="bg1"/>
          </a:solidFill>
          <a:latin typeface="Arial" pitchFamily="34" charset="0"/>
        </a:defRPr>
      </a:lvl4pPr>
      <a:lvl5pPr algn="l" rtl="0" eaLnBrk="1" fontAlgn="base" hangingPunct="1">
        <a:spcBef>
          <a:spcPct val="50000"/>
        </a:spcBef>
        <a:spcAft>
          <a:spcPct val="0"/>
        </a:spcAft>
        <a:defRPr sz="2400" b="1">
          <a:solidFill>
            <a:schemeClr val="bg1"/>
          </a:solidFill>
          <a:latin typeface="Arial" pitchFamily="34" charset="0"/>
        </a:defRPr>
      </a:lvl5pPr>
      <a:lvl6pPr marL="457200" algn="l" rtl="0" eaLnBrk="1" fontAlgn="base" hangingPunct="1">
        <a:spcBef>
          <a:spcPct val="50000"/>
        </a:spcBef>
        <a:spcAft>
          <a:spcPct val="0"/>
        </a:spcAft>
        <a:defRPr sz="2400" b="1">
          <a:solidFill>
            <a:schemeClr val="bg1"/>
          </a:solidFill>
          <a:latin typeface="Arial" pitchFamily="34" charset="0"/>
        </a:defRPr>
      </a:lvl6pPr>
      <a:lvl7pPr marL="914400" algn="l" rtl="0" eaLnBrk="1" fontAlgn="base" hangingPunct="1">
        <a:spcBef>
          <a:spcPct val="50000"/>
        </a:spcBef>
        <a:spcAft>
          <a:spcPct val="0"/>
        </a:spcAft>
        <a:defRPr sz="2400" b="1">
          <a:solidFill>
            <a:schemeClr val="bg1"/>
          </a:solidFill>
          <a:latin typeface="Arial" pitchFamily="34" charset="0"/>
        </a:defRPr>
      </a:lvl7pPr>
      <a:lvl8pPr marL="1371600" algn="l" rtl="0" eaLnBrk="1" fontAlgn="base" hangingPunct="1">
        <a:spcBef>
          <a:spcPct val="50000"/>
        </a:spcBef>
        <a:spcAft>
          <a:spcPct val="0"/>
        </a:spcAft>
        <a:defRPr sz="2400" b="1">
          <a:solidFill>
            <a:schemeClr val="bg1"/>
          </a:solidFill>
          <a:latin typeface="Arial" pitchFamily="34" charset="0"/>
        </a:defRPr>
      </a:lvl8pPr>
      <a:lvl9pPr marL="1828800" algn="l" rtl="0" eaLnBrk="1" fontAlgn="base" hangingPunct="1">
        <a:spcBef>
          <a:spcPct val="50000"/>
        </a:spcBef>
        <a:spcAft>
          <a:spcPct val="0"/>
        </a:spcAft>
        <a:defRPr sz="2400" b="1">
          <a:solidFill>
            <a:schemeClr val="bg1"/>
          </a:solidFill>
          <a:latin typeface="Arial" pitchFamily="34" charset="0"/>
        </a:defRPr>
      </a:lvl9pPr>
    </p:titleStyle>
    <p:bodyStyle>
      <a:lvl1pPr marL="282575" indent="-282575" algn="l" rtl="0" eaLnBrk="1" fontAlgn="base" hangingPunct="1">
        <a:spcBef>
          <a:spcPct val="0"/>
        </a:spcBef>
        <a:spcAft>
          <a:spcPct val="20000"/>
        </a:spcAft>
        <a:buClr>
          <a:srgbClr val="F0AD28"/>
        </a:buClr>
        <a:buSzPct val="110000"/>
        <a:buChar char="•"/>
        <a:defRPr sz="2000">
          <a:solidFill>
            <a:schemeClr val="bg1"/>
          </a:solidFill>
          <a:latin typeface="+mn-lt"/>
          <a:ea typeface="+mn-ea"/>
          <a:cs typeface="+mn-cs"/>
        </a:defRPr>
      </a:lvl1pPr>
      <a:lvl2pPr marL="541338" indent="-257175" algn="l" rtl="0" eaLnBrk="1" fontAlgn="base" hangingPunct="1">
        <a:spcBef>
          <a:spcPct val="0"/>
        </a:spcBef>
        <a:spcAft>
          <a:spcPct val="20000"/>
        </a:spcAft>
        <a:buClr>
          <a:schemeClr val="bg1"/>
        </a:buClr>
        <a:buFont typeface="Times" pitchFamily="18" charset="0"/>
        <a:buChar char="–"/>
        <a:defRPr>
          <a:solidFill>
            <a:schemeClr val="bg1"/>
          </a:solidFill>
          <a:latin typeface="+mn-lt"/>
        </a:defRPr>
      </a:lvl2pPr>
      <a:lvl3pPr marL="809625" indent="-266700" algn="l" rtl="0" eaLnBrk="1" fontAlgn="base" hangingPunct="1">
        <a:spcBef>
          <a:spcPct val="0"/>
        </a:spcBef>
        <a:spcAft>
          <a:spcPct val="20000"/>
        </a:spcAft>
        <a:buClr>
          <a:schemeClr val="bg1"/>
        </a:buClr>
        <a:buFont typeface="Times" pitchFamily="18" charset="0"/>
        <a:buChar char="•"/>
        <a:defRPr sz="1600">
          <a:solidFill>
            <a:schemeClr val="bg1"/>
          </a:solidFill>
          <a:latin typeface="+mn-lt"/>
        </a:defRPr>
      </a:lvl3pPr>
      <a:lvl4pPr marL="1081088" indent="-269875" algn="l" rtl="0" eaLnBrk="1" fontAlgn="base" hangingPunct="1">
        <a:spcBef>
          <a:spcPct val="0"/>
        </a:spcBef>
        <a:spcAft>
          <a:spcPct val="20000"/>
        </a:spcAft>
        <a:buClr>
          <a:schemeClr val="bg1"/>
        </a:buClr>
        <a:buFont typeface="Times" pitchFamily="18" charset="0"/>
        <a:buChar char="•"/>
        <a:defRPr sz="1400">
          <a:solidFill>
            <a:schemeClr val="bg1"/>
          </a:solidFill>
          <a:latin typeface="+mn-lt"/>
        </a:defRPr>
      </a:lvl4pPr>
      <a:lvl5pPr marL="1352550" indent="-269875" algn="l" rtl="0" eaLnBrk="1" fontAlgn="base" hangingPunct="1">
        <a:spcBef>
          <a:spcPct val="0"/>
        </a:spcBef>
        <a:spcAft>
          <a:spcPct val="20000"/>
        </a:spcAft>
        <a:buClr>
          <a:schemeClr val="bg1"/>
        </a:buClr>
        <a:buFont typeface="Times" pitchFamily="18" charset="0"/>
        <a:buChar char="•"/>
        <a:defRPr sz="1200">
          <a:solidFill>
            <a:schemeClr val="bg1"/>
          </a:solidFill>
          <a:latin typeface="+mn-lt"/>
        </a:defRPr>
      </a:lvl5pPr>
      <a:lvl6pPr marL="1809750" indent="-269875" algn="l" rtl="0" eaLnBrk="1" fontAlgn="base" hangingPunct="1">
        <a:spcBef>
          <a:spcPct val="0"/>
        </a:spcBef>
        <a:spcAft>
          <a:spcPct val="20000"/>
        </a:spcAft>
        <a:buClr>
          <a:schemeClr val="bg1"/>
        </a:buClr>
        <a:buFont typeface="Times"/>
        <a:buChar char="•"/>
        <a:defRPr sz="1200">
          <a:solidFill>
            <a:schemeClr val="bg1"/>
          </a:solidFill>
          <a:latin typeface="+mn-lt"/>
        </a:defRPr>
      </a:lvl6pPr>
      <a:lvl7pPr marL="2266950" indent="-269875" algn="l" rtl="0" eaLnBrk="1" fontAlgn="base" hangingPunct="1">
        <a:spcBef>
          <a:spcPct val="0"/>
        </a:spcBef>
        <a:spcAft>
          <a:spcPct val="20000"/>
        </a:spcAft>
        <a:buClr>
          <a:schemeClr val="bg1"/>
        </a:buClr>
        <a:buFont typeface="Times"/>
        <a:buChar char="•"/>
        <a:defRPr sz="1200">
          <a:solidFill>
            <a:schemeClr val="bg1"/>
          </a:solidFill>
          <a:latin typeface="+mn-lt"/>
        </a:defRPr>
      </a:lvl7pPr>
      <a:lvl8pPr marL="2724150" indent="-269875" algn="l" rtl="0" eaLnBrk="1" fontAlgn="base" hangingPunct="1">
        <a:spcBef>
          <a:spcPct val="0"/>
        </a:spcBef>
        <a:spcAft>
          <a:spcPct val="20000"/>
        </a:spcAft>
        <a:buClr>
          <a:schemeClr val="bg1"/>
        </a:buClr>
        <a:buFont typeface="Times"/>
        <a:buChar char="•"/>
        <a:defRPr sz="1200">
          <a:solidFill>
            <a:schemeClr val="bg1"/>
          </a:solidFill>
          <a:latin typeface="+mn-lt"/>
        </a:defRPr>
      </a:lvl8pPr>
      <a:lvl9pPr marL="3181350" indent="-269875" algn="l" rtl="0" eaLnBrk="1" fontAlgn="base" hangingPunct="1">
        <a:spcBef>
          <a:spcPct val="0"/>
        </a:spcBef>
        <a:spcAft>
          <a:spcPct val="20000"/>
        </a:spcAft>
        <a:buClr>
          <a:schemeClr val="bg1"/>
        </a:buClr>
        <a:buFont typeface="Times"/>
        <a:buChar char="•"/>
        <a:defRPr sz="12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rgbClr val="000066"/>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body" idx="1"/>
          </p:nvPr>
        </p:nvSpPr>
        <p:spPr bwMode="auto">
          <a:xfrm>
            <a:off x="533400" y="1222375"/>
            <a:ext cx="8408988" cy="1285875"/>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smtClean="0"/>
              <a:t>First level</a:t>
            </a:r>
          </a:p>
          <a:p>
            <a:pPr lvl="1"/>
            <a:r>
              <a:rPr lang="en-US" smtClean="0"/>
              <a:t>Second level</a:t>
            </a:r>
          </a:p>
          <a:p>
            <a:pPr lvl="2"/>
            <a:r>
              <a:rPr lang="en-US" smtClean="0"/>
              <a:t>Third level</a:t>
            </a:r>
          </a:p>
          <a:p>
            <a:pPr lvl="3"/>
            <a:r>
              <a:rPr lang="en-US" smtClean="0"/>
              <a:t>Fourth level</a:t>
            </a:r>
          </a:p>
        </p:txBody>
      </p:sp>
      <p:sp>
        <p:nvSpPr>
          <p:cNvPr id="74755" name="Rectangle 3"/>
          <p:cNvSpPr>
            <a:spLocks noGrp="1" noChangeArrowheads="1"/>
          </p:cNvSpPr>
          <p:nvPr>
            <p:ph type="title"/>
          </p:nvPr>
        </p:nvSpPr>
        <p:spPr bwMode="auto">
          <a:xfrm>
            <a:off x="533400" y="285750"/>
            <a:ext cx="8418513" cy="433388"/>
          </a:xfrm>
          <a:prstGeom prst="rect">
            <a:avLst/>
          </a:prstGeom>
          <a:noFill/>
          <a:ln w="9525" algn="ctr">
            <a:noFill/>
            <a:miter lim="800000"/>
            <a:headEnd/>
            <a:tailEnd/>
          </a:ln>
        </p:spPr>
        <p:txBody>
          <a:bodyPr vert="horz" wrap="square" lIns="0" tIns="0" rIns="0" bIns="0" numCol="1" anchor="t" anchorCtr="0" compatLnSpc="1">
            <a:prstTxWarp prst="textNoShape">
              <a:avLst/>
            </a:prstTxWarp>
            <a:spAutoFit/>
          </a:bodyPr>
          <a:lstStyle/>
          <a:p>
            <a:pPr lvl="0"/>
            <a:r>
              <a:rPr lang="en-US" smtClean="0"/>
              <a:t>Click to edit Master title style</a:t>
            </a:r>
          </a:p>
        </p:txBody>
      </p:sp>
      <p:sp>
        <p:nvSpPr>
          <p:cNvPr id="5" name="Slide Number Placeholder 4"/>
          <p:cNvSpPr>
            <a:spLocks noGrp="1"/>
          </p:cNvSpPr>
          <p:nvPr>
            <p:ph type="sldNum" sz="quarter" idx="4"/>
          </p:nvPr>
        </p:nvSpPr>
        <p:spPr>
          <a:xfrm>
            <a:off x="8696325" y="6581775"/>
            <a:ext cx="371475" cy="257175"/>
          </a:xfrm>
          <a:prstGeom prst="rect">
            <a:avLst/>
          </a:prstGeom>
        </p:spPr>
        <p:txBody>
          <a:bodyPr vert="horz" wrap="none" lIns="91440" tIns="45720" rIns="91440" bIns="45720" rtlCol="0" anchor="ctr">
            <a:spAutoFit/>
          </a:bodyPr>
          <a:lstStyle>
            <a:lvl1pPr algn="r">
              <a:lnSpc>
                <a:spcPct val="90000"/>
              </a:lnSpc>
              <a:defRPr sz="1200" b="0">
                <a:solidFill>
                  <a:prstClr val="white">
                    <a:tint val="75000"/>
                  </a:prstClr>
                </a:solidFill>
                <a:effectLst/>
                <a:latin typeface="Arial" charset="0"/>
              </a:defRPr>
            </a:lvl1pPr>
          </a:lstStyle>
          <a:p>
            <a:pPr>
              <a:defRPr/>
            </a:pPr>
            <a:fld id="{0D67DE82-3D85-4A31-84A4-F30A2CAEEAF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161" r:id="rId1"/>
    <p:sldLayoutId id="2147484162" r:id="rId2"/>
    <p:sldLayoutId id="2147484163" r:id="rId3"/>
    <p:sldLayoutId id="2147484164" r:id="rId4"/>
    <p:sldLayoutId id="2147484165" r:id="rId5"/>
    <p:sldLayoutId id="2147484166" r:id="rId6"/>
    <p:sldLayoutId id="2147484167" r:id="rId7"/>
    <p:sldLayoutId id="2147484168" r:id="rId8"/>
  </p:sldLayoutIdLst>
  <p:transition>
    <p:fade/>
  </p:transition>
  <p:timing>
    <p:tnLst>
      <p:par>
        <p:cTn id="1" dur="indefinite" restart="never" nodeType="tmRoot"/>
      </p:par>
    </p:tnLst>
  </p:timing>
  <p:hf hdr="0" dt="0"/>
  <p:txStyles>
    <p:titleStyle>
      <a:lvl1pPr algn="l" rtl="0" eaLnBrk="1" fontAlgn="base" hangingPunct="1">
        <a:lnSpc>
          <a:spcPct val="88000"/>
        </a:lnSpc>
        <a:spcBef>
          <a:spcPct val="0"/>
        </a:spcBef>
        <a:spcAft>
          <a:spcPct val="0"/>
        </a:spcAft>
        <a:defRPr sz="3200">
          <a:solidFill>
            <a:schemeClr val="tx2"/>
          </a:solidFill>
          <a:latin typeface="+mj-lt"/>
          <a:ea typeface="+mj-ea"/>
          <a:cs typeface="+mj-cs"/>
        </a:defRPr>
      </a:lvl1pPr>
      <a:lvl2pPr algn="l" rtl="0" eaLnBrk="1" fontAlgn="base" hangingPunct="1">
        <a:lnSpc>
          <a:spcPct val="88000"/>
        </a:lnSpc>
        <a:spcBef>
          <a:spcPct val="0"/>
        </a:spcBef>
        <a:spcAft>
          <a:spcPct val="0"/>
        </a:spcAft>
        <a:defRPr sz="3200">
          <a:solidFill>
            <a:schemeClr val="tx2"/>
          </a:solidFill>
          <a:latin typeface="Arial Black" pitchFamily="34" charset="0"/>
        </a:defRPr>
      </a:lvl2pPr>
      <a:lvl3pPr algn="l" rtl="0" eaLnBrk="1" fontAlgn="base" hangingPunct="1">
        <a:lnSpc>
          <a:spcPct val="88000"/>
        </a:lnSpc>
        <a:spcBef>
          <a:spcPct val="0"/>
        </a:spcBef>
        <a:spcAft>
          <a:spcPct val="0"/>
        </a:spcAft>
        <a:defRPr sz="3200">
          <a:solidFill>
            <a:schemeClr val="tx2"/>
          </a:solidFill>
          <a:latin typeface="Arial Black" pitchFamily="34" charset="0"/>
        </a:defRPr>
      </a:lvl3pPr>
      <a:lvl4pPr algn="l" rtl="0" eaLnBrk="1" fontAlgn="base" hangingPunct="1">
        <a:lnSpc>
          <a:spcPct val="88000"/>
        </a:lnSpc>
        <a:spcBef>
          <a:spcPct val="0"/>
        </a:spcBef>
        <a:spcAft>
          <a:spcPct val="0"/>
        </a:spcAft>
        <a:defRPr sz="3200">
          <a:solidFill>
            <a:schemeClr val="tx2"/>
          </a:solidFill>
          <a:latin typeface="Arial Black" pitchFamily="34" charset="0"/>
        </a:defRPr>
      </a:lvl4pPr>
      <a:lvl5pPr algn="l" rtl="0" eaLnBrk="1" fontAlgn="base" hangingPunct="1">
        <a:lnSpc>
          <a:spcPct val="88000"/>
        </a:lnSpc>
        <a:spcBef>
          <a:spcPct val="0"/>
        </a:spcBef>
        <a:spcAft>
          <a:spcPct val="0"/>
        </a:spcAft>
        <a:defRPr sz="3200">
          <a:solidFill>
            <a:schemeClr val="tx2"/>
          </a:solidFill>
          <a:latin typeface="Arial Black" pitchFamily="34" charset="0"/>
        </a:defRPr>
      </a:lvl5pPr>
      <a:lvl6pPr marL="457200" algn="l" rtl="0" eaLnBrk="1" fontAlgn="base" hangingPunct="1">
        <a:lnSpc>
          <a:spcPct val="88000"/>
        </a:lnSpc>
        <a:spcBef>
          <a:spcPct val="0"/>
        </a:spcBef>
        <a:spcAft>
          <a:spcPct val="0"/>
        </a:spcAft>
        <a:defRPr sz="2400">
          <a:solidFill>
            <a:srgbClr val="FFE41D"/>
          </a:solidFill>
          <a:latin typeface="Arial Black" pitchFamily="34" charset="0"/>
        </a:defRPr>
      </a:lvl6pPr>
      <a:lvl7pPr marL="914400" algn="l" rtl="0" eaLnBrk="1" fontAlgn="base" hangingPunct="1">
        <a:lnSpc>
          <a:spcPct val="88000"/>
        </a:lnSpc>
        <a:spcBef>
          <a:spcPct val="0"/>
        </a:spcBef>
        <a:spcAft>
          <a:spcPct val="0"/>
        </a:spcAft>
        <a:defRPr sz="2400">
          <a:solidFill>
            <a:srgbClr val="FFE41D"/>
          </a:solidFill>
          <a:latin typeface="Arial Black" pitchFamily="34" charset="0"/>
        </a:defRPr>
      </a:lvl7pPr>
      <a:lvl8pPr marL="1371600" algn="l" rtl="0" eaLnBrk="1" fontAlgn="base" hangingPunct="1">
        <a:lnSpc>
          <a:spcPct val="88000"/>
        </a:lnSpc>
        <a:spcBef>
          <a:spcPct val="0"/>
        </a:spcBef>
        <a:spcAft>
          <a:spcPct val="0"/>
        </a:spcAft>
        <a:defRPr sz="2400">
          <a:solidFill>
            <a:srgbClr val="FFE41D"/>
          </a:solidFill>
          <a:latin typeface="Arial Black" pitchFamily="34" charset="0"/>
        </a:defRPr>
      </a:lvl8pPr>
      <a:lvl9pPr marL="1828800" algn="l" rtl="0" eaLnBrk="1" fontAlgn="base" hangingPunct="1">
        <a:lnSpc>
          <a:spcPct val="88000"/>
        </a:lnSpc>
        <a:spcBef>
          <a:spcPct val="0"/>
        </a:spcBef>
        <a:spcAft>
          <a:spcPct val="0"/>
        </a:spcAft>
        <a:defRPr sz="2400">
          <a:solidFill>
            <a:srgbClr val="FFE41D"/>
          </a:solidFill>
          <a:latin typeface="Arial Black" pitchFamily="34" charset="0"/>
        </a:defRPr>
      </a:lvl9pPr>
    </p:titleStyle>
    <p:bodyStyle>
      <a:lvl1pPr marL="342900" indent="-342900" algn="l" rtl="0" eaLnBrk="1" fontAlgn="base" hangingPunct="1">
        <a:lnSpc>
          <a:spcPct val="90000"/>
        </a:lnSpc>
        <a:spcBef>
          <a:spcPct val="70000"/>
        </a:spcBef>
        <a:spcAft>
          <a:spcPct val="0"/>
        </a:spcAft>
        <a:buClr>
          <a:srgbClr val="5F83DB"/>
        </a:buClr>
        <a:buFont typeface="Arial Black" pitchFamily="34" charset="0"/>
        <a:buChar char="●"/>
        <a:defRPr sz="2200">
          <a:solidFill>
            <a:schemeClr val="tx1"/>
          </a:solidFill>
          <a:latin typeface="+mn-lt"/>
          <a:ea typeface="+mn-ea"/>
          <a:cs typeface="+mn-cs"/>
        </a:defRPr>
      </a:lvl1pPr>
      <a:lvl2pPr marL="685800" indent="-317500" algn="l" rtl="0" eaLnBrk="1" fontAlgn="base" hangingPunct="1">
        <a:lnSpc>
          <a:spcPct val="90000"/>
        </a:lnSpc>
        <a:spcBef>
          <a:spcPct val="20000"/>
        </a:spcBef>
        <a:spcAft>
          <a:spcPct val="0"/>
        </a:spcAft>
        <a:buClr>
          <a:schemeClr val="tx1"/>
        </a:buClr>
        <a:buFont typeface="Arial" pitchFamily="34" charset="0"/>
        <a:buChar char="–"/>
        <a:defRPr sz="2200">
          <a:solidFill>
            <a:schemeClr val="tx1"/>
          </a:solidFill>
          <a:latin typeface="+mn-lt"/>
        </a:defRPr>
      </a:lvl2pPr>
      <a:lvl3pPr marL="1014413" indent="-304800" algn="l" rtl="0" eaLnBrk="1" fontAlgn="base" hangingPunct="1">
        <a:lnSpc>
          <a:spcPct val="90000"/>
        </a:lnSpc>
        <a:spcBef>
          <a:spcPct val="0"/>
        </a:spcBef>
        <a:spcAft>
          <a:spcPct val="0"/>
        </a:spcAft>
        <a:buClr>
          <a:schemeClr val="tx1"/>
        </a:buClr>
        <a:buFont typeface="Times New Roman" pitchFamily="18" charset="0"/>
        <a:buChar char="–"/>
        <a:defRPr sz="2200">
          <a:solidFill>
            <a:schemeClr val="tx1"/>
          </a:solidFill>
          <a:latin typeface="+mn-lt"/>
        </a:defRPr>
      </a:lvl3pPr>
      <a:lvl4pPr marL="1308100" indent="-266700" algn="l" rtl="0" eaLnBrk="1" fontAlgn="base" hangingPunct="1">
        <a:lnSpc>
          <a:spcPct val="90000"/>
        </a:lnSpc>
        <a:spcBef>
          <a:spcPct val="0"/>
        </a:spcBef>
        <a:spcAft>
          <a:spcPct val="0"/>
        </a:spcAft>
        <a:buClr>
          <a:schemeClr val="tx1"/>
        </a:buClr>
        <a:buFont typeface="Times New Roman" pitchFamily="18" charset="0"/>
        <a:buChar char="-"/>
        <a:defRPr sz="2200">
          <a:solidFill>
            <a:schemeClr val="tx1"/>
          </a:solidFill>
          <a:latin typeface="+mn-lt"/>
        </a:defRPr>
      </a:lvl4pPr>
      <a:lvl5pPr marL="2057400" indent="-228600" algn="l" rtl="0" eaLnBrk="1" fontAlgn="base" hangingPunct="1">
        <a:spcBef>
          <a:spcPct val="50000"/>
        </a:spcBef>
        <a:spcAft>
          <a:spcPct val="0"/>
        </a:spcAft>
        <a:buClr>
          <a:schemeClr val="tx2"/>
        </a:buClr>
        <a:buChar char="•"/>
        <a:defRPr sz="2400" b="1">
          <a:solidFill>
            <a:schemeClr val="tx1"/>
          </a:solidFill>
          <a:latin typeface="+mn-lt"/>
        </a:defRPr>
      </a:lvl5pPr>
      <a:lvl6pPr marL="2514600" indent="-228600" algn="l" rtl="0" eaLnBrk="1" fontAlgn="base" hangingPunct="1">
        <a:spcBef>
          <a:spcPct val="50000"/>
        </a:spcBef>
        <a:spcAft>
          <a:spcPct val="0"/>
        </a:spcAft>
        <a:buClr>
          <a:schemeClr val="tx2"/>
        </a:buClr>
        <a:buChar char="•"/>
        <a:defRPr sz="2400" b="1">
          <a:solidFill>
            <a:schemeClr val="tx1"/>
          </a:solidFill>
          <a:latin typeface="+mn-lt"/>
        </a:defRPr>
      </a:lvl6pPr>
      <a:lvl7pPr marL="2971800" indent="-228600" algn="l" rtl="0" eaLnBrk="1" fontAlgn="base" hangingPunct="1">
        <a:spcBef>
          <a:spcPct val="50000"/>
        </a:spcBef>
        <a:spcAft>
          <a:spcPct val="0"/>
        </a:spcAft>
        <a:buClr>
          <a:schemeClr val="tx2"/>
        </a:buClr>
        <a:buChar char="•"/>
        <a:defRPr sz="2400" b="1">
          <a:solidFill>
            <a:schemeClr val="tx1"/>
          </a:solidFill>
          <a:latin typeface="+mn-lt"/>
        </a:defRPr>
      </a:lvl7pPr>
      <a:lvl8pPr marL="3429000" indent="-228600" algn="l" rtl="0" eaLnBrk="1" fontAlgn="base" hangingPunct="1">
        <a:spcBef>
          <a:spcPct val="50000"/>
        </a:spcBef>
        <a:spcAft>
          <a:spcPct val="0"/>
        </a:spcAft>
        <a:buClr>
          <a:schemeClr val="tx2"/>
        </a:buClr>
        <a:buChar char="•"/>
        <a:defRPr sz="2400" b="1">
          <a:solidFill>
            <a:schemeClr val="tx1"/>
          </a:solidFill>
          <a:latin typeface="+mn-lt"/>
        </a:defRPr>
      </a:lvl8pPr>
      <a:lvl9pPr marL="3886200" indent="-228600" algn="l" rtl="0" eaLnBrk="1" fontAlgn="base" hangingPunct="1">
        <a:spcBef>
          <a:spcPct val="50000"/>
        </a:spcBef>
        <a:spcAft>
          <a:spcPct val="0"/>
        </a:spcAft>
        <a:buClr>
          <a:schemeClr val="tx2"/>
        </a:buClr>
        <a:buChar char="•"/>
        <a:defRPr sz="24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457200" y="277813"/>
            <a:ext cx="8229600" cy="113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sv-SE" altLang="en-US" smtClean="0"/>
              <a:t>Klicka här för att ändra format</a:t>
            </a:r>
          </a:p>
        </p:txBody>
      </p:sp>
      <p:sp>
        <p:nvSpPr>
          <p:cNvPr id="75779" name="Rectangle 3"/>
          <p:cNvSpPr>
            <a:spLocks noGrp="1" noChangeArrowheads="1"/>
          </p:cNvSpPr>
          <p:nvPr>
            <p:ph type="body" idx="1"/>
          </p:nvPr>
        </p:nvSpPr>
        <p:spPr bwMode="auto">
          <a:xfrm>
            <a:off x="457200" y="1600200"/>
            <a:ext cx="82296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sv-SE" altLang="en-US" smtClean="0"/>
              <a:t>Klicka här för att ändra format på bakgrundstexten</a:t>
            </a:r>
          </a:p>
          <a:p>
            <a:pPr lvl="1"/>
            <a:r>
              <a:rPr lang="sv-SE" altLang="en-US" smtClean="0"/>
              <a:t>Nivå två</a:t>
            </a:r>
          </a:p>
          <a:p>
            <a:pPr lvl="2"/>
            <a:r>
              <a:rPr lang="sv-SE" altLang="en-US" smtClean="0"/>
              <a:t>Nivå tre</a:t>
            </a:r>
          </a:p>
          <a:p>
            <a:pPr lvl="3"/>
            <a:r>
              <a:rPr lang="sv-SE" altLang="en-US" smtClean="0"/>
              <a:t>Nivå fyra</a:t>
            </a:r>
          </a:p>
          <a:p>
            <a:pPr lvl="4"/>
            <a:r>
              <a:rPr lang="sv-SE" altLang="en-US" smtClean="0"/>
              <a:t>Nivå fem</a:t>
            </a:r>
          </a:p>
        </p:txBody>
      </p:sp>
      <p:sp>
        <p:nvSpPr>
          <p:cNvPr id="117764" name="Rectangle 4"/>
          <p:cNvSpPr>
            <a:spLocks noGrp="1" noChangeArrowheads="1"/>
          </p:cNvSpPr>
          <p:nvPr>
            <p:ph type="dt" sz="half" idx="2"/>
          </p:nvPr>
        </p:nvSpPr>
        <p:spPr bwMode="auto">
          <a:xfrm>
            <a:off x="457200" y="6243638"/>
            <a:ext cx="2133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sz="1200">
                <a:solidFill>
                  <a:prstClr val="black"/>
                </a:solidFill>
                <a:effectLst/>
                <a:latin typeface="+mj-lt"/>
              </a:defRPr>
            </a:lvl1pPr>
          </a:lstStyle>
          <a:p>
            <a:pPr>
              <a:defRPr/>
            </a:pPr>
            <a:endParaRPr lang="sv-SE" altLang="en-US"/>
          </a:p>
        </p:txBody>
      </p:sp>
      <p:sp>
        <p:nvSpPr>
          <p:cNvPr id="117765" name="Rectangle 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ctr">
              <a:defRPr sz="1200">
                <a:solidFill>
                  <a:prstClr val="black"/>
                </a:solidFill>
                <a:effectLst/>
                <a:latin typeface="+mj-lt"/>
              </a:defRPr>
            </a:lvl1pPr>
          </a:lstStyle>
          <a:p>
            <a:pPr>
              <a:defRPr/>
            </a:pPr>
            <a:endParaRPr lang="sv-SE" altLang="en-US"/>
          </a:p>
        </p:txBody>
      </p:sp>
      <p:sp>
        <p:nvSpPr>
          <p:cNvPr id="117766" name="Rectangle 6"/>
          <p:cNvSpPr>
            <a:spLocks noGrp="1" noChangeArrowheads="1"/>
          </p:cNvSpPr>
          <p:nvPr>
            <p:ph type="sldNum" sz="quarter" idx="4"/>
          </p:nvPr>
        </p:nvSpPr>
        <p:spPr bwMode="auto">
          <a:xfrm>
            <a:off x="6553200" y="6243638"/>
            <a:ext cx="2133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200">
                <a:solidFill>
                  <a:prstClr val="black"/>
                </a:solidFill>
                <a:effectLst/>
                <a:latin typeface="+mj-lt"/>
              </a:defRPr>
            </a:lvl1pPr>
          </a:lstStyle>
          <a:p>
            <a:pPr>
              <a:defRPr/>
            </a:pPr>
            <a:fld id="{67C260E3-6663-4BF3-8854-12039EFAAFD6}" type="slidenum">
              <a:rPr lang="sv-SE" altLang="en-US"/>
              <a:pPr>
                <a:defRPr/>
              </a:pPr>
              <a:t>‹#›</a:t>
            </a:fld>
            <a:endParaRPr lang="sv-SE" altLang="en-US"/>
          </a:p>
        </p:txBody>
      </p:sp>
      <p:sp>
        <p:nvSpPr>
          <p:cNvPr id="1031" name="Freeform 7"/>
          <p:cNvSpPr>
            <a:spLocks noChangeArrowheads="1"/>
          </p:cNvSpPr>
          <p:nvPr/>
        </p:nvSpPr>
        <p:spPr bwMode="auto">
          <a:xfrm>
            <a:off x="381000" y="228600"/>
            <a:ext cx="8229600" cy="6096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lstStyle/>
          <a:p>
            <a:pPr>
              <a:defRPr/>
            </a:pPr>
            <a:endParaRPr lang="en-GB" sz="1800">
              <a:solidFill>
                <a:prstClr val="black"/>
              </a:solidFill>
              <a:effectLst/>
              <a:latin typeface="Arial"/>
            </a:endParaRPr>
          </a:p>
        </p:txBody>
      </p:sp>
      <p:sp>
        <p:nvSpPr>
          <p:cNvPr id="1032" name="Line 8"/>
          <p:cNvSpPr>
            <a:spLocks noChangeShapeType="1"/>
          </p:cNvSpPr>
          <p:nvPr/>
        </p:nvSpPr>
        <p:spPr bwMode="auto">
          <a:xfrm>
            <a:off x="457200" y="6172200"/>
            <a:ext cx="8229600" cy="0"/>
          </a:xfrm>
          <a:prstGeom prst="line">
            <a:avLst/>
          </a:prstGeom>
          <a:noFill/>
          <a:ln w="19050">
            <a:solidFill>
              <a:schemeClr val="accent1"/>
            </a:solidFill>
            <a:round/>
            <a:headEnd/>
            <a:tailEnd/>
          </a:ln>
          <a:effectLst/>
        </p:spPr>
        <p:txBody>
          <a:bodyPr/>
          <a:lstStyle/>
          <a:p>
            <a:pPr>
              <a:defRPr/>
            </a:pPr>
            <a:endParaRPr lang="en-GB" sz="1800">
              <a:solidFill>
                <a:prstClr val="black"/>
              </a:solidFill>
              <a:effectLst/>
              <a:latin typeface="Arial"/>
            </a:endParaRPr>
          </a:p>
        </p:txBody>
      </p:sp>
    </p:spTree>
  </p:cSld>
  <p:clrMap bg1="lt1" tx1="dk1" bg2="lt2" tx2="dk2" accent1="accent1" accent2="accent2" accent3="accent3" accent4="accent4" accent5="accent5" accent6="accent6" hlink="hlink" folHlink="folHlink"/>
  <p:sldLayoutIdLst>
    <p:sldLayoutId id="2147484170" r:id="rId1"/>
    <p:sldLayoutId id="2147484171" r:id="rId2"/>
    <p:sldLayoutId id="2147484172" r:id="rId3"/>
    <p:sldLayoutId id="2147484173" r:id="rId4"/>
    <p:sldLayoutId id="2147484174" r:id="rId5"/>
    <p:sldLayoutId id="2147484175" r:id="rId6"/>
    <p:sldLayoutId id="2147484176" r:id="rId7"/>
    <p:sldLayoutId id="2147484177" r:id="rId8"/>
    <p:sldLayoutId id="2147484178" r:id="rId9"/>
    <p:sldLayoutId id="2147484179" r:id="rId10"/>
    <p:sldLayoutId id="2147484180" r:id="rId11"/>
  </p:sldLayoutIdLst>
  <p:timing>
    <p:tnLst>
      <p:par>
        <p:cTn id="1" dur="indefinite" restart="never" nodeType="tmRoot"/>
      </p:par>
    </p:tnLst>
  </p:timing>
  <p:txStyles>
    <p:titleStyle>
      <a:lvl1pPr algn="l" rtl="0" eaLnBrk="1" fontAlgn="base" hangingPunct="1">
        <a:spcBef>
          <a:spcPct val="0"/>
        </a:spcBef>
        <a:spcAft>
          <a:spcPct val="0"/>
        </a:spcAft>
        <a:defRPr sz="4200">
          <a:solidFill>
            <a:schemeClr val="tx2"/>
          </a:solidFill>
          <a:latin typeface="+mj-lt"/>
          <a:ea typeface="+mj-ea"/>
          <a:cs typeface="+mj-cs"/>
        </a:defRPr>
      </a:lvl1pPr>
      <a:lvl2pPr algn="l" rtl="0" eaLnBrk="1" fontAlgn="base" hangingPunct="1">
        <a:spcBef>
          <a:spcPct val="0"/>
        </a:spcBef>
        <a:spcAft>
          <a:spcPct val="0"/>
        </a:spcAft>
        <a:defRPr sz="4200">
          <a:solidFill>
            <a:schemeClr val="tx2"/>
          </a:solidFill>
          <a:latin typeface="Garamond" pitchFamily="18" charset="0"/>
        </a:defRPr>
      </a:lvl2pPr>
      <a:lvl3pPr algn="l" rtl="0" eaLnBrk="1" fontAlgn="base" hangingPunct="1">
        <a:spcBef>
          <a:spcPct val="0"/>
        </a:spcBef>
        <a:spcAft>
          <a:spcPct val="0"/>
        </a:spcAft>
        <a:defRPr sz="4200">
          <a:solidFill>
            <a:schemeClr val="tx2"/>
          </a:solidFill>
          <a:latin typeface="Garamond" pitchFamily="18" charset="0"/>
        </a:defRPr>
      </a:lvl3pPr>
      <a:lvl4pPr algn="l" rtl="0" eaLnBrk="1" fontAlgn="base" hangingPunct="1">
        <a:spcBef>
          <a:spcPct val="0"/>
        </a:spcBef>
        <a:spcAft>
          <a:spcPct val="0"/>
        </a:spcAft>
        <a:defRPr sz="4200">
          <a:solidFill>
            <a:schemeClr val="tx2"/>
          </a:solidFill>
          <a:latin typeface="Garamond" pitchFamily="18" charset="0"/>
        </a:defRPr>
      </a:lvl4pPr>
      <a:lvl5pPr algn="l" rtl="0" eaLnBrk="1" fontAlgn="base" hangingPunct="1">
        <a:spcBef>
          <a:spcPct val="0"/>
        </a:spcBef>
        <a:spcAft>
          <a:spcPct val="0"/>
        </a:spcAft>
        <a:defRPr sz="4200">
          <a:solidFill>
            <a:schemeClr val="tx2"/>
          </a:solidFill>
          <a:latin typeface="Garamond" pitchFamily="18" charset="0"/>
        </a:defRPr>
      </a:lvl5pPr>
      <a:lvl6pPr marL="457200" algn="l" rtl="0" eaLnBrk="1" fontAlgn="base" hangingPunct="1">
        <a:spcBef>
          <a:spcPct val="0"/>
        </a:spcBef>
        <a:spcAft>
          <a:spcPct val="0"/>
        </a:spcAft>
        <a:defRPr sz="4200">
          <a:solidFill>
            <a:schemeClr val="tx2"/>
          </a:solidFill>
          <a:latin typeface="Garamond" pitchFamily="18" charset="0"/>
        </a:defRPr>
      </a:lvl6pPr>
      <a:lvl7pPr marL="914400" algn="l" rtl="0" eaLnBrk="1" fontAlgn="base" hangingPunct="1">
        <a:spcBef>
          <a:spcPct val="0"/>
        </a:spcBef>
        <a:spcAft>
          <a:spcPct val="0"/>
        </a:spcAft>
        <a:defRPr sz="4200">
          <a:solidFill>
            <a:schemeClr val="tx2"/>
          </a:solidFill>
          <a:latin typeface="Garamond" pitchFamily="18" charset="0"/>
        </a:defRPr>
      </a:lvl7pPr>
      <a:lvl8pPr marL="1371600" algn="l" rtl="0" eaLnBrk="1" fontAlgn="base" hangingPunct="1">
        <a:spcBef>
          <a:spcPct val="0"/>
        </a:spcBef>
        <a:spcAft>
          <a:spcPct val="0"/>
        </a:spcAft>
        <a:defRPr sz="4200">
          <a:solidFill>
            <a:schemeClr val="tx2"/>
          </a:solidFill>
          <a:latin typeface="Garamond" pitchFamily="18" charset="0"/>
        </a:defRPr>
      </a:lvl8pPr>
      <a:lvl9pPr marL="1828800" algn="l" rtl="0" eaLnBrk="1" fontAlgn="base" hangingPunct="1">
        <a:spcBef>
          <a:spcPct val="0"/>
        </a:spcBef>
        <a:spcAft>
          <a:spcPct val="0"/>
        </a:spcAft>
        <a:defRPr sz="4200">
          <a:solidFill>
            <a:schemeClr val="tx2"/>
          </a:solidFill>
          <a:latin typeface="Garamond" pitchFamily="18" charset="0"/>
        </a:defRPr>
      </a:lvl9pPr>
    </p:titleStyle>
    <p:bodyStyle>
      <a:lvl1pPr marL="342900" indent="-342900" algn="l" rtl="0" eaLnBrk="1" fontAlgn="base" hangingPunct="1">
        <a:spcBef>
          <a:spcPct val="20000"/>
        </a:spcBef>
        <a:spcAft>
          <a:spcPct val="0"/>
        </a:spcAft>
        <a:buClr>
          <a:schemeClr val="accent1"/>
        </a:buClr>
        <a:buSzPct val="65000"/>
        <a:buFont typeface="Wingdings" pitchFamily="2" charset="2"/>
        <a:buChar char="n"/>
        <a:defRPr sz="3000">
          <a:solidFill>
            <a:schemeClr val="tx1"/>
          </a:solidFill>
          <a:latin typeface="+mn-lt"/>
          <a:ea typeface="+mn-ea"/>
          <a:cs typeface="+mn-cs"/>
        </a:defRPr>
      </a:lvl1pPr>
      <a:lvl2pPr marL="669925" indent="-325438" algn="l" rtl="0" eaLnBrk="1" fontAlgn="base" hangingPunct="1">
        <a:spcBef>
          <a:spcPct val="20000"/>
        </a:spcBef>
        <a:spcAft>
          <a:spcPct val="0"/>
        </a:spcAft>
        <a:buClr>
          <a:schemeClr val="accent2"/>
        </a:buClr>
        <a:buSzPct val="60000"/>
        <a:buFont typeface="Wingdings" pitchFamily="2" charset="2"/>
        <a:buChar char="q"/>
        <a:defRPr sz="2600">
          <a:solidFill>
            <a:schemeClr val="tx1"/>
          </a:solidFill>
          <a:latin typeface="+mn-lt"/>
        </a:defRPr>
      </a:lvl2pPr>
      <a:lvl3pPr marL="1022350" indent="-350838" algn="l" rtl="0" eaLnBrk="1" fontAlgn="base" hangingPunct="1">
        <a:spcBef>
          <a:spcPct val="20000"/>
        </a:spcBef>
        <a:spcAft>
          <a:spcPct val="0"/>
        </a:spcAft>
        <a:buClr>
          <a:schemeClr val="accent1"/>
        </a:buClr>
        <a:buSzPct val="65000"/>
        <a:buFont typeface="Wingdings" pitchFamily="2" charset="2"/>
        <a:buChar char="n"/>
        <a:defRPr sz="2200">
          <a:solidFill>
            <a:schemeClr val="tx1"/>
          </a:solidFill>
          <a:latin typeface="+mn-lt"/>
        </a:defRPr>
      </a:lvl3pPr>
      <a:lvl4pPr marL="1339850" indent="-315913" algn="l" rtl="0" eaLnBrk="1" fontAlgn="base" hangingPunct="1">
        <a:spcBef>
          <a:spcPct val="20000"/>
        </a:spcBef>
        <a:spcAft>
          <a:spcPct val="0"/>
        </a:spcAft>
        <a:buClr>
          <a:schemeClr val="accent2"/>
        </a:buClr>
        <a:buSzPct val="70000"/>
        <a:buFont typeface="Wingdings" pitchFamily="2" charset="2"/>
        <a:buChar char="q"/>
        <a:defRPr sz="2000">
          <a:solidFill>
            <a:schemeClr val="tx1"/>
          </a:solidFill>
          <a:latin typeface="+mn-lt"/>
        </a:defRPr>
      </a:lvl4pPr>
      <a:lvl5pPr marL="16811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3993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20643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effectLst/>
                <a:latin typeface="Arial" pitchFamily="34" charset="0"/>
              </a:defRPr>
            </a:lvl1pPr>
          </a:lstStyle>
          <a:p>
            <a:pPr>
              <a:defRPr/>
            </a:pPr>
            <a:endParaRPr lang="en-GB"/>
          </a:p>
        </p:txBody>
      </p:sp>
      <p:sp>
        <p:nvSpPr>
          <p:cNvPr id="206438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effectLst/>
                <a:latin typeface="Arial" pitchFamily="34" charset="0"/>
              </a:defRPr>
            </a:lvl1pPr>
          </a:lstStyle>
          <a:p>
            <a:pPr>
              <a:defRPr/>
            </a:pPr>
            <a:endParaRPr lang="en-GB"/>
          </a:p>
        </p:txBody>
      </p:sp>
      <p:sp>
        <p:nvSpPr>
          <p:cNvPr id="206439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effectLst/>
                <a:latin typeface="Arial" pitchFamily="34" charset="0"/>
              </a:defRPr>
            </a:lvl1pPr>
          </a:lstStyle>
          <a:p>
            <a:pPr>
              <a:defRPr/>
            </a:pPr>
            <a:fld id="{68AFF51F-0A76-47BF-A0D5-81168798FB18}"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pitchFamily="34" charset="0"/>
        </a:defRPr>
      </a:lvl2pPr>
      <a:lvl3pPr algn="ctr" rtl="0" eaLnBrk="1" fontAlgn="base" hangingPunct="1">
        <a:spcBef>
          <a:spcPct val="0"/>
        </a:spcBef>
        <a:spcAft>
          <a:spcPct val="0"/>
        </a:spcAft>
        <a:defRPr sz="4400">
          <a:solidFill>
            <a:schemeClr val="tx2"/>
          </a:solidFill>
          <a:latin typeface="Arial" pitchFamily="34" charset="0"/>
        </a:defRPr>
      </a:lvl3pPr>
      <a:lvl4pPr algn="ctr" rtl="0" eaLnBrk="1" fontAlgn="base" hangingPunct="1">
        <a:spcBef>
          <a:spcPct val="0"/>
        </a:spcBef>
        <a:spcAft>
          <a:spcPct val="0"/>
        </a:spcAft>
        <a:defRPr sz="4400">
          <a:solidFill>
            <a:schemeClr val="tx2"/>
          </a:solidFill>
          <a:latin typeface="Arial" pitchFamily="34" charset="0"/>
        </a:defRPr>
      </a:lvl4pPr>
      <a:lvl5pPr algn="ctr" rtl="0" eaLnBrk="1" fontAlgn="base" hangingPunct="1">
        <a:spcBef>
          <a:spcPct val="0"/>
        </a:spcBef>
        <a:spcAft>
          <a:spcPct val="0"/>
        </a:spcAft>
        <a:defRPr sz="4400">
          <a:solidFill>
            <a:schemeClr val="tx2"/>
          </a:solidFill>
          <a:latin typeface="Arial" pitchFamily="34" charset="0"/>
        </a:defRPr>
      </a:lvl5pPr>
      <a:lvl6pPr marL="457200" algn="ctr" rtl="0" eaLnBrk="1" fontAlgn="base" hangingPunct="1">
        <a:spcBef>
          <a:spcPct val="0"/>
        </a:spcBef>
        <a:spcAft>
          <a:spcPct val="0"/>
        </a:spcAft>
        <a:defRPr sz="4400">
          <a:solidFill>
            <a:schemeClr val="tx2"/>
          </a:solidFill>
          <a:latin typeface="Arial" pitchFamily="34" charset="0"/>
        </a:defRPr>
      </a:lvl6pPr>
      <a:lvl7pPr marL="914400" algn="ctr" rtl="0" eaLnBrk="1" fontAlgn="base" hangingPunct="1">
        <a:spcBef>
          <a:spcPct val="0"/>
        </a:spcBef>
        <a:spcAft>
          <a:spcPct val="0"/>
        </a:spcAft>
        <a:defRPr sz="4400">
          <a:solidFill>
            <a:schemeClr val="tx2"/>
          </a:solidFill>
          <a:latin typeface="Arial" pitchFamily="34" charset="0"/>
        </a:defRPr>
      </a:lvl7pPr>
      <a:lvl8pPr marL="1371600" algn="ctr" rtl="0" eaLnBrk="1" fontAlgn="base" hangingPunct="1">
        <a:spcBef>
          <a:spcPct val="0"/>
        </a:spcBef>
        <a:spcAft>
          <a:spcPct val="0"/>
        </a:spcAft>
        <a:defRPr sz="4400">
          <a:solidFill>
            <a:schemeClr val="tx2"/>
          </a:solidFill>
          <a:latin typeface="Arial" pitchFamily="34" charset="0"/>
        </a:defRPr>
      </a:lvl8pPr>
      <a:lvl9pPr marL="1828800" algn="ctr" rtl="0" eaLnBrk="1" fontAlgn="base" hangingPunct="1">
        <a:spcBef>
          <a:spcPct val="0"/>
        </a:spcBef>
        <a:spcAft>
          <a:spcPct val="0"/>
        </a:spcAft>
        <a:defRPr sz="4400">
          <a:solidFill>
            <a:schemeClr val="tx2"/>
          </a:solidFill>
          <a:latin typeface="Arial"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6"/>
          <p:cNvSpPr>
            <a:spLocks noChangeArrowheads="1"/>
          </p:cNvSpPr>
          <p:nvPr/>
        </p:nvSpPr>
        <p:spPr bwMode="white">
          <a:xfrm>
            <a:off x="0" y="6705600"/>
            <a:ext cx="9144000" cy="152400"/>
          </a:xfrm>
          <a:prstGeom prst="rect">
            <a:avLst/>
          </a:prstGeom>
          <a:solidFill>
            <a:srgbClr val="FFFFFF"/>
          </a:solid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800" smtClean="0">
              <a:solidFill>
                <a:prstClr val="black"/>
              </a:solidFill>
              <a:effectLst/>
            </a:endParaRPr>
          </a:p>
        </p:txBody>
      </p:sp>
      <p:sp>
        <p:nvSpPr>
          <p:cNvPr id="1027" name="Rectangle 15"/>
          <p:cNvSpPr>
            <a:spLocks noChangeArrowheads="1"/>
          </p:cNvSpPr>
          <p:nvPr/>
        </p:nvSpPr>
        <p:spPr bwMode="white">
          <a:xfrm>
            <a:off x="0" y="0"/>
            <a:ext cx="9144000" cy="1393825"/>
          </a:xfrm>
          <a:prstGeom prst="rect">
            <a:avLst/>
          </a:prstGeom>
          <a:solidFill>
            <a:srgbClr val="FFFFFF"/>
          </a:solid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800" smtClean="0">
              <a:solidFill>
                <a:prstClr val="black"/>
              </a:solidFill>
              <a:effectLst/>
            </a:endParaRPr>
          </a:p>
        </p:txBody>
      </p:sp>
      <p:sp>
        <p:nvSpPr>
          <p:cNvPr id="1028" name="Rectangle 17"/>
          <p:cNvSpPr>
            <a:spLocks noChangeArrowheads="1"/>
          </p:cNvSpPr>
          <p:nvPr/>
        </p:nvSpPr>
        <p:spPr bwMode="white">
          <a:xfrm>
            <a:off x="0" y="0"/>
            <a:ext cx="152400" cy="6858000"/>
          </a:xfrm>
          <a:prstGeom prst="rect">
            <a:avLst/>
          </a:prstGeom>
          <a:solidFill>
            <a:srgbClr val="FFFFFF"/>
          </a:solid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800" smtClean="0">
              <a:solidFill>
                <a:prstClr val="black"/>
              </a:solidFill>
              <a:effectLst/>
            </a:endParaRPr>
          </a:p>
        </p:txBody>
      </p:sp>
      <p:sp>
        <p:nvSpPr>
          <p:cNvPr id="1029" name="Rectangle 18"/>
          <p:cNvSpPr>
            <a:spLocks noChangeArrowheads="1"/>
          </p:cNvSpPr>
          <p:nvPr/>
        </p:nvSpPr>
        <p:spPr bwMode="white">
          <a:xfrm>
            <a:off x="8991600" y="0"/>
            <a:ext cx="152400" cy="6858000"/>
          </a:xfrm>
          <a:prstGeom prst="rect">
            <a:avLst/>
          </a:prstGeom>
          <a:solidFill>
            <a:srgbClr val="FFFFFF"/>
          </a:solid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800" smtClean="0">
              <a:solidFill>
                <a:prstClr val="black"/>
              </a:solidFill>
              <a:effectLst/>
            </a:endParaRPr>
          </a:p>
        </p:txBody>
      </p:sp>
      <p:sp>
        <p:nvSpPr>
          <p:cNvPr id="9" name="Rectangle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800">
              <a:solidFill>
                <a:prstClr val="black"/>
              </a:solidFill>
              <a:effectLst/>
            </a:endParaRPr>
          </a:p>
        </p:txBody>
      </p:sp>
      <p:sp>
        <p:nvSpPr>
          <p:cNvPr id="14" name="Date Placeholder 13"/>
          <p:cNvSpPr>
            <a:spLocks noGrp="1"/>
          </p:cNvSpPr>
          <p:nvPr>
            <p:ph type="dt" sz="half" idx="2"/>
          </p:nvPr>
        </p:nvSpPr>
        <p:spPr>
          <a:xfrm>
            <a:off x="5791200" y="6405563"/>
            <a:ext cx="3044825" cy="365125"/>
          </a:xfrm>
          <a:prstGeom prst="rect">
            <a:avLst/>
          </a:prstGeom>
        </p:spPr>
        <p:txBody>
          <a:bodyPr vert="horz"/>
          <a:lstStyle>
            <a:lvl1pPr algn="r" eaLnBrk="1" latinLnBrk="0" hangingPunct="1">
              <a:defRPr kumimoji="0" sz="1400">
                <a:solidFill>
                  <a:srgbClr val="FFFFFF"/>
                </a:solidFill>
                <a:effectLst/>
                <a:latin typeface="Arial" pitchFamily="34" charset="0"/>
              </a:defRPr>
            </a:lvl1pPr>
          </a:lstStyle>
          <a:p>
            <a:pPr>
              <a:defRPr/>
            </a:pPr>
            <a:endParaRPr lang="en-GB"/>
          </a:p>
        </p:txBody>
      </p:sp>
      <p:sp>
        <p:nvSpPr>
          <p:cNvPr id="3" name="Footer Placeholder 2"/>
          <p:cNvSpPr>
            <a:spLocks noGrp="1"/>
          </p:cNvSpPr>
          <p:nvPr>
            <p:ph type="ftr" sz="quarter" idx="3"/>
          </p:nvPr>
        </p:nvSpPr>
        <p:spPr>
          <a:xfrm>
            <a:off x="304800" y="6410325"/>
            <a:ext cx="3581400" cy="366713"/>
          </a:xfrm>
          <a:prstGeom prst="rect">
            <a:avLst/>
          </a:prstGeom>
        </p:spPr>
        <p:txBody>
          <a:bodyPr vert="horz"/>
          <a:lstStyle>
            <a:lvl1pPr algn="l" eaLnBrk="1" latinLnBrk="0" hangingPunct="1">
              <a:defRPr kumimoji="0" sz="1200">
                <a:solidFill>
                  <a:srgbClr val="FFFFFF"/>
                </a:solidFill>
                <a:effectLst/>
                <a:latin typeface="Arial" pitchFamily="34" charset="0"/>
              </a:defRPr>
            </a:lvl1pPr>
          </a:lstStyle>
          <a:p>
            <a:pPr>
              <a:defRPr/>
            </a:pPr>
            <a:endParaRPr lang="en-GB"/>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sz="1800" dirty="0">
              <a:solidFill>
                <a:prstClr val="black"/>
              </a:solidFill>
              <a:effectLst/>
            </a:endParaRPr>
          </a:p>
        </p:txBody>
      </p:sp>
      <p:sp>
        <p:nvSpPr>
          <p:cNvPr id="10" name="Straight Connector 9"/>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sz="1800">
              <a:solidFill>
                <a:prstClr val="black"/>
              </a:solidFill>
              <a:effectLst/>
            </a:endParaRPr>
          </a:p>
        </p:txBody>
      </p:sp>
      <p:sp>
        <p:nvSpPr>
          <p:cNvPr id="12" name="Oval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prstClr val="white"/>
              </a:solidFill>
              <a:effectLst/>
            </a:endParaRPr>
          </a:p>
        </p:txBody>
      </p:sp>
      <p:sp>
        <p:nvSpPr>
          <p:cNvPr id="15" name="Oval 14"/>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prstClr val="white"/>
              </a:solidFill>
              <a:effectLst/>
            </a:endParaRPr>
          </a:p>
        </p:txBody>
      </p:sp>
      <p:sp>
        <p:nvSpPr>
          <p:cNvPr id="23" name="Slide Number Placeholder 22"/>
          <p:cNvSpPr>
            <a:spLocks noGrp="1"/>
          </p:cNvSpPr>
          <p:nvPr>
            <p:ph type="sldNum" sz="quarter" idx="4"/>
          </p:nvPr>
        </p:nvSpPr>
        <p:spPr>
          <a:xfrm>
            <a:off x="4343400" y="1039813"/>
            <a:ext cx="457200" cy="441325"/>
          </a:xfrm>
          <a:prstGeom prst="rect">
            <a:avLst/>
          </a:prstGeom>
        </p:spPr>
        <p:txBody>
          <a:bodyPr vert="horz" lIns="45720" rIns="45720" anchor="ctr">
            <a:normAutofit/>
          </a:bodyPr>
          <a:lstStyle>
            <a:lvl1pPr algn="ctr" eaLnBrk="1" latinLnBrk="0" hangingPunct="1">
              <a:defRPr kumimoji="0" sz="1600">
                <a:solidFill>
                  <a:srgbClr val="8CADAE">
                    <a:shade val="75000"/>
                  </a:srgbClr>
                </a:solidFill>
                <a:effectLst/>
                <a:latin typeface="Arial" pitchFamily="34" charset="0"/>
              </a:defRPr>
            </a:lvl1pPr>
          </a:lstStyle>
          <a:p>
            <a:pPr>
              <a:defRPr/>
            </a:pPr>
            <a:fld id="{5B876230-82E5-4CFD-BB4B-1CEA92966140}" type="slidenum">
              <a:rPr lang="en-GB"/>
              <a:pPr>
                <a:defRPr/>
              </a:pPr>
              <a:t>‹#›</a:t>
            </a:fld>
            <a:endParaRPr lang="en-GB"/>
          </a:p>
        </p:txBody>
      </p:sp>
      <p:sp>
        <p:nvSpPr>
          <p:cNvPr id="76814" name="Title Placeholder 21"/>
          <p:cNvSpPr>
            <a:spLocks noGrp="1"/>
          </p:cNvSpPr>
          <p:nvPr>
            <p:ph type="title"/>
          </p:nvPr>
        </p:nvSpPr>
        <p:spPr bwMode="auto">
          <a:xfrm>
            <a:off x="301625" y="228600"/>
            <a:ext cx="8534400" cy="75882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76815" name="Text Placeholder 12"/>
          <p:cNvSpPr>
            <a:spLocks noGrp="1"/>
          </p:cNvSpPr>
          <p:nvPr>
            <p:ph type="body" idx="1"/>
          </p:nvPr>
        </p:nvSpPr>
        <p:spPr bwMode="auto">
          <a:xfrm>
            <a:off x="301625" y="1524000"/>
            <a:ext cx="8534400" cy="4598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4182" r:id="rId1"/>
    <p:sldLayoutId id="2147484183" r:id="rId2"/>
    <p:sldLayoutId id="2147484184" r:id="rId3"/>
    <p:sldLayoutId id="2147484185" r:id="rId4"/>
    <p:sldLayoutId id="2147484186" r:id="rId5"/>
    <p:sldLayoutId id="2147484187" r:id="rId6"/>
    <p:sldLayoutId id="2147484188" r:id="rId7"/>
    <p:sldLayoutId id="2147484189" r:id="rId8"/>
    <p:sldLayoutId id="2147484190" r:id="rId9"/>
    <p:sldLayoutId id="2147484191" r:id="rId10"/>
    <p:sldLayoutId id="2147484192" r:id="rId11"/>
  </p:sldLayoutIdLst>
  <p:txStyles>
    <p:titleStyle>
      <a:lvl1pPr algn="ctr" rtl="0" eaLnBrk="1" fontAlgn="base" hangingPunct="1">
        <a:spcBef>
          <a:spcPct val="0"/>
        </a:spcBef>
        <a:spcAft>
          <a:spcPct val="0"/>
        </a:spcAft>
        <a:defRPr sz="3300" kern="1200">
          <a:solidFill>
            <a:srgbClr val="7B9899"/>
          </a:solidFill>
          <a:latin typeface="+mj-lt"/>
          <a:ea typeface="+mj-ea"/>
          <a:cs typeface="+mj-cs"/>
        </a:defRPr>
      </a:lvl1pPr>
      <a:lvl2pPr algn="ctr" rtl="0" eaLnBrk="1" fontAlgn="base" hangingPunct="1">
        <a:spcBef>
          <a:spcPct val="0"/>
        </a:spcBef>
        <a:spcAft>
          <a:spcPct val="0"/>
        </a:spcAft>
        <a:defRPr sz="3300">
          <a:solidFill>
            <a:srgbClr val="7B9899"/>
          </a:solidFill>
          <a:latin typeface="Georgia" pitchFamily="18" charset="0"/>
        </a:defRPr>
      </a:lvl2pPr>
      <a:lvl3pPr algn="ctr" rtl="0" eaLnBrk="1" fontAlgn="base" hangingPunct="1">
        <a:spcBef>
          <a:spcPct val="0"/>
        </a:spcBef>
        <a:spcAft>
          <a:spcPct val="0"/>
        </a:spcAft>
        <a:defRPr sz="3300">
          <a:solidFill>
            <a:srgbClr val="7B9899"/>
          </a:solidFill>
          <a:latin typeface="Georgia" pitchFamily="18" charset="0"/>
        </a:defRPr>
      </a:lvl3pPr>
      <a:lvl4pPr algn="ctr" rtl="0" eaLnBrk="1" fontAlgn="base" hangingPunct="1">
        <a:spcBef>
          <a:spcPct val="0"/>
        </a:spcBef>
        <a:spcAft>
          <a:spcPct val="0"/>
        </a:spcAft>
        <a:defRPr sz="3300">
          <a:solidFill>
            <a:srgbClr val="7B9899"/>
          </a:solidFill>
          <a:latin typeface="Georgia" pitchFamily="18" charset="0"/>
        </a:defRPr>
      </a:lvl4pPr>
      <a:lvl5pPr algn="ctr" rtl="0" eaLnBrk="1" fontAlgn="base" hangingPunct="1">
        <a:spcBef>
          <a:spcPct val="0"/>
        </a:spcBef>
        <a:spcAft>
          <a:spcPct val="0"/>
        </a:spcAft>
        <a:defRPr sz="3300">
          <a:solidFill>
            <a:srgbClr val="7B9899"/>
          </a:solidFill>
          <a:latin typeface="Georgia" pitchFamily="18" charset="0"/>
        </a:defRPr>
      </a:lvl5pPr>
      <a:lvl6pPr marL="457200" algn="ctr" rtl="0" eaLnBrk="1" fontAlgn="base" hangingPunct="1">
        <a:spcBef>
          <a:spcPct val="0"/>
        </a:spcBef>
        <a:spcAft>
          <a:spcPct val="0"/>
        </a:spcAft>
        <a:defRPr sz="3300">
          <a:solidFill>
            <a:srgbClr val="7B9899"/>
          </a:solidFill>
          <a:latin typeface="Georgia" pitchFamily="18" charset="0"/>
        </a:defRPr>
      </a:lvl6pPr>
      <a:lvl7pPr marL="914400" algn="ctr" rtl="0" eaLnBrk="1" fontAlgn="base" hangingPunct="1">
        <a:spcBef>
          <a:spcPct val="0"/>
        </a:spcBef>
        <a:spcAft>
          <a:spcPct val="0"/>
        </a:spcAft>
        <a:defRPr sz="3300">
          <a:solidFill>
            <a:srgbClr val="7B9899"/>
          </a:solidFill>
          <a:latin typeface="Georgia" pitchFamily="18" charset="0"/>
        </a:defRPr>
      </a:lvl7pPr>
      <a:lvl8pPr marL="1371600" algn="ctr" rtl="0" eaLnBrk="1" fontAlgn="base" hangingPunct="1">
        <a:spcBef>
          <a:spcPct val="0"/>
        </a:spcBef>
        <a:spcAft>
          <a:spcPct val="0"/>
        </a:spcAft>
        <a:defRPr sz="3300">
          <a:solidFill>
            <a:srgbClr val="7B9899"/>
          </a:solidFill>
          <a:latin typeface="Georgia" pitchFamily="18" charset="0"/>
        </a:defRPr>
      </a:lvl8pPr>
      <a:lvl9pPr marL="1828800" algn="ctr" rtl="0" eaLnBrk="1" fontAlgn="base" hangingPunct="1">
        <a:spcBef>
          <a:spcPct val="0"/>
        </a:spcBef>
        <a:spcAft>
          <a:spcPct val="0"/>
        </a:spcAft>
        <a:defRPr sz="3300">
          <a:solidFill>
            <a:srgbClr val="7B9899"/>
          </a:solidFill>
          <a:latin typeface="Georgia" pitchFamily="18" charset="0"/>
        </a:defRPr>
      </a:lvl9pPr>
    </p:titleStyle>
    <p:bodyStyle>
      <a:lvl1pPr marL="273050" indent="-273050" algn="l" rtl="0" eaLnBrk="1" fontAlgn="base" hangingPunct="1">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1" fontAlgn="base" hangingPunct="1">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1" fontAlgn="base" hangingPunct="1">
        <a:spcBef>
          <a:spcPct val="20000"/>
        </a:spcBef>
        <a:spcAft>
          <a:spcPct val="0"/>
        </a:spcAft>
        <a:buClr>
          <a:srgbClr val="8CADAE"/>
        </a:buClr>
        <a:buSzPct val="75000"/>
        <a:buFont typeface="Wingdings 2" pitchFamily="18" charset="2"/>
        <a:buChar char=""/>
        <a:defRPr sz="2000" kern="1200">
          <a:solidFill>
            <a:schemeClr val="tx1"/>
          </a:solidFill>
          <a:latin typeface="+mn-lt"/>
          <a:ea typeface="+mn-ea"/>
          <a:cs typeface="+mn-cs"/>
        </a:defRPr>
      </a:lvl3pPr>
      <a:lvl4pPr marL="1096963" indent="-228600" algn="l" rtl="0" eaLnBrk="1" fontAlgn="base" hangingPunct="1">
        <a:spcBef>
          <a:spcPct val="20000"/>
        </a:spcBef>
        <a:spcAft>
          <a:spcPct val="0"/>
        </a:spcAft>
        <a:buClr>
          <a:srgbClr val="8C7B70"/>
        </a:buClr>
        <a:buSzPct val="70000"/>
        <a:buFont typeface="Wingdings" pitchFamily="2" charset="2"/>
        <a:buChar char=""/>
        <a:defRPr sz="2000" kern="1200">
          <a:solidFill>
            <a:schemeClr val="tx2"/>
          </a:solidFill>
          <a:latin typeface="+mn-lt"/>
          <a:ea typeface="+mn-ea"/>
          <a:cs typeface="+mn-cs"/>
        </a:defRPr>
      </a:lvl4pPr>
      <a:lvl5pPr marL="1371600" indent="-228600" algn="l" rtl="0" eaLnBrk="1" fontAlgn="base" hangingPunct="1">
        <a:spcBef>
          <a:spcPct val="20000"/>
        </a:spcBef>
        <a:spcAft>
          <a:spcPct val="0"/>
        </a:spcAft>
        <a:buClr>
          <a:srgbClr val="8FB08C"/>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rgbClr val="000066"/>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body" idx="1"/>
          </p:nvPr>
        </p:nvSpPr>
        <p:spPr bwMode="auto">
          <a:xfrm>
            <a:off x="280988" y="881063"/>
            <a:ext cx="8408987" cy="1228725"/>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smtClean="0"/>
              <a:t>First level</a:t>
            </a:r>
          </a:p>
          <a:p>
            <a:pPr lvl="1"/>
            <a:r>
              <a:rPr lang="en-US" smtClean="0"/>
              <a:t>Second level</a:t>
            </a:r>
          </a:p>
          <a:p>
            <a:pPr lvl="2"/>
            <a:r>
              <a:rPr lang="en-US" smtClean="0"/>
              <a:t>Third level</a:t>
            </a:r>
          </a:p>
          <a:p>
            <a:pPr lvl="3"/>
            <a:r>
              <a:rPr lang="en-US" smtClean="0"/>
              <a:t>Fourth level</a:t>
            </a:r>
          </a:p>
        </p:txBody>
      </p:sp>
      <p:sp>
        <p:nvSpPr>
          <p:cNvPr id="77827" name="Rectangle 3"/>
          <p:cNvSpPr>
            <a:spLocks noGrp="1" noChangeArrowheads="1"/>
          </p:cNvSpPr>
          <p:nvPr>
            <p:ph type="title"/>
          </p:nvPr>
        </p:nvSpPr>
        <p:spPr bwMode="auto">
          <a:xfrm>
            <a:off x="280988" y="249238"/>
            <a:ext cx="8418512" cy="43338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smtClean="0"/>
              <a:t>Click to edit Master title style</a:t>
            </a:r>
          </a:p>
        </p:txBody>
      </p:sp>
      <p:sp>
        <p:nvSpPr>
          <p:cNvPr id="5" name="Slide Number Placeholder 4"/>
          <p:cNvSpPr>
            <a:spLocks noGrp="1"/>
          </p:cNvSpPr>
          <p:nvPr>
            <p:ph type="sldNum" sz="quarter" idx="4"/>
          </p:nvPr>
        </p:nvSpPr>
        <p:spPr>
          <a:xfrm>
            <a:off x="8696325" y="6581775"/>
            <a:ext cx="371475" cy="257175"/>
          </a:xfrm>
          <a:prstGeom prst="rect">
            <a:avLst/>
          </a:prstGeom>
        </p:spPr>
        <p:txBody>
          <a:bodyPr vert="horz" wrap="none" lIns="91440" tIns="45720" rIns="91440" bIns="45720" rtlCol="0" anchor="ctr">
            <a:spAutoFit/>
          </a:bodyPr>
          <a:lstStyle>
            <a:lvl1pPr algn="r">
              <a:lnSpc>
                <a:spcPct val="90000"/>
              </a:lnSpc>
              <a:defRPr sz="1200" b="0">
                <a:solidFill>
                  <a:prstClr val="white">
                    <a:tint val="75000"/>
                  </a:prstClr>
                </a:solidFill>
                <a:effectLst/>
                <a:latin typeface="Arial" charset="0"/>
              </a:defRPr>
            </a:lvl1pPr>
          </a:lstStyle>
          <a:p>
            <a:pPr>
              <a:defRPr/>
            </a:pPr>
            <a:fld id="{C914768F-3245-424D-9C87-C290E48D7B01}" type="slidenum">
              <a:rPr lang="en-US"/>
              <a:pPr>
                <a:defRPr/>
              </a:pPr>
              <a:t>‹#›</a:t>
            </a:fld>
            <a:endParaRPr lang="en-US"/>
          </a:p>
        </p:txBody>
      </p:sp>
      <p:sp>
        <p:nvSpPr>
          <p:cNvPr id="6" name="Rounded Rectangle 5">
            <a:hlinkClick r:id="rId9" action="ppaction://hlinksldjump"/>
          </p:cNvPr>
          <p:cNvSpPr/>
          <p:nvPr/>
        </p:nvSpPr>
        <p:spPr>
          <a:xfrm>
            <a:off x="7835471" y="6301349"/>
            <a:ext cx="804041" cy="239495"/>
          </a:xfrm>
          <a:prstGeom prst="roundRect">
            <a:avLst>
              <a:gd name="adj" fmla="val 40485"/>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200" b="1" dirty="0">
                <a:solidFill>
                  <a:prstClr val="white"/>
                </a:solidFill>
                <a:effectLst/>
                <a:hlinkClick r:id="rId9" action="ppaction://hlinksldjump"/>
              </a:rPr>
              <a:t>Contents</a:t>
            </a:r>
            <a:endParaRPr lang="en-US" sz="1200" b="1" dirty="0">
              <a:solidFill>
                <a:prstClr val="white"/>
              </a:solidFill>
              <a:effectLst/>
            </a:endParaRPr>
          </a:p>
        </p:txBody>
      </p:sp>
    </p:spTree>
  </p:cSld>
  <p:clrMap bg1="dk2" tx1="lt1" bg2="dk1" tx2="lt2" accent1="accent1" accent2="accent2" accent3="accent3" accent4="accent4" accent5="accent5" accent6="accent6" hlink="hlink" folHlink="folHlink"/>
  <p:sldLayoutIdLst>
    <p:sldLayoutId id="2147484194" r:id="rId1"/>
    <p:sldLayoutId id="2147484195" r:id="rId2"/>
    <p:sldLayoutId id="2147484196" r:id="rId3"/>
    <p:sldLayoutId id="2147484197" r:id="rId4"/>
    <p:sldLayoutId id="2147484198" r:id="rId5"/>
    <p:sldLayoutId id="2147484199" r:id="rId6"/>
    <p:sldLayoutId id="2147484200" r:id="rId7"/>
  </p:sldLayoutIdLst>
  <p:transition>
    <p:fade/>
  </p:transition>
  <p:timing>
    <p:tnLst>
      <p:par>
        <p:cTn id="1" dur="indefinite" restart="never" nodeType="tmRoot"/>
      </p:par>
    </p:tnLst>
  </p:timing>
  <p:hf hdr="0" ftr="0" dt="0"/>
  <p:txStyles>
    <p:titleStyle>
      <a:lvl1pPr algn="l" rtl="0" eaLnBrk="1" fontAlgn="base" hangingPunct="1">
        <a:lnSpc>
          <a:spcPct val="88000"/>
        </a:lnSpc>
        <a:spcBef>
          <a:spcPct val="0"/>
        </a:spcBef>
        <a:spcAft>
          <a:spcPct val="0"/>
        </a:spcAft>
        <a:defRPr lang="en-US" sz="3200">
          <a:solidFill>
            <a:schemeClr val="tx2"/>
          </a:solidFill>
          <a:latin typeface="+mj-lt"/>
          <a:ea typeface="MS PGothic" pitchFamily="34" charset="-128"/>
          <a:cs typeface="+mj-cs"/>
        </a:defRPr>
      </a:lvl1pPr>
      <a:lvl2pPr algn="l" rtl="0" eaLnBrk="1" fontAlgn="base" hangingPunct="1">
        <a:lnSpc>
          <a:spcPct val="88000"/>
        </a:lnSpc>
        <a:spcBef>
          <a:spcPct val="0"/>
        </a:spcBef>
        <a:spcAft>
          <a:spcPct val="0"/>
        </a:spcAft>
        <a:defRPr sz="3200">
          <a:solidFill>
            <a:schemeClr val="tx2"/>
          </a:solidFill>
          <a:latin typeface="Arial Black" pitchFamily="34" charset="0"/>
          <a:ea typeface="MS PGothic" pitchFamily="34" charset="-128"/>
        </a:defRPr>
      </a:lvl2pPr>
      <a:lvl3pPr algn="l" rtl="0" eaLnBrk="1" fontAlgn="base" hangingPunct="1">
        <a:lnSpc>
          <a:spcPct val="88000"/>
        </a:lnSpc>
        <a:spcBef>
          <a:spcPct val="0"/>
        </a:spcBef>
        <a:spcAft>
          <a:spcPct val="0"/>
        </a:spcAft>
        <a:defRPr sz="3200">
          <a:solidFill>
            <a:schemeClr val="tx2"/>
          </a:solidFill>
          <a:latin typeface="Arial Black" pitchFamily="34" charset="0"/>
          <a:ea typeface="MS PGothic" pitchFamily="34" charset="-128"/>
        </a:defRPr>
      </a:lvl3pPr>
      <a:lvl4pPr algn="l" rtl="0" eaLnBrk="1" fontAlgn="base" hangingPunct="1">
        <a:lnSpc>
          <a:spcPct val="88000"/>
        </a:lnSpc>
        <a:spcBef>
          <a:spcPct val="0"/>
        </a:spcBef>
        <a:spcAft>
          <a:spcPct val="0"/>
        </a:spcAft>
        <a:defRPr sz="3200">
          <a:solidFill>
            <a:schemeClr val="tx2"/>
          </a:solidFill>
          <a:latin typeface="Arial Black" pitchFamily="34" charset="0"/>
          <a:ea typeface="MS PGothic" pitchFamily="34" charset="-128"/>
        </a:defRPr>
      </a:lvl4pPr>
      <a:lvl5pPr algn="l" rtl="0" eaLnBrk="1" fontAlgn="base" hangingPunct="1">
        <a:lnSpc>
          <a:spcPct val="88000"/>
        </a:lnSpc>
        <a:spcBef>
          <a:spcPct val="0"/>
        </a:spcBef>
        <a:spcAft>
          <a:spcPct val="0"/>
        </a:spcAft>
        <a:defRPr sz="3200">
          <a:solidFill>
            <a:schemeClr val="tx2"/>
          </a:solidFill>
          <a:latin typeface="Arial Black" pitchFamily="34" charset="0"/>
          <a:ea typeface="MS PGothic" pitchFamily="34" charset="-128"/>
        </a:defRPr>
      </a:lvl5pPr>
      <a:lvl6pPr marL="457200" algn="l" rtl="0" eaLnBrk="1" fontAlgn="base" hangingPunct="1">
        <a:lnSpc>
          <a:spcPct val="88000"/>
        </a:lnSpc>
        <a:spcBef>
          <a:spcPct val="0"/>
        </a:spcBef>
        <a:spcAft>
          <a:spcPct val="0"/>
        </a:spcAft>
        <a:defRPr sz="2400">
          <a:solidFill>
            <a:srgbClr val="FFE41D"/>
          </a:solidFill>
          <a:latin typeface="Arial Black" pitchFamily="34" charset="0"/>
        </a:defRPr>
      </a:lvl6pPr>
      <a:lvl7pPr marL="914400" algn="l" rtl="0" eaLnBrk="1" fontAlgn="base" hangingPunct="1">
        <a:lnSpc>
          <a:spcPct val="88000"/>
        </a:lnSpc>
        <a:spcBef>
          <a:spcPct val="0"/>
        </a:spcBef>
        <a:spcAft>
          <a:spcPct val="0"/>
        </a:spcAft>
        <a:defRPr sz="2400">
          <a:solidFill>
            <a:srgbClr val="FFE41D"/>
          </a:solidFill>
          <a:latin typeface="Arial Black" pitchFamily="34" charset="0"/>
        </a:defRPr>
      </a:lvl7pPr>
      <a:lvl8pPr marL="1371600" algn="l" rtl="0" eaLnBrk="1" fontAlgn="base" hangingPunct="1">
        <a:lnSpc>
          <a:spcPct val="88000"/>
        </a:lnSpc>
        <a:spcBef>
          <a:spcPct val="0"/>
        </a:spcBef>
        <a:spcAft>
          <a:spcPct val="0"/>
        </a:spcAft>
        <a:defRPr sz="2400">
          <a:solidFill>
            <a:srgbClr val="FFE41D"/>
          </a:solidFill>
          <a:latin typeface="Arial Black" pitchFamily="34" charset="0"/>
        </a:defRPr>
      </a:lvl8pPr>
      <a:lvl9pPr marL="1828800" algn="l" rtl="0" eaLnBrk="1" fontAlgn="base" hangingPunct="1">
        <a:lnSpc>
          <a:spcPct val="88000"/>
        </a:lnSpc>
        <a:spcBef>
          <a:spcPct val="0"/>
        </a:spcBef>
        <a:spcAft>
          <a:spcPct val="0"/>
        </a:spcAft>
        <a:defRPr sz="2400">
          <a:solidFill>
            <a:srgbClr val="FFE41D"/>
          </a:solidFill>
          <a:latin typeface="Arial Black" pitchFamily="34" charset="0"/>
        </a:defRPr>
      </a:lvl9pPr>
    </p:titleStyle>
    <p:bodyStyle>
      <a:lvl1pPr marL="342900" indent="-342900" algn="l" rtl="0" eaLnBrk="1" fontAlgn="base" hangingPunct="1">
        <a:lnSpc>
          <a:spcPct val="90000"/>
        </a:lnSpc>
        <a:spcBef>
          <a:spcPts val="600"/>
        </a:spcBef>
        <a:spcAft>
          <a:spcPct val="0"/>
        </a:spcAft>
        <a:buClr>
          <a:srgbClr val="5F83DB"/>
        </a:buClr>
        <a:buFont typeface="Arial Black" pitchFamily="34" charset="0"/>
        <a:buChar char="●"/>
        <a:defRPr lang="en-US" kern="1200">
          <a:solidFill>
            <a:schemeClr val="tx1"/>
          </a:solidFill>
          <a:latin typeface="+mn-lt"/>
          <a:ea typeface="+mn-ea"/>
          <a:cs typeface="+mn-cs"/>
        </a:defRPr>
      </a:lvl1pPr>
      <a:lvl2pPr marL="685800" indent="-317500" algn="l" rtl="0" eaLnBrk="1" fontAlgn="base" hangingPunct="1">
        <a:lnSpc>
          <a:spcPct val="90000"/>
        </a:lnSpc>
        <a:spcBef>
          <a:spcPts val="600"/>
        </a:spcBef>
        <a:spcAft>
          <a:spcPct val="0"/>
        </a:spcAft>
        <a:buClr>
          <a:schemeClr val="tx1"/>
        </a:buClr>
        <a:buFont typeface="Arial" pitchFamily="34" charset="0"/>
        <a:buChar char="–"/>
        <a:defRPr lang="en-US">
          <a:solidFill>
            <a:schemeClr val="tx1"/>
          </a:solidFill>
          <a:latin typeface="+mn-lt"/>
        </a:defRPr>
      </a:lvl2pPr>
      <a:lvl3pPr marL="1014413" indent="-304800" algn="l" rtl="0" eaLnBrk="1" fontAlgn="base" hangingPunct="1">
        <a:lnSpc>
          <a:spcPct val="90000"/>
        </a:lnSpc>
        <a:spcBef>
          <a:spcPts val="600"/>
        </a:spcBef>
        <a:spcAft>
          <a:spcPct val="0"/>
        </a:spcAft>
        <a:buClr>
          <a:schemeClr val="tx1"/>
        </a:buClr>
        <a:buFont typeface="Times New Roman" pitchFamily="18" charset="0"/>
        <a:buChar char="–"/>
        <a:defRPr lang="en-US">
          <a:solidFill>
            <a:schemeClr val="tx1"/>
          </a:solidFill>
          <a:latin typeface="+mn-lt"/>
        </a:defRPr>
      </a:lvl3pPr>
      <a:lvl4pPr marL="1308100" indent="-266700" algn="l" rtl="0" eaLnBrk="1" fontAlgn="base" hangingPunct="1">
        <a:lnSpc>
          <a:spcPct val="90000"/>
        </a:lnSpc>
        <a:spcBef>
          <a:spcPts val="600"/>
        </a:spcBef>
        <a:spcAft>
          <a:spcPct val="0"/>
        </a:spcAft>
        <a:buClr>
          <a:schemeClr val="tx1"/>
        </a:buClr>
        <a:buFont typeface="Times New Roman" pitchFamily="18" charset="0"/>
        <a:buChar char="-"/>
        <a:defRPr lang="en-US">
          <a:solidFill>
            <a:schemeClr val="tx1"/>
          </a:solidFill>
          <a:latin typeface="+mn-lt"/>
        </a:defRPr>
      </a:lvl4pPr>
      <a:lvl5pPr marL="2057400" indent="-228600" algn="l" rtl="0" eaLnBrk="1" fontAlgn="base" hangingPunct="1">
        <a:spcBef>
          <a:spcPct val="50000"/>
        </a:spcBef>
        <a:spcAft>
          <a:spcPct val="0"/>
        </a:spcAft>
        <a:buClr>
          <a:schemeClr val="tx2"/>
        </a:buClr>
        <a:buChar char="•"/>
        <a:defRPr sz="2400" b="1">
          <a:solidFill>
            <a:schemeClr val="tx1"/>
          </a:solidFill>
          <a:latin typeface="+mn-lt"/>
        </a:defRPr>
      </a:lvl5pPr>
      <a:lvl6pPr marL="2514600" indent="-228600" algn="l" rtl="0" eaLnBrk="1" fontAlgn="base" hangingPunct="1">
        <a:spcBef>
          <a:spcPct val="50000"/>
        </a:spcBef>
        <a:spcAft>
          <a:spcPct val="0"/>
        </a:spcAft>
        <a:buClr>
          <a:schemeClr val="tx2"/>
        </a:buClr>
        <a:buChar char="•"/>
        <a:defRPr sz="2400" b="1">
          <a:solidFill>
            <a:schemeClr val="tx1"/>
          </a:solidFill>
          <a:latin typeface="+mn-lt"/>
        </a:defRPr>
      </a:lvl6pPr>
      <a:lvl7pPr marL="2971800" indent="-228600" algn="l" rtl="0" eaLnBrk="1" fontAlgn="base" hangingPunct="1">
        <a:spcBef>
          <a:spcPct val="50000"/>
        </a:spcBef>
        <a:spcAft>
          <a:spcPct val="0"/>
        </a:spcAft>
        <a:buClr>
          <a:schemeClr val="tx2"/>
        </a:buClr>
        <a:buChar char="•"/>
        <a:defRPr sz="2400" b="1">
          <a:solidFill>
            <a:schemeClr val="tx1"/>
          </a:solidFill>
          <a:latin typeface="+mn-lt"/>
        </a:defRPr>
      </a:lvl7pPr>
      <a:lvl8pPr marL="3429000" indent="-228600" algn="l" rtl="0" eaLnBrk="1" fontAlgn="base" hangingPunct="1">
        <a:spcBef>
          <a:spcPct val="50000"/>
        </a:spcBef>
        <a:spcAft>
          <a:spcPct val="0"/>
        </a:spcAft>
        <a:buClr>
          <a:schemeClr val="tx2"/>
        </a:buClr>
        <a:buChar char="•"/>
        <a:defRPr sz="2400" b="1">
          <a:solidFill>
            <a:schemeClr val="tx1"/>
          </a:solidFill>
          <a:latin typeface="+mn-lt"/>
        </a:defRPr>
      </a:lvl8pPr>
      <a:lvl9pPr marL="3886200" indent="-228600" algn="l" rtl="0" eaLnBrk="1" fontAlgn="base" hangingPunct="1">
        <a:spcBef>
          <a:spcPct val="50000"/>
        </a:spcBef>
        <a:spcAft>
          <a:spcPct val="0"/>
        </a:spcAft>
        <a:buClr>
          <a:schemeClr val="tx2"/>
        </a:buClr>
        <a:buChar char="•"/>
        <a:defRPr sz="24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6"/>
          <p:cNvSpPr>
            <a:spLocks noChangeArrowheads="1"/>
          </p:cNvSpPr>
          <p:nvPr/>
        </p:nvSpPr>
        <p:spPr bwMode="white">
          <a:xfrm>
            <a:off x="0" y="6705600"/>
            <a:ext cx="9144000" cy="152400"/>
          </a:xfrm>
          <a:prstGeom prst="rect">
            <a:avLst/>
          </a:prstGeom>
          <a:solidFill>
            <a:srgbClr val="FFFFFF"/>
          </a:solid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800" smtClean="0">
              <a:solidFill>
                <a:prstClr val="black"/>
              </a:solidFill>
              <a:effectLst/>
            </a:endParaRPr>
          </a:p>
        </p:txBody>
      </p:sp>
      <p:sp>
        <p:nvSpPr>
          <p:cNvPr id="1027" name="Rectangle 15"/>
          <p:cNvSpPr>
            <a:spLocks noChangeArrowheads="1"/>
          </p:cNvSpPr>
          <p:nvPr/>
        </p:nvSpPr>
        <p:spPr bwMode="white">
          <a:xfrm>
            <a:off x="0" y="0"/>
            <a:ext cx="9144000" cy="1393825"/>
          </a:xfrm>
          <a:prstGeom prst="rect">
            <a:avLst/>
          </a:prstGeom>
          <a:solidFill>
            <a:srgbClr val="FFFFFF"/>
          </a:solid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800" smtClean="0">
              <a:solidFill>
                <a:prstClr val="black"/>
              </a:solidFill>
              <a:effectLst/>
            </a:endParaRPr>
          </a:p>
        </p:txBody>
      </p:sp>
      <p:sp>
        <p:nvSpPr>
          <p:cNvPr id="1028" name="Rectangle 17"/>
          <p:cNvSpPr>
            <a:spLocks noChangeArrowheads="1"/>
          </p:cNvSpPr>
          <p:nvPr/>
        </p:nvSpPr>
        <p:spPr bwMode="white">
          <a:xfrm>
            <a:off x="0" y="0"/>
            <a:ext cx="152400" cy="6858000"/>
          </a:xfrm>
          <a:prstGeom prst="rect">
            <a:avLst/>
          </a:prstGeom>
          <a:solidFill>
            <a:srgbClr val="FFFFFF"/>
          </a:solid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800" smtClean="0">
              <a:solidFill>
                <a:prstClr val="black"/>
              </a:solidFill>
              <a:effectLst/>
            </a:endParaRPr>
          </a:p>
        </p:txBody>
      </p:sp>
      <p:sp>
        <p:nvSpPr>
          <p:cNvPr id="1029" name="Rectangle 18"/>
          <p:cNvSpPr>
            <a:spLocks noChangeArrowheads="1"/>
          </p:cNvSpPr>
          <p:nvPr/>
        </p:nvSpPr>
        <p:spPr bwMode="white">
          <a:xfrm>
            <a:off x="8991600" y="0"/>
            <a:ext cx="152400" cy="6858000"/>
          </a:xfrm>
          <a:prstGeom prst="rect">
            <a:avLst/>
          </a:prstGeom>
          <a:solidFill>
            <a:srgbClr val="FFFFFF"/>
          </a:solid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800" smtClean="0">
              <a:solidFill>
                <a:prstClr val="black"/>
              </a:solidFill>
              <a:effectLst/>
            </a:endParaRPr>
          </a:p>
        </p:txBody>
      </p:sp>
      <p:sp>
        <p:nvSpPr>
          <p:cNvPr id="9" name="Rectangle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800">
              <a:solidFill>
                <a:prstClr val="black"/>
              </a:solidFill>
              <a:effectLst/>
            </a:endParaRPr>
          </a:p>
        </p:txBody>
      </p:sp>
      <p:sp>
        <p:nvSpPr>
          <p:cNvPr id="14" name="Date Placeholder 13"/>
          <p:cNvSpPr>
            <a:spLocks noGrp="1"/>
          </p:cNvSpPr>
          <p:nvPr>
            <p:ph type="dt" sz="half" idx="2"/>
          </p:nvPr>
        </p:nvSpPr>
        <p:spPr>
          <a:xfrm>
            <a:off x="5791200" y="6405563"/>
            <a:ext cx="3044825" cy="365125"/>
          </a:xfrm>
          <a:prstGeom prst="rect">
            <a:avLst/>
          </a:prstGeom>
        </p:spPr>
        <p:txBody>
          <a:bodyPr vert="horz"/>
          <a:lstStyle>
            <a:lvl1pPr algn="r" eaLnBrk="1" latinLnBrk="0" hangingPunct="1">
              <a:defRPr kumimoji="0" sz="1400">
                <a:solidFill>
                  <a:srgbClr val="FFFFFF"/>
                </a:solidFill>
                <a:effectLst/>
                <a:latin typeface="Arial" pitchFamily="34" charset="0"/>
              </a:defRPr>
            </a:lvl1pPr>
          </a:lstStyle>
          <a:p>
            <a:pPr>
              <a:defRPr/>
            </a:pPr>
            <a:endParaRPr lang="en-GB"/>
          </a:p>
        </p:txBody>
      </p:sp>
      <p:sp>
        <p:nvSpPr>
          <p:cNvPr id="3" name="Footer Placeholder 2"/>
          <p:cNvSpPr>
            <a:spLocks noGrp="1"/>
          </p:cNvSpPr>
          <p:nvPr>
            <p:ph type="ftr" sz="quarter" idx="3"/>
          </p:nvPr>
        </p:nvSpPr>
        <p:spPr>
          <a:xfrm>
            <a:off x="304800" y="6410325"/>
            <a:ext cx="3581400" cy="366713"/>
          </a:xfrm>
          <a:prstGeom prst="rect">
            <a:avLst/>
          </a:prstGeom>
        </p:spPr>
        <p:txBody>
          <a:bodyPr vert="horz"/>
          <a:lstStyle>
            <a:lvl1pPr algn="l" eaLnBrk="1" latinLnBrk="0" hangingPunct="1">
              <a:defRPr kumimoji="0" sz="1200">
                <a:solidFill>
                  <a:srgbClr val="FFFFFF"/>
                </a:solidFill>
                <a:effectLst/>
                <a:latin typeface="Arial" pitchFamily="34" charset="0"/>
              </a:defRPr>
            </a:lvl1pPr>
          </a:lstStyle>
          <a:p>
            <a:pPr>
              <a:defRPr/>
            </a:pPr>
            <a:endParaRPr lang="en-GB"/>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sz="1800" dirty="0">
              <a:solidFill>
                <a:prstClr val="black"/>
              </a:solidFill>
              <a:effectLst/>
            </a:endParaRPr>
          </a:p>
        </p:txBody>
      </p:sp>
      <p:sp>
        <p:nvSpPr>
          <p:cNvPr id="10" name="Straight Connector 9"/>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sz="1800">
              <a:solidFill>
                <a:prstClr val="black"/>
              </a:solidFill>
              <a:effectLst/>
            </a:endParaRPr>
          </a:p>
        </p:txBody>
      </p:sp>
      <p:sp>
        <p:nvSpPr>
          <p:cNvPr id="12" name="Oval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prstClr val="white"/>
              </a:solidFill>
              <a:effectLst/>
            </a:endParaRPr>
          </a:p>
        </p:txBody>
      </p:sp>
      <p:sp>
        <p:nvSpPr>
          <p:cNvPr id="15" name="Oval 14"/>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prstClr val="white"/>
              </a:solidFill>
              <a:effectLst/>
            </a:endParaRPr>
          </a:p>
        </p:txBody>
      </p:sp>
      <p:sp>
        <p:nvSpPr>
          <p:cNvPr id="23" name="Slide Number Placeholder 22"/>
          <p:cNvSpPr>
            <a:spLocks noGrp="1"/>
          </p:cNvSpPr>
          <p:nvPr>
            <p:ph type="sldNum" sz="quarter" idx="4"/>
          </p:nvPr>
        </p:nvSpPr>
        <p:spPr>
          <a:xfrm>
            <a:off x="4343400" y="1039813"/>
            <a:ext cx="457200" cy="441325"/>
          </a:xfrm>
          <a:prstGeom prst="rect">
            <a:avLst/>
          </a:prstGeom>
        </p:spPr>
        <p:txBody>
          <a:bodyPr vert="horz" lIns="45720" rIns="45720" anchor="ctr">
            <a:normAutofit/>
          </a:bodyPr>
          <a:lstStyle>
            <a:lvl1pPr algn="ctr" eaLnBrk="1" latinLnBrk="0" hangingPunct="1">
              <a:defRPr kumimoji="0" sz="1600">
                <a:solidFill>
                  <a:srgbClr val="8CADAE">
                    <a:shade val="75000"/>
                  </a:srgbClr>
                </a:solidFill>
                <a:effectLst/>
                <a:latin typeface="Arial" pitchFamily="34" charset="0"/>
              </a:defRPr>
            </a:lvl1pPr>
          </a:lstStyle>
          <a:p>
            <a:pPr>
              <a:defRPr/>
            </a:pPr>
            <a:fld id="{D3D81056-FA49-4ED9-AFBB-E1BFE96B5642}" type="slidenum">
              <a:rPr lang="en-GB"/>
              <a:pPr>
                <a:defRPr/>
              </a:pPr>
              <a:t>‹#›</a:t>
            </a:fld>
            <a:endParaRPr lang="en-GB"/>
          </a:p>
        </p:txBody>
      </p:sp>
      <p:sp>
        <p:nvSpPr>
          <p:cNvPr id="78862" name="Title Placeholder 21"/>
          <p:cNvSpPr>
            <a:spLocks noGrp="1"/>
          </p:cNvSpPr>
          <p:nvPr>
            <p:ph type="title"/>
          </p:nvPr>
        </p:nvSpPr>
        <p:spPr bwMode="auto">
          <a:xfrm>
            <a:off x="301625" y="228600"/>
            <a:ext cx="8534400" cy="75882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78863" name="Text Placeholder 12"/>
          <p:cNvSpPr>
            <a:spLocks noGrp="1"/>
          </p:cNvSpPr>
          <p:nvPr>
            <p:ph type="body" idx="1"/>
          </p:nvPr>
        </p:nvSpPr>
        <p:spPr bwMode="auto">
          <a:xfrm>
            <a:off x="301625" y="1524000"/>
            <a:ext cx="8534400" cy="4598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4202" r:id="rId1"/>
    <p:sldLayoutId id="2147484203" r:id="rId2"/>
    <p:sldLayoutId id="2147484204" r:id="rId3"/>
    <p:sldLayoutId id="2147484205" r:id="rId4"/>
    <p:sldLayoutId id="2147484206" r:id="rId5"/>
    <p:sldLayoutId id="2147484207" r:id="rId6"/>
    <p:sldLayoutId id="2147484208" r:id="rId7"/>
    <p:sldLayoutId id="2147484209" r:id="rId8"/>
    <p:sldLayoutId id="2147484210" r:id="rId9"/>
    <p:sldLayoutId id="2147484211" r:id="rId10"/>
    <p:sldLayoutId id="2147484212" r:id="rId11"/>
  </p:sldLayoutIdLst>
  <p:txStyles>
    <p:titleStyle>
      <a:lvl1pPr algn="ctr" rtl="0" eaLnBrk="1" fontAlgn="base" hangingPunct="1">
        <a:spcBef>
          <a:spcPct val="0"/>
        </a:spcBef>
        <a:spcAft>
          <a:spcPct val="0"/>
        </a:spcAft>
        <a:defRPr sz="3300" kern="1200">
          <a:solidFill>
            <a:srgbClr val="7B9899"/>
          </a:solidFill>
          <a:latin typeface="+mj-lt"/>
          <a:ea typeface="+mj-ea"/>
          <a:cs typeface="+mj-cs"/>
        </a:defRPr>
      </a:lvl1pPr>
      <a:lvl2pPr algn="ctr" rtl="0" eaLnBrk="1" fontAlgn="base" hangingPunct="1">
        <a:spcBef>
          <a:spcPct val="0"/>
        </a:spcBef>
        <a:spcAft>
          <a:spcPct val="0"/>
        </a:spcAft>
        <a:defRPr sz="3300">
          <a:solidFill>
            <a:srgbClr val="7B9899"/>
          </a:solidFill>
          <a:latin typeface="Georgia" pitchFamily="18" charset="0"/>
        </a:defRPr>
      </a:lvl2pPr>
      <a:lvl3pPr algn="ctr" rtl="0" eaLnBrk="1" fontAlgn="base" hangingPunct="1">
        <a:spcBef>
          <a:spcPct val="0"/>
        </a:spcBef>
        <a:spcAft>
          <a:spcPct val="0"/>
        </a:spcAft>
        <a:defRPr sz="3300">
          <a:solidFill>
            <a:srgbClr val="7B9899"/>
          </a:solidFill>
          <a:latin typeface="Georgia" pitchFamily="18" charset="0"/>
        </a:defRPr>
      </a:lvl3pPr>
      <a:lvl4pPr algn="ctr" rtl="0" eaLnBrk="1" fontAlgn="base" hangingPunct="1">
        <a:spcBef>
          <a:spcPct val="0"/>
        </a:spcBef>
        <a:spcAft>
          <a:spcPct val="0"/>
        </a:spcAft>
        <a:defRPr sz="3300">
          <a:solidFill>
            <a:srgbClr val="7B9899"/>
          </a:solidFill>
          <a:latin typeface="Georgia" pitchFamily="18" charset="0"/>
        </a:defRPr>
      </a:lvl4pPr>
      <a:lvl5pPr algn="ctr" rtl="0" eaLnBrk="1" fontAlgn="base" hangingPunct="1">
        <a:spcBef>
          <a:spcPct val="0"/>
        </a:spcBef>
        <a:spcAft>
          <a:spcPct val="0"/>
        </a:spcAft>
        <a:defRPr sz="3300">
          <a:solidFill>
            <a:srgbClr val="7B9899"/>
          </a:solidFill>
          <a:latin typeface="Georgia" pitchFamily="18" charset="0"/>
        </a:defRPr>
      </a:lvl5pPr>
      <a:lvl6pPr marL="457200" algn="ctr" rtl="0" eaLnBrk="1" fontAlgn="base" hangingPunct="1">
        <a:spcBef>
          <a:spcPct val="0"/>
        </a:spcBef>
        <a:spcAft>
          <a:spcPct val="0"/>
        </a:spcAft>
        <a:defRPr sz="3300">
          <a:solidFill>
            <a:srgbClr val="7B9899"/>
          </a:solidFill>
          <a:latin typeface="Georgia" pitchFamily="18" charset="0"/>
        </a:defRPr>
      </a:lvl6pPr>
      <a:lvl7pPr marL="914400" algn="ctr" rtl="0" eaLnBrk="1" fontAlgn="base" hangingPunct="1">
        <a:spcBef>
          <a:spcPct val="0"/>
        </a:spcBef>
        <a:spcAft>
          <a:spcPct val="0"/>
        </a:spcAft>
        <a:defRPr sz="3300">
          <a:solidFill>
            <a:srgbClr val="7B9899"/>
          </a:solidFill>
          <a:latin typeface="Georgia" pitchFamily="18" charset="0"/>
        </a:defRPr>
      </a:lvl7pPr>
      <a:lvl8pPr marL="1371600" algn="ctr" rtl="0" eaLnBrk="1" fontAlgn="base" hangingPunct="1">
        <a:spcBef>
          <a:spcPct val="0"/>
        </a:spcBef>
        <a:spcAft>
          <a:spcPct val="0"/>
        </a:spcAft>
        <a:defRPr sz="3300">
          <a:solidFill>
            <a:srgbClr val="7B9899"/>
          </a:solidFill>
          <a:latin typeface="Georgia" pitchFamily="18" charset="0"/>
        </a:defRPr>
      </a:lvl8pPr>
      <a:lvl9pPr marL="1828800" algn="ctr" rtl="0" eaLnBrk="1" fontAlgn="base" hangingPunct="1">
        <a:spcBef>
          <a:spcPct val="0"/>
        </a:spcBef>
        <a:spcAft>
          <a:spcPct val="0"/>
        </a:spcAft>
        <a:defRPr sz="3300">
          <a:solidFill>
            <a:srgbClr val="7B9899"/>
          </a:solidFill>
          <a:latin typeface="Georgia" pitchFamily="18" charset="0"/>
        </a:defRPr>
      </a:lvl9pPr>
    </p:titleStyle>
    <p:bodyStyle>
      <a:lvl1pPr marL="273050" indent="-273050" algn="l" rtl="0" eaLnBrk="1" fontAlgn="base" hangingPunct="1">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1" fontAlgn="base" hangingPunct="1">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1" fontAlgn="base" hangingPunct="1">
        <a:spcBef>
          <a:spcPct val="20000"/>
        </a:spcBef>
        <a:spcAft>
          <a:spcPct val="0"/>
        </a:spcAft>
        <a:buClr>
          <a:srgbClr val="8CADAE"/>
        </a:buClr>
        <a:buSzPct val="75000"/>
        <a:buFont typeface="Wingdings 2" pitchFamily="18" charset="2"/>
        <a:buChar char=""/>
        <a:defRPr sz="2000" kern="1200">
          <a:solidFill>
            <a:schemeClr val="tx1"/>
          </a:solidFill>
          <a:latin typeface="+mn-lt"/>
          <a:ea typeface="+mn-ea"/>
          <a:cs typeface="+mn-cs"/>
        </a:defRPr>
      </a:lvl3pPr>
      <a:lvl4pPr marL="1096963" indent="-228600" algn="l" rtl="0" eaLnBrk="1" fontAlgn="base" hangingPunct="1">
        <a:spcBef>
          <a:spcPct val="20000"/>
        </a:spcBef>
        <a:spcAft>
          <a:spcPct val="0"/>
        </a:spcAft>
        <a:buClr>
          <a:srgbClr val="8C7B70"/>
        </a:buClr>
        <a:buSzPct val="70000"/>
        <a:buFont typeface="Wingdings" pitchFamily="2" charset="2"/>
        <a:buChar char=""/>
        <a:defRPr sz="2000" kern="1200">
          <a:solidFill>
            <a:schemeClr val="tx2"/>
          </a:solidFill>
          <a:latin typeface="+mn-lt"/>
          <a:ea typeface="+mn-ea"/>
          <a:cs typeface="+mn-cs"/>
        </a:defRPr>
      </a:lvl4pPr>
      <a:lvl5pPr marL="1371600" indent="-228600" algn="l" rtl="0" eaLnBrk="1" fontAlgn="base" hangingPunct="1">
        <a:spcBef>
          <a:spcPct val="20000"/>
        </a:spcBef>
        <a:spcAft>
          <a:spcPct val="0"/>
        </a:spcAft>
        <a:buClr>
          <a:srgbClr val="8FB08C"/>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914"/>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sz="1800">
              <a:solidFill>
                <a:prstClr val="black"/>
              </a:solidFill>
              <a:effectLst/>
              <a:latin typeface="Segoe UI Light"/>
            </a:endParaRPr>
          </a:p>
        </p:txBody>
      </p:sp>
      <p:sp>
        <p:nvSpPr>
          <p:cNvPr id="79877" name="Text Placeholder 7"/>
          <p:cNvSpPr>
            <a:spLocks noGrp="1"/>
          </p:cNvSpPr>
          <p:nvPr>
            <p:ph type="body" idx="1"/>
          </p:nvPr>
        </p:nvSpPr>
        <p:spPr bwMode="auto">
          <a:xfrm>
            <a:off x="304800" y="1554163"/>
            <a:ext cx="86868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fontAlgn="auto" latinLnBrk="0" hangingPunct="1">
              <a:spcBef>
                <a:spcPts val="0"/>
              </a:spcBef>
              <a:spcAft>
                <a:spcPts val="0"/>
              </a:spcAft>
              <a:defRPr kumimoji="0" sz="1200" smtClean="0">
                <a:solidFill>
                  <a:srgbClr val="F0A22E">
                    <a:shade val="75000"/>
                  </a:srgbClr>
                </a:solidFill>
                <a:effectLst/>
                <a:latin typeface="Segoe UI Light"/>
              </a:defRPr>
            </a:lvl1pPr>
          </a:lstStyle>
          <a:p>
            <a:pPr>
              <a:defRPr/>
            </a:pPr>
            <a:fld id="{2D7B056B-CEED-4D6E-9436-6DAE7736F4B1}" type="datetimeFigureOut">
              <a:rPr lang="fr-FR"/>
              <a:pPr>
                <a:defRPr/>
              </a:pPr>
              <a:t>10/12/2016</a:t>
            </a:fld>
            <a:endParaRPr lang="fr-FR"/>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fontAlgn="auto" latinLnBrk="0" hangingPunct="1">
              <a:spcBef>
                <a:spcPts val="0"/>
              </a:spcBef>
              <a:spcAft>
                <a:spcPts val="0"/>
              </a:spcAft>
              <a:defRPr kumimoji="0" sz="1200">
                <a:solidFill>
                  <a:srgbClr val="F0A22E">
                    <a:shade val="75000"/>
                  </a:srgbClr>
                </a:solidFill>
                <a:effectLst/>
                <a:latin typeface="Segoe UI Light"/>
              </a:defRPr>
            </a:lvl1pPr>
          </a:lstStyle>
          <a:p>
            <a:pPr>
              <a:defRPr/>
            </a:pPr>
            <a:endParaRPr lang="fr-FR"/>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fontAlgn="auto" latinLnBrk="0" hangingPunct="1">
              <a:spcBef>
                <a:spcPts val="0"/>
              </a:spcBef>
              <a:spcAft>
                <a:spcPts val="0"/>
              </a:spcAft>
              <a:defRPr kumimoji="0" sz="1200" smtClean="0">
                <a:solidFill>
                  <a:srgbClr val="F0A22E">
                    <a:shade val="75000"/>
                  </a:srgbClr>
                </a:solidFill>
                <a:effectLst/>
                <a:latin typeface="Segoe UI Light"/>
              </a:defRPr>
            </a:lvl1pPr>
          </a:lstStyle>
          <a:p>
            <a:pPr>
              <a:defRPr/>
            </a:pPr>
            <a:fld id="{E9417D9C-F7D4-4BDC-ADC9-993C008E5501}" type="slidenum">
              <a:rPr lang="fr-FR"/>
              <a:pPr>
                <a:defRPr/>
              </a:pPr>
              <a:t>‹#›</a:t>
            </a:fld>
            <a:endParaRPr lang="fr-FR"/>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lang="en-US" smtClean="0"/>
              <a:t>Click to edit Master title style</a:t>
            </a:r>
            <a:endParaRPr lang="en-US"/>
          </a:p>
        </p:txBody>
      </p:sp>
      <p:sp>
        <p:nvSpPr>
          <p:cNvPr id="9" name="Straight Connector 8"/>
          <p:cNvSpPr>
            <a:spLocks noChangeShapeType="1"/>
          </p:cNvSpPr>
          <p:nvPr/>
        </p:nvSpPr>
        <p:spPr bwMode="auto">
          <a:xfrm>
            <a:off x="514350" y="1050914"/>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sz="1800">
              <a:solidFill>
                <a:prstClr val="black"/>
              </a:solidFill>
              <a:effectLst/>
              <a:latin typeface="Segoe UI Light"/>
            </a:endParaRPr>
          </a:p>
        </p:txBody>
      </p:sp>
      <p:sp>
        <p:nvSpPr>
          <p:cNvPr id="12" name="Straight Connector 11"/>
          <p:cNvSpPr>
            <a:spLocks noChangeShapeType="1"/>
          </p:cNvSpPr>
          <p:nvPr/>
        </p:nvSpPr>
        <p:spPr bwMode="auto">
          <a:xfrm>
            <a:off x="514350" y="10580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sz="1800">
              <a:solidFill>
                <a:prstClr val="black"/>
              </a:solidFill>
              <a:effectLst/>
              <a:latin typeface="Segoe UI Light"/>
            </a:endParaRPr>
          </a:p>
        </p:txBody>
      </p:sp>
    </p:spTree>
  </p:cSld>
  <p:clrMap bg1="dk1" tx1="lt1" bg2="dk2" tx2="lt2" accent1="accent1" accent2="accent2" accent3="accent3" accent4="accent4" accent5="accent5" accent6="accent6" hlink="hlink" folHlink="folHlink"/>
  <p:sldLayoutIdLst>
    <p:sldLayoutId id="2147484214" r:id="rId1"/>
    <p:sldLayoutId id="2147484215" r:id="rId2"/>
    <p:sldLayoutId id="2147484216" r:id="rId3"/>
    <p:sldLayoutId id="2147484217" r:id="rId4"/>
    <p:sldLayoutId id="2147484218" r:id="rId5"/>
    <p:sldLayoutId id="2147484219" r:id="rId6"/>
    <p:sldLayoutId id="2147484220" r:id="rId7"/>
    <p:sldLayoutId id="2147484221" r:id="rId8"/>
    <p:sldLayoutId id="2147484222" r:id="rId9"/>
    <p:sldLayoutId id="2147484223" r:id="rId10"/>
    <p:sldLayoutId id="2147484224" r:id="rId11"/>
    <p:sldLayoutId id="2147484225" r:id="rId12"/>
  </p:sldLayoutIdLst>
  <p:txStyles>
    <p:titleStyle>
      <a:lvl1pPr algn="l" rtl="0" eaLnBrk="1" fontAlgn="base" hangingPunct="1">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1" fontAlgn="base" hangingPunct="1">
        <a:spcBef>
          <a:spcPct val="0"/>
        </a:spcBef>
        <a:spcAft>
          <a:spcPct val="0"/>
        </a:spcAft>
        <a:defRPr sz="3600">
          <a:solidFill>
            <a:schemeClr val="tx2"/>
          </a:solidFill>
          <a:latin typeface="Segoe UI Light" pitchFamily="34" charset="0"/>
        </a:defRPr>
      </a:lvl2pPr>
      <a:lvl3pPr algn="l" rtl="0" eaLnBrk="1" fontAlgn="base" hangingPunct="1">
        <a:spcBef>
          <a:spcPct val="0"/>
        </a:spcBef>
        <a:spcAft>
          <a:spcPct val="0"/>
        </a:spcAft>
        <a:defRPr sz="3600">
          <a:solidFill>
            <a:schemeClr val="tx2"/>
          </a:solidFill>
          <a:latin typeface="Segoe UI Light" pitchFamily="34" charset="0"/>
        </a:defRPr>
      </a:lvl3pPr>
      <a:lvl4pPr algn="l" rtl="0" eaLnBrk="1" fontAlgn="base" hangingPunct="1">
        <a:spcBef>
          <a:spcPct val="0"/>
        </a:spcBef>
        <a:spcAft>
          <a:spcPct val="0"/>
        </a:spcAft>
        <a:defRPr sz="3600">
          <a:solidFill>
            <a:schemeClr val="tx2"/>
          </a:solidFill>
          <a:latin typeface="Segoe UI Light" pitchFamily="34" charset="0"/>
        </a:defRPr>
      </a:lvl4pPr>
      <a:lvl5pPr algn="l" rtl="0" eaLnBrk="1" fontAlgn="base" hangingPunct="1">
        <a:spcBef>
          <a:spcPct val="0"/>
        </a:spcBef>
        <a:spcAft>
          <a:spcPct val="0"/>
        </a:spcAft>
        <a:defRPr sz="3600">
          <a:solidFill>
            <a:schemeClr val="tx2"/>
          </a:solidFill>
          <a:latin typeface="Segoe UI Light" pitchFamily="34" charset="0"/>
        </a:defRPr>
      </a:lvl5pPr>
      <a:lvl6pPr marL="457200" algn="l" rtl="0" eaLnBrk="1" fontAlgn="base" hangingPunct="1">
        <a:spcBef>
          <a:spcPct val="0"/>
        </a:spcBef>
        <a:spcAft>
          <a:spcPct val="0"/>
        </a:spcAft>
        <a:defRPr sz="3600">
          <a:solidFill>
            <a:schemeClr val="tx2"/>
          </a:solidFill>
          <a:latin typeface="Segoe UI Light" pitchFamily="34" charset="0"/>
        </a:defRPr>
      </a:lvl6pPr>
      <a:lvl7pPr marL="914400" algn="l" rtl="0" eaLnBrk="1" fontAlgn="base" hangingPunct="1">
        <a:spcBef>
          <a:spcPct val="0"/>
        </a:spcBef>
        <a:spcAft>
          <a:spcPct val="0"/>
        </a:spcAft>
        <a:defRPr sz="3600">
          <a:solidFill>
            <a:schemeClr val="tx2"/>
          </a:solidFill>
          <a:latin typeface="Segoe UI Light" pitchFamily="34" charset="0"/>
        </a:defRPr>
      </a:lvl7pPr>
      <a:lvl8pPr marL="1371600" algn="l" rtl="0" eaLnBrk="1" fontAlgn="base" hangingPunct="1">
        <a:spcBef>
          <a:spcPct val="0"/>
        </a:spcBef>
        <a:spcAft>
          <a:spcPct val="0"/>
        </a:spcAft>
        <a:defRPr sz="3600">
          <a:solidFill>
            <a:schemeClr val="tx2"/>
          </a:solidFill>
          <a:latin typeface="Segoe UI Light" pitchFamily="34" charset="0"/>
        </a:defRPr>
      </a:lvl8pPr>
      <a:lvl9pPr marL="1828800" algn="l" rtl="0" eaLnBrk="1" fontAlgn="base" hangingPunct="1">
        <a:spcBef>
          <a:spcPct val="0"/>
        </a:spcBef>
        <a:spcAft>
          <a:spcPct val="0"/>
        </a:spcAft>
        <a:defRPr sz="3600">
          <a:solidFill>
            <a:schemeClr val="tx2"/>
          </a:solidFill>
          <a:latin typeface="Segoe UI Light" pitchFamily="34" charset="0"/>
        </a:defRPr>
      </a:lvl9pPr>
    </p:titleStyle>
    <p:bodyStyle>
      <a:lvl1pPr marL="342900" indent="-342900" algn="l" rtl="0" eaLnBrk="1" fontAlgn="base" hangingPunct="1">
        <a:spcBef>
          <a:spcPct val="20000"/>
        </a:spcBef>
        <a:spcAft>
          <a:spcPct val="0"/>
        </a:spcAft>
        <a:buClr>
          <a:schemeClr val="accent1"/>
        </a:buClr>
        <a:buSzPct val="70000"/>
        <a:buFont typeface="Wingdings 2" pitchFamily="18" charset="2"/>
        <a:buChar char=""/>
        <a:defRPr sz="3200" kern="1200">
          <a:solidFill>
            <a:schemeClr val="tx2"/>
          </a:solidFill>
          <a:latin typeface="+mn-lt"/>
          <a:ea typeface="+mn-ea"/>
          <a:cs typeface="+mn-cs"/>
        </a:defRPr>
      </a:lvl1pPr>
      <a:lvl2pPr marL="742950" indent="-285750" algn="l" rtl="0" eaLnBrk="1" fontAlgn="base" hangingPunct="1">
        <a:spcBef>
          <a:spcPct val="20000"/>
        </a:spcBef>
        <a:spcAft>
          <a:spcPct val="0"/>
        </a:spcAft>
        <a:buClr>
          <a:schemeClr val="accent1"/>
        </a:buClr>
        <a:buSzPct val="70000"/>
        <a:buFont typeface="Wingdings 2" pitchFamily="18" charset="2"/>
        <a:buChar char=""/>
        <a:defRPr sz="2800" kern="1200">
          <a:solidFill>
            <a:schemeClr val="tx2"/>
          </a:solidFill>
          <a:latin typeface="+mn-lt"/>
          <a:ea typeface="+mn-ea"/>
          <a:cs typeface="+mn-cs"/>
        </a:defRPr>
      </a:lvl2pPr>
      <a:lvl3pPr marL="1143000" indent="-228600" algn="l" rtl="0" eaLnBrk="1" fontAlgn="base" hangingPunct="1">
        <a:spcBef>
          <a:spcPct val="20000"/>
        </a:spcBef>
        <a:spcAft>
          <a:spcPct val="0"/>
        </a:spcAft>
        <a:buClr>
          <a:schemeClr val="accent1"/>
        </a:buClr>
        <a:buSzPct val="70000"/>
        <a:buFont typeface="Wingdings 2" pitchFamily="18" charset="2"/>
        <a:buChar char=""/>
        <a:defRPr sz="2400" kern="1200">
          <a:solidFill>
            <a:schemeClr val="tx2"/>
          </a:solidFill>
          <a:latin typeface="+mn-lt"/>
          <a:ea typeface="+mn-ea"/>
          <a:cs typeface="+mn-cs"/>
        </a:defRPr>
      </a:lvl3pPr>
      <a:lvl4pPr marL="1600200" indent="-228600" algn="l" rtl="0" eaLnBrk="1" fontAlgn="base" hangingPunct="1">
        <a:spcBef>
          <a:spcPct val="20000"/>
        </a:spcBef>
        <a:spcAft>
          <a:spcPct val="0"/>
        </a:spcAft>
        <a:buClr>
          <a:schemeClr val="accent1"/>
        </a:buClr>
        <a:buSzPct val="70000"/>
        <a:buFont typeface="Wingdings 2" pitchFamily="18" charset="2"/>
        <a:buChar char=""/>
        <a:defRPr sz="2000" kern="1200">
          <a:solidFill>
            <a:schemeClr val="tx2"/>
          </a:solidFill>
          <a:latin typeface="+mn-lt"/>
          <a:ea typeface="+mn-ea"/>
          <a:cs typeface="+mn-cs"/>
        </a:defRPr>
      </a:lvl4pPr>
      <a:lvl5pPr marL="2057400" indent="-228600" algn="l" rtl="0" eaLnBrk="1" fontAlgn="base" hangingPunct="1">
        <a:spcBef>
          <a:spcPct val="20000"/>
        </a:spcBef>
        <a:spcAft>
          <a:spcPct val="0"/>
        </a:spcAft>
        <a:buClr>
          <a:schemeClr val="accent1"/>
        </a:buClr>
        <a:buSzPct val="60000"/>
        <a:buFont typeface="Wingdings 2" pitchFamily="18" charset="2"/>
        <a:buChar char=""/>
        <a:defRPr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181847"/>
            </a:gs>
            <a:gs pos="100000">
              <a:schemeClr val="accent2"/>
            </a:gs>
          </a:gsLst>
          <a:lin ang="2700000" scaled="1"/>
        </a:gra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8089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266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smtClean="0">
                <a:solidFill>
                  <a:srgbClr val="000000"/>
                </a:solidFill>
                <a:effectLst/>
                <a:latin typeface="Arial"/>
              </a:defRPr>
            </a:lvl1pPr>
          </a:lstStyle>
          <a:p>
            <a:pPr>
              <a:defRPr/>
            </a:pPr>
            <a:endParaRPr lang="en-GB"/>
          </a:p>
        </p:txBody>
      </p:sp>
      <p:sp>
        <p:nvSpPr>
          <p:cNvPr id="266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smtClean="0">
                <a:solidFill>
                  <a:srgbClr val="000000"/>
                </a:solidFill>
                <a:effectLst/>
                <a:latin typeface="Arial"/>
              </a:defRPr>
            </a:lvl1pPr>
          </a:lstStyle>
          <a:p>
            <a:pPr>
              <a:defRPr/>
            </a:pPr>
            <a:endParaRPr lang="en-GB"/>
          </a:p>
        </p:txBody>
      </p:sp>
      <p:sp>
        <p:nvSpPr>
          <p:cNvPr id="266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smtClean="0">
                <a:solidFill>
                  <a:srgbClr val="000000"/>
                </a:solidFill>
                <a:effectLst/>
                <a:latin typeface="Arial"/>
              </a:defRPr>
            </a:lvl1pPr>
          </a:lstStyle>
          <a:p>
            <a:pPr>
              <a:defRPr/>
            </a:pPr>
            <a:fld id="{39966EDF-7048-4D4A-A0BE-FADD12A67FC3}"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4227" r:id="rId1"/>
    <p:sldLayoutId id="2147484228" r:id="rId2"/>
    <p:sldLayoutId id="2147484229" r:id="rId3"/>
    <p:sldLayoutId id="2147484230" r:id="rId4"/>
    <p:sldLayoutId id="2147484231" r:id="rId5"/>
    <p:sldLayoutId id="2147484232" r:id="rId6"/>
    <p:sldLayoutId id="2147484233" r:id="rId7"/>
    <p:sldLayoutId id="2147484234" r:id="rId8"/>
    <p:sldLayoutId id="2147484235" r:id="rId9"/>
    <p:sldLayoutId id="2147484236" r:id="rId10"/>
    <p:sldLayoutId id="2147484237" r:id="rId11"/>
    <p:sldLayoutId id="2147484238" r:id="rId12"/>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pitchFamily="34" charset="0"/>
        </a:defRPr>
      </a:lvl2pPr>
      <a:lvl3pPr algn="ctr" rtl="0" eaLnBrk="1" fontAlgn="base" hangingPunct="1">
        <a:spcBef>
          <a:spcPct val="0"/>
        </a:spcBef>
        <a:spcAft>
          <a:spcPct val="0"/>
        </a:spcAft>
        <a:defRPr sz="4400">
          <a:solidFill>
            <a:schemeClr val="tx2"/>
          </a:solidFill>
          <a:latin typeface="Arial" pitchFamily="34" charset="0"/>
        </a:defRPr>
      </a:lvl3pPr>
      <a:lvl4pPr algn="ctr" rtl="0" eaLnBrk="1" fontAlgn="base" hangingPunct="1">
        <a:spcBef>
          <a:spcPct val="0"/>
        </a:spcBef>
        <a:spcAft>
          <a:spcPct val="0"/>
        </a:spcAft>
        <a:defRPr sz="4400">
          <a:solidFill>
            <a:schemeClr val="tx2"/>
          </a:solidFill>
          <a:latin typeface="Arial" pitchFamily="34" charset="0"/>
        </a:defRPr>
      </a:lvl4pPr>
      <a:lvl5pPr algn="ctr" rtl="0" eaLnBrk="1" fontAlgn="base" hangingPunct="1">
        <a:spcBef>
          <a:spcPct val="0"/>
        </a:spcBef>
        <a:spcAft>
          <a:spcPct val="0"/>
        </a:spcAft>
        <a:defRPr sz="4400">
          <a:solidFill>
            <a:schemeClr val="tx2"/>
          </a:solidFill>
          <a:latin typeface="Arial" pitchFamily="34" charset="0"/>
        </a:defRPr>
      </a:lvl5pPr>
      <a:lvl6pPr marL="457200" algn="ctr" rtl="0" eaLnBrk="1" fontAlgn="base" hangingPunct="1">
        <a:spcBef>
          <a:spcPct val="0"/>
        </a:spcBef>
        <a:spcAft>
          <a:spcPct val="0"/>
        </a:spcAft>
        <a:defRPr sz="4400">
          <a:solidFill>
            <a:schemeClr val="tx2"/>
          </a:solidFill>
          <a:latin typeface="Arial" pitchFamily="34" charset="0"/>
        </a:defRPr>
      </a:lvl6pPr>
      <a:lvl7pPr marL="914400" algn="ctr" rtl="0" eaLnBrk="1" fontAlgn="base" hangingPunct="1">
        <a:spcBef>
          <a:spcPct val="0"/>
        </a:spcBef>
        <a:spcAft>
          <a:spcPct val="0"/>
        </a:spcAft>
        <a:defRPr sz="4400">
          <a:solidFill>
            <a:schemeClr val="tx2"/>
          </a:solidFill>
          <a:latin typeface="Arial" pitchFamily="34" charset="0"/>
        </a:defRPr>
      </a:lvl7pPr>
      <a:lvl8pPr marL="1371600" algn="ctr" rtl="0" eaLnBrk="1" fontAlgn="base" hangingPunct="1">
        <a:spcBef>
          <a:spcPct val="0"/>
        </a:spcBef>
        <a:spcAft>
          <a:spcPct val="0"/>
        </a:spcAft>
        <a:defRPr sz="4400">
          <a:solidFill>
            <a:schemeClr val="tx2"/>
          </a:solidFill>
          <a:latin typeface="Arial" pitchFamily="34" charset="0"/>
        </a:defRPr>
      </a:lvl8pPr>
      <a:lvl9pPr marL="1828800" algn="ctr" rtl="0" eaLnBrk="1" fontAlgn="base" hangingPunct="1">
        <a:spcBef>
          <a:spcPct val="0"/>
        </a:spcBef>
        <a:spcAft>
          <a:spcPct val="0"/>
        </a:spcAft>
        <a:defRPr sz="4400">
          <a:solidFill>
            <a:schemeClr val="tx2"/>
          </a:solidFill>
          <a:latin typeface="Arial"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rgbClr val="000066"/>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8192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1564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defRPr sz="1400" smtClean="0">
                <a:solidFill>
                  <a:srgbClr val="000000"/>
                </a:solidFill>
                <a:effectLst/>
                <a:latin typeface="Arial"/>
              </a:defRPr>
            </a:lvl1pPr>
          </a:lstStyle>
          <a:p>
            <a:pPr>
              <a:defRPr/>
            </a:pPr>
            <a:endParaRPr lang="en-GB"/>
          </a:p>
        </p:txBody>
      </p:sp>
      <p:sp>
        <p:nvSpPr>
          <p:cNvPr id="41564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smtClean="0">
                <a:solidFill>
                  <a:srgbClr val="000000"/>
                </a:solidFill>
                <a:effectLst/>
                <a:latin typeface="Arial"/>
              </a:defRPr>
            </a:lvl1pPr>
          </a:lstStyle>
          <a:p>
            <a:pPr>
              <a:defRPr/>
            </a:pPr>
            <a:endParaRPr lang="en-GB"/>
          </a:p>
        </p:txBody>
      </p:sp>
      <p:sp>
        <p:nvSpPr>
          <p:cNvPr id="41564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smtClean="0">
                <a:solidFill>
                  <a:srgbClr val="000000"/>
                </a:solidFill>
                <a:effectLst/>
                <a:latin typeface="Arial"/>
              </a:defRPr>
            </a:lvl1pPr>
          </a:lstStyle>
          <a:p>
            <a:pPr>
              <a:defRPr/>
            </a:pPr>
            <a:fld id="{9FBB8269-3BE3-4C81-A25C-DDC804222DA5}"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4240" r:id="rId1"/>
    <p:sldLayoutId id="2147484241" r:id="rId2"/>
    <p:sldLayoutId id="2147484242" r:id="rId3"/>
    <p:sldLayoutId id="2147484243" r:id="rId4"/>
    <p:sldLayoutId id="2147484244" r:id="rId5"/>
    <p:sldLayoutId id="2147484245" r:id="rId6"/>
    <p:sldLayoutId id="2147484246" r:id="rId7"/>
    <p:sldLayoutId id="2147484247" r:id="rId8"/>
    <p:sldLayoutId id="2147484248" r:id="rId9"/>
    <p:sldLayoutId id="2147484249" r:id="rId10"/>
    <p:sldLayoutId id="2147484250" r:id="rId11"/>
  </p:sldLayoutIdLst>
  <p:hf hdr="0" ftr="0" dt="0"/>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pitchFamily="34" charset="0"/>
        </a:defRPr>
      </a:lvl2pPr>
      <a:lvl3pPr algn="ctr" rtl="0" eaLnBrk="1" fontAlgn="base" hangingPunct="1">
        <a:spcBef>
          <a:spcPct val="0"/>
        </a:spcBef>
        <a:spcAft>
          <a:spcPct val="0"/>
        </a:spcAft>
        <a:defRPr sz="4400">
          <a:solidFill>
            <a:schemeClr val="tx2"/>
          </a:solidFill>
          <a:latin typeface="Arial" pitchFamily="34" charset="0"/>
        </a:defRPr>
      </a:lvl3pPr>
      <a:lvl4pPr algn="ctr" rtl="0" eaLnBrk="1" fontAlgn="base" hangingPunct="1">
        <a:spcBef>
          <a:spcPct val="0"/>
        </a:spcBef>
        <a:spcAft>
          <a:spcPct val="0"/>
        </a:spcAft>
        <a:defRPr sz="4400">
          <a:solidFill>
            <a:schemeClr val="tx2"/>
          </a:solidFill>
          <a:latin typeface="Arial" pitchFamily="34" charset="0"/>
        </a:defRPr>
      </a:lvl4pPr>
      <a:lvl5pPr algn="ctr" rtl="0" eaLnBrk="1" fontAlgn="base" hangingPunct="1">
        <a:spcBef>
          <a:spcPct val="0"/>
        </a:spcBef>
        <a:spcAft>
          <a:spcPct val="0"/>
        </a:spcAft>
        <a:defRPr sz="4400">
          <a:solidFill>
            <a:schemeClr val="tx2"/>
          </a:solidFill>
          <a:latin typeface="Arial" pitchFamily="34" charset="0"/>
        </a:defRPr>
      </a:lvl5pPr>
      <a:lvl6pPr marL="457200" algn="ctr" rtl="0" eaLnBrk="1" fontAlgn="base" hangingPunct="1">
        <a:spcBef>
          <a:spcPct val="0"/>
        </a:spcBef>
        <a:spcAft>
          <a:spcPct val="0"/>
        </a:spcAft>
        <a:defRPr sz="4400">
          <a:solidFill>
            <a:schemeClr val="tx2"/>
          </a:solidFill>
          <a:latin typeface="Arial" pitchFamily="34" charset="0"/>
        </a:defRPr>
      </a:lvl6pPr>
      <a:lvl7pPr marL="914400" algn="ctr" rtl="0" eaLnBrk="1" fontAlgn="base" hangingPunct="1">
        <a:spcBef>
          <a:spcPct val="0"/>
        </a:spcBef>
        <a:spcAft>
          <a:spcPct val="0"/>
        </a:spcAft>
        <a:defRPr sz="4400">
          <a:solidFill>
            <a:schemeClr val="tx2"/>
          </a:solidFill>
          <a:latin typeface="Arial" pitchFamily="34" charset="0"/>
        </a:defRPr>
      </a:lvl7pPr>
      <a:lvl8pPr marL="1371600" algn="ctr" rtl="0" eaLnBrk="1" fontAlgn="base" hangingPunct="1">
        <a:spcBef>
          <a:spcPct val="0"/>
        </a:spcBef>
        <a:spcAft>
          <a:spcPct val="0"/>
        </a:spcAft>
        <a:defRPr sz="4400">
          <a:solidFill>
            <a:schemeClr val="tx2"/>
          </a:solidFill>
          <a:latin typeface="Arial" pitchFamily="34" charset="0"/>
        </a:defRPr>
      </a:lvl8pPr>
      <a:lvl9pPr marL="1828800" algn="ctr" rtl="0" eaLnBrk="1" fontAlgn="base" hangingPunct="1">
        <a:spcBef>
          <a:spcPct val="0"/>
        </a:spcBef>
        <a:spcAft>
          <a:spcPct val="0"/>
        </a:spcAft>
        <a:defRPr sz="4400">
          <a:solidFill>
            <a:schemeClr val="tx2"/>
          </a:solidFill>
          <a:latin typeface="Arial"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0013"/>
            </a:gs>
            <a:gs pos="100000">
              <a:srgbClr val="00007E"/>
            </a:gs>
          </a:gsLst>
          <a:lin ang="5400000" scaled="1"/>
        </a:gra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bwMode="auto">
          <a:xfrm>
            <a:off x="685800" y="609600"/>
            <a:ext cx="7772400" cy="1143000"/>
          </a:xfrm>
          <a:prstGeom prst="rect">
            <a:avLst/>
          </a:prstGeom>
          <a:noFill/>
          <a:ln w="12700">
            <a:noFill/>
            <a:miter lim="800000"/>
            <a:headEnd/>
            <a:tailEnd/>
          </a:ln>
        </p:spPr>
        <p:txBody>
          <a:bodyPr vert="horz" wrap="square" lIns="79375" tIns="39688" rIns="79375" bIns="39688" numCol="1" anchor="ctr" anchorCtr="0" compatLnSpc="1">
            <a:prstTxWarp prst="textNoShape">
              <a:avLst/>
            </a:prstTxWarp>
          </a:bodyPr>
          <a:lstStyle/>
          <a:p>
            <a:pPr lvl="0"/>
            <a:r>
              <a:rPr lang="en-US" altLang="en-US" smtClean="0"/>
              <a:t>Click to edit Master title style</a:t>
            </a:r>
          </a:p>
        </p:txBody>
      </p:sp>
      <p:sp>
        <p:nvSpPr>
          <p:cNvPr id="82947" name="Rectangle 3"/>
          <p:cNvSpPr>
            <a:spLocks noGrp="1" noChangeArrowheads="1"/>
          </p:cNvSpPr>
          <p:nvPr>
            <p:ph type="body" idx="1"/>
          </p:nvPr>
        </p:nvSpPr>
        <p:spPr bwMode="auto">
          <a:xfrm>
            <a:off x="685800" y="1981200"/>
            <a:ext cx="7772400" cy="4114800"/>
          </a:xfrm>
          <a:prstGeom prst="rect">
            <a:avLst/>
          </a:prstGeom>
          <a:noFill/>
          <a:ln w="12700">
            <a:noFill/>
            <a:miter lim="800000"/>
            <a:headEnd/>
            <a:tailEnd/>
          </a:ln>
        </p:spPr>
        <p:txBody>
          <a:bodyPr vert="horz" wrap="square" lIns="79375" tIns="39688" rIns="79375" bIns="3968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4252" r:id="rId1"/>
    <p:sldLayoutId id="2147484253" r:id="rId2"/>
    <p:sldLayoutId id="2147484254" r:id="rId3"/>
    <p:sldLayoutId id="2147484255" r:id="rId4"/>
    <p:sldLayoutId id="2147484256" r:id="rId5"/>
    <p:sldLayoutId id="2147484257" r:id="rId6"/>
    <p:sldLayoutId id="2147484258" r:id="rId7"/>
    <p:sldLayoutId id="2147484259" r:id="rId8"/>
    <p:sldLayoutId id="2147484260" r:id="rId9"/>
    <p:sldLayoutId id="2147484261" r:id="rId10"/>
    <p:sldLayoutId id="2147484262" r:id="rId11"/>
    <p:sldLayoutId id="2147484263" r:id="rId12"/>
  </p:sldLayoutIdLst>
  <p:transition/>
  <p:txStyles>
    <p:titleStyle>
      <a:lvl1pPr algn="ctr" defTabSz="793750" rtl="0" eaLnBrk="1" fontAlgn="base" hangingPunct="1">
        <a:spcBef>
          <a:spcPct val="0"/>
        </a:spcBef>
        <a:spcAft>
          <a:spcPct val="0"/>
        </a:spcAft>
        <a:defRPr sz="3800" b="1">
          <a:solidFill>
            <a:srgbClr val="FFFF00"/>
          </a:solidFill>
          <a:latin typeface="+mj-lt"/>
          <a:ea typeface="+mj-ea"/>
          <a:cs typeface="+mj-cs"/>
        </a:defRPr>
      </a:lvl1pPr>
      <a:lvl2pPr algn="ctr" defTabSz="793750" rtl="0" eaLnBrk="1" fontAlgn="base" hangingPunct="1">
        <a:spcBef>
          <a:spcPct val="0"/>
        </a:spcBef>
        <a:spcAft>
          <a:spcPct val="0"/>
        </a:spcAft>
        <a:defRPr sz="3800" b="1">
          <a:solidFill>
            <a:srgbClr val="FFFF00"/>
          </a:solidFill>
          <a:latin typeface="Times New Roman" pitchFamily="18" charset="0"/>
        </a:defRPr>
      </a:lvl2pPr>
      <a:lvl3pPr algn="ctr" defTabSz="793750" rtl="0" eaLnBrk="1" fontAlgn="base" hangingPunct="1">
        <a:spcBef>
          <a:spcPct val="0"/>
        </a:spcBef>
        <a:spcAft>
          <a:spcPct val="0"/>
        </a:spcAft>
        <a:defRPr sz="3800" b="1">
          <a:solidFill>
            <a:srgbClr val="FFFF00"/>
          </a:solidFill>
          <a:latin typeface="Times New Roman" pitchFamily="18" charset="0"/>
        </a:defRPr>
      </a:lvl3pPr>
      <a:lvl4pPr algn="ctr" defTabSz="793750" rtl="0" eaLnBrk="1" fontAlgn="base" hangingPunct="1">
        <a:spcBef>
          <a:spcPct val="0"/>
        </a:spcBef>
        <a:spcAft>
          <a:spcPct val="0"/>
        </a:spcAft>
        <a:defRPr sz="3800" b="1">
          <a:solidFill>
            <a:srgbClr val="FFFF00"/>
          </a:solidFill>
          <a:latin typeface="Times New Roman" pitchFamily="18" charset="0"/>
        </a:defRPr>
      </a:lvl4pPr>
      <a:lvl5pPr algn="ctr" defTabSz="793750" rtl="0" eaLnBrk="1" fontAlgn="base" hangingPunct="1">
        <a:spcBef>
          <a:spcPct val="0"/>
        </a:spcBef>
        <a:spcAft>
          <a:spcPct val="0"/>
        </a:spcAft>
        <a:defRPr sz="3800" b="1">
          <a:solidFill>
            <a:srgbClr val="FFFF00"/>
          </a:solidFill>
          <a:latin typeface="Times New Roman" pitchFamily="18" charset="0"/>
        </a:defRPr>
      </a:lvl5pPr>
      <a:lvl6pPr marL="457200" algn="ctr" defTabSz="793750" rtl="0" eaLnBrk="1" fontAlgn="base" hangingPunct="1">
        <a:spcBef>
          <a:spcPct val="0"/>
        </a:spcBef>
        <a:spcAft>
          <a:spcPct val="0"/>
        </a:spcAft>
        <a:defRPr sz="3800" b="1">
          <a:solidFill>
            <a:srgbClr val="FFFF00"/>
          </a:solidFill>
          <a:latin typeface="Times New Roman" pitchFamily="18" charset="0"/>
        </a:defRPr>
      </a:lvl6pPr>
      <a:lvl7pPr marL="914400" algn="ctr" defTabSz="793750" rtl="0" eaLnBrk="1" fontAlgn="base" hangingPunct="1">
        <a:spcBef>
          <a:spcPct val="0"/>
        </a:spcBef>
        <a:spcAft>
          <a:spcPct val="0"/>
        </a:spcAft>
        <a:defRPr sz="3800" b="1">
          <a:solidFill>
            <a:srgbClr val="FFFF00"/>
          </a:solidFill>
          <a:latin typeface="Times New Roman" pitchFamily="18" charset="0"/>
        </a:defRPr>
      </a:lvl7pPr>
      <a:lvl8pPr marL="1371600" algn="ctr" defTabSz="793750" rtl="0" eaLnBrk="1" fontAlgn="base" hangingPunct="1">
        <a:spcBef>
          <a:spcPct val="0"/>
        </a:spcBef>
        <a:spcAft>
          <a:spcPct val="0"/>
        </a:spcAft>
        <a:defRPr sz="3800" b="1">
          <a:solidFill>
            <a:srgbClr val="FFFF00"/>
          </a:solidFill>
          <a:latin typeface="Times New Roman" pitchFamily="18" charset="0"/>
        </a:defRPr>
      </a:lvl8pPr>
      <a:lvl9pPr marL="1828800" algn="ctr" defTabSz="793750" rtl="0" eaLnBrk="1" fontAlgn="base" hangingPunct="1">
        <a:spcBef>
          <a:spcPct val="0"/>
        </a:spcBef>
        <a:spcAft>
          <a:spcPct val="0"/>
        </a:spcAft>
        <a:defRPr sz="3800" b="1">
          <a:solidFill>
            <a:srgbClr val="FFFF00"/>
          </a:solidFill>
          <a:latin typeface="Times New Roman" pitchFamily="18" charset="0"/>
        </a:defRPr>
      </a:lvl9pPr>
    </p:titleStyle>
    <p:bodyStyle>
      <a:lvl1pPr marL="298450" indent="-298450" algn="l" defTabSz="793750" rtl="0" eaLnBrk="1" fontAlgn="base" hangingPunct="1">
        <a:spcBef>
          <a:spcPct val="20000"/>
        </a:spcBef>
        <a:spcAft>
          <a:spcPct val="0"/>
        </a:spcAft>
        <a:buSzPct val="100000"/>
        <a:buChar char="•"/>
        <a:defRPr sz="2800" b="1">
          <a:solidFill>
            <a:schemeClr val="bg1"/>
          </a:solidFill>
          <a:latin typeface="+mn-lt"/>
          <a:ea typeface="+mn-ea"/>
          <a:cs typeface="+mn-cs"/>
        </a:defRPr>
      </a:lvl1pPr>
      <a:lvl2pPr marL="644525" indent="-231775" algn="l" defTabSz="793750" rtl="0" eaLnBrk="1" fontAlgn="base" hangingPunct="1">
        <a:spcBef>
          <a:spcPct val="20000"/>
        </a:spcBef>
        <a:spcAft>
          <a:spcPct val="0"/>
        </a:spcAft>
        <a:buSzPct val="100000"/>
        <a:buChar char="–"/>
        <a:defRPr sz="2400" b="1">
          <a:solidFill>
            <a:schemeClr val="bg1"/>
          </a:solidFill>
          <a:latin typeface="+mn-lt"/>
        </a:defRPr>
      </a:lvl2pPr>
      <a:lvl3pPr marL="990600" indent="-196850" algn="l" defTabSz="793750" rtl="0" eaLnBrk="1" fontAlgn="base" hangingPunct="1">
        <a:spcBef>
          <a:spcPct val="20000"/>
        </a:spcBef>
        <a:spcAft>
          <a:spcPct val="0"/>
        </a:spcAft>
        <a:buSzPct val="100000"/>
        <a:buChar char="•"/>
        <a:defRPr sz="2100" b="1">
          <a:solidFill>
            <a:schemeClr val="bg1"/>
          </a:solidFill>
          <a:latin typeface="+mn-lt"/>
        </a:defRPr>
      </a:lvl3pPr>
      <a:lvl4pPr marL="1387475" indent="-198438" algn="l" defTabSz="793750" rtl="0" eaLnBrk="1" fontAlgn="base" hangingPunct="1">
        <a:spcBef>
          <a:spcPct val="20000"/>
        </a:spcBef>
        <a:spcAft>
          <a:spcPct val="0"/>
        </a:spcAft>
        <a:buSzPct val="100000"/>
        <a:buChar char="–"/>
        <a:defRPr sz="1700" b="1">
          <a:solidFill>
            <a:schemeClr val="bg1"/>
          </a:solidFill>
          <a:latin typeface="+mn-lt"/>
        </a:defRPr>
      </a:lvl4pPr>
      <a:lvl5pPr marL="1784350" indent="-198438" algn="l" defTabSz="793750" rtl="0" eaLnBrk="1" fontAlgn="base" hangingPunct="1">
        <a:spcBef>
          <a:spcPct val="20000"/>
        </a:spcBef>
        <a:spcAft>
          <a:spcPct val="0"/>
        </a:spcAft>
        <a:buSzPct val="100000"/>
        <a:buChar char="•"/>
        <a:defRPr sz="1700" b="1">
          <a:solidFill>
            <a:schemeClr val="bg1"/>
          </a:solidFill>
          <a:latin typeface="+mn-lt"/>
        </a:defRPr>
      </a:lvl5pPr>
      <a:lvl6pPr marL="2241550" indent="-198438" algn="l" defTabSz="793750" rtl="0" eaLnBrk="1" fontAlgn="base" hangingPunct="1">
        <a:spcBef>
          <a:spcPct val="20000"/>
        </a:spcBef>
        <a:spcAft>
          <a:spcPct val="0"/>
        </a:spcAft>
        <a:buSzPct val="100000"/>
        <a:buChar char="•"/>
        <a:defRPr sz="1700" b="1">
          <a:solidFill>
            <a:schemeClr val="bg1"/>
          </a:solidFill>
          <a:latin typeface="+mn-lt"/>
        </a:defRPr>
      </a:lvl6pPr>
      <a:lvl7pPr marL="2698750" indent="-198438" algn="l" defTabSz="793750" rtl="0" eaLnBrk="1" fontAlgn="base" hangingPunct="1">
        <a:spcBef>
          <a:spcPct val="20000"/>
        </a:spcBef>
        <a:spcAft>
          <a:spcPct val="0"/>
        </a:spcAft>
        <a:buSzPct val="100000"/>
        <a:buChar char="•"/>
        <a:defRPr sz="1700" b="1">
          <a:solidFill>
            <a:schemeClr val="bg1"/>
          </a:solidFill>
          <a:latin typeface="+mn-lt"/>
        </a:defRPr>
      </a:lvl7pPr>
      <a:lvl8pPr marL="3155950" indent="-198438" algn="l" defTabSz="793750" rtl="0" eaLnBrk="1" fontAlgn="base" hangingPunct="1">
        <a:spcBef>
          <a:spcPct val="20000"/>
        </a:spcBef>
        <a:spcAft>
          <a:spcPct val="0"/>
        </a:spcAft>
        <a:buSzPct val="100000"/>
        <a:buChar char="•"/>
        <a:defRPr sz="1700" b="1">
          <a:solidFill>
            <a:schemeClr val="bg1"/>
          </a:solidFill>
          <a:latin typeface="+mn-lt"/>
        </a:defRPr>
      </a:lvl8pPr>
      <a:lvl9pPr marL="3613150" indent="-198438" algn="l" defTabSz="793750" rtl="0" eaLnBrk="1" fontAlgn="base" hangingPunct="1">
        <a:spcBef>
          <a:spcPct val="20000"/>
        </a:spcBef>
        <a:spcAft>
          <a:spcPct val="0"/>
        </a:spcAft>
        <a:buSzPct val="100000"/>
        <a:buChar char="•"/>
        <a:defRPr sz="1700" b="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000000"/>
            </a:gs>
            <a:gs pos="9000">
              <a:srgbClr val="000000"/>
            </a:gs>
            <a:gs pos="100000">
              <a:srgbClr val="0A128C"/>
            </a:gs>
            <a:gs pos="100000">
              <a:srgbClr val="181CC7"/>
            </a:gs>
            <a:gs pos="100000">
              <a:srgbClr val="7005D4"/>
            </a:gs>
          </a:gsLst>
          <a:lin ang="16200000" scaled="1"/>
        </a:gradFill>
        <a:effectLst/>
      </p:bgPr>
    </p:bg>
    <p:spTree>
      <p:nvGrpSpPr>
        <p:cNvPr id="1" name=""/>
        <p:cNvGrpSpPr/>
        <p:nvPr/>
      </p:nvGrpSpPr>
      <p:grpSpPr>
        <a:xfrm>
          <a:off x="0" y="0"/>
          <a:ext cx="0" cy="0"/>
          <a:chOff x="0" y="0"/>
          <a:chExt cx="0" cy="0"/>
        </a:xfrm>
      </p:grpSpPr>
      <p:sp>
        <p:nvSpPr>
          <p:cNvPr id="8397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397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effectLst/>
                <a:latin typeface="Calibri"/>
              </a:defRPr>
            </a:lvl1pPr>
          </a:lstStyle>
          <a:p>
            <a:pPr>
              <a:defRPr/>
            </a:pPr>
            <a:fld id="{67157064-6F56-49BD-AA4D-5B7FE5C56AAB}" type="datetime1">
              <a:rPr lang="en-US"/>
              <a:pPr>
                <a:defRPr/>
              </a:pPr>
              <a:t>12/10/2016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prstClr val="black">
                    <a:tint val="75000"/>
                  </a:prstClr>
                </a:solidFill>
                <a:effectLst/>
                <a:latin typeface="Calibri"/>
              </a:defRPr>
            </a:lvl1pPr>
          </a:lstStyle>
          <a:p>
            <a:pPr>
              <a:defRPr/>
            </a:pPr>
            <a:r>
              <a:rPr lang="en-US"/>
              <a:t>Stoke-on-Trent March 21st 2011</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effectLst/>
                <a:latin typeface="Calibri"/>
              </a:defRPr>
            </a:lvl1pPr>
          </a:lstStyle>
          <a:p>
            <a:pPr>
              <a:defRPr/>
            </a:pPr>
            <a:fld id="{87961276-4117-496B-9F07-0BA1A151259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65" r:id="rId1"/>
    <p:sldLayoutId id="2147484266" r:id="rId2"/>
    <p:sldLayoutId id="2147484267" r:id="rId3"/>
    <p:sldLayoutId id="2147484268" r:id="rId4"/>
    <p:sldLayoutId id="2147484269" r:id="rId5"/>
    <p:sldLayoutId id="2147484270" r:id="rId6"/>
    <p:sldLayoutId id="2147484271" r:id="rId7"/>
    <p:sldLayoutId id="2147484272" r:id="rId8"/>
    <p:sldLayoutId id="2147484273" r:id="rId9"/>
    <p:sldLayoutId id="2147484274" r:id="rId10"/>
    <p:sldLayoutId id="2147484275" r:id="rId11"/>
    <p:sldLayoutId id="2147484276" r:id="rId12"/>
  </p:sldLayoutIdLst>
  <p:hf sldNum="0" hd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4669442" name="Rectangle 2"/>
          <p:cNvSpPr>
            <a:spLocks noGrp="1" noChangeArrowheads="1"/>
          </p:cNvSpPr>
          <p:nvPr>
            <p:ph type="title"/>
          </p:nvPr>
        </p:nvSpPr>
        <p:spPr bwMode="auto">
          <a:xfrm>
            <a:off x="430213" y="614363"/>
            <a:ext cx="8337550" cy="498475"/>
          </a:xfrm>
          <a:prstGeom prst="rect">
            <a:avLst/>
          </a:prstGeom>
          <a:noFill/>
          <a:ln w="9525">
            <a:noFill/>
            <a:miter lim="800000"/>
            <a:headEnd/>
            <a:tailEnd/>
          </a:ln>
          <a:effectLst/>
        </p:spPr>
        <p:txBody>
          <a:bodyPr vert="horz" wrap="square" lIns="0" tIns="0" rIns="0" bIns="0" numCol="1" anchor="b" anchorCtr="0" compatLnSpc="1">
            <a:prstTxWarp prst="textNoShape">
              <a:avLst/>
            </a:prstTxWarp>
            <a:spAutoFit/>
          </a:bodyPr>
          <a:lstStyle/>
          <a:p>
            <a:pPr lvl="0"/>
            <a:r>
              <a:rPr lang="en-US" altLang="en-US" smtClean="0"/>
              <a:t>Click to edit Master title style</a:t>
            </a:r>
          </a:p>
        </p:txBody>
      </p:sp>
      <p:sp>
        <p:nvSpPr>
          <p:cNvPr id="84995" name="Rectangle 3"/>
          <p:cNvSpPr>
            <a:spLocks noGrp="1" noChangeArrowheads="1"/>
          </p:cNvSpPr>
          <p:nvPr>
            <p:ph type="body" idx="1"/>
          </p:nvPr>
        </p:nvSpPr>
        <p:spPr bwMode="auto">
          <a:xfrm>
            <a:off x="536575" y="1628775"/>
            <a:ext cx="8045450" cy="1077913"/>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altLang="en-US" smtClean="0"/>
              <a:t>Click to edit Master text styles</a:t>
            </a:r>
          </a:p>
          <a:p>
            <a:pPr lvl="1"/>
            <a:r>
              <a:rPr lang="en-US" altLang="en-US" smtClean="0"/>
              <a:t>Second level</a:t>
            </a:r>
          </a:p>
          <a:p>
            <a:pPr lvl="2"/>
            <a:r>
              <a:rPr lang="en-US" altLang="en-US" smtClean="0"/>
              <a:t>bla bla bla</a:t>
            </a:r>
          </a:p>
        </p:txBody>
      </p:sp>
    </p:spTree>
  </p:cSld>
  <p:clrMap bg1="dk2" tx1="lt1" bg2="dk1" tx2="lt2" accent1="accent1" accent2="accent2" accent3="accent3" accent4="accent4" accent5="accent5" accent6="accent6" hlink="hlink" folHlink="folHlink"/>
  <p:sldLayoutIdLst>
    <p:sldLayoutId id="2147484278" r:id="rId1"/>
    <p:sldLayoutId id="2147484279" r:id="rId2"/>
    <p:sldLayoutId id="2147484280" r:id="rId3"/>
    <p:sldLayoutId id="2147484281" r:id="rId4"/>
    <p:sldLayoutId id="2147484282" r:id="rId5"/>
    <p:sldLayoutId id="2147484283" r:id="rId6"/>
    <p:sldLayoutId id="2147484284" r:id="rId7"/>
    <p:sldLayoutId id="2147484285" r:id="rId8"/>
    <p:sldLayoutId id="2147484286" r:id="rId9"/>
    <p:sldLayoutId id="2147484287" r:id="rId10"/>
    <p:sldLayoutId id="2147484288" r:id="rId11"/>
  </p:sldLayoutIdLst>
  <p:txStyles>
    <p:titleStyle>
      <a:lvl1pPr algn="l" rtl="0" eaLnBrk="1" fontAlgn="base" hangingPunct="1">
        <a:lnSpc>
          <a:spcPct val="90000"/>
        </a:lnSpc>
        <a:spcBef>
          <a:spcPct val="0"/>
        </a:spcBef>
        <a:spcAft>
          <a:spcPct val="0"/>
        </a:spcAft>
        <a:defRPr sz="3600" b="1">
          <a:solidFill>
            <a:schemeClr val="tx2"/>
          </a:solidFill>
          <a:effectLst>
            <a:outerShdw blurRad="38100" dist="38100" dir="2700000" algn="tl">
              <a:srgbClr val="000000"/>
            </a:outerShdw>
          </a:effectLst>
          <a:latin typeface="+mj-lt"/>
          <a:ea typeface="+mj-ea"/>
          <a:cs typeface="+mj-cs"/>
        </a:defRPr>
      </a:lvl1pPr>
      <a:lvl2pPr algn="l" rtl="0" eaLnBrk="1" fontAlgn="base" hangingPunct="1">
        <a:lnSpc>
          <a:spcPct val="90000"/>
        </a:lnSpc>
        <a:spcBef>
          <a:spcPct val="0"/>
        </a:spcBef>
        <a:spcAft>
          <a:spcPct val="0"/>
        </a:spcAft>
        <a:defRPr sz="3600" b="1">
          <a:solidFill>
            <a:schemeClr val="tx2"/>
          </a:solidFill>
          <a:effectLst>
            <a:outerShdw blurRad="38100" dist="38100" dir="2700000" algn="tl">
              <a:srgbClr val="000000"/>
            </a:outerShdw>
          </a:effectLst>
          <a:latin typeface="Times New Roman" pitchFamily="18" charset="0"/>
        </a:defRPr>
      </a:lvl2pPr>
      <a:lvl3pPr algn="l" rtl="0" eaLnBrk="1" fontAlgn="base" hangingPunct="1">
        <a:lnSpc>
          <a:spcPct val="90000"/>
        </a:lnSpc>
        <a:spcBef>
          <a:spcPct val="0"/>
        </a:spcBef>
        <a:spcAft>
          <a:spcPct val="0"/>
        </a:spcAft>
        <a:defRPr sz="3600" b="1">
          <a:solidFill>
            <a:schemeClr val="tx2"/>
          </a:solidFill>
          <a:effectLst>
            <a:outerShdw blurRad="38100" dist="38100" dir="2700000" algn="tl">
              <a:srgbClr val="000000"/>
            </a:outerShdw>
          </a:effectLst>
          <a:latin typeface="Times New Roman" pitchFamily="18" charset="0"/>
        </a:defRPr>
      </a:lvl3pPr>
      <a:lvl4pPr algn="l" rtl="0" eaLnBrk="1" fontAlgn="base" hangingPunct="1">
        <a:lnSpc>
          <a:spcPct val="90000"/>
        </a:lnSpc>
        <a:spcBef>
          <a:spcPct val="0"/>
        </a:spcBef>
        <a:spcAft>
          <a:spcPct val="0"/>
        </a:spcAft>
        <a:defRPr sz="3600" b="1">
          <a:solidFill>
            <a:schemeClr val="tx2"/>
          </a:solidFill>
          <a:effectLst>
            <a:outerShdw blurRad="38100" dist="38100" dir="2700000" algn="tl">
              <a:srgbClr val="000000"/>
            </a:outerShdw>
          </a:effectLst>
          <a:latin typeface="Times New Roman" pitchFamily="18" charset="0"/>
        </a:defRPr>
      </a:lvl4pPr>
      <a:lvl5pPr algn="l" rtl="0" eaLnBrk="1" fontAlgn="base" hangingPunct="1">
        <a:lnSpc>
          <a:spcPct val="90000"/>
        </a:lnSpc>
        <a:spcBef>
          <a:spcPct val="0"/>
        </a:spcBef>
        <a:spcAft>
          <a:spcPct val="0"/>
        </a:spcAft>
        <a:defRPr sz="3600" b="1">
          <a:solidFill>
            <a:schemeClr val="tx2"/>
          </a:solidFill>
          <a:effectLst>
            <a:outerShdw blurRad="38100" dist="38100" dir="2700000" algn="tl">
              <a:srgbClr val="000000"/>
            </a:outerShdw>
          </a:effectLst>
          <a:latin typeface="Times New Roman" pitchFamily="18" charset="0"/>
        </a:defRPr>
      </a:lvl5pPr>
      <a:lvl6pPr marL="457200" algn="l" rtl="0" eaLnBrk="1" fontAlgn="base" hangingPunct="1">
        <a:lnSpc>
          <a:spcPct val="90000"/>
        </a:lnSpc>
        <a:spcBef>
          <a:spcPct val="0"/>
        </a:spcBef>
        <a:spcAft>
          <a:spcPct val="0"/>
        </a:spcAft>
        <a:defRPr sz="3600" b="1">
          <a:solidFill>
            <a:schemeClr val="tx2"/>
          </a:solidFill>
          <a:effectLst>
            <a:outerShdw blurRad="38100" dist="38100" dir="2700000" algn="tl">
              <a:srgbClr val="000000"/>
            </a:outerShdw>
          </a:effectLst>
          <a:latin typeface="Times New Roman" pitchFamily="18" charset="0"/>
        </a:defRPr>
      </a:lvl6pPr>
      <a:lvl7pPr marL="914400" algn="l" rtl="0" eaLnBrk="1" fontAlgn="base" hangingPunct="1">
        <a:lnSpc>
          <a:spcPct val="90000"/>
        </a:lnSpc>
        <a:spcBef>
          <a:spcPct val="0"/>
        </a:spcBef>
        <a:spcAft>
          <a:spcPct val="0"/>
        </a:spcAft>
        <a:defRPr sz="3600" b="1">
          <a:solidFill>
            <a:schemeClr val="tx2"/>
          </a:solidFill>
          <a:effectLst>
            <a:outerShdw blurRad="38100" dist="38100" dir="2700000" algn="tl">
              <a:srgbClr val="000000"/>
            </a:outerShdw>
          </a:effectLst>
          <a:latin typeface="Times New Roman" pitchFamily="18" charset="0"/>
        </a:defRPr>
      </a:lvl7pPr>
      <a:lvl8pPr marL="1371600" algn="l" rtl="0" eaLnBrk="1" fontAlgn="base" hangingPunct="1">
        <a:lnSpc>
          <a:spcPct val="90000"/>
        </a:lnSpc>
        <a:spcBef>
          <a:spcPct val="0"/>
        </a:spcBef>
        <a:spcAft>
          <a:spcPct val="0"/>
        </a:spcAft>
        <a:defRPr sz="3600" b="1">
          <a:solidFill>
            <a:schemeClr val="tx2"/>
          </a:solidFill>
          <a:effectLst>
            <a:outerShdw blurRad="38100" dist="38100" dir="2700000" algn="tl">
              <a:srgbClr val="000000"/>
            </a:outerShdw>
          </a:effectLst>
          <a:latin typeface="Times New Roman" pitchFamily="18" charset="0"/>
        </a:defRPr>
      </a:lvl8pPr>
      <a:lvl9pPr marL="1828800" algn="l" rtl="0" eaLnBrk="1" fontAlgn="base" hangingPunct="1">
        <a:lnSpc>
          <a:spcPct val="90000"/>
        </a:lnSpc>
        <a:spcBef>
          <a:spcPct val="0"/>
        </a:spcBef>
        <a:spcAft>
          <a:spcPct val="0"/>
        </a:spcAft>
        <a:defRPr sz="3600" b="1">
          <a:solidFill>
            <a:schemeClr val="tx2"/>
          </a:solidFill>
          <a:effectLst>
            <a:outerShdw blurRad="38100" dist="38100" dir="2700000" algn="tl">
              <a:srgbClr val="000000"/>
            </a:outerShdw>
          </a:effectLst>
          <a:latin typeface="Times New Roman" pitchFamily="18" charset="0"/>
        </a:defRPr>
      </a:lvl9pPr>
    </p:titleStyle>
    <p:bodyStyle>
      <a:lvl1pPr marL="223838" indent="-223838" algn="l" rtl="0" eaLnBrk="1" fontAlgn="base" hangingPunct="1">
        <a:lnSpc>
          <a:spcPct val="90000"/>
        </a:lnSpc>
        <a:spcBef>
          <a:spcPct val="60000"/>
        </a:spcBef>
        <a:spcAft>
          <a:spcPct val="0"/>
        </a:spcAft>
        <a:buClr>
          <a:schemeClr val="tx2"/>
        </a:buClr>
        <a:buChar char="•"/>
        <a:defRPr sz="2400" b="1">
          <a:solidFill>
            <a:schemeClr val="tx1"/>
          </a:solidFill>
          <a:latin typeface="+mn-lt"/>
          <a:ea typeface="+mn-ea"/>
          <a:cs typeface="+mn-cs"/>
        </a:defRPr>
      </a:lvl1pPr>
      <a:lvl2pPr marL="742950" indent="-285750" algn="l" rtl="0" eaLnBrk="1" fontAlgn="base" hangingPunct="1">
        <a:lnSpc>
          <a:spcPct val="90000"/>
        </a:lnSpc>
        <a:spcBef>
          <a:spcPct val="20000"/>
        </a:spcBef>
        <a:spcAft>
          <a:spcPct val="0"/>
        </a:spcAft>
        <a:buClr>
          <a:schemeClr val="tx2"/>
        </a:buClr>
        <a:buChar char="–"/>
        <a:defRPr sz="2400" b="1">
          <a:solidFill>
            <a:schemeClr val="tx1"/>
          </a:solidFill>
          <a:latin typeface="+mn-lt"/>
        </a:defRPr>
      </a:lvl2pPr>
      <a:lvl3pPr marL="1143000" indent="-228600" algn="l" rtl="0" eaLnBrk="1" fontAlgn="base" hangingPunct="1">
        <a:lnSpc>
          <a:spcPct val="90000"/>
        </a:lnSpc>
        <a:spcBef>
          <a:spcPct val="20000"/>
        </a:spcBef>
        <a:spcAft>
          <a:spcPct val="0"/>
        </a:spcAft>
        <a:buChar char="•"/>
        <a:defRPr sz="2000" b="1">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Times" pitchFamily="18" charset="0"/>
        </a:defRPr>
      </a:lvl4pPr>
      <a:lvl5pPr marL="2057400" indent="-228600" algn="l" rtl="0" eaLnBrk="1" fontAlgn="base" hangingPunct="1">
        <a:spcBef>
          <a:spcPct val="20000"/>
        </a:spcBef>
        <a:spcAft>
          <a:spcPct val="0"/>
        </a:spcAft>
        <a:buChar char="»"/>
        <a:defRPr sz="2000">
          <a:solidFill>
            <a:schemeClr val="tx1"/>
          </a:solidFill>
          <a:latin typeface="Times" pitchFamily="18" charset="0"/>
        </a:defRPr>
      </a:lvl5pPr>
      <a:lvl6pPr marL="2514600" indent="-228600" algn="l" rtl="0" eaLnBrk="1" fontAlgn="base" hangingPunct="1">
        <a:spcBef>
          <a:spcPct val="20000"/>
        </a:spcBef>
        <a:spcAft>
          <a:spcPct val="0"/>
        </a:spcAft>
        <a:buChar char="»"/>
        <a:defRPr sz="2000">
          <a:solidFill>
            <a:schemeClr val="tx1"/>
          </a:solidFill>
          <a:latin typeface="Times" pitchFamily="18" charset="0"/>
        </a:defRPr>
      </a:lvl6pPr>
      <a:lvl7pPr marL="2971800" indent="-228600" algn="l" rtl="0" eaLnBrk="1" fontAlgn="base" hangingPunct="1">
        <a:spcBef>
          <a:spcPct val="20000"/>
        </a:spcBef>
        <a:spcAft>
          <a:spcPct val="0"/>
        </a:spcAft>
        <a:buChar char="»"/>
        <a:defRPr sz="2000">
          <a:solidFill>
            <a:schemeClr val="tx1"/>
          </a:solidFill>
          <a:latin typeface="Times" pitchFamily="18" charset="0"/>
        </a:defRPr>
      </a:lvl7pPr>
      <a:lvl8pPr marL="3429000" indent="-228600" algn="l" rtl="0" eaLnBrk="1" fontAlgn="base" hangingPunct="1">
        <a:spcBef>
          <a:spcPct val="20000"/>
        </a:spcBef>
        <a:spcAft>
          <a:spcPct val="0"/>
        </a:spcAft>
        <a:buChar char="»"/>
        <a:defRPr sz="2000">
          <a:solidFill>
            <a:schemeClr val="tx1"/>
          </a:solidFill>
          <a:latin typeface="Times" pitchFamily="18" charset="0"/>
        </a:defRPr>
      </a:lvl8pPr>
      <a:lvl9pPr marL="3886200" indent="-228600" algn="l" rtl="0" eaLnBrk="1" fontAlgn="base" hangingPunct="1">
        <a:spcBef>
          <a:spcPct val="20000"/>
        </a:spcBef>
        <a:spcAft>
          <a:spcPct val="0"/>
        </a:spcAft>
        <a:buChar char="»"/>
        <a:defRPr sz="2000">
          <a:solidFill>
            <a:schemeClr val="tx1"/>
          </a:solidFill>
          <a:latin typeface="Times"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rgbClr val="000066"/>
        </a:solidFill>
        <a:effectLst/>
      </p:bgPr>
    </p:bg>
    <p:spTree>
      <p:nvGrpSpPr>
        <p:cNvPr id="1" name=""/>
        <p:cNvGrpSpPr/>
        <p:nvPr/>
      </p:nvGrpSpPr>
      <p:grpSpPr>
        <a:xfrm>
          <a:off x="0" y="0"/>
          <a:ext cx="0" cy="0"/>
          <a:chOff x="0" y="0"/>
          <a:chExt cx="0" cy="0"/>
        </a:xfrm>
      </p:grpSpPr>
      <p:pic>
        <p:nvPicPr>
          <p:cNvPr id="86018" name="Picture 2" descr="endeavor_background_layered_lane2"/>
          <p:cNvPicPr>
            <a:picLocks noChangeAspect="1" noChangeArrowheads="1"/>
          </p:cNvPicPr>
          <p:nvPr/>
        </p:nvPicPr>
        <p:blipFill>
          <a:blip r:embed="rId16" cstate="print"/>
          <a:srcRect/>
          <a:stretch>
            <a:fillRect/>
          </a:stretch>
        </p:blipFill>
        <p:spPr bwMode="invGray">
          <a:xfrm>
            <a:off x="0" y="0"/>
            <a:ext cx="9144000" cy="6861175"/>
          </a:xfrm>
          <a:prstGeom prst="rect">
            <a:avLst/>
          </a:prstGeom>
          <a:noFill/>
          <a:ln w="9525">
            <a:noFill/>
            <a:miter lim="800000"/>
            <a:headEnd/>
            <a:tailEnd/>
          </a:ln>
        </p:spPr>
      </p:pic>
      <p:sp>
        <p:nvSpPr>
          <p:cNvPr id="4970499" name="Rectangle 3"/>
          <p:cNvSpPr>
            <a:spLocks noGrp="1" noChangeArrowheads="1"/>
          </p:cNvSpPr>
          <p:nvPr>
            <p:ph type="title"/>
          </p:nvPr>
        </p:nvSpPr>
        <p:spPr bwMode="auto">
          <a:xfrm>
            <a:off x="152400" y="9525"/>
            <a:ext cx="8520113" cy="992188"/>
          </a:xfrm>
          <a:prstGeom prst="rect">
            <a:avLst/>
          </a:prstGeom>
          <a:noFill/>
          <a:ln w="12700" algn="ctr">
            <a:noFill/>
            <a:miter lim="800000"/>
            <a:headEnd/>
            <a:tailEnd/>
          </a:ln>
          <a:effectLst/>
        </p:spPr>
        <p:txBody>
          <a:bodyPr vert="horz" wrap="square" lIns="90488" tIns="44450" rIns="90488" bIns="44450" numCol="1" anchor="b" anchorCtr="0" compatLnSpc="1">
            <a:prstTxWarp prst="textNoShape">
              <a:avLst/>
            </a:prstTxWarp>
          </a:bodyPr>
          <a:lstStyle/>
          <a:p>
            <a:pPr lvl="0"/>
            <a:r>
              <a:rPr lang="en-US" altLang="zh-CN" smtClean="0"/>
              <a:t>Click to edit Master title style</a:t>
            </a:r>
          </a:p>
        </p:txBody>
      </p:sp>
      <p:sp>
        <p:nvSpPr>
          <p:cNvPr id="4970500" name="Rectangle 4"/>
          <p:cNvSpPr>
            <a:spLocks noGrp="1" noChangeArrowheads="1"/>
          </p:cNvSpPr>
          <p:nvPr>
            <p:ph type="body" idx="1"/>
          </p:nvPr>
        </p:nvSpPr>
        <p:spPr bwMode="auto">
          <a:xfrm>
            <a:off x="685800" y="1712913"/>
            <a:ext cx="7772400" cy="4114800"/>
          </a:xfrm>
          <a:prstGeom prst="rect">
            <a:avLst/>
          </a:prstGeom>
          <a:noFill/>
          <a:ln w="12700" algn="ctr">
            <a:noFill/>
            <a:miter lim="800000"/>
            <a:headEnd/>
            <a:tailEnd/>
          </a:ln>
          <a:effectLst/>
        </p:spPr>
        <p:txBody>
          <a:bodyPr vert="horz" wrap="square" lIns="90488" tIns="44450" rIns="90488" bIns="44450" numCol="1" anchor="ctr" anchorCtr="1"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4970501" name="Rectangle 5"/>
          <p:cNvSpPr>
            <a:spLocks noGrp="1" noChangeArrowheads="1"/>
          </p:cNvSpPr>
          <p:nvPr>
            <p:ph type="sldNum" sz="quarter" idx="4"/>
          </p:nvPr>
        </p:nvSpPr>
        <p:spPr bwMode="auto">
          <a:xfrm>
            <a:off x="6934200" y="633095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spcBef>
                <a:spcPct val="0"/>
              </a:spcBef>
              <a:defRPr sz="1400" smtClean="0">
                <a:solidFill>
                  <a:srgbClr val="FFFFFF"/>
                </a:solidFill>
                <a:effectLst/>
                <a:latin typeface="Times" pitchFamily="18" charset="0"/>
                <a:ea typeface="SimSun" pitchFamily="2" charset="-122"/>
              </a:defRPr>
            </a:lvl1pPr>
          </a:lstStyle>
          <a:p>
            <a:pPr>
              <a:defRPr/>
            </a:pPr>
            <a:fld id="{5F8990B5-45B7-4BBD-8525-25989DCE22D0}" type="slidenum">
              <a:rPr lang="zh-CN" altLang="en-US"/>
              <a:pPr>
                <a:defRPr/>
              </a:pPr>
              <a:t>‹#›</a:t>
            </a:fld>
            <a:endParaRPr lang="en-US" altLang="zh-CN"/>
          </a:p>
        </p:txBody>
      </p:sp>
      <p:sp>
        <p:nvSpPr>
          <p:cNvPr id="4970502" name="Rectangle 6"/>
          <p:cNvSpPr>
            <a:spLocks noChangeArrowheads="1"/>
          </p:cNvSpPr>
          <p:nvPr/>
        </p:nvSpPr>
        <p:spPr bwMode="auto">
          <a:xfrm rot="27000000">
            <a:off x="7970044" y="5653881"/>
            <a:ext cx="2276475" cy="214313"/>
          </a:xfrm>
          <a:prstGeom prst="rect">
            <a:avLst/>
          </a:prstGeom>
          <a:noFill/>
          <a:ln w="12700">
            <a:noFill/>
            <a:miter lim="800000"/>
            <a:headEnd/>
            <a:tailEnd/>
          </a:ln>
          <a:effectLst/>
        </p:spPr>
        <p:txBody>
          <a:bodyPr wrap="none">
            <a:spAutoFit/>
          </a:bodyPr>
          <a:lstStyle/>
          <a:p>
            <a:pPr eaLnBrk="0" hangingPunct="0">
              <a:spcBef>
                <a:spcPts val="500"/>
              </a:spcBef>
              <a:spcAft>
                <a:spcPts val="500"/>
              </a:spcAft>
              <a:defRPr/>
            </a:pPr>
            <a:r>
              <a:rPr lang="en-US" sz="800">
                <a:solidFill>
                  <a:srgbClr val="FFFFFF"/>
                </a:solidFill>
                <a:effectLst/>
                <a:latin typeface="Geneva" pitchFamily="-28"/>
              </a:rPr>
              <a:t>Data on file Medtronic Inc.UC200603565a EE</a:t>
            </a:r>
          </a:p>
        </p:txBody>
      </p:sp>
      <p:sp>
        <p:nvSpPr>
          <p:cNvPr id="4970503" name="Rectangle 7"/>
          <p:cNvSpPr>
            <a:spLocks noChangeArrowheads="1"/>
          </p:cNvSpPr>
          <p:nvPr/>
        </p:nvSpPr>
        <p:spPr bwMode="auto">
          <a:xfrm rot="27000000">
            <a:off x="-1294606" y="5412581"/>
            <a:ext cx="2800350" cy="214313"/>
          </a:xfrm>
          <a:prstGeom prst="rect">
            <a:avLst/>
          </a:prstGeom>
          <a:noFill/>
          <a:ln w="12700">
            <a:noFill/>
            <a:miter lim="800000"/>
            <a:headEnd/>
            <a:tailEnd/>
          </a:ln>
          <a:effectLst/>
        </p:spPr>
        <p:txBody>
          <a:bodyPr wrap="none">
            <a:spAutoFit/>
          </a:bodyPr>
          <a:lstStyle/>
          <a:p>
            <a:pPr eaLnBrk="0" hangingPunct="0">
              <a:spcBef>
                <a:spcPts val="500"/>
              </a:spcBef>
              <a:spcAft>
                <a:spcPts val="500"/>
              </a:spcAft>
              <a:defRPr/>
            </a:pPr>
            <a:r>
              <a:rPr lang="en-US" sz="800">
                <a:solidFill>
                  <a:srgbClr val="FFFFFF"/>
                </a:solidFill>
                <a:effectLst/>
                <a:latin typeface="Geneva" pitchFamily="-28"/>
              </a:rPr>
              <a:t>For use in countries with regulatory approval of Endeavor</a:t>
            </a:r>
          </a:p>
        </p:txBody>
      </p:sp>
    </p:spTree>
  </p:cSld>
  <p:clrMap bg1="lt1" tx1="dk1" bg2="lt2" tx2="dk2" accent1="accent1" accent2="accent2" accent3="accent3" accent4="accent4" accent5="accent5" accent6="accent6" hlink="hlink" folHlink="folHlink"/>
  <p:sldLayoutIdLst>
    <p:sldLayoutId id="2147484290" r:id="rId1"/>
    <p:sldLayoutId id="2147484291" r:id="rId2"/>
    <p:sldLayoutId id="2147484292" r:id="rId3"/>
    <p:sldLayoutId id="2147484293" r:id="rId4"/>
    <p:sldLayoutId id="2147484294" r:id="rId5"/>
    <p:sldLayoutId id="2147484295" r:id="rId6"/>
    <p:sldLayoutId id="2147484296" r:id="rId7"/>
    <p:sldLayoutId id="2147484297" r:id="rId8"/>
    <p:sldLayoutId id="2147484298" r:id="rId9"/>
    <p:sldLayoutId id="2147484299" r:id="rId10"/>
    <p:sldLayoutId id="2147484300" r:id="rId11"/>
    <p:sldLayoutId id="2147484301" r:id="rId12"/>
    <p:sldLayoutId id="2147484302" r:id="rId13"/>
    <p:sldLayoutId id="2147484303" r:id="rId14"/>
  </p:sldLayoutIdLst>
  <p:transition/>
  <p:timing>
    <p:tnLst>
      <p:par>
        <p:cTn id="1" dur="indefinite" restart="never" nodeType="tmRoot"/>
      </p:par>
    </p:tnLst>
  </p:timing>
  <p:hf hdr="0" ftr="0" dt="0"/>
  <p:txStyles>
    <p:titleStyle>
      <a:lvl1pPr algn="l" rtl="0" eaLnBrk="1" fontAlgn="base" hangingPunct="1">
        <a:lnSpc>
          <a:spcPct val="90000"/>
        </a:lnSpc>
        <a:spcBef>
          <a:spcPct val="0"/>
        </a:spcBef>
        <a:spcAft>
          <a:spcPct val="0"/>
        </a:spcAft>
        <a:defRPr sz="3400" b="1">
          <a:solidFill>
            <a:srgbClr val="FFFF00"/>
          </a:solidFill>
          <a:effectLst>
            <a:outerShdw blurRad="38100" dist="38100" dir="2700000" algn="tl">
              <a:srgbClr val="000000"/>
            </a:outerShdw>
          </a:effectLst>
          <a:latin typeface="+mj-lt"/>
          <a:ea typeface="+mj-ea"/>
          <a:cs typeface="+mj-cs"/>
        </a:defRPr>
      </a:lvl1pPr>
      <a:lvl2pPr algn="l" rtl="0" eaLnBrk="1" fontAlgn="base" hangingPunct="1">
        <a:lnSpc>
          <a:spcPct val="90000"/>
        </a:lnSpc>
        <a:spcBef>
          <a:spcPct val="0"/>
        </a:spcBef>
        <a:spcAft>
          <a:spcPct val="0"/>
        </a:spcAft>
        <a:defRPr sz="3400" b="1">
          <a:solidFill>
            <a:srgbClr val="FFFF00"/>
          </a:solidFill>
          <a:effectLst>
            <a:outerShdw blurRad="38100" dist="38100" dir="2700000" algn="tl">
              <a:srgbClr val="000000"/>
            </a:outerShdw>
          </a:effectLst>
          <a:latin typeface="Arial" pitchFamily="34" charset="0"/>
        </a:defRPr>
      </a:lvl2pPr>
      <a:lvl3pPr algn="l" rtl="0" eaLnBrk="1" fontAlgn="base" hangingPunct="1">
        <a:lnSpc>
          <a:spcPct val="90000"/>
        </a:lnSpc>
        <a:spcBef>
          <a:spcPct val="0"/>
        </a:spcBef>
        <a:spcAft>
          <a:spcPct val="0"/>
        </a:spcAft>
        <a:defRPr sz="3400" b="1">
          <a:solidFill>
            <a:srgbClr val="FFFF00"/>
          </a:solidFill>
          <a:effectLst>
            <a:outerShdw blurRad="38100" dist="38100" dir="2700000" algn="tl">
              <a:srgbClr val="000000"/>
            </a:outerShdw>
          </a:effectLst>
          <a:latin typeface="Arial" pitchFamily="34" charset="0"/>
        </a:defRPr>
      </a:lvl3pPr>
      <a:lvl4pPr algn="l" rtl="0" eaLnBrk="1" fontAlgn="base" hangingPunct="1">
        <a:lnSpc>
          <a:spcPct val="90000"/>
        </a:lnSpc>
        <a:spcBef>
          <a:spcPct val="0"/>
        </a:spcBef>
        <a:spcAft>
          <a:spcPct val="0"/>
        </a:spcAft>
        <a:defRPr sz="3400" b="1">
          <a:solidFill>
            <a:srgbClr val="FFFF00"/>
          </a:solidFill>
          <a:effectLst>
            <a:outerShdw blurRad="38100" dist="38100" dir="2700000" algn="tl">
              <a:srgbClr val="000000"/>
            </a:outerShdw>
          </a:effectLst>
          <a:latin typeface="Arial" pitchFamily="34" charset="0"/>
        </a:defRPr>
      </a:lvl4pPr>
      <a:lvl5pPr algn="l" rtl="0" eaLnBrk="1" fontAlgn="base" hangingPunct="1">
        <a:lnSpc>
          <a:spcPct val="90000"/>
        </a:lnSpc>
        <a:spcBef>
          <a:spcPct val="0"/>
        </a:spcBef>
        <a:spcAft>
          <a:spcPct val="0"/>
        </a:spcAft>
        <a:defRPr sz="3400" b="1">
          <a:solidFill>
            <a:srgbClr val="FFFF00"/>
          </a:solidFill>
          <a:effectLst>
            <a:outerShdw blurRad="38100" dist="38100" dir="2700000" algn="tl">
              <a:srgbClr val="000000"/>
            </a:outerShdw>
          </a:effectLst>
          <a:latin typeface="Arial" pitchFamily="34" charset="0"/>
        </a:defRPr>
      </a:lvl5pPr>
      <a:lvl6pPr marL="457200" algn="l" rtl="0" eaLnBrk="1" fontAlgn="base" hangingPunct="1">
        <a:lnSpc>
          <a:spcPct val="90000"/>
        </a:lnSpc>
        <a:spcBef>
          <a:spcPct val="0"/>
        </a:spcBef>
        <a:spcAft>
          <a:spcPct val="0"/>
        </a:spcAft>
        <a:defRPr sz="3400" b="1">
          <a:solidFill>
            <a:srgbClr val="FFFF00"/>
          </a:solidFill>
          <a:effectLst>
            <a:outerShdw blurRad="38100" dist="38100" dir="2700000" algn="tl">
              <a:srgbClr val="000000"/>
            </a:outerShdw>
          </a:effectLst>
          <a:latin typeface="Arial" pitchFamily="34" charset="0"/>
        </a:defRPr>
      </a:lvl6pPr>
      <a:lvl7pPr marL="914400" algn="l" rtl="0" eaLnBrk="1" fontAlgn="base" hangingPunct="1">
        <a:lnSpc>
          <a:spcPct val="90000"/>
        </a:lnSpc>
        <a:spcBef>
          <a:spcPct val="0"/>
        </a:spcBef>
        <a:spcAft>
          <a:spcPct val="0"/>
        </a:spcAft>
        <a:defRPr sz="3400" b="1">
          <a:solidFill>
            <a:srgbClr val="FFFF00"/>
          </a:solidFill>
          <a:effectLst>
            <a:outerShdw blurRad="38100" dist="38100" dir="2700000" algn="tl">
              <a:srgbClr val="000000"/>
            </a:outerShdw>
          </a:effectLst>
          <a:latin typeface="Arial" pitchFamily="34" charset="0"/>
        </a:defRPr>
      </a:lvl7pPr>
      <a:lvl8pPr marL="1371600" algn="l" rtl="0" eaLnBrk="1" fontAlgn="base" hangingPunct="1">
        <a:lnSpc>
          <a:spcPct val="90000"/>
        </a:lnSpc>
        <a:spcBef>
          <a:spcPct val="0"/>
        </a:spcBef>
        <a:spcAft>
          <a:spcPct val="0"/>
        </a:spcAft>
        <a:defRPr sz="3400" b="1">
          <a:solidFill>
            <a:srgbClr val="FFFF00"/>
          </a:solidFill>
          <a:effectLst>
            <a:outerShdw blurRad="38100" dist="38100" dir="2700000" algn="tl">
              <a:srgbClr val="000000"/>
            </a:outerShdw>
          </a:effectLst>
          <a:latin typeface="Arial" pitchFamily="34" charset="0"/>
        </a:defRPr>
      </a:lvl8pPr>
      <a:lvl9pPr marL="1828800" algn="l" rtl="0" eaLnBrk="1" fontAlgn="base" hangingPunct="1">
        <a:lnSpc>
          <a:spcPct val="90000"/>
        </a:lnSpc>
        <a:spcBef>
          <a:spcPct val="0"/>
        </a:spcBef>
        <a:spcAft>
          <a:spcPct val="0"/>
        </a:spcAft>
        <a:defRPr sz="3400" b="1">
          <a:solidFill>
            <a:srgbClr val="FFFF00"/>
          </a:solidFill>
          <a:effectLst>
            <a:outerShdw blurRad="38100" dist="38100" dir="2700000" algn="tl">
              <a:srgbClr val="000000"/>
            </a:outerShdw>
          </a:effectLst>
          <a:latin typeface="Arial" pitchFamily="34" charset="0"/>
        </a:defRPr>
      </a:lvl9pPr>
    </p:titleStyle>
    <p:bodyStyle>
      <a:lvl1pPr marL="285750" indent="-285750" algn="l" rtl="0" eaLnBrk="1" fontAlgn="base" hangingPunct="1">
        <a:lnSpc>
          <a:spcPct val="90000"/>
        </a:lnSpc>
        <a:spcBef>
          <a:spcPct val="0"/>
        </a:spcBef>
        <a:spcAft>
          <a:spcPct val="0"/>
        </a:spcAft>
        <a:buSzPct val="100000"/>
        <a:buBlip>
          <a:blip r:embed="rId17"/>
        </a:buBlip>
        <a:defRPr sz="2800" b="1">
          <a:solidFill>
            <a:schemeClr val="bg1"/>
          </a:solidFill>
          <a:effectLst>
            <a:outerShdw blurRad="38100" dist="38100" dir="2700000" algn="tl">
              <a:srgbClr val="000000"/>
            </a:outerShdw>
          </a:effectLst>
          <a:latin typeface="+mn-lt"/>
          <a:ea typeface="+mn-ea"/>
          <a:cs typeface="+mn-cs"/>
        </a:defRPr>
      </a:lvl1pPr>
      <a:lvl2pPr marL="688975" indent="-285750" algn="l" rtl="0" eaLnBrk="1" fontAlgn="base" hangingPunct="1">
        <a:lnSpc>
          <a:spcPct val="90000"/>
        </a:lnSpc>
        <a:spcBef>
          <a:spcPct val="0"/>
        </a:spcBef>
        <a:spcAft>
          <a:spcPct val="0"/>
        </a:spcAft>
        <a:buClr>
          <a:srgbClr val="BDBDFF"/>
        </a:buClr>
        <a:buSzPct val="100000"/>
        <a:buFont typeface="Times" pitchFamily="18" charset="0"/>
        <a:buChar char="–"/>
        <a:defRPr sz="2800" b="1">
          <a:solidFill>
            <a:schemeClr val="bg1"/>
          </a:solidFill>
          <a:effectLst>
            <a:outerShdw blurRad="38100" dist="38100" dir="2700000" algn="tl">
              <a:srgbClr val="000000"/>
            </a:outerShdw>
          </a:effectLst>
          <a:latin typeface="+mn-lt"/>
        </a:defRPr>
      </a:lvl2pPr>
      <a:lvl3pPr marL="1081088" indent="-225425" algn="l" rtl="0" eaLnBrk="1" fontAlgn="base" hangingPunct="1">
        <a:lnSpc>
          <a:spcPct val="90000"/>
        </a:lnSpc>
        <a:spcBef>
          <a:spcPct val="0"/>
        </a:spcBef>
        <a:spcAft>
          <a:spcPct val="0"/>
        </a:spcAft>
        <a:buClr>
          <a:srgbClr val="BDBDFF"/>
        </a:buClr>
        <a:buSzPct val="100000"/>
        <a:buFont typeface="Arial" pitchFamily="34" charset="0"/>
        <a:buChar char="▪"/>
        <a:defRPr sz="2800" b="1">
          <a:solidFill>
            <a:schemeClr val="bg1"/>
          </a:solidFill>
          <a:effectLst>
            <a:outerShdw blurRad="38100" dist="38100" dir="2700000" algn="tl">
              <a:srgbClr val="000000"/>
            </a:outerShdw>
          </a:effectLst>
          <a:latin typeface="+mn-lt"/>
        </a:defRPr>
      </a:lvl3pPr>
      <a:lvl4pPr marL="1543050" indent="-225425" algn="l" rtl="0" eaLnBrk="1" fontAlgn="base" hangingPunct="1">
        <a:lnSpc>
          <a:spcPct val="90000"/>
        </a:lnSpc>
        <a:spcBef>
          <a:spcPct val="0"/>
        </a:spcBef>
        <a:spcAft>
          <a:spcPct val="0"/>
        </a:spcAft>
        <a:buSzPct val="100000"/>
        <a:defRPr sz="2800" b="1">
          <a:solidFill>
            <a:schemeClr val="bg1"/>
          </a:solidFill>
          <a:effectLst>
            <a:outerShdw blurRad="38100" dist="38100" dir="2700000" algn="tl">
              <a:srgbClr val="000000"/>
            </a:outerShdw>
          </a:effectLst>
          <a:latin typeface="+mn-lt"/>
        </a:defRPr>
      </a:lvl4pPr>
      <a:lvl5pPr marL="1995488" indent="-225425" algn="l" rtl="0" eaLnBrk="1" fontAlgn="base" hangingPunct="1">
        <a:lnSpc>
          <a:spcPct val="90000"/>
        </a:lnSpc>
        <a:spcBef>
          <a:spcPct val="0"/>
        </a:spcBef>
        <a:spcAft>
          <a:spcPct val="0"/>
        </a:spcAft>
        <a:buSzPct val="100000"/>
        <a:defRPr sz="2800" b="1">
          <a:solidFill>
            <a:schemeClr val="bg1"/>
          </a:solidFill>
          <a:effectLst>
            <a:outerShdw blurRad="38100" dist="38100" dir="2700000" algn="tl">
              <a:srgbClr val="000000"/>
            </a:outerShdw>
          </a:effectLst>
          <a:latin typeface="+mn-lt"/>
        </a:defRPr>
      </a:lvl5pPr>
      <a:lvl6pPr marL="2452688" indent="-225425" algn="l" rtl="0" eaLnBrk="1" fontAlgn="base" hangingPunct="1">
        <a:lnSpc>
          <a:spcPct val="90000"/>
        </a:lnSpc>
        <a:spcBef>
          <a:spcPct val="0"/>
        </a:spcBef>
        <a:spcAft>
          <a:spcPct val="0"/>
        </a:spcAft>
        <a:buSzPct val="100000"/>
        <a:defRPr sz="2800" b="1">
          <a:solidFill>
            <a:schemeClr val="bg1"/>
          </a:solidFill>
          <a:effectLst>
            <a:outerShdw blurRad="38100" dist="38100" dir="2700000" algn="tl">
              <a:srgbClr val="000000"/>
            </a:outerShdw>
          </a:effectLst>
          <a:latin typeface="+mn-lt"/>
        </a:defRPr>
      </a:lvl6pPr>
      <a:lvl7pPr marL="2909888" indent="-225425" algn="l" rtl="0" eaLnBrk="1" fontAlgn="base" hangingPunct="1">
        <a:lnSpc>
          <a:spcPct val="90000"/>
        </a:lnSpc>
        <a:spcBef>
          <a:spcPct val="0"/>
        </a:spcBef>
        <a:spcAft>
          <a:spcPct val="0"/>
        </a:spcAft>
        <a:buSzPct val="100000"/>
        <a:defRPr sz="2800" b="1">
          <a:solidFill>
            <a:schemeClr val="bg1"/>
          </a:solidFill>
          <a:effectLst>
            <a:outerShdw blurRad="38100" dist="38100" dir="2700000" algn="tl">
              <a:srgbClr val="000000"/>
            </a:outerShdw>
          </a:effectLst>
          <a:latin typeface="+mn-lt"/>
        </a:defRPr>
      </a:lvl7pPr>
      <a:lvl8pPr marL="3367088" indent="-225425" algn="l" rtl="0" eaLnBrk="1" fontAlgn="base" hangingPunct="1">
        <a:lnSpc>
          <a:spcPct val="90000"/>
        </a:lnSpc>
        <a:spcBef>
          <a:spcPct val="0"/>
        </a:spcBef>
        <a:spcAft>
          <a:spcPct val="0"/>
        </a:spcAft>
        <a:buSzPct val="100000"/>
        <a:defRPr sz="2800" b="1">
          <a:solidFill>
            <a:schemeClr val="bg1"/>
          </a:solidFill>
          <a:effectLst>
            <a:outerShdw blurRad="38100" dist="38100" dir="2700000" algn="tl">
              <a:srgbClr val="000000"/>
            </a:outerShdw>
          </a:effectLst>
          <a:latin typeface="+mn-lt"/>
        </a:defRPr>
      </a:lvl8pPr>
      <a:lvl9pPr marL="3824288" indent="-225425" algn="l" rtl="0" eaLnBrk="1" fontAlgn="base" hangingPunct="1">
        <a:lnSpc>
          <a:spcPct val="90000"/>
        </a:lnSpc>
        <a:spcBef>
          <a:spcPct val="0"/>
        </a:spcBef>
        <a:spcAft>
          <a:spcPct val="0"/>
        </a:spcAft>
        <a:buSzPct val="100000"/>
        <a:defRPr sz="2800" b="1">
          <a:solidFill>
            <a:schemeClr val="bg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4096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4096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34" charset="0"/>
              </a:defRPr>
            </a:lvl1pPr>
          </a:lstStyle>
          <a:p>
            <a:pPr>
              <a:defRPr/>
            </a:pPr>
            <a:fld id="{1BE691FD-595B-4549-9543-A13FF79FD6BC}" type="datetimeFigureOut">
              <a:rPr lang="en-US"/>
              <a:pPr>
                <a:defRPr/>
              </a:pPr>
              <a:t>12/10/2016</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defRPr>
            </a:lvl1pPr>
          </a:lstStyle>
          <a:p>
            <a:pPr>
              <a:defRPr/>
            </a:pPr>
            <a:fld id="{66C9BBD6-C01D-4CCF-8B07-A128F9A2C178}" type="slidenum">
              <a:rPr lang="en-GB"/>
              <a:pPr>
                <a:defRPr/>
              </a:pPr>
              <a:t>‹#›</a:t>
            </a:fld>
            <a:endParaRPr lang="en-GB"/>
          </a:p>
        </p:txBody>
      </p:sp>
    </p:spTree>
  </p:cSld>
  <p:clrMap bg1="dk1" tx1="lt1" bg2="dk2"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rgbClr val="000066"/>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body" idx="1"/>
          </p:nvPr>
        </p:nvSpPr>
        <p:spPr bwMode="auto">
          <a:xfrm>
            <a:off x="533400" y="1222375"/>
            <a:ext cx="8408988" cy="1285875"/>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smtClean="0"/>
              <a:t>First level</a:t>
            </a:r>
          </a:p>
          <a:p>
            <a:pPr lvl="1"/>
            <a:r>
              <a:rPr lang="en-US" smtClean="0"/>
              <a:t>Second level</a:t>
            </a:r>
          </a:p>
          <a:p>
            <a:pPr lvl="2"/>
            <a:r>
              <a:rPr lang="en-US" smtClean="0"/>
              <a:t>Third level</a:t>
            </a:r>
          </a:p>
          <a:p>
            <a:pPr lvl="3"/>
            <a:r>
              <a:rPr lang="en-US" smtClean="0"/>
              <a:t>Fourth level</a:t>
            </a:r>
          </a:p>
        </p:txBody>
      </p:sp>
      <p:sp>
        <p:nvSpPr>
          <p:cNvPr id="87043" name="Rectangle 3"/>
          <p:cNvSpPr>
            <a:spLocks noGrp="1" noChangeArrowheads="1"/>
          </p:cNvSpPr>
          <p:nvPr>
            <p:ph type="title"/>
          </p:nvPr>
        </p:nvSpPr>
        <p:spPr bwMode="auto">
          <a:xfrm>
            <a:off x="533400" y="285750"/>
            <a:ext cx="8418513" cy="433388"/>
          </a:xfrm>
          <a:prstGeom prst="rect">
            <a:avLst/>
          </a:prstGeom>
          <a:noFill/>
          <a:ln w="9525" algn="ctr">
            <a:noFill/>
            <a:miter lim="800000"/>
            <a:headEnd/>
            <a:tailEnd/>
          </a:ln>
        </p:spPr>
        <p:txBody>
          <a:bodyPr vert="horz" wrap="square" lIns="0" tIns="0" rIns="0" bIns="0" numCol="1" anchor="t" anchorCtr="0" compatLnSpc="1">
            <a:prstTxWarp prst="textNoShape">
              <a:avLst/>
            </a:prstTxWarp>
            <a:spAutoFit/>
          </a:bodyPr>
          <a:lstStyle/>
          <a:p>
            <a:pPr lvl="0"/>
            <a:r>
              <a:rPr lang="en-US" smtClean="0"/>
              <a:t>Click to edit Master title style</a:t>
            </a:r>
          </a:p>
        </p:txBody>
      </p:sp>
      <p:sp>
        <p:nvSpPr>
          <p:cNvPr id="5" name="Slide Number Placeholder 4"/>
          <p:cNvSpPr>
            <a:spLocks noGrp="1"/>
          </p:cNvSpPr>
          <p:nvPr>
            <p:ph type="sldNum" sz="quarter" idx="4"/>
          </p:nvPr>
        </p:nvSpPr>
        <p:spPr>
          <a:xfrm>
            <a:off x="8696325" y="6581775"/>
            <a:ext cx="371475" cy="257175"/>
          </a:xfrm>
          <a:prstGeom prst="rect">
            <a:avLst/>
          </a:prstGeom>
        </p:spPr>
        <p:txBody>
          <a:bodyPr vert="horz" wrap="none" lIns="91440" tIns="45720" rIns="91440" bIns="45720" rtlCol="0" anchor="ctr">
            <a:spAutoFit/>
          </a:bodyPr>
          <a:lstStyle>
            <a:lvl1pPr algn="r">
              <a:lnSpc>
                <a:spcPct val="90000"/>
              </a:lnSpc>
              <a:defRPr sz="1200" b="0">
                <a:solidFill>
                  <a:prstClr val="white">
                    <a:tint val="75000"/>
                  </a:prstClr>
                </a:solidFill>
                <a:effectLst/>
                <a:latin typeface="Arial" charset="0"/>
              </a:defRPr>
            </a:lvl1pPr>
          </a:lstStyle>
          <a:p>
            <a:pPr>
              <a:defRPr/>
            </a:pPr>
            <a:fld id="{8697FF03-30F2-4394-9E40-216B23A75DC8}"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305" r:id="rId1"/>
    <p:sldLayoutId id="2147484306" r:id="rId2"/>
    <p:sldLayoutId id="2147484307" r:id="rId3"/>
    <p:sldLayoutId id="2147484308" r:id="rId4"/>
    <p:sldLayoutId id="2147484309" r:id="rId5"/>
    <p:sldLayoutId id="2147484310" r:id="rId6"/>
    <p:sldLayoutId id="2147484311" r:id="rId7"/>
    <p:sldLayoutId id="2147484312" r:id="rId8"/>
    <p:sldLayoutId id="2147484313" r:id="rId9"/>
    <p:sldLayoutId id="2147484314" r:id="rId10"/>
    <p:sldLayoutId id="2147484315" r:id="rId11"/>
  </p:sldLayoutIdLst>
  <p:transition>
    <p:fade/>
  </p:transition>
  <p:timing>
    <p:tnLst>
      <p:par>
        <p:cTn id="1" dur="indefinite" restart="never" nodeType="tmRoot"/>
      </p:par>
    </p:tnLst>
  </p:timing>
  <p:hf hdr="0" dt="0"/>
  <p:txStyles>
    <p:titleStyle>
      <a:lvl1pPr algn="l" rtl="0" eaLnBrk="1" fontAlgn="base" hangingPunct="1">
        <a:lnSpc>
          <a:spcPct val="88000"/>
        </a:lnSpc>
        <a:spcBef>
          <a:spcPct val="0"/>
        </a:spcBef>
        <a:spcAft>
          <a:spcPct val="0"/>
        </a:spcAft>
        <a:defRPr sz="3200">
          <a:solidFill>
            <a:schemeClr val="tx2"/>
          </a:solidFill>
          <a:latin typeface="+mj-lt"/>
          <a:ea typeface="+mj-ea"/>
          <a:cs typeface="+mj-cs"/>
        </a:defRPr>
      </a:lvl1pPr>
      <a:lvl2pPr algn="l" rtl="0" eaLnBrk="1" fontAlgn="base" hangingPunct="1">
        <a:lnSpc>
          <a:spcPct val="88000"/>
        </a:lnSpc>
        <a:spcBef>
          <a:spcPct val="0"/>
        </a:spcBef>
        <a:spcAft>
          <a:spcPct val="0"/>
        </a:spcAft>
        <a:defRPr sz="3200">
          <a:solidFill>
            <a:schemeClr val="tx2"/>
          </a:solidFill>
          <a:latin typeface="Arial Black" pitchFamily="34" charset="0"/>
        </a:defRPr>
      </a:lvl2pPr>
      <a:lvl3pPr algn="l" rtl="0" eaLnBrk="1" fontAlgn="base" hangingPunct="1">
        <a:lnSpc>
          <a:spcPct val="88000"/>
        </a:lnSpc>
        <a:spcBef>
          <a:spcPct val="0"/>
        </a:spcBef>
        <a:spcAft>
          <a:spcPct val="0"/>
        </a:spcAft>
        <a:defRPr sz="3200">
          <a:solidFill>
            <a:schemeClr val="tx2"/>
          </a:solidFill>
          <a:latin typeface="Arial Black" pitchFamily="34" charset="0"/>
        </a:defRPr>
      </a:lvl3pPr>
      <a:lvl4pPr algn="l" rtl="0" eaLnBrk="1" fontAlgn="base" hangingPunct="1">
        <a:lnSpc>
          <a:spcPct val="88000"/>
        </a:lnSpc>
        <a:spcBef>
          <a:spcPct val="0"/>
        </a:spcBef>
        <a:spcAft>
          <a:spcPct val="0"/>
        </a:spcAft>
        <a:defRPr sz="3200">
          <a:solidFill>
            <a:schemeClr val="tx2"/>
          </a:solidFill>
          <a:latin typeface="Arial Black" pitchFamily="34" charset="0"/>
        </a:defRPr>
      </a:lvl4pPr>
      <a:lvl5pPr algn="l" rtl="0" eaLnBrk="1" fontAlgn="base" hangingPunct="1">
        <a:lnSpc>
          <a:spcPct val="88000"/>
        </a:lnSpc>
        <a:spcBef>
          <a:spcPct val="0"/>
        </a:spcBef>
        <a:spcAft>
          <a:spcPct val="0"/>
        </a:spcAft>
        <a:defRPr sz="3200">
          <a:solidFill>
            <a:schemeClr val="tx2"/>
          </a:solidFill>
          <a:latin typeface="Arial Black" pitchFamily="34" charset="0"/>
        </a:defRPr>
      </a:lvl5pPr>
      <a:lvl6pPr marL="457200" algn="l" rtl="0" eaLnBrk="1" fontAlgn="base" hangingPunct="1">
        <a:lnSpc>
          <a:spcPct val="88000"/>
        </a:lnSpc>
        <a:spcBef>
          <a:spcPct val="0"/>
        </a:spcBef>
        <a:spcAft>
          <a:spcPct val="0"/>
        </a:spcAft>
        <a:defRPr sz="2400">
          <a:solidFill>
            <a:srgbClr val="FFE41D"/>
          </a:solidFill>
          <a:latin typeface="Arial Black" pitchFamily="34" charset="0"/>
        </a:defRPr>
      </a:lvl6pPr>
      <a:lvl7pPr marL="914400" algn="l" rtl="0" eaLnBrk="1" fontAlgn="base" hangingPunct="1">
        <a:lnSpc>
          <a:spcPct val="88000"/>
        </a:lnSpc>
        <a:spcBef>
          <a:spcPct val="0"/>
        </a:spcBef>
        <a:spcAft>
          <a:spcPct val="0"/>
        </a:spcAft>
        <a:defRPr sz="2400">
          <a:solidFill>
            <a:srgbClr val="FFE41D"/>
          </a:solidFill>
          <a:latin typeface="Arial Black" pitchFamily="34" charset="0"/>
        </a:defRPr>
      </a:lvl7pPr>
      <a:lvl8pPr marL="1371600" algn="l" rtl="0" eaLnBrk="1" fontAlgn="base" hangingPunct="1">
        <a:lnSpc>
          <a:spcPct val="88000"/>
        </a:lnSpc>
        <a:spcBef>
          <a:spcPct val="0"/>
        </a:spcBef>
        <a:spcAft>
          <a:spcPct val="0"/>
        </a:spcAft>
        <a:defRPr sz="2400">
          <a:solidFill>
            <a:srgbClr val="FFE41D"/>
          </a:solidFill>
          <a:latin typeface="Arial Black" pitchFamily="34" charset="0"/>
        </a:defRPr>
      </a:lvl8pPr>
      <a:lvl9pPr marL="1828800" algn="l" rtl="0" eaLnBrk="1" fontAlgn="base" hangingPunct="1">
        <a:lnSpc>
          <a:spcPct val="88000"/>
        </a:lnSpc>
        <a:spcBef>
          <a:spcPct val="0"/>
        </a:spcBef>
        <a:spcAft>
          <a:spcPct val="0"/>
        </a:spcAft>
        <a:defRPr sz="2400">
          <a:solidFill>
            <a:srgbClr val="FFE41D"/>
          </a:solidFill>
          <a:latin typeface="Arial Black" pitchFamily="34" charset="0"/>
        </a:defRPr>
      </a:lvl9pPr>
    </p:titleStyle>
    <p:bodyStyle>
      <a:lvl1pPr marL="342900" indent="-342900" algn="l" rtl="0" eaLnBrk="1" fontAlgn="base" hangingPunct="1">
        <a:lnSpc>
          <a:spcPct val="90000"/>
        </a:lnSpc>
        <a:spcBef>
          <a:spcPct val="70000"/>
        </a:spcBef>
        <a:spcAft>
          <a:spcPct val="0"/>
        </a:spcAft>
        <a:buClr>
          <a:srgbClr val="5F83DB"/>
        </a:buClr>
        <a:buFont typeface="Arial Black" pitchFamily="34" charset="0"/>
        <a:buChar char="●"/>
        <a:defRPr sz="2200">
          <a:solidFill>
            <a:schemeClr val="tx1"/>
          </a:solidFill>
          <a:latin typeface="+mn-lt"/>
          <a:ea typeface="+mn-ea"/>
          <a:cs typeface="+mn-cs"/>
        </a:defRPr>
      </a:lvl1pPr>
      <a:lvl2pPr marL="685800" indent="-317500" algn="l" rtl="0" eaLnBrk="1" fontAlgn="base" hangingPunct="1">
        <a:lnSpc>
          <a:spcPct val="90000"/>
        </a:lnSpc>
        <a:spcBef>
          <a:spcPct val="20000"/>
        </a:spcBef>
        <a:spcAft>
          <a:spcPct val="0"/>
        </a:spcAft>
        <a:buClr>
          <a:schemeClr val="tx1"/>
        </a:buClr>
        <a:buFont typeface="Arial" pitchFamily="34" charset="0"/>
        <a:buChar char="–"/>
        <a:defRPr sz="2200">
          <a:solidFill>
            <a:schemeClr val="tx1"/>
          </a:solidFill>
          <a:latin typeface="+mn-lt"/>
        </a:defRPr>
      </a:lvl2pPr>
      <a:lvl3pPr marL="1014413" indent="-304800" algn="l" rtl="0" eaLnBrk="1" fontAlgn="base" hangingPunct="1">
        <a:lnSpc>
          <a:spcPct val="90000"/>
        </a:lnSpc>
        <a:spcBef>
          <a:spcPct val="0"/>
        </a:spcBef>
        <a:spcAft>
          <a:spcPct val="0"/>
        </a:spcAft>
        <a:buClr>
          <a:schemeClr val="tx1"/>
        </a:buClr>
        <a:buFont typeface="Times New Roman" pitchFamily="18" charset="0"/>
        <a:buChar char="–"/>
        <a:defRPr sz="2200">
          <a:solidFill>
            <a:schemeClr val="tx1"/>
          </a:solidFill>
          <a:latin typeface="+mn-lt"/>
        </a:defRPr>
      </a:lvl3pPr>
      <a:lvl4pPr marL="1308100" indent="-266700" algn="l" rtl="0" eaLnBrk="1" fontAlgn="base" hangingPunct="1">
        <a:lnSpc>
          <a:spcPct val="90000"/>
        </a:lnSpc>
        <a:spcBef>
          <a:spcPct val="0"/>
        </a:spcBef>
        <a:spcAft>
          <a:spcPct val="0"/>
        </a:spcAft>
        <a:buClr>
          <a:schemeClr val="tx1"/>
        </a:buClr>
        <a:buFont typeface="Times New Roman" pitchFamily="18" charset="0"/>
        <a:buChar char="-"/>
        <a:defRPr sz="2200">
          <a:solidFill>
            <a:schemeClr val="tx1"/>
          </a:solidFill>
          <a:latin typeface="+mn-lt"/>
        </a:defRPr>
      </a:lvl4pPr>
      <a:lvl5pPr marL="2057400" indent="-228600" algn="l" rtl="0" eaLnBrk="1" fontAlgn="base" hangingPunct="1">
        <a:spcBef>
          <a:spcPct val="50000"/>
        </a:spcBef>
        <a:spcAft>
          <a:spcPct val="0"/>
        </a:spcAft>
        <a:buClr>
          <a:schemeClr val="tx2"/>
        </a:buClr>
        <a:buChar char="•"/>
        <a:defRPr sz="2400" b="1">
          <a:solidFill>
            <a:schemeClr val="tx1"/>
          </a:solidFill>
          <a:latin typeface="+mn-lt"/>
        </a:defRPr>
      </a:lvl5pPr>
      <a:lvl6pPr marL="2514600" indent="-228600" algn="l" rtl="0" eaLnBrk="1" fontAlgn="base" hangingPunct="1">
        <a:spcBef>
          <a:spcPct val="50000"/>
        </a:spcBef>
        <a:spcAft>
          <a:spcPct val="0"/>
        </a:spcAft>
        <a:buClr>
          <a:schemeClr val="tx2"/>
        </a:buClr>
        <a:buChar char="•"/>
        <a:defRPr sz="2400" b="1">
          <a:solidFill>
            <a:schemeClr val="tx1"/>
          </a:solidFill>
          <a:latin typeface="+mn-lt"/>
        </a:defRPr>
      </a:lvl6pPr>
      <a:lvl7pPr marL="2971800" indent="-228600" algn="l" rtl="0" eaLnBrk="1" fontAlgn="base" hangingPunct="1">
        <a:spcBef>
          <a:spcPct val="50000"/>
        </a:spcBef>
        <a:spcAft>
          <a:spcPct val="0"/>
        </a:spcAft>
        <a:buClr>
          <a:schemeClr val="tx2"/>
        </a:buClr>
        <a:buChar char="•"/>
        <a:defRPr sz="2400" b="1">
          <a:solidFill>
            <a:schemeClr val="tx1"/>
          </a:solidFill>
          <a:latin typeface="+mn-lt"/>
        </a:defRPr>
      </a:lvl7pPr>
      <a:lvl8pPr marL="3429000" indent="-228600" algn="l" rtl="0" eaLnBrk="1" fontAlgn="base" hangingPunct="1">
        <a:spcBef>
          <a:spcPct val="50000"/>
        </a:spcBef>
        <a:spcAft>
          <a:spcPct val="0"/>
        </a:spcAft>
        <a:buClr>
          <a:schemeClr val="tx2"/>
        </a:buClr>
        <a:buChar char="•"/>
        <a:defRPr sz="2400" b="1">
          <a:solidFill>
            <a:schemeClr val="tx1"/>
          </a:solidFill>
          <a:latin typeface="+mn-lt"/>
        </a:defRPr>
      </a:lvl8pPr>
      <a:lvl9pPr marL="3886200" indent="-228600" algn="l" rtl="0" eaLnBrk="1" fontAlgn="base" hangingPunct="1">
        <a:spcBef>
          <a:spcPct val="50000"/>
        </a:spcBef>
        <a:spcAft>
          <a:spcPct val="0"/>
        </a:spcAft>
        <a:buClr>
          <a:schemeClr val="tx2"/>
        </a:buClr>
        <a:buChar char="•"/>
        <a:defRPr sz="24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2" cstate="print"/>
          <a:srcRect/>
          <a:stretch>
            <a:fillRect/>
          </a:stretch>
        </a:blip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bwMode="auto">
          <a:xfrm>
            <a:off x="684213" y="155575"/>
            <a:ext cx="7769225" cy="755650"/>
          </a:xfrm>
          <a:prstGeom prst="rect">
            <a:avLst/>
          </a:prstGeom>
          <a:noFill/>
          <a:ln w="9525">
            <a:noFill/>
            <a:miter lim="800000"/>
            <a:headEnd/>
            <a:tailEnd/>
          </a:ln>
        </p:spPr>
        <p:txBody>
          <a:bodyPr vert="horz" wrap="square" lIns="45720" tIns="45720" rIns="45720" bIns="45720" numCol="1" anchor="t" anchorCtr="0" compatLnSpc="1">
            <a:prstTxWarp prst="textNoShape">
              <a:avLst/>
            </a:prstTxWarp>
          </a:bodyPr>
          <a:lstStyle/>
          <a:p>
            <a:pPr lvl="0"/>
            <a:r>
              <a:rPr lang="en-US" smtClean="0"/>
              <a:t>Click to edit Master title style</a:t>
            </a:r>
          </a:p>
        </p:txBody>
      </p:sp>
      <p:sp>
        <p:nvSpPr>
          <p:cNvPr id="88067" name="Rectangle 3"/>
          <p:cNvSpPr>
            <a:spLocks noGrp="1" noChangeArrowheads="1"/>
          </p:cNvSpPr>
          <p:nvPr>
            <p:ph type="body" idx="1"/>
          </p:nvPr>
        </p:nvSpPr>
        <p:spPr bwMode="auto">
          <a:xfrm>
            <a:off x="685800" y="147955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4317" r:id="rId1"/>
    <p:sldLayoutId id="2147484318" r:id="rId2"/>
    <p:sldLayoutId id="2147484319" r:id="rId3"/>
    <p:sldLayoutId id="2147484320" r:id="rId4"/>
    <p:sldLayoutId id="2147484321" r:id="rId5"/>
    <p:sldLayoutId id="2147484322" r:id="rId6"/>
    <p:sldLayoutId id="2147484323" r:id="rId7"/>
    <p:sldLayoutId id="2147484324" r:id="rId8"/>
    <p:sldLayoutId id="2147484325" r:id="rId9"/>
    <p:sldLayoutId id="2147484326" r:id="rId10"/>
  </p:sldLayoutIdLst>
  <p:transition>
    <p:wipe dir="r"/>
  </p:transition>
  <p:timing>
    <p:tnLst>
      <p:par>
        <p:cTn id="1" dur="indefinite" restart="never" nodeType="tmRoot"/>
      </p:par>
    </p:tnLst>
  </p:timing>
  <p:txStyles>
    <p:titleStyle>
      <a:lvl1pPr algn="ctr" rtl="0" eaLnBrk="1" fontAlgn="base" hangingPunct="1">
        <a:spcBef>
          <a:spcPct val="0"/>
        </a:spcBef>
        <a:spcAft>
          <a:spcPct val="0"/>
        </a:spcAft>
        <a:defRPr sz="3600" b="1">
          <a:solidFill>
            <a:schemeClr val="tx1"/>
          </a:solidFill>
          <a:latin typeface="+mj-lt"/>
          <a:ea typeface="+mj-ea"/>
          <a:cs typeface="+mj-cs"/>
        </a:defRPr>
      </a:lvl1pPr>
      <a:lvl2pPr algn="ctr" rtl="0" eaLnBrk="1" fontAlgn="base" hangingPunct="1">
        <a:spcBef>
          <a:spcPct val="0"/>
        </a:spcBef>
        <a:spcAft>
          <a:spcPct val="0"/>
        </a:spcAft>
        <a:defRPr sz="3600" b="1">
          <a:solidFill>
            <a:schemeClr val="tx1"/>
          </a:solidFill>
          <a:latin typeface="Arial" charset="0"/>
        </a:defRPr>
      </a:lvl2pPr>
      <a:lvl3pPr algn="ctr" rtl="0" eaLnBrk="1" fontAlgn="base" hangingPunct="1">
        <a:spcBef>
          <a:spcPct val="0"/>
        </a:spcBef>
        <a:spcAft>
          <a:spcPct val="0"/>
        </a:spcAft>
        <a:defRPr sz="3600" b="1">
          <a:solidFill>
            <a:schemeClr val="tx1"/>
          </a:solidFill>
          <a:latin typeface="Arial" charset="0"/>
        </a:defRPr>
      </a:lvl3pPr>
      <a:lvl4pPr algn="ctr" rtl="0" eaLnBrk="1" fontAlgn="base" hangingPunct="1">
        <a:spcBef>
          <a:spcPct val="0"/>
        </a:spcBef>
        <a:spcAft>
          <a:spcPct val="0"/>
        </a:spcAft>
        <a:defRPr sz="3600" b="1">
          <a:solidFill>
            <a:schemeClr val="tx1"/>
          </a:solidFill>
          <a:latin typeface="Arial" charset="0"/>
        </a:defRPr>
      </a:lvl4pPr>
      <a:lvl5pPr algn="ctr" rtl="0" eaLnBrk="1" fontAlgn="base" hangingPunct="1">
        <a:spcBef>
          <a:spcPct val="0"/>
        </a:spcBef>
        <a:spcAft>
          <a:spcPct val="0"/>
        </a:spcAft>
        <a:defRPr sz="3600" b="1">
          <a:solidFill>
            <a:schemeClr val="tx1"/>
          </a:solidFill>
          <a:latin typeface="Arial" charset="0"/>
        </a:defRPr>
      </a:lvl5pPr>
      <a:lvl6pPr marL="457200" algn="ctr" rtl="0" eaLnBrk="1" fontAlgn="base" hangingPunct="1">
        <a:spcBef>
          <a:spcPct val="0"/>
        </a:spcBef>
        <a:spcAft>
          <a:spcPct val="0"/>
        </a:spcAft>
        <a:defRPr sz="3600" b="1">
          <a:solidFill>
            <a:schemeClr val="tx1"/>
          </a:solidFill>
          <a:latin typeface="Arial" charset="0"/>
        </a:defRPr>
      </a:lvl6pPr>
      <a:lvl7pPr marL="914400" algn="ctr" rtl="0" eaLnBrk="1" fontAlgn="base" hangingPunct="1">
        <a:spcBef>
          <a:spcPct val="0"/>
        </a:spcBef>
        <a:spcAft>
          <a:spcPct val="0"/>
        </a:spcAft>
        <a:defRPr sz="3600" b="1">
          <a:solidFill>
            <a:schemeClr val="tx1"/>
          </a:solidFill>
          <a:latin typeface="Arial" charset="0"/>
        </a:defRPr>
      </a:lvl7pPr>
      <a:lvl8pPr marL="1371600" algn="ctr" rtl="0" eaLnBrk="1" fontAlgn="base" hangingPunct="1">
        <a:spcBef>
          <a:spcPct val="0"/>
        </a:spcBef>
        <a:spcAft>
          <a:spcPct val="0"/>
        </a:spcAft>
        <a:defRPr sz="3600" b="1">
          <a:solidFill>
            <a:schemeClr val="tx1"/>
          </a:solidFill>
          <a:latin typeface="Arial" charset="0"/>
        </a:defRPr>
      </a:lvl8pPr>
      <a:lvl9pPr marL="1828800" algn="ctr" rtl="0" eaLnBrk="1" fontAlgn="base" hangingPunct="1">
        <a:spcBef>
          <a:spcPct val="0"/>
        </a:spcBef>
        <a:spcAft>
          <a:spcPct val="0"/>
        </a:spcAft>
        <a:defRPr sz="3600" b="1">
          <a:solidFill>
            <a:schemeClr val="tx1"/>
          </a:solidFill>
          <a:latin typeface="Arial" charset="0"/>
        </a:defRPr>
      </a:lvl9pPr>
    </p:titleStyle>
    <p:bodyStyle>
      <a:lvl1pPr marL="342900" indent="-342900" algn="l" rtl="0" eaLnBrk="1" fontAlgn="base" hangingPunct="1">
        <a:spcBef>
          <a:spcPct val="30000"/>
        </a:spcBef>
        <a:spcAft>
          <a:spcPct val="0"/>
        </a:spcAft>
        <a:buClr>
          <a:schemeClr val="tx2"/>
        </a:buClr>
        <a:buSzPct val="110000"/>
        <a:buChar char="•"/>
        <a:defRPr sz="3000" b="1">
          <a:solidFill>
            <a:schemeClr val="tx1"/>
          </a:solidFill>
          <a:latin typeface="+mn-lt"/>
          <a:ea typeface="+mn-ea"/>
          <a:cs typeface="+mn-cs"/>
        </a:defRPr>
      </a:lvl1pPr>
      <a:lvl2pPr marL="742950" indent="-285750" algn="l" rtl="0" eaLnBrk="1" fontAlgn="base" hangingPunct="1">
        <a:spcBef>
          <a:spcPct val="30000"/>
        </a:spcBef>
        <a:spcAft>
          <a:spcPct val="0"/>
        </a:spcAft>
        <a:buClr>
          <a:schemeClr val="tx2"/>
        </a:buClr>
        <a:buSzPct val="70000"/>
        <a:buFont typeface="Wingdings 2" pitchFamily="18" charset="2"/>
        <a:buChar char="¡"/>
        <a:defRPr sz="2800" b="1">
          <a:solidFill>
            <a:schemeClr val="tx1"/>
          </a:solidFill>
          <a:latin typeface="+mn-lt"/>
        </a:defRPr>
      </a:lvl2pPr>
      <a:lvl3pPr marL="1143000" indent="-228600" algn="l" rtl="0" eaLnBrk="1" fontAlgn="base" hangingPunct="1">
        <a:spcBef>
          <a:spcPct val="30000"/>
        </a:spcBef>
        <a:spcAft>
          <a:spcPct val="0"/>
        </a:spcAft>
        <a:buChar char="•"/>
        <a:defRPr sz="2400" b="1">
          <a:solidFill>
            <a:schemeClr val="tx1"/>
          </a:solidFill>
          <a:latin typeface="+mn-lt"/>
        </a:defRPr>
      </a:lvl3pPr>
      <a:lvl4pPr marL="1600200" indent="-228600" algn="l" rtl="0" eaLnBrk="1" fontAlgn="base" hangingPunct="1">
        <a:spcBef>
          <a:spcPct val="30000"/>
        </a:spcBef>
        <a:spcAft>
          <a:spcPct val="0"/>
        </a:spcAft>
        <a:buChar char="–"/>
        <a:defRPr sz="2000" b="1">
          <a:solidFill>
            <a:schemeClr val="tx1"/>
          </a:solidFill>
          <a:latin typeface="+mn-lt"/>
        </a:defRPr>
      </a:lvl4pPr>
      <a:lvl5pPr marL="2057400" indent="-228600" algn="l" rtl="0" eaLnBrk="1" fontAlgn="base" hangingPunct="1">
        <a:spcBef>
          <a:spcPct val="30000"/>
        </a:spcBef>
        <a:spcAft>
          <a:spcPct val="0"/>
        </a:spcAft>
        <a:buChar char="»"/>
        <a:defRPr sz="2000" b="1">
          <a:solidFill>
            <a:schemeClr val="tx1"/>
          </a:solidFill>
          <a:latin typeface="+mn-lt"/>
        </a:defRPr>
      </a:lvl5pPr>
      <a:lvl6pPr marL="2514600" indent="-228600" algn="l" rtl="0" eaLnBrk="1" fontAlgn="base" hangingPunct="1">
        <a:spcBef>
          <a:spcPct val="30000"/>
        </a:spcBef>
        <a:spcAft>
          <a:spcPct val="0"/>
        </a:spcAft>
        <a:buChar char="»"/>
        <a:defRPr sz="2000" b="1">
          <a:solidFill>
            <a:schemeClr val="tx1"/>
          </a:solidFill>
          <a:latin typeface="+mn-lt"/>
        </a:defRPr>
      </a:lvl6pPr>
      <a:lvl7pPr marL="2971800" indent="-228600" algn="l" rtl="0" eaLnBrk="1" fontAlgn="base" hangingPunct="1">
        <a:spcBef>
          <a:spcPct val="30000"/>
        </a:spcBef>
        <a:spcAft>
          <a:spcPct val="0"/>
        </a:spcAft>
        <a:buChar char="»"/>
        <a:defRPr sz="2000" b="1">
          <a:solidFill>
            <a:schemeClr val="tx1"/>
          </a:solidFill>
          <a:latin typeface="+mn-lt"/>
        </a:defRPr>
      </a:lvl7pPr>
      <a:lvl8pPr marL="3429000" indent="-228600" algn="l" rtl="0" eaLnBrk="1" fontAlgn="base" hangingPunct="1">
        <a:spcBef>
          <a:spcPct val="30000"/>
        </a:spcBef>
        <a:spcAft>
          <a:spcPct val="0"/>
        </a:spcAft>
        <a:buChar char="»"/>
        <a:defRPr sz="2000" b="1">
          <a:solidFill>
            <a:schemeClr val="tx1"/>
          </a:solidFill>
          <a:latin typeface="+mn-lt"/>
        </a:defRPr>
      </a:lvl8pPr>
      <a:lvl9pPr marL="3886200" indent="-228600" algn="l" rtl="0" eaLnBrk="1" fontAlgn="base" hangingPunct="1">
        <a:spcBef>
          <a:spcPct val="3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9090" name="Title Placeholder 1"/>
          <p:cNvSpPr>
            <a:spLocks noGrp="1"/>
          </p:cNvSpPr>
          <p:nvPr>
            <p:ph type="title"/>
          </p:nvPr>
        </p:nvSpPr>
        <p:spPr bwMode="auto">
          <a:xfrm>
            <a:off x="628650" y="365125"/>
            <a:ext cx="78867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89091" name="Text Placeholder 2"/>
          <p:cNvSpPr>
            <a:spLocks noGrp="1"/>
          </p:cNvSpPr>
          <p:nvPr>
            <p:ph type="body" idx="1"/>
          </p:nvPr>
        </p:nvSpPr>
        <p:spPr bwMode="auto">
          <a:xfrm>
            <a:off x="628650" y="1825625"/>
            <a:ext cx="78867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effectLst/>
                <a:latin typeface="Calibri"/>
              </a:defRPr>
            </a:lvl1pPr>
          </a:lstStyle>
          <a:p>
            <a:pPr>
              <a:defRPr/>
            </a:pPr>
            <a:fld id="{C04ABC56-50B7-4358-803A-70708F3A45BD}" type="datetimeFigureOut">
              <a:rPr lang="en-GB"/>
              <a:pPr>
                <a:defRPr/>
              </a:pPr>
              <a:t>10/12/2016</a:t>
            </a:fld>
            <a:endParaRPr lang="en-GB"/>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effectLst/>
                <a:latin typeface="Calibri"/>
              </a:defRPr>
            </a:lvl1pPr>
          </a:lstStyle>
          <a:p>
            <a:pPr>
              <a:defRPr/>
            </a:pPr>
            <a:endParaRPr lang="en-GB"/>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effectLst/>
                <a:latin typeface="Calibri"/>
              </a:defRPr>
            </a:lvl1pPr>
          </a:lstStyle>
          <a:p>
            <a:pPr>
              <a:defRPr/>
            </a:pPr>
            <a:fld id="{ED0E4DE2-646B-4F40-A613-E1DDFB78CE94}"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4328" r:id="rId1"/>
    <p:sldLayoutId id="2147484329" r:id="rId2"/>
    <p:sldLayoutId id="2147484330" r:id="rId3"/>
    <p:sldLayoutId id="2147484331" r:id="rId4"/>
    <p:sldLayoutId id="2147484332" r:id="rId5"/>
    <p:sldLayoutId id="2147484333" r:id="rId6"/>
    <p:sldLayoutId id="2147484334" r:id="rId7"/>
    <p:sldLayoutId id="2147484335" r:id="rId8"/>
    <p:sldLayoutId id="2147484336" r:id="rId9"/>
    <p:sldLayoutId id="2147484337" r:id="rId10"/>
    <p:sldLayoutId id="2147484338" r:id="rId11"/>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itchFamily="34" charset="0"/>
        </a:defRPr>
      </a:lvl2pPr>
      <a:lvl3pPr algn="l" rtl="0" eaLnBrk="1" fontAlgn="base" hangingPunct="1">
        <a:lnSpc>
          <a:spcPct val="90000"/>
        </a:lnSpc>
        <a:spcBef>
          <a:spcPct val="0"/>
        </a:spcBef>
        <a:spcAft>
          <a:spcPct val="0"/>
        </a:spcAft>
        <a:defRPr sz="4400">
          <a:solidFill>
            <a:schemeClr val="tx1"/>
          </a:solidFill>
          <a:latin typeface="Calibri Light" pitchFamily="34" charset="0"/>
        </a:defRPr>
      </a:lvl3pPr>
      <a:lvl4pPr algn="l" rtl="0" eaLnBrk="1" fontAlgn="base" hangingPunct="1">
        <a:lnSpc>
          <a:spcPct val="90000"/>
        </a:lnSpc>
        <a:spcBef>
          <a:spcPct val="0"/>
        </a:spcBef>
        <a:spcAft>
          <a:spcPct val="0"/>
        </a:spcAft>
        <a:defRPr sz="4400">
          <a:solidFill>
            <a:schemeClr val="tx1"/>
          </a:solidFill>
          <a:latin typeface="Calibri Light" pitchFamily="34" charset="0"/>
        </a:defRPr>
      </a:lvl4pPr>
      <a:lvl5pPr algn="l" rtl="0" eaLnBrk="1" fontAlgn="base" hangingPunct="1">
        <a:lnSpc>
          <a:spcPct val="90000"/>
        </a:lnSpc>
        <a:spcBef>
          <a:spcPct val="0"/>
        </a:spcBef>
        <a:spcAft>
          <a:spcPct val="0"/>
        </a:spcAft>
        <a:defRPr sz="4400">
          <a:solidFill>
            <a:schemeClr val="tx1"/>
          </a:solidFill>
          <a:latin typeface="Calibri Light"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1" fontAlgn="base" hangingPunct="1">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0114" name="Title Placeholder 1"/>
          <p:cNvSpPr>
            <a:spLocks noGrp="1"/>
          </p:cNvSpPr>
          <p:nvPr>
            <p:ph type="title"/>
          </p:nvPr>
        </p:nvSpPr>
        <p:spPr bwMode="auto">
          <a:xfrm>
            <a:off x="628650" y="365125"/>
            <a:ext cx="78867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90115" name="Text Placeholder 2"/>
          <p:cNvSpPr>
            <a:spLocks noGrp="1"/>
          </p:cNvSpPr>
          <p:nvPr>
            <p:ph type="body" idx="1"/>
          </p:nvPr>
        </p:nvSpPr>
        <p:spPr bwMode="auto">
          <a:xfrm>
            <a:off x="628650" y="1825625"/>
            <a:ext cx="78867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effectLst/>
                <a:latin typeface="Calibri"/>
              </a:defRPr>
            </a:lvl1pPr>
          </a:lstStyle>
          <a:p>
            <a:pPr>
              <a:defRPr/>
            </a:pPr>
            <a:fld id="{994DEAE0-E45F-45C5-BD96-CED4A68207CA}" type="datetimeFigureOut">
              <a:rPr lang="en-GB"/>
              <a:pPr>
                <a:defRPr/>
              </a:pPr>
              <a:t>10/12/2016</a:t>
            </a:fld>
            <a:endParaRPr lang="en-GB"/>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effectLst/>
                <a:latin typeface="Calibri"/>
              </a:defRPr>
            </a:lvl1pPr>
          </a:lstStyle>
          <a:p>
            <a:pPr>
              <a:defRPr/>
            </a:pPr>
            <a:endParaRPr lang="en-GB"/>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effectLst/>
                <a:latin typeface="Calibri"/>
              </a:defRPr>
            </a:lvl1pPr>
          </a:lstStyle>
          <a:p>
            <a:pPr>
              <a:defRPr/>
            </a:pPr>
            <a:fld id="{2F1D7E3D-7605-45F6-AEDD-37C17147E9B3}"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4340" r:id="rId1"/>
    <p:sldLayoutId id="2147484341" r:id="rId2"/>
    <p:sldLayoutId id="2147484342" r:id="rId3"/>
    <p:sldLayoutId id="2147484343" r:id="rId4"/>
    <p:sldLayoutId id="2147484344" r:id="rId5"/>
    <p:sldLayoutId id="2147484345" r:id="rId6"/>
    <p:sldLayoutId id="2147484346" r:id="rId7"/>
    <p:sldLayoutId id="2147484347" r:id="rId8"/>
    <p:sldLayoutId id="2147484348" r:id="rId9"/>
    <p:sldLayoutId id="2147484349" r:id="rId10"/>
    <p:sldLayoutId id="2147484350" r:id="rId11"/>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itchFamily="34" charset="0"/>
        </a:defRPr>
      </a:lvl2pPr>
      <a:lvl3pPr algn="l" rtl="0" eaLnBrk="1" fontAlgn="base" hangingPunct="1">
        <a:lnSpc>
          <a:spcPct val="90000"/>
        </a:lnSpc>
        <a:spcBef>
          <a:spcPct val="0"/>
        </a:spcBef>
        <a:spcAft>
          <a:spcPct val="0"/>
        </a:spcAft>
        <a:defRPr sz="4400">
          <a:solidFill>
            <a:schemeClr val="tx1"/>
          </a:solidFill>
          <a:latin typeface="Calibri Light" pitchFamily="34" charset="0"/>
        </a:defRPr>
      </a:lvl3pPr>
      <a:lvl4pPr algn="l" rtl="0" eaLnBrk="1" fontAlgn="base" hangingPunct="1">
        <a:lnSpc>
          <a:spcPct val="90000"/>
        </a:lnSpc>
        <a:spcBef>
          <a:spcPct val="0"/>
        </a:spcBef>
        <a:spcAft>
          <a:spcPct val="0"/>
        </a:spcAft>
        <a:defRPr sz="4400">
          <a:solidFill>
            <a:schemeClr val="tx1"/>
          </a:solidFill>
          <a:latin typeface="Calibri Light" pitchFamily="34" charset="0"/>
        </a:defRPr>
      </a:lvl4pPr>
      <a:lvl5pPr algn="l" rtl="0" eaLnBrk="1" fontAlgn="base" hangingPunct="1">
        <a:lnSpc>
          <a:spcPct val="90000"/>
        </a:lnSpc>
        <a:spcBef>
          <a:spcPct val="0"/>
        </a:spcBef>
        <a:spcAft>
          <a:spcPct val="0"/>
        </a:spcAft>
        <a:defRPr sz="4400">
          <a:solidFill>
            <a:schemeClr val="tx1"/>
          </a:solidFill>
          <a:latin typeface="Calibri Light"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1" fontAlgn="base" hangingPunct="1">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1138" name="Picture 6" descr="inside..jpg"/>
          <p:cNvPicPr>
            <a:picLocks noChangeAspect="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sp>
        <p:nvSpPr>
          <p:cNvPr id="2" name="Title Placeholder 1"/>
          <p:cNvSpPr>
            <a:spLocks noGrp="1"/>
          </p:cNvSpPr>
          <p:nvPr>
            <p:ph type="title"/>
          </p:nvPr>
        </p:nvSpPr>
        <p:spPr>
          <a:xfrm>
            <a:off x="152400" y="0"/>
            <a:ext cx="5562600" cy="990600"/>
          </a:xfrm>
          <a:prstGeom prst="rect">
            <a:avLst/>
          </a:prstGeom>
          <a:effectLst>
            <a:outerShdw blurRad="50800" dir="5400000" algn="ctr" rotWithShape="0">
              <a:schemeClr val="bg1"/>
            </a:outerShdw>
          </a:effectLst>
        </p:spPr>
        <p:txBody>
          <a:bodyPr vert="horz" lIns="91440" tIns="45720" rIns="91440" bIns="45720" rtlCol="0" anchor="ctr">
            <a:noAutofit/>
          </a:bodyPr>
          <a:lstStyle/>
          <a:p>
            <a:r>
              <a:rPr lang="en-US" smtClean="0"/>
              <a:t>Click to edit Master title style</a:t>
            </a:r>
            <a:endParaRPr lang="en-US" dirty="0"/>
          </a:p>
        </p:txBody>
      </p:sp>
      <p:sp>
        <p:nvSpPr>
          <p:cNvPr id="91140" name="Text Placeholder 2"/>
          <p:cNvSpPr>
            <a:spLocks noGrp="1"/>
          </p:cNvSpPr>
          <p:nvPr>
            <p:ph type="body" idx="1"/>
          </p:nvPr>
        </p:nvSpPr>
        <p:spPr bwMode="auto">
          <a:xfrm>
            <a:off x="152400" y="1143000"/>
            <a:ext cx="8839200" cy="5105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 name="Slide Number Placeholder 5"/>
          <p:cNvSpPr>
            <a:spLocks noGrp="1"/>
          </p:cNvSpPr>
          <p:nvPr>
            <p:ph type="sldNum" sz="quarter" idx="4"/>
          </p:nvPr>
        </p:nvSpPr>
        <p:spPr>
          <a:xfrm>
            <a:off x="7010400" y="6705600"/>
            <a:ext cx="2133600" cy="152400"/>
          </a:xfrm>
          <a:prstGeom prst="rect">
            <a:avLst/>
          </a:prstGeom>
        </p:spPr>
        <p:txBody>
          <a:bodyPr vert="horz" lIns="91440" tIns="45720" rIns="91440" bIns="45720" rtlCol="0" anchor="ctr"/>
          <a:lstStyle>
            <a:lvl1pPr algn="r" fontAlgn="auto">
              <a:spcBef>
                <a:spcPts val="0"/>
              </a:spcBef>
              <a:spcAft>
                <a:spcPts val="0"/>
              </a:spcAft>
              <a:defRPr sz="900" b="1">
                <a:solidFill>
                  <a:prstClr val="white"/>
                </a:solidFill>
                <a:effectLst/>
                <a:latin typeface="Arial" pitchFamily="34" charset="0"/>
                <a:cs typeface="Arial" pitchFamily="34" charset="0"/>
              </a:defRPr>
            </a:lvl1pPr>
          </a:lstStyle>
          <a:p>
            <a:pPr>
              <a:defRPr/>
            </a:pPr>
            <a:fld id="{754F8A40-69E8-4231-8323-86E7763E5DBE}"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352" r:id="rId1"/>
    <p:sldLayoutId id="2147484353" r:id="rId2"/>
  </p:sldLayoutIdLst>
  <p:timing>
    <p:tnLst>
      <p:par>
        <p:cTn id="1" dur="indefinite" restart="never" nodeType="tmRoot"/>
      </p:par>
    </p:tnLst>
  </p:timing>
  <p:hf hdr="0" dt="0"/>
  <p:txStyles>
    <p:titleStyle>
      <a:lvl1pPr algn="l" rtl="0" eaLnBrk="1" fontAlgn="base" hangingPunct="1">
        <a:spcBef>
          <a:spcPct val="0"/>
        </a:spcBef>
        <a:spcAft>
          <a:spcPct val="0"/>
        </a:spcAft>
        <a:defRPr sz="2400" kern="1200">
          <a:solidFill>
            <a:srgbClr val="1B3564"/>
          </a:solidFill>
          <a:latin typeface="Arial Black" pitchFamily="34" charset="0"/>
          <a:ea typeface="+mj-ea"/>
          <a:cs typeface="+mj-cs"/>
        </a:defRPr>
      </a:lvl1pPr>
      <a:lvl2pPr algn="l" rtl="0" eaLnBrk="1" fontAlgn="base" hangingPunct="1">
        <a:spcBef>
          <a:spcPct val="0"/>
        </a:spcBef>
        <a:spcAft>
          <a:spcPct val="0"/>
        </a:spcAft>
        <a:defRPr sz="2400">
          <a:solidFill>
            <a:srgbClr val="1B3564"/>
          </a:solidFill>
          <a:latin typeface="Arial Black" pitchFamily="34" charset="0"/>
        </a:defRPr>
      </a:lvl2pPr>
      <a:lvl3pPr algn="l" rtl="0" eaLnBrk="1" fontAlgn="base" hangingPunct="1">
        <a:spcBef>
          <a:spcPct val="0"/>
        </a:spcBef>
        <a:spcAft>
          <a:spcPct val="0"/>
        </a:spcAft>
        <a:defRPr sz="2400">
          <a:solidFill>
            <a:srgbClr val="1B3564"/>
          </a:solidFill>
          <a:latin typeface="Arial Black" pitchFamily="34" charset="0"/>
        </a:defRPr>
      </a:lvl3pPr>
      <a:lvl4pPr algn="l" rtl="0" eaLnBrk="1" fontAlgn="base" hangingPunct="1">
        <a:spcBef>
          <a:spcPct val="0"/>
        </a:spcBef>
        <a:spcAft>
          <a:spcPct val="0"/>
        </a:spcAft>
        <a:defRPr sz="2400">
          <a:solidFill>
            <a:srgbClr val="1B3564"/>
          </a:solidFill>
          <a:latin typeface="Arial Black" pitchFamily="34" charset="0"/>
        </a:defRPr>
      </a:lvl4pPr>
      <a:lvl5pPr algn="l" rtl="0" eaLnBrk="1" fontAlgn="base" hangingPunct="1">
        <a:spcBef>
          <a:spcPct val="0"/>
        </a:spcBef>
        <a:spcAft>
          <a:spcPct val="0"/>
        </a:spcAft>
        <a:defRPr sz="2400">
          <a:solidFill>
            <a:srgbClr val="1B3564"/>
          </a:solidFill>
          <a:latin typeface="Arial Black" pitchFamily="34" charset="0"/>
        </a:defRPr>
      </a:lvl5pPr>
      <a:lvl6pPr marL="457200" algn="l" rtl="0" eaLnBrk="1" fontAlgn="base" hangingPunct="1">
        <a:spcBef>
          <a:spcPct val="0"/>
        </a:spcBef>
        <a:spcAft>
          <a:spcPct val="0"/>
        </a:spcAft>
        <a:defRPr sz="2400">
          <a:solidFill>
            <a:srgbClr val="1B3564"/>
          </a:solidFill>
          <a:latin typeface="Arial Black" pitchFamily="34" charset="0"/>
        </a:defRPr>
      </a:lvl6pPr>
      <a:lvl7pPr marL="914400" algn="l" rtl="0" eaLnBrk="1" fontAlgn="base" hangingPunct="1">
        <a:spcBef>
          <a:spcPct val="0"/>
        </a:spcBef>
        <a:spcAft>
          <a:spcPct val="0"/>
        </a:spcAft>
        <a:defRPr sz="2400">
          <a:solidFill>
            <a:srgbClr val="1B3564"/>
          </a:solidFill>
          <a:latin typeface="Arial Black" pitchFamily="34" charset="0"/>
        </a:defRPr>
      </a:lvl7pPr>
      <a:lvl8pPr marL="1371600" algn="l" rtl="0" eaLnBrk="1" fontAlgn="base" hangingPunct="1">
        <a:spcBef>
          <a:spcPct val="0"/>
        </a:spcBef>
        <a:spcAft>
          <a:spcPct val="0"/>
        </a:spcAft>
        <a:defRPr sz="2400">
          <a:solidFill>
            <a:srgbClr val="1B3564"/>
          </a:solidFill>
          <a:latin typeface="Arial Black" pitchFamily="34" charset="0"/>
        </a:defRPr>
      </a:lvl8pPr>
      <a:lvl9pPr marL="1828800" algn="l" rtl="0" eaLnBrk="1" fontAlgn="base" hangingPunct="1">
        <a:spcBef>
          <a:spcPct val="0"/>
        </a:spcBef>
        <a:spcAft>
          <a:spcPct val="0"/>
        </a:spcAft>
        <a:defRPr sz="2400">
          <a:solidFill>
            <a:srgbClr val="1B3564"/>
          </a:solidFill>
          <a:latin typeface="Arial Black" pitchFamily="34" charset="0"/>
        </a:defRPr>
      </a:lvl9pPr>
    </p:titleStyle>
    <p:bodyStyle>
      <a:lvl1pPr marL="342900" indent="-342900" algn="l" rtl="0" eaLnBrk="1" fontAlgn="base" hangingPunct="1">
        <a:spcBef>
          <a:spcPct val="20000"/>
        </a:spcBef>
        <a:spcAft>
          <a:spcPct val="0"/>
        </a:spcAft>
        <a:buClr>
          <a:srgbClr val="912B29"/>
        </a:buClr>
        <a:buFont typeface="Arial" pitchFamily="34" charset="0"/>
        <a:buChar char="•"/>
        <a:defRPr sz="2000" kern="1200">
          <a:solidFill>
            <a:schemeClr val="tx1"/>
          </a:solidFill>
          <a:latin typeface="Arial" pitchFamily="34" charset="0"/>
          <a:ea typeface="+mn-ea"/>
          <a:cs typeface="Arial" pitchFamily="34" charset="0"/>
        </a:defRPr>
      </a:lvl1pPr>
      <a:lvl2pPr marL="742950" indent="-285750" algn="l" rtl="0" eaLnBrk="1" fontAlgn="base" hangingPunct="1">
        <a:spcBef>
          <a:spcPct val="20000"/>
        </a:spcBef>
        <a:spcAft>
          <a:spcPct val="0"/>
        </a:spcAft>
        <a:buClr>
          <a:srgbClr val="912B29"/>
        </a:buClr>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rtl="0" eaLnBrk="1" fontAlgn="base" hangingPunct="1">
        <a:spcBef>
          <a:spcPct val="20000"/>
        </a:spcBef>
        <a:spcAft>
          <a:spcPct val="0"/>
        </a:spcAft>
        <a:buClr>
          <a:srgbClr val="912B29"/>
        </a:buClr>
        <a:buFont typeface="Arial" pitchFamily="34" charset="0"/>
        <a:buChar char="•"/>
        <a:defRPr sz="1600" kern="1200">
          <a:solidFill>
            <a:schemeClr val="tx1"/>
          </a:solidFill>
          <a:latin typeface="Arial" pitchFamily="34" charset="0"/>
          <a:ea typeface="+mn-ea"/>
          <a:cs typeface="Arial" pitchFamily="34" charset="0"/>
        </a:defRPr>
      </a:lvl3pPr>
      <a:lvl4pPr marL="1600200" indent="-228600" algn="l" rtl="0" eaLnBrk="1" fontAlgn="base" hangingPunct="1">
        <a:spcBef>
          <a:spcPct val="20000"/>
        </a:spcBef>
        <a:spcAft>
          <a:spcPct val="0"/>
        </a:spcAft>
        <a:buClr>
          <a:srgbClr val="912B29"/>
        </a:buClr>
        <a:buFont typeface="Arial" pitchFamily="34" charset="0"/>
        <a:buChar char="•"/>
        <a:defRPr sz="1400" kern="1200">
          <a:solidFill>
            <a:schemeClr val="tx1"/>
          </a:solidFill>
          <a:latin typeface="Arial" pitchFamily="34" charset="0"/>
          <a:ea typeface="+mn-ea"/>
          <a:cs typeface="Arial" pitchFamily="34" charset="0"/>
        </a:defRPr>
      </a:lvl4pPr>
      <a:lvl5pPr marL="2057400" indent="-228600" algn="l" rtl="0" eaLnBrk="1" fontAlgn="base" hangingPunct="1">
        <a:spcBef>
          <a:spcPct val="20000"/>
        </a:spcBef>
        <a:spcAft>
          <a:spcPct val="0"/>
        </a:spcAft>
        <a:buClr>
          <a:srgbClr val="912B29"/>
        </a:buClr>
        <a:buFont typeface="Arial" pitchFamily="34" charset="0"/>
        <a:buChar char="•"/>
        <a:defRPr sz="1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2162" name="Picture 6" descr="inside..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 name="Title Placeholder 1"/>
          <p:cNvSpPr>
            <a:spLocks noGrp="1"/>
          </p:cNvSpPr>
          <p:nvPr>
            <p:ph type="title"/>
          </p:nvPr>
        </p:nvSpPr>
        <p:spPr>
          <a:xfrm>
            <a:off x="152400" y="0"/>
            <a:ext cx="5562600" cy="990600"/>
          </a:xfrm>
          <a:prstGeom prst="rect">
            <a:avLst/>
          </a:prstGeom>
          <a:effectLst>
            <a:outerShdw blurRad="50800" dir="5400000" algn="ctr" rotWithShape="0">
              <a:schemeClr val="bg1"/>
            </a:outerShdw>
          </a:effectLst>
        </p:spPr>
        <p:txBody>
          <a:bodyPr vert="horz" lIns="90988" tIns="45497" rIns="90988" bIns="45497" rtlCol="0" anchor="ctr">
            <a:noAutofit/>
          </a:bodyPr>
          <a:lstStyle/>
          <a:p>
            <a:r>
              <a:rPr lang="en-US" smtClean="0"/>
              <a:t>Click to edit Master title style</a:t>
            </a:r>
            <a:endParaRPr lang="en-US" dirty="0"/>
          </a:p>
        </p:txBody>
      </p:sp>
      <p:sp>
        <p:nvSpPr>
          <p:cNvPr id="92164" name="Text Placeholder 2"/>
          <p:cNvSpPr>
            <a:spLocks noGrp="1"/>
          </p:cNvSpPr>
          <p:nvPr>
            <p:ph type="body" idx="1"/>
          </p:nvPr>
        </p:nvSpPr>
        <p:spPr bwMode="auto">
          <a:xfrm>
            <a:off x="152400" y="1143000"/>
            <a:ext cx="8839200" cy="5105400"/>
          </a:xfrm>
          <a:prstGeom prst="rect">
            <a:avLst/>
          </a:prstGeom>
          <a:noFill/>
          <a:ln w="9525">
            <a:noFill/>
            <a:miter lim="800000"/>
            <a:headEnd/>
            <a:tailEnd/>
          </a:ln>
        </p:spPr>
        <p:txBody>
          <a:bodyPr vert="horz" wrap="square" lIns="90988" tIns="45497" rIns="90988" bIns="45497"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 name="Date Placeholder 3"/>
          <p:cNvSpPr>
            <a:spLocks noGrp="1"/>
          </p:cNvSpPr>
          <p:nvPr>
            <p:ph type="dt" sz="half" idx="2"/>
          </p:nvPr>
        </p:nvSpPr>
        <p:spPr>
          <a:xfrm>
            <a:off x="457200" y="6356350"/>
            <a:ext cx="2133600" cy="365125"/>
          </a:xfrm>
          <a:prstGeom prst="rect">
            <a:avLst/>
          </a:prstGeom>
        </p:spPr>
        <p:txBody>
          <a:bodyPr lIns="90988" tIns="45497" rIns="90988" bIns="45497"/>
          <a:lstStyle>
            <a:lvl1pPr fontAlgn="auto">
              <a:spcBef>
                <a:spcPts val="0"/>
              </a:spcBef>
              <a:spcAft>
                <a:spcPts val="0"/>
              </a:spcAft>
              <a:defRPr sz="1800">
                <a:solidFill>
                  <a:srgbClr val="000000"/>
                </a:solidFill>
                <a:effectLst/>
                <a:latin typeface="+mn-lt"/>
                <a:cs typeface="+mn-cs"/>
              </a:defRPr>
            </a:lvl1pPr>
          </a:lstStyle>
          <a:p>
            <a:pPr>
              <a:defRPr/>
            </a:pPr>
            <a:fld id="{F7F590B7-EEDA-4A03-9B0E-E62C90607FFD}" type="datetimeFigureOut">
              <a:rPr lang="en-US"/>
              <a:pPr>
                <a:defRPr/>
              </a:pPr>
              <a:t>12/10/2016</a:t>
            </a:fld>
            <a:endParaRPr lang="en-US" dirty="0"/>
          </a:p>
        </p:txBody>
      </p:sp>
      <p:sp>
        <p:nvSpPr>
          <p:cNvPr id="8" name="Footer Placeholder 4"/>
          <p:cNvSpPr>
            <a:spLocks noGrp="1"/>
          </p:cNvSpPr>
          <p:nvPr>
            <p:ph type="ftr" sz="quarter" idx="3"/>
          </p:nvPr>
        </p:nvSpPr>
        <p:spPr>
          <a:xfrm>
            <a:off x="3124200" y="6356350"/>
            <a:ext cx="2895600" cy="365125"/>
          </a:xfrm>
          <a:prstGeom prst="rect">
            <a:avLst/>
          </a:prstGeom>
        </p:spPr>
        <p:txBody>
          <a:bodyPr vert="horz" wrap="square" lIns="90988" tIns="45497" rIns="90988" bIns="45497" numCol="1" anchor="t" anchorCtr="0" compatLnSpc="1">
            <a:prstTxWarp prst="textNoShape">
              <a:avLst/>
            </a:prstTxWarp>
          </a:bodyPr>
          <a:lstStyle>
            <a:lvl1pPr>
              <a:defRPr sz="1000">
                <a:solidFill>
                  <a:srgbClr val="000000"/>
                </a:solidFill>
                <a:effectLst/>
                <a:latin typeface="Arial" charset="0"/>
                <a:cs typeface="Arial"/>
              </a:defRPr>
            </a:lvl1pPr>
          </a:lstStyle>
          <a:p>
            <a:pPr>
              <a:defRPr/>
            </a:pPr>
            <a:r>
              <a:rPr lang="en-US"/>
              <a:t>AP2933412 Rev. A</a:t>
            </a:r>
          </a:p>
        </p:txBody>
      </p:sp>
      <p:sp>
        <p:nvSpPr>
          <p:cNvPr id="9" name="Slide Number Placeholder 5"/>
          <p:cNvSpPr>
            <a:spLocks noGrp="1"/>
          </p:cNvSpPr>
          <p:nvPr>
            <p:ph type="sldNum" sz="quarter" idx="4"/>
          </p:nvPr>
        </p:nvSpPr>
        <p:spPr>
          <a:xfrm>
            <a:off x="7010400" y="6705600"/>
            <a:ext cx="2133600" cy="152400"/>
          </a:xfrm>
          <a:prstGeom prst="rect">
            <a:avLst/>
          </a:prstGeom>
        </p:spPr>
        <p:txBody>
          <a:bodyPr vert="horz" lIns="90988" tIns="45497" rIns="90988" bIns="45497" rtlCol="0" anchor="ctr"/>
          <a:lstStyle>
            <a:lvl1pPr algn="r" fontAlgn="auto">
              <a:spcBef>
                <a:spcPts val="0"/>
              </a:spcBef>
              <a:spcAft>
                <a:spcPts val="0"/>
              </a:spcAft>
              <a:defRPr sz="900" b="1">
                <a:solidFill>
                  <a:srgbClr val="FFFFFF"/>
                </a:solidFill>
                <a:effectLst/>
                <a:latin typeface="+mn-lt"/>
                <a:cs typeface="+mn-cs"/>
              </a:defRPr>
            </a:lvl1pPr>
          </a:lstStyle>
          <a:p>
            <a:pPr>
              <a:defRPr/>
            </a:pPr>
            <a:fld id="{C1F15053-B45F-4F67-B12B-5EA4DCC72AB2}"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355" r:id="rId1"/>
  </p:sldLayoutIdLst>
  <p:transition/>
  <p:txStyles>
    <p:titleStyle>
      <a:lvl1pPr algn="l" rtl="0" eaLnBrk="1" fontAlgn="base" hangingPunct="1">
        <a:spcBef>
          <a:spcPct val="0"/>
        </a:spcBef>
        <a:spcAft>
          <a:spcPct val="0"/>
        </a:spcAft>
        <a:defRPr sz="2400">
          <a:solidFill>
            <a:srgbClr val="1B3564"/>
          </a:solidFill>
          <a:latin typeface="+mj-lt"/>
          <a:ea typeface="+mj-ea"/>
          <a:cs typeface="+mj-cs"/>
        </a:defRPr>
      </a:lvl1pPr>
      <a:lvl2pPr algn="l" rtl="0" eaLnBrk="1" fontAlgn="base" hangingPunct="1">
        <a:spcBef>
          <a:spcPct val="0"/>
        </a:spcBef>
        <a:spcAft>
          <a:spcPct val="0"/>
        </a:spcAft>
        <a:defRPr sz="2400">
          <a:solidFill>
            <a:srgbClr val="1B3564"/>
          </a:solidFill>
          <a:latin typeface="Arial Black" pitchFamily="34" charset="0"/>
        </a:defRPr>
      </a:lvl2pPr>
      <a:lvl3pPr algn="l" rtl="0" eaLnBrk="1" fontAlgn="base" hangingPunct="1">
        <a:spcBef>
          <a:spcPct val="0"/>
        </a:spcBef>
        <a:spcAft>
          <a:spcPct val="0"/>
        </a:spcAft>
        <a:defRPr sz="2400">
          <a:solidFill>
            <a:srgbClr val="1B3564"/>
          </a:solidFill>
          <a:latin typeface="Arial Black" pitchFamily="34" charset="0"/>
        </a:defRPr>
      </a:lvl3pPr>
      <a:lvl4pPr algn="l" rtl="0" eaLnBrk="1" fontAlgn="base" hangingPunct="1">
        <a:spcBef>
          <a:spcPct val="0"/>
        </a:spcBef>
        <a:spcAft>
          <a:spcPct val="0"/>
        </a:spcAft>
        <a:defRPr sz="2400">
          <a:solidFill>
            <a:srgbClr val="1B3564"/>
          </a:solidFill>
          <a:latin typeface="Arial Black" pitchFamily="34" charset="0"/>
        </a:defRPr>
      </a:lvl4pPr>
      <a:lvl5pPr algn="l" rtl="0" eaLnBrk="1" fontAlgn="base" hangingPunct="1">
        <a:spcBef>
          <a:spcPct val="0"/>
        </a:spcBef>
        <a:spcAft>
          <a:spcPct val="0"/>
        </a:spcAft>
        <a:defRPr sz="2400">
          <a:solidFill>
            <a:srgbClr val="1B3564"/>
          </a:solidFill>
          <a:latin typeface="Arial Black" pitchFamily="34" charset="0"/>
        </a:defRPr>
      </a:lvl5pPr>
      <a:lvl6pPr marL="455022" algn="l" rtl="0" eaLnBrk="1" fontAlgn="base" hangingPunct="1">
        <a:spcBef>
          <a:spcPct val="0"/>
        </a:spcBef>
        <a:spcAft>
          <a:spcPct val="0"/>
        </a:spcAft>
        <a:defRPr sz="2400">
          <a:solidFill>
            <a:srgbClr val="1B3564"/>
          </a:solidFill>
          <a:latin typeface="Arial Black" pitchFamily="34" charset="0"/>
        </a:defRPr>
      </a:lvl6pPr>
      <a:lvl7pPr marL="910050" algn="l" rtl="0" eaLnBrk="1" fontAlgn="base" hangingPunct="1">
        <a:spcBef>
          <a:spcPct val="0"/>
        </a:spcBef>
        <a:spcAft>
          <a:spcPct val="0"/>
        </a:spcAft>
        <a:defRPr sz="2400">
          <a:solidFill>
            <a:srgbClr val="1B3564"/>
          </a:solidFill>
          <a:latin typeface="Arial Black" pitchFamily="34" charset="0"/>
        </a:defRPr>
      </a:lvl7pPr>
      <a:lvl8pPr marL="1365078" algn="l" rtl="0" eaLnBrk="1" fontAlgn="base" hangingPunct="1">
        <a:spcBef>
          <a:spcPct val="0"/>
        </a:spcBef>
        <a:spcAft>
          <a:spcPct val="0"/>
        </a:spcAft>
        <a:defRPr sz="2400">
          <a:solidFill>
            <a:srgbClr val="1B3564"/>
          </a:solidFill>
          <a:latin typeface="Arial Black" pitchFamily="34" charset="0"/>
        </a:defRPr>
      </a:lvl8pPr>
      <a:lvl9pPr marL="1820099" algn="l" rtl="0" eaLnBrk="1" fontAlgn="base" hangingPunct="1">
        <a:spcBef>
          <a:spcPct val="0"/>
        </a:spcBef>
        <a:spcAft>
          <a:spcPct val="0"/>
        </a:spcAft>
        <a:defRPr sz="2400">
          <a:solidFill>
            <a:srgbClr val="1B3564"/>
          </a:solidFill>
          <a:latin typeface="Arial Black" pitchFamily="34" charset="0"/>
        </a:defRPr>
      </a:lvl9pPr>
    </p:titleStyle>
    <p:bodyStyle>
      <a:lvl1pPr marL="339725" indent="-339725" algn="l" rtl="0" eaLnBrk="1" fontAlgn="base" hangingPunct="1">
        <a:spcBef>
          <a:spcPct val="20000"/>
        </a:spcBef>
        <a:spcAft>
          <a:spcPct val="0"/>
        </a:spcAft>
        <a:buClr>
          <a:srgbClr val="912B29"/>
        </a:buClr>
        <a:buFont typeface="Arial" pitchFamily="34" charset="0"/>
        <a:buChar char="•"/>
        <a:defRPr sz="2000">
          <a:solidFill>
            <a:schemeClr val="tx1"/>
          </a:solidFill>
          <a:latin typeface="+mn-lt"/>
          <a:ea typeface="+mn-ea"/>
          <a:cs typeface="+mn-cs"/>
        </a:defRPr>
      </a:lvl1pPr>
      <a:lvl2pPr marL="738188" indent="-284163" algn="l" rtl="0" eaLnBrk="1" fontAlgn="base" hangingPunct="1">
        <a:spcBef>
          <a:spcPct val="20000"/>
        </a:spcBef>
        <a:spcAft>
          <a:spcPct val="0"/>
        </a:spcAft>
        <a:buClr>
          <a:srgbClr val="912B29"/>
        </a:buClr>
        <a:buFont typeface="Arial" pitchFamily="34" charset="0"/>
        <a:buChar char="•"/>
        <a:defRPr>
          <a:solidFill>
            <a:schemeClr val="tx1"/>
          </a:solidFill>
          <a:latin typeface="+mn-lt"/>
          <a:cs typeface="+mn-cs"/>
        </a:defRPr>
      </a:lvl2pPr>
      <a:lvl3pPr marL="1136650" indent="-227013" algn="l" rtl="0" eaLnBrk="1" fontAlgn="base" hangingPunct="1">
        <a:spcBef>
          <a:spcPct val="20000"/>
        </a:spcBef>
        <a:spcAft>
          <a:spcPct val="0"/>
        </a:spcAft>
        <a:buClr>
          <a:srgbClr val="912B29"/>
        </a:buClr>
        <a:buFont typeface="Arial" pitchFamily="34" charset="0"/>
        <a:buChar char="•"/>
        <a:defRPr sz="1600">
          <a:solidFill>
            <a:schemeClr val="tx1"/>
          </a:solidFill>
          <a:latin typeface="+mn-lt"/>
          <a:cs typeface="+mn-cs"/>
        </a:defRPr>
      </a:lvl3pPr>
      <a:lvl4pPr marL="1592263" indent="-227013" algn="l" rtl="0" eaLnBrk="1" fontAlgn="base" hangingPunct="1">
        <a:spcBef>
          <a:spcPct val="20000"/>
        </a:spcBef>
        <a:spcAft>
          <a:spcPct val="0"/>
        </a:spcAft>
        <a:buClr>
          <a:srgbClr val="912B29"/>
        </a:buClr>
        <a:buFont typeface="Arial" pitchFamily="34" charset="0"/>
        <a:buChar char="•"/>
        <a:defRPr sz="1400">
          <a:solidFill>
            <a:schemeClr val="tx1"/>
          </a:solidFill>
          <a:latin typeface="+mn-lt"/>
          <a:cs typeface="+mn-cs"/>
        </a:defRPr>
      </a:lvl4pPr>
      <a:lvl5pPr marL="2046288" indent="-227013" algn="l" rtl="0" eaLnBrk="1" fontAlgn="base" hangingPunct="1">
        <a:spcBef>
          <a:spcPct val="20000"/>
        </a:spcBef>
        <a:spcAft>
          <a:spcPct val="0"/>
        </a:spcAft>
        <a:buClr>
          <a:srgbClr val="912B29"/>
        </a:buClr>
        <a:buFont typeface="Arial" pitchFamily="34" charset="0"/>
        <a:buChar char="•"/>
        <a:defRPr sz="1400">
          <a:solidFill>
            <a:schemeClr val="tx1"/>
          </a:solidFill>
          <a:latin typeface="+mn-lt"/>
          <a:cs typeface="+mn-cs"/>
        </a:defRPr>
      </a:lvl5pPr>
      <a:lvl6pPr marL="2502636" indent="-227511" algn="l" rtl="0" eaLnBrk="1" fontAlgn="base" hangingPunct="1">
        <a:spcBef>
          <a:spcPct val="20000"/>
        </a:spcBef>
        <a:spcAft>
          <a:spcPct val="0"/>
        </a:spcAft>
        <a:buClr>
          <a:srgbClr val="912B29"/>
        </a:buClr>
        <a:buFont typeface="Arial" pitchFamily="34" charset="0"/>
        <a:buChar char="•"/>
        <a:defRPr sz="1400">
          <a:solidFill>
            <a:schemeClr val="tx1"/>
          </a:solidFill>
          <a:latin typeface="+mn-lt"/>
          <a:cs typeface="+mn-cs"/>
        </a:defRPr>
      </a:lvl6pPr>
      <a:lvl7pPr marL="2957662" indent="-227511" algn="l" rtl="0" eaLnBrk="1" fontAlgn="base" hangingPunct="1">
        <a:spcBef>
          <a:spcPct val="20000"/>
        </a:spcBef>
        <a:spcAft>
          <a:spcPct val="0"/>
        </a:spcAft>
        <a:buClr>
          <a:srgbClr val="912B29"/>
        </a:buClr>
        <a:buFont typeface="Arial" pitchFamily="34" charset="0"/>
        <a:buChar char="•"/>
        <a:defRPr sz="1400">
          <a:solidFill>
            <a:schemeClr val="tx1"/>
          </a:solidFill>
          <a:latin typeface="+mn-lt"/>
          <a:cs typeface="+mn-cs"/>
        </a:defRPr>
      </a:lvl7pPr>
      <a:lvl8pPr marL="3412685" indent="-227511" algn="l" rtl="0" eaLnBrk="1" fontAlgn="base" hangingPunct="1">
        <a:spcBef>
          <a:spcPct val="20000"/>
        </a:spcBef>
        <a:spcAft>
          <a:spcPct val="0"/>
        </a:spcAft>
        <a:buClr>
          <a:srgbClr val="912B29"/>
        </a:buClr>
        <a:buFont typeface="Arial" pitchFamily="34" charset="0"/>
        <a:buChar char="•"/>
        <a:defRPr sz="1400">
          <a:solidFill>
            <a:schemeClr val="tx1"/>
          </a:solidFill>
          <a:latin typeface="+mn-lt"/>
          <a:cs typeface="+mn-cs"/>
        </a:defRPr>
      </a:lvl8pPr>
      <a:lvl9pPr marL="3867715" indent="-227511" algn="l" rtl="0" eaLnBrk="1" fontAlgn="base" hangingPunct="1">
        <a:spcBef>
          <a:spcPct val="20000"/>
        </a:spcBef>
        <a:spcAft>
          <a:spcPct val="0"/>
        </a:spcAft>
        <a:buClr>
          <a:srgbClr val="912B29"/>
        </a:buClr>
        <a:buFont typeface="Arial" pitchFamily="34" charset="0"/>
        <a:buChar char="•"/>
        <a:defRPr sz="1400">
          <a:solidFill>
            <a:schemeClr val="tx1"/>
          </a:solidFill>
          <a:latin typeface="+mn-lt"/>
          <a:cs typeface="+mn-cs"/>
        </a:defRPr>
      </a:lvl9pPr>
    </p:bodyStyle>
    <p:otherStyle>
      <a:defPPr>
        <a:defRPr lang="en-US"/>
      </a:defPPr>
      <a:lvl1pPr marL="0" algn="l" defTabSz="910050" rtl="0" eaLnBrk="1" latinLnBrk="0" hangingPunct="1">
        <a:defRPr sz="1800" kern="1200">
          <a:solidFill>
            <a:schemeClr val="tx1"/>
          </a:solidFill>
          <a:latin typeface="+mn-lt"/>
          <a:ea typeface="+mn-ea"/>
          <a:cs typeface="+mn-cs"/>
        </a:defRPr>
      </a:lvl1pPr>
      <a:lvl2pPr marL="455022" algn="l" defTabSz="910050" rtl="0" eaLnBrk="1" latinLnBrk="0" hangingPunct="1">
        <a:defRPr sz="1800" kern="1200">
          <a:solidFill>
            <a:schemeClr val="tx1"/>
          </a:solidFill>
          <a:latin typeface="+mn-lt"/>
          <a:ea typeface="+mn-ea"/>
          <a:cs typeface="+mn-cs"/>
        </a:defRPr>
      </a:lvl2pPr>
      <a:lvl3pPr marL="910050" algn="l" defTabSz="910050" rtl="0" eaLnBrk="1" latinLnBrk="0" hangingPunct="1">
        <a:defRPr sz="1800" kern="1200">
          <a:solidFill>
            <a:schemeClr val="tx1"/>
          </a:solidFill>
          <a:latin typeface="+mn-lt"/>
          <a:ea typeface="+mn-ea"/>
          <a:cs typeface="+mn-cs"/>
        </a:defRPr>
      </a:lvl3pPr>
      <a:lvl4pPr marL="1365078" algn="l" defTabSz="910050" rtl="0" eaLnBrk="1" latinLnBrk="0" hangingPunct="1">
        <a:defRPr sz="1800" kern="1200">
          <a:solidFill>
            <a:schemeClr val="tx1"/>
          </a:solidFill>
          <a:latin typeface="+mn-lt"/>
          <a:ea typeface="+mn-ea"/>
          <a:cs typeface="+mn-cs"/>
        </a:defRPr>
      </a:lvl4pPr>
      <a:lvl5pPr marL="1820099" algn="l" defTabSz="910050" rtl="0" eaLnBrk="1" latinLnBrk="0" hangingPunct="1">
        <a:defRPr sz="1800" kern="1200">
          <a:solidFill>
            <a:schemeClr val="tx1"/>
          </a:solidFill>
          <a:latin typeface="+mn-lt"/>
          <a:ea typeface="+mn-ea"/>
          <a:cs typeface="+mn-cs"/>
        </a:defRPr>
      </a:lvl5pPr>
      <a:lvl6pPr marL="2275127" algn="l" defTabSz="910050" rtl="0" eaLnBrk="1" latinLnBrk="0" hangingPunct="1">
        <a:defRPr sz="1800" kern="1200">
          <a:solidFill>
            <a:schemeClr val="tx1"/>
          </a:solidFill>
          <a:latin typeface="+mn-lt"/>
          <a:ea typeface="+mn-ea"/>
          <a:cs typeface="+mn-cs"/>
        </a:defRPr>
      </a:lvl6pPr>
      <a:lvl7pPr marL="2730151" algn="l" defTabSz="910050" rtl="0" eaLnBrk="1" latinLnBrk="0" hangingPunct="1">
        <a:defRPr sz="1800" kern="1200">
          <a:solidFill>
            <a:schemeClr val="tx1"/>
          </a:solidFill>
          <a:latin typeface="+mn-lt"/>
          <a:ea typeface="+mn-ea"/>
          <a:cs typeface="+mn-cs"/>
        </a:defRPr>
      </a:lvl7pPr>
      <a:lvl8pPr marL="3185166" algn="l" defTabSz="910050" rtl="0" eaLnBrk="1" latinLnBrk="0" hangingPunct="1">
        <a:defRPr sz="1800" kern="1200">
          <a:solidFill>
            <a:schemeClr val="tx1"/>
          </a:solidFill>
          <a:latin typeface="+mn-lt"/>
          <a:ea typeface="+mn-ea"/>
          <a:cs typeface="+mn-cs"/>
        </a:defRPr>
      </a:lvl8pPr>
      <a:lvl9pPr marL="3640197" algn="l" defTabSz="91005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318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0481" tIns="45247" rIns="90481" bIns="45247" numCol="1" anchor="ctr" anchorCtr="0" compatLnSpc="1">
            <a:prstTxWarp prst="textNoShape">
              <a:avLst/>
            </a:prstTxWarp>
          </a:bodyPr>
          <a:lstStyle/>
          <a:p>
            <a:pPr lvl="0"/>
            <a:r>
              <a:rPr lang="en-US" altLang="en-US" smtClean="0"/>
              <a:t>Click to edit Master title style</a:t>
            </a:r>
          </a:p>
        </p:txBody>
      </p:sp>
      <p:sp>
        <p:nvSpPr>
          <p:cNvPr id="9318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0481" tIns="45247" rIns="90481" bIns="45247"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0481" tIns="45247" rIns="90481" bIns="45247" rtlCol="0" anchor="ctr"/>
          <a:lstStyle>
            <a:lvl1pPr algn="l" fontAlgn="auto">
              <a:spcBef>
                <a:spcPts val="0"/>
              </a:spcBef>
              <a:spcAft>
                <a:spcPts val="0"/>
              </a:spcAft>
              <a:defRPr sz="1200">
                <a:solidFill>
                  <a:prstClr val="black">
                    <a:tint val="75000"/>
                  </a:prstClr>
                </a:solidFill>
                <a:effectLst/>
                <a:latin typeface="+mn-lt"/>
                <a:cs typeface="+mn-cs"/>
              </a:defRPr>
            </a:lvl1pPr>
          </a:lstStyle>
          <a:p>
            <a:pPr>
              <a:defRPr/>
            </a:pPr>
            <a:fld id="{A703BE89-5260-41D1-954F-663555765C0F}" type="datetimeFigureOut">
              <a:rPr lang="en-US"/>
              <a:pPr>
                <a:defRPr/>
              </a:pPr>
              <a:t>12/10/2016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0481" tIns="45247" rIns="90481" bIns="45247" rtlCol="0" anchor="ctr"/>
          <a:lstStyle>
            <a:lvl1pPr algn="ctr" fontAlgn="auto">
              <a:spcBef>
                <a:spcPts val="0"/>
              </a:spcBef>
              <a:spcAft>
                <a:spcPts val="0"/>
              </a:spcAft>
              <a:defRPr sz="1200">
                <a:solidFill>
                  <a:prstClr val="black">
                    <a:tint val="75000"/>
                  </a:prstClr>
                </a:solidFill>
                <a:effectLst/>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0481" tIns="45247" rIns="90481" bIns="45247" rtlCol="0" anchor="ctr"/>
          <a:lstStyle>
            <a:lvl1pPr algn="r" fontAlgn="auto">
              <a:spcBef>
                <a:spcPts val="0"/>
              </a:spcBef>
              <a:spcAft>
                <a:spcPts val="0"/>
              </a:spcAft>
              <a:defRPr sz="1200">
                <a:solidFill>
                  <a:prstClr val="black">
                    <a:tint val="75000"/>
                  </a:prstClr>
                </a:solidFill>
                <a:effectLst/>
                <a:latin typeface="+mn-lt"/>
                <a:cs typeface="+mn-cs"/>
              </a:defRPr>
            </a:lvl1pPr>
          </a:lstStyle>
          <a:p>
            <a:pPr>
              <a:defRPr/>
            </a:pPr>
            <a:fld id="{1DDA101F-1BDD-406D-8B78-268356DDC2F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57" r:id="rId1"/>
    <p:sldLayoutId id="2147484358" r:id="rId2"/>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2491" algn="ctr" rtl="0" eaLnBrk="1" fontAlgn="base" hangingPunct="1">
        <a:spcBef>
          <a:spcPct val="0"/>
        </a:spcBef>
        <a:spcAft>
          <a:spcPct val="0"/>
        </a:spcAft>
        <a:defRPr sz="4400">
          <a:solidFill>
            <a:schemeClr val="tx1"/>
          </a:solidFill>
          <a:latin typeface="Calibri" pitchFamily="34" charset="0"/>
        </a:defRPr>
      </a:lvl6pPr>
      <a:lvl7pPr marL="904987" algn="ctr" rtl="0" eaLnBrk="1" fontAlgn="base" hangingPunct="1">
        <a:spcBef>
          <a:spcPct val="0"/>
        </a:spcBef>
        <a:spcAft>
          <a:spcPct val="0"/>
        </a:spcAft>
        <a:defRPr sz="4400">
          <a:solidFill>
            <a:schemeClr val="tx1"/>
          </a:solidFill>
          <a:latin typeface="Calibri" pitchFamily="34" charset="0"/>
        </a:defRPr>
      </a:lvl7pPr>
      <a:lvl8pPr marL="1357480" algn="ctr" rtl="0" eaLnBrk="1" fontAlgn="base" hangingPunct="1">
        <a:spcBef>
          <a:spcPct val="0"/>
        </a:spcBef>
        <a:spcAft>
          <a:spcPct val="0"/>
        </a:spcAft>
        <a:defRPr sz="4400">
          <a:solidFill>
            <a:schemeClr val="tx1"/>
          </a:solidFill>
          <a:latin typeface="Calibri" pitchFamily="34" charset="0"/>
        </a:defRPr>
      </a:lvl8pPr>
      <a:lvl9pPr marL="1809971" algn="ctr" rtl="0" eaLnBrk="1" fontAlgn="base" hangingPunct="1">
        <a:spcBef>
          <a:spcPct val="0"/>
        </a:spcBef>
        <a:spcAft>
          <a:spcPct val="0"/>
        </a:spcAft>
        <a:defRPr sz="4400">
          <a:solidFill>
            <a:schemeClr val="tx1"/>
          </a:solidFill>
          <a:latin typeface="Calibri" pitchFamily="34" charset="0"/>
        </a:defRPr>
      </a:lvl9pPr>
    </p:titleStyle>
    <p:bodyStyle>
      <a:lvl1pPr marL="336550" indent="-336550" algn="l" rtl="0" eaLnBrk="1" fontAlgn="base"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31838" indent="-280988" algn="l" rtl="0" eaLnBrk="1" fontAlgn="base" hangingPunct="1">
        <a:spcBef>
          <a:spcPct val="20000"/>
        </a:spcBef>
        <a:spcAft>
          <a:spcPct val="0"/>
        </a:spcAft>
        <a:buFont typeface="Arial" pitchFamily="34" charset="0"/>
        <a:buChar char="–"/>
        <a:defRPr sz="2800" kern="1200">
          <a:solidFill>
            <a:schemeClr val="tx1"/>
          </a:solidFill>
          <a:latin typeface="+mn-lt"/>
          <a:ea typeface="+mn-ea"/>
          <a:cs typeface="+mn-cs"/>
        </a:defRPr>
      </a:lvl2pPr>
      <a:lvl3pPr marL="1128713" indent="-223838" algn="l"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582738" indent="-223838"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33588" indent="-223838"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488710" indent="-226255" algn="l" defTabSz="90498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41206" indent="-226255" algn="l" defTabSz="90498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393708" indent="-226255" algn="l" defTabSz="90498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46193" indent="-226255" algn="l" defTabSz="90498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04987" rtl="0" eaLnBrk="1" latinLnBrk="0" hangingPunct="1">
        <a:defRPr sz="1800" kern="1200">
          <a:solidFill>
            <a:schemeClr val="tx1"/>
          </a:solidFill>
          <a:latin typeface="+mn-lt"/>
          <a:ea typeface="+mn-ea"/>
          <a:cs typeface="+mn-cs"/>
        </a:defRPr>
      </a:lvl1pPr>
      <a:lvl2pPr marL="452491" algn="l" defTabSz="904987" rtl="0" eaLnBrk="1" latinLnBrk="0" hangingPunct="1">
        <a:defRPr sz="1800" kern="1200">
          <a:solidFill>
            <a:schemeClr val="tx1"/>
          </a:solidFill>
          <a:latin typeface="+mn-lt"/>
          <a:ea typeface="+mn-ea"/>
          <a:cs typeface="+mn-cs"/>
        </a:defRPr>
      </a:lvl2pPr>
      <a:lvl3pPr marL="904987" algn="l" defTabSz="904987" rtl="0" eaLnBrk="1" latinLnBrk="0" hangingPunct="1">
        <a:defRPr sz="1800" kern="1200">
          <a:solidFill>
            <a:schemeClr val="tx1"/>
          </a:solidFill>
          <a:latin typeface="+mn-lt"/>
          <a:ea typeface="+mn-ea"/>
          <a:cs typeface="+mn-cs"/>
        </a:defRPr>
      </a:lvl3pPr>
      <a:lvl4pPr marL="1357480" algn="l" defTabSz="904987" rtl="0" eaLnBrk="1" latinLnBrk="0" hangingPunct="1">
        <a:defRPr sz="1800" kern="1200">
          <a:solidFill>
            <a:schemeClr val="tx1"/>
          </a:solidFill>
          <a:latin typeface="+mn-lt"/>
          <a:ea typeface="+mn-ea"/>
          <a:cs typeface="+mn-cs"/>
        </a:defRPr>
      </a:lvl4pPr>
      <a:lvl5pPr marL="1809971" algn="l" defTabSz="904987" rtl="0" eaLnBrk="1" latinLnBrk="0" hangingPunct="1">
        <a:defRPr sz="1800" kern="1200">
          <a:solidFill>
            <a:schemeClr val="tx1"/>
          </a:solidFill>
          <a:latin typeface="+mn-lt"/>
          <a:ea typeface="+mn-ea"/>
          <a:cs typeface="+mn-cs"/>
        </a:defRPr>
      </a:lvl5pPr>
      <a:lvl6pPr marL="2262472" algn="l" defTabSz="904987" rtl="0" eaLnBrk="1" latinLnBrk="0" hangingPunct="1">
        <a:defRPr sz="1800" kern="1200">
          <a:solidFill>
            <a:schemeClr val="tx1"/>
          </a:solidFill>
          <a:latin typeface="+mn-lt"/>
          <a:ea typeface="+mn-ea"/>
          <a:cs typeface="+mn-cs"/>
        </a:defRPr>
      </a:lvl6pPr>
      <a:lvl7pPr marL="2714955" algn="l" defTabSz="904987" rtl="0" eaLnBrk="1" latinLnBrk="0" hangingPunct="1">
        <a:defRPr sz="1800" kern="1200">
          <a:solidFill>
            <a:schemeClr val="tx1"/>
          </a:solidFill>
          <a:latin typeface="+mn-lt"/>
          <a:ea typeface="+mn-ea"/>
          <a:cs typeface="+mn-cs"/>
        </a:defRPr>
      </a:lvl7pPr>
      <a:lvl8pPr marL="3167444" algn="l" defTabSz="904987" rtl="0" eaLnBrk="1" latinLnBrk="0" hangingPunct="1">
        <a:defRPr sz="1800" kern="1200">
          <a:solidFill>
            <a:schemeClr val="tx1"/>
          </a:solidFill>
          <a:latin typeface="+mn-lt"/>
          <a:ea typeface="+mn-ea"/>
          <a:cs typeface="+mn-cs"/>
        </a:defRPr>
      </a:lvl8pPr>
      <a:lvl9pPr marL="3619949" algn="l" defTabSz="904987"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94210" name="Espace réservé du titre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smtClean="0"/>
              <a:t>Cliquez et modifiez le titre</a:t>
            </a:r>
          </a:p>
        </p:txBody>
      </p:sp>
      <p:sp>
        <p:nvSpPr>
          <p:cNvPr id="94211" name="Espace réservé du texte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effectLst/>
                <a:latin typeface="Calibri" pitchFamily="34" charset="0"/>
              </a:defRPr>
            </a:lvl1pPr>
          </a:lstStyle>
          <a:p>
            <a:fld id="{9641E353-1DBC-48AF-B6F8-8D85B8C139D2}" type="datetimeFigureOut">
              <a:rPr lang="fr-FR"/>
              <a:pPr/>
              <a:t>10/12/2016</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effectLst/>
                <a:latin typeface="Calibri" pitchFamily="34" charset="0"/>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effectLst/>
                <a:latin typeface="Calibri" pitchFamily="34" charset="0"/>
              </a:defRPr>
            </a:lvl1pPr>
          </a:lstStyle>
          <a:p>
            <a:fld id="{CBF068DE-B4FA-4BDE-89A6-220CFE5019D1}" type="slidenum">
              <a:rPr lang="fr-FR"/>
              <a:pPr/>
              <a:t>‹#›</a:t>
            </a:fld>
            <a:endParaRPr lang="fr-FR"/>
          </a:p>
        </p:txBody>
      </p:sp>
    </p:spTree>
  </p:cSld>
  <p:clrMap bg1="lt1" tx1="dk1" bg2="lt2" tx2="dk2" accent1="accent1" accent2="accent2" accent3="accent3" accent4="accent4" accent5="accent5" accent6="accent6" hlink="hlink" folHlink="folHlink"/>
  <p:sldLayoutIdLst>
    <p:sldLayoutId id="2147484360" r:id="rId1"/>
    <p:sldLayoutId id="2147484361" r:id="rId2"/>
    <p:sldLayoutId id="2147484362" r:id="rId3"/>
    <p:sldLayoutId id="2147484363" r:id="rId4"/>
    <p:sldLayoutId id="2147484364" r:id="rId5"/>
    <p:sldLayoutId id="2147484365" r:id="rId6"/>
    <p:sldLayoutId id="2147484366" r:id="rId7"/>
    <p:sldLayoutId id="2147484367" r:id="rId8"/>
    <p:sldLayoutId id="2147484368" r:id="rId9"/>
    <p:sldLayoutId id="2147484369" r:id="rId10"/>
    <p:sldLayoutId id="2147484370" r:id="rId11"/>
  </p:sldLayoutIdLst>
  <p:txStyles>
    <p:titleStyle>
      <a:lvl1pPr algn="ctr" defTabSz="457200" rtl="0" eaLnBrk="1" fontAlgn="base" hangingPunct="1">
        <a:spcBef>
          <a:spcPct val="0"/>
        </a:spcBef>
        <a:spcAft>
          <a:spcPct val="0"/>
        </a:spcAft>
        <a:defRPr sz="4400" kern="1200">
          <a:solidFill>
            <a:schemeClr val="tx1"/>
          </a:solidFill>
          <a:latin typeface="+mj-lt"/>
          <a:ea typeface="+mj-ea"/>
          <a:cs typeface="+mj-cs"/>
        </a:defRPr>
      </a:lvl1pPr>
      <a:lvl2pPr algn="ctr" defTabSz="457200" rtl="0" eaLnBrk="1" fontAlgn="base" hangingPunct="1">
        <a:spcBef>
          <a:spcPct val="0"/>
        </a:spcBef>
        <a:spcAft>
          <a:spcPct val="0"/>
        </a:spcAft>
        <a:defRPr sz="4400">
          <a:solidFill>
            <a:schemeClr val="tx1"/>
          </a:solidFill>
          <a:latin typeface="Calibri" pitchFamily="34" charset="0"/>
        </a:defRPr>
      </a:lvl2pPr>
      <a:lvl3pPr algn="ctr" defTabSz="457200" rtl="0" eaLnBrk="1" fontAlgn="base" hangingPunct="1">
        <a:spcBef>
          <a:spcPct val="0"/>
        </a:spcBef>
        <a:spcAft>
          <a:spcPct val="0"/>
        </a:spcAft>
        <a:defRPr sz="4400">
          <a:solidFill>
            <a:schemeClr val="tx1"/>
          </a:solidFill>
          <a:latin typeface="Calibri" pitchFamily="34" charset="0"/>
        </a:defRPr>
      </a:lvl3pPr>
      <a:lvl4pPr algn="ctr" defTabSz="457200" rtl="0" eaLnBrk="1" fontAlgn="base" hangingPunct="1">
        <a:spcBef>
          <a:spcPct val="0"/>
        </a:spcBef>
        <a:spcAft>
          <a:spcPct val="0"/>
        </a:spcAft>
        <a:defRPr sz="4400">
          <a:solidFill>
            <a:schemeClr val="tx1"/>
          </a:solidFill>
          <a:latin typeface="Calibri" pitchFamily="34" charset="0"/>
        </a:defRPr>
      </a:lvl4pPr>
      <a:lvl5pPr algn="ctr" defTabSz="457200" rtl="0" eaLnBrk="1" fontAlgn="base" hangingPunct="1">
        <a:spcBef>
          <a:spcPct val="0"/>
        </a:spcBef>
        <a:spcAft>
          <a:spcPct val="0"/>
        </a:spcAft>
        <a:defRPr sz="4400">
          <a:solidFill>
            <a:schemeClr val="tx1"/>
          </a:solidFill>
          <a:latin typeface="Calibri" pitchFamily="34" charset="0"/>
        </a:defRPr>
      </a:lvl5pPr>
      <a:lvl6pPr marL="457200" algn="ctr" defTabSz="457200" rtl="0" eaLnBrk="1" fontAlgn="base" hangingPunct="1">
        <a:spcBef>
          <a:spcPct val="0"/>
        </a:spcBef>
        <a:spcAft>
          <a:spcPct val="0"/>
        </a:spcAft>
        <a:defRPr sz="4400">
          <a:solidFill>
            <a:schemeClr val="tx1"/>
          </a:solidFill>
          <a:latin typeface="Calibri" pitchFamily="34" charset="0"/>
        </a:defRPr>
      </a:lvl6pPr>
      <a:lvl7pPr marL="914400" algn="ctr" defTabSz="457200" rtl="0" eaLnBrk="1" fontAlgn="base" hangingPunct="1">
        <a:spcBef>
          <a:spcPct val="0"/>
        </a:spcBef>
        <a:spcAft>
          <a:spcPct val="0"/>
        </a:spcAft>
        <a:defRPr sz="4400">
          <a:solidFill>
            <a:schemeClr val="tx1"/>
          </a:solidFill>
          <a:latin typeface="Calibri" pitchFamily="34" charset="0"/>
        </a:defRPr>
      </a:lvl7pPr>
      <a:lvl8pPr marL="1371600" algn="ctr" defTabSz="457200" rtl="0" eaLnBrk="1" fontAlgn="base" hangingPunct="1">
        <a:spcBef>
          <a:spcPct val="0"/>
        </a:spcBef>
        <a:spcAft>
          <a:spcPct val="0"/>
        </a:spcAft>
        <a:defRPr sz="4400">
          <a:solidFill>
            <a:schemeClr val="tx1"/>
          </a:solidFill>
          <a:latin typeface="Calibri" pitchFamily="34" charset="0"/>
        </a:defRPr>
      </a:lvl8pPr>
      <a:lvl9pPr marL="1828800" algn="ctr" defTabSz="457200"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defTabSz="457200" rtl="0" eaLnBrk="1" fontAlgn="base"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Pr>
        <a:solidFill>
          <a:srgbClr val="DDDDDD"/>
        </a:solidFill>
        <a:effectLst/>
      </p:bgPr>
    </p:bg>
    <p:spTree>
      <p:nvGrpSpPr>
        <p:cNvPr id="1" name=""/>
        <p:cNvGrpSpPr/>
        <p:nvPr/>
      </p:nvGrpSpPr>
      <p:grpSpPr>
        <a:xfrm>
          <a:off x="0" y="0"/>
          <a:ext cx="0" cy="0"/>
          <a:chOff x="0" y="0"/>
          <a:chExt cx="0" cy="0"/>
        </a:xfrm>
      </p:grpSpPr>
      <p:pic>
        <p:nvPicPr>
          <p:cNvPr id="95234" name="Picture 7" descr="HMO8ZMX"/>
          <p:cNvPicPr>
            <a:picLocks noChangeAspect="1" noChangeArrowheads="1"/>
          </p:cNvPicPr>
          <p:nvPr/>
        </p:nvPicPr>
        <p:blipFill>
          <a:blip r:embed="rId14" cstate="print"/>
          <a:srcRect/>
          <a:stretch>
            <a:fillRect/>
          </a:stretch>
        </p:blipFill>
        <p:spPr bwMode="auto">
          <a:xfrm>
            <a:off x="0" y="0"/>
            <a:ext cx="9144000" cy="6858000"/>
          </a:xfrm>
          <a:prstGeom prst="rect">
            <a:avLst/>
          </a:prstGeom>
          <a:noFill/>
          <a:ln w="9525">
            <a:noFill/>
            <a:miter lim="800000"/>
            <a:headEnd/>
            <a:tailEnd/>
          </a:ln>
        </p:spPr>
      </p:pic>
      <p:sp>
        <p:nvSpPr>
          <p:cNvPr id="95235" name="Rectangle 2"/>
          <p:cNvSpPr>
            <a:spLocks noGrp="1" noChangeArrowheads="1"/>
          </p:cNvSpPr>
          <p:nvPr>
            <p:ph type="title"/>
          </p:nvPr>
        </p:nvSpPr>
        <p:spPr bwMode="auto">
          <a:xfrm>
            <a:off x="153988" y="155575"/>
            <a:ext cx="8836025" cy="755650"/>
          </a:xfrm>
          <a:prstGeom prst="rect">
            <a:avLst/>
          </a:prstGeom>
          <a:noFill/>
          <a:ln w="9525">
            <a:noFill/>
            <a:miter lim="800000"/>
            <a:headEnd/>
            <a:tailEnd/>
          </a:ln>
        </p:spPr>
        <p:txBody>
          <a:bodyPr vert="horz" wrap="square" lIns="45720" tIns="45720" rIns="45720" bIns="45720" numCol="1" anchor="t" anchorCtr="0" compatLnSpc="1">
            <a:prstTxWarp prst="textNoShape">
              <a:avLst/>
            </a:prstTxWarp>
          </a:bodyPr>
          <a:lstStyle/>
          <a:p>
            <a:pPr lvl="0"/>
            <a:r>
              <a:rPr lang="en-US" smtClean="0"/>
              <a:t>Click to edit Master title style</a:t>
            </a:r>
          </a:p>
        </p:txBody>
      </p:sp>
      <p:sp>
        <p:nvSpPr>
          <p:cNvPr id="95236" name="Rectangle 3"/>
          <p:cNvSpPr>
            <a:spLocks noGrp="1" noChangeArrowheads="1"/>
          </p:cNvSpPr>
          <p:nvPr>
            <p:ph type="body" idx="1"/>
          </p:nvPr>
        </p:nvSpPr>
        <p:spPr bwMode="auto">
          <a:xfrm>
            <a:off x="960438" y="2409825"/>
            <a:ext cx="8007350" cy="45815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95237" name="Picture 8" descr="HORIZONlogo_small1"/>
          <p:cNvPicPr>
            <a:picLocks noChangeAspect="1" noChangeArrowheads="1"/>
          </p:cNvPicPr>
          <p:nvPr/>
        </p:nvPicPr>
        <p:blipFill>
          <a:blip r:embed="rId15" cstate="print"/>
          <a:srcRect l="40800" t="92267" r="36000" b="890"/>
          <a:stretch>
            <a:fillRect/>
          </a:stretch>
        </p:blipFill>
        <p:spPr bwMode="auto">
          <a:xfrm>
            <a:off x="7016750" y="6286500"/>
            <a:ext cx="1993900" cy="441325"/>
          </a:xfrm>
          <a:prstGeom prst="rect">
            <a:avLst/>
          </a:prstGeom>
          <a:noFill/>
          <a:ln w="9525">
            <a:noFill/>
            <a:miter lim="800000"/>
            <a:headEnd/>
            <a:tailEnd/>
          </a:ln>
        </p:spPr>
      </p:pic>
    </p:spTree>
  </p:cSld>
  <p:clrMap bg1="dk2" tx1="lt1" bg2="dk1" tx2="lt2" accent1="accent1" accent2="accent2" accent3="accent3" accent4="accent4" accent5="accent5" accent6="accent6" hlink="hlink" folHlink="folHlink"/>
  <p:sldLayoutIdLst>
    <p:sldLayoutId id="2147484372" r:id="rId1"/>
    <p:sldLayoutId id="2147484373" r:id="rId2"/>
    <p:sldLayoutId id="2147484374" r:id="rId3"/>
    <p:sldLayoutId id="2147484375" r:id="rId4"/>
    <p:sldLayoutId id="2147484376" r:id="rId5"/>
    <p:sldLayoutId id="2147484377" r:id="rId6"/>
    <p:sldLayoutId id="2147484378" r:id="rId7"/>
    <p:sldLayoutId id="2147484379" r:id="rId8"/>
    <p:sldLayoutId id="2147484380" r:id="rId9"/>
    <p:sldLayoutId id="2147484381" r:id="rId10"/>
    <p:sldLayoutId id="2147484382" r:id="rId11"/>
    <p:sldLayoutId id="2147484383" r:id="rId12"/>
  </p:sldLayoutIdLst>
  <p:transition>
    <p:wipe dir="r"/>
  </p:transition>
  <p:timing>
    <p:tnLst>
      <p:par>
        <p:cTn id="1" dur="indefinite" restart="never" nodeType="tmRoot"/>
      </p:par>
    </p:tnLst>
  </p:timing>
  <p:txStyles>
    <p:titleStyle>
      <a:lvl1pPr algn="ctr" rtl="0" eaLnBrk="1" fontAlgn="base" hangingPunct="1">
        <a:spcBef>
          <a:spcPct val="0"/>
        </a:spcBef>
        <a:spcAft>
          <a:spcPct val="0"/>
        </a:spcAft>
        <a:defRPr sz="4000" b="1">
          <a:solidFill>
            <a:schemeClr val="tx1"/>
          </a:solidFill>
          <a:latin typeface="+mj-lt"/>
          <a:ea typeface="+mj-ea"/>
          <a:cs typeface="+mj-cs"/>
        </a:defRPr>
      </a:lvl1pPr>
      <a:lvl2pPr algn="ctr" rtl="0" eaLnBrk="1" fontAlgn="base" hangingPunct="1">
        <a:spcBef>
          <a:spcPct val="0"/>
        </a:spcBef>
        <a:spcAft>
          <a:spcPct val="0"/>
        </a:spcAft>
        <a:defRPr sz="4000" b="1">
          <a:solidFill>
            <a:schemeClr val="tx1"/>
          </a:solidFill>
          <a:latin typeface="Arial" charset="0"/>
        </a:defRPr>
      </a:lvl2pPr>
      <a:lvl3pPr algn="ctr" rtl="0" eaLnBrk="1" fontAlgn="base" hangingPunct="1">
        <a:spcBef>
          <a:spcPct val="0"/>
        </a:spcBef>
        <a:spcAft>
          <a:spcPct val="0"/>
        </a:spcAft>
        <a:defRPr sz="4000" b="1">
          <a:solidFill>
            <a:schemeClr val="tx1"/>
          </a:solidFill>
          <a:latin typeface="Arial" charset="0"/>
        </a:defRPr>
      </a:lvl3pPr>
      <a:lvl4pPr algn="ctr" rtl="0" eaLnBrk="1" fontAlgn="base" hangingPunct="1">
        <a:spcBef>
          <a:spcPct val="0"/>
        </a:spcBef>
        <a:spcAft>
          <a:spcPct val="0"/>
        </a:spcAft>
        <a:defRPr sz="4000" b="1">
          <a:solidFill>
            <a:schemeClr val="tx1"/>
          </a:solidFill>
          <a:latin typeface="Arial" charset="0"/>
        </a:defRPr>
      </a:lvl4pPr>
      <a:lvl5pPr algn="ctr" rtl="0" eaLnBrk="1" fontAlgn="base" hangingPunct="1">
        <a:spcBef>
          <a:spcPct val="0"/>
        </a:spcBef>
        <a:spcAft>
          <a:spcPct val="0"/>
        </a:spcAft>
        <a:defRPr sz="4000" b="1">
          <a:solidFill>
            <a:schemeClr val="tx1"/>
          </a:solidFill>
          <a:latin typeface="Arial" charset="0"/>
        </a:defRPr>
      </a:lvl5pPr>
      <a:lvl6pPr marL="457200" algn="ctr" rtl="0" eaLnBrk="1" fontAlgn="base" hangingPunct="1">
        <a:spcBef>
          <a:spcPct val="0"/>
        </a:spcBef>
        <a:spcAft>
          <a:spcPct val="0"/>
        </a:spcAft>
        <a:defRPr sz="4000" b="1">
          <a:solidFill>
            <a:schemeClr val="tx1"/>
          </a:solidFill>
          <a:latin typeface="Arial" charset="0"/>
        </a:defRPr>
      </a:lvl6pPr>
      <a:lvl7pPr marL="914400" algn="ctr" rtl="0" eaLnBrk="1" fontAlgn="base" hangingPunct="1">
        <a:spcBef>
          <a:spcPct val="0"/>
        </a:spcBef>
        <a:spcAft>
          <a:spcPct val="0"/>
        </a:spcAft>
        <a:defRPr sz="4000" b="1">
          <a:solidFill>
            <a:schemeClr val="tx1"/>
          </a:solidFill>
          <a:latin typeface="Arial" charset="0"/>
        </a:defRPr>
      </a:lvl7pPr>
      <a:lvl8pPr marL="1371600" algn="ctr" rtl="0" eaLnBrk="1" fontAlgn="base" hangingPunct="1">
        <a:spcBef>
          <a:spcPct val="0"/>
        </a:spcBef>
        <a:spcAft>
          <a:spcPct val="0"/>
        </a:spcAft>
        <a:defRPr sz="4000" b="1">
          <a:solidFill>
            <a:schemeClr val="tx1"/>
          </a:solidFill>
          <a:latin typeface="Arial" charset="0"/>
        </a:defRPr>
      </a:lvl8pPr>
      <a:lvl9pPr marL="1828800" algn="ctr" rtl="0" eaLnBrk="1" fontAlgn="base" hangingPunct="1">
        <a:spcBef>
          <a:spcPct val="0"/>
        </a:spcBef>
        <a:spcAft>
          <a:spcPct val="0"/>
        </a:spcAft>
        <a:defRPr sz="4000" b="1">
          <a:solidFill>
            <a:schemeClr val="tx1"/>
          </a:solidFill>
          <a:latin typeface="Arial" charset="0"/>
        </a:defRPr>
      </a:lvl9pPr>
    </p:titleStyle>
    <p:bodyStyle>
      <a:lvl1pPr marL="228600" indent="-228600" algn="l" rtl="0" eaLnBrk="1" fontAlgn="base" hangingPunct="1">
        <a:lnSpc>
          <a:spcPct val="95000"/>
        </a:lnSpc>
        <a:spcBef>
          <a:spcPct val="50000"/>
        </a:spcBef>
        <a:spcAft>
          <a:spcPct val="0"/>
        </a:spcAft>
        <a:buClr>
          <a:schemeClr val="tx1"/>
        </a:buClr>
        <a:buSzPct val="60000"/>
        <a:buFont typeface="Wingdings 2" pitchFamily="18" charset="2"/>
        <a:buChar char="¼"/>
        <a:defRPr sz="2600" b="1">
          <a:solidFill>
            <a:schemeClr val="tx1"/>
          </a:solidFill>
          <a:latin typeface="+mn-lt"/>
          <a:ea typeface="+mn-ea"/>
          <a:cs typeface="+mn-cs"/>
        </a:defRPr>
      </a:lvl1pPr>
      <a:lvl2pPr marL="571500" indent="-228600" algn="l" rtl="0" eaLnBrk="1" fontAlgn="base" hangingPunct="1">
        <a:lnSpc>
          <a:spcPct val="95000"/>
        </a:lnSpc>
        <a:spcBef>
          <a:spcPct val="25000"/>
        </a:spcBef>
        <a:spcAft>
          <a:spcPct val="0"/>
        </a:spcAft>
        <a:buClr>
          <a:schemeClr val="tx1"/>
        </a:buClr>
        <a:buFont typeface="Arial" pitchFamily="34" charset="0"/>
        <a:buChar char="–"/>
        <a:defRPr sz="2400" b="1">
          <a:solidFill>
            <a:schemeClr val="tx1"/>
          </a:solidFill>
          <a:latin typeface="+mn-lt"/>
        </a:defRPr>
      </a:lvl2pPr>
      <a:lvl3pPr marL="914400" indent="-228600" algn="l" rtl="0" eaLnBrk="1" fontAlgn="base" hangingPunct="1">
        <a:lnSpc>
          <a:spcPct val="95000"/>
        </a:lnSpc>
        <a:spcBef>
          <a:spcPct val="15000"/>
        </a:spcBef>
        <a:spcAft>
          <a:spcPct val="0"/>
        </a:spcAft>
        <a:buClr>
          <a:schemeClr val="tx1"/>
        </a:buClr>
        <a:buFont typeface="Arial" pitchFamily="34" charset="0"/>
        <a:buChar char="–"/>
        <a:defRPr sz="2200" b="1">
          <a:solidFill>
            <a:schemeClr val="tx1"/>
          </a:solidFill>
          <a:latin typeface="+mn-lt"/>
        </a:defRPr>
      </a:lvl3pPr>
      <a:lvl4pPr marL="1257300" indent="-228600" algn="l" rtl="0" eaLnBrk="1" fontAlgn="base" hangingPunct="1">
        <a:lnSpc>
          <a:spcPct val="95000"/>
        </a:lnSpc>
        <a:spcBef>
          <a:spcPct val="15000"/>
        </a:spcBef>
        <a:spcAft>
          <a:spcPct val="0"/>
        </a:spcAft>
        <a:buClr>
          <a:schemeClr val="tx1"/>
        </a:buClr>
        <a:buFont typeface="Arial" pitchFamily="34" charset="0"/>
        <a:buChar char="–"/>
        <a:defRPr sz="2200" b="1">
          <a:solidFill>
            <a:schemeClr val="tx1"/>
          </a:solidFill>
          <a:latin typeface="+mn-lt"/>
        </a:defRPr>
      </a:lvl4pPr>
      <a:lvl5pPr marL="1600200" indent="-228600" algn="l" rtl="0" eaLnBrk="1" fontAlgn="base" hangingPunct="1">
        <a:lnSpc>
          <a:spcPct val="95000"/>
        </a:lnSpc>
        <a:spcBef>
          <a:spcPct val="15000"/>
        </a:spcBef>
        <a:spcAft>
          <a:spcPct val="0"/>
        </a:spcAft>
        <a:buClr>
          <a:schemeClr val="tx1"/>
        </a:buClr>
        <a:buFont typeface="Arial" pitchFamily="34" charset="0"/>
        <a:buChar char="–"/>
        <a:defRPr sz="2200" b="1">
          <a:solidFill>
            <a:schemeClr val="tx1"/>
          </a:solidFill>
          <a:latin typeface="+mn-lt"/>
        </a:defRPr>
      </a:lvl5pPr>
      <a:lvl6pPr marL="2057400" indent="-228600" algn="l" rtl="0" eaLnBrk="1" fontAlgn="base" hangingPunct="1">
        <a:lnSpc>
          <a:spcPct val="95000"/>
        </a:lnSpc>
        <a:spcBef>
          <a:spcPct val="15000"/>
        </a:spcBef>
        <a:spcAft>
          <a:spcPct val="0"/>
        </a:spcAft>
        <a:buClr>
          <a:schemeClr val="tx1"/>
        </a:buClr>
        <a:buFont typeface="Arial" charset="0"/>
        <a:buChar char="–"/>
        <a:defRPr sz="2200" b="1">
          <a:solidFill>
            <a:schemeClr val="tx1"/>
          </a:solidFill>
          <a:latin typeface="+mn-lt"/>
        </a:defRPr>
      </a:lvl6pPr>
      <a:lvl7pPr marL="2514600" indent="-228600" algn="l" rtl="0" eaLnBrk="1" fontAlgn="base" hangingPunct="1">
        <a:lnSpc>
          <a:spcPct val="95000"/>
        </a:lnSpc>
        <a:spcBef>
          <a:spcPct val="15000"/>
        </a:spcBef>
        <a:spcAft>
          <a:spcPct val="0"/>
        </a:spcAft>
        <a:buClr>
          <a:schemeClr val="tx1"/>
        </a:buClr>
        <a:buFont typeface="Arial" charset="0"/>
        <a:buChar char="–"/>
        <a:defRPr sz="2200" b="1">
          <a:solidFill>
            <a:schemeClr val="tx1"/>
          </a:solidFill>
          <a:latin typeface="+mn-lt"/>
        </a:defRPr>
      </a:lvl7pPr>
      <a:lvl8pPr marL="2971800" indent="-228600" algn="l" rtl="0" eaLnBrk="1" fontAlgn="base" hangingPunct="1">
        <a:lnSpc>
          <a:spcPct val="95000"/>
        </a:lnSpc>
        <a:spcBef>
          <a:spcPct val="15000"/>
        </a:spcBef>
        <a:spcAft>
          <a:spcPct val="0"/>
        </a:spcAft>
        <a:buClr>
          <a:schemeClr val="tx1"/>
        </a:buClr>
        <a:buFont typeface="Arial" charset="0"/>
        <a:buChar char="–"/>
        <a:defRPr sz="2200" b="1">
          <a:solidFill>
            <a:schemeClr val="tx1"/>
          </a:solidFill>
          <a:latin typeface="+mn-lt"/>
        </a:defRPr>
      </a:lvl8pPr>
      <a:lvl9pPr marL="3429000" indent="-228600" algn="l" rtl="0" eaLnBrk="1" fontAlgn="base" hangingPunct="1">
        <a:lnSpc>
          <a:spcPct val="95000"/>
        </a:lnSpc>
        <a:spcBef>
          <a:spcPct val="15000"/>
        </a:spcBef>
        <a:spcAft>
          <a:spcPct val="0"/>
        </a:spcAft>
        <a:buClr>
          <a:schemeClr val="tx1"/>
        </a:buClr>
        <a:buFont typeface="Arial" charset="0"/>
        <a:buChar char="–"/>
        <a:defRPr sz="22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6258" name="Title Placeholder 1"/>
          <p:cNvSpPr>
            <a:spLocks noGrp="1"/>
          </p:cNvSpPr>
          <p:nvPr>
            <p:ph type="title"/>
          </p:nvPr>
        </p:nvSpPr>
        <p:spPr bwMode="auto">
          <a:xfrm>
            <a:off x="628650" y="365125"/>
            <a:ext cx="78867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96259" name="Text Placeholder 2"/>
          <p:cNvSpPr>
            <a:spLocks noGrp="1"/>
          </p:cNvSpPr>
          <p:nvPr>
            <p:ph type="body" idx="1"/>
          </p:nvPr>
        </p:nvSpPr>
        <p:spPr bwMode="auto">
          <a:xfrm>
            <a:off x="628650" y="1825625"/>
            <a:ext cx="78867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effectLst/>
                <a:latin typeface="Calibri"/>
              </a:defRPr>
            </a:lvl1pPr>
          </a:lstStyle>
          <a:p>
            <a:pPr>
              <a:defRPr/>
            </a:pPr>
            <a:fld id="{555E97C4-DACA-406B-AC1A-319A4B0A2478}" type="datetimeFigureOut">
              <a:rPr lang="en-GB"/>
              <a:pPr>
                <a:defRPr/>
              </a:pPr>
              <a:t>10/12/2016</a:t>
            </a:fld>
            <a:endParaRPr lang="en-GB"/>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effectLst/>
                <a:latin typeface="Calibri"/>
              </a:defRPr>
            </a:lvl1pPr>
          </a:lstStyle>
          <a:p>
            <a:pPr>
              <a:defRPr/>
            </a:pPr>
            <a:endParaRPr lang="en-GB"/>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effectLst/>
                <a:latin typeface="Calibri"/>
              </a:defRPr>
            </a:lvl1pPr>
          </a:lstStyle>
          <a:p>
            <a:pPr>
              <a:defRPr/>
            </a:pPr>
            <a:fld id="{B581AE44-F031-4647-858C-E6EAF38C8E09}"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4385" r:id="rId1"/>
    <p:sldLayoutId id="2147484386" r:id="rId2"/>
    <p:sldLayoutId id="2147484387" r:id="rId3"/>
    <p:sldLayoutId id="2147484388" r:id="rId4"/>
    <p:sldLayoutId id="2147484389" r:id="rId5"/>
    <p:sldLayoutId id="2147484390" r:id="rId6"/>
    <p:sldLayoutId id="2147484391" r:id="rId7"/>
    <p:sldLayoutId id="2147484392" r:id="rId8"/>
    <p:sldLayoutId id="2147484393" r:id="rId9"/>
    <p:sldLayoutId id="2147484394" r:id="rId10"/>
    <p:sldLayoutId id="2147484395" r:id="rId11"/>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itchFamily="34" charset="0"/>
        </a:defRPr>
      </a:lvl2pPr>
      <a:lvl3pPr algn="l" rtl="0" eaLnBrk="1" fontAlgn="base" hangingPunct="1">
        <a:lnSpc>
          <a:spcPct val="90000"/>
        </a:lnSpc>
        <a:spcBef>
          <a:spcPct val="0"/>
        </a:spcBef>
        <a:spcAft>
          <a:spcPct val="0"/>
        </a:spcAft>
        <a:defRPr sz="4400">
          <a:solidFill>
            <a:schemeClr val="tx1"/>
          </a:solidFill>
          <a:latin typeface="Calibri Light" pitchFamily="34" charset="0"/>
        </a:defRPr>
      </a:lvl3pPr>
      <a:lvl4pPr algn="l" rtl="0" eaLnBrk="1" fontAlgn="base" hangingPunct="1">
        <a:lnSpc>
          <a:spcPct val="90000"/>
        </a:lnSpc>
        <a:spcBef>
          <a:spcPct val="0"/>
        </a:spcBef>
        <a:spcAft>
          <a:spcPct val="0"/>
        </a:spcAft>
        <a:defRPr sz="4400">
          <a:solidFill>
            <a:schemeClr val="tx1"/>
          </a:solidFill>
          <a:latin typeface="Calibri Light" pitchFamily="34" charset="0"/>
        </a:defRPr>
      </a:lvl4pPr>
      <a:lvl5pPr algn="l" rtl="0" eaLnBrk="1" fontAlgn="base" hangingPunct="1">
        <a:lnSpc>
          <a:spcPct val="90000"/>
        </a:lnSpc>
        <a:spcBef>
          <a:spcPct val="0"/>
        </a:spcBef>
        <a:spcAft>
          <a:spcPct val="0"/>
        </a:spcAft>
        <a:defRPr sz="4400">
          <a:solidFill>
            <a:schemeClr val="tx1"/>
          </a:solidFill>
          <a:latin typeface="Calibri Light"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1" fontAlgn="base" hangingPunct="1">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000066"/>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4198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266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effectLst/>
                <a:latin typeface="Arial" pitchFamily="34" charset="0"/>
              </a:defRPr>
            </a:lvl1pPr>
          </a:lstStyle>
          <a:p>
            <a:pPr>
              <a:defRPr/>
            </a:pPr>
            <a:endParaRPr lang="en-GB"/>
          </a:p>
        </p:txBody>
      </p:sp>
      <p:sp>
        <p:nvSpPr>
          <p:cNvPr id="266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ffectLst/>
                <a:latin typeface="Arial" pitchFamily="34" charset="0"/>
              </a:defRPr>
            </a:lvl1pPr>
          </a:lstStyle>
          <a:p>
            <a:pPr>
              <a:defRPr/>
            </a:pPr>
            <a:endParaRPr lang="en-GB"/>
          </a:p>
        </p:txBody>
      </p:sp>
      <p:sp>
        <p:nvSpPr>
          <p:cNvPr id="266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effectLst/>
                <a:latin typeface="Arial" pitchFamily="34" charset="0"/>
              </a:defRPr>
            </a:lvl1pPr>
          </a:lstStyle>
          <a:p>
            <a:pPr>
              <a:defRPr/>
            </a:pPr>
            <a:fld id="{26B01844-6B25-4BDF-B9CA-718EE8A235FF}"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pitchFamily="34" charset="0"/>
        </a:defRPr>
      </a:lvl2pPr>
      <a:lvl3pPr algn="ctr" rtl="0" eaLnBrk="1" fontAlgn="base" hangingPunct="1">
        <a:spcBef>
          <a:spcPct val="0"/>
        </a:spcBef>
        <a:spcAft>
          <a:spcPct val="0"/>
        </a:spcAft>
        <a:defRPr sz="4400">
          <a:solidFill>
            <a:schemeClr val="tx2"/>
          </a:solidFill>
          <a:latin typeface="Arial" pitchFamily="34" charset="0"/>
        </a:defRPr>
      </a:lvl3pPr>
      <a:lvl4pPr algn="ctr" rtl="0" eaLnBrk="1" fontAlgn="base" hangingPunct="1">
        <a:spcBef>
          <a:spcPct val="0"/>
        </a:spcBef>
        <a:spcAft>
          <a:spcPct val="0"/>
        </a:spcAft>
        <a:defRPr sz="4400">
          <a:solidFill>
            <a:schemeClr val="tx2"/>
          </a:solidFill>
          <a:latin typeface="Arial" pitchFamily="34" charset="0"/>
        </a:defRPr>
      </a:lvl4pPr>
      <a:lvl5pPr algn="ctr" rtl="0" eaLnBrk="1" fontAlgn="base" hangingPunct="1">
        <a:spcBef>
          <a:spcPct val="0"/>
        </a:spcBef>
        <a:spcAft>
          <a:spcPct val="0"/>
        </a:spcAft>
        <a:defRPr sz="4400">
          <a:solidFill>
            <a:schemeClr val="tx2"/>
          </a:solidFill>
          <a:latin typeface="Arial" pitchFamily="34" charset="0"/>
        </a:defRPr>
      </a:lvl5pPr>
      <a:lvl6pPr marL="457200" algn="ctr" rtl="0" eaLnBrk="1" fontAlgn="base" hangingPunct="1">
        <a:spcBef>
          <a:spcPct val="0"/>
        </a:spcBef>
        <a:spcAft>
          <a:spcPct val="0"/>
        </a:spcAft>
        <a:defRPr sz="4400">
          <a:solidFill>
            <a:schemeClr val="tx2"/>
          </a:solidFill>
          <a:latin typeface="Arial" pitchFamily="34" charset="0"/>
        </a:defRPr>
      </a:lvl6pPr>
      <a:lvl7pPr marL="914400" algn="ctr" rtl="0" eaLnBrk="1" fontAlgn="base" hangingPunct="1">
        <a:spcBef>
          <a:spcPct val="0"/>
        </a:spcBef>
        <a:spcAft>
          <a:spcPct val="0"/>
        </a:spcAft>
        <a:defRPr sz="4400">
          <a:solidFill>
            <a:schemeClr val="tx2"/>
          </a:solidFill>
          <a:latin typeface="Arial" pitchFamily="34" charset="0"/>
        </a:defRPr>
      </a:lvl7pPr>
      <a:lvl8pPr marL="1371600" algn="ctr" rtl="0" eaLnBrk="1" fontAlgn="base" hangingPunct="1">
        <a:spcBef>
          <a:spcPct val="0"/>
        </a:spcBef>
        <a:spcAft>
          <a:spcPct val="0"/>
        </a:spcAft>
        <a:defRPr sz="4400">
          <a:solidFill>
            <a:schemeClr val="tx2"/>
          </a:solidFill>
          <a:latin typeface="Arial" pitchFamily="34" charset="0"/>
        </a:defRPr>
      </a:lvl8pPr>
      <a:lvl9pPr marL="1828800" algn="ctr" rtl="0" eaLnBrk="1" fontAlgn="base" hangingPunct="1">
        <a:spcBef>
          <a:spcPct val="0"/>
        </a:spcBef>
        <a:spcAft>
          <a:spcPct val="0"/>
        </a:spcAft>
        <a:defRPr sz="4400">
          <a:solidFill>
            <a:schemeClr val="tx2"/>
          </a:solidFill>
          <a:latin typeface="Arial"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904"/>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sz="1800">
              <a:solidFill>
                <a:prstClr val="black"/>
              </a:solidFill>
              <a:effectLst/>
              <a:latin typeface="Segoe UI Light"/>
            </a:endParaRPr>
          </a:p>
        </p:txBody>
      </p:sp>
      <p:sp>
        <p:nvSpPr>
          <p:cNvPr id="97285" name="Text Placeholder 7"/>
          <p:cNvSpPr>
            <a:spLocks noGrp="1"/>
          </p:cNvSpPr>
          <p:nvPr>
            <p:ph type="body" idx="1"/>
          </p:nvPr>
        </p:nvSpPr>
        <p:spPr bwMode="auto">
          <a:xfrm>
            <a:off x="304800" y="1554163"/>
            <a:ext cx="86868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fontAlgn="auto" latinLnBrk="0" hangingPunct="1">
              <a:spcBef>
                <a:spcPts val="0"/>
              </a:spcBef>
              <a:spcAft>
                <a:spcPts val="0"/>
              </a:spcAft>
              <a:defRPr kumimoji="0" sz="1200" smtClean="0">
                <a:solidFill>
                  <a:srgbClr val="F0A22E">
                    <a:shade val="75000"/>
                  </a:srgbClr>
                </a:solidFill>
                <a:effectLst/>
                <a:latin typeface="Segoe UI Light"/>
              </a:defRPr>
            </a:lvl1pPr>
          </a:lstStyle>
          <a:p>
            <a:pPr>
              <a:defRPr/>
            </a:pPr>
            <a:fld id="{7F1FF978-E56F-4F9B-86ED-E838697733F3}" type="datetimeFigureOut">
              <a:rPr lang="fr-FR"/>
              <a:pPr>
                <a:defRPr/>
              </a:pPr>
              <a:t>10/12/2016</a:t>
            </a:fld>
            <a:endParaRPr lang="fr-FR"/>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fontAlgn="auto" latinLnBrk="0" hangingPunct="1">
              <a:spcBef>
                <a:spcPts val="0"/>
              </a:spcBef>
              <a:spcAft>
                <a:spcPts val="0"/>
              </a:spcAft>
              <a:defRPr kumimoji="0" sz="1200">
                <a:solidFill>
                  <a:srgbClr val="F0A22E">
                    <a:shade val="75000"/>
                  </a:srgbClr>
                </a:solidFill>
                <a:effectLst/>
                <a:latin typeface="Segoe UI Light"/>
              </a:defRPr>
            </a:lvl1pPr>
          </a:lstStyle>
          <a:p>
            <a:pPr>
              <a:defRPr/>
            </a:pPr>
            <a:endParaRPr lang="fr-FR"/>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fontAlgn="auto" latinLnBrk="0" hangingPunct="1">
              <a:spcBef>
                <a:spcPts val="0"/>
              </a:spcBef>
              <a:spcAft>
                <a:spcPts val="0"/>
              </a:spcAft>
              <a:defRPr kumimoji="0" sz="1200" smtClean="0">
                <a:solidFill>
                  <a:srgbClr val="F0A22E">
                    <a:shade val="75000"/>
                  </a:srgbClr>
                </a:solidFill>
                <a:effectLst/>
                <a:latin typeface="Segoe UI Light"/>
              </a:defRPr>
            </a:lvl1pPr>
          </a:lstStyle>
          <a:p>
            <a:pPr>
              <a:defRPr/>
            </a:pPr>
            <a:fld id="{ED5C0D3D-A767-4B2C-8246-6EB41FEB2F14}" type="slidenum">
              <a:rPr lang="fr-FR"/>
              <a:pPr>
                <a:defRPr/>
              </a:pPr>
              <a:t>‹#›</a:t>
            </a:fld>
            <a:endParaRPr lang="fr-FR"/>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lang="en-US" smtClean="0"/>
              <a:t>Click to edit Master title style</a:t>
            </a:r>
            <a:endParaRPr lang="en-US"/>
          </a:p>
        </p:txBody>
      </p:sp>
      <p:sp>
        <p:nvSpPr>
          <p:cNvPr id="9" name="Straight Connector 8"/>
          <p:cNvSpPr>
            <a:spLocks noChangeShapeType="1"/>
          </p:cNvSpPr>
          <p:nvPr/>
        </p:nvSpPr>
        <p:spPr bwMode="auto">
          <a:xfrm>
            <a:off x="514350" y="1050904"/>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sz="1800">
              <a:solidFill>
                <a:prstClr val="black"/>
              </a:solidFill>
              <a:effectLst/>
              <a:latin typeface="Segoe UI Light"/>
            </a:endParaRPr>
          </a:p>
        </p:txBody>
      </p:sp>
      <p:sp>
        <p:nvSpPr>
          <p:cNvPr id="12" name="Straight Connector 11"/>
          <p:cNvSpPr>
            <a:spLocks noChangeShapeType="1"/>
          </p:cNvSpPr>
          <p:nvPr/>
        </p:nvSpPr>
        <p:spPr bwMode="auto">
          <a:xfrm>
            <a:off x="514350" y="105799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sz="1800">
              <a:solidFill>
                <a:prstClr val="black"/>
              </a:solidFill>
              <a:effectLst/>
              <a:latin typeface="Segoe UI Light"/>
            </a:endParaRPr>
          </a:p>
        </p:txBody>
      </p:sp>
    </p:spTree>
  </p:cSld>
  <p:clrMap bg1="dk1" tx1="lt1" bg2="dk2" tx2="lt2" accent1="accent1" accent2="accent2" accent3="accent3" accent4="accent4" accent5="accent5" accent6="accent6" hlink="hlink" folHlink="folHlink"/>
  <p:sldLayoutIdLst>
    <p:sldLayoutId id="2147484397" r:id="rId1"/>
    <p:sldLayoutId id="2147484398" r:id="rId2"/>
    <p:sldLayoutId id="2147484399" r:id="rId3"/>
    <p:sldLayoutId id="2147484400" r:id="rId4"/>
    <p:sldLayoutId id="2147484401" r:id="rId5"/>
    <p:sldLayoutId id="2147484402" r:id="rId6"/>
    <p:sldLayoutId id="2147484403" r:id="rId7"/>
    <p:sldLayoutId id="2147484404" r:id="rId8"/>
    <p:sldLayoutId id="2147484405" r:id="rId9"/>
    <p:sldLayoutId id="2147484406" r:id="rId10"/>
    <p:sldLayoutId id="2147484407" r:id="rId11"/>
    <p:sldLayoutId id="2147484408" r:id="rId12"/>
  </p:sldLayoutIdLst>
  <p:txStyles>
    <p:titleStyle>
      <a:lvl1pPr algn="l" rtl="0" eaLnBrk="1" fontAlgn="base" hangingPunct="1">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1" fontAlgn="base" hangingPunct="1">
        <a:spcBef>
          <a:spcPct val="0"/>
        </a:spcBef>
        <a:spcAft>
          <a:spcPct val="0"/>
        </a:spcAft>
        <a:defRPr sz="3600">
          <a:solidFill>
            <a:schemeClr val="tx2"/>
          </a:solidFill>
          <a:latin typeface="Segoe UI Light" pitchFamily="34" charset="0"/>
        </a:defRPr>
      </a:lvl2pPr>
      <a:lvl3pPr algn="l" rtl="0" eaLnBrk="1" fontAlgn="base" hangingPunct="1">
        <a:spcBef>
          <a:spcPct val="0"/>
        </a:spcBef>
        <a:spcAft>
          <a:spcPct val="0"/>
        </a:spcAft>
        <a:defRPr sz="3600">
          <a:solidFill>
            <a:schemeClr val="tx2"/>
          </a:solidFill>
          <a:latin typeface="Segoe UI Light" pitchFamily="34" charset="0"/>
        </a:defRPr>
      </a:lvl3pPr>
      <a:lvl4pPr algn="l" rtl="0" eaLnBrk="1" fontAlgn="base" hangingPunct="1">
        <a:spcBef>
          <a:spcPct val="0"/>
        </a:spcBef>
        <a:spcAft>
          <a:spcPct val="0"/>
        </a:spcAft>
        <a:defRPr sz="3600">
          <a:solidFill>
            <a:schemeClr val="tx2"/>
          </a:solidFill>
          <a:latin typeface="Segoe UI Light" pitchFamily="34" charset="0"/>
        </a:defRPr>
      </a:lvl4pPr>
      <a:lvl5pPr algn="l" rtl="0" eaLnBrk="1" fontAlgn="base" hangingPunct="1">
        <a:spcBef>
          <a:spcPct val="0"/>
        </a:spcBef>
        <a:spcAft>
          <a:spcPct val="0"/>
        </a:spcAft>
        <a:defRPr sz="3600">
          <a:solidFill>
            <a:schemeClr val="tx2"/>
          </a:solidFill>
          <a:latin typeface="Segoe UI Light" pitchFamily="34" charset="0"/>
        </a:defRPr>
      </a:lvl5pPr>
      <a:lvl6pPr marL="457200" algn="l" rtl="0" eaLnBrk="1" fontAlgn="base" hangingPunct="1">
        <a:spcBef>
          <a:spcPct val="0"/>
        </a:spcBef>
        <a:spcAft>
          <a:spcPct val="0"/>
        </a:spcAft>
        <a:defRPr sz="3600">
          <a:solidFill>
            <a:schemeClr val="tx2"/>
          </a:solidFill>
          <a:latin typeface="Segoe UI Light" pitchFamily="34" charset="0"/>
        </a:defRPr>
      </a:lvl6pPr>
      <a:lvl7pPr marL="914400" algn="l" rtl="0" eaLnBrk="1" fontAlgn="base" hangingPunct="1">
        <a:spcBef>
          <a:spcPct val="0"/>
        </a:spcBef>
        <a:spcAft>
          <a:spcPct val="0"/>
        </a:spcAft>
        <a:defRPr sz="3600">
          <a:solidFill>
            <a:schemeClr val="tx2"/>
          </a:solidFill>
          <a:latin typeface="Segoe UI Light" pitchFamily="34" charset="0"/>
        </a:defRPr>
      </a:lvl7pPr>
      <a:lvl8pPr marL="1371600" algn="l" rtl="0" eaLnBrk="1" fontAlgn="base" hangingPunct="1">
        <a:spcBef>
          <a:spcPct val="0"/>
        </a:spcBef>
        <a:spcAft>
          <a:spcPct val="0"/>
        </a:spcAft>
        <a:defRPr sz="3600">
          <a:solidFill>
            <a:schemeClr val="tx2"/>
          </a:solidFill>
          <a:latin typeface="Segoe UI Light" pitchFamily="34" charset="0"/>
        </a:defRPr>
      </a:lvl8pPr>
      <a:lvl9pPr marL="1828800" algn="l" rtl="0" eaLnBrk="1" fontAlgn="base" hangingPunct="1">
        <a:spcBef>
          <a:spcPct val="0"/>
        </a:spcBef>
        <a:spcAft>
          <a:spcPct val="0"/>
        </a:spcAft>
        <a:defRPr sz="3600">
          <a:solidFill>
            <a:schemeClr val="tx2"/>
          </a:solidFill>
          <a:latin typeface="Segoe UI Light" pitchFamily="34" charset="0"/>
        </a:defRPr>
      </a:lvl9pPr>
    </p:titleStyle>
    <p:bodyStyle>
      <a:lvl1pPr marL="342900" indent="-342900" algn="l" rtl="0" eaLnBrk="1" fontAlgn="base" hangingPunct="1">
        <a:spcBef>
          <a:spcPct val="20000"/>
        </a:spcBef>
        <a:spcAft>
          <a:spcPct val="0"/>
        </a:spcAft>
        <a:buClr>
          <a:schemeClr val="accent1"/>
        </a:buClr>
        <a:buSzPct val="70000"/>
        <a:buFont typeface="Wingdings 2" pitchFamily="18" charset="2"/>
        <a:buChar char=""/>
        <a:defRPr sz="3200" kern="1200">
          <a:solidFill>
            <a:schemeClr val="tx2"/>
          </a:solidFill>
          <a:latin typeface="+mn-lt"/>
          <a:ea typeface="+mn-ea"/>
          <a:cs typeface="+mn-cs"/>
        </a:defRPr>
      </a:lvl1pPr>
      <a:lvl2pPr marL="742950" indent="-285750" algn="l" rtl="0" eaLnBrk="1" fontAlgn="base" hangingPunct="1">
        <a:spcBef>
          <a:spcPct val="20000"/>
        </a:spcBef>
        <a:spcAft>
          <a:spcPct val="0"/>
        </a:spcAft>
        <a:buClr>
          <a:schemeClr val="accent1"/>
        </a:buClr>
        <a:buSzPct val="70000"/>
        <a:buFont typeface="Wingdings 2" pitchFamily="18" charset="2"/>
        <a:buChar char=""/>
        <a:defRPr sz="2800" kern="1200">
          <a:solidFill>
            <a:schemeClr val="tx2"/>
          </a:solidFill>
          <a:latin typeface="+mn-lt"/>
          <a:ea typeface="+mn-ea"/>
          <a:cs typeface="+mn-cs"/>
        </a:defRPr>
      </a:lvl2pPr>
      <a:lvl3pPr marL="1143000" indent="-228600" algn="l" rtl="0" eaLnBrk="1" fontAlgn="base" hangingPunct="1">
        <a:spcBef>
          <a:spcPct val="20000"/>
        </a:spcBef>
        <a:spcAft>
          <a:spcPct val="0"/>
        </a:spcAft>
        <a:buClr>
          <a:schemeClr val="accent1"/>
        </a:buClr>
        <a:buSzPct val="70000"/>
        <a:buFont typeface="Wingdings 2" pitchFamily="18" charset="2"/>
        <a:buChar char=""/>
        <a:defRPr sz="2400" kern="1200">
          <a:solidFill>
            <a:schemeClr val="tx2"/>
          </a:solidFill>
          <a:latin typeface="+mn-lt"/>
          <a:ea typeface="+mn-ea"/>
          <a:cs typeface="+mn-cs"/>
        </a:defRPr>
      </a:lvl3pPr>
      <a:lvl4pPr marL="1600200" indent="-228600" algn="l" rtl="0" eaLnBrk="1" fontAlgn="base" hangingPunct="1">
        <a:spcBef>
          <a:spcPct val="20000"/>
        </a:spcBef>
        <a:spcAft>
          <a:spcPct val="0"/>
        </a:spcAft>
        <a:buClr>
          <a:schemeClr val="accent1"/>
        </a:buClr>
        <a:buSzPct val="70000"/>
        <a:buFont typeface="Wingdings 2" pitchFamily="18" charset="2"/>
        <a:buChar char=""/>
        <a:defRPr sz="2000" kern="1200">
          <a:solidFill>
            <a:schemeClr val="tx2"/>
          </a:solidFill>
          <a:latin typeface="+mn-lt"/>
          <a:ea typeface="+mn-ea"/>
          <a:cs typeface="+mn-cs"/>
        </a:defRPr>
      </a:lvl4pPr>
      <a:lvl5pPr marL="2057400" indent="-228600" algn="l" rtl="0" eaLnBrk="1" fontAlgn="base" hangingPunct="1">
        <a:spcBef>
          <a:spcPct val="20000"/>
        </a:spcBef>
        <a:spcAft>
          <a:spcPct val="0"/>
        </a:spcAft>
        <a:buClr>
          <a:schemeClr val="accent1"/>
        </a:buClr>
        <a:buSzPct val="60000"/>
        <a:buFont typeface="Wingdings 2" pitchFamily="18" charset="2"/>
        <a:buChar char=""/>
        <a:defRPr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0000"/>
            </a:gs>
            <a:gs pos="100000">
              <a:srgbClr val="006699"/>
            </a:gs>
          </a:gsLst>
          <a:lin ang="5400000" scaled="1"/>
        </a:gra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a-DK" smtClean="0"/>
              <a:t>Klik for at redigere titeltypografi i masteren</a:t>
            </a:r>
          </a:p>
        </p:txBody>
      </p:sp>
      <p:sp>
        <p:nvSpPr>
          <p:cNvPr id="9830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effectLst/>
                <a:latin typeface="Arial" charset="0"/>
              </a:defRPr>
            </a:lvl1pPr>
          </a:lstStyle>
          <a:p>
            <a:pPr>
              <a:defRPr/>
            </a:pPr>
            <a:endParaRPr lang="da-DK"/>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effectLst/>
                <a:latin typeface="Arial" charset="0"/>
              </a:defRPr>
            </a:lvl1pPr>
          </a:lstStyle>
          <a:p>
            <a:pPr>
              <a:defRPr/>
            </a:pPr>
            <a:endParaRPr lang="da-DK"/>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effectLst/>
                <a:latin typeface="Arial" charset="0"/>
              </a:defRPr>
            </a:lvl1pPr>
          </a:lstStyle>
          <a:p>
            <a:pPr>
              <a:defRPr/>
            </a:pPr>
            <a:fld id="{F6CF51CF-9448-473C-8D60-2B0FA78FABF2}" type="slidenum">
              <a:rPr lang="da-DK"/>
              <a:pPr>
                <a:defRPr/>
              </a:pPr>
              <a:t>‹#›</a:t>
            </a:fld>
            <a:endParaRPr lang="da-DK"/>
          </a:p>
        </p:txBody>
      </p:sp>
    </p:spTree>
  </p:cSld>
  <p:clrMap bg1="lt1" tx1="dk1" bg2="lt2" tx2="dk2" accent1="accent1" accent2="accent2" accent3="accent3" accent4="accent4" accent5="accent5" accent6="accent6" hlink="hlink" folHlink="folHlink"/>
  <p:sldLayoutIdLst>
    <p:sldLayoutId id="2147484410" r:id="rId1"/>
    <p:sldLayoutId id="2147484411" r:id="rId2"/>
    <p:sldLayoutId id="2147484412" r:id="rId3"/>
    <p:sldLayoutId id="2147484413" r:id="rId4"/>
    <p:sldLayoutId id="2147484414" r:id="rId5"/>
    <p:sldLayoutId id="2147484415" r:id="rId6"/>
    <p:sldLayoutId id="2147484416" r:id="rId7"/>
    <p:sldLayoutId id="2147484417" r:id="rId8"/>
    <p:sldLayoutId id="2147484418" r:id="rId9"/>
    <p:sldLayoutId id="2147484419" r:id="rId10"/>
    <p:sldLayoutId id="2147484420" r:id="rId11"/>
    <p:sldLayoutId id="2147484421" r:id="rId12"/>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reserve="1">
  <p:cSld>
    <p:bg>
      <p:bgPr>
        <a:solidFill>
          <a:srgbClr val="000066"/>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36" tIns="45718" rIns="91436" bIns="45718" numCol="1" anchor="ctr" anchorCtr="0" compatLnSpc="1">
            <a:prstTxWarp prst="textNoShape">
              <a:avLst/>
            </a:prstTxWarp>
          </a:bodyPr>
          <a:lstStyle/>
          <a:p>
            <a:pPr lvl="0"/>
            <a:r>
              <a:rPr lang="en-US" smtClean="0"/>
              <a:t>Click to edit Master title style</a:t>
            </a:r>
            <a:endParaRPr lang="en-GB" smtClean="0"/>
          </a:p>
        </p:txBody>
      </p:sp>
      <p:sp>
        <p:nvSpPr>
          <p:cNvPr id="9933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fontAlgn="auto">
              <a:spcBef>
                <a:spcPts val="0"/>
              </a:spcBef>
              <a:spcAft>
                <a:spcPts val="0"/>
              </a:spcAft>
              <a:defRPr sz="1400" b="0">
                <a:solidFill>
                  <a:srgbClr val="000000"/>
                </a:solidFill>
                <a:effectLst/>
                <a:latin typeface="Arial" charset="0"/>
                <a:cs typeface="Arial" charset="0"/>
              </a:defRPr>
            </a:lvl1pPr>
          </a:lstStyle>
          <a:p>
            <a:pPr>
              <a:defRPr/>
            </a:pPr>
            <a:endParaRPr lang="en-GB"/>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ctr" fontAlgn="auto">
              <a:spcBef>
                <a:spcPts val="0"/>
              </a:spcBef>
              <a:spcAft>
                <a:spcPts val="0"/>
              </a:spcAft>
              <a:defRPr sz="1400" b="0">
                <a:solidFill>
                  <a:srgbClr val="000000"/>
                </a:solidFill>
                <a:effectLst/>
                <a:latin typeface="Arial" charset="0"/>
                <a:cs typeface="Arial"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r" fontAlgn="auto">
              <a:spcBef>
                <a:spcPts val="0"/>
              </a:spcBef>
              <a:spcAft>
                <a:spcPts val="0"/>
              </a:spcAft>
              <a:defRPr sz="1400" b="0">
                <a:solidFill>
                  <a:srgbClr val="000000"/>
                </a:solidFill>
                <a:effectLst/>
                <a:latin typeface="Arial" charset="0"/>
                <a:cs typeface="Arial" charset="0"/>
              </a:defRPr>
            </a:lvl1pPr>
          </a:lstStyle>
          <a:p>
            <a:pPr>
              <a:defRPr/>
            </a:pPr>
            <a:fld id="{7F800429-E8CC-4885-ACFB-8449E9B5577A}"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4423" r:id="rId1"/>
    <p:sldLayoutId id="2147484424" r:id="rId2"/>
    <p:sldLayoutId id="2147484425" r:id="rId3"/>
    <p:sldLayoutId id="2147484426" r:id="rId4"/>
    <p:sldLayoutId id="2147484427" r:id="rId5"/>
    <p:sldLayoutId id="2147484428" r:id="rId6"/>
    <p:sldLayoutId id="2147484429" r:id="rId7"/>
    <p:sldLayoutId id="2147484430" r:id="rId8"/>
    <p:sldLayoutId id="2147484431" r:id="rId9"/>
    <p:sldLayoutId id="2147484432" r:id="rId10"/>
    <p:sldLayoutId id="2147484433"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cs typeface="Arial" charset="0"/>
        </a:defRPr>
      </a:lvl2pPr>
      <a:lvl3pPr algn="ctr" rtl="0" eaLnBrk="1" fontAlgn="base" hangingPunct="1">
        <a:spcBef>
          <a:spcPct val="0"/>
        </a:spcBef>
        <a:spcAft>
          <a:spcPct val="0"/>
        </a:spcAft>
        <a:defRPr sz="4400">
          <a:solidFill>
            <a:schemeClr val="tx2"/>
          </a:solidFill>
          <a:latin typeface="Arial" charset="0"/>
          <a:cs typeface="Arial" charset="0"/>
        </a:defRPr>
      </a:lvl3pPr>
      <a:lvl4pPr algn="ctr" rtl="0" eaLnBrk="1" fontAlgn="base" hangingPunct="1">
        <a:spcBef>
          <a:spcPct val="0"/>
        </a:spcBef>
        <a:spcAft>
          <a:spcPct val="0"/>
        </a:spcAft>
        <a:defRPr sz="4400">
          <a:solidFill>
            <a:schemeClr val="tx2"/>
          </a:solidFill>
          <a:latin typeface="Arial" charset="0"/>
          <a:cs typeface="Arial" charset="0"/>
        </a:defRPr>
      </a:lvl4pPr>
      <a:lvl5pPr algn="ctr" rtl="0" eaLnBrk="1" fontAlgn="base" hangingPunct="1">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bwMode="auto">
          <a:xfrm>
            <a:off x="871538" y="222250"/>
            <a:ext cx="7400925" cy="511175"/>
          </a:xfrm>
          <a:prstGeom prst="rect">
            <a:avLst/>
          </a:prstGeom>
          <a:noFill/>
          <a:ln w="9525">
            <a:noFill/>
            <a:miter lim="800000"/>
            <a:headEnd/>
            <a:tailEnd/>
          </a:ln>
        </p:spPr>
        <p:txBody>
          <a:bodyPr vert="horz" wrap="none" lIns="91440" tIns="45720" rIns="91440" bIns="45720" numCol="1" anchor="t" anchorCtr="0" compatLnSpc="1">
            <a:prstTxWarp prst="textNoShape">
              <a:avLst/>
            </a:prstTxWarp>
            <a:spAutoFit/>
          </a:bodyPr>
          <a:lstStyle/>
          <a:p>
            <a:pPr lvl="0"/>
            <a:r>
              <a:rPr lang="fr-FR" smtClean="0"/>
              <a:t>Cliquez pour modifier le style du titre</a:t>
            </a:r>
          </a:p>
        </p:txBody>
      </p:sp>
      <p:sp>
        <p:nvSpPr>
          <p:cNvPr id="100355" name="Rectangle 3"/>
          <p:cNvSpPr>
            <a:spLocks noGrp="1" noChangeArrowheads="1"/>
          </p:cNvSpPr>
          <p:nvPr>
            <p:ph type="body" idx="1"/>
          </p:nvPr>
        </p:nvSpPr>
        <p:spPr bwMode="auto">
          <a:xfrm>
            <a:off x="457200" y="1196975"/>
            <a:ext cx="8229600" cy="25701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pic>
        <p:nvPicPr>
          <p:cNvPr id="100356" name="Picture 5" descr="Module_web_NEW_NEW"/>
          <p:cNvPicPr>
            <a:picLocks noChangeAspect="1" noChangeArrowheads="1"/>
          </p:cNvPicPr>
          <p:nvPr/>
        </p:nvPicPr>
        <p:blipFill>
          <a:blip r:embed="rId14" cstate="print"/>
          <a:srcRect/>
          <a:stretch>
            <a:fillRect/>
          </a:stretch>
        </p:blipFill>
        <p:spPr bwMode="auto">
          <a:xfrm>
            <a:off x="157163" y="6289675"/>
            <a:ext cx="2816225" cy="481013"/>
          </a:xfrm>
          <a:prstGeom prst="rect">
            <a:avLst/>
          </a:prstGeom>
          <a:noFill/>
          <a:ln w="9525">
            <a:noFill/>
            <a:miter lim="800000"/>
            <a:headEnd/>
            <a:tailEnd/>
          </a:ln>
        </p:spPr>
      </p:pic>
      <p:sp>
        <p:nvSpPr>
          <p:cNvPr id="4102" name="AutoShape 6">
            <a:hlinkClick r:id="rId15" highlightClick="1"/>
          </p:cNvPr>
          <p:cNvSpPr>
            <a:spLocks noChangeArrowheads="1"/>
          </p:cNvSpPr>
          <p:nvPr/>
        </p:nvSpPr>
        <p:spPr bwMode="auto">
          <a:xfrm>
            <a:off x="430213" y="6362700"/>
            <a:ext cx="2268537" cy="214313"/>
          </a:xfrm>
          <a:prstGeom prst="actionButtonBlank">
            <a:avLst/>
          </a:prstGeom>
          <a:noFill/>
          <a:ln w="9525">
            <a:noFill/>
            <a:miter lim="800000"/>
            <a:headEnd/>
            <a:tailEnd/>
          </a:ln>
          <a:effectLst/>
        </p:spPr>
        <p:txBody>
          <a:bodyPr wrap="none" lIns="0" tIns="0" rIns="0" bIns="0" anchor="ctr">
            <a:spAutoFit/>
          </a:bodyPr>
          <a:lstStyle/>
          <a:p>
            <a:pPr algn="ctr">
              <a:defRPr/>
            </a:pPr>
            <a:r>
              <a:rPr lang="fr-FR" sz="1400">
                <a:solidFill>
                  <a:srgbClr val="FFFFFF"/>
                </a:solidFill>
                <a:effectLst/>
                <a:latin typeface="Arial"/>
              </a:rPr>
              <a:t>www.escardio.org/guidelines</a:t>
            </a:r>
          </a:p>
        </p:txBody>
      </p:sp>
    </p:spTree>
  </p:cSld>
  <p:clrMap bg1="lt1" tx1="dk1" bg2="lt2" tx2="dk2" accent1="accent1" accent2="accent2" accent3="accent3" accent4="accent4" accent5="accent5" accent6="accent6" hlink="hlink" folHlink="folHlink"/>
  <p:sldLayoutIdLst>
    <p:sldLayoutId id="2147484435" r:id="rId1"/>
    <p:sldLayoutId id="2147484436" r:id="rId2"/>
    <p:sldLayoutId id="2147484437" r:id="rId3"/>
    <p:sldLayoutId id="2147484438" r:id="rId4"/>
    <p:sldLayoutId id="2147484439" r:id="rId5"/>
    <p:sldLayoutId id="2147484440" r:id="rId6"/>
    <p:sldLayoutId id="2147484441" r:id="rId7"/>
    <p:sldLayoutId id="2147484442" r:id="rId8"/>
    <p:sldLayoutId id="2147484443" r:id="rId9"/>
    <p:sldLayoutId id="2147484444" r:id="rId10"/>
    <p:sldLayoutId id="2147484445" r:id="rId11"/>
  </p:sldLayoutIdLst>
  <p:txStyles>
    <p:titleStyle>
      <a:lvl1pPr algn="ctr" rtl="0" eaLnBrk="1" fontAlgn="base" hangingPunct="1">
        <a:lnSpc>
          <a:spcPct val="85000"/>
        </a:lnSpc>
        <a:spcBef>
          <a:spcPct val="0"/>
        </a:spcBef>
        <a:spcAft>
          <a:spcPct val="0"/>
        </a:spcAft>
        <a:defRPr sz="3200" b="1">
          <a:solidFill>
            <a:srgbClr val="000066"/>
          </a:solidFill>
          <a:latin typeface="+mj-lt"/>
          <a:ea typeface="+mj-ea"/>
          <a:cs typeface="+mj-cs"/>
        </a:defRPr>
      </a:lvl1pPr>
      <a:lvl2pPr algn="ctr" rtl="0" eaLnBrk="1" fontAlgn="base" hangingPunct="1">
        <a:lnSpc>
          <a:spcPct val="85000"/>
        </a:lnSpc>
        <a:spcBef>
          <a:spcPct val="0"/>
        </a:spcBef>
        <a:spcAft>
          <a:spcPct val="0"/>
        </a:spcAft>
        <a:defRPr sz="3200" b="1">
          <a:solidFill>
            <a:srgbClr val="000066"/>
          </a:solidFill>
          <a:latin typeface="Arial" pitchFamily="34" charset="0"/>
        </a:defRPr>
      </a:lvl2pPr>
      <a:lvl3pPr algn="ctr" rtl="0" eaLnBrk="1" fontAlgn="base" hangingPunct="1">
        <a:lnSpc>
          <a:spcPct val="85000"/>
        </a:lnSpc>
        <a:spcBef>
          <a:spcPct val="0"/>
        </a:spcBef>
        <a:spcAft>
          <a:spcPct val="0"/>
        </a:spcAft>
        <a:defRPr sz="3200" b="1">
          <a:solidFill>
            <a:srgbClr val="000066"/>
          </a:solidFill>
          <a:latin typeface="Arial" pitchFamily="34" charset="0"/>
        </a:defRPr>
      </a:lvl3pPr>
      <a:lvl4pPr algn="ctr" rtl="0" eaLnBrk="1" fontAlgn="base" hangingPunct="1">
        <a:lnSpc>
          <a:spcPct val="85000"/>
        </a:lnSpc>
        <a:spcBef>
          <a:spcPct val="0"/>
        </a:spcBef>
        <a:spcAft>
          <a:spcPct val="0"/>
        </a:spcAft>
        <a:defRPr sz="3200" b="1">
          <a:solidFill>
            <a:srgbClr val="000066"/>
          </a:solidFill>
          <a:latin typeface="Arial" pitchFamily="34" charset="0"/>
        </a:defRPr>
      </a:lvl4pPr>
      <a:lvl5pPr algn="ctr" rtl="0" eaLnBrk="1" fontAlgn="base" hangingPunct="1">
        <a:lnSpc>
          <a:spcPct val="85000"/>
        </a:lnSpc>
        <a:spcBef>
          <a:spcPct val="0"/>
        </a:spcBef>
        <a:spcAft>
          <a:spcPct val="0"/>
        </a:spcAft>
        <a:defRPr sz="3200" b="1">
          <a:solidFill>
            <a:srgbClr val="000066"/>
          </a:solidFill>
          <a:latin typeface="Arial" pitchFamily="34" charset="0"/>
        </a:defRPr>
      </a:lvl5pPr>
      <a:lvl6pPr marL="457200" algn="ctr" rtl="0" eaLnBrk="1" fontAlgn="base" hangingPunct="1">
        <a:lnSpc>
          <a:spcPct val="85000"/>
        </a:lnSpc>
        <a:spcBef>
          <a:spcPct val="0"/>
        </a:spcBef>
        <a:spcAft>
          <a:spcPct val="0"/>
        </a:spcAft>
        <a:defRPr sz="3200" b="1">
          <a:solidFill>
            <a:srgbClr val="000066"/>
          </a:solidFill>
          <a:latin typeface="Arial" pitchFamily="34" charset="0"/>
        </a:defRPr>
      </a:lvl6pPr>
      <a:lvl7pPr marL="914400" algn="ctr" rtl="0" eaLnBrk="1" fontAlgn="base" hangingPunct="1">
        <a:lnSpc>
          <a:spcPct val="85000"/>
        </a:lnSpc>
        <a:spcBef>
          <a:spcPct val="0"/>
        </a:spcBef>
        <a:spcAft>
          <a:spcPct val="0"/>
        </a:spcAft>
        <a:defRPr sz="3200" b="1">
          <a:solidFill>
            <a:srgbClr val="000066"/>
          </a:solidFill>
          <a:latin typeface="Arial" pitchFamily="34" charset="0"/>
        </a:defRPr>
      </a:lvl7pPr>
      <a:lvl8pPr marL="1371600" algn="ctr" rtl="0" eaLnBrk="1" fontAlgn="base" hangingPunct="1">
        <a:lnSpc>
          <a:spcPct val="85000"/>
        </a:lnSpc>
        <a:spcBef>
          <a:spcPct val="0"/>
        </a:spcBef>
        <a:spcAft>
          <a:spcPct val="0"/>
        </a:spcAft>
        <a:defRPr sz="3200" b="1">
          <a:solidFill>
            <a:srgbClr val="000066"/>
          </a:solidFill>
          <a:latin typeface="Arial" pitchFamily="34" charset="0"/>
        </a:defRPr>
      </a:lvl8pPr>
      <a:lvl9pPr marL="1828800" algn="ctr" rtl="0" eaLnBrk="1" fontAlgn="base" hangingPunct="1">
        <a:lnSpc>
          <a:spcPct val="85000"/>
        </a:lnSpc>
        <a:spcBef>
          <a:spcPct val="0"/>
        </a:spcBef>
        <a:spcAft>
          <a:spcPct val="0"/>
        </a:spcAft>
        <a:defRPr sz="3200" b="1">
          <a:solidFill>
            <a:srgbClr val="000066"/>
          </a:solidFill>
          <a:latin typeface="Arial" pitchFamily="34" charset="0"/>
        </a:defRPr>
      </a:lvl9pPr>
    </p:titleStyle>
    <p:bodyStyle>
      <a:lvl1pPr marL="342900" indent="-342900" algn="l" rtl="0" eaLnBrk="1" fontAlgn="base" hangingPunct="1">
        <a:spcBef>
          <a:spcPct val="0"/>
        </a:spcBef>
        <a:spcAft>
          <a:spcPct val="25000"/>
        </a:spcAft>
        <a:buClr>
          <a:schemeClr val="accent1"/>
        </a:buClr>
        <a:buFont typeface="Arial" pitchFamily="34" charset="0"/>
        <a:buChar char="●"/>
        <a:defRPr sz="2600" b="1">
          <a:solidFill>
            <a:schemeClr val="tx1"/>
          </a:solidFill>
          <a:latin typeface="+mn-lt"/>
          <a:ea typeface="+mn-ea"/>
          <a:cs typeface="+mn-cs"/>
        </a:defRPr>
      </a:lvl1pPr>
      <a:lvl2pPr marL="906463" indent="-288925" algn="l" rtl="0" eaLnBrk="1" fontAlgn="base" hangingPunct="1">
        <a:spcBef>
          <a:spcPct val="0"/>
        </a:spcBef>
        <a:spcAft>
          <a:spcPct val="25000"/>
        </a:spcAft>
        <a:buClr>
          <a:schemeClr val="accent1"/>
        </a:buClr>
        <a:buFont typeface="Arial" pitchFamily="34" charset="0"/>
        <a:buChar char="–"/>
        <a:defRPr sz="2400">
          <a:solidFill>
            <a:schemeClr val="tx1"/>
          </a:solidFill>
          <a:latin typeface="+mn-lt"/>
        </a:defRPr>
      </a:lvl2pPr>
      <a:lvl3pPr marL="1433513" indent="-271463" algn="l" rtl="0" eaLnBrk="1" fontAlgn="base" hangingPunct="1">
        <a:spcBef>
          <a:spcPct val="0"/>
        </a:spcBef>
        <a:spcAft>
          <a:spcPct val="25000"/>
        </a:spcAft>
        <a:buClr>
          <a:schemeClr val="accent1"/>
        </a:buClr>
        <a:buFont typeface="Arial" pitchFamily="34" charset="0"/>
        <a:buChar char="●"/>
        <a:defRPr sz="2200">
          <a:solidFill>
            <a:schemeClr val="tx1"/>
          </a:solidFill>
          <a:latin typeface="+mn-lt"/>
        </a:defRPr>
      </a:lvl3pPr>
      <a:lvl4pPr marL="1993900" indent="-288925" algn="l" rtl="0" eaLnBrk="1" fontAlgn="base" hangingPunct="1">
        <a:spcBef>
          <a:spcPct val="0"/>
        </a:spcBef>
        <a:spcAft>
          <a:spcPct val="25000"/>
        </a:spcAft>
        <a:buClr>
          <a:schemeClr val="accent1"/>
        </a:buClr>
        <a:buFont typeface="Arial" pitchFamily="34" charset="0"/>
        <a:buChar char="–"/>
        <a:defRPr sz="2000">
          <a:solidFill>
            <a:schemeClr val="tx1"/>
          </a:solidFill>
          <a:latin typeface="+mn-lt"/>
        </a:defRPr>
      </a:lvl4pPr>
      <a:lvl5pPr marL="2513013" indent="-274638" algn="l" rtl="0" eaLnBrk="1" fontAlgn="base" hangingPunct="1">
        <a:spcBef>
          <a:spcPct val="0"/>
        </a:spcBef>
        <a:spcAft>
          <a:spcPct val="25000"/>
        </a:spcAft>
        <a:buClr>
          <a:schemeClr val="accent1"/>
        </a:buClr>
        <a:buFont typeface="Arial" pitchFamily="34" charset="0"/>
        <a:buChar char="●"/>
        <a:defRPr sz="2000">
          <a:solidFill>
            <a:schemeClr val="tx1"/>
          </a:solidFill>
          <a:latin typeface="+mn-lt"/>
        </a:defRPr>
      </a:lvl5pPr>
      <a:lvl6pPr marL="2970213" indent="-274638" algn="l" rtl="0" eaLnBrk="1" fontAlgn="base" hangingPunct="1">
        <a:spcBef>
          <a:spcPct val="0"/>
        </a:spcBef>
        <a:spcAft>
          <a:spcPct val="25000"/>
        </a:spcAft>
        <a:buClr>
          <a:schemeClr val="accent1"/>
        </a:buClr>
        <a:buFont typeface="Arial" pitchFamily="34" charset="0"/>
        <a:buChar char="●"/>
        <a:defRPr sz="2000">
          <a:solidFill>
            <a:schemeClr val="tx1"/>
          </a:solidFill>
          <a:latin typeface="+mn-lt"/>
        </a:defRPr>
      </a:lvl6pPr>
      <a:lvl7pPr marL="3427413" indent="-274638" algn="l" rtl="0" eaLnBrk="1" fontAlgn="base" hangingPunct="1">
        <a:spcBef>
          <a:spcPct val="0"/>
        </a:spcBef>
        <a:spcAft>
          <a:spcPct val="25000"/>
        </a:spcAft>
        <a:buClr>
          <a:schemeClr val="accent1"/>
        </a:buClr>
        <a:buFont typeface="Arial" pitchFamily="34" charset="0"/>
        <a:buChar char="●"/>
        <a:defRPr sz="2000">
          <a:solidFill>
            <a:schemeClr val="tx1"/>
          </a:solidFill>
          <a:latin typeface="+mn-lt"/>
        </a:defRPr>
      </a:lvl7pPr>
      <a:lvl8pPr marL="3884613" indent="-274638" algn="l" rtl="0" eaLnBrk="1" fontAlgn="base" hangingPunct="1">
        <a:spcBef>
          <a:spcPct val="0"/>
        </a:spcBef>
        <a:spcAft>
          <a:spcPct val="25000"/>
        </a:spcAft>
        <a:buClr>
          <a:schemeClr val="accent1"/>
        </a:buClr>
        <a:buFont typeface="Arial" pitchFamily="34" charset="0"/>
        <a:buChar char="●"/>
        <a:defRPr sz="2000">
          <a:solidFill>
            <a:schemeClr val="tx1"/>
          </a:solidFill>
          <a:latin typeface="+mn-lt"/>
        </a:defRPr>
      </a:lvl8pPr>
      <a:lvl9pPr marL="4341813" indent="-274638" algn="l" rtl="0" eaLnBrk="1" fontAlgn="base" hangingPunct="1">
        <a:spcBef>
          <a:spcPct val="0"/>
        </a:spcBef>
        <a:spcAft>
          <a:spcPct val="25000"/>
        </a:spcAft>
        <a:buClr>
          <a:schemeClr val="accent1"/>
        </a:buClr>
        <a:buFont typeface="Arial" pitchFamily="34"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2"/>
            </a:gs>
            <a:gs pos="50000">
              <a:srgbClr val="000066"/>
            </a:gs>
            <a:gs pos="100000">
              <a:schemeClr val="bg2"/>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153988"/>
            <a:ext cx="8189913"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101379" name="Rectangle 3"/>
          <p:cNvSpPr>
            <a:spLocks noGrp="1" noChangeAspect="1" noChangeArrowheads="1"/>
          </p:cNvSpPr>
          <p:nvPr>
            <p:ph type="body" idx="1"/>
          </p:nvPr>
        </p:nvSpPr>
        <p:spPr bwMode="auto">
          <a:xfrm>
            <a:off x="457200" y="1524000"/>
            <a:ext cx="82296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Text Box 8"/>
          <p:cNvSpPr txBox="1">
            <a:spLocks noChangeArrowheads="1"/>
          </p:cNvSpPr>
          <p:nvPr/>
        </p:nvSpPr>
        <p:spPr bwMode="auto">
          <a:xfrm>
            <a:off x="-115888" y="6575425"/>
            <a:ext cx="2263776" cy="282575"/>
          </a:xfrm>
          <a:prstGeom prst="rect">
            <a:avLst/>
          </a:prstGeom>
          <a:noFill/>
          <a:ln w="9525" algn="ctr">
            <a:noFill/>
            <a:miter lim="800000"/>
            <a:headEnd/>
            <a:tailEnd/>
          </a:ln>
          <a:effectLst>
            <a:prstShdw prst="shdw17" dist="17961" dir="2700000">
              <a:srgbClr val="5C7A00"/>
            </a:prstShdw>
          </a:effectLst>
        </p:spPr>
        <p:txBody>
          <a:bodyPr>
            <a:spAutoFit/>
          </a:bodyPr>
          <a:lstStyle/>
          <a:p>
            <a:pPr algn="ctr">
              <a:defRPr/>
            </a:pPr>
            <a:r>
              <a:rPr lang="en-GB" sz="1200" dirty="0">
                <a:solidFill>
                  <a:srgbClr val="FFFFFF"/>
                </a:solidFill>
                <a:effectLst/>
                <a:latin typeface="Arial"/>
              </a:rPr>
              <a:t>UKEFF00365  March 2010</a:t>
            </a:r>
          </a:p>
        </p:txBody>
      </p:sp>
    </p:spTree>
  </p:cSld>
  <p:clrMap bg1="dk2" tx1="lt1" bg2="dk1" tx2="lt2" accent1="accent1" accent2="accent2" accent3="accent3" accent4="accent4" accent5="accent5" accent6="accent6" hlink="hlink" folHlink="folHlink"/>
  <p:sldLayoutIdLst>
    <p:sldLayoutId id="2147484447" r:id="rId1"/>
    <p:sldLayoutId id="2147484448" r:id="rId2"/>
    <p:sldLayoutId id="2147484449" r:id="rId3"/>
    <p:sldLayoutId id="2147484450" r:id="rId4"/>
    <p:sldLayoutId id="2147484451" r:id="rId5"/>
    <p:sldLayoutId id="2147484452" r:id="rId6"/>
  </p:sldLayoutIdLst>
  <p:hf sldNum="0" hdr="0" dt="0"/>
  <p:txStyles>
    <p:titleStyle>
      <a:lvl1pPr algn="l" rtl="0" eaLnBrk="1" fontAlgn="base" hangingPunct="1">
        <a:lnSpc>
          <a:spcPct val="80000"/>
        </a:lnSpc>
        <a:spcBef>
          <a:spcPct val="0"/>
        </a:spcBef>
        <a:spcAft>
          <a:spcPct val="0"/>
        </a:spcAft>
        <a:defRPr sz="3200" b="1">
          <a:solidFill>
            <a:srgbClr val="FFFF00"/>
          </a:solidFill>
          <a:effectLst>
            <a:outerShdw blurRad="38100" dist="38100" dir="2700000" algn="tl">
              <a:srgbClr val="000000"/>
            </a:outerShdw>
          </a:effectLst>
          <a:latin typeface="+mj-lt"/>
          <a:ea typeface="MS PGothic" pitchFamily="34" charset="-128"/>
          <a:cs typeface="ＭＳ Ｐゴシック" pitchFamily="-106" charset="-128"/>
        </a:defRPr>
      </a:lvl1pPr>
      <a:lvl2pPr algn="l" rtl="0" eaLnBrk="1" fontAlgn="base" hangingPunct="1">
        <a:lnSpc>
          <a:spcPct val="80000"/>
        </a:lnSpc>
        <a:spcBef>
          <a:spcPct val="0"/>
        </a:spcBef>
        <a:spcAft>
          <a:spcPct val="0"/>
        </a:spcAft>
        <a:defRPr sz="3200" b="1">
          <a:solidFill>
            <a:srgbClr val="FFFF00"/>
          </a:solidFill>
          <a:effectLst>
            <a:outerShdw blurRad="38100" dist="38100" dir="2700000" algn="tl">
              <a:srgbClr val="000000"/>
            </a:outerShdw>
          </a:effectLst>
          <a:latin typeface="Arial" charset="0"/>
          <a:ea typeface="MS PGothic" pitchFamily="34" charset="-128"/>
          <a:cs typeface="ＭＳ Ｐゴシック" pitchFamily="-106" charset="-128"/>
        </a:defRPr>
      </a:lvl2pPr>
      <a:lvl3pPr algn="l" rtl="0" eaLnBrk="1" fontAlgn="base" hangingPunct="1">
        <a:lnSpc>
          <a:spcPct val="80000"/>
        </a:lnSpc>
        <a:spcBef>
          <a:spcPct val="0"/>
        </a:spcBef>
        <a:spcAft>
          <a:spcPct val="0"/>
        </a:spcAft>
        <a:defRPr sz="3200" b="1">
          <a:solidFill>
            <a:srgbClr val="FFFF00"/>
          </a:solidFill>
          <a:effectLst>
            <a:outerShdw blurRad="38100" dist="38100" dir="2700000" algn="tl">
              <a:srgbClr val="000000"/>
            </a:outerShdw>
          </a:effectLst>
          <a:latin typeface="Arial" charset="0"/>
          <a:ea typeface="MS PGothic" pitchFamily="34" charset="-128"/>
          <a:cs typeface="ＭＳ Ｐゴシック" pitchFamily="-106" charset="-128"/>
        </a:defRPr>
      </a:lvl3pPr>
      <a:lvl4pPr algn="l" rtl="0" eaLnBrk="1" fontAlgn="base" hangingPunct="1">
        <a:lnSpc>
          <a:spcPct val="80000"/>
        </a:lnSpc>
        <a:spcBef>
          <a:spcPct val="0"/>
        </a:spcBef>
        <a:spcAft>
          <a:spcPct val="0"/>
        </a:spcAft>
        <a:defRPr sz="3200" b="1">
          <a:solidFill>
            <a:srgbClr val="FFFF00"/>
          </a:solidFill>
          <a:effectLst>
            <a:outerShdw blurRad="38100" dist="38100" dir="2700000" algn="tl">
              <a:srgbClr val="000000"/>
            </a:outerShdw>
          </a:effectLst>
          <a:latin typeface="Arial" charset="0"/>
          <a:ea typeface="MS PGothic" pitchFamily="34" charset="-128"/>
          <a:cs typeface="ＭＳ Ｐゴシック" pitchFamily="-106" charset="-128"/>
        </a:defRPr>
      </a:lvl4pPr>
      <a:lvl5pPr algn="l" rtl="0" eaLnBrk="1" fontAlgn="base" hangingPunct="1">
        <a:lnSpc>
          <a:spcPct val="80000"/>
        </a:lnSpc>
        <a:spcBef>
          <a:spcPct val="0"/>
        </a:spcBef>
        <a:spcAft>
          <a:spcPct val="0"/>
        </a:spcAft>
        <a:defRPr sz="3200" b="1">
          <a:solidFill>
            <a:srgbClr val="FFFF00"/>
          </a:solidFill>
          <a:effectLst>
            <a:outerShdw blurRad="38100" dist="38100" dir="2700000" algn="tl">
              <a:srgbClr val="000000"/>
            </a:outerShdw>
          </a:effectLst>
          <a:latin typeface="Arial" charset="0"/>
          <a:ea typeface="MS PGothic" pitchFamily="34" charset="-128"/>
          <a:cs typeface="ＭＳ Ｐゴシック" pitchFamily="-106" charset="-128"/>
        </a:defRPr>
      </a:lvl5pPr>
      <a:lvl6pPr marL="457200" algn="l" rtl="0" eaLnBrk="1" fontAlgn="base" hangingPunct="1">
        <a:lnSpc>
          <a:spcPct val="80000"/>
        </a:lnSpc>
        <a:spcBef>
          <a:spcPct val="0"/>
        </a:spcBef>
        <a:spcAft>
          <a:spcPct val="0"/>
        </a:spcAft>
        <a:defRPr sz="3200" b="1">
          <a:solidFill>
            <a:srgbClr val="FFFF00"/>
          </a:solidFill>
          <a:effectLst>
            <a:outerShdw blurRad="38100" dist="38100" dir="2700000" algn="tl">
              <a:srgbClr val="000000"/>
            </a:outerShdw>
          </a:effectLst>
          <a:latin typeface="Arial" charset="0"/>
        </a:defRPr>
      </a:lvl6pPr>
      <a:lvl7pPr marL="914400" algn="l" rtl="0" eaLnBrk="1" fontAlgn="base" hangingPunct="1">
        <a:lnSpc>
          <a:spcPct val="80000"/>
        </a:lnSpc>
        <a:spcBef>
          <a:spcPct val="0"/>
        </a:spcBef>
        <a:spcAft>
          <a:spcPct val="0"/>
        </a:spcAft>
        <a:defRPr sz="3200" b="1">
          <a:solidFill>
            <a:srgbClr val="FFFF00"/>
          </a:solidFill>
          <a:effectLst>
            <a:outerShdw blurRad="38100" dist="38100" dir="2700000" algn="tl">
              <a:srgbClr val="000000"/>
            </a:outerShdw>
          </a:effectLst>
          <a:latin typeface="Arial" charset="0"/>
        </a:defRPr>
      </a:lvl7pPr>
      <a:lvl8pPr marL="1371600" algn="l" rtl="0" eaLnBrk="1" fontAlgn="base" hangingPunct="1">
        <a:lnSpc>
          <a:spcPct val="80000"/>
        </a:lnSpc>
        <a:spcBef>
          <a:spcPct val="0"/>
        </a:spcBef>
        <a:spcAft>
          <a:spcPct val="0"/>
        </a:spcAft>
        <a:defRPr sz="3200" b="1">
          <a:solidFill>
            <a:srgbClr val="FFFF00"/>
          </a:solidFill>
          <a:effectLst>
            <a:outerShdw blurRad="38100" dist="38100" dir="2700000" algn="tl">
              <a:srgbClr val="000000"/>
            </a:outerShdw>
          </a:effectLst>
          <a:latin typeface="Arial" charset="0"/>
        </a:defRPr>
      </a:lvl8pPr>
      <a:lvl9pPr marL="1828800" algn="l" rtl="0" eaLnBrk="1" fontAlgn="base" hangingPunct="1">
        <a:lnSpc>
          <a:spcPct val="80000"/>
        </a:lnSpc>
        <a:spcBef>
          <a:spcPct val="0"/>
        </a:spcBef>
        <a:spcAft>
          <a:spcPct val="0"/>
        </a:spcAft>
        <a:defRPr sz="3200" b="1">
          <a:solidFill>
            <a:srgbClr val="FFFF00"/>
          </a:solidFill>
          <a:effectLst>
            <a:outerShdw blurRad="38100" dist="38100" dir="2700000" algn="tl">
              <a:srgbClr val="000000"/>
            </a:outerShdw>
          </a:effectLst>
          <a:latin typeface="Arial" charset="0"/>
        </a:defRPr>
      </a:lvl9pPr>
    </p:titleStyle>
    <p:bodyStyle>
      <a:lvl1pPr marL="342900" indent="-342900" algn="l" rtl="0" eaLnBrk="1" fontAlgn="base" hangingPunct="1">
        <a:spcBef>
          <a:spcPct val="50000"/>
        </a:spcBef>
        <a:spcAft>
          <a:spcPct val="0"/>
        </a:spcAft>
        <a:buClr>
          <a:srgbClr val="FFFF00"/>
        </a:buClr>
        <a:buFont typeface="Symbol" pitchFamily="18" charset="2"/>
        <a:buChar char="¨"/>
        <a:defRPr sz="2800">
          <a:solidFill>
            <a:schemeClr val="tx1"/>
          </a:solidFill>
          <a:latin typeface="+mn-lt"/>
          <a:ea typeface="MS PGothic" pitchFamily="34" charset="-128"/>
          <a:cs typeface="ＭＳ Ｐゴシック" pitchFamily="-106" charset="-128"/>
        </a:defRPr>
      </a:lvl1pPr>
      <a:lvl2pPr marL="742950" indent="-285750" algn="l" rtl="0" eaLnBrk="1" fontAlgn="base" hangingPunct="1">
        <a:spcBef>
          <a:spcPct val="50000"/>
        </a:spcBef>
        <a:spcAft>
          <a:spcPct val="0"/>
        </a:spcAft>
        <a:buClr>
          <a:srgbClr val="FFFF00"/>
        </a:buClr>
        <a:buChar char="•"/>
        <a:defRPr sz="2400">
          <a:solidFill>
            <a:schemeClr val="tx1"/>
          </a:solidFill>
          <a:latin typeface="+mn-lt"/>
          <a:ea typeface="MS PGothic" pitchFamily="34" charset="-128"/>
        </a:defRPr>
      </a:lvl2pPr>
      <a:lvl3pPr marL="1143000" indent="-228600" algn="l" rtl="0" eaLnBrk="1" fontAlgn="base" hangingPunct="1">
        <a:spcBef>
          <a:spcPct val="50000"/>
        </a:spcBef>
        <a:spcAft>
          <a:spcPct val="0"/>
        </a:spcAft>
        <a:buClr>
          <a:srgbClr val="FFFF00"/>
        </a:buClr>
        <a:buFont typeface="Symbol" pitchFamily="18" charset="2"/>
        <a:buChar char="-"/>
        <a:defRPr sz="2000">
          <a:solidFill>
            <a:schemeClr val="tx1"/>
          </a:solidFill>
          <a:latin typeface="+mn-lt"/>
          <a:ea typeface="MS PGothic" pitchFamily="34" charset="-128"/>
        </a:defRPr>
      </a:lvl3pPr>
      <a:lvl4pPr marL="1600200" indent="-228600" algn="l" rtl="0" eaLnBrk="1" fontAlgn="base" hangingPunct="1">
        <a:spcBef>
          <a:spcPct val="20000"/>
        </a:spcBef>
        <a:spcAft>
          <a:spcPct val="0"/>
        </a:spcAft>
        <a:buChar char="–"/>
        <a:defRPr sz="2000">
          <a:solidFill>
            <a:schemeClr val="tx1"/>
          </a:solidFill>
          <a:latin typeface="+mn-lt"/>
          <a:ea typeface="MS PGothic" pitchFamily="34" charset="-128"/>
        </a:defRPr>
      </a:lvl4pPr>
      <a:lvl5pPr marL="2057400" indent="-228600" algn="l" rtl="0" eaLnBrk="1" fontAlgn="base" hangingPunct="1">
        <a:spcBef>
          <a:spcPct val="20000"/>
        </a:spcBef>
        <a:spcAft>
          <a:spcPct val="0"/>
        </a:spcAft>
        <a:buChar char="»"/>
        <a:defRPr sz="2000">
          <a:solidFill>
            <a:schemeClr val="tx1"/>
          </a:solidFill>
          <a:latin typeface="+mn-lt"/>
          <a:ea typeface="MS PGothic" pitchFamily="34" charset="-128"/>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904"/>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sz="1800">
              <a:solidFill>
                <a:prstClr val="black"/>
              </a:solidFill>
              <a:effectLst/>
              <a:latin typeface="Franklin Gothic Book"/>
            </a:endParaRPr>
          </a:p>
        </p:txBody>
      </p:sp>
      <p:sp>
        <p:nvSpPr>
          <p:cNvPr id="102405" name="Text Placeholder 7"/>
          <p:cNvSpPr>
            <a:spLocks noGrp="1"/>
          </p:cNvSpPr>
          <p:nvPr>
            <p:ph type="body" idx="1"/>
          </p:nvPr>
        </p:nvSpPr>
        <p:spPr bwMode="auto">
          <a:xfrm>
            <a:off x="304800" y="1554163"/>
            <a:ext cx="86868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fontAlgn="auto" latinLnBrk="0" hangingPunct="1">
              <a:spcBef>
                <a:spcPts val="0"/>
              </a:spcBef>
              <a:spcAft>
                <a:spcPts val="0"/>
              </a:spcAft>
              <a:defRPr kumimoji="0" sz="1200" smtClean="0">
                <a:solidFill>
                  <a:srgbClr val="F0A22E">
                    <a:shade val="75000"/>
                  </a:srgbClr>
                </a:solidFill>
                <a:effectLst/>
                <a:latin typeface="Franklin Gothic Book"/>
              </a:defRPr>
            </a:lvl1pPr>
          </a:lstStyle>
          <a:p>
            <a:pPr>
              <a:defRPr/>
            </a:pPr>
            <a:fld id="{AAF8932D-5F70-4DDF-AAE2-D92F9459E1FD}" type="datetimeFigureOut">
              <a:rPr lang="fr-FR"/>
              <a:pPr>
                <a:defRPr/>
              </a:pPr>
              <a:t>10/12/2016</a:t>
            </a:fld>
            <a:endParaRPr lang="fr-FR"/>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fontAlgn="auto" latinLnBrk="0" hangingPunct="1">
              <a:spcBef>
                <a:spcPts val="0"/>
              </a:spcBef>
              <a:spcAft>
                <a:spcPts val="0"/>
              </a:spcAft>
              <a:defRPr kumimoji="0" sz="1200">
                <a:solidFill>
                  <a:srgbClr val="F0A22E">
                    <a:shade val="75000"/>
                  </a:srgbClr>
                </a:solidFill>
                <a:effectLst/>
                <a:latin typeface="Franklin Gothic Book"/>
              </a:defRPr>
            </a:lvl1pPr>
          </a:lstStyle>
          <a:p>
            <a:pPr>
              <a:defRPr/>
            </a:pPr>
            <a:endParaRPr lang="fr-FR"/>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fontAlgn="auto" latinLnBrk="0" hangingPunct="1">
              <a:spcBef>
                <a:spcPts val="0"/>
              </a:spcBef>
              <a:spcAft>
                <a:spcPts val="0"/>
              </a:spcAft>
              <a:defRPr kumimoji="0" sz="1200" smtClean="0">
                <a:solidFill>
                  <a:srgbClr val="F0A22E">
                    <a:shade val="75000"/>
                  </a:srgbClr>
                </a:solidFill>
                <a:effectLst/>
                <a:latin typeface="Franklin Gothic Book"/>
              </a:defRPr>
            </a:lvl1pPr>
          </a:lstStyle>
          <a:p>
            <a:pPr>
              <a:defRPr/>
            </a:pPr>
            <a:fld id="{ED67BB91-E7D0-4AD4-9CAD-D38AE8AFF35B}" type="slidenum">
              <a:rPr lang="fr-FR"/>
              <a:pPr>
                <a:defRPr/>
              </a:pPr>
              <a:t>‹#›</a:t>
            </a:fld>
            <a:endParaRPr lang="fr-FR"/>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lang="en-US" smtClean="0"/>
              <a:t>Click to edit Master title style</a:t>
            </a:r>
            <a:endParaRPr lang="en-US"/>
          </a:p>
        </p:txBody>
      </p:sp>
      <p:sp>
        <p:nvSpPr>
          <p:cNvPr id="9" name="Straight Connector 8"/>
          <p:cNvSpPr>
            <a:spLocks noChangeShapeType="1"/>
          </p:cNvSpPr>
          <p:nvPr/>
        </p:nvSpPr>
        <p:spPr bwMode="auto">
          <a:xfrm>
            <a:off x="514350" y="1050904"/>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sz="1800">
              <a:solidFill>
                <a:prstClr val="black"/>
              </a:solidFill>
              <a:effectLst/>
              <a:latin typeface="Franklin Gothic Book"/>
            </a:endParaRPr>
          </a:p>
        </p:txBody>
      </p:sp>
      <p:sp>
        <p:nvSpPr>
          <p:cNvPr id="12" name="Straight Connector 11"/>
          <p:cNvSpPr>
            <a:spLocks noChangeShapeType="1"/>
          </p:cNvSpPr>
          <p:nvPr/>
        </p:nvSpPr>
        <p:spPr bwMode="auto">
          <a:xfrm>
            <a:off x="514350" y="105799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sz="1800">
              <a:solidFill>
                <a:prstClr val="black"/>
              </a:solidFill>
              <a:effectLst/>
              <a:latin typeface="Franklin Gothic Book"/>
            </a:endParaRPr>
          </a:p>
        </p:txBody>
      </p:sp>
    </p:spTree>
  </p:cSld>
  <p:clrMap bg1="lt1" tx1="dk1" bg2="lt2" tx2="dk2" accent1="accent1" accent2="accent2" accent3="accent3" accent4="accent4" accent5="accent5" accent6="accent6" hlink="hlink" folHlink="folHlink"/>
  <p:sldLayoutIdLst>
    <p:sldLayoutId id="2147484454" r:id="rId1"/>
    <p:sldLayoutId id="2147484455" r:id="rId2"/>
    <p:sldLayoutId id="2147484456" r:id="rId3"/>
    <p:sldLayoutId id="2147484457" r:id="rId4"/>
    <p:sldLayoutId id="2147484458" r:id="rId5"/>
    <p:sldLayoutId id="2147484459" r:id="rId6"/>
    <p:sldLayoutId id="2147484460" r:id="rId7"/>
    <p:sldLayoutId id="2147484461" r:id="rId8"/>
    <p:sldLayoutId id="2147484462" r:id="rId9"/>
    <p:sldLayoutId id="2147484463" r:id="rId10"/>
    <p:sldLayoutId id="2147484464" r:id="rId11"/>
    <p:sldLayoutId id="2147484465" r:id="rId12"/>
  </p:sldLayoutIdLst>
  <p:txStyles>
    <p:titleStyle>
      <a:lvl1pPr algn="l" rtl="0" eaLnBrk="1" fontAlgn="base" hangingPunct="1">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1" fontAlgn="base" hangingPunct="1">
        <a:spcBef>
          <a:spcPct val="0"/>
        </a:spcBef>
        <a:spcAft>
          <a:spcPct val="0"/>
        </a:spcAft>
        <a:defRPr sz="3600">
          <a:solidFill>
            <a:schemeClr val="tx2"/>
          </a:solidFill>
          <a:latin typeface="Franklin Gothic Medium" pitchFamily="34" charset="0"/>
        </a:defRPr>
      </a:lvl2pPr>
      <a:lvl3pPr algn="l" rtl="0" eaLnBrk="1" fontAlgn="base" hangingPunct="1">
        <a:spcBef>
          <a:spcPct val="0"/>
        </a:spcBef>
        <a:spcAft>
          <a:spcPct val="0"/>
        </a:spcAft>
        <a:defRPr sz="3600">
          <a:solidFill>
            <a:schemeClr val="tx2"/>
          </a:solidFill>
          <a:latin typeface="Franklin Gothic Medium" pitchFamily="34" charset="0"/>
        </a:defRPr>
      </a:lvl3pPr>
      <a:lvl4pPr algn="l" rtl="0" eaLnBrk="1" fontAlgn="base" hangingPunct="1">
        <a:spcBef>
          <a:spcPct val="0"/>
        </a:spcBef>
        <a:spcAft>
          <a:spcPct val="0"/>
        </a:spcAft>
        <a:defRPr sz="3600">
          <a:solidFill>
            <a:schemeClr val="tx2"/>
          </a:solidFill>
          <a:latin typeface="Franklin Gothic Medium" pitchFamily="34" charset="0"/>
        </a:defRPr>
      </a:lvl4pPr>
      <a:lvl5pPr algn="l" rtl="0" eaLnBrk="1" fontAlgn="base" hangingPunct="1">
        <a:spcBef>
          <a:spcPct val="0"/>
        </a:spcBef>
        <a:spcAft>
          <a:spcPct val="0"/>
        </a:spcAft>
        <a:defRPr sz="3600">
          <a:solidFill>
            <a:schemeClr val="tx2"/>
          </a:solidFill>
          <a:latin typeface="Franklin Gothic Medium" pitchFamily="34" charset="0"/>
        </a:defRPr>
      </a:lvl5pPr>
      <a:lvl6pPr marL="457200" algn="l" rtl="0" eaLnBrk="1" fontAlgn="base" hangingPunct="1">
        <a:spcBef>
          <a:spcPct val="0"/>
        </a:spcBef>
        <a:spcAft>
          <a:spcPct val="0"/>
        </a:spcAft>
        <a:defRPr sz="3600">
          <a:solidFill>
            <a:schemeClr val="tx2"/>
          </a:solidFill>
          <a:latin typeface="Franklin Gothic Medium" pitchFamily="34" charset="0"/>
        </a:defRPr>
      </a:lvl6pPr>
      <a:lvl7pPr marL="914400" algn="l" rtl="0" eaLnBrk="1" fontAlgn="base" hangingPunct="1">
        <a:spcBef>
          <a:spcPct val="0"/>
        </a:spcBef>
        <a:spcAft>
          <a:spcPct val="0"/>
        </a:spcAft>
        <a:defRPr sz="3600">
          <a:solidFill>
            <a:schemeClr val="tx2"/>
          </a:solidFill>
          <a:latin typeface="Franklin Gothic Medium" pitchFamily="34" charset="0"/>
        </a:defRPr>
      </a:lvl7pPr>
      <a:lvl8pPr marL="1371600" algn="l" rtl="0" eaLnBrk="1" fontAlgn="base" hangingPunct="1">
        <a:spcBef>
          <a:spcPct val="0"/>
        </a:spcBef>
        <a:spcAft>
          <a:spcPct val="0"/>
        </a:spcAft>
        <a:defRPr sz="3600">
          <a:solidFill>
            <a:schemeClr val="tx2"/>
          </a:solidFill>
          <a:latin typeface="Franklin Gothic Medium" pitchFamily="34" charset="0"/>
        </a:defRPr>
      </a:lvl8pPr>
      <a:lvl9pPr marL="1828800" algn="l" rtl="0" eaLnBrk="1" fontAlgn="base" hangingPunct="1">
        <a:spcBef>
          <a:spcPct val="0"/>
        </a:spcBef>
        <a:spcAft>
          <a:spcPct val="0"/>
        </a:spcAft>
        <a:defRPr sz="3600">
          <a:solidFill>
            <a:schemeClr val="tx2"/>
          </a:solidFill>
          <a:latin typeface="Franklin Gothic Medium" pitchFamily="34" charset="0"/>
        </a:defRPr>
      </a:lvl9pPr>
    </p:titleStyle>
    <p:bodyStyle>
      <a:lvl1pPr marL="342900" indent="-342900" algn="l" rtl="0" eaLnBrk="1" fontAlgn="base" hangingPunct="1">
        <a:spcBef>
          <a:spcPct val="20000"/>
        </a:spcBef>
        <a:spcAft>
          <a:spcPct val="0"/>
        </a:spcAft>
        <a:buClr>
          <a:schemeClr val="accent1"/>
        </a:buClr>
        <a:buSzPct val="70000"/>
        <a:buFont typeface="Wingdings 2" pitchFamily="18" charset="2"/>
        <a:buChar char=""/>
        <a:defRPr sz="3200" kern="1200">
          <a:solidFill>
            <a:schemeClr val="tx2"/>
          </a:solidFill>
          <a:latin typeface="+mn-lt"/>
          <a:ea typeface="+mn-ea"/>
          <a:cs typeface="+mn-cs"/>
        </a:defRPr>
      </a:lvl1pPr>
      <a:lvl2pPr marL="742950" indent="-285750" algn="l" rtl="0" eaLnBrk="1" fontAlgn="base" hangingPunct="1">
        <a:spcBef>
          <a:spcPct val="20000"/>
        </a:spcBef>
        <a:spcAft>
          <a:spcPct val="0"/>
        </a:spcAft>
        <a:buClr>
          <a:schemeClr val="accent1"/>
        </a:buClr>
        <a:buSzPct val="70000"/>
        <a:buFont typeface="Wingdings 2" pitchFamily="18" charset="2"/>
        <a:buChar char=""/>
        <a:defRPr sz="2800" kern="1200">
          <a:solidFill>
            <a:schemeClr val="tx2"/>
          </a:solidFill>
          <a:latin typeface="+mn-lt"/>
          <a:ea typeface="+mn-ea"/>
          <a:cs typeface="+mn-cs"/>
        </a:defRPr>
      </a:lvl2pPr>
      <a:lvl3pPr marL="1143000" indent="-228600" algn="l" rtl="0" eaLnBrk="1" fontAlgn="base" hangingPunct="1">
        <a:spcBef>
          <a:spcPct val="20000"/>
        </a:spcBef>
        <a:spcAft>
          <a:spcPct val="0"/>
        </a:spcAft>
        <a:buClr>
          <a:schemeClr val="accent1"/>
        </a:buClr>
        <a:buSzPct val="70000"/>
        <a:buFont typeface="Wingdings 2" pitchFamily="18" charset="2"/>
        <a:buChar char=""/>
        <a:defRPr sz="2400" kern="1200">
          <a:solidFill>
            <a:schemeClr val="tx2"/>
          </a:solidFill>
          <a:latin typeface="+mn-lt"/>
          <a:ea typeface="+mn-ea"/>
          <a:cs typeface="+mn-cs"/>
        </a:defRPr>
      </a:lvl3pPr>
      <a:lvl4pPr marL="1600200" indent="-228600" algn="l" rtl="0" eaLnBrk="1" fontAlgn="base" hangingPunct="1">
        <a:spcBef>
          <a:spcPct val="20000"/>
        </a:spcBef>
        <a:spcAft>
          <a:spcPct val="0"/>
        </a:spcAft>
        <a:buClr>
          <a:schemeClr val="accent1"/>
        </a:buClr>
        <a:buSzPct val="70000"/>
        <a:buFont typeface="Wingdings 2" pitchFamily="18" charset="2"/>
        <a:buChar char=""/>
        <a:defRPr sz="2000" kern="1200">
          <a:solidFill>
            <a:schemeClr val="tx2"/>
          </a:solidFill>
          <a:latin typeface="+mn-lt"/>
          <a:ea typeface="+mn-ea"/>
          <a:cs typeface="+mn-cs"/>
        </a:defRPr>
      </a:lvl4pPr>
      <a:lvl5pPr marL="2057400" indent="-228600" algn="l" rtl="0" eaLnBrk="1" fontAlgn="base" hangingPunct="1">
        <a:spcBef>
          <a:spcPct val="20000"/>
        </a:spcBef>
        <a:spcAft>
          <a:spcPct val="0"/>
        </a:spcAft>
        <a:buClr>
          <a:schemeClr val="accent1"/>
        </a:buClr>
        <a:buSzPct val="60000"/>
        <a:buFont typeface="Wingdings 2" pitchFamily="18" charset="2"/>
        <a:buChar char=""/>
        <a:defRPr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17375E"/>
            </a:gs>
            <a:gs pos="50000">
              <a:srgbClr val="C2D1ED"/>
            </a:gs>
            <a:gs pos="100000">
              <a:srgbClr val="E1E8F5"/>
            </a:gs>
          </a:gsLst>
          <a:lin ang="5400000"/>
        </a:gradFill>
        <a:effectLst/>
      </p:bgPr>
    </p:bg>
    <p:spTree>
      <p:nvGrpSpPr>
        <p:cNvPr id="1" name=""/>
        <p:cNvGrpSpPr/>
        <p:nvPr/>
      </p:nvGrpSpPr>
      <p:grpSpPr>
        <a:xfrm>
          <a:off x="0" y="0"/>
          <a:ext cx="0" cy="0"/>
          <a:chOff x="0" y="0"/>
          <a:chExt cx="0" cy="0"/>
        </a:xfrm>
      </p:grpSpPr>
      <p:pic>
        <p:nvPicPr>
          <p:cNvPr id="103426" name="Picture 6" descr="inside..jpg"/>
          <p:cNvPicPr>
            <a:picLocks noChangeAspect="1"/>
          </p:cNvPicPr>
          <p:nvPr/>
        </p:nvPicPr>
        <p:blipFill>
          <a:blip r:embed="rId16" cstate="print"/>
          <a:srcRect/>
          <a:stretch>
            <a:fillRect/>
          </a:stretch>
        </p:blipFill>
        <p:spPr bwMode="auto">
          <a:xfrm>
            <a:off x="0" y="0"/>
            <a:ext cx="9144000" cy="6858000"/>
          </a:xfrm>
          <a:prstGeom prst="rect">
            <a:avLst/>
          </a:prstGeom>
          <a:noFill/>
          <a:ln w="9525">
            <a:noFill/>
            <a:miter lim="800000"/>
            <a:headEnd/>
            <a:tailEnd/>
          </a:ln>
        </p:spPr>
      </p:pic>
      <p:sp>
        <p:nvSpPr>
          <p:cNvPr id="2" name="Title Placeholder 1"/>
          <p:cNvSpPr>
            <a:spLocks noGrp="1"/>
          </p:cNvSpPr>
          <p:nvPr>
            <p:ph type="title"/>
          </p:nvPr>
        </p:nvSpPr>
        <p:spPr>
          <a:xfrm>
            <a:off x="152400" y="0"/>
            <a:ext cx="5562600" cy="990600"/>
          </a:xfrm>
          <a:prstGeom prst="rect">
            <a:avLst/>
          </a:prstGeom>
          <a:effectLst>
            <a:outerShdw blurRad="50800" dir="5400000" algn="ctr" rotWithShape="0">
              <a:schemeClr val="bg1"/>
            </a:outerShdw>
          </a:effectLst>
        </p:spPr>
        <p:txBody>
          <a:bodyPr vert="horz" lIns="91440" tIns="45720" rIns="91440" bIns="45720" rtlCol="0" anchor="ctr">
            <a:noAutofit/>
          </a:bodyPr>
          <a:lstStyle/>
          <a:p>
            <a:r>
              <a:rPr lang="en-US" smtClean="0"/>
              <a:t>Click to edit Master title style</a:t>
            </a:r>
            <a:endParaRPr lang="en-US" dirty="0"/>
          </a:p>
        </p:txBody>
      </p:sp>
      <p:sp>
        <p:nvSpPr>
          <p:cNvPr id="103428" name="Text Placeholder 2"/>
          <p:cNvSpPr>
            <a:spLocks noGrp="1"/>
          </p:cNvSpPr>
          <p:nvPr>
            <p:ph type="body" idx="1"/>
          </p:nvPr>
        </p:nvSpPr>
        <p:spPr bwMode="auto">
          <a:xfrm>
            <a:off x="152400" y="1143000"/>
            <a:ext cx="8839200" cy="5105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 name="Slide Number Placeholder 5"/>
          <p:cNvSpPr>
            <a:spLocks noGrp="1"/>
          </p:cNvSpPr>
          <p:nvPr>
            <p:ph type="sldNum" sz="quarter" idx="4"/>
          </p:nvPr>
        </p:nvSpPr>
        <p:spPr>
          <a:xfrm>
            <a:off x="7010400" y="6705600"/>
            <a:ext cx="2133600" cy="152400"/>
          </a:xfrm>
          <a:prstGeom prst="rect">
            <a:avLst/>
          </a:prstGeom>
        </p:spPr>
        <p:txBody>
          <a:bodyPr vert="horz" lIns="91440" tIns="45720" rIns="91440" bIns="45720" rtlCol="0" anchor="ctr"/>
          <a:lstStyle>
            <a:lvl1pPr algn="r" fontAlgn="auto">
              <a:spcBef>
                <a:spcPts val="0"/>
              </a:spcBef>
              <a:spcAft>
                <a:spcPts val="0"/>
              </a:spcAft>
              <a:defRPr sz="900" b="1">
                <a:solidFill>
                  <a:prstClr val="white"/>
                </a:solidFill>
                <a:effectLst/>
                <a:latin typeface="Arial" pitchFamily="34" charset="0"/>
                <a:cs typeface="Arial" pitchFamily="34" charset="0"/>
              </a:defRPr>
            </a:lvl1pPr>
          </a:lstStyle>
          <a:p>
            <a:pPr>
              <a:defRPr/>
            </a:pPr>
            <a:fld id="{7B896EFA-37F1-40E7-9F27-EF9C3E4C4A15}"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467" r:id="rId1"/>
    <p:sldLayoutId id="2147484468" r:id="rId2"/>
    <p:sldLayoutId id="2147484469" r:id="rId3"/>
    <p:sldLayoutId id="2147484470" r:id="rId4"/>
    <p:sldLayoutId id="2147484471" r:id="rId5"/>
    <p:sldLayoutId id="2147484472" r:id="rId6"/>
    <p:sldLayoutId id="2147484473" r:id="rId7"/>
    <p:sldLayoutId id="2147484474" r:id="rId8"/>
    <p:sldLayoutId id="2147484475" r:id="rId9"/>
    <p:sldLayoutId id="2147484476" r:id="rId10"/>
    <p:sldLayoutId id="2147484477" r:id="rId11"/>
    <p:sldLayoutId id="2147484478" r:id="rId12"/>
    <p:sldLayoutId id="2147484479" r:id="rId13"/>
    <p:sldLayoutId id="2147484480" r:id="rId14"/>
  </p:sldLayoutIdLst>
  <p:timing>
    <p:tnLst>
      <p:par>
        <p:cTn id="1" dur="indefinite" restart="never" nodeType="tmRoot"/>
      </p:par>
    </p:tnLst>
  </p:timing>
  <p:hf hdr="0" dt="0"/>
  <p:txStyles>
    <p:titleStyle>
      <a:lvl1pPr algn="l" rtl="0" eaLnBrk="1" fontAlgn="base" hangingPunct="1">
        <a:spcBef>
          <a:spcPct val="0"/>
        </a:spcBef>
        <a:spcAft>
          <a:spcPct val="0"/>
        </a:spcAft>
        <a:defRPr sz="2400" kern="1200">
          <a:solidFill>
            <a:srgbClr val="1B3564"/>
          </a:solidFill>
          <a:latin typeface="Arial Black" pitchFamily="34" charset="0"/>
          <a:ea typeface="+mj-ea"/>
          <a:cs typeface="+mj-cs"/>
        </a:defRPr>
      </a:lvl1pPr>
      <a:lvl2pPr algn="l" rtl="0" eaLnBrk="1" fontAlgn="base" hangingPunct="1">
        <a:spcBef>
          <a:spcPct val="0"/>
        </a:spcBef>
        <a:spcAft>
          <a:spcPct val="0"/>
        </a:spcAft>
        <a:defRPr sz="2400">
          <a:solidFill>
            <a:srgbClr val="1B3564"/>
          </a:solidFill>
          <a:latin typeface="Arial Black" pitchFamily="34" charset="0"/>
        </a:defRPr>
      </a:lvl2pPr>
      <a:lvl3pPr algn="l" rtl="0" eaLnBrk="1" fontAlgn="base" hangingPunct="1">
        <a:spcBef>
          <a:spcPct val="0"/>
        </a:spcBef>
        <a:spcAft>
          <a:spcPct val="0"/>
        </a:spcAft>
        <a:defRPr sz="2400">
          <a:solidFill>
            <a:srgbClr val="1B3564"/>
          </a:solidFill>
          <a:latin typeface="Arial Black" pitchFamily="34" charset="0"/>
        </a:defRPr>
      </a:lvl3pPr>
      <a:lvl4pPr algn="l" rtl="0" eaLnBrk="1" fontAlgn="base" hangingPunct="1">
        <a:spcBef>
          <a:spcPct val="0"/>
        </a:spcBef>
        <a:spcAft>
          <a:spcPct val="0"/>
        </a:spcAft>
        <a:defRPr sz="2400">
          <a:solidFill>
            <a:srgbClr val="1B3564"/>
          </a:solidFill>
          <a:latin typeface="Arial Black" pitchFamily="34" charset="0"/>
        </a:defRPr>
      </a:lvl4pPr>
      <a:lvl5pPr algn="l" rtl="0" eaLnBrk="1" fontAlgn="base" hangingPunct="1">
        <a:spcBef>
          <a:spcPct val="0"/>
        </a:spcBef>
        <a:spcAft>
          <a:spcPct val="0"/>
        </a:spcAft>
        <a:defRPr sz="2400">
          <a:solidFill>
            <a:srgbClr val="1B3564"/>
          </a:solidFill>
          <a:latin typeface="Arial Black" pitchFamily="34" charset="0"/>
        </a:defRPr>
      </a:lvl5pPr>
      <a:lvl6pPr marL="457200" algn="l" rtl="0" eaLnBrk="1" fontAlgn="base" hangingPunct="1">
        <a:spcBef>
          <a:spcPct val="0"/>
        </a:spcBef>
        <a:spcAft>
          <a:spcPct val="0"/>
        </a:spcAft>
        <a:defRPr sz="2400">
          <a:solidFill>
            <a:srgbClr val="1B3564"/>
          </a:solidFill>
          <a:latin typeface="Arial Black" pitchFamily="34" charset="0"/>
        </a:defRPr>
      </a:lvl6pPr>
      <a:lvl7pPr marL="914400" algn="l" rtl="0" eaLnBrk="1" fontAlgn="base" hangingPunct="1">
        <a:spcBef>
          <a:spcPct val="0"/>
        </a:spcBef>
        <a:spcAft>
          <a:spcPct val="0"/>
        </a:spcAft>
        <a:defRPr sz="2400">
          <a:solidFill>
            <a:srgbClr val="1B3564"/>
          </a:solidFill>
          <a:latin typeface="Arial Black" pitchFamily="34" charset="0"/>
        </a:defRPr>
      </a:lvl7pPr>
      <a:lvl8pPr marL="1371600" algn="l" rtl="0" eaLnBrk="1" fontAlgn="base" hangingPunct="1">
        <a:spcBef>
          <a:spcPct val="0"/>
        </a:spcBef>
        <a:spcAft>
          <a:spcPct val="0"/>
        </a:spcAft>
        <a:defRPr sz="2400">
          <a:solidFill>
            <a:srgbClr val="1B3564"/>
          </a:solidFill>
          <a:latin typeface="Arial Black" pitchFamily="34" charset="0"/>
        </a:defRPr>
      </a:lvl8pPr>
      <a:lvl9pPr marL="1828800" algn="l" rtl="0" eaLnBrk="1" fontAlgn="base" hangingPunct="1">
        <a:spcBef>
          <a:spcPct val="0"/>
        </a:spcBef>
        <a:spcAft>
          <a:spcPct val="0"/>
        </a:spcAft>
        <a:defRPr sz="2400">
          <a:solidFill>
            <a:srgbClr val="1B3564"/>
          </a:solidFill>
          <a:latin typeface="Arial Black" pitchFamily="34" charset="0"/>
        </a:defRPr>
      </a:lvl9pPr>
    </p:titleStyle>
    <p:bodyStyle>
      <a:lvl1pPr marL="342900" indent="-342900" algn="l" rtl="0" eaLnBrk="1" fontAlgn="base" hangingPunct="1">
        <a:spcBef>
          <a:spcPct val="20000"/>
        </a:spcBef>
        <a:spcAft>
          <a:spcPct val="0"/>
        </a:spcAft>
        <a:buClr>
          <a:srgbClr val="912B29"/>
        </a:buClr>
        <a:buFont typeface="Arial" pitchFamily="34" charset="0"/>
        <a:buChar char="•"/>
        <a:defRPr sz="2000" kern="1200">
          <a:solidFill>
            <a:schemeClr val="tx1"/>
          </a:solidFill>
          <a:latin typeface="Arial" pitchFamily="34" charset="0"/>
          <a:ea typeface="+mn-ea"/>
          <a:cs typeface="Arial" pitchFamily="34" charset="0"/>
        </a:defRPr>
      </a:lvl1pPr>
      <a:lvl2pPr marL="742950" indent="-285750" algn="l" rtl="0" eaLnBrk="1" fontAlgn="base" hangingPunct="1">
        <a:spcBef>
          <a:spcPct val="20000"/>
        </a:spcBef>
        <a:spcAft>
          <a:spcPct val="0"/>
        </a:spcAft>
        <a:buClr>
          <a:srgbClr val="912B29"/>
        </a:buClr>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rtl="0" eaLnBrk="1" fontAlgn="base" hangingPunct="1">
        <a:spcBef>
          <a:spcPct val="20000"/>
        </a:spcBef>
        <a:spcAft>
          <a:spcPct val="0"/>
        </a:spcAft>
        <a:buClr>
          <a:srgbClr val="912B29"/>
        </a:buClr>
        <a:buFont typeface="Arial" pitchFamily="34" charset="0"/>
        <a:buChar char="•"/>
        <a:defRPr sz="1600" kern="1200">
          <a:solidFill>
            <a:schemeClr val="tx1"/>
          </a:solidFill>
          <a:latin typeface="Arial" pitchFamily="34" charset="0"/>
          <a:ea typeface="+mn-ea"/>
          <a:cs typeface="Arial" pitchFamily="34" charset="0"/>
        </a:defRPr>
      </a:lvl3pPr>
      <a:lvl4pPr marL="1600200" indent="-228600" algn="l" rtl="0" eaLnBrk="1" fontAlgn="base" hangingPunct="1">
        <a:spcBef>
          <a:spcPct val="20000"/>
        </a:spcBef>
        <a:spcAft>
          <a:spcPct val="0"/>
        </a:spcAft>
        <a:buClr>
          <a:srgbClr val="912B29"/>
        </a:buClr>
        <a:buFont typeface="Arial" pitchFamily="34" charset="0"/>
        <a:buChar char="•"/>
        <a:defRPr sz="1400" kern="1200">
          <a:solidFill>
            <a:schemeClr val="tx1"/>
          </a:solidFill>
          <a:latin typeface="Arial" pitchFamily="34" charset="0"/>
          <a:ea typeface="+mn-ea"/>
          <a:cs typeface="Arial" pitchFamily="34" charset="0"/>
        </a:defRPr>
      </a:lvl4pPr>
      <a:lvl5pPr marL="2057400" indent="-228600" algn="l" rtl="0" eaLnBrk="1" fontAlgn="base" hangingPunct="1">
        <a:spcBef>
          <a:spcPct val="20000"/>
        </a:spcBef>
        <a:spcAft>
          <a:spcPct val="0"/>
        </a:spcAft>
        <a:buClr>
          <a:srgbClr val="912B29"/>
        </a:buClr>
        <a:buFont typeface="Arial" pitchFamily="34" charset="0"/>
        <a:buChar char="•"/>
        <a:defRPr sz="1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bwMode="auto">
          <a:xfrm>
            <a:off x="871538" y="222250"/>
            <a:ext cx="7400925" cy="511175"/>
          </a:xfrm>
          <a:prstGeom prst="rect">
            <a:avLst/>
          </a:prstGeom>
          <a:noFill/>
          <a:ln w="9525">
            <a:noFill/>
            <a:miter lim="800000"/>
            <a:headEnd/>
            <a:tailEnd/>
          </a:ln>
        </p:spPr>
        <p:txBody>
          <a:bodyPr vert="horz" wrap="none" lIns="91440" tIns="45720" rIns="91440" bIns="45720" numCol="1" anchor="t" anchorCtr="0" compatLnSpc="1">
            <a:prstTxWarp prst="textNoShape">
              <a:avLst/>
            </a:prstTxWarp>
            <a:spAutoFit/>
          </a:bodyPr>
          <a:lstStyle/>
          <a:p>
            <a:pPr lvl="0"/>
            <a:r>
              <a:rPr lang="fr-FR" smtClean="0"/>
              <a:t>Cliquez pour modifier le style du titre</a:t>
            </a:r>
          </a:p>
        </p:txBody>
      </p:sp>
      <p:sp>
        <p:nvSpPr>
          <p:cNvPr id="104451" name="Rectangle 3"/>
          <p:cNvSpPr>
            <a:spLocks noGrp="1" noChangeArrowheads="1"/>
          </p:cNvSpPr>
          <p:nvPr>
            <p:ph type="body" idx="1"/>
          </p:nvPr>
        </p:nvSpPr>
        <p:spPr bwMode="auto">
          <a:xfrm>
            <a:off x="457200" y="1196975"/>
            <a:ext cx="8229600" cy="25701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pic>
        <p:nvPicPr>
          <p:cNvPr id="104452" name="Picture 5" descr="Module_web_NEW_NEW"/>
          <p:cNvPicPr>
            <a:picLocks noChangeAspect="1" noChangeArrowheads="1"/>
          </p:cNvPicPr>
          <p:nvPr/>
        </p:nvPicPr>
        <p:blipFill>
          <a:blip r:embed="rId14" cstate="print"/>
          <a:srcRect/>
          <a:stretch>
            <a:fillRect/>
          </a:stretch>
        </p:blipFill>
        <p:spPr bwMode="auto">
          <a:xfrm>
            <a:off x="157163" y="6289675"/>
            <a:ext cx="2816225" cy="481013"/>
          </a:xfrm>
          <a:prstGeom prst="rect">
            <a:avLst/>
          </a:prstGeom>
          <a:noFill/>
          <a:ln w="9525">
            <a:noFill/>
            <a:miter lim="800000"/>
            <a:headEnd/>
            <a:tailEnd/>
          </a:ln>
        </p:spPr>
      </p:pic>
      <p:sp>
        <p:nvSpPr>
          <p:cNvPr id="4102" name="AutoShape 6">
            <a:hlinkClick r:id="rId15" highlightClick="1"/>
          </p:cNvPr>
          <p:cNvSpPr>
            <a:spLocks noChangeArrowheads="1"/>
          </p:cNvSpPr>
          <p:nvPr/>
        </p:nvSpPr>
        <p:spPr bwMode="auto">
          <a:xfrm>
            <a:off x="430213" y="6362700"/>
            <a:ext cx="2268537" cy="214313"/>
          </a:xfrm>
          <a:prstGeom prst="actionButtonBlank">
            <a:avLst/>
          </a:prstGeom>
          <a:noFill/>
          <a:ln w="9525">
            <a:noFill/>
            <a:miter lim="800000"/>
            <a:headEnd/>
            <a:tailEnd/>
          </a:ln>
          <a:effectLst/>
        </p:spPr>
        <p:txBody>
          <a:bodyPr wrap="none" lIns="0" tIns="0" rIns="0" bIns="0" anchor="ctr">
            <a:spAutoFit/>
          </a:bodyPr>
          <a:lstStyle/>
          <a:p>
            <a:pPr algn="ctr">
              <a:defRPr/>
            </a:pPr>
            <a:r>
              <a:rPr lang="fr-FR" sz="1400">
                <a:solidFill>
                  <a:srgbClr val="FFFFFF"/>
                </a:solidFill>
                <a:effectLst/>
                <a:latin typeface="Arial"/>
              </a:rPr>
              <a:t>www.escardio.org/guidelines</a:t>
            </a:r>
          </a:p>
        </p:txBody>
      </p:sp>
    </p:spTree>
  </p:cSld>
  <p:clrMap bg1="lt1" tx1="dk1" bg2="lt2" tx2="dk2" accent1="accent1" accent2="accent2" accent3="accent3" accent4="accent4" accent5="accent5" accent6="accent6" hlink="hlink" folHlink="folHlink"/>
  <p:sldLayoutIdLst>
    <p:sldLayoutId id="2147484482" r:id="rId1"/>
    <p:sldLayoutId id="2147484483" r:id="rId2"/>
    <p:sldLayoutId id="2147484484" r:id="rId3"/>
    <p:sldLayoutId id="2147484485" r:id="rId4"/>
    <p:sldLayoutId id="2147484486" r:id="rId5"/>
    <p:sldLayoutId id="2147484487" r:id="rId6"/>
    <p:sldLayoutId id="2147484488" r:id="rId7"/>
    <p:sldLayoutId id="2147484489" r:id="rId8"/>
    <p:sldLayoutId id="2147484490" r:id="rId9"/>
    <p:sldLayoutId id="2147484491" r:id="rId10"/>
    <p:sldLayoutId id="2147484492" r:id="rId11"/>
  </p:sldLayoutIdLst>
  <p:txStyles>
    <p:titleStyle>
      <a:lvl1pPr algn="ctr" rtl="0" eaLnBrk="1" fontAlgn="base" hangingPunct="1">
        <a:lnSpc>
          <a:spcPct val="85000"/>
        </a:lnSpc>
        <a:spcBef>
          <a:spcPct val="0"/>
        </a:spcBef>
        <a:spcAft>
          <a:spcPct val="0"/>
        </a:spcAft>
        <a:defRPr sz="3200" b="1">
          <a:solidFill>
            <a:srgbClr val="000066"/>
          </a:solidFill>
          <a:latin typeface="+mj-lt"/>
          <a:ea typeface="+mj-ea"/>
          <a:cs typeface="+mj-cs"/>
        </a:defRPr>
      </a:lvl1pPr>
      <a:lvl2pPr algn="ctr" rtl="0" eaLnBrk="1" fontAlgn="base" hangingPunct="1">
        <a:lnSpc>
          <a:spcPct val="85000"/>
        </a:lnSpc>
        <a:spcBef>
          <a:spcPct val="0"/>
        </a:spcBef>
        <a:spcAft>
          <a:spcPct val="0"/>
        </a:spcAft>
        <a:defRPr sz="3200" b="1">
          <a:solidFill>
            <a:srgbClr val="000066"/>
          </a:solidFill>
          <a:latin typeface="Arial" pitchFamily="34" charset="0"/>
        </a:defRPr>
      </a:lvl2pPr>
      <a:lvl3pPr algn="ctr" rtl="0" eaLnBrk="1" fontAlgn="base" hangingPunct="1">
        <a:lnSpc>
          <a:spcPct val="85000"/>
        </a:lnSpc>
        <a:spcBef>
          <a:spcPct val="0"/>
        </a:spcBef>
        <a:spcAft>
          <a:spcPct val="0"/>
        </a:spcAft>
        <a:defRPr sz="3200" b="1">
          <a:solidFill>
            <a:srgbClr val="000066"/>
          </a:solidFill>
          <a:latin typeface="Arial" pitchFamily="34" charset="0"/>
        </a:defRPr>
      </a:lvl3pPr>
      <a:lvl4pPr algn="ctr" rtl="0" eaLnBrk="1" fontAlgn="base" hangingPunct="1">
        <a:lnSpc>
          <a:spcPct val="85000"/>
        </a:lnSpc>
        <a:spcBef>
          <a:spcPct val="0"/>
        </a:spcBef>
        <a:spcAft>
          <a:spcPct val="0"/>
        </a:spcAft>
        <a:defRPr sz="3200" b="1">
          <a:solidFill>
            <a:srgbClr val="000066"/>
          </a:solidFill>
          <a:latin typeface="Arial" pitchFamily="34" charset="0"/>
        </a:defRPr>
      </a:lvl4pPr>
      <a:lvl5pPr algn="ctr" rtl="0" eaLnBrk="1" fontAlgn="base" hangingPunct="1">
        <a:lnSpc>
          <a:spcPct val="85000"/>
        </a:lnSpc>
        <a:spcBef>
          <a:spcPct val="0"/>
        </a:spcBef>
        <a:spcAft>
          <a:spcPct val="0"/>
        </a:spcAft>
        <a:defRPr sz="3200" b="1">
          <a:solidFill>
            <a:srgbClr val="000066"/>
          </a:solidFill>
          <a:latin typeface="Arial" pitchFamily="34" charset="0"/>
        </a:defRPr>
      </a:lvl5pPr>
      <a:lvl6pPr marL="457200" algn="ctr" rtl="0" eaLnBrk="1" fontAlgn="base" hangingPunct="1">
        <a:lnSpc>
          <a:spcPct val="85000"/>
        </a:lnSpc>
        <a:spcBef>
          <a:spcPct val="0"/>
        </a:spcBef>
        <a:spcAft>
          <a:spcPct val="0"/>
        </a:spcAft>
        <a:defRPr sz="3200" b="1">
          <a:solidFill>
            <a:srgbClr val="000066"/>
          </a:solidFill>
          <a:latin typeface="Arial" pitchFamily="34" charset="0"/>
        </a:defRPr>
      </a:lvl6pPr>
      <a:lvl7pPr marL="914400" algn="ctr" rtl="0" eaLnBrk="1" fontAlgn="base" hangingPunct="1">
        <a:lnSpc>
          <a:spcPct val="85000"/>
        </a:lnSpc>
        <a:spcBef>
          <a:spcPct val="0"/>
        </a:spcBef>
        <a:spcAft>
          <a:spcPct val="0"/>
        </a:spcAft>
        <a:defRPr sz="3200" b="1">
          <a:solidFill>
            <a:srgbClr val="000066"/>
          </a:solidFill>
          <a:latin typeface="Arial" pitchFamily="34" charset="0"/>
        </a:defRPr>
      </a:lvl7pPr>
      <a:lvl8pPr marL="1371600" algn="ctr" rtl="0" eaLnBrk="1" fontAlgn="base" hangingPunct="1">
        <a:lnSpc>
          <a:spcPct val="85000"/>
        </a:lnSpc>
        <a:spcBef>
          <a:spcPct val="0"/>
        </a:spcBef>
        <a:spcAft>
          <a:spcPct val="0"/>
        </a:spcAft>
        <a:defRPr sz="3200" b="1">
          <a:solidFill>
            <a:srgbClr val="000066"/>
          </a:solidFill>
          <a:latin typeface="Arial" pitchFamily="34" charset="0"/>
        </a:defRPr>
      </a:lvl8pPr>
      <a:lvl9pPr marL="1828800" algn="ctr" rtl="0" eaLnBrk="1" fontAlgn="base" hangingPunct="1">
        <a:lnSpc>
          <a:spcPct val="85000"/>
        </a:lnSpc>
        <a:spcBef>
          <a:spcPct val="0"/>
        </a:spcBef>
        <a:spcAft>
          <a:spcPct val="0"/>
        </a:spcAft>
        <a:defRPr sz="3200" b="1">
          <a:solidFill>
            <a:srgbClr val="000066"/>
          </a:solidFill>
          <a:latin typeface="Arial" pitchFamily="34" charset="0"/>
        </a:defRPr>
      </a:lvl9pPr>
    </p:titleStyle>
    <p:bodyStyle>
      <a:lvl1pPr marL="342900" indent="-342900" algn="l" rtl="0" eaLnBrk="1" fontAlgn="base" hangingPunct="1">
        <a:spcBef>
          <a:spcPct val="0"/>
        </a:spcBef>
        <a:spcAft>
          <a:spcPct val="25000"/>
        </a:spcAft>
        <a:buClr>
          <a:schemeClr val="accent1"/>
        </a:buClr>
        <a:buFont typeface="Arial" pitchFamily="34" charset="0"/>
        <a:buChar char="●"/>
        <a:defRPr sz="2600" b="1">
          <a:solidFill>
            <a:schemeClr val="tx1"/>
          </a:solidFill>
          <a:latin typeface="+mn-lt"/>
          <a:ea typeface="+mn-ea"/>
          <a:cs typeface="+mn-cs"/>
        </a:defRPr>
      </a:lvl1pPr>
      <a:lvl2pPr marL="906463" indent="-288925" algn="l" rtl="0" eaLnBrk="1" fontAlgn="base" hangingPunct="1">
        <a:spcBef>
          <a:spcPct val="0"/>
        </a:spcBef>
        <a:spcAft>
          <a:spcPct val="25000"/>
        </a:spcAft>
        <a:buClr>
          <a:schemeClr val="accent1"/>
        </a:buClr>
        <a:buFont typeface="Arial" pitchFamily="34" charset="0"/>
        <a:buChar char="–"/>
        <a:defRPr sz="2400">
          <a:solidFill>
            <a:schemeClr val="tx1"/>
          </a:solidFill>
          <a:latin typeface="+mn-lt"/>
        </a:defRPr>
      </a:lvl2pPr>
      <a:lvl3pPr marL="1433513" indent="-271463" algn="l" rtl="0" eaLnBrk="1" fontAlgn="base" hangingPunct="1">
        <a:spcBef>
          <a:spcPct val="0"/>
        </a:spcBef>
        <a:spcAft>
          <a:spcPct val="25000"/>
        </a:spcAft>
        <a:buClr>
          <a:schemeClr val="accent1"/>
        </a:buClr>
        <a:buFont typeface="Arial" pitchFamily="34" charset="0"/>
        <a:buChar char="●"/>
        <a:defRPr sz="2200">
          <a:solidFill>
            <a:schemeClr val="tx1"/>
          </a:solidFill>
          <a:latin typeface="+mn-lt"/>
        </a:defRPr>
      </a:lvl3pPr>
      <a:lvl4pPr marL="1993900" indent="-288925" algn="l" rtl="0" eaLnBrk="1" fontAlgn="base" hangingPunct="1">
        <a:spcBef>
          <a:spcPct val="0"/>
        </a:spcBef>
        <a:spcAft>
          <a:spcPct val="25000"/>
        </a:spcAft>
        <a:buClr>
          <a:schemeClr val="accent1"/>
        </a:buClr>
        <a:buFont typeface="Arial" pitchFamily="34" charset="0"/>
        <a:buChar char="–"/>
        <a:defRPr sz="2000">
          <a:solidFill>
            <a:schemeClr val="tx1"/>
          </a:solidFill>
          <a:latin typeface="+mn-lt"/>
        </a:defRPr>
      </a:lvl4pPr>
      <a:lvl5pPr marL="2513013" indent="-274638" algn="l" rtl="0" eaLnBrk="1" fontAlgn="base" hangingPunct="1">
        <a:spcBef>
          <a:spcPct val="0"/>
        </a:spcBef>
        <a:spcAft>
          <a:spcPct val="25000"/>
        </a:spcAft>
        <a:buClr>
          <a:schemeClr val="accent1"/>
        </a:buClr>
        <a:buFont typeface="Arial" pitchFamily="34" charset="0"/>
        <a:buChar char="●"/>
        <a:defRPr sz="2000">
          <a:solidFill>
            <a:schemeClr val="tx1"/>
          </a:solidFill>
          <a:latin typeface="+mn-lt"/>
        </a:defRPr>
      </a:lvl5pPr>
      <a:lvl6pPr marL="2970213" indent="-274638" algn="l" rtl="0" eaLnBrk="1" fontAlgn="base" hangingPunct="1">
        <a:spcBef>
          <a:spcPct val="0"/>
        </a:spcBef>
        <a:spcAft>
          <a:spcPct val="25000"/>
        </a:spcAft>
        <a:buClr>
          <a:schemeClr val="accent1"/>
        </a:buClr>
        <a:buFont typeface="Arial" pitchFamily="34" charset="0"/>
        <a:buChar char="●"/>
        <a:defRPr sz="2000">
          <a:solidFill>
            <a:schemeClr val="tx1"/>
          </a:solidFill>
          <a:latin typeface="+mn-lt"/>
        </a:defRPr>
      </a:lvl6pPr>
      <a:lvl7pPr marL="3427413" indent="-274638" algn="l" rtl="0" eaLnBrk="1" fontAlgn="base" hangingPunct="1">
        <a:spcBef>
          <a:spcPct val="0"/>
        </a:spcBef>
        <a:spcAft>
          <a:spcPct val="25000"/>
        </a:spcAft>
        <a:buClr>
          <a:schemeClr val="accent1"/>
        </a:buClr>
        <a:buFont typeface="Arial" pitchFamily="34" charset="0"/>
        <a:buChar char="●"/>
        <a:defRPr sz="2000">
          <a:solidFill>
            <a:schemeClr val="tx1"/>
          </a:solidFill>
          <a:latin typeface="+mn-lt"/>
        </a:defRPr>
      </a:lvl7pPr>
      <a:lvl8pPr marL="3884613" indent="-274638" algn="l" rtl="0" eaLnBrk="1" fontAlgn="base" hangingPunct="1">
        <a:spcBef>
          <a:spcPct val="0"/>
        </a:spcBef>
        <a:spcAft>
          <a:spcPct val="25000"/>
        </a:spcAft>
        <a:buClr>
          <a:schemeClr val="accent1"/>
        </a:buClr>
        <a:buFont typeface="Arial" pitchFamily="34" charset="0"/>
        <a:buChar char="●"/>
        <a:defRPr sz="2000">
          <a:solidFill>
            <a:schemeClr val="tx1"/>
          </a:solidFill>
          <a:latin typeface="+mn-lt"/>
        </a:defRPr>
      </a:lvl8pPr>
      <a:lvl9pPr marL="4341813" indent="-274638" algn="l" rtl="0" eaLnBrk="1" fontAlgn="base" hangingPunct="1">
        <a:spcBef>
          <a:spcPct val="0"/>
        </a:spcBef>
        <a:spcAft>
          <a:spcPct val="25000"/>
        </a:spcAft>
        <a:buClr>
          <a:schemeClr val="accent1"/>
        </a:buClr>
        <a:buFont typeface="Arial" pitchFamily="34"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reserve="1">
  <p:cSld>
    <p:bg>
      <p:bgPr>
        <a:solidFill>
          <a:srgbClr val="000066"/>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body" idx="1"/>
          </p:nvPr>
        </p:nvSpPr>
        <p:spPr bwMode="auto">
          <a:xfrm>
            <a:off x="280988" y="881063"/>
            <a:ext cx="8408987" cy="1228725"/>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smtClean="0"/>
              <a:t>First level</a:t>
            </a:r>
          </a:p>
          <a:p>
            <a:pPr lvl="1"/>
            <a:r>
              <a:rPr lang="en-US" smtClean="0"/>
              <a:t>Second level</a:t>
            </a:r>
          </a:p>
          <a:p>
            <a:pPr lvl="2"/>
            <a:r>
              <a:rPr lang="en-US" smtClean="0"/>
              <a:t>Third level</a:t>
            </a:r>
          </a:p>
          <a:p>
            <a:pPr lvl="3"/>
            <a:r>
              <a:rPr lang="en-US" smtClean="0"/>
              <a:t>Fourth level</a:t>
            </a:r>
          </a:p>
        </p:txBody>
      </p:sp>
      <p:sp>
        <p:nvSpPr>
          <p:cNvPr id="105475" name="Rectangle 3"/>
          <p:cNvSpPr>
            <a:spLocks noGrp="1" noChangeArrowheads="1"/>
          </p:cNvSpPr>
          <p:nvPr>
            <p:ph type="title"/>
          </p:nvPr>
        </p:nvSpPr>
        <p:spPr bwMode="auto">
          <a:xfrm>
            <a:off x="280988" y="249238"/>
            <a:ext cx="8418512" cy="43338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smtClean="0"/>
              <a:t>Click to edit Master title style</a:t>
            </a:r>
          </a:p>
        </p:txBody>
      </p:sp>
      <p:sp>
        <p:nvSpPr>
          <p:cNvPr id="5" name="Slide Number Placeholder 4"/>
          <p:cNvSpPr>
            <a:spLocks noGrp="1"/>
          </p:cNvSpPr>
          <p:nvPr>
            <p:ph type="sldNum" sz="quarter" idx="4"/>
          </p:nvPr>
        </p:nvSpPr>
        <p:spPr>
          <a:xfrm>
            <a:off x="8696325" y="6581775"/>
            <a:ext cx="371475" cy="257175"/>
          </a:xfrm>
          <a:prstGeom prst="rect">
            <a:avLst/>
          </a:prstGeom>
        </p:spPr>
        <p:txBody>
          <a:bodyPr vert="horz" wrap="none" lIns="91440" tIns="45720" rIns="91440" bIns="45720" rtlCol="0" anchor="ctr">
            <a:spAutoFit/>
          </a:bodyPr>
          <a:lstStyle>
            <a:lvl1pPr algn="r">
              <a:lnSpc>
                <a:spcPct val="90000"/>
              </a:lnSpc>
              <a:defRPr sz="1200" b="0">
                <a:solidFill>
                  <a:prstClr val="white">
                    <a:tint val="75000"/>
                  </a:prstClr>
                </a:solidFill>
                <a:effectLst/>
                <a:latin typeface="Arial" charset="0"/>
              </a:defRPr>
            </a:lvl1pPr>
          </a:lstStyle>
          <a:p>
            <a:pPr>
              <a:defRPr/>
            </a:pPr>
            <a:fld id="{1D482FA0-C97A-4EF6-8ABD-F214D487B380}" type="slidenum">
              <a:rPr lang="en-US"/>
              <a:pPr>
                <a:defRPr/>
              </a:pPr>
              <a:t>‹#›</a:t>
            </a:fld>
            <a:endParaRPr lang="en-US"/>
          </a:p>
        </p:txBody>
      </p:sp>
      <p:sp>
        <p:nvSpPr>
          <p:cNvPr id="6" name="Rounded Rectangle 5">
            <a:hlinkClick r:id="rId9" action="ppaction://hlinksldjump"/>
          </p:cNvPr>
          <p:cNvSpPr/>
          <p:nvPr/>
        </p:nvSpPr>
        <p:spPr>
          <a:xfrm>
            <a:off x="7835467" y="6301341"/>
            <a:ext cx="804041" cy="239495"/>
          </a:xfrm>
          <a:prstGeom prst="roundRect">
            <a:avLst>
              <a:gd name="adj" fmla="val 40485"/>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200" b="1" dirty="0">
                <a:solidFill>
                  <a:prstClr val="white"/>
                </a:solidFill>
                <a:effectLst/>
                <a:hlinkClick r:id="rId9" action="ppaction://hlinksldjump"/>
              </a:rPr>
              <a:t>Contents</a:t>
            </a:r>
            <a:endParaRPr lang="en-US" sz="1200" b="1" dirty="0">
              <a:solidFill>
                <a:prstClr val="white"/>
              </a:solidFill>
              <a:effectLst/>
            </a:endParaRPr>
          </a:p>
        </p:txBody>
      </p:sp>
    </p:spTree>
  </p:cSld>
  <p:clrMap bg1="dk2" tx1="lt1" bg2="dk1" tx2="lt2" accent1="accent1" accent2="accent2" accent3="accent3" accent4="accent4" accent5="accent5" accent6="accent6" hlink="hlink" folHlink="folHlink"/>
  <p:sldLayoutIdLst>
    <p:sldLayoutId id="2147484494" r:id="rId1"/>
    <p:sldLayoutId id="2147484495" r:id="rId2"/>
    <p:sldLayoutId id="2147484496" r:id="rId3"/>
    <p:sldLayoutId id="2147484497" r:id="rId4"/>
    <p:sldLayoutId id="2147484498" r:id="rId5"/>
    <p:sldLayoutId id="2147484499" r:id="rId6"/>
    <p:sldLayoutId id="2147484500" r:id="rId7"/>
  </p:sldLayoutIdLst>
  <p:transition>
    <p:fade/>
  </p:transition>
  <p:timing>
    <p:tnLst>
      <p:par>
        <p:cTn id="1" dur="indefinite" restart="never" nodeType="tmRoot"/>
      </p:par>
    </p:tnLst>
  </p:timing>
  <p:hf hdr="0" ftr="0" dt="0"/>
  <p:txStyles>
    <p:titleStyle>
      <a:lvl1pPr algn="l" rtl="0" eaLnBrk="1" fontAlgn="base" hangingPunct="1">
        <a:lnSpc>
          <a:spcPct val="88000"/>
        </a:lnSpc>
        <a:spcBef>
          <a:spcPct val="0"/>
        </a:spcBef>
        <a:spcAft>
          <a:spcPct val="0"/>
        </a:spcAft>
        <a:defRPr lang="en-US" sz="3200">
          <a:solidFill>
            <a:schemeClr val="tx2"/>
          </a:solidFill>
          <a:latin typeface="+mj-lt"/>
          <a:ea typeface="MS PGothic" pitchFamily="34" charset="-128"/>
          <a:cs typeface="+mj-cs"/>
        </a:defRPr>
      </a:lvl1pPr>
      <a:lvl2pPr algn="l" rtl="0" eaLnBrk="1" fontAlgn="base" hangingPunct="1">
        <a:lnSpc>
          <a:spcPct val="88000"/>
        </a:lnSpc>
        <a:spcBef>
          <a:spcPct val="0"/>
        </a:spcBef>
        <a:spcAft>
          <a:spcPct val="0"/>
        </a:spcAft>
        <a:defRPr sz="3200">
          <a:solidFill>
            <a:schemeClr val="tx2"/>
          </a:solidFill>
          <a:latin typeface="Arial Black" pitchFamily="34" charset="0"/>
          <a:ea typeface="MS PGothic" pitchFamily="34" charset="-128"/>
        </a:defRPr>
      </a:lvl2pPr>
      <a:lvl3pPr algn="l" rtl="0" eaLnBrk="1" fontAlgn="base" hangingPunct="1">
        <a:lnSpc>
          <a:spcPct val="88000"/>
        </a:lnSpc>
        <a:spcBef>
          <a:spcPct val="0"/>
        </a:spcBef>
        <a:spcAft>
          <a:spcPct val="0"/>
        </a:spcAft>
        <a:defRPr sz="3200">
          <a:solidFill>
            <a:schemeClr val="tx2"/>
          </a:solidFill>
          <a:latin typeface="Arial Black" pitchFamily="34" charset="0"/>
          <a:ea typeface="MS PGothic" pitchFamily="34" charset="-128"/>
        </a:defRPr>
      </a:lvl3pPr>
      <a:lvl4pPr algn="l" rtl="0" eaLnBrk="1" fontAlgn="base" hangingPunct="1">
        <a:lnSpc>
          <a:spcPct val="88000"/>
        </a:lnSpc>
        <a:spcBef>
          <a:spcPct val="0"/>
        </a:spcBef>
        <a:spcAft>
          <a:spcPct val="0"/>
        </a:spcAft>
        <a:defRPr sz="3200">
          <a:solidFill>
            <a:schemeClr val="tx2"/>
          </a:solidFill>
          <a:latin typeface="Arial Black" pitchFamily="34" charset="0"/>
          <a:ea typeface="MS PGothic" pitchFamily="34" charset="-128"/>
        </a:defRPr>
      </a:lvl4pPr>
      <a:lvl5pPr algn="l" rtl="0" eaLnBrk="1" fontAlgn="base" hangingPunct="1">
        <a:lnSpc>
          <a:spcPct val="88000"/>
        </a:lnSpc>
        <a:spcBef>
          <a:spcPct val="0"/>
        </a:spcBef>
        <a:spcAft>
          <a:spcPct val="0"/>
        </a:spcAft>
        <a:defRPr sz="3200">
          <a:solidFill>
            <a:schemeClr val="tx2"/>
          </a:solidFill>
          <a:latin typeface="Arial Black" pitchFamily="34" charset="0"/>
          <a:ea typeface="MS PGothic" pitchFamily="34" charset="-128"/>
        </a:defRPr>
      </a:lvl5pPr>
      <a:lvl6pPr marL="457200" algn="l" rtl="0" eaLnBrk="1" fontAlgn="base" hangingPunct="1">
        <a:lnSpc>
          <a:spcPct val="88000"/>
        </a:lnSpc>
        <a:spcBef>
          <a:spcPct val="0"/>
        </a:spcBef>
        <a:spcAft>
          <a:spcPct val="0"/>
        </a:spcAft>
        <a:defRPr sz="2400">
          <a:solidFill>
            <a:srgbClr val="FFE41D"/>
          </a:solidFill>
          <a:latin typeface="Arial Black" pitchFamily="34" charset="0"/>
        </a:defRPr>
      </a:lvl6pPr>
      <a:lvl7pPr marL="914400" algn="l" rtl="0" eaLnBrk="1" fontAlgn="base" hangingPunct="1">
        <a:lnSpc>
          <a:spcPct val="88000"/>
        </a:lnSpc>
        <a:spcBef>
          <a:spcPct val="0"/>
        </a:spcBef>
        <a:spcAft>
          <a:spcPct val="0"/>
        </a:spcAft>
        <a:defRPr sz="2400">
          <a:solidFill>
            <a:srgbClr val="FFE41D"/>
          </a:solidFill>
          <a:latin typeface="Arial Black" pitchFamily="34" charset="0"/>
        </a:defRPr>
      </a:lvl7pPr>
      <a:lvl8pPr marL="1371600" algn="l" rtl="0" eaLnBrk="1" fontAlgn="base" hangingPunct="1">
        <a:lnSpc>
          <a:spcPct val="88000"/>
        </a:lnSpc>
        <a:spcBef>
          <a:spcPct val="0"/>
        </a:spcBef>
        <a:spcAft>
          <a:spcPct val="0"/>
        </a:spcAft>
        <a:defRPr sz="2400">
          <a:solidFill>
            <a:srgbClr val="FFE41D"/>
          </a:solidFill>
          <a:latin typeface="Arial Black" pitchFamily="34" charset="0"/>
        </a:defRPr>
      </a:lvl8pPr>
      <a:lvl9pPr marL="1828800" algn="l" rtl="0" eaLnBrk="1" fontAlgn="base" hangingPunct="1">
        <a:lnSpc>
          <a:spcPct val="88000"/>
        </a:lnSpc>
        <a:spcBef>
          <a:spcPct val="0"/>
        </a:spcBef>
        <a:spcAft>
          <a:spcPct val="0"/>
        </a:spcAft>
        <a:defRPr sz="2400">
          <a:solidFill>
            <a:srgbClr val="FFE41D"/>
          </a:solidFill>
          <a:latin typeface="Arial Black" pitchFamily="34" charset="0"/>
        </a:defRPr>
      </a:lvl9pPr>
    </p:titleStyle>
    <p:bodyStyle>
      <a:lvl1pPr marL="342900" indent="-342900" algn="l" rtl="0" eaLnBrk="1" fontAlgn="base" hangingPunct="1">
        <a:lnSpc>
          <a:spcPct val="90000"/>
        </a:lnSpc>
        <a:spcBef>
          <a:spcPts val="600"/>
        </a:spcBef>
        <a:spcAft>
          <a:spcPct val="0"/>
        </a:spcAft>
        <a:buClr>
          <a:srgbClr val="5F83DB"/>
        </a:buClr>
        <a:buFont typeface="Arial Black" pitchFamily="34" charset="0"/>
        <a:buChar char="●"/>
        <a:defRPr lang="en-US" kern="1200">
          <a:solidFill>
            <a:schemeClr val="tx1"/>
          </a:solidFill>
          <a:latin typeface="+mn-lt"/>
          <a:ea typeface="+mn-ea"/>
          <a:cs typeface="+mn-cs"/>
        </a:defRPr>
      </a:lvl1pPr>
      <a:lvl2pPr marL="685800" indent="-317500" algn="l" rtl="0" eaLnBrk="1" fontAlgn="base" hangingPunct="1">
        <a:lnSpc>
          <a:spcPct val="90000"/>
        </a:lnSpc>
        <a:spcBef>
          <a:spcPts val="600"/>
        </a:spcBef>
        <a:spcAft>
          <a:spcPct val="0"/>
        </a:spcAft>
        <a:buClr>
          <a:schemeClr val="tx1"/>
        </a:buClr>
        <a:buFont typeface="Arial" pitchFamily="34" charset="0"/>
        <a:buChar char="–"/>
        <a:defRPr lang="en-US">
          <a:solidFill>
            <a:schemeClr val="tx1"/>
          </a:solidFill>
          <a:latin typeface="+mn-lt"/>
        </a:defRPr>
      </a:lvl2pPr>
      <a:lvl3pPr marL="1014413" indent="-304800" algn="l" rtl="0" eaLnBrk="1" fontAlgn="base" hangingPunct="1">
        <a:lnSpc>
          <a:spcPct val="90000"/>
        </a:lnSpc>
        <a:spcBef>
          <a:spcPts val="600"/>
        </a:spcBef>
        <a:spcAft>
          <a:spcPct val="0"/>
        </a:spcAft>
        <a:buClr>
          <a:schemeClr val="tx1"/>
        </a:buClr>
        <a:buFont typeface="Times New Roman" pitchFamily="18" charset="0"/>
        <a:buChar char="–"/>
        <a:defRPr lang="en-US">
          <a:solidFill>
            <a:schemeClr val="tx1"/>
          </a:solidFill>
          <a:latin typeface="+mn-lt"/>
        </a:defRPr>
      </a:lvl3pPr>
      <a:lvl4pPr marL="1308100" indent="-266700" algn="l" rtl="0" eaLnBrk="1" fontAlgn="base" hangingPunct="1">
        <a:lnSpc>
          <a:spcPct val="90000"/>
        </a:lnSpc>
        <a:spcBef>
          <a:spcPts val="600"/>
        </a:spcBef>
        <a:spcAft>
          <a:spcPct val="0"/>
        </a:spcAft>
        <a:buClr>
          <a:schemeClr val="tx1"/>
        </a:buClr>
        <a:buFont typeface="Times New Roman" pitchFamily="18" charset="0"/>
        <a:buChar char="-"/>
        <a:defRPr lang="en-US">
          <a:solidFill>
            <a:schemeClr val="tx1"/>
          </a:solidFill>
          <a:latin typeface="+mn-lt"/>
        </a:defRPr>
      </a:lvl4pPr>
      <a:lvl5pPr marL="2057400" indent="-228600" algn="l" rtl="0" eaLnBrk="1" fontAlgn="base" hangingPunct="1">
        <a:spcBef>
          <a:spcPct val="50000"/>
        </a:spcBef>
        <a:spcAft>
          <a:spcPct val="0"/>
        </a:spcAft>
        <a:buClr>
          <a:schemeClr val="tx2"/>
        </a:buClr>
        <a:buChar char="•"/>
        <a:defRPr sz="2400" b="1">
          <a:solidFill>
            <a:schemeClr val="tx1"/>
          </a:solidFill>
          <a:latin typeface="+mn-lt"/>
        </a:defRPr>
      </a:lvl5pPr>
      <a:lvl6pPr marL="2514600" indent="-228600" algn="l" rtl="0" eaLnBrk="1" fontAlgn="base" hangingPunct="1">
        <a:spcBef>
          <a:spcPct val="50000"/>
        </a:spcBef>
        <a:spcAft>
          <a:spcPct val="0"/>
        </a:spcAft>
        <a:buClr>
          <a:schemeClr val="tx2"/>
        </a:buClr>
        <a:buChar char="•"/>
        <a:defRPr sz="2400" b="1">
          <a:solidFill>
            <a:schemeClr val="tx1"/>
          </a:solidFill>
          <a:latin typeface="+mn-lt"/>
        </a:defRPr>
      </a:lvl6pPr>
      <a:lvl7pPr marL="2971800" indent="-228600" algn="l" rtl="0" eaLnBrk="1" fontAlgn="base" hangingPunct="1">
        <a:spcBef>
          <a:spcPct val="50000"/>
        </a:spcBef>
        <a:spcAft>
          <a:spcPct val="0"/>
        </a:spcAft>
        <a:buClr>
          <a:schemeClr val="tx2"/>
        </a:buClr>
        <a:buChar char="•"/>
        <a:defRPr sz="2400" b="1">
          <a:solidFill>
            <a:schemeClr val="tx1"/>
          </a:solidFill>
          <a:latin typeface="+mn-lt"/>
        </a:defRPr>
      </a:lvl7pPr>
      <a:lvl8pPr marL="3429000" indent="-228600" algn="l" rtl="0" eaLnBrk="1" fontAlgn="base" hangingPunct="1">
        <a:spcBef>
          <a:spcPct val="50000"/>
        </a:spcBef>
        <a:spcAft>
          <a:spcPct val="0"/>
        </a:spcAft>
        <a:buClr>
          <a:schemeClr val="tx2"/>
        </a:buClr>
        <a:buChar char="•"/>
        <a:defRPr sz="2400" b="1">
          <a:solidFill>
            <a:schemeClr val="tx1"/>
          </a:solidFill>
          <a:latin typeface="+mn-lt"/>
        </a:defRPr>
      </a:lvl8pPr>
      <a:lvl9pPr marL="3886200" indent="-228600" algn="l" rtl="0" eaLnBrk="1" fontAlgn="base" hangingPunct="1">
        <a:spcBef>
          <a:spcPct val="50000"/>
        </a:spcBef>
        <a:spcAft>
          <a:spcPct val="0"/>
        </a:spcAft>
        <a:buClr>
          <a:schemeClr val="tx2"/>
        </a:buClr>
        <a:buChar char="•"/>
        <a:defRPr sz="24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0649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FAA26D3D-D897-4be2-8F04-BA451C77F1D7}"/>
          </a:extLst>
        </p:spPr>
        <p:txBody>
          <a:bodyPr vert="horz" wrap="square" lIns="91440" tIns="45720" rIns="91440" bIns="45720" numCol="1" anchor="t" anchorCtr="0" compatLnSpc="1">
            <a:prstTxWarp prst="textNoShape">
              <a:avLst/>
            </a:prstTxWarp>
          </a:bodyPr>
          <a:lstStyle>
            <a:lvl1pPr>
              <a:defRPr sz="1400">
                <a:solidFill>
                  <a:srgbClr val="000000"/>
                </a:solidFill>
                <a:effectLst/>
                <a:latin typeface="Arial" charset="0"/>
                <a:ea typeface="ＭＳ Ｐゴシック" charset="0"/>
                <a:cs typeface="+mn-cs"/>
              </a:defRPr>
            </a:lvl1pPr>
          </a:lstStyle>
          <a:p>
            <a:pPr>
              <a:defRPr/>
            </a:pPr>
            <a:endParaRPr lang="it-IT"/>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FAA26D3D-D897-4be2-8F04-BA451C77F1D7}"/>
          </a:extLst>
        </p:spPr>
        <p:txBody>
          <a:bodyPr vert="horz" wrap="square" lIns="91440" tIns="45720" rIns="91440" bIns="45720" numCol="1" anchor="t" anchorCtr="0" compatLnSpc="1">
            <a:prstTxWarp prst="textNoShape">
              <a:avLst/>
            </a:prstTxWarp>
          </a:bodyPr>
          <a:lstStyle>
            <a:lvl1pPr algn="ctr">
              <a:defRPr sz="1400">
                <a:solidFill>
                  <a:srgbClr val="000000"/>
                </a:solidFill>
                <a:effectLst/>
                <a:latin typeface="Arial" charset="0"/>
                <a:ea typeface="ＭＳ Ｐゴシック" charset="0"/>
                <a:cs typeface="+mn-cs"/>
              </a:defRPr>
            </a:lvl1pPr>
          </a:lstStyle>
          <a:p>
            <a:pPr>
              <a:defRPr/>
            </a:pPr>
            <a:endParaRPr lang="it-IT"/>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FAA26D3D-D897-4be2-8F04-BA451C77F1D7}"/>
          </a:extLst>
        </p:spPr>
        <p:txBody>
          <a:bodyPr vert="horz" wrap="square" lIns="91440" tIns="45720" rIns="91440" bIns="45720" numCol="1" anchor="t" anchorCtr="0" compatLnSpc="1">
            <a:prstTxWarp prst="textNoShape">
              <a:avLst/>
            </a:prstTxWarp>
          </a:bodyPr>
          <a:lstStyle>
            <a:lvl1pPr algn="r">
              <a:defRPr sz="1400">
                <a:solidFill>
                  <a:srgbClr val="000000"/>
                </a:solidFill>
                <a:effectLst/>
                <a:latin typeface="Arial"/>
              </a:defRPr>
            </a:lvl1pPr>
          </a:lstStyle>
          <a:p>
            <a:pPr>
              <a:defRPr/>
            </a:pPr>
            <a:fld id="{6C7A4BCA-0AF6-4B2E-89A6-4BF1F5D561F3}" type="slidenum">
              <a:rPr lang="it-IT" altLang="en-US"/>
              <a:pPr>
                <a:defRPr/>
              </a:pPr>
              <a:t>‹#›</a:t>
            </a:fld>
            <a:endParaRPr lang="it-IT" altLang="en-US"/>
          </a:p>
        </p:txBody>
      </p:sp>
      <p:pic>
        <p:nvPicPr>
          <p:cNvPr id="106503" name="Picture 3" descr="template Matrix_2"/>
          <p:cNvPicPr>
            <a:picLocks noChangeAspect="1" noChangeArrowheads="1"/>
          </p:cNvPicPr>
          <p:nvPr/>
        </p:nvPicPr>
        <p:blipFill>
          <a:blip r:embed="rId13" cstate="print"/>
          <a:srcRect/>
          <a:stretch>
            <a:fillRect/>
          </a:stretch>
        </p:blipFill>
        <p:spPr bwMode="auto">
          <a:xfrm>
            <a:off x="0" y="0"/>
            <a:ext cx="9144000"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502" r:id="rId1"/>
    <p:sldLayoutId id="2147484503" r:id="rId2"/>
    <p:sldLayoutId id="2147484504" r:id="rId3"/>
    <p:sldLayoutId id="2147484505" r:id="rId4"/>
    <p:sldLayoutId id="2147484506" r:id="rId5"/>
    <p:sldLayoutId id="2147484507" r:id="rId6"/>
    <p:sldLayoutId id="2147484508" r:id="rId7"/>
    <p:sldLayoutId id="2147484509" r:id="rId8"/>
    <p:sldLayoutId id="2147484510" r:id="rId9"/>
    <p:sldLayoutId id="2147484511" r:id="rId10"/>
    <p:sldLayoutId id="2147484512" r:id="rId11"/>
  </p:sldLayoutIdLst>
  <p:txStyles>
    <p:titleStyle>
      <a:lvl1pPr algn="ctr" rtl="0" eaLnBrk="1" fontAlgn="base" hangingPunct="1">
        <a:spcBef>
          <a:spcPct val="0"/>
        </a:spcBef>
        <a:spcAft>
          <a:spcPct val="0"/>
        </a:spcAft>
        <a:defRPr sz="4400">
          <a:solidFill>
            <a:schemeClr val="tx2"/>
          </a:solidFill>
          <a:latin typeface="+mj-lt"/>
          <a:ea typeface="MS PGothic" pitchFamily="34" charset="-128"/>
          <a:cs typeface="ＭＳ Ｐゴシック" charset="0"/>
        </a:defRPr>
      </a:lvl1pPr>
      <a:lvl2pPr algn="ctr" rtl="0" eaLnBrk="1" fontAlgn="base" hangingPunct="1">
        <a:spcBef>
          <a:spcPct val="0"/>
        </a:spcBef>
        <a:spcAft>
          <a:spcPct val="0"/>
        </a:spcAft>
        <a:defRPr sz="4400">
          <a:solidFill>
            <a:schemeClr val="tx2"/>
          </a:solidFill>
          <a:latin typeface="Arial" charset="0"/>
          <a:ea typeface="MS PGothic" pitchFamily="34" charset="-128"/>
          <a:cs typeface="ＭＳ Ｐゴシック" charset="0"/>
        </a:defRPr>
      </a:lvl2pPr>
      <a:lvl3pPr algn="ctr" rtl="0" eaLnBrk="1" fontAlgn="base" hangingPunct="1">
        <a:spcBef>
          <a:spcPct val="0"/>
        </a:spcBef>
        <a:spcAft>
          <a:spcPct val="0"/>
        </a:spcAft>
        <a:defRPr sz="4400">
          <a:solidFill>
            <a:schemeClr val="tx2"/>
          </a:solidFill>
          <a:latin typeface="Arial" charset="0"/>
          <a:ea typeface="MS PGothic" pitchFamily="34" charset="-128"/>
          <a:cs typeface="ＭＳ Ｐゴシック" charset="0"/>
        </a:defRPr>
      </a:lvl3pPr>
      <a:lvl4pPr algn="ctr" rtl="0" eaLnBrk="1" fontAlgn="base" hangingPunct="1">
        <a:spcBef>
          <a:spcPct val="0"/>
        </a:spcBef>
        <a:spcAft>
          <a:spcPct val="0"/>
        </a:spcAft>
        <a:defRPr sz="4400">
          <a:solidFill>
            <a:schemeClr val="tx2"/>
          </a:solidFill>
          <a:latin typeface="Arial" charset="0"/>
          <a:ea typeface="MS PGothic" pitchFamily="34" charset="-128"/>
          <a:cs typeface="ＭＳ Ｐゴシック" charset="0"/>
        </a:defRPr>
      </a:lvl4pPr>
      <a:lvl5pPr algn="ctr" rtl="0" eaLnBrk="1" fontAlgn="base" hangingPunct="1">
        <a:spcBef>
          <a:spcPct val="0"/>
        </a:spcBef>
        <a:spcAft>
          <a:spcPct val="0"/>
        </a:spcAft>
        <a:defRPr sz="4400">
          <a:solidFill>
            <a:schemeClr val="tx2"/>
          </a:solidFill>
          <a:latin typeface="Arial" charset="0"/>
          <a:ea typeface="MS PGothic" pitchFamily="34" charset="-128"/>
          <a:cs typeface="ＭＳ Ｐゴシック" charset="0"/>
        </a:defRPr>
      </a:lvl5pPr>
      <a:lvl6pPr marL="457200" algn="ctr" rtl="0" eaLnBrk="1" fontAlgn="base" hangingPunct="1">
        <a:spcBef>
          <a:spcPct val="0"/>
        </a:spcBef>
        <a:spcAft>
          <a:spcPct val="0"/>
        </a:spcAft>
        <a:defRPr sz="4400">
          <a:solidFill>
            <a:schemeClr val="tx2"/>
          </a:solidFill>
          <a:latin typeface="Arial" charset="0"/>
          <a:ea typeface="ＭＳ Ｐゴシック" charset="0"/>
        </a:defRPr>
      </a:lvl6pPr>
      <a:lvl7pPr marL="914400" algn="ctr" rtl="0" eaLnBrk="1" fontAlgn="base" hangingPunct="1">
        <a:spcBef>
          <a:spcPct val="0"/>
        </a:spcBef>
        <a:spcAft>
          <a:spcPct val="0"/>
        </a:spcAft>
        <a:defRPr sz="4400">
          <a:solidFill>
            <a:schemeClr val="tx2"/>
          </a:solidFill>
          <a:latin typeface="Arial" charset="0"/>
          <a:ea typeface="ＭＳ Ｐゴシック" charset="0"/>
        </a:defRPr>
      </a:lvl7pPr>
      <a:lvl8pPr marL="1371600" algn="ctr" rtl="0" eaLnBrk="1" fontAlgn="base" hangingPunct="1">
        <a:spcBef>
          <a:spcPct val="0"/>
        </a:spcBef>
        <a:spcAft>
          <a:spcPct val="0"/>
        </a:spcAft>
        <a:defRPr sz="4400">
          <a:solidFill>
            <a:schemeClr val="tx2"/>
          </a:solidFill>
          <a:latin typeface="Arial" charset="0"/>
          <a:ea typeface="ＭＳ Ｐゴシック" charset="0"/>
        </a:defRPr>
      </a:lvl8pPr>
      <a:lvl9pPr marL="1828800" algn="ctr" rtl="0" eaLnBrk="1" fontAlgn="base" hangingPunct="1">
        <a:spcBef>
          <a:spcPct val="0"/>
        </a:spcBef>
        <a:spcAft>
          <a:spcPct val="0"/>
        </a:spcAft>
        <a:defRPr sz="4400">
          <a:solidFill>
            <a:schemeClr val="tx2"/>
          </a:solidFill>
          <a:latin typeface="Arial" charset="0"/>
          <a:ea typeface="ＭＳ Ｐゴシック"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1" fontAlgn="base" hangingPunct="1">
        <a:spcBef>
          <a:spcPct val="20000"/>
        </a:spcBef>
        <a:spcAft>
          <a:spcPct val="0"/>
        </a:spcAft>
        <a:buChar char="–"/>
        <a:defRPr sz="2800">
          <a:solidFill>
            <a:schemeClr val="tx1"/>
          </a:solidFill>
          <a:latin typeface="+mn-lt"/>
          <a:ea typeface="MS PGothic" pitchFamily="34" charset="-128"/>
        </a:defRPr>
      </a:lvl2pPr>
      <a:lvl3pPr marL="1143000" indent="-228600" algn="l" rtl="0" eaLnBrk="1" fontAlgn="base" hangingPunct="1">
        <a:spcBef>
          <a:spcPct val="20000"/>
        </a:spcBef>
        <a:spcAft>
          <a:spcPct val="0"/>
        </a:spcAft>
        <a:buChar char="•"/>
        <a:defRPr sz="2400">
          <a:solidFill>
            <a:schemeClr val="tx1"/>
          </a:solidFill>
          <a:latin typeface="+mn-lt"/>
          <a:ea typeface="MS PGothic" pitchFamily="34" charset="-128"/>
        </a:defRPr>
      </a:lvl3pPr>
      <a:lvl4pPr marL="1600200" indent="-228600" algn="l" rtl="0" eaLnBrk="1" fontAlgn="base" hangingPunct="1">
        <a:spcBef>
          <a:spcPct val="20000"/>
        </a:spcBef>
        <a:spcAft>
          <a:spcPct val="0"/>
        </a:spcAft>
        <a:buChar char="–"/>
        <a:defRPr sz="2000">
          <a:solidFill>
            <a:schemeClr val="tx1"/>
          </a:solidFill>
          <a:latin typeface="+mn-lt"/>
          <a:ea typeface="MS PGothic" pitchFamily="34" charset="-128"/>
        </a:defRPr>
      </a:lvl4pPr>
      <a:lvl5pPr marL="2057400" indent="-228600" algn="l" rtl="0" eaLnBrk="1" fontAlgn="base" hangingPunct="1">
        <a:spcBef>
          <a:spcPct val="20000"/>
        </a:spcBef>
        <a:spcAft>
          <a:spcPct val="0"/>
        </a:spcAft>
        <a:buChar char="»"/>
        <a:defRPr sz="2000">
          <a:solidFill>
            <a:schemeClr val="tx1"/>
          </a:solidFill>
          <a:latin typeface="+mn-lt"/>
          <a:ea typeface="MS PGothic" pitchFamily="34" charset="-128"/>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000058"/>
        </a:solidFill>
        <a:effectLst/>
      </p:bgPr>
    </p:bg>
    <p:spTree>
      <p:nvGrpSpPr>
        <p:cNvPr id="1" name=""/>
        <p:cNvGrpSpPr/>
        <p:nvPr/>
      </p:nvGrpSpPr>
      <p:grpSpPr>
        <a:xfrm>
          <a:off x="0" y="0"/>
          <a:ext cx="0" cy="0"/>
          <a:chOff x="0" y="0"/>
          <a:chExt cx="0" cy="0"/>
        </a:xfrm>
      </p:grpSpPr>
      <p:sp>
        <p:nvSpPr>
          <p:cNvPr id="43010" name="Rectangle 3"/>
          <p:cNvSpPr>
            <a:spLocks noGrp="1" noChangeArrowheads="1"/>
          </p:cNvSpPr>
          <p:nvPr>
            <p:ph type="body" idx="1"/>
          </p:nvPr>
        </p:nvSpPr>
        <p:spPr bwMode="auto">
          <a:xfrm>
            <a:off x="485775" y="1006475"/>
            <a:ext cx="8058150" cy="50355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3011" name="Rectangle 11"/>
          <p:cNvSpPr>
            <a:spLocks noGrp="1" noChangeArrowheads="1"/>
          </p:cNvSpPr>
          <p:nvPr>
            <p:ph type="title"/>
          </p:nvPr>
        </p:nvSpPr>
        <p:spPr bwMode="auto">
          <a:xfrm>
            <a:off x="495300" y="152400"/>
            <a:ext cx="8048625" cy="457200"/>
          </a:xfrm>
          <a:prstGeom prst="rect">
            <a:avLst/>
          </a:prstGeom>
          <a:noFill/>
          <a:ln w="9525" algn="ctr">
            <a:noFill/>
            <a:miter lim="800000"/>
            <a:headEnd/>
            <a:tailEnd/>
          </a:ln>
        </p:spPr>
        <p:txBody>
          <a:bodyPr vert="horz" wrap="square" lIns="91440" tIns="45720" rIns="91440" bIns="45720" numCol="1" anchor="t" anchorCtr="0" compatLnSpc="1">
            <a:prstTxWarp prst="textNoShape">
              <a:avLst/>
            </a:prstTxWarp>
            <a:spAutoFit/>
          </a:bodyPr>
          <a:lstStyle/>
          <a:p>
            <a:pPr lvl="0"/>
            <a:r>
              <a:rPr lang="en-US" smtClean="0"/>
              <a:t>Click to edit Master title style</a:t>
            </a:r>
          </a:p>
        </p:txBody>
      </p:sp>
      <p:sp>
        <p:nvSpPr>
          <p:cNvPr id="20496" name="Rectangle 16"/>
          <p:cNvSpPr>
            <a:spLocks noChangeArrowheads="1"/>
          </p:cNvSpPr>
          <p:nvPr/>
        </p:nvSpPr>
        <p:spPr bwMode="auto">
          <a:xfrm>
            <a:off x="206375" y="6381750"/>
            <a:ext cx="2133600" cy="331788"/>
          </a:xfrm>
          <a:prstGeom prst="rect">
            <a:avLst/>
          </a:prstGeom>
          <a:noFill/>
          <a:ln w="9525">
            <a:noFill/>
            <a:miter lim="800000"/>
            <a:headEnd/>
            <a:tailEnd/>
          </a:ln>
          <a:effectLst/>
        </p:spPr>
        <p:txBody>
          <a:bodyPr/>
          <a:lstStyle/>
          <a:p>
            <a:pPr eaLnBrk="0" hangingPunct="0">
              <a:defRPr/>
            </a:pPr>
            <a:endParaRPr lang="en-GB" sz="1400">
              <a:solidFill>
                <a:srgbClr val="939905"/>
              </a:solidFill>
              <a:effectLst/>
              <a:latin typeface="Arial"/>
            </a:endParaRPr>
          </a:p>
        </p:txBody>
      </p:sp>
      <p:pic>
        <p:nvPicPr>
          <p:cNvPr id="43013" name="Picture 96" descr="PLATO_LOGO"/>
          <p:cNvPicPr>
            <a:picLocks noChangeAspect="1" noChangeArrowheads="1"/>
          </p:cNvPicPr>
          <p:nvPr/>
        </p:nvPicPr>
        <p:blipFill>
          <a:blip r:embed="rId13" cstate="print"/>
          <a:srcRect/>
          <a:stretch>
            <a:fillRect/>
          </a:stretch>
        </p:blipFill>
        <p:spPr bwMode="auto">
          <a:xfrm>
            <a:off x="7677150" y="6350"/>
            <a:ext cx="1454150" cy="501650"/>
          </a:xfrm>
          <a:prstGeom prst="rect">
            <a:avLst/>
          </a:prstGeom>
          <a:noFill/>
          <a:ln w="9525">
            <a:noFill/>
            <a:miter lim="800000"/>
            <a:headEnd/>
            <a:tailEnd/>
          </a:ln>
        </p:spPr>
      </p:pic>
      <p:sp>
        <p:nvSpPr>
          <p:cNvPr id="20578" name="Text Box 98"/>
          <p:cNvSpPr txBox="1">
            <a:spLocks noChangeArrowheads="1"/>
          </p:cNvSpPr>
          <p:nvPr/>
        </p:nvSpPr>
        <p:spPr bwMode="auto">
          <a:xfrm>
            <a:off x="7199313" y="463550"/>
            <a:ext cx="1944687" cy="461963"/>
          </a:xfrm>
          <a:prstGeom prst="rect">
            <a:avLst/>
          </a:prstGeom>
          <a:noFill/>
          <a:ln w="9525" algn="ctr">
            <a:noFill/>
            <a:miter lim="800000"/>
            <a:headEnd/>
            <a:tailEnd/>
          </a:ln>
          <a:effectLst/>
        </p:spPr>
        <p:txBody>
          <a:bodyPr>
            <a:spAutoFit/>
          </a:bodyPr>
          <a:lstStyle/>
          <a:p>
            <a:pPr algn="ctr">
              <a:spcBef>
                <a:spcPct val="50000"/>
              </a:spcBef>
              <a:defRPr/>
            </a:pPr>
            <a:r>
              <a:rPr lang="en-GB" sz="1200" b="1">
                <a:solidFill>
                  <a:srgbClr val="FFFFFF"/>
                </a:solidFill>
                <a:effectLst/>
                <a:latin typeface="Arial"/>
              </a:rPr>
              <a:t>Study drug </a:t>
            </a:r>
            <a:r>
              <a:rPr lang="en-GB" sz="1200" b="1">
                <a:solidFill>
                  <a:srgbClr val="FFFFFF"/>
                </a:solidFill>
                <a:effectLst/>
                <a:latin typeface="Arial"/>
                <a:cs typeface="Arial" charset="0"/>
              </a:rPr>
              <a:t>≤7 days before CABG</a:t>
            </a:r>
          </a:p>
        </p:txBody>
      </p:sp>
    </p:spTree>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ransition>
    <p:wipe dir="r"/>
  </p:transition>
  <p:txStyles>
    <p:titleStyle>
      <a:lvl1pPr algn="l" rtl="0" eaLnBrk="1" fontAlgn="base" hangingPunct="1">
        <a:spcBef>
          <a:spcPct val="50000"/>
        </a:spcBef>
        <a:spcAft>
          <a:spcPct val="0"/>
        </a:spcAft>
        <a:defRPr sz="2400" b="1">
          <a:solidFill>
            <a:schemeClr val="bg1"/>
          </a:solidFill>
          <a:latin typeface="+mj-lt"/>
          <a:ea typeface="+mj-ea"/>
          <a:cs typeface="+mj-cs"/>
        </a:defRPr>
      </a:lvl1pPr>
      <a:lvl2pPr algn="l" rtl="0" eaLnBrk="1" fontAlgn="base" hangingPunct="1">
        <a:spcBef>
          <a:spcPct val="50000"/>
        </a:spcBef>
        <a:spcAft>
          <a:spcPct val="0"/>
        </a:spcAft>
        <a:defRPr sz="2400" b="1">
          <a:solidFill>
            <a:schemeClr val="bg1"/>
          </a:solidFill>
          <a:latin typeface="Arial" pitchFamily="34" charset="0"/>
        </a:defRPr>
      </a:lvl2pPr>
      <a:lvl3pPr algn="l" rtl="0" eaLnBrk="1" fontAlgn="base" hangingPunct="1">
        <a:spcBef>
          <a:spcPct val="50000"/>
        </a:spcBef>
        <a:spcAft>
          <a:spcPct val="0"/>
        </a:spcAft>
        <a:defRPr sz="2400" b="1">
          <a:solidFill>
            <a:schemeClr val="bg1"/>
          </a:solidFill>
          <a:latin typeface="Arial" pitchFamily="34" charset="0"/>
        </a:defRPr>
      </a:lvl3pPr>
      <a:lvl4pPr algn="l" rtl="0" eaLnBrk="1" fontAlgn="base" hangingPunct="1">
        <a:spcBef>
          <a:spcPct val="50000"/>
        </a:spcBef>
        <a:spcAft>
          <a:spcPct val="0"/>
        </a:spcAft>
        <a:defRPr sz="2400" b="1">
          <a:solidFill>
            <a:schemeClr val="bg1"/>
          </a:solidFill>
          <a:latin typeface="Arial" pitchFamily="34" charset="0"/>
        </a:defRPr>
      </a:lvl4pPr>
      <a:lvl5pPr algn="l" rtl="0" eaLnBrk="1" fontAlgn="base" hangingPunct="1">
        <a:spcBef>
          <a:spcPct val="50000"/>
        </a:spcBef>
        <a:spcAft>
          <a:spcPct val="0"/>
        </a:spcAft>
        <a:defRPr sz="2400" b="1">
          <a:solidFill>
            <a:schemeClr val="bg1"/>
          </a:solidFill>
          <a:latin typeface="Arial" pitchFamily="34" charset="0"/>
        </a:defRPr>
      </a:lvl5pPr>
      <a:lvl6pPr marL="457200" algn="l" rtl="0" eaLnBrk="1" fontAlgn="base" hangingPunct="1">
        <a:spcBef>
          <a:spcPct val="50000"/>
        </a:spcBef>
        <a:spcAft>
          <a:spcPct val="0"/>
        </a:spcAft>
        <a:defRPr sz="2400" b="1">
          <a:solidFill>
            <a:schemeClr val="bg1"/>
          </a:solidFill>
          <a:latin typeface="Arial" pitchFamily="34" charset="0"/>
        </a:defRPr>
      </a:lvl6pPr>
      <a:lvl7pPr marL="914400" algn="l" rtl="0" eaLnBrk="1" fontAlgn="base" hangingPunct="1">
        <a:spcBef>
          <a:spcPct val="50000"/>
        </a:spcBef>
        <a:spcAft>
          <a:spcPct val="0"/>
        </a:spcAft>
        <a:defRPr sz="2400" b="1">
          <a:solidFill>
            <a:schemeClr val="bg1"/>
          </a:solidFill>
          <a:latin typeface="Arial" pitchFamily="34" charset="0"/>
        </a:defRPr>
      </a:lvl7pPr>
      <a:lvl8pPr marL="1371600" algn="l" rtl="0" eaLnBrk="1" fontAlgn="base" hangingPunct="1">
        <a:spcBef>
          <a:spcPct val="50000"/>
        </a:spcBef>
        <a:spcAft>
          <a:spcPct val="0"/>
        </a:spcAft>
        <a:defRPr sz="2400" b="1">
          <a:solidFill>
            <a:schemeClr val="bg1"/>
          </a:solidFill>
          <a:latin typeface="Arial" pitchFamily="34" charset="0"/>
        </a:defRPr>
      </a:lvl8pPr>
      <a:lvl9pPr marL="1828800" algn="l" rtl="0" eaLnBrk="1" fontAlgn="base" hangingPunct="1">
        <a:spcBef>
          <a:spcPct val="50000"/>
        </a:spcBef>
        <a:spcAft>
          <a:spcPct val="0"/>
        </a:spcAft>
        <a:defRPr sz="2400" b="1">
          <a:solidFill>
            <a:schemeClr val="bg1"/>
          </a:solidFill>
          <a:latin typeface="Arial" pitchFamily="34" charset="0"/>
        </a:defRPr>
      </a:lvl9pPr>
    </p:titleStyle>
    <p:bodyStyle>
      <a:lvl1pPr marL="282575" indent="-282575" algn="l" rtl="0" eaLnBrk="1" fontAlgn="base" hangingPunct="1">
        <a:spcBef>
          <a:spcPct val="0"/>
        </a:spcBef>
        <a:spcAft>
          <a:spcPct val="20000"/>
        </a:spcAft>
        <a:buClr>
          <a:srgbClr val="F0AD28"/>
        </a:buClr>
        <a:buSzPct val="110000"/>
        <a:buChar char="•"/>
        <a:defRPr sz="2000">
          <a:solidFill>
            <a:schemeClr val="bg1"/>
          </a:solidFill>
          <a:latin typeface="+mn-lt"/>
          <a:ea typeface="+mn-ea"/>
          <a:cs typeface="+mn-cs"/>
        </a:defRPr>
      </a:lvl1pPr>
      <a:lvl2pPr marL="541338" indent="-257175" algn="l" rtl="0" eaLnBrk="1" fontAlgn="base" hangingPunct="1">
        <a:spcBef>
          <a:spcPct val="0"/>
        </a:spcBef>
        <a:spcAft>
          <a:spcPct val="20000"/>
        </a:spcAft>
        <a:buClr>
          <a:schemeClr val="bg1"/>
        </a:buClr>
        <a:buFont typeface="Times" pitchFamily="18" charset="0"/>
        <a:buChar char="–"/>
        <a:defRPr>
          <a:solidFill>
            <a:schemeClr val="bg1"/>
          </a:solidFill>
          <a:latin typeface="+mn-lt"/>
        </a:defRPr>
      </a:lvl2pPr>
      <a:lvl3pPr marL="809625" indent="-266700" algn="l" rtl="0" eaLnBrk="1" fontAlgn="base" hangingPunct="1">
        <a:spcBef>
          <a:spcPct val="0"/>
        </a:spcBef>
        <a:spcAft>
          <a:spcPct val="20000"/>
        </a:spcAft>
        <a:buClr>
          <a:schemeClr val="bg1"/>
        </a:buClr>
        <a:buFont typeface="Times" pitchFamily="18" charset="0"/>
        <a:buChar char="•"/>
        <a:defRPr sz="1600">
          <a:solidFill>
            <a:schemeClr val="bg1"/>
          </a:solidFill>
          <a:latin typeface="+mn-lt"/>
        </a:defRPr>
      </a:lvl3pPr>
      <a:lvl4pPr marL="1081088" indent="-269875" algn="l" rtl="0" eaLnBrk="1" fontAlgn="base" hangingPunct="1">
        <a:spcBef>
          <a:spcPct val="0"/>
        </a:spcBef>
        <a:spcAft>
          <a:spcPct val="20000"/>
        </a:spcAft>
        <a:buClr>
          <a:schemeClr val="bg1"/>
        </a:buClr>
        <a:buFont typeface="Times" pitchFamily="18" charset="0"/>
        <a:buChar char="•"/>
        <a:defRPr sz="1400">
          <a:solidFill>
            <a:schemeClr val="bg1"/>
          </a:solidFill>
          <a:latin typeface="+mn-lt"/>
        </a:defRPr>
      </a:lvl4pPr>
      <a:lvl5pPr marL="1352550" indent="-269875" algn="l" rtl="0" eaLnBrk="1" fontAlgn="base" hangingPunct="1">
        <a:spcBef>
          <a:spcPct val="0"/>
        </a:spcBef>
        <a:spcAft>
          <a:spcPct val="20000"/>
        </a:spcAft>
        <a:buClr>
          <a:schemeClr val="bg1"/>
        </a:buClr>
        <a:buFont typeface="Times" pitchFamily="18" charset="0"/>
        <a:buChar char="•"/>
        <a:defRPr sz="1200">
          <a:solidFill>
            <a:schemeClr val="bg1"/>
          </a:solidFill>
          <a:latin typeface="+mn-lt"/>
        </a:defRPr>
      </a:lvl5pPr>
      <a:lvl6pPr marL="1809750" indent="-269875" algn="l" rtl="0" eaLnBrk="1" fontAlgn="base" hangingPunct="1">
        <a:spcBef>
          <a:spcPct val="0"/>
        </a:spcBef>
        <a:spcAft>
          <a:spcPct val="20000"/>
        </a:spcAft>
        <a:buClr>
          <a:schemeClr val="bg1"/>
        </a:buClr>
        <a:buFont typeface="Times"/>
        <a:buChar char="•"/>
        <a:defRPr sz="1200">
          <a:solidFill>
            <a:schemeClr val="bg1"/>
          </a:solidFill>
          <a:latin typeface="+mn-lt"/>
        </a:defRPr>
      </a:lvl6pPr>
      <a:lvl7pPr marL="2266950" indent="-269875" algn="l" rtl="0" eaLnBrk="1" fontAlgn="base" hangingPunct="1">
        <a:spcBef>
          <a:spcPct val="0"/>
        </a:spcBef>
        <a:spcAft>
          <a:spcPct val="20000"/>
        </a:spcAft>
        <a:buClr>
          <a:schemeClr val="bg1"/>
        </a:buClr>
        <a:buFont typeface="Times"/>
        <a:buChar char="•"/>
        <a:defRPr sz="1200">
          <a:solidFill>
            <a:schemeClr val="bg1"/>
          </a:solidFill>
          <a:latin typeface="+mn-lt"/>
        </a:defRPr>
      </a:lvl7pPr>
      <a:lvl8pPr marL="2724150" indent="-269875" algn="l" rtl="0" eaLnBrk="1" fontAlgn="base" hangingPunct="1">
        <a:spcBef>
          <a:spcPct val="0"/>
        </a:spcBef>
        <a:spcAft>
          <a:spcPct val="20000"/>
        </a:spcAft>
        <a:buClr>
          <a:schemeClr val="bg1"/>
        </a:buClr>
        <a:buFont typeface="Times"/>
        <a:buChar char="•"/>
        <a:defRPr sz="1200">
          <a:solidFill>
            <a:schemeClr val="bg1"/>
          </a:solidFill>
          <a:latin typeface="+mn-lt"/>
        </a:defRPr>
      </a:lvl8pPr>
      <a:lvl9pPr marL="3181350" indent="-269875" algn="l" rtl="0" eaLnBrk="1" fontAlgn="base" hangingPunct="1">
        <a:spcBef>
          <a:spcPct val="0"/>
        </a:spcBef>
        <a:spcAft>
          <a:spcPct val="20000"/>
        </a:spcAft>
        <a:buClr>
          <a:schemeClr val="bg1"/>
        </a:buClr>
        <a:buFont typeface="Times"/>
        <a:buChar char="•"/>
        <a:defRPr sz="12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a-DK" smtClean="0"/>
              <a:t>Klik for at redigere titeltypografi i masteren</a:t>
            </a:r>
          </a:p>
        </p:txBody>
      </p:sp>
      <p:sp>
        <p:nvSpPr>
          <p:cNvPr id="10752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FFFFFF"/>
                </a:solidFill>
                <a:effectLst/>
                <a:latin typeface="Times New Roman" pitchFamily="18" charset="0"/>
                <a:cs typeface="+mn-cs"/>
              </a:defRPr>
            </a:lvl1pPr>
          </a:lstStyle>
          <a:p>
            <a:pPr>
              <a:defRPr/>
            </a:pPr>
            <a:endParaRPr lang="da-DK"/>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FFFFFF"/>
                </a:solidFill>
                <a:effectLst/>
                <a:latin typeface="Times New Roman" pitchFamily="18" charset="0"/>
                <a:cs typeface="+mn-cs"/>
              </a:defRPr>
            </a:lvl1pPr>
          </a:lstStyle>
          <a:p>
            <a:pPr>
              <a:defRPr/>
            </a:pPr>
            <a:endParaRPr lang="da-DK"/>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FFFFFF"/>
                </a:solidFill>
                <a:effectLst/>
                <a:latin typeface="Times New Roman" pitchFamily="18" charset="0"/>
                <a:cs typeface="+mn-cs"/>
              </a:defRPr>
            </a:lvl1pPr>
          </a:lstStyle>
          <a:p>
            <a:pPr>
              <a:defRPr/>
            </a:pPr>
            <a:fld id="{5A956A1D-6CAE-4D5C-9D46-B62AD811A7A4}" type="slidenum">
              <a:rPr lang="da-DK"/>
              <a:pPr>
                <a:defRPr/>
              </a:pPr>
              <a:t>‹#›</a:t>
            </a:fld>
            <a:endParaRPr lang="da-DK"/>
          </a:p>
        </p:txBody>
      </p:sp>
    </p:spTree>
  </p:cSld>
  <p:clrMap bg1="dk1" tx1="lt1" bg2="dk2" tx2="lt2" accent1="accent1" accent2="accent2" accent3="accent3" accent4="accent4" accent5="accent5" accent6="accent6" hlink="hlink" folHlink="folHlink"/>
  <p:sldLayoutIdLst>
    <p:sldLayoutId id="2147484514" r:id="rId1"/>
    <p:sldLayoutId id="2147484515" r:id="rId2"/>
    <p:sldLayoutId id="2147484516" r:id="rId3"/>
    <p:sldLayoutId id="2147484517" r:id="rId4"/>
    <p:sldLayoutId id="2147484518" r:id="rId5"/>
    <p:sldLayoutId id="2147484519" r:id="rId6"/>
    <p:sldLayoutId id="2147484520" r:id="rId7"/>
    <p:sldLayoutId id="2147484521" r:id="rId8"/>
    <p:sldLayoutId id="2147484522" r:id="rId9"/>
    <p:sldLayoutId id="2147484523" r:id="rId10"/>
    <p:sldLayoutId id="2147484524" r:id="rId11"/>
    <p:sldLayoutId id="2147484525" r:id="rId12"/>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hteck 6"/>
          <p:cNvSpPr/>
          <p:nvPr/>
        </p:nvSpPr>
        <p:spPr>
          <a:xfrm>
            <a:off x="0" y="6237288"/>
            <a:ext cx="9144000" cy="620712"/>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20000"/>
              </a:spcBef>
              <a:buClr>
                <a:srgbClr val="A4D867"/>
              </a:buClr>
              <a:buSzPct val="50000"/>
              <a:buFont typeface="Monotype Sorts" pitchFamily="2" charset="2"/>
              <a:buNone/>
              <a:defRPr/>
            </a:pPr>
            <a:endParaRPr lang="de-DE" sz="3600" b="1">
              <a:solidFill>
                <a:prstClr val="white"/>
              </a:solidFill>
              <a:effectLst/>
            </a:endParaRPr>
          </a:p>
        </p:txBody>
      </p:sp>
      <p:sp>
        <p:nvSpPr>
          <p:cNvPr id="108547" name="Titelplatzhalter 1"/>
          <p:cNvSpPr>
            <a:spLocks noGrp="1"/>
          </p:cNvSpPr>
          <p:nvPr>
            <p:ph type="title"/>
          </p:nvPr>
        </p:nvSpPr>
        <p:spPr bwMode="auto">
          <a:xfrm>
            <a:off x="457200" y="274638"/>
            <a:ext cx="8229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altLang="en-US" smtClean="0"/>
              <a:t>Titelmasterformat durch Klicken </a:t>
            </a:r>
            <a:br>
              <a:rPr lang="de-DE" altLang="en-US" smtClean="0"/>
            </a:br>
            <a:r>
              <a:rPr lang="de-DE" altLang="en-US" smtClean="0"/>
              <a:t>bearbeiten</a:t>
            </a:r>
          </a:p>
        </p:txBody>
      </p:sp>
      <p:sp>
        <p:nvSpPr>
          <p:cNvPr id="108548" name="Textplatzhalter 2"/>
          <p:cNvSpPr>
            <a:spLocks noGrp="1"/>
          </p:cNvSpPr>
          <p:nvPr>
            <p:ph type="body" idx="1"/>
          </p:nvPr>
        </p:nvSpPr>
        <p:spPr bwMode="auto">
          <a:xfrm>
            <a:off x="457200" y="1412875"/>
            <a:ext cx="8229600" cy="43211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altLang="en-US" smtClean="0"/>
              <a:t>Textmasterformat bearbeiten</a:t>
            </a:r>
          </a:p>
          <a:p>
            <a:pPr lvl="1"/>
            <a:r>
              <a:rPr lang="de-DE" altLang="en-US" smtClean="0"/>
              <a:t>Zweite Ebene</a:t>
            </a:r>
          </a:p>
          <a:p>
            <a:pPr lvl="2"/>
            <a:r>
              <a:rPr lang="de-DE" altLang="en-US" smtClean="0"/>
              <a:t>Dritte Ebene</a:t>
            </a:r>
          </a:p>
          <a:p>
            <a:pPr lvl="3"/>
            <a:r>
              <a:rPr lang="de-DE" altLang="en-US" smtClean="0"/>
              <a:t>Vierte Ebene</a:t>
            </a:r>
          </a:p>
          <a:p>
            <a:pPr lvl="4"/>
            <a:r>
              <a:rPr lang="de-DE" altLang="en-US" smtClean="0"/>
              <a:t>Fünfte Ebene</a:t>
            </a:r>
          </a:p>
        </p:txBody>
      </p:sp>
      <p:sp>
        <p:nvSpPr>
          <p:cNvPr id="5" name="Fußzeilenplatzhalter 4"/>
          <p:cNvSpPr>
            <a:spLocks noGrp="1"/>
          </p:cNvSpPr>
          <p:nvPr>
            <p:ph type="ftr" sz="quarter" idx="3"/>
          </p:nvPr>
        </p:nvSpPr>
        <p:spPr>
          <a:xfrm>
            <a:off x="463550" y="5734050"/>
            <a:ext cx="8223250" cy="436563"/>
          </a:xfrm>
          <a:prstGeom prst="rect">
            <a:avLst/>
          </a:prstGeom>
        </p:spPr>
        <p:txBody>
          <a:bodyPr vert="horz" lIns="91440" tIns="45720" rIns="91440" bIns="45720" rtlCol="0" anchor="b"/>
          <a:lstStyle>
            <a:lvl1pPr algn="r" eaLnBrk="0" hangingPunct="0">
              <a:spcBef>
                <a:spcPct val="20000"/>
              </a:spcBef>
              <a:buClr>
                <a:srgbClr val="A4D867"/>
              </a:buClr>
              <a:buSzPct val="50000"/>
              <a:buFont typeface="Monotype Sorts" pitchFamily="2" charset="2"/>
              <a:buNone/>
              <a:defRPr sz="1200" b="1">
                <a:solidFill>
                  <a:prstClr val="black">
                    <a:lumMod val="65000"/>
                    <a:lumOff val="35000"/>
                  </a:prstClr>
                </a:solidFill>
                <a:effectLst/>
                <a:latin typeface="Times New Roman" pitchFamily="18" charset="0"/>
              </a:defRPr>
            </a:lvl1pPr>
          </a:lstStyle>
          <a:p>
            <a:pPr>
              <a:defRPr/>
            </a:pPr>
            <a:r>
              <a:rPr lang="de-DE"/>
              <a:t>STREAM</a:t>
            </a:r>
          </a:p>
        </p:txBody>
      </p:sp>
      <p:sp>
        <p:nvSpPr>
          <p:cNvPr id="6" name="Foliennummernplatzhalter 5"/>
          <p:cNvSpPr>
            <a:spLocks noGrp="1"/>
          </p:cNvSpPr>
          <p:nvPr>
            <p:ph type="sldNum" sz="quarter" idx="4"/>
          </p:nvPr>
        </p:nvSpPr>
        <p:spPr>
          <a:xfrm>
            <a:off x="6553200" y="6391275"/>
            <a:ext cx="2133600" cy="365125"/>
          </a:xfrm>
          <a:prstGeom prst="rect">
            <a:avLst/>
          </a:prstGeom>
        </p:spPr>
        <p:txBody>
          <a:bodyPr vert="horz" lIns="91440" tIns="45720" rIns="91440" bIns="45720" rtlCol="0" anchor="ctr"/>
          <a:lstStyle>
            <a:lvl1pPr algn="r" eaLnBrk="0" hangingPunct="0">
              <a:spcBef>
                <a:spcPct val="20000"/>
              </a:spcBef>
              <a:buClr>
                <a:srgbClr val="A4D867"/>
              </a:buClr>
              <a:buSzPct val="50000"/>
              <a:buFont typeface="Monotype Sorts" pitchFamily="2" charset="2"/>
              <a:buNone/>
              <a:defRPr sz="1200" b="1">
                <a:solidFill>
                  <a:prstClr val="white"/>
                </a:solidFill>
                <a:effectLst/>
                <a:latin typeface="Times New Roman" pitchFamily="18" charset="0"/>
              </a:defRPr>
            </a:lvl1pPr>
          </a:lstStyle>
          <a:p>
            <a:pPr>
              <a:defRPr/>
            </a:pPr>
            <a:fld id="{DF38342C-D4FF-4CA7-A076-289BF8D12FD7}" type="slidenum">
              <a:rPr lang="de-DE"/>
              <a:pPr>
                <a:defRPr/>
              </a:pPr>
              <a:t>‹#›</a:t>
            </a:fld>
            <a:endParaRPr lang="de-DE" dirty="0"/>
          </a:p>
        </p:txBody>
      </p:sp>
      <p:sp>
        <p:nvSpPr>
          <p:cNvPr id="8" name="Rechteck 7"/>
          <p:cNvSpPr/>
          <p:nvPr/>
        </p:nvSpPr>
        <p:spPr>
          <a:xfrm>
            <a:off x="0" y="0"/>
            <a:ext cx="9144000" cy="2159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20000"/>
              </a:spcBef>
              <a:buClr>
                <a:srgbClr val="A4D867"/>
              </a:buClr>
              <a:buSzPct val="50000"/>
              <a:buFont typeface="Monotype Sorts" pitchFamily="2" charset="2"/>
              <a:buNone/>
              <a:defRPr/>
            </a:pPr>
            <a:endParaRPr lang="de-DE" sz="3600" b="1">
              <a:solidFill>
                <a:prstClr val="white"/>
              </a:solidFill>
              <a:effectLst/>
            </a:endParaRPr>
          </a:p>
        </p:txBody>
      </p:sp>
      <p:sp>
        <p:nvSpPr>
          <p:cNvPr id="9" name="Rechteck 6"/>
          <p:cNvSpPr/>
          <p:nvPr/>
        </p:nvSpPr>
        <p:spPr>
          <a:xfrm>
            <a:off x="0" y="6237288"/>
            <a:ext cx="9144000" cy="620712"/>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20000"/>
              </a:spcBef>
              <a:buClr>
                <a:srgbClr val="A4D867"/>
              </a:buClr>
              <a:buSzPct val="50000"/>
              <a:buFont typeface="Monotype Sorts" pitchFamily="2" charset="2"/>
              <a:buNone/>
              <a:defRPr/>
            </a:pPr>
            <a:endParaRPr lang="de-DE" sz="3600" b="1">
              <a:solidFill>
                <a:prstClr val="white"/>
              </a:solidFill>
              <a:effectLst/>
            </a:endParaRPr>
          </a:p>
        </p:txBody>
      </p:sp>
      <p:sp>
        <p:nvSpPr>
          <p:cNvPr id="10" name="Rechteck 7"/>
          <p:cNvSpPr/>
          <p:nvPr/>
        </p:nvSpPr>
        <p:spPr>
          <a:xfrm>
            <a:off x="0" y="0"/>
            <a:ext cx="9144000" cy="2159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20000"/>
              </a:spcBef>
              <a:buClr>
                <a:srgbClr val="A4D867"/>
              </a:buClr>
              <a:buSzPct val="50000"/>
              <a:buFont typeface="Monotype Sorts" pitchFamily="2" charset="2"/>
              <a:buNone/>
              <a:defRPr/>
            </a:pPr>
            <a:endParaRPr lang="de-DE" sz="3600" b="1">
              <a:solidFill>
                <a:prstClr val="white"/>
              </a:solidFill>
              <a:effectLst/>
            </a:endParaRPr>
          </a:p>
        </p:txBody>
      </p:sp>
      <p:pic>
        <p:nvPicPr>
          <p:cNvPr id="108554" name="Picture 7" descr="STREAM_colorRGB_small transparent.png"/>
          <p:cNvPicPr>
            <a:picLocks noChangeAspect="1"/>
          </p:cNvPicPr>
          <p:nvPr/>
        </p:nvPicPr>
        <p:blipFill>
          <a:blip r:embed="rId29" cstate="print"/>
          <a:srcRect/>
          <a:stretch>
            <a:fillRect/>
          </a:stretch>
        </p:blipFill>
        <p:spPr bwMode="auto">
          <a:xfrm>
            <a:off x="7956550" y="285750"/>
            <a:ext cx="1187450" cy="782638"/>
          </a:xfrm>
          <a:prstGeom prst="rect">
            <a:avLst/>
          </a:prstGeom>
          <a:noFill/>
          <a:ln w="9525">
            <a:noFill/>
            <a:miter lim="800000"/>
            <a:headEnd/>
            <a:tailEnd/>
          </a:ln>
        </p:spPr>
      </p:pic>
      <p:sp>
        <p:nvSpPr>
          <p:cNvPr id="11" name="Foliennummernplatzhalter 5"/>
          <p:cNvSpPr txBox="1">
            <a:spLocks/>
          </p:cNvSpPr>
          <p:nvPr/>
        </p:nvSpPr>
        <p:spPr>
          <a:xfrm>
            <a:off x="6983413" y="6376988"/>
            <a:ext cx="2133600" cy="365125"/>
          </a:xfrm>
          <a:prstGeom prst="rect">
            <a:avLst/>
          </a:prstGeom>
        </p:spPr>
        <p:txBody>
          <a:bodyPr/>
          <a:lstStyle>
            <a:lvl1pPr>
              <a:defRPr sz="1400">
                <a:latin typeface="+mj-lt"/>
              </a:defRPr>
            </a:lvl1pPr>
          </a:lstStyle>
          <a:p>
            <a:pPr algn="ctr" eaLnBrk="0" hangingPunct="0">
              <a:spcBef>
                <a:spcPct val="20000"/>
              </a:spcBef>
              <a:buClr>
                <a:srgbClr val="A4D867"/>
              </a:buClr>
              <a:buSzPct val="50000"/>
              <a:buFont typeface="Monotype Sorts" pitchFamily="2" charset="2"/>
              <a:buNone/>
              <a:defRPr/>
            </a:pPr>
            <a:r>
              <a:rPr lang="de-DE" sz="1200" b="1" dirty="0" smtClean="0">
                <a:solidFill>
                  <a:prstClr val="white"/>
                </a:solidFill>
                <a:effectLst/>
              </a:rPr>
              <a:t>F. Van de Werf, ACC 2013</a:t>
            </a:r>
          </a:p>
        </p:txBody>
      </p:sp>
    </p:spTree>
  </p:cSld>
  <p:clrMap bg1="lt1" tx1="dk1" bg2="lt2" tx2="dk2" accent1="accent1" accent2="accent2" accent3="accent3" accent4="accent4" accent5="accent5" accent6="accent6" hlink="hlink" folHlink="folHlink"/>
  <p:sldLayoutIdLst>
    <p:sldLayoutId id="2147484527" r:id="rId1"/>
    <p:sldLayoutId id="2147484528" r:id="rId2"/>
    <p:sldLayoutId id="2147484529" r:id="rId3"/>
    <p:sldLayoutId id="2147484530" r:id="rId4"/>
    <p:sldLayoutId id="2147484531" r:id="rId5"/>
    <p:sldLayoutId id="2147484532" r:id="rId6"/>
    <p:sldLayoutId id="2147484533" r:id="rId7"/>
    <p:sldLayoutId id="2147484534" r:id="rId8"/>
    <p:sldLayoutId id="2147484535" r:id="rId9"/>
    <p:sldLayoutId id="2147484536" r:id="rId10"/>
    <p:sldLayoutId id="2147484537" r:id="rId11"/>
    <p:sldLayoutId id="2147484538" r:id="rId12"/>
    <p:sldLayoutId id="2147484539" r:id="rId13"/>
    <p:sldLayoutId id="2147484540" r:id="rId14"/>
    <p:sldLayoutId id="2147484541" r:id="rId15"/>
    <p:sldLayoutId id="2147484542" r:id="rId16"/>
    <p:sldLayoutId id="2147484543" r:id="rId17"/>
    <p:sldLayoutId id="2147484544" r:id="rId18"/>
    <p:sldLayoutId id="2147484545" r:id="rId19"/>
    <p:sldLayoutId id="2147484546" r:id="rId20"/>
    <p:sldLayoutId id="2147484547" r:id="rId21"/>
    <p:sldLayoutId id="2147484548" r:id="rId22"/>
    <p:sldLayoutId id="2147484549" r:id="rId23"/>
    <p:sldLayoutId id="2147484550" r:id="rId24"/>
    <p:sldLayoutId id="2147484551" r:id="rId25"/>
    <p:sldLayoutId id="2147484552" r:id="rId26"/>
    <p:sldLayoutId id="2147484553" r:id="rId27"/>
  </p:sldLayoutIdLst>
  <p:timing>
    <p:tnLst>
      <p:par>
        <p:cTn id="1" dur="indefinite" restart="never" nodeType="tmRoot"/>
      </p:par>
    </p:tnLst>
  </p:timing>
  <p:hf sldNum="0" hdr="0" ftr="0" dt="0"/>
  <p:txStyles>
    <p:titleStyle>
      <a:lvl1pPr algn="l" rtl="0" eaLnBrk="1" fontAlgn="base" hangingPunct="1">
        <a:spcBef>
          <a:spcPct val="0"/>
        </a:spcBef>
        <a:spcAft>
          <a:spcPct val="0"/>
        </a:spcAft>
        <a:defRPr sz="3200" b="1" kern="1200">
          <a:solidFill>
            <a:schemeClr val="accent1"/>
          </a:solidFill>
          <a:latin typeface="+mj-lt"/>
          <a:ea typeface="+mj-ea"/>
          <a:cs typeface="+mj-cs"/>
        </a:defRPr>
      </a:lvl1pPr>
      <a:lvl2pPr algn="l" rtl="0" eaLnBrk="1" fontAlgn="base" hangingPunct="1">
        <a:spcBef>
          <a:spcPct val="0"/>
        </a:spcBef>
        <a:spcAft>
          <a:spcPct val="0"/>
        </a:spcAft>
        <a:defRPr sz="3200" b="1">
          <a:solidFill>
            <a:schemeClr val="accent1"/>
          </a:solidFill>
          <a:latin typeface="Arial Narrow" pitchFamily="34" charset="0"/>
        </a:defRPr>
      </a:lvl2pPr>
      <a:lvl3pPr algn="l" rtl="0" eaLnBrk="1" fontAlgn="base" hangingPunct="1">
        <a:spcBef>
          <a:spcPct val="0"/>
        </a:spcBef>
        <a:spcAft>
          <a:spcPct val="0"/>
        </a:spcAft>
        <a:defRPr sz="3200" b="1">
          <a:solidFill>
            <a:schemeClr val="accent1"/>
          </a:solidFill>
          <a:latin typeface="Arial Narrow" pitchFamily="34" charset="0"/>
        </a:defRPr>
      </a:lvl3pPr>
      <a:lvl4pPr algn="l" rtl="0" eaLnBrk="1" fontAlgn="base" hangingPunct="1">
        <a:spcBef>
          <a:spcPct val="0"/>
        </a:spcBef>
        <a:spcAft>
          <a:spcPct val="0"/>
        </a:spcAft>
        <a:defRPr sz="3200" b="1">
          <a:solidFill>
            <a:schemeClr val="accent1"/>
          </a:solidFill>
          <a:latin typeface="Arial Narrow" pitchFamily="34" charset="0"/>
        </a:defRPr>
      </a:lvl4pPr>
      <a:lvl5pPr algn="l" rtl="0" eaLnBrk="1" fontAlgn="base" hangingPunct="1">
        <a:spcBef>
          <a:spcPct val="0"/>
        </a:spcBef>
        <a:spcAft>
          <a:spcPct val="0"/>
        </a:spcAft>
        <a:defRPr sz="3200" b="1">
          <a:solidFill>
            <a:schemeClr val="accent1"/>
          </a:solidFill>
          <a:latin typeface="Arial Narrow" pitchFamily="34" charset="0"/>
        </a:defRPr>
      </a:lvl5pPr>
      <a:lvl6pPr marL="457200" algn="l" rtl="0" eaLnBrk="1" fontAlgn="base" hangingPunct="1">
        <a:spcBef>
          <a:spcPct val="0"/>
        </a:spcBef>
        <a:spcAft>
          <a:spcPct val="0"/>
        </a:spcAft>
        <a:defRPr sz="3200" b="1">
          <a:solidFill>
            <a:schemeClr val="accent1"/>
          </a:solidFill>
          <a:latin typeface="Arial Narrow" pitchFamily="34" charset="0"/>
        </a:defRPr>
      </a:lvl6pPr>
      <a:lvl7pPr marL="914400" algn="l" rtl="0" eaLnBrk="1" fontAlgn="base" hangingPunct="1">
        <a:spcBef>
          <a:spcPct val="0"/>
        </a:spcBef>
        <a:spcAft>
          <a:spcPct val="0"/>
        </a:spcAft>
        <a:defRPr sz="3200" b="1">
          <a:solidFill>
            <a:schemeClr val="accent1"/>
          </a:solidFill>
          <a:latin typeface="Arial Narrow" pitchFamily="34" charset="0"/>
        </a:defRPr>
      </a:lvl7pPr>
      <a:lvl8pPr marL="1371600" algn="l" rtl="0" eaLnBrk="1" fontAlgn="base" hangingPunct="1">
        <a:spcBef>
          <a:spcPct val="0"/>
        </a:spcBef>
        <a:spcAft>
          <a:spcPct val="0"/>
        </a:spcAft>
        <a:defRPr sz="3200" b="1">
          <a:solidFill>
            <a:schemeClr val="accent1"/>
          </a:solidFill>
          <a:latin typeface="Arial Narrow" pitchFamily="34" charset="0"/>
        </a:defRPr>
      </a:lvl8pPr>
      <a:lvl9pPr marL="1828800" algn="l" rtl="0" eaLnBrk="1" fontAlgn="base" hangingPunct="1">
        <a:spcBef>
          <a:spcPct val="0"/>
        </a:spcBef>
        <a:spcAft>
          <a:spcPct val="0"/>
        </a:spcAft>
        <a:defRPr sz="3200" b="1">
          <a:solidFill>
            <a:schemeClr val="accent1"/>
          </a:solidFill>
          <a:latin typeface="Arial Narrow" pitchFamily="34" charset="0"/>
        </a:defRPr>
      </a:lvl9pPr>
    </p:titleStyle>
    <p:bodyStyle>
      <a:lvl1pPr marL="342900" indent="-342900" algn="l" rtl="0" eaLnBrk="1" fontAlgn="base" hangingPunct="1">
        <a:spcBef>
          <a:spcPct val="20000"/>
        </a:spcBef>
        <a:spcAft>
          <a:spcPct val="0"/>
        </a:spcAft>
        <a:buClr>
          <a:schemeClr val="accent1"/>
        </a:buClr>
        <a:buFont typeface="Arial" pitchFamily="34" charset="0"/>
        <a:buChar char="•"/>
        <a:defRPr sz="2800" kern="12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20000"/>
        </a:spcBef>
        <a:spcAft>
          <a:spcPct val="0"/>
        </a:spcAft>
        <a:buClr>
          <a:schemeClr val="accent1"/>
        </a:buClr>
        <a:buFont typeface="Arial" pitchFamily="34" charset="0"/>
        <a:buChar char="•"/>
        <a:defRPr sz="2000" kern="1200">
          <a:solidFill>
            <a:schemeClr val="tx1"/>
          </a:solidFill>
          <a:latin typeface="+mn-lt"/>
          <a:ea typeface="+mn-ea"/>
          <a:cs typeface="+mn-cs"/>
        </a:defRPr>
      </a:lvl3pPr>
      <a:lvl4pPr marL="1600200" indent="-228600" algn="l" rtl="0" eaLnBrk="1" fontAlgn="base" hangingPunct="1">
        <a:spcBef>
          <a:spcPct val="20000"/>
        </a:spcBef>
        <a:spcAft>
          <a:spcPct val="0"/>
        </a:spcAft>
        <a:buClr>
          <a:schemeClr val="accent1"/>
        </a:buClr>
        <a:buFont typeface="Arial"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lr>
          <a:schemeClr val="accent1"/>
        </a:buClr>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957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10957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effectLst/>
                <a:latin typeface="Calibri"/>
              </a:defRPr>
            </a:lvl1pPr>
          </a:lstStyle>
          <a:p>
            <a:pPr>
              <a:defRPr/>
            </a:pPr>
            <a:fld id="{0B06E67B-97D0-4955-8776-54AE2E10FE2A}" type="datetimeFigureOut">
              <a:rPr lang="en-GB"/>
              <a:pPr>
                <a:defRPr/>
              </a:pPr>
              <a:t>10/12/2016</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effectLst/>
                <a:latin typeface="Calibri"/>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effectLst/>
                <a:latin typeface="Calibri"/>
              </a:defRPr>
            </a:lvl1pPr>
          </a:lstStyle>
          <a:p>
            <a:pPr>
              <a:defRPr/>
            </a:pPr>
            <a:fld id="{3DA89EC7-0E21-4DD7-A567-EAB92A42BD13}"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4555" r:id="rId1"/>
    <p:sldLayoutId id="2147484556" r:id="rId2"/>
    <p:sldLayoutId id="2147484557" r:id="rId3"/>
    <p:sldLayoutId id="2147484558" r:id="rId4"/>
    <p:sldLayoutId id="2147484559" r:id="rId5"/>
    <p:sldLayoutId id="2147484560" r:id="rId6"/>
    <p:sldLayoutId id="2147484561" r:id="rId7"/>
    <p:sldLayoutId id="2147484562" r:id="rId8"/>
    <p:sldLayoutId id="2147484563" r:id="rId9"/>
    <p:sldLayoutId id="2147484564" r:id="rId10"/>
    <p:sldLayoutId id="2147484565" r:id="rId11"/>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reserve="1">
  <p:cSld>
    <p:bg>
      <p:bgPr>
        <a:solidFill>
          <a:srgbClr val="000066"/>
        </a:solidFill>
        <a:effectLst/>
      </p:bgPr>
    </p:bg>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36" tIns="45718" rIns="91436" bIns="45718" numCol="1" anchor="ctr" anchorCtr="0" compatLnSpc="1">
            <a:prstTxWarp prst="textNoShape">
              <a:avLst/>
            </a:prstTxWarp>
          </a:bodyPr>
          <a:lstStyle/>
          <a:p>
            <a:pPr lvl="0"/>
            <a:r>
              <a:rPr lang="en-US" smtClean="0"/>
              <a:t>Click to edit Master title style</a:t>
            </a:r>
            <a:endParaRPr lang="en-GB" smtClean="0"/>
          </a:p>
        </p:txBody>
      </p:sp>
      <p:sp>
        <p:nvSpPr>
          <p:cNvPr id="11059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defRPr sz="1400">
                <a:solidFill>
                  <a:srgbClr val="000000"/>
                </a:solidFill>
                <a:effectLst/>
                <a:latin typeface="Arial" charset="0"/>
                <a:cs typeface="Arial" charset="0"/>
              </a:defRPr>
            </a:lvl1pPr>
          </a:lstStyle>
          <a:p>
            <a:pPr>
              <a:defRPr/>
            </a:pPr>
            <a:endParaRPr lang="en-GB"/>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ctr">
              <a:defRPr sz="1400">
                <a:solidFill>
                  <a:srgbClr val="000000"/>
                </a:solidFill>
                <a:effectLst/>
                <a:latin typeface="Arial" charset="0"/>
                <a:cs typeface="Arial"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r">
              <a:defRPr sz="1400">
                <a:solidFill>
                  <a:srgbClr val="000000"/>
                </a:solidFill>
                <a:effectLst/>
                <a:latin typeface="Arial" charset="0"/>
                <a:cs typeface="Arial" charset="0"/>
              </a:defRPr>
            </a:lvl1pPr>
          </a:lstStyle>
          <a:p>
            <a:pPr>
              <a:defRPr/>
            </a:pPr>
            <a:fld id="{7461BC9C-57ED-4DBE-82F1-AB9DC0EE43AA}"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4567" r:id="rId1"/>
    <p:sldLayoutId id="2147484568" r:id="rId2"/>
    <p:sldLayoutId id="2147484569" r:id="rId3"/>
    <p:sldLayoutId id="2147484570" r:id="rId4"/>
    <p:sldLayoutId id="2147484571" r:id="rId5"/>
    <p:sldLayoutId id="2147484572" r:id="rId6"/>
    <p:sldLayoutId id="2147484573" r:id="rId7"/>
    <p:sldLayoutId id="2147484574" r:id="rId8"/>
    <p:sldLayoutId id="2147484575" r:id="rId9"/>
    <p:sldLayoutId id="2147484576" r:id="rId10"/>
    <p:sldLayoutId id="2147484577" r:id="rId11"/>
    <p:sldLayoutId id="2147484578" r:id="rId12"/>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cs typeface="Arial" charset="0"/>
        </a:defRPr>
      </a:lvl2pPr>
      <a:lvl3pPr algn="ctr" rtl="0" eaLnBrk="1" fontAlgn="base" hangingPunct="1">
        <a:spcBef>
          <a:spcPct val="0"/>
        </a:spcBef>
        <a:spcAft>
          <a:spcPct val="0"/>
        </a:spcAft>
        <a:defRPr sz="4400">
          <a:solidFill>
            <a:schemeClr val="tx2"/>
          </a:solidFill>
          <a:latin typeface="Arial" charset="0"/>
          <a:cs typeface="Arial" charset="0"/>
        </a:defRPr>
      </a:lvl3pPr>
      <a:lvl4pPr algn="ctr" rtl="0" eaLnBrk="1" fontAlgn="base" hangingPunct="1">
        <a:spcBef>
          <a:spcPct val="0"/>
        </a:spcBef>
        <a:spcAft>
          <a:spcPct val="0"/>
        </a:spcAft>
        <a:defRPr sz="4400">
          <a:solidFill>
            <a:schemeClr val="tx2"/>
          </a:solidFill>
          <a:latin typeface="Arial" charset="0"/>
          <a:cs typeface="Arial" charset="0"/>
        </a:defRPr>
      </a:lvl4pPr>
      <a:lvl5pPr algn="ctr" rtl="0" eaLnBrk="1" fontAlgn="base" hangingPunct="1">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reserve="1">
  <p:cSld>
    <p:bg>
      <p:bgPr>
        <a:solidFill>
          <a:srgbClr val="DDDDDD"/>
        </a:solidFill>
        <a:effectLst/>
      </p:bgPr>
    </p:bg>
    <p:spTree>
      <p:nvGrpSpPr>
        <p:cNvPr id="1" name=""/>
        <p:cNvGrpSpPr/>
        <p:nvPr/>
      </p:nvGrpSpPr>
      <p:grpSpPr>
        <a:xfrm>
          <a:off x="0" y="0"/>
          <a:ext cx="0" cy="0"/>
          <a:chOff x="0" y="0"/>
          <a:chExt cx="0" cy="0"/>
        </a:xfrm>
      </p:grpSpPr>
      <p:pic>
        <p:nvPicPr>
          <p:cNvPr id="111618" name="Picture 7" descr="HMO8ZMX"/>
          <p:cNvPicPr>
            <a:picLocks noChangeAspect="1" noChangeArrowheads="1"/>
          </p:cNvPicPr>
          <p:nvPr/>
        </p:nvPicPr>
        <p:blipFill>
          <a:blip r:embed="rId13" cstate="print"/>
          <a:srcRect/>
          <a:stretch>
            <a:fillRect/>
          </a:stretch>
        </p:blipFill>
        <p:spPr bwMode="auto">
          <a:xfrm>
            <a:off x="0" y="0"/>
            <a:ext cx="9144000" cy="6858000"/>
          </a:xfrm>
          <a:prstGeom prst="rect">
            <a:avLst/>
          </a:prstGeom>
          <a:noFill/>
          <a:ln w="9525">
            <a:noFill/>
            <a:miter lim="800000"/>
            <a:headEnd/>
            <a:tailEnd/>
          </a:ln>
        </p:spPr>
      </p:pic>
      <p:sp>
        <p:nvSpPr>
          <p:cNvPr id="2" name="Rectangle 2"/>
          <p:cNvSpPr>
            <a:spLocks noGrp="1" noChangeArrowheads="1"/>
          </p:cNvSpPr>
          <p:nvPr>
            <p:ph type="title"/>
          </p:nvPr>
        </p:nvSpPr>
        <p:spPr bwMode="auto">
          <a:xfrm>
            <a:off x="153988" y="155575"/>
            <a:ext cx="8836025" cy="755650"/>
          </a:xfrm>
          <a:prstGeom prst="rect">
            <a:avLst/>
          </a:prstGeom>
          <a:noFill/>
          <a:ln w="9525">
            <a:noFill/>
            <a:miter lim="800000"/>
            <a:headEnd/>
            <a:tailEnd/>
          </a:ln>
          <a:effectLst/>
        </p:spPr>
        <p:txBody>
          <a:bodyPr vert="horz" wrap="square" lIns="45720" tIns="45720" rIns="45720" bIns="45720" numCol="1" anchor="t"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363663"/>
            <a:ext cx="8007350" cy="45815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11621" name="Picture 8" descr="HORIZONlogo_small1"/>
          <p:cNvPicPr>
            <a:picLocks noChangeAspect="1" noChangeArrowheads="1"/>
          </p:cNvPicPr>
          <p:nvPr/>
        </p:nvPicPr>
        <p:blipFill>
          <a:blip r:embed="rId14" cstate="print"/>
          <a:srcRect l="40800" t="92267" r="36000" b="890"/>
          <a:stretch>
            <a:fillRect/>
          </a:stretch>
        </p:blipFill>
        <p:spPr bwMode="auto">
          <a:xfrm>
            <a:off x="7016750" y="6286500"/>
            <a:ext cx="1993900" cy="441325"/>
          </a:xfrm>
          <a:prstGeom prst="rect">
            <a:avLst/>
          </a:prstGeom>
          <a:noFill/>
          <a:ln w="9525">
            <a:noFill/>
            <a:miter lim="800000"/>
            <a:headEnd/>
            <a:tailEnd/>
          </a:ln>
        </p:spPr>
      </p:pic>
    </p:spTree>
  </p:cSld>
  <p:clrMap bg1="dk2" tx1="lt1" bg2="dk1" tx2="lt2" accent1="accent1" accent2="accent2" accent3="accent3" accent4="accent4" accent5="accent5" accent6="accent6" hlink="hlink" folHlink="folHlink"/>
  <p:sldLayoutIdLst>
    <p:sldLayoutId id="2147484580" r:id="rId1"/>
    <p:sldLayoutId id="2147484581" r:id="rId2"/>
    <p:sldLayoutId id="2147484582" r:id="rId3"/>
    <p:sldLayoutId id="2147484583" r:id="rId4"/>
    <p:sldLayoutId id="2147484584" r:id="rId5"/>
    <p:sldLayoutId id="2147484585" r:id="rId6"/>
    <p:sldLayoutId id="2147484586" r:id="rId7"/>
    <p:sldLayoutId id="2147484587" r:id="rId8"/>
    <p:sldLayoutId id="2147484588" r:id="rId9"/>
    <p:sldLayoutId id="2147484589" r:id="rId10"/>
    <p:sldLayoutId id="2147484590" r:id="rId11"/>
  </p:sldLayoutIdLst>
  <p:transition>
    <p:wipe dir="r"/>
  </p:transition>
  <p:timing>
    <p:tnLst>
      <p:par>
        <p:cTn id="1" dur="indefinite" restart="never" nodeType="tmRoot"/>
      </p:par>
    </p:tnLst>
  </p:timing>
  <p:txStyles>
    <p:titleStyle>
      <a:lvl1pPr algn="ctr" rtl="0" eaLnBrk="1" fontAlgn="base" hangingPunct="1">
        <a:spcBef>
          <a:spcPct val="0"/>
        </a:spcBef>
        <a:spcAft>
          <a:spcPct val="0"/>
        </a:spcAft>
        <a:defRPr sz="4000" b="1">
          <a:solidFill>
            <a:schemeClr val="tx1"/>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4000" b="1">
          <a:solidFill>
            <a:schemeClr val="tx1"/>
          </a:solidFill>
          <a:effectLst>
            <a:outerShdw blurRad="38100" dist="38100" dir="2700000" algn="tl">
              <a:srgbClr val="000000"/>
            </a:outerShdw>
          </a:effectLst>
          <a:latin typeface="Arial" pitchFamily="34" charset="0"/>
        </a:defRPr>
      </a:lvl2pPr>
      <a:lvl3pPr algn="ctr" rtl="0" eaLnBrk="1" fontAlgn="base" hangingPunct="1">
        <a:spcBef>
          <a:spcPct val="0"/>
        </a:spcBef>
        <a:spcAft>
          <a:spcPct val="0"/>
        </a:spcAft>
        <a:defRPr sz="4000" b="1">
          <a:solidFill>
            <a:schemeClr val="tx1"/>
          </a:solidFill>
          <a:effectLst>
            <a:outerShdw blurRad="38100" dist="38100" dir="2700000" algn="tl">
              <a:srgbClr val="000000"/>
            </a:outerShdw>
          </a:effectLst>
          <a:latin typeface="Arial" pitchFamily="34" charset="0"/>
        </a:defRPr>
      </a:lvl3pPr>
      <a:lvl4pPr algn="ctr" rtl="0" eaLnBrk="1" fontAlgn="base" hangingPunct="1">
        <a:spcBef>
          <a:spcPct val="0"/>
        </a:spcBef>
        <a:spcAft>
          <a:spcPct val="0"/>
        </a:spcAft>
        <a:defRPr sz="4000" b="1">
          <a:solidFill>
            <a:schemeClr val="tx1"/>
          </a:solidFill>
          <a:effectLst>
            <a:outerShdw blurRad="38100" dist="38100" dir="2700000" algn="tl">
              <a:srgbClr val="000000"/>
            </a:outerShdw>
          </a:effectLst>
          <a:latin typeface="Arial" pitchFamily="34" charset="0"/>
        </a:defRPr>
      </a:lvl4pPr>
      <a:lvl5pPr algn="ctr" rtl="0" eaLnBrk="1" fontAlgn="base" hangingPunct="1">
        <a:spcBef>
          <a:spcPct val="0"/>
        </a:spcBef>
        <a:spcAft>
          <a:spcPct val="0"/>
        </a:spcAft>
        <a:defRPr sz="4000" b="1">
          <a:solidFill>
            <a:schemeClr val="tx1"/>
          </a:solidFill>
          <a:effectLst>
            <a:outerShdw blurRad="38100" dist="38100" dir="2700000" algn="tl">
              <a:srgbClr val="000000"/>
            </a:outerShdw>
          </a:effectLst>
          <a:latin typeface="Arial" pitchFamily="34" charset="0"/>
        </a:defRPr>
      </a:lvl5pPr>
      <a:lvl6pPr marL="457200" algn="ctr" rtl="0" eaLnBrk="1" fontAlgn="base" hangingPunct="1">
        <a:spcBef>
          <a:spcPct val="0"/>
        </a:spcBef>
        <a:spcAft>
          <a:spcPct val="0"/>
        </a:spcAft>
        <a:defRPr sz="4000" b="1">
          <a:solidFill>
            <a:schemeClr val="tx1"/>
          </a:solidFill>
          <a:effectLst>
            <a:outerShdw blurRad="38100" dist="38100" dir="2700000" algn="tl">
              <a:srgbClr val="000000"/>
            </a:outerShdw>
          </a:effectLst>
          <a:latin typeface="Arial" pitchFamily="34" charset="0"/>
        </a:defRPr>
      </a:lvl6pPr>
      <a:lvl7pPr marL="914400" algn="ctr" rtl="0" eaLnBrk="1" fontAlgn="base" hangingPunct="1">
        <a:spcBef>
          <a:spcPct val="0"/>
        </a:spcBef>
        <a:spcAft>
          <a:spcPct val="0"/>
        </a:spcAft>
        <a:defRPr sz="4000" b="1">
          <a:solidFill>
            <a:schemeClr val="tx1"/>
          </a:solidFill>
          <a:effectLst>
            <a:outerShdw blurRad="38100" dist="38100" dir="2700000" algn="tl">
              <a:srgbClr val="000000"/>
            </a:outerShdw>
          </a:effectLst>
          <a:latin typeface="Arial" pitchFamily="34" charset="0"/>
        </a:defRPr>
      </a:lvl7pPr>
      <a:lvl8pPr marL="1371600" algn="ctr" rtl="0" eaLnBrk="1" fontAlgn="base" hangingPunct="1">
        <a:spcBef>
          <a:spcPct val="0"/>
        </a:spcBef>
        <a:spcAft>
          <a:spcPct val="0"/>
        </a:spcAft>
        <a:defRPr sz="4000" b="1">
          <a:solidFill>
            <a:schemeClr val="tx1"/>
          </a:solidFill>
          <a:effectLst>
            <a:outerShdw blurRad="38100" dist="38100" dir="2700000" algn="tl">
              <a:srgbClr val="000000"/>
            </a:outerShdw>
          </a:effectLst>
          <a:latin typeface="Arial" pitchFamily="34" charset="0"/>
        </a:defRPr>
      </a:lvl8pPr>
      <a:lvl9pPr marL="1828800" algn="ctr" rtl="0" eaLnBrk="1" fontAlgn="base" hangingPunct="1">
        <a:spcBef>
          <a:spcPct val="0"/>
        </a:spcBef>
        <a:spcAft>
          <a:spcPct val="0"/>
        </a:spcAft>
        <a:defRPr sz="4000" b="1">
          <a:solidFill>
            <a:schemeClr val="tx1"/>
          </a:solidFill>
          <a:effectLst>
            <a:outerShdw blurRad="38100" dist="38100" dir="2700000" algn="tl">
              <a:srgbClr val="000000"/>
            </a:outerShdw>
          </a:effectLst>
          <a:latin typeface="Arial" pitchFamily="34" charset="0"/>
        </a:defRPr>
      </a:lvl9pPr>
    </p:titleStyle>
    <p:bodyStyle>
      <a:lvl1pPr marL="228600" indent="-228600" algn="l" rtl="0" eaLnBrk="1" fontAlgn="base" hangingPunct="1">
        <a:lnSpc>
          <a:spcPct val="95000"/>
        </a:lnSpc>
        <a:spcBef>
          <a:spcPct val="50000"/>
        </a:spcBef>
        <a:spcAft>
          <a:spcPct val="0"/>
        </a:spcAft>
        <a:buClr>
          <a:schemeClr val="tx1"/>
        </a:buClr>
        <a:buSzPct val="60000"/>
        <a:buFont typeface="Wingdings 2" pitchFamily="18" charset="2"/>
        <a:buChar char="¼"/>
        <a:defRPr sz="2600" b="1">
          <a:solidFill>
            <a:schemeClr val="tx1"/>
          </a:solidFill>
          <a:effectLst>
            <a:outerShdw blurRad="38100" dist="38100" dir="2700000" algn="tl">
              <a:srgbClr val="000000"/>
            </a:outerShdw>
          </a:effectLst>
          <a:latin typeface="+mn-lt"/>
          <a:ea typeface="+mn-ea"/>
          <a:cs typeface="+mn-cs"/>
        </a:defRPr>
      </a:lvl1pPr>
      <a:lvl2pPr marL="571500" indent="-228600" algn="l" rtl="0" eaLnBrk="1" fontAlgn="base" hangingPunct="1">
        <a:lnSpc>
          <a:spcPct val="95000"/>
        </a:lnSpc>
        <a:spcBef>
          <a:spcPct val="25000"/>
        </a:spcBef>
        <a:spcAft>
          <a:spcPct val="0"/>
        </a:spcAft>
        <a:buClr>
          <a:schemeClr val="tx1"/>
        </a:buClr>
        <a:buFont typeface="Arial" pitchFamily="34" charset="0"/>
        <a:buChar char="–"/>
        <a:defRPr sz="2400" b="1">
          <a:solidFill>
            <a:schemeClr val="tx1"/>
          </a:solidFill>
          <a:effectLst>
            <a:outerShdw blurRad="38100" dist="38100" dir="2700000" algn="tl">
              <a:srgbClr val="000000"/>
            </a:outerShdw>
          </a:effectLst>
          <a:latin typeface="+mn-lt"/>
        </a:defRPr>
      </a:lvl2pPr>
      <a:lvl3pPr marL="914400" indent="-228600" algn="l" rtl="0" eaLnBrk="1" fontAlgn="base" hangingPunct="1">
        <a:lnSpc>
          <a:spcPct val="95000"/>
        </a:lnSpc>
        <a:spcBef>
          <a:spcPct val="15000"/>
        </a:spcBef>
        <a:spcAft>
          <a:spcPct val="0"/>
        </a:spcAft>
        <a:buClr>
          <a:schemeClr val="tx1"/>
        </a:buClr>
        <a:buFont typeface="Arial" pitchFamily="34" charset="0"/>
        <a:buChar char="–"/>
        <a:defRPr sz="2200" b="1">
          <a:solidFill>
            <a:schemeClr val="tx1"/>
          </a:solidFill>
          <a:effectLst>
            <a:outerShdw blurRad="38100" dist="38100" dir="2700000" algn="tl">
              <a:srgbClr val="000000"/>
            </a:outerShdw>
          </a:effectLst>
          <a:latin typeface="+mn-lt"/>
        </a:defRPr>
      </a:lvl3pPr>
      <a:lvl4pPr marL="1257300" indent="-228600" algn="l" rtl="0" eaLnBrk="1" fontAlgn="base" hangingPunct="1">
        <a:lnSpc>
          <a:spcPct val="95000"/>
        </a:lnSpc>
        <a:spcBef>
          <a:spcPct val="15000"/>
        </a:spcBef>
        <a:spcAft>
          <a:spcPct val="0"/>
        </a:spcAft>
        <a:buClr>
          <a:schemeClr val="tx1"/>
        </a:buClr>
        <a:buFont typeface="Arial" pitchFamily="34" charset="0"/>
        <a:buChar char="–"/>
        <a:defRPr sz="2200" b="1">
          <a:solidFill>
            <a:schemeClr val="tx1"/>
          </a:solidFill>
          <a:effectLst>
            <a:outerShdw blurRad="38100" dist="38100" dir="2700000" algn="tl">
              <a:srgbClr val="000000"/>
            </a:outerShdw>
          </a:effectLst>
          <a:latin typeface="+mn-lt"/>
        </a:defRPr>
      </a:lvl4pPr>
      <a:lvl5pPr marL="1600200" indent="-228600" algn="l" rtl="0" eaLnBrk="1" fontAlgn="base" hangingPunct="1">
        <a:lnSpc>
          <a:spcPct val="95000"/>
        </a:lnSpc>
        <a:spcBef>
          <a:spcPct val="15000"/>
        </a:spcBef>
        <a:spcAft>
          <a:spcPct val="0"/>
        </a:spcAft>
        <a:buClr>
          <a:schemeClr val="tx1"/>
        </a:buClr>
        <a:buFont typeface="Arial" pitchFamily="34" charset="0"/>
        <a:buChar char="–"/>
        <a:defRPr sz="2200" b="1">
          <a:solidFill>
            <a:schemeClr val="tx1"/>
          </a:solidFill>
          <a:effectLst>
            <a:outerShdw blurRad="38100" dist="38100" dir="2700000" algn="tl">
              <a:srgbClr val="000000"/>
            </a:outerShdw>
          </a:effectLst>
          <a:latin typeface="+mn-lt"/>
        </a:defRPr>
      </a:lvl5pPr>
      <a:lvl6pPr marL="2514600" indent="-228600" algn="l" rtl="0" eaLnBrk="1" fontAlgn="base" hangingPunct="1">
        <a:lnSpc>
          <a:spcPct val="95000"/>
        </a:lnSpc>
        <a:spcBef>
          <a:spcPct val="15000"/>
        </a:spcBef>
        <a:spcAft>
          <a:spcPct val="0"/>
        </a:spcAft>
        <a:buChar char="»"/>
        <a:defRPr sz="2000" b="1">
          <a:solidFill>
            <a:schemeClr val="tx1"/>
          </a:solidFill>
          <a:effectLst>
            <a:outerShdw blurRad="38100" dist="38100" dir="2700000" algn="tl">
              <a:srgbClr val="000000"/>
            </a:outerShdw>
          </a:effectLst>
          <a:latin typeface="+mn-lt"/>
        </a:defRPr>
      </a:lvl6pPr>
      <a:lvl7pPr marL="2971800" indent="-228600" algn="l" rtl="0" eaLnBrk="1" fontAlgn="base" hangingPunct="1">
        <a:lnSpc>
          <a:spcPct val="95000"/>
        </a:lnSpc>
        <a:spcBef>
          <a:spcPct val="15000"/>
        </a:spcBef>
        <a:spcAft>
          <a:spcPct val="0"/>
        </a:spcAft>
        <a:buChar char="»"/>
        <a:defRPr sz="2000" b="1">
          <a:solidFill>
            <a:schemeClr val="tx1"/>
          </a:solidFill>
          <a:effectLst>
            <a:outerShdw blurRad="38100" dist="38100" dir="2700000" algn="tl">
              <a:srgbClr val="000000"/>
            </a:outerShdw>
          </a:effectLst>
          <a:latin typeface="+mn-lt"/>
        </a:defRPr>
      </a:lvl7pPr>
      <a:lvl8pPr marL="3429000" indent="-228600" algn="l" rtl="0" eaLnBrk="1" fontAlgn="base" hangingPunct="1">
        <a:lnSpc>
          <a:spcPct val="95000"/>
        </a:lnSpc>
        <a:spcBef>
          <a:spcPct val="15000"/>
        </a:spcBef>
        <a:spcAft>
          <a:spcPct val="0"/>
        </a:spcAft>
        <a:buChar char="»"/>
        <a:defRPr sz="2000" b="1">
          <a:solidFill>
            <a:schemeClr val="tx1"/>
          </a:solidFill>
          <a:effectLst>
            <a:outerShdw blurRad="38100" dist="38100" dir="2700000" algn="tl">
              <a:srgbClr val="000000"/>
            </a:outerShdw>
          </a:effectLst>
          <a:latin typeface="+mn-lt"/>
        </a:defRPr>
      </a:lvl8pPr>
      <a:lvl9pPr marL="3886200" indent="-228600" algn="l" rtl="0" eaLnBrk="1" fontAlgn="base" hangingPunct="1">
        <a:lnSpc>
          <a:spcPct val="95000"/>
        </a:lnSpc>
        <a:spcBef>
          <a:spcPct val="15000"/>
        </a:spcBef>
        <a:spcAft>
          <a:spcPct val="0"/>
        </a:spcAft>
        <a:buChar char="»"/>
        <a:defRPr sz="2000" b="1">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264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11264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effectLst/>
                <a:latin typeface="Calibri"/>
                <a:ea typeface="ＭＳ Ｐゴシック" pitchFamily="34" charset="-128"/>
              </a:defRPr>
            </a:lvl1pPr>
          </a:lstStyle>
          <a:p>
            <a:pPr>
              <a:defRPr/>
            </a:pPr>
            <a:fld id="{14482105-9D98-47B6-9CB0-7FB2C788DCA8}" type="datetimeFigureOut">
              <a:rPr lang="en-GB"/>
              <a:pPr>
                <a:defRPr/>
              </a:pPr>
              <a:t>10/12/2016</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effectLst/>
                <a:latin typeface="Calibri"/>
                <a:ea typeface="ＭＳ Ｐゴシック" pitchFamily="34" charset="-128"/>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effectLst/>
                <a:latin typeface="Calibri"/>
                <a:ea typeface="ＭＳ Ｐゴシック" pitchFamily="34" charset="-128"/>
              </a:defRPr>
            </a:lvl1pPr>
          </a:lstStyle>
          <a:p>
            <a:pPr>
              <a:defRPr/>
            </a:pPr>
            <a:fld id="{119D6371-5C81-49FF-AFD3-2CCF1B796765}"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4592" r:id="rId1"/>
    <p:sldLayoutId id="2147484593" r:id="rId2"/>
    <p:sldLayoutId id="2147484594" r:id="rId3"/>
    <p:sldLayoutId id="2147484595" r:id="rId4"/>
    <p:sldLayoutId id="2147484596" r:id="rId5"/>
    <p:sldLayoutId id="2147484597" r:id="rId6"/>
    <p:sldLayoutId id="2147484598" r:id="rId7"/>
    <p:sldLayoutId id="2147484599" r:id="rId8"/>
    <p:sldLayoutId id="2147484600" r:id="rId9"/>
    <p:sldLayoutId id="2147484601" r:id="rId10"/>
    <p:sldLayoutId id="2147484602" r:id="rId11"/>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reserve="1">
  <p:cSld>
    <p:bg>
      <p:bgPr>
        <a:solidFill>
          <a:srgbClr val="000058"/>
        </a:solidFill>
        <a:effectLst/>
      </p:bgPr>
    </p:bg>
    <p:spTree>
      <p:nvGrpSpPr>
        <p:cNvPr id="1" name=""/>
        <p:cNvGrpSpPr/>
        <p:nvPr/>
      </p:nvGrpSpPr>
      <p:grpSpPr>
        <a:xfrm>
          <a:off x="0" y="0"/>
          <a:ext cx="0" cy="0"/>
          <a:chOff x="0" y="0"/>
          <a:chExt cx="0" cy="0"/>
        </a:xfrm>
      </p:grpSpPr>
      <p:sp>
        <p:nvSpPr>
          <p:cNvPr id="113666" name="Rectangle 3"/>
          <p:cNvSpPr>
            <a:spLocks noGrp="1" noChangeArrowheads="1"/>
          </p:cNvSpPr>
          <p:nvPr>
            <p:ph type="body" idx="1"/>
          </p:nvPr>
        </p:nvSpPr>
        <p:spPr bwMode="auto">
          <a:xfrm>
            <a:off x="485775" y="1006475"/>
            <a:ext cx="8058150" cy="50355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3667" name="Rectangle 11"/>
          <p:cNvSpPr>
            <a:spLocks noGrp="1" noChangeArrowheads="1"/>
          </p:cNvSpPr>
          <p:nvPr>
            <p:ph type="title"/>
          </p:nvPr>
        </p:nvSpPr>
        <p:spPr bwMode="auto">
          <a:xfrm>
            <a:off x="495300" y="152400"/>
            <a:ext cx="8048625" cy="457200"/>
          </a:xfrm>
          <a:prstGeom prst="rect">
            <a:avLst/>
          </a:prstGeom>
          <a:noFill/>
          <a:ln w="9525" algn="ctr">
            <a:noFill/>
            <a:miter lim="800000"/>
            <a:headEnd/>
            <a:tailEnd/>
          </a:ln>
        </p:spPr>
        <p:txBody>
          <a:bodyPr vert="horz" wrap="square" lIns="91440" tIns="45720" rIns="91440" bIns="45720" numCol="1" anchor="t" anchorCtr="0" compatLnSpc="1">
            <a:prstTxWarp prst="textNoShape">
              <a:avLst/>
            </a:prstTxWarp>
            <a:spAutoFit/>
          </a:bodyPr>
          <a:lstStyle/>
          <a:p>
            <a:pPr lvl="0"/>
            <a:r>
              <a:rPr lang="en-US" smtClean="0"/>
              <a:t>Click to edit Master title style</a:t>
            </a:r>
          </a:p>
        </p:txBody>
      </p:sp>
      <p:sp>
        <p:nvSpPr>
          <p:cNvPr id="20496" name="Rectangle 16"/>
          <p:cNvSpPr>
            <a:spLocks noChangeArrowheads="1"/>
          </p:cNvSpPr>
          <p:nvPr/>
        </p:nvSpPr>
        <p:spPr bwMode="auto">
          <a:xfrm>
            <a:off x="206375" y="6381750"/>
            <a:ext cx="2133600" cy="331788"/>
          </a:xfrm>
          <a:prstGeom prst="rect">
            <a:avLst/>
          </a:prstGeom>
          <a:noFill/>
          <a:ln w="9525">
            <a:noFill/>
            <a:miter lim="800000"/>
            <a:headEnd/>
            <a:tailEnd/>
          </a:ln>
          <a:effectLst/>
        </p:spPr>
        <p:txBody>
          <a:bodyPr/>
          <a:lstStyle/>
          <a:p>
            <a:pPr eaLnBrk="0" hangingPunct="0">
              <a:defRPr/>
            </a:pPr>
            <a:endParaRPr lang="en-GB" sz="1400">
              <a:solidFill>
                <a:srgbClr val="939905"/>
              </a:solidFill>
              <a:effectLst/>
              <a:latin typeface="Arial"/>
            </a:endParaRPr>
          </a:p>
        </p:txBody>
      </p:sp>
      <p:pic>
        <p:nvPicPr>
          <p:cNvPr id="113669" name="Picture 96" descr="PLATO_LOGO"/>
          <p:cNvPicPr>
            <a:picLocks noChangeAspect="1" noChangeArrowheads="1"/>
          </p:cNvPicPr>
          <p:nvPr/>
        </p:nvPicPr>
        <p:blipFill>
          <a:blip r:embed="rId13" cstate="print"/>
          <a:srcRect/>
          <a:stretch>
            <a:fillRect/>
          </a:stretch>
        </p:blipFill>
        <p:spPr bwMode="auto">
          <a:xfrm>
            <a:off x="7677150" y="6350"/>
            <a:ext cx="1454150" cy="501650"/>
          </a:xfrm>
          <a:prstGeom prst="rect">
            <a:avLst/>
          </a:prstGeom>
          <a:noFill/>
          <a:ln w="9525">
            <a:noFill/>
            <a:miter lim="800000"/>
            <a:headEnd/>
            <a:tailEnd/>
          </a:ln>
        </p:spPr>
      </p:pic>
      <p:sp>
        <p:nvSpPr>
          <p:cNvPr id="20578" name="Text Box 98"/>
          <p:cNvSpPr txBox="1">
            <a:spLocks noChangeArrowheads="1"/>
          </p:cNvSpPr>
          <p:nvPr/>
        </p:nvSpPr>
        <p:spPr bwMode="auto">
          <a:xfrm>
            <a:off x="7199313" y="463550"/>
            <a:ext cx="1944687" cy="461963"/>
          </a:xfrm>
          <a:prstGeom prst="rect">
            <a:avLst/>
          </a:prstGeom>
          <a:noFill/>
          <a:ln w="9525" algn="ctr">
            <a:noFill/>
            <a:miter lim="800000"/>
            <a:headEnd/>
            <a:tailEnd/>
          </a:ln>
          <a:effectLst/>
        </p:spPr>
        <p:txBody>
          <a:bodyPr>
            <a:spAutoFit/>
          </a:bodyPr>
          <a:lstStyle/>
          <a:p>
            <a:pPr algn="ctr">
              <a:spcBef>
                <a:spcPct val="50000"/>
              </a:spcBef>
              <a:defRPr/>
            </a:pPr>
            <a:r>
              <a:rPr lang="en-GB" sz="1200" b="1">
                <a:solidFill>
                  <a:srgbClr val="FFFFFF"/>
                </a:solidFill>
                <a:effectLst/>
                <a:latin typeface="Arial"/>
              </a:rPr>
              <a:t>Study drug </a:t>
            </a:r>
            <a:r>
              <a:rPr lang="en-GB" sz="1200" b="1">
                <a:solidFill>
                  <a:srgbClr val="FFFFFF"/>
                </a:solidFill>
                <a:effectLst/>
                <a:latin typeface="Arial"/>
                <a:cs typeface="Arial" charset="0"/>
              </a:rPr>
              <a:t>≤7 days before CABG</a:t>
            </a:r>
          </a:p>
        </p:txBody>
      </p:sp>
    </p:spTree>
  </p:cSld>
  <p:clrMap bg1="lt1" tx1="dk1" bg2="lt2" tx2="dk2" accent1="accent1" accent2="accent2" accent3="accent3" accent4="accent4" accent5="accent5" accent6="accent6" hlink="hlink" folHlink="folHlink"/>
  <p:sldLayoutIdLst>
    <p:sldLayoutId id="2147484604" r:id="rId1"/>
    <p:sldLayoutId id="2147484605" r:id="rId2"/>
    <p:sldLayoutId id="2147484606" r:id="rId3"/>
    <p:sldLayoutId id="2147484607" r:id="rId4"/>
    <p:sldLayoutId id="2147484608" r:id="rId5"/>
    <p:sldLayoutId id="2147484609" r:id="rId6"/>
    <p:sldLayoutId id="2147484610" r:id="rId7"/>
    <p:sldLayoutId id="2147484611" r:id="rId8"/>
    <p:sldLayoutId id="2147484612" r:id="rId9"/>
    <p:sldLayoutId id="2147484613" r:id="rId10"/>
    <p:sldLayoutId id="2147484614" r:id="rId11"/>
  </p:sldLayoutIdLst>
  <p:transition>
    <p:wipe dir="r"/>
  </p:transition>
  <p:txStyles>
    <p:titleStyle>
      <a:lvl1pPr algn="l" rtl="0" eaLnBrk="1" fontAlgn="base" hangingPunct="1">
        <a:spcBef>
          <a:spcPct val="50000"/>
        </a:spcBef>
        <a:spcAft>
          <a:spcPct val="0"/>
        </a:spcAft>
        <a:defRPr sz="2400" b="1">
          <a:solidFill>
            <a:schemeClr val="bg1"/>
          </a:solidFill>
          <a:latin typeface="+mj-lt"/>
          <a:ea typeface="+mj-ea"/>
          <a:cs typeface="+mj-cs"/>
        </a:defRPr>
      </a:lvl1pPr>
      <a:lvl2pPr algn="l" rtl="0" eaLnBrk="1" fontAlgn="base" hangingPunct="1">
        <a:spcBef>
          <a:spcPct val="50000"/>
        </a:spcBef>
        <a:spcAft>
          <a:spcPct val="0"/>
        </a:spcAft>
        <a:defRPr sz="2400" b="1">
          <a:solidFill>
            <a:schemeClr val="bg1"/>
          </a:solidFill>
          <a:latin typeface="Arial" pitchFamily="34" charset="0"/>
        </a:defRPr>
      </a:lvl2pPr>
      <a:lvl3pPr algn="l" rtl="0" eaLnBrk="1" fontAlgn="base" hangingPunct="1">
        <a:spcBef>
          <a:spcPct val="50000"/>
        </a:spcBef>
        <a:spcAft>
          <a:spcPct val="0"/>
        </a:spcAft>
        <a:defRPr sz="2400" b="1">
          <a:solidFill>
            <a:schemeClr val="bg1"/>
          </a:solidFill>
          <a:latin typeface="Arial" pitchFamily="34" charset="0"/>
        </a:defRPr>
      </a:lvl3pPr>
      <a:lvl4pPr algn="l" rtl="0" eaLnBrk="1" fontAlgn="base" hangingPunct="1">
        <a:spcBef>
          <a:spcPct val="50000"/>
        </a:spcBef>
        <a:spcAft>
          <a:spcPct val="0"/>
        </a:spcAft>
        <a:defRPr sz="2400" b="1">
          <a:solidFill>
            <a:schemeClr val="bg1"/>
          </a:solidFill>
          <a:latin typeface="Arial" pitchFamily="34" charset="0"/>
        </a:defRPr>
      </a:lvl4pPr>
      <a:lvl5pPr algn="l" rtl="0" eaLnBrk="1" fontAlgn="base" hangingPunct="1">
        <a:spcBef>
          <a:spcPct val="50000"/>
        </a:spcBef>
        <a:spcAft>
          <a:spcPct val="0"/>
        </a:spcAft>
        <a:defRPr sz="2400" b="1">
          <a:solidFill>
            <a:schemeClr val="bg1"/>
          </a:solidFill>
          <a:latin typeface="Arial" pitchFamily="34" charset="0"/>
        </a:defRPr>
      </a:lvl5pPr>
      <a:lvl6pPr marL="457200" algn="l" rtl="0" eaLnBrk="1" fontAlgn="base" hangingPunct="1">
        <a:spcBef>
          <a:spcPct val="50000"/>
        </a:spcBef>
        <a:spcAft>
          <a:spcPct val="0"/>
        </a:spcAft>
        <a:defRPr sz="2400" b="1">
          <a:solidFill>
            <a:schemeClr val="bg1"/>
          </a:solidFill>
          <a:latin typeface="Arial" pitchFamily="34" charset="0"/>
        </a:defRPr>
      </a:lvl6pPr>
      <a:lvl7pPr marL="914400" algn="l" rtl="0" eaLnBrk="1" fontAlgn="base" hangingPunct="1">
        <a:spcBef>
          <a:spcPct val="50000"/>
        </a:spcBef>
        <a:spcAft>
          <a:spcPct val="0"/>
        </a:spcAft>
        <a:defRPr sz="2400" b="1">
          <a:solidFill>
            <a:schemeClr val="bg1"/>
          </a:solidFill>
          <a:latin typeface="Arial" pitchFamily="34" charset="0"/>
        </a:defRPr>
      </a:lvl7pPr>
      <a:lvl8pPr marL="1371600" algn="l" rtl="0" eaLnBrk="1" fontAlgn="base" hangingPunct="1">
        <a:spcBef>
          <a:spcPct val="50000"/>
        </a:spcBef>
        <a:spcAft>
          <a:spcPct val="0"/>
        </a:spcAft>
        <a:defRPr sz="2400" b="1">
          <a:solidFill>
            <a:schemeClr val="bg1"/>
          </a:solidFill>
          <a:latin typeface="Arial" pitchFamily="34" charset="0"/>
        </a:defRPr>
      </a:lvl8pPr>
      <a:lvl9pPr marL="1828800" algn="l" rtl="0" eaLnBrk="1" fontAlgn="base" hangingPunct="1">
        <a:spcBef>
          <a:spcPct val="50000"/>
        </a:spcBef>
        <a:spcAft>
          <a:spcPct val="0"/>
        </a:spcAft>
        <a:defRPr sz="2400" b="1">
          <a:solidFill>
            <a:schemeClr val="bg1"/>
          </a:solidFill>
          <a:latin typeface="Arial" pitchFamily="34" charset="0"/>
        </a:defRPr>
      </a:lvl9pPr>
    </p:titleStyle>
    <p:bodyStyle>
      <a:lvl1pPr marL="282575" indent="-282575" algn="l" rtl="0" eaLnBrk="1" fontAlgn="base" hangingPunct="1">
        <a:spcBef>
          <a:spcPct val="0"/>
        </a:spcBef>
        <a:spcAft>
          <a:spcPct val="20000"/>
        </a:spcAft>
        <a:buClr>
          <a:srgbClr val="F0AD28"/>
        </a:buClr>
        <a:buSzPct val="110000"/>
        <a:buChar char="•"/>
        <a:defRPr sz="2000">
          <a:solidFill>
            <a:schemeClr val="bg1"/>
          </a:solidFill>
          <a:latin typeface="+mn-lt"/>
          <a:ea typeface="+mn-ea"/>
          <a:cs typeface="+mn-cs"/>
        </a:defRPr>
      </a:lvl1pPr>
      <a:lvl2pPr marL="541338" indent="-257175" algn="l" rtl="0" eaLnBrk="1" fontAlgn="base" hangingPunct="1">
        <a:spcBef>
          <a:spcPct val="0"/>
        </a:spcBef>
        <a:spcAft>
          <a:spcPct val="20000"/>
        </a:spcAft>
        <a:buClr>
          <a:schemeClr val="bg1"/>
        </a:buClr>
        <a:buFont typeface="Times" pitchFamily="18" charset="0"/>
        <a:buChar char="–"/>
        <a:defRPr>
          <a:solidFill>
            <a:schemeClr val="bg1"/>
          </a:solidFill>
          <a:latin typeface="+mn-lt"/>
        </a:defRPr>
      </a:lvl2pPr>
      <a:lvl3pPr marL="809625" indent="-266700" algn="l" rtl="0" eaLnBrk="1" fontAlgn="base" hangingPunct="1">
        <a:spcBef>
          <a:spcPct val="0"/>
        </a:spcBef>
        <a:spcAft>
          <a:spcPct val="20000"/>
        </a:spcAft>
        <a:buClr>
          <a:schemeClr val="bg1"/>
        </a:buClr>
        <a:buFont typeface="Times" pitchFamily="18" charset="0"/>
        <a:buChar char="•"/>
        <a:defRPr sz="1600">
          <a:solidFill>
            <a:schemeClr val="bg1"/>
          </a:solidFill>
          <a:latin typeface="+mn-lt"/>
        </a:defRPr>
      </a:lvl3pPr>
      <a:lvl4pPr marL="1081088" indent="-269875" algn="l" rtl="0" eaLnBrk="1" fontAlgn="base" hangingPunct="1">
        <a:spcBef>
          <a:spcPct val="0"/>
        </a:spcBef>
        <a:spcAft>
          <a:spcPct val="20000"/>
        </a:spcAft>
        <a:buClr>
          <a:schemeClr val="bg1"/>
        </a:buClr>
        <a:buFont typeface="Times" pitchFamily="18" charset="0"/>
        <a:buChar char="•"/>
        <a:defRPr sz="1400">
          <a:solidFill>
            <a:schemeClr val="bg1"/>
          </a:solidFill>
          <a:latin typeface="+mn-lt"/>
        </a:defRPr>
      </a:lvl4pPr>
      <a:lvl5pPr marL="1352550" indent="-269875" algn="l" rtl="0" eaLnBrk="1" fontAlgn="base" hangingPunct="1">
        <a:spcBef>
          <a:spcPct val="0"/>
        </a:spcBef>
        <a:spcAft>
          <a:spcPct val="20000"/>
        </a:spcAft>
        <a:buClr>
          <a:schemeClr val="bg1"/>
        </a:buClr>
        <a:buFont typeface="Times" pitchFamily="18" charset="0"/>
        <a:buChar char="•"/>
        <a:defRPr sz="1200">
          <a:solidFill>
            <a:schemeClr val="bg1"/>
          </a:solidFill>
          <a:latin typeface="+mn-lt"/>
        </a:defRPr>
      </a:lvl5pPr>
      <a:lvl6pPr marL="1809750" indent="-269875" algn="l" rtl="0" eaLnBrk="1" fontAlgn="base" hangingPunct="1">
        <a:spcBef>
          <a:spcPct val="0"/>
        </a:spcBef>
        <a:spcAft>
          <a:spcPct val="20000"/>
        </a:spcAft>
        <a:buClr>
          <a:schemeClr val="bg1"/>
        </a:buClr>
        <a:buFont typeface="Times"/>
        <a:buChar char="•"/>
        <a:defRPr sz="1200">
          <a:solidFill>
            <a:schemeClr val="bg1"/>
          </a:solidFill>
          <a:latin typeface="+mn-lt"/>
        </a:defRPr>
      </a:lvl6pPr>
      <a:lvl7pPr marL="2266950" indent="-269875" algn="l" rtl="0" eaLnBrk="1" fontAlgn="base" hangingPunct="1">
        <a:spcBef>
          <a:spcPct val="0"/>
        </a:spcBef>
        <a:spcAft>
          <a:spcPct val="20000"/>
        </a:spcAft>
        <a:buClr>
          <a:schemeClr val="bg1"/>
        </a:buClr>
        <a:buFont typeface="Times"/>
        <a:buChar char="•"/>
        <a:defRPr sz="1200">
          <a:solidFill>
            <a:schemeClr val="bg1"/>
          </a:solidFill>
          <a:latin typeface="+mn-lt"/>
        </a:defRPr>
      </a:lvl7pPr>
      <a:lvl8pPr marL="2724150" indent="-269875" algn="l" rtl="0" eaLnBrk="1" fontAlgn="base" hangingPunct="1">
        <a:spcBef>
          <a:spcPct val="0"/>
        </a:spcBef>
        <a:spcAft>
          <a:spcPct val="20000"/>
        </a:spcAft>
        <a:buClr>
          <a:schemeClr val="bg1"/>
        </a:buClr>
        <a:buFont typeface="Times"/>
        <a:buChar char="•"/>
        <a:defRPr sz="1200">
          <a:solidFill>
            <a:schemeClr val="bg1"/>
          </a:solidFill>
          <a:latin typeface="+mn-lt"/>
        </a:defRPr>
      </a:lvl8pPr>
      <a:lvl9pPr marL="3181350" indent="-269875" algn="l" rtl="0" eaLnBrk="1" fontAlgn="base" hangingPunct="1">
        <a:spcBef>
          <a:spcPct val="0"/>
        </a:spcBef>
        <a:spcAft>
          <a:spcPct val="20000"/>
        </a:spcAft>
        <a:buClr>
          <a:schemeClr val="bg1"/>
        </a:buClr>
        <a:buFont typeface="Times"/>
        <a:buChar char="•"/>
        <a:defRPr sz="12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7.xml><?xml version="1.0" encoding="utf-8"?>
<p:sldMaster xmlns:a="http://schemas.openxmlformats.org/drawingml/2006/main" xmlns:r="http://schemas.openxmlformats.org/officeDocument/2006/relationships" xmlns:p="http://schemas.openxmlformats.org/presentationml/2006/main" preserve="1">
  <p:cSld>
    <p:bg>
      <p:bgPr>
        <a:solidFill>
          <a:srgbClr val="000066"/>
        </a:solid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body" idx="1"/>
          </p:nvPr>
        </p:nvSpPr>
        <p:spPr bwMode="auto">
          <a:xfrm>
            <a:off x="533400" y="1222375"/>
            <a:ext cx="8408988" cy="1285875"/>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smtClean="0"/>
              <a:t>First level</a:t>
            </a:r>
          </a:p>
          <a:p>
            <a:pPr lvl="1"/>
            <a:r>
              <a:rPr lang="en-US" smtClean="0"/>
              <a:t>Second level</a:t>
            </a:r>
          </a:p>
          <a:p>
            <a:pPr lvl="2"/>
            <a:r>
              <a:rPr lang="en-US" smtClean="0"/>
              <a:t>Third level</a:t>
            </a:r>
          </a:p>
          <a:p>
            <a:pPr lvl="3"/>
            <a:r>
              <a:rPr lang="en-US" smtClean="0"/>
              <a:t>Fourth level</a:t>
            </a:r>
          </a:p>
        </p:txBody>
      </p:sp>
      <p:sp>
        <p:nvSpPr>
          <p:cNvPr id="114691" name="Rectangle 3"/>
          <p:cNvSpPr>
            <a:spLocks noGrp="1" noChangeArrowheads="1"/>
          </p:cNvSpPr>
          <p:nvPr>
            <p:ph type="title"/>
          </p:nvPr>
        </p:nvSpPr>
        <p:spPr bwMode="auto">
          <a:xfrm>
            <a:off x="533400" y="285750"/>
            <a:ext cx="8418513" cy="433388"/>
          </a:xfrm>
          <a:prstGeom prst="rect">
            <a:avLst/>
          </a:prstGeom>
          <a:noFill/>
          <a:ln w="9525" algn="ctr">
            <a:noFill/>
            <a:miter lim="800000"/>
            <a:headEnd/>
            <a:tailEnd/>
          </a:ln>
        </p:spPr>
        <p:txBody>
          <a:bodyPr vert="horz" wrap="square" lIns="0" tIns="0" rIns="0" bIns="0" numCol="1" anchor="t" anchorCtr="0" compatLnSpc="1">
            <a:prstTxWarp prst="textNoShape">
              <a:avLst/>
            </a:prstTxWarp>
            <a:spAutoFit/>
          </a:bodyPr>
          <a:lstStyle/>
          <a:p>
            <a:pPr lvl="0"/>
            <a:r>
              <a:rPr lang="en-US" smtClean="0"/>
              <a:t>Click to edit Master title style</a:t>
            </a:r>
          </a:p>
        </p:txBody>
      </p:sp>
      <p:sp>
        <p:nvSpPr>
          <p:cNvPr id="5" name="Slide Number Placeholder 4"/>
          <p:cNvSpPr>
            <a:spLocks noGrp="1"/>
          </p:cNvSpPr>
          <p:nvPr>
            <p:ph type="sldNum" sz="quarter" idx="4"/>
          </p:nvPr>
        </p:nvSpPr>
        <p:spPr>
          <a:xfrm>
            <a:off x="8696325" y="6581775"/>
            <a:ext cx="371475" cy="257175"/>
          </a:xfrm>
          <a:prstGeom prst="rect">
            <a:avLst/>
          </a:prstGeom>
        </p:spPr>
        <p:txBody>
          <a:bodyPr vert="horz" wrap="none" lIns="91440" tIns="45720" rIns="91440" bIns="45720" rtlCol="0" anchor="ctr">
            <a:spAutoFit/>
          </a:bodyPr>
          <a:lstStyle>
            <a:lvl1pPr algn="r">
              <a:lnSpc>
                <a:spcPct val="90000"/>
              </a:lnSpc>
              <a:defRPr sz="1200" b="0">
                <a:solidFill>
                  <a:prstClr val="white">
                    <a:tint val="75000"/>
                  </a:prstClr>
                </a:solidFill>
                <a:effectLst/>
                <a:latin typeface="Arial" charset="0"/>
              </a:defRPr>
            </a:lvl1pPr>
          </a:lstStyle>
          <a:p>
            <a:pPr>
              <a:defRPr/>
            </a:pPr>
            <a:fld id="{3A6FA7E7-2152-4097-9D2A-4AB8F6C74B2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616" r:id="rId1"/>
    <p:sldLayoutId id="2147484617" r:id="rId2"/>
    <p:sldLayoutId id="2147484618" r:id="rId3"/>
    <p:sldLayoutId id="2147484619" r:id="rId4"/>
    <p:sldLayoutId id="2147484620" r:id="rId5"/>
    <p:sldLayoutId id="2147484621" r:id="rId6"/>
    <p:sldLayoutId id="2147484622" r:id="rId7"/>
    <p:sldLayoutId id="2147484623" r:id="rId8"/>
  </p:sldLayoutIdLst>
  <p:transition>
    <p:fade/>
  </p:transition>
  <p:timing>
    <p:tnLst>
      <p:par>
        <p:cTn id="1" dur="indefinite" restart="never" nodeType="tmRoot"/>
      </p:par>
    </p:tnLst>
  </p:timing>
  <p:hf hdr="0" dt="0"/>
  <p:txStyles>
    <p:titleStyle>
      <a:lvl1pPr algn="l" rtl="0" eaLnBrk="1" fontAlgn="base" hangingPunct="1">
        <a:lnSpc>
          <a:spcPct val="88000"/>
        </a:lnSpc>
        <a:spcBef>
          <a:spcPct val="0"/>
        </a:spcBef>
        <a:spcAft>
          <a:spcPct val="0"/>
        </a:spcAft>
        <a:defRPr sz="3200">
          <a:solidFill>
            <a:schemeClr val="tx2"/>
          </a:solidFill>
          <a:latin typeface="+mj-lt"/>
          <a:ea typeface="+mj-ea"/>
          <a:cs typeface="+mj-cs"/>
        </a:defRPr>
      </a:lvl1pPr>
      <a:lvl2pPr algn="l" rtl="0" eaLnBrk="1" fontAlgn="base" hangingPunct="1">
        <a:lnSpc>
          <a:spcPct val="88000"/>
        </a:lnSpc>
        <a:spcBef>
          <a:spcPct val="0"/>
        </a:spcBef>
        <a:spcAft>
          <a:spcPct val="0"/>
        </a:spcAft>
        <a:defRPr sz="3200">
          <a:solidFill>
            <a:schemeClr val="tx2"/>
          </a:solidFill>
          <a:latin typeface="Arial Black" pitchFamily="34" charset="0"/>
        </a:defRPr>
      </a:lvl2pPr>
      <a:lvl3pPr algn="l" rtl="0" eaLnBrk="1" fontAlgn="base" hangingPunct="1">
        <a:lnSpc>
          <a:spcPct val="88000"/>
        </a:lnSpc>
        <a:spcBef>
          <a:spcPct val="0"/>
        </a:spcBef>
        <a:spcAft>
          <a:spcPct val="0"/>
        </a:spcAft>
        <a:defRPr sz="3200">
          <a:solidFill>
            <a:schemeClr val="tx2"/>
          </a:solidFill>
          <a:latin typeface="Arial Black" pitchFamily="34" charset="0"/>
        </a:defRPr>
      </a:lvl3pPr>
      <a:lvl4pPr algn="l" rtl="0" eaLnBrk="1" fontAlgn="base" hangingPunct="1">
        <a:lnSpc>
          <a:spcPct val="88000"/>
        </a:lnSpc>
        <a:spcBef>
          <a:spcPct val="0"/>
        </a:spcBef>
        <a:spcAft>
          <a:spcPct val="0"/>
        </a:spcAft>
        <a:defRPr sz="3200">
          <a:solidFill>
            <a:schemeClr val="tx2"/>
          </a:solidFill>
          <a:latin typeface="Arial Black" pitchFamily="34" charset="0"/>
        </a:defRPr>
      </a:lvl4pPr>
      <a:lvl5pPr algn="l" rtl="0" eaLnBrk="1" fontAlgn="base" hangingPunct="1">
        <a:lnSpc>
          <a:spcPct val="88000"/>
        </a:lnSpc>
        <a:spcBef>
          <a:spcPct val="0"/>
        </a:spcBef>
        <a:spcAft>
          <a:spcPct val="0"/>
        </a:spcAft>
        <a:defRPr sz="3200">
          <a:solidFill>
            <a:schemeClr val="tx2"/>
          </a:solidFill>
          <a:latin typeface="Arial Black" pitchFamily="34" charset="0"/>
        </a:defRPr>
      </a:lvl5pPr>
      <a:lvl6pPr marL="457200" algn="l" rtl="0" eaLnBrk="1" fontAlgn="base" hangingPunct="1">
        <a:lnSpc>
          <a:spcPct val="88000"/>
        </a:lnSpc>
        <a:spcBef>
          <a:spcPct val="0"/>
        </a:spcBef>
        <a:spcAft>
          <a:spcPct val="0"/>
        </a:spcAft>
        <a:defRPr sz="2400">
          <a:solidFill>
            <a:srgbClr val="FFE41D"/>
          </a:solidFill>
          <a:latin typeface="Arial Black" pitchFamily="34" charset="0"/>
        </a:defRPr>
      </a:lvl6pPr>
      <a:lvl7pPr marL="914400" algn="l" rtl="0" eaLnBrk="1" fontAlgn="base" hangingPunct="1">
        <a:lnSpc>
          <a:spcPct val="88000"/>
        </a:lnSpc>
        <a:spcBef>
          <a:spcPct val="0"/>
        </a:spcBef>
        <a:spcAft>
          <a:spcPct val="0"/>
        </a:spcAft>
        <a:defRPr sz="2400">
          <a:solidFill>
            <a:srgbClr val="FFE41D"/>
          </a:solidFill>
          <a:latin typeface="Arial Black" pitchFamily="34" charset="0"/>
        </a:defRPr>
      </a:lvl7pPr>
      <a:lvl8pPr marL="1371600" algn="l" rtl="0" eaLnBrk="1" fontAlgn="base" hangingPunct="1">
        <a:lnSpc>
          <a:spcPct val="88000"/>
        </a:lnSpc>
        <a:spcBef>
          <a:spcPct val="0"/>
        </a:spcBef>
        <a:spcAft>
          <a:spcPct val="0"/>
        </a:spcAft>
        <a:defRPr sz="2400">
          <a:solidFill>
            <a:srgbClr val="FFE41D"/>
          </a:solidFill>
          <a:latin typeface="Arial Black" pitchFamily="34" charset="0"/>
        </a:defRPr>
      </a:lvl8pPr>
      <a:lvl9pPr marL="1828800" algn="l" rtl="0" eaLnBrk="1" fontAlgn="base" hangingPunct="1">
        <a:lnSpc>
          <a:spcPct val="88000"/>
        </a:lnSpc>
        <a:spcBef>
          <a:spcPct val="0"/>
        </a:spcBef>
        <a:spcAft>
          <a:spcPct val="0"/>
        </a:spcAft>
        <a:defRPr sz="2400">
          <a:solidFill>
            <a:srgbClr val="FFE41D"/>
          </a:solidFill>
          <a:latin typeface="Arial Black" pitchFamily="34" charset="0"/>
        </a:defRPr>
      </a:lvl9pPr>
    </p:titleStyle>
    <p:bodyStyle>
      <a:lvl1pPr marL="342900" indent="-342900" algn="l" rtl="0" eaLnBrk="1" fontAlgn="base" hangingPunct="1">
        <a:lnSpc>
          <a:spcPct val="90000"/>
        </a:lnSpc>
        <a:spcBef>
          <a:spcPct val="70000"/>
        </a:spcBef>
        <a:spcAft>
          <a:spcPct val="0"/>
        </a:spcAft>
        <a:buClr>
          <a:srgbClr val="5F83DB"/>
        </a:buClr>
        <a:buFont typeface="Arial Black" pitchFamily="34" charset="0"/>
        <a:buChar char="●"/>
        <a:defRPr sz="2200">
          <a:solidFill>
            <a:schemeClr val="tx1"/>
          </a:solidFill>
          <a:latin typeface="+mn-lt"/>
          <a:ea typeface="+mn-ea"/>
          <a:cs typeface="+mn-cs"/>
        </a:defRPr>
      </a:lvl1pPr>
      <a:lvl2pPr marL="685800" indent="-317500" algn="l" rtl="0" eaLnBrk="1" fontAlgn="base" hangingPunct="1">
        <a:lnSpc>
          <a:spcPct val="90000"/>
        </a:lnSpc>
        <a:spcBef>
          <a:spcPct val="20000"/>
        </a:spcBef>
        <a:spcAft>
          <a:spcPct val="0"/>
        </a:spcAft>
        <a:buClr>
          <a:schemeClr val="tx1"/>
        </a:buClr>
        <a:buFont typeface="Arial" pitchFamily="34" charset="0"/>
        <a:buChar char="–"/>
        <a:defRPr sz="2200">
          <a:solidFill>
            <a:schemeClr val="tx1"/>
          </a:solidFill>
          <a:latin typeface="+mn-lt"/>
        </a:defRPr>
      </a:lvl2pPr>
      <a:lvl3pPr marL="1014413" indent="-304800" algn="l" rtl="0" eaLnBrk="1" fontAlgn="base" hangingPunct="1">
        <a:lnSpc>
          <a:spcPct val="90000"/>
        </a:lnSpc>
        <a:spcBef>
          <a:spcPct val="0"/>
        </a:spcBef>
        <a:spcAft>
          <a:spcPct val="0"/>
        </a:spcAft>
        <a:buClr>
          <a:schemeClr val="tx1"/>
        </a:buClr>
        <a:buFont typeface="Times New Roman" pitchFamily="18" charset="0"/>
        <a:buChar char="–"/>
        <a:defRPr sz="2200">
          <a:solidFill>
            <a:schemeClr val="tx1"/>
          </a:solidFill>
          <a:latin typeface="+mn-lt"/>
        </a:defRPr>
      </a:lvl3pPr>
      <a:lvl4pPr marL="1308100" indent="-266700" algn="l" rtl="0" eaLnBrk="1" fontAlgn="base" hangingPunct="1">
        <a:lnSpc>
          <a:spcPct val="90000"/>
        </a:lnSpc>
        <a:spcBef>
          <a:spcPct val="0"/>
        </a:spcBef>
        <a:spcAft>
          <a:spcPct val="0"/>
        </a:spcAft>
        <a:buClr>
          <a:schemeClr val="tx1"/>
        </a:buClr>
        <a:buFont typeface="Times New Roman" pitchFamily="18" charset="0"/>
        <a:buChar char="-"/>
        <a:defRPr sz="2200">
          <a:solidFill>
            <a:schemeClr val="tx1"/>
          </a:solidFill>
          <a:latin typeface="+mn-lt"/>
        </a:defRPr>
      </a:lvl4pPr>
      <a:lvl5pPr marL="2057400" indent="-228600" algn="l" rtl="0" eaLnBrk="1" fontAlgn="base" hangingPunct="1">
        <a:spcBef>
          <a:spcPct val="50000"/>
        </a:spcBef>
        <a:spcAft>
          <a:spcPct val="0"/>
        </a:spcAft>
        <a:buClr>
          <a:schemeClr val="tx2"/>
        </a:buClr>
        <a:buChar char="•"/>
        <a:defRPr sz="2400" b="1">
          <a:solidFill>
            <a:schemeClr val="tx1"/>
          </a:solidFill>
          <a:latin typeface="+mn-lt"/>
        </a:defRPr>
      </a:lvl5pPr>
      <a:lvl6pPr marL="2514600" indent="-228600" algn="l" rtl="0" eaLnBrk="1" fontAlgn="base" hangingPunct="1">
        <a:spcBef>
          <a:spcPct val="50000"/>
        </a:spcBef>
        <a:spcAft>
          <a:spcPct val="0"/>
        </a:spcAft>
        <a:buClr>
          <a:schemeClr val="tx2"/>
        </a:buClr>
        <a:buChar char="•"/>
        <a:defRPr sz="2400" b="1">
          <a:solidFill>
            <a:schemeClr val="tx1"/>
          </a:solidFill>
          <a:latin typeface="+mn-lt"/>
        </a:defRPr>
      </a:lvl6pPr>
      <a:lvl7pPr marL="2971800" indent="-228600" algn="l" rtl="0" eaLnBrk="1" fontAlgn="base" hangingPunct="1">
        <a:spcBef>
          <a:spcPct val="50000"/>
        </a:spcBef>
        <a:spcAft>
          <a:spcPct val="0"/>
        </a:spcAft>
        <a:buClr>
          <a:schemeClr val="tx2"/>
        </a:buClr>
        <a:buChar char="•"/>
        <a:defRPr sz="2400" b="1">
          <a:solidFill>
            <a:schemeClr val="tx1"/>
          </a:solidFill>
          <a:latin typeface="+mn-lt"/>
        </a:defRPr>
      </a:lvl7pPr>
      <a:lvl8pPr marL="3429000" indent="-228600" algn="l" rtl="0" eaLnBrk="1" fontAlgn="base" hangingPunct="1">
        <a:spcBef>
          <a:spcPct val="50000"/>
        </a:spcBef>
        <a:spcAft>
          <a:spcPct val="0"/>
        </a:spcAft>
        <a:buClr>
          <a:schemeClr val="tx2"/>
        </a:buClr>
        <a:buChar char="•"/>
        <a:defRPr sz="2400" b="1">
          <a:solidFill>
            <a:schemeClr val="tx1"/>
          </a:solidFill>
          <a:latin typeface="+mn-lt"/>
        </a:defRPr>
      </a:lvl8pPr>
      <a:lvl9pPr marL="3886200" indent="-228600" algn="l" rtl="0" eaLnBrk="1" fontAlgn="base" hangingPunct="1">
        <a:spcBef>
          <a:spcPct val="50000"/>
        </a:spcBef>
        <a:spcAft>
          <a:spcPct val="0"/>
        </a:spcAft>
        <a:buClr>
          <a:schemeClr val="tx2"/>
        </a:buClr>
        <a:buChar char="•"/>
        <a:defRPr sz="24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bwMode="auto">
          <a:xfrm>
            <a:off x="457200" y="277813"/>
            <a:ext cx="8229600" cy="113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sv-SE" altLang="en-US" smtClean="0"/>
              <a:t>Klicka här för att ändra format</a:t>
            </a:r>
          </a:p>
        </p:txBody>
      </p:sp>
      <p:sp>
        <p:nvSpPr>
          <p:cNvPr id="115715" name="Rectangle 3"/>
          <p:cNvSpPr>
            <a:spLocks noGrp="1" noChangeArrowheads="1"/>
          </p:cNvSpPr>
          <p:nvPr>
            <p:ph type="body" idx="1"/>
          </p:nvPr>
        </p:nvSpPr>
        <p:spPr bwMode="auto">
          <a:xfrm>
            <a:off x="457200" y="1600200"/>
            <a:ext cx="82296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sv-SE" altLang="en-US" smtClean="0"/>
              <a:t>Klicka här för att ändra format på bakgrundstexten</a:t>
            </a:r>
          </a:p>
          <a:p>
            <a:pPr lvl="1"/>
            <a:r>
              <a:rPr lang="sv-SE" altLang="en-US" smtClean="0"/>
              <a:t>Nivå två</a:t>
            </a:r>
          </a:p>
          <a:p>
            <a:pPr lvl="2"/>
            <a:r>
              <a:rPr lang="sv-SE" altLang="en-US" smtClean="0"/>
              <a:t>Nivå tre</a:t>
            </a:r>
          </a:p>
          <a:p>
            <a:pPr lvl="3"/>
            <a:r>
              <a:rPr lang="sv-SE" altLang="en-US" smtClean="0"/>
              <a:t>Nivå fyra</a:t>
            </a:r>
          </a:p>
          <a:p>
            <a:pPr lvl="4"/>
            <a:r>
              <a:rPr lang="sv-SE" altLang="en-US" smtClean="0"/>
              <a:t>Nivå fem</a:t>
            </a:r>
          </a:p>
        </p:txBody>
      </p:sp>
      <p:sp>
        <p:nvSpPr>
          <p:cNvPr id="117764" name="Rectangle 4"/>
          <p:cNvSpPr>
            <a:spLocks noGrp="1" noChangeArrowheads="1"/>
          </p:cNvSpPr>
          <p:nvPr>
            <p:ph type="dt" sz="half" idx="2"/>
          </p:nvPr>
        </p:nvSpPr>
        <p:spPr bwMode="auto">
          <a:xfrm>
            <a:off x="457200" y="6243638"/>
            <a:ext cx="2133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sz="1200">
                <a:solidFill>
                  <a:prstClr val="black"/>
                </a:solidFill>
                <a:effectLst/>
                <a:latin typeface="+mj-lt"/>
              </a:defRPr>
            </a:lvl1pPr>
          </a:lstStyle>
          <a:p>
            <a:pPr>
              <a:defRPr/>
            </a:pPr>
            <a:endParaRPr lang="sv-SE" altLang="en-US"/>
          </a:p>
        </p:txBody>
      </p:sp>
      <p:sp>
        <p:nvSpPr>
          <p:cNvPr id="117765" name="Rectangle 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ctr">
              <a:defRPr sz="1200">
                <a:solidFill>
                  <a:prstClr val="black"/>
                </a:solidFill>
                <a:effectLst/>
                <a:latin typeface="+mj-lt"/>
              </a:defRPr>
            </a:lvl1pPr>
          </a:lstStyle>
          <a:p>
            <a:pPr>
              <a:defRPr/>
            </a:pPr>
            <a:endParaRPr lang="sv-SE" altLang="en-US"/>
          </a:p>
        </p:txBody>
      </p:sp>
      <p:sp>
        <p:nvSpPr>
          <p:cNvPr id="117766" name="Rectangle 6"/>
          <p:cNvSpPr>
            <a:spLocks noGrp="1" noChangeArrowheads="1"/>
          </p:cNvSpPr>
          <p:nvPr>
            <p:ph type="sldNum" sz="quarter" idx="4"/>
          </p:nvPr>
        </p:nvSpPr>
        <p:spPr bwMode="auto">
          <a:xfrm>
            <a:off x="6553200" y="6243638"/>
            <a:ext cx="2133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200">
                <a:solidFill>
                  <a:prstClr val="black"/>
                </a:solidFill>
                <a:effectLst/>
                <a:latin typeface="+mj-lt"/>
              </a:defRPr>
            </a:lvl1pPr>
          </a:lstStyle>
          <a:p>
            <a:pPr>
              <a:defRPr/>
            </a:pPr>
            <a:fld id="{ABFA9C8B-6F1B-49F9-816A-378D00F34798}" type="slidenum">
              <a:rPr lang="sv-SE" altLang="en-US"/>
              <a:pPr>
                <a:defRPr/>
              </a:pPr>
              <a:t>‹#›</a:t>
            </a:fld>
            <a:endParaRPr lang="sv-SE" altLang="en-US"/>
          </a:p>
        </p:txBody>
      </p:sp>
      <p:sp>
        <p:nvSpPr>
          <p:cNvPr id="1031" name="Freeform 7"/>
          <p:cNvSpPr>
            <a:spLocks noChangeArrowheads="1"/>
          </p:cNvSpPr>
          <p:nvPr/>
        </p:nvSpPr>
        <p:spPr bwMode="auto">
          <a:xfrm>
            <a:off x="381000" y="228600"/>
            <a:ext cx="8229600" cy="6096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lstStyle/>
          <a:p>
            <a:pPr>
              <a:defRPr/>
            </a:pPr>
            <a:endParaRPr lang="en-GB" sz="1800">
              <a:solidFill>
                <a:prstClr val="black"/>
              </a:solidFill>
              <a:effectLst/>
              <a:latin typeface="Arial"/>
            </a:endParaRPr>
          </a:p>
        </p:txBody>
      </p:sp>
      <p:sp>
        <p:nvSpPr>
          <p:cNvPr id="1032" name="Line 8"/>
          <p:cNvSpPr>
            <a:spLocks noChangeShapeType="1"/>
          </p:cNvSpPr>
          <p:nvPr/>
        </p:nvSpPr>
        <p:spPr bwMode="auto">
          <a:xfrm>
            <a:off x="457200" y="6172200"/>
            <a:ext cx="8229600" cy="0"/>
          </a:xfrm>
          <a:prstGeom prst="line">
            <a:avLst/>
          </a:prstGeom>
          <a:noFill/>
          <a:ln w="19050">
            <a:solidFill>
              <a:schemeClr val="accent1"/>
            </a:solidFill>
            <a:round/>
            <a:headEnd/>
            <a:tailEnd/>
          </a:ln>
          <a:effectLst/>
        </p:spPr>
        <p:txBody>
          <a:bodyPr/>
          <a:lstStyle/>
          <a:p>
            <a:pPr>
              <a:defRPr/>
            </a:pPr>
            <a:endParaRPr lang="en-GB" sz="1800">
              <a:solidFill>
                <a:prstClr val="black"/>
              </a:solidFill>
              <a:effectLst/>
              <a:latin typeface="Arial"/>
            </a:endParaRPr>
          </a:p>
        </p:txBody>
      </p:sp>
    </p:spTree>
  </p:cSld>
  <p:clrMap bg1="lt1" tx1="dk1" bg2="lt2" tx2="dk2" accent1="accent1" accent2="accent2" accent3="accent3" accent4="accent4" accent5="accent5" accent6="accent6" hlink="hlink" folHlink="folHlink"/>
  <p:sldLayoutIdLst>
    <p:sldLayoutId id="2147484625" r:id="rId1"/>
    <p:sldLayoutId id="2147484626" r:id="rId2"/>
    <p:sldLayoutId id="2147484627" r:id="rId3"/>
    <p:sldLayoutId id="2147484628" r:id="rId4"/>
    <p:sldLayoutId id="2147484629" r:id="rId5"/>
    <p:sldLayoutId id="2147484630" r:id="rId6"/>
    <p:sldLayoutId id="2147484631" r:id="rId7"/>
    <p:sldLayoutId id="2147484632" r:id="rId8"/>
    <p:sldLayoutId id="2147484633" r:id="rId9"/>
    <p:sldLayoutId id="2147484634" r:id="rId10"/>
    <p:sldLayoutId id="2147484635" r:id="rId11"/>
  </p:sldLayoutIdLst>
  <p:timing>
    <p:tnLst>
      <p:par>
        <p:cTn id="1" dur="indefinite" restart="never" nodeType="tmRoot"/>
      </p:par>
    </p:tnLst>
  </p:timing>
  <p:txStyles>
    <p:titleStyle>
      <a:lvl1pPr algn="l" rtl="0" eaLnBrk="1" fontAlgn="base" hangingPunct="1">
        <a:spcBef>
          <a:spcPct val="0"/>
        </a:spcBef>
        <a:spcAft>
          <a:spcPct val="0"/>
        </a:spcAft>
        <a:defRPr sz="4200">
          <a:solidFill>
            <a:schemeClr val="tx2"/>
          </a:solidFill>
          <a:latin typeface="+mj-lt"/>
          <a:ea typeface="+mj-ea"/>
          <a:cs typeface="+mj-cs"/>
        </a:defRPr>
      </a:lvl1pPr>
      <a:lvl2pPr algn="l" rtl="0" eaLnBrk="1" fontAlgn="base" hangingPunct="1">
        <a:spcBef>
          <a:spcPct val="0"/>
        </a:spcBef>
        <a:spcAft>
          <a:spcPct val="0"/>
        </a:spcAft>
        <a:defRPr sz="4200">
          <a:solidFill>
            <a:schemeClr val="tx2"/>
          </a:solidFill>
          <a:latin typeface="Garamond" pitchFamily="18" charset="0"/>
        </a:defRPr>
      </a:lvl2pPr>
      <a:lvl3pPr algn="l" rtl="0" eaLnBrk="1" fontAlgn="base" hangingPunct="1">
        <a:spcBef>
          <a:spcPct val="0"/>
        </a:spcBef>
        <a:spcAft>
          <a:spcPct val="0"/>
        </a:spcAft>
        <a:defRPr sz="4200">
          <a:solidFill>
            <a:schemeClr val="tx2"/>
          </a:solidFill>
          <a:latin typeface="Garamond" pitchFamily="18" charset="0"/>
        </a:defRPr>
      </a:lvl3pPr>
      <a:lvl4pPr algn="l" rtl="0" eaLnBrk="1" fontAlgn="base" hangingPunct="1">
        <a:spcBef>
          <a:spcPct val="0"/>
        </a:spcBef>
        <a:spcAft>
          <a:spcPct val="0"/>
        </a:spcAft>
        <a:defRPr sz="4200">
          <a:solidFill>
            <a:schemeClr val="tx2"/>
          </a:solidFill>
          <a:latin typeface="Garamond" pitchFamily="18" charset="0"/>
        </a:defRPr>
      </a:lvl4pPr>
      <a:lvl5pPr algn="l" rtl="0" eaLnBrk="1" fontAlgn="base" hangingPunct="1">
        <a:spcBef>
          <a:spcPct val="0"/>
        </a:spcBef>
        <a:spcAft>
          <a:spcPct val="0"/>
        </a:spcAft>
        <a:defRPr sz="4200">
          <a:solidFill>
            <a:schemeClr val="tx2"/>
          </a:solidFill>
          <a:latin typeface="Garamond" pitchFamily="18" charset="0"/>
        </a:defRPr>
      </a:lvl5pPr>
      <a:lvl6pPr marL="457200" algn="l" rtl="0" eaLnBrk="1" fontAlgn="base" hangingPunct="1">
        <a:spcBef>
          <a:spcPct val="0"/>
        </a:spcBef>
        <a:spcAft>
          <a:spcPct val="0"/>
        </a:spcAft>
        <a:defRPr sz="4200">
          <a:solidFill>
            <a:schemeClr val="tx2"/>
          </a:solidFill>
          <a:latin typeface="Garamond" pitchFamily="18" charset="0"/>
        </a:defRPr>
      </a:lvl6pPr>
      <a:lvl7pPr marL="914400" algn="l" rtl="0" eaLnBrk="1" fontAlgn="base" hangingPunct="1">
        <a:spcBef>
          <a:spcPct val="0"/>
        </a:spcBef>
        <a:spcAft>
          <a:spcPct val="0"/>
        </a:spcAft>
        <a:defRPr sz="4200">
          <a:solidFill>
            <a:schemeClr val="tx2"/>
          </a:solidFill>
          <a:latin typeface="Garamond" pitchFamily="18" charset="0"/>
        </a:defRPr>
      </a:lvl7pPr>
      <a:lvl8pPr marL="1371600" algn="l" rtl="0" eaLnBrk="1" fontAlgn="base" hangingPunct="1">
        <a:spcBef>
          <a:spcPct val="0"/>
        </a:spcBef>
        <a:spcAft>
          <a:spcPct val="0"/>
        </a:spcAft>
        <a:defRPr sz="4200">
          <a:solidFill>
            <a:schemeClr val="tx2"/>
          </a:solidFill>
          <a:latin typeface="Garamond" pitchFamily="18" charset="0"/>
        </a:defRPr>
      </a:lvl8pPr>
      <a:lvl9pPr marL="1828800" algn="l" rtl="0" eaLnBrk="1" fontAlgn="base" hangingPunct="1">
        <a:spcBef>
          <a:spcPct val="0"/>
        </a:spcBef>
        <a:spcAft>
          <a:spcPct val="0"/>
        </a:spcAft>
        <a:defRPr sz="4200">
          <a:solidFill>
            <a:schemeClr val="tx2"/>
          </a:solidFill>
          <a:latin typeface="Garamond" pitchFamily="18" charset="0"/>
        </a:defRPr>
      </a:lvl9pPr>
    </p:titleStyle>
    <p:bodyStyle>
      <a:lvl1pPr marL="342900" indent="-342900" algn="l" rtl="0" eaLnBrk="1" fontAlgn="base" hangingPunct="1">
        <a:spcBef>
          <a:spcPct val="20000"/>
        </a:spcBef>
        <a:spcAft>
          <a:spcPct val="0"/>
        </a:spcAft>
        <a:buClr>
          <a:schemeClr val="accent1"/>
        </a:buClr>
        <a:buSzPct val="65000"/>
        <a:buFont typeface="Wingdings" pitchFamily="2" charset="2"/>
        <a:buChar char="n"/>
        <a:defRPr sz="3000">
          <a:solidFill>
            <a:schemeClr val="tx1"/>
          </a:solidFill>
          <a:latin typeface="+mn-lt"/>
          <a:ea typeface="+mn-ea"/>
          <a:cs typeface="+mn-cs"/>
        </a:defRPr>
      </a:lvl1pPr>
      <a:lvl2pPr marL="669925" indent="-325438" algn="l" rtl="0" eaLnBrk="1" fontAlgn="base" hangingPunct="1">
        <a:spcBef>
          <a:spcPct val="20000"/>
        </a:spcBef>
        <a:spcAft>
          <a:spcPct val="0"/>
        </a:spcAft>
        <a:buClr>
          <a:schemeClr val="accent2"/>
        </a:buClr>
        <a:buSzPct val="60000"/>
        <a:buFont typeface="Wingdings" pitchFamily="2" charset="2"/>
        <a:buChar char="q"/>
        <a:defRPr sz="2600">
          <a:solidFill>
            <a:schemeClr val="tx1"/>
          </a:solidFill>
          <a:latin typeface="+mn-lt"/>
        </a:defRPr>
      </a:lvl2pPr>
      <a:lvl3pPr marL="1022350" indent="-350838" algn="l" rtl="0" eaLnBrk="1" fontAlgn="base" hangingPunct="1">
        <a:spcBef>
          <a:spcPct val="20000"/>
        </a:spcBef>
        <a:spcAft>
          <a:spcPct val="0"/>
        </a:spcAft>
        <a:buClr>
          <a:schemeClr val="accent1"/>
        </a:buClr>
        <a:buSzPct val="65000"/>
        <a:buFont typeface="Wingdings" pitchFamily="2" charset="2"/>
        <a:buChar char="n"/>
        <a:defRPr sz="2200">
          <a:solidFill>
            <a:schemeClr val="tx1"/>
          </a:solidFill>
          <a:latin typeface="+mn-lt"/>
        </a:defRPr>
      </a:lvl3pPr>
      <a:lvl4pPr marL="1339850" indent="-315913" algn="l" rtl="0" eaLnBrk="1" fontAlgn="base" hangingPunct="1">
        <a:spcBef>
          <a:spcPct val="20000"/>
        </a:spcBef>
        <a:spcAft>
          <a:spcPct val="0"/>
        </a:spcAft>
        <a:buClr>
          <a:schemeClr val="accent2"/>
        </a:buClr>
        <a:buSzPct val="70000"/>
        <a:buFont typeface="Wingdings" pitchFamily="2" charset="2"/>
        <a:buChar char="q"/>
        <a:defRPr sz="2000">
          <a:solidFill>
            <a:schemeClr val="tx1"/>
          </a:solidFill>
          <a:latin typeface="+mn-lt"/>
        </a:defRPr>
      </a:lvl4pPr>
      <a:lvl5pPr marL="16811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6"/>
          <p:cNvSpPr>
            <a:spLocks noChangeArrowheads="1"/>
          </p:cNvSpPr>
          <p:nvPr/>
        </p:nvSpPr>
        <p:spPr bwMode="white">
          <a:xfrm>
            <a:off x="0" y="6705600"/>
            <a:ext cx="9144000" cy="152400"/>
          </a:xfrm>
          <a:prstGeom prst="rect">
            <a:avLst/>
          </a:prstGeom>
          <a:solidFill>
            <a:srgbClr val="FFFFFF"/>
          </a:solid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800" smtClean="0">
              <a:solidFill>
                <a:prstClr val="black"/>
              </a:solidFill>
              <a:effectLst/>
            </a:endParaRPr>
          </a:p>
        </p:txBody>
      </p:sp>
      <p:sp>
        <p:nvSpPr>
          <p:cNvPr id="1027" name="Rectangle 15"/>
          <p:cNvSpPr>
            <a:spLocks noChangeArrowheads="1"/>
          </p:cNvSpPr>
          <p:nvPr/>
        </p:nvSpPr>
        <p:spPr bwMode="white">
          <a:xfrm>
            <a:off x="0" y="0"/>
            <a:ext cx="9144000" cy="1393825"/>
          </a:xfrm>
          <a:prstGeom prst="rect">
            <a:avLst/>
          </a:prstGeom>
          <a:solidFill>
            <a:srgbClr val="FFFFFF"/>
          </a:solid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800" smtClean="0">
              <a:solidFill>
                <a:prstClr val="black"/>
              </a:solidFill>
              <a:effectLst/>
            </a:endParaRPr>
          </a:p>
        </p:txBody>
      </p:sp>
      <p:sp>
        <p:nvSpPr>
          <p:cNvPr id="1028" name="Rectangle 17"/>
          <p:cNvSpPr>
            <a:spLocks noChangeArrowheads="1"/>
          </p:cNvSpPr>
          <p:nvPr/>
        </p:nvSpPr>
        <p:spPr bwMode="white">
          <a:xfrm>
            <a:off x="0" y="0"/>
            <a:ext cx="152400" cy="6858000"/>
          </a:xfrm>
          <a:prstGeom prst="rect">
            <a:avLst/>
          </a:prstGeom>
          <a:solidFill>
            <a:srgbClr val="FFFFFF"/>
          </a:solid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800" smtClean="0">
              <a:solidFill>
                <a:prstClr val="black"/>
              </a:solidFill>
              <a:effectLst/>
            </a:endParaRPr>
          </a:p>
        </p:txBody>
      </p:sp>
      <p:sp>
        <p:nvSpPr>
          <p:cNvPr id="1029" name="Rectangle 18"/>
          <p:cNvSpPr>
            <a:spLocks noChangeArrowheads="1"/>
          </p:cNvSpPr>
          <p:nvPr/>
        </p:nvSpPr>
        <p:spPr bwMode="white">
          <a:xfrm>
            <a:off x="8991600" y="0"/>
            <a:ext cx="152400" cy="6858000"/>
          </a:xfrm>
          <a:prstGeom prst="rect">
            <a:avLst/>
          </a:prstGeom>
          <a:solidFill>
            <a:srgbClr val="FFFFFF"/>
          </a:solid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800" smtClean="0">
              <a:solidFill>
                <a:prstClr val="black"/>
              </a:solidFill>
              <a:effectLst/>
            </a:endParaRPr>
          </a:p>
        </p:txBody>
      </p:sp>
      <p:sp>
        <p:nvSpPr>
          <p:cNvPr id="9" name="Rectangle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800">
              <a:solidFill>
                <a:prstClr val="black"/>
              </a:solidFill>
              <a:effectLst/>
            </a:endParaRPr>
          </a:p>
        </p:txBody>
      </p:sp>
      <p:sp>
        <p:nvSpPr>
          <p:cNvPr id="14" name="Date Placeholder 13"/>
          <p:cNvSpPr>
            <a:spLocks noGrp="1"/>
          </p:cNvSpPr>
          <p:nvPr>
            <p:ph type="dt" sz="half" idx="2"/>
          </p:nvPr>
        </p:nvSpPr>
        <p:spPr>
          <a:xfrm>
            <a:off x="5791200" y="6405563"/>
            <a:ext cx="3044825" cy="365125"/>
          </a:xfrm>
          <a:prstGeom prst="rect">
            <a:avLst/>
          </a:prstGeom>
        </p:spPr>
        <p:txBody>
          <a:bodyPr vert="horz"/>
          <a:lstStyle>
            <a:lvl1pPr algn="r" eaLnBrk="1" latinLnBrk="0" hangingPunct="1">
              <a:defRPr kumimoji="0" sz="1400">
                <a:solidFill>
                  <a:srgbClr val="FFFFFF"/>
                </a:solidFill>
                <a:effectLst/>
                <a:latin typeface="Arial" pitchFamily="34" charset="0"/>
              </a:defRPr>
            </a:lvl1pPr>
          </a:lstStyle>
          <a:p>
            <a:pPr>
              <a:defRPr/>
            </a:pPr>
            <a:endParaRPr lang="en-GB"/>
          </a:p>
        </p:txBody>
      </p:sp>
      <p:sp>
        <p:nvSpPr>
          <p:cNvPr id="3" name="Footer Placeholder 2"/>
          <p:cNvSpPr>
            <a:spLocks noGrp="1"/>
          </p:cNvSpPr>
          <p:nvPr>
            <p:ph type="ftr" sz="quarter" idx="3"/>
          </p:nvPr>
        </p:nvSpPr>
        <p:spPr>
          <a:xfrm>
            <a:off x="304800" y="6410325"/>
            <a:ext cx="3581400" cy="366713"/>
          </a:xfrm>
          <a:prstGeom prst="rect">
            <a:avLst/>
          </a:prstGeom>
        </p:spPr>
        <p:txBody>
          <a:bodyPr vert="horz"/>
          <a:lstStyle>
            <a:lvl1pPr algn="l" eaLnBrk="1" latinLnBrk="0" hangingPunct="1">
              <a:defRPr kumimoji="0" sz="1200">
                <a:solidFill>
                  <a:srgbClr val="FFFFFF"/>
                </a:solidFill>
                <a:effectLst/>
                <a:latin typeface="Arial" pitchFamily="34" charset="0"/>
              </a:defRPr>
            </a:lvl1pPr>
          </a:lstStyle>
          <a:p>
            <a:pPr>
              <a:defRPr/>
            </a:pPr>
            <a:endParaRPr lang="en-GB"/>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sz="1800" dirty="0">
              <a:solidFill>
                <a:prstClr val="black"/>
              </a:solidFill>
              <a:effectLst/>
            </a:endParaRPr>
          </a:p>
        </p:txBody>
      </p:sp>
      <p:sp>
        <p:nvSpPr>
          <p:cNvPr id="10" name="Straight Connector 9"/>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sz="1800">
              <a:solidFill>
                <a:prstClr val="black"/>
              </a:solidFill>
              <a:effectLst/>
            </a:endParaRPr>
          </a:p>
        </p:txBody>
      </p:sp>
      <p:sp>
        <p:nvSpPr>
          <p:cNvPr id="12" name="Oval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prstClr val="white"/>
              </a:solidFill>
              <a:effectLst/>
            </a:endParaRPr>
          </a:p>
        </p:txBody>
      </p:sp>
      <p:sp>
        <p:nvSpPr>
          <p:cNvPr id="15" name="Oval 14"/>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prstClr val="white"/>
              </a:solidFill>
              <a:effectLst/>
            </a:endParaRPr>
          </a:p>
        </p:txBody>
      </p:sp>
      <p:sp>
        <p:nvSpPr>
          <p:cNvPr id="23" name="Slide Number Placeholder 22"/>
          <p:cNvSpPr>
            <a:spLocks noGrp="1"/>
          </p:cNvSpPr>
          <p:nvPr>
            <p:ph type="sldNum" sz="quarter" idx="4"/>
          </p:nvPr>
        </p:nvSpPr>
        <p:spPr>
          <a:xfrm>
            <a:off x="4343400" y="1039813"/>
            <a:ext cx="457200" cy="441325"/>
          </a:xfrm>
          <a:prstGeom prst="rect">
            <a:avLst/>
          </a:prstGeom>
        </p:spPr>
        <p:txBody>
          <a:bodyPr vert="horz" lIns="45720" rIns="45720" anchor="ctr">
            <a:normAutofit/>
          </a:bodyPr>
          <a:lstStyle>
            <a:lvl1pPr algn="ctr" eaLnBrk="1" latinLnBrk="0" hangingPunct="1">
              <a:defRPr kumimoji="0" sz="1600">
                <a:solidFill>
                  <a:srgbClr val="8CADAE">
                    <a:shade val="75000"/>
                  </a:srgbClr>
                </a:solidFill>
                <a:effectLst/>
                <a:latin typeface="Arial" pitchFamily="34" charset="0"/>
              </a:defRPr>
            </a:lvl1pPr>
          </a:lstStyle>
          <a:p>
            <a:pPr>
              <a:defRPr/>
            </a:pPr>
            <a:fld id="{16D7B235-BC9D-43F5-998A-A2DADC8E31A0}" type="slidenum">
              <a:rPr lang="en-GB"/>
              <a:pPr>
                <a:defRPr/>
              </a:pPr>
              <a:t>‹#›</a:t>
            </a:fld>
            <a:endParaRPr lang="en-GB"/>
          </a:p>
        </p:txBody>
      </p:sp>
      <p:sp>
        <p:nvSpPr>
          <p:cNvPr id="116750" name="Title Placeholder 21"/>
          <p:cNvSpPr>
            <a:spLocks noGrp="1"/>
          </p:cNvSpPr>
          <p:nvPr>
            <p:ph type="title"/>
          </p:nvPr>
        </p:nvSpPr>
        <p:spPr bwMode="auto">
          <a:xfrm>
            <a:off x="301625" y="228600"/>
            <a:ext cx="8534400" cy="75882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116751" name="Text Placeholder 12"/>
          <p:cNvSpPr>
            <a:spLocks noGrp="1"/>
          </p:cNvSpPr>
          <p:nvPr>
            <p:ph type="body" idx="1"/>
          </p:nvPr>
        </p:nvSpPr>
        <p:spPr bwMode="auto">
          <a:xfrm>
            <a:off x="301625" y="1524000"/>
            <a:ext cx="8534400" cy="4598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4637" r:id="rId1"/>
    <p:sldLayoutId id="2147484638" r:id="rId2"/>
    <p:sldLayoutId id="2147484639" r:id="rId3"/>
    <p:sldLayoutId id="2147484640" r:id="rId4"/>
    <p:sldLayoutId id="2147484641" r:id="rId5"/>
    <p:sldLayoutId id="2147484642" r:id="rId6"/>
    <p:sldLayoutId id="2147484643" r:id="rId7"/>
    <p:sldLayoutId id="2147484644" r:id="rId8"/>
    <p:sldLayoutId id="2147484645" r:id="rId9"/>
    <p:sldLayoutId id="2147484646" r:id="rId10"/>
    <p:sldLayoutId id="2147484647" r:id="rId11"/>
  </p:sldLayoutIdLst>
  <p:txStyles>
    <p:titleStyle>
      <a:lvl1pPr algn="ctr" rtl="0" eaLnBrk="1" fontAlgn="base" hangingPunct="1">
        <a:spcBef>
          <a:spcPct val="0"/>
        </a:spcBef>
        <a:spcAft>
          <a:spcPct val="0"/>
        </a:spcAft>
        <a:defRPr sz="3300" kern="1200">
          <a:solidFill>
            <a:srgbClr val="7B9899"/>
          </a:solidFill>
          <a:latin typeface="+mj-lt"/>
          <a:ea typeface="+mj-ea"/>
          <a:cs typeface="+mj-cs"/>
        </a:defRPr>
      </a:lvl1pPr>
      <a:lvl2pPr algn="ctr" rtl="0" eaLnBrk="1" fontAlgn="base" hangingPunct="1">
        <a:spcBef>
          <a:spcPct val="0"/>
        </a:spcBef>
        <a:spcAft>
          <a:spcPct val="0"/>
        </a:spcAft>
        <a:defRPr sz="3300">
          <a:solidFill>
            <a:srgbClr val="7B9899"/>
          </a:solidFill>
          <a:latin typeface="Georgia" pitchFamily="18" charset="0"/>
        </a:defRPr>
      </a:lvl2pPr>
      <a:lvl3pPr algn="ctr" rtl="0" eaLnBrk="1" fontAlgn="base" hangingPunct="1">
        <a:spcBef>
          <a:spcPct val="0"/>
        </a:spcBef>
        <a:spcAft>
          <a:spcPct val="0"/>
        </a:spcAft>
        <a:defRPr sz="3300">
          <a:solidFill>
            <a:srgbClr val="7B9899"/>
          </a:solidFill>
          <a:latin typeface="Georgia" pitchFamily="18" charset="0"/>
        </a:defRPr>
      </a:lvl3pPr>
      <a:lvl4pPr algn="ctr" rtl="0" eaLnBrk="1" fontAlgn="base" hangingPunct="1">
        <a:spcBef>
          <a:spcPct val="0"/>
        </a:spcBef>
        <a:spcAft>
          <a:spcPct val="0"/>
        </a:spcAft>
        <a:defRPr sz="3300">
          <a:solidFill>
            <a:srgbClr val="7B9899"/>
          </a:solidFill>
          <a:latin typeface="Georgia" pitchFamily="18" charset="0"/>
        </a:defRPr>
      </a:lvl4pPr>
      <a:lvl5pPr algn="ctr" rtl="0" eaLnBrk="1" fontAlgn="base" hangingPunct="1">
        <a:spcBef>
          <a:spcPct val="0"/>
        </a:spcBef>
        <a:spcAft>
          <a:spcPct val="0"/>
        </a:spcAft>
        <a:defRPr sz="3300">
          <a:solidFill>
            <a:srgbClr val="7B9899"/>
          </a:solidFill>
          <a:latin typeface="Georgia" pitchFamily="18" charset="0"/>
        </a:defRPr>
      </a:lvl5pPr>
      <a:lvl6pPr marL="457200" algn="ctr" rtl="0" eaLnBrk="1" fontAlgn="base" hangingPunct="1">
        <a:spcBef>
          <a:spcPct val="0"/>
        </a:spcBef>
        <a:spcAft>
          <a:spcPct val="0"/>
        </a:spcAft>
        <a:defRPr sz="3300">
          <a:solidFill>
            <a:srgbClr val="7B9899"/>
          </a:solidFill>
          <a:latin typeface="Georgia" pitchFamily="18" charset="0"/>
        </a:defRPr>
      </a:lvl6pPr>
      <a:lvl7pPr marL="914400" algn="ctr" rtl="0" eaLnBrk="1" fontAlgn="base" hangingPunct="1">
        <a:spcBef>
          <a:spcPct val="0"/>
        </a:spcBef>
        <a:spcAft>
          <a:spcPct val="0"/>
        </a:spcAft>
        <a:defRPr sz="3300">
          <a:solidFill>
            <a:srgbClr val="7B9899"/>
          </a:solidFill>
          <a:latin typeface="Georgia" pitchFamily="18" charset="0"/>
        </a:defRPr>
      </a:lvl7pPr>
      <a:lvl8pPr marL="1371600" algn="ctr" rtl="0" eaLnBrk="1" fontAlgn="base" hangingPunct="1">
        <a:spcBef>
          <a:spcPct val="0"/>
        </a:spcBef>
        <a:spcAft>
          <a:spcPct val="0"/>
        </a:spcAft>
        <a:defRPr sz="3300">
          <a:solidFill>
            <a:srgbClr val="7B9899"/>
          </a:solidFill>
          <a:latin typeface="Georgia" pitchFamily="18" charset="0"/>
        </a:defRPr>
      </a:lvl8pPr>
      <a:lvl9pPr marL="1828800" algn="ctr" rtl="0" eaLnBrk="1" fontAlgn="base" hangingPunct="1">
        <a:spcBef>
          <a:spcPct val="0"/>
        </a:spcBef>
        <a:spcAft>
          <a:spcPct val="0"/>
        </a:spcAft>
        <a:defRPr sz="3300">
          <a:solidFill>
            <a:srgbClr val="7B9899"/>
          </a:solidFill>
          <a:latin typeface="Georgia" pitchFamily="18" charset="0"/>
        </a:defRPr>
      </a:lvl9pPr>
    </p:titleStyle>
    <p:bodyStyle>
      <a:lvl1pPr marL="273050" indent="-273050" algn="l" rtl="0" eaLnBrk="1" fontAlgn="base" hangingPunct="1">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1" fontAlgn="base" hangingPunct="1">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1" fontAlgn="base" hangingPunct="1">
        <a:spcBef>
          <a:spcPct val="20000"/>
        </a:spcBef>
        <a:spcAft>
          <a:spcPct val="0"/>
        </a:spcAft>
        <a:buClr>
          <a:srgbClr val="8CADAE"/>
        </a:buClr>
        <a:buSzPct val="75000"/>
        <a:buFont typeface="Wingdings 2" pitchFamily="18" charset="2"/>
        <a:buChar char=""/>
        <a:defRPr sz="2000" kern="1200">
          <a:solidFill>
            <a:schemeClr val="tx1"/>
          </a:solidFill>
          <a:latin typeface="+mn-lt"/>
          <a:ea typeface="+mn-ea"/>
          <a:cs typeface="+mn-cs"/>
        </a:defRPr>
      </a:lvl3pPr>
      <a:lvl4pPr marL="1096963" indent="-228600" algn="l" rtl="0" eaLnBrk="1" fontAlgn="base" hangingPunct="1">
        <a:spcBef>
          <a:spcPct val="20000"/>
        </a:spcBef>
        <a:spcAft>
          <a:spcPct val="0"/>
        </a:spcAft>
        <a:buClr>
          <a:srgbClr val="8C7B70"/>
        </a:buClr>
        <a:buSzPct val="70000"/>
        <a:buFont typeface="Wingdings" pitchFamily="2" charset="2"/>
        <a:buChar char=""/>
        <a:defRPr sz="2000" kern="1200">
          <a:solidFill>
            <a:schemeClr val="tx2"/>
          </a:solidFill>
          <a:latin typeface="+mn-lt"/>
          <a:ea typeface="+mn-ea"/>
          <a:cs typeface="+mn-cs"/>
        </a:defRPr>
      </a:lvl4pPr>
      <a:lvl5pPr marL="1371600" indent="-228600" algn="l" rtl="0" eaLnBrk="1" fontAlgn="base" hangingPunct="1">
        <a:spcBef>
          <a:spcPct val="20000"/>
        </a:spcBef>
        <a:spcAft>
          <a:spcPct val="0"/>
        </a:spcAft>
        <a:buClr>
          <a:srgbClr val="8FB08C"/>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000066"/>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4403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266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effectLst/>
                <a:latin typeface="Arial" pitchFamily="34" charset="0"/>
              </a:defRPr>
            </a:lvl1pPr>
          </a:lstStyle>
          <a:p>
            <a:pPr>
              <a:defRPr/>
            </a:pPr>
            <a:endParaRPr lang="en-GB"/>
          </a:p>
        </p:txBody>
      </p:sp>
      <p:sp>
        <p:nvSpPr>
          <p:cNvPr id="266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ffectLst/>
                <a:latin typeface="Arial" pitchFamily="34" charset="0"/>
              </a:defRPr>
            </a:lvl1pPr>
          </a:lstStyle>
          <a:p>
            <a:pPr>
              <a:defRPr/>
            </a:pPr>
            <a:endParaRPr lang="en-GB"/>
          </a:p>
        </p:txBody>
      </p:sp>
      <p:sp>
        <p:nvSpPr>
          <p:cNvPr id="266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effectLst/>
                <a:latin typeface="Arial" pitchFamily="34" charset="0"/>
              </a:defRPr>
            </a:lvl1pPr>
          </a:lstStyle>
          <a:p>
            <a:pPr>
              <a:defRPr/>
            </a:pPr>
            <a:fld id="{C858EDA1-51DE-4D93-9BDA-51E8D5A04C46}"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pitchFamily="34" charset="0"/>
        </a:defRPr>
      </a:lvl2pPr>
      <a:lvl3pPr algn="ctr" rtl="0" eaLnBrk="1" fontAlgn="base" hangingPunct="1">
        <a:spcBef>
          <a:spcPct val="0"/>
        </a:spcBef>
        <a:spcAft>
          <a:spcPct val="0"/>
        </a:spcAft>
        <a:defRPr sz="4400">
          <a:solidFill>
            <a:schemeClr val="tx2"/>
          </a:solidFill>
          <a:latin typeface="Arial" pitchFamily="34" charset="0"/>
        </a:defRPr>
      </a:lvl3pPr>
      <a:lvl4pPr algn="ctr" rtl="0" eaLnBrk="1" fontAlgn="base" hangingPunct="1">
        <a:spcBef>
          <a:spcPct val="0"/>
        </a:spcBef>
        <a:spcAft>
          <a:spcPct val="0"/>
        </a:spcAft>
        <a:defRPr sz="4400">
          <a:solidFill>
            <a:schemeClr val="tx2"/>
          </a:solidFill>
          <a:latin typeface="Arial" pitchFamily="34" charset="0"/>
        </a:defRPr>
      </a:lvl4pPr>
      <a:lvl5pPr algn="ctr" rtl="0" eaLnBrk="1" fontAlgn="base" hangingPunct="1">
        <a:spcBef>
          <a:spcPct val="0"/>
        </a:spcBef>
        <a:spcAft>
          <a:spcPct val="0"/>
        </a:spcAft>
        <a:defRPr sz="4400">
          <a:solidFill>
            <a:schemeClr val="tx2"/>
          </a:solidFill>
          <a:latin typeface="Arial" pitchFamily="34" charset="0"/>
        </a:defRPr>
      </a:lvl5pPr>
      <a:lvl6pPr marL="457200" algn="ctr" rtl="0" eaLnBrk="1" fontAlgn="base" hangingPunct="1">
        <a:spcBef>
          <a:spcPct val="0"/>
        </a:spcBef>
        <a:spcAft>
          <a:spcPct val="0"/>
        </a:spcAft>
        <a:defRPr sz="4400">
          <a:solidFill>
            <a:schemeClr val="tx2"/>
          </a:solidFill>
          <a:latin typeface="Arial" pitchFamily="34" charset="0"/>
        </a:defRPr>
      </a:lvl6pPr>
      <a:lvl7pPr marL="914400" algn="ctr" rtl="0" eaLnBrk="1" fontAlgn="base" hangingPunct="1">
        <a:spcBef>
          <a:spcPct val="0"/>
        </a:spcBef>
        <a:spcAft>
          <a:spcPct val="0"/>
        </a:spcAft>
        <a:defRPr sz="4400">
          <a:solidFill>
            <a:schemeClr val="tx2"/>
          </a:solidFill>
          <a:latin typeface="Arial" pitchFamily="34" charset="0"/>
        </a:defRPr>
      </a:lvl7pPr>
      <a:lvl8pPr marL="1371600" algn="ctr" rtl="0" eaLnBrk="1" fontAlgn="base" hangingPunct="1">
        <a:spcBef>
          <a:spcPct val="0"/>
        </a:spcBef>
        <a:spcAft>
          <a:spcPct val="0"/>
        </a:spcAft>
        <a:defRPr sz="4400">
          <a:solidFill>
            <a:schemeClr val="tx2"/>
          </a:solidFill>
          <a:latin typeface="Arial" pitchFamily="34" charset="0"/>
        </a:defRPr>
      </a:lvl8pPr>
      <a:lvl9pPr marL="1828800" algn="ctr" rtl="0" eaLnBrk="1" fontAlgn="base" hangingPunct="1">
        <a:spcBef>
          <a:spcPct val="0"/>
        </a:spcBef>
        <a:spcAft>
          <a:spcPct val="0"/>
        </a:spcAft>
        <a:defRPr sz="4400">
          <a:solidFill>
            <a:schemeClr val="tx2"/>
          </a:solidFill>
          <a:latin typeface="Arial"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0.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00CC"/>
            </a:gs>
            <a:gs pos="100000">
              <a:srgbClr val="000066"/>
            </a:gs>
          </a:gsLst>
          <a:lin ang="18900000" scaled="1"/>
        </a:gradFill>
        <a:effectLst/>
      </p:bgPr>
    </p:bg>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11776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solidFill>
                  <a:srgbClr val="000000"/>
                </a:solidFill>
                <a:effectLst/>
                <a:latin typeface="Times New Roman" pitchFamily="18" charset="0"/>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solidFill>
                  <a:srgbClr val="000000"/>
                </a:solidFill>
                <a:effectLst/>
                <a:latin typeface="Times New Roman" pitchFamily="18"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000000"/>
                </a:solidFill>
                <a:effectLst/>
                <a:latin typeface="Times New Roman" pitchFamily="18" charset="0"/>
              </a:defRPr>
            </a:lvl1pPr>
          </a:lstStyle>
          <a:p>
            <a:pPr>
              <a:defRPr/>
            </a:pPr>
            <a:fld id="{504BFA1E-6227-470E-8E61-0001C7B9C27A}"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4649" r:id="rId1"/>
    <p:sldLayoutId id="2147484650" r:id="rId2"/>
    <p:sldLayoutId id="2147484651" r:id="rId3"/>
    <p:sldLayoutId id="2147484652" r:id="rId4"/>
    <p:sldLayoutId id="2147484653" r:id="rId5"/>
    <p:sldLayoutId id="2147484654" r:id="rId6"/>
    <p:sldLayoutId id="2147484655" r:id="rId7"/>
    <p:sldLayoutId id="2147484656" r:id="rId8"/>
    <p:sldLayoutId id="2147484657" r:id="rId9"/>
    <p:sldLayoutId id="2147484658" r:id="rId10"/>
    <p:sldLayoutId id="2147484659" r:id="rId11"/>
    <p:sldLayoutId id="2147484660" r:id="rId12"/>
    <p:sldLayoutId id="2147484661" r:id="rId13"/>
    <p:sldLayoutId id="2147484662" r:id="rId14"/>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1.xml><?xml version="1.0" encoding="utf-8"?>
<p:sldMaster xmlns:a="http://schemas.openxmlformats.org/drawingml/2006/main" xmlns:r="http://schemas.openxmlformats.org/officeDocument/2006/relationships" xmlns:p="http://schemas.openxmlformats.org/presentationml/2006/main" preserve="1">
  <p:cSld>
    <p:bg>
      <p:bgPr>
        <a:solidFill>
          <a:srgbClr val="000066"/>
        </a:solidFill>
        <a:effectLst/>
      </p:bgPr>
    </p:bg>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11878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266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effectLst/>
                <a:latin typeface="Arial" pitchFamily="34" charset="0"/>
              </a:defRPr>
            </a:lvl1pPr>
          </a:lstStyle>
          <a:p>
            <a:pPr>
              <a:defRPr/>
            </a:pPr>
            <a:endParaRPr lang="en-GB"/>
          </a:p>
        </p:txBody>
      </p:sp>
      <p:sp>
        <p:nvSpPr>
          <p:cNvPr id="266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ffectLst/>
                <a:latin typeface="Arial" pitchFamily="34" charset="0"/>
              </a:defRPr>
            </a:lvl1pPr>
          </a:lstStyle>
          <a:p>
            <a:pPr>
              <a:defRPr/>
            </a:pPr>
            <a:endParaRPr lang="en-GB"/>
          </a:p>
        </p:txBody>
      </p:sp>
      <p:sp>
        <p:nvSpPr>
          <p:cNvPr id="266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effectLst/>
                <a:latin typeface="Arial" pitchFamily="34" charset="0"/>
              </a:defRPr>
            </a:lvl1pPr>
          </a:lstStyle>
          <a:p>
            <a:pPr>
              <a:defRPr/>
            </a:pPr>
            <a:fld id="{B4F0E0EF-EA7A-4191-9B08-8F6384C2B5C2}"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4664" r:id="rId1"/>
    <p:sldLayoutId id="2147484665" r:id="rId2"/>
    <p:sldLayoutId id="2147484666" r:id="rId3"/>
    <p:sldLayoutId id="2147484667" r:id="rId4"/>
    <p:sldLayoutId id="2147484668" r:id="rId5"/>
    <p:sldLayoutId id="2147484669" r:id="rId6"/>
    <p:sldLayoutId id="2147484670" r:id="rId7"/>
    <p:sldLayoutId id="2147484671" r:id="rId8"/>
    <p:sldLayoutId id="2147484672" r:id="rId9"/>
    <p:sldLayoutId id="2147484673" r:id="rId10"/>
    <p:sldLayoutId id="2147484674" r:id="rId11"/>
    <p:sldLayoutId id="2147484675" r:id="rId12"/>
    <p:sldLayoutId id="2147484676" r:id="rId13"/>
    <p:sldLayoutId id="2147484677" r:id="rId14"/>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pitchFamily="34" charset="0"/>
        </a:defRPr>
      </a:lvl2pPr>
      <a:lvl3pPr algn="ctr" rtl="0" eaLnBrk="1" fontAlgn="base" hangingPunct="1">
        <a:spcBef>
          <a:spcPct val="0"/>
        </a:spcBef>
        <a:spcAft>
          <a:spcPct val="0"/>
        </a:spcAft>
        <a:defRPr sz="4400">
          <a:solidFill>
            <a:schemeClr val="tx2"/>
          </a:solidFill>
          <a:latin typeface="Arial" pitchFamily="34" charset="0"/>
        </a:defRPr>
      </a:lvl3pPr>
      <a:lvl4pPr algn="ctr" rtl="0" eaLnBrk="1" fontAlgn="base" hangingPunct="1">
        <a:spcBef>
          <a:spcPct val="0"/>
        </a:spcBef>
        <a:spcAft>
          <a:spcPct val="0"/>
        </a:spcAft>
        <a:defRPr sz="4400">
          <a:solidFill>
            <a:schemeClr val="tx2"/>
          </a:solidFill>
          <a:latin typeface="Arial" pitchFamily="34" charset="0"/>
        </a:defRPr>
      </a:lvl4pPr>
      <a:lvl5pPr algn="ctr" rtl="0" eaLnBrk="1" fontAlgn="base" hangingPunct="1">
        <a:spcBef>
          <a:spcPct val="0"/>
        </a:spcBef>
        <a:spcAft>
          <a:spcPct val="0"/>
        </a:spcAft>
        <a:defRPr sz="4400">
          <a:solidFill>
            <a:schemeClr val="tx2"/>
          </a:solidFill>
          <a:latin typeface="Arial" pitchFamily="34" charset="0"/>
        </a:defRPr>
      </a:lvl5pPr>
      <a:lvl6pPr marL="457200" algn="ctr" rtl="0" eaLnBrk="1" fontAlgn="base" hangingPunct="1">
        <a:spcBef>
          <a:spcPct val="0"/>
        </a:spcBef>
        <a:spcAft>
          <a:spcPct val="0"/>
        </a:spcAft>
        <a:defRPr sz="4400">
          <a:solidFill>
            <a:schemeClr val="tx2"/>
          </a:solidFill>
          <a:latin typeface="Arial" pitchFamily="34" charset="0"/>
        </a:defRPr>
      </a:lvl6pPr>
      <a:lvl7pPr marL="914400" algn="ctr" rtl="0" eaLnBrk="1" fontAlgn="base" hangingPunct="1">
        <a:spcBef>
          <a:spcPct val="0"/>
        </a:spcBef>
        <a:spcAft>
          <a:spcPct val="0"/>
        </a:spcAft>
        <a:defRPr sz="4400">
          <a:solidFill>
            <a:schemeClr val="tx2"/>
          </a:solidFill>
          <a:latin typeface="Arial" pitchFamily="34" charset="0"/>
        </a:defRPr>
      </a:lvl7pPr>
      <a:lvl8pPr marL="1371600" algn="ctr" rtl="0" eaLnBrk="1" fontAlgn="base" hangingPunct="1">
        <a:spcBef>
          <a:spcPct val="0"/>
        </a:spcBef>
        <a:spcAft>
          <a:spcPct val="0"/>
        </a:spcAft>
        <a:defRPr sz="4400">
          <a:solidFill>
            <a:schemeClr val="tx2"/>
          </a:solidFill>
          <a:latin typeface="Arial" pitchFamily="34" charset="0"/>
        </a:defRPr>
      </a:lvl8pPr>
      <a:lvl9pPr marL="1828800" algn="ctr" rtl="0" eaLnBrk="1" fontAlgn="base" hangingPunct="1">
        <a:spcBef>
          <a:spcPct val="0"/>
        </a:spcBef>
        <a:spcAft>
          <a:spcPct val="0"/>
        </a:spcAft>
        <a:defRPr sz="4400">
          <a:solidFill>
            <a:schemeClr val="tx2"/>
          </a:solidFill>
          <a:latin typeface="Arial"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4098" name="Rectangle 2"/>
          <p:cNvSpPr>
            <a:spLocks noChangeArrowheads="1"/>
          </p:cNvSpPr>
          <p:nvPr/>
        </p:nvSpPr>
        <p:spPr bwMode="auto">
          <a:xfrm>
            <a:off x="128588" y="119063"/>
            <a:ext cx="8518525" cy="1082675"/>
          </a:xfrm>
          <a:prstGeom prst="rect">
            <a:avLst/>
          </a:prstGeom>
          <a:noFill/>
          <a:ln w="3175" algn="ctr">
            <a:noFill/>
            <a:miter lim="800000"/>
            <a:headEnd/>
            <a:tailEnd/>
          </a:ln>
          <a:effectLst/>
        </p:spPr>
        <p:txBody>
          <a:bodyPr wrap="none" lIns="92075" tIns="46038" rIns="92075" bIns="46038" anchor="ctr"/>
          <a:lstStyle/>
          <a:p>
            <a:pPr algn="ctr">
              <a:spcBef>
                <a:spcPct val="20000"/>
              </a:spcBef>
              <a:defRPr/>
            </a:pPr>
            <a:endParaRPr lang="en-US" sz="2400" b="1">
              <a:solidFill>
                <a:srgbClr val="FFFFFF"/>
              </a:solidFill>
              <a:effectLst/>
              <a:latin typeface="Lucida Sans Unicode" pitchFamily="34" charset="0"/>
              <a:cs typeface="Arial" charset="0"/>
            </a:endParaRPr>
          </a:p>
        </p:txBody>
      </p:sp>
      <p:sp>
        <p:nvSpPr>
          <p:cNvPr id="119811" name="Rectangle 3"/>
          <p:cNvSpPr>
            <a:spLocks noGrp="1" noChangeArrowheads="1"/>
          </p:cNvSpPr>
          <p:nvPr>
            <p:ph type="body" idx="1"/>
          </p:nvPr>
        </p:nvSpPr>
        <p:spPr bwMode="auto">
          <a:xfrm>
            <a:off x="723900" y="1666875"/>
            <a:ext cx="80518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p>
        </p:txBody>
      </p:sp>
      <p:sp>
        <p:nvSpPr>
          <p:cNvPr id="119812" name="Rectangle 4"/>
          <p:cNvSpPr>
            <a:spLocks noGrp="1" noChangeArrowheads="1"/>
          </p:cNvSpPr>
          <p:nvPr>
            <p:ph type="title"/>
          </p:nvPr>
        </p:nvSpPr>
        <p:spPr bwMode="auto">
          <a:xfrm>
            <a:off x="406400" y="400050"/>
            <a:ext cx="6805613" cy="5032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p>
            <a:pPr lvl="0"/>
            <a:r>
              <a:rPr lang="en-US" smtClean="0"/>
              <a:t>Cliquez et modifiez le titre</a:t>
            </a:r>
          </a:p>
        </p:txBody>
      </p:sp>
      <p:sp>
        <p:nvSpPr>
          <p:cNvPr id="4101" name="Rectangle 5"/>
          <p:cNvSpPr>
            <a:spLocks noChangeArrowheads="1"/>
          </p:cNvSpPr>
          <p:nvPr/>
        </p:nvSpPr>
        <p:spPr bwMode="auto">
          <a:xfrm>
            <a:off x="360363" y="6521450"/>
            <a:ext cx="8518525" cy="242888"/>
          </a:xfrm>
          <a:prstGeom prst="rect">
            <a:avLst/>
          </a:prstGeom>
          <a:noFill/>
          <a:ln w="3175" algn="ctr">
            <a:noFill/>
            <a:miter lim="800000"/>
            <a:headEnd/>
            <a:tailEnd/>
          </a:ln>
          <a:effectLst/>
        </p:spPr>
        <p:txBody>
          <a:bodyPr wrap="none" lIns="92075" tIns="46038" rIns="92075" bIns="46038" anchor="ctr"/>
          <a:lstStyle/>
          <a:p>
            <a:pPr algn="ctr">
              <a:spcBef>
                <a:spcPct val="20000"/>
              </a:spcBef>
              <a:defRPr/>
            </a:pPr>
            <a:endParaRPr lang="en-US" sz="2400" b="1">
              <a:solidFill>
                <a:srgbClr val="FFFFFF"/>
              </a:solidFill>
              <a:effectLst/>
              <a:latin typeface="Lucida Sans Unicode" pitchFamily="34" charset="0"/>
              <a:cs typeface="Arial" charset="0"/>
            </a:endParaRPr>
          </a:p>
        </p:txBody>
      </p:sp>
      <p:sp>
        <p:nvSpPr>
          <p:cNvPr id="4102" name="Rectangle 6"/>
          <p:cNvSpPr>
            <a:spLocks noGrp="1" noChangeArrowheads="1"/>
          </p:cNvSpPr>
          <p:nvPr>
            <p:ph type="dt" sz="half" idx="2"/>
          </p:nvPr>
        </p:nvSpPr>
        <p:spPr bwMode="auto">
          <a:xfrm>
            <a:off x="511175" y="6540500"/>
            <a:ext cx="2924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20000"/>
              </a:spcBef>
              <a:defRPr sz="1000" b="1">
                <a:solidFill>
                  <a:srgbClr val="DDDDDD"/>
                </a:solidFill>
                <a:effectLst/>
                <a:latin typeface="+mn-lt"/>
                <a:cs typeface="Arial" charset="0"/>
              </a:defRPr>
            </a:lvl1pPr>
          </a:lstStyle>
          <a:p>
            <a:pPr>
              <a:defRPr/>
            </a:pPr>
            <a:r>
              <a:rPr lang="en-US"/>
              <a:t>Syntax – Mar 08, 2007 </a:t>
            </a:r>
          </a:p>
        </p:txBody>
      </p:sp>
      <p:sp>
        <p:nvSpPr>
          <p:cNvPr id="4103" name="Rectangle 7"/>
          <p:cNvSpPr>
            <a:spLocks noGrp="1" noChangeArrowheads="1"/>
          </p:cNvSpPr>
          <p:nvPr>
            <p:ph type="ftr" sz="quarter" idx="3"/>
          </p:nvPr>
        </p:nvSpPr>
        <p:spPr bwMode="auto">
          <a:xfrm>
            <a:off x="5791200" y="65500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20000"/>
              </a:spcBef>
              <a:defRPr sz="1000" b="1">
                <a:solidFill>
                  <a:srgbClr val="DDDDDD"/>
                </a:solidFill>
                <a:effectLst/>
                <a:latin typeface="+mn-lt"/>
                <a:cs typeface="Arial" charset="0"/>
              </a:defRPr>
            </a:lvl1pPr>
          </a:lstStyle>
          <a:p>
            <a:pPr>
              <a:defRPr/>
            </a:pPr>
            <a:fld id="{3FC44433-347E-4F0A-8AA3-EA9DC7BF7F1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679" r:id="rId1"/>
    <p:sldLayoutId id="2147484680" r:id="rId2"/>
    <p:sldLayoutId id="2147484681" r:id="rId3"/>
    <p:sldLayoutId id="2147484682" r:id="rId4"/>
    <p:sldLayoutId id="2147484683" r:id="rId5"/>
    <p:sldLayoutId id="2147484684" r:id="rId6"/>
    <p:sldLayoutId id="2147484685" r:id="rId7"/>
    <p:sldLayoutId id="2147484686" r:id="rId8"/>
    <p:sldLayoutId id="2147484687" r:id="rId9"/>
    <p:sldLayoutId id="2147484688" r:id="rId10"/>
    <p:sldLayoutId id="2147484689" r:id="rId11"/>
  </p:sldLayoutIdLst>
  <p:transition>
    <p:wipe dir="r"/>
  </p:transition>
  <p:timing>
    <p:tnLst>
      <p:par>
        <p:cTn id="1" dur="indefinite" restart="never" nodeType="tmRoot"/>
      </p:par>
    </p:tnLst>
  </p:timing>
  <p:hf sldNum="0" hdr="0"/>
  <p:txStyles>
    <p:titleStyle>
      <a:lvl1pPr algn="l" rtl="0" eaLnBrk="1" fontAlgn="base" hangingPunct="1">
        <a:lnSpc>
          <a:spcPct val="90000"/>
        </a:lnSpc>
        <a:spcBef>
          <a:spcPct val="0"/>
        </a:spcBef>
        <a:spcAft>
          <a:spcPct val="0"/>
        </a:spcAft>
        <a:defRPr sz="3000">
          <a:solidFill>
            <a:srgbClr val="DDDDDD"/>
          </a:solidFill>
          <a:latin typeface="+mj-lt"/>
          <a:ea typeface="+mj-ea"/>
          <a:cs typeface="+mj-cs"/>
        </a:defRPr>
      </a:lvl1pPr>
      <a:lvl2pPr algn="l" rtl="0" eaLnBrk="1" fontAlgn="base" hangingPunct="1">
        <a:lnSpc>
          <a:spcPct val="90000"/>
        </a:lnSpc>
        <a:spcBef>
          <a:spcPct val="0"/>
        </a:spcBef>
        <a:spcAft>
          <a:spcPct val="0"/>
        </a:spcAft>
        <a:defRPr sz="3000">
          <a:solidFill>
            <a:srgbClr val="DDDDDD"/>
          </a:solidFill>
          <a:latin typeface="Lucida Sans Unicode" pitchFamily="34" charset="0"/>
        </a:defRPr>
      </a:lvl2pPr>
      <a:lvl3pPr algn="l" rtl="0" eaLnBrk="1" fontAlgn="base" hangingPunct="1">
        <a:lnSpc>
          <a:spcPct val="90000"/>
        </a:lnSpc>
        <a:spcBef>
          <a:spcPct val="0"/>
        </a:spcBef>
        <a:spcAft>
          <a:spcPct val="0"/>
        </a:spcAft>
        <a:defRPr sz="3000">
          <a:solidFill>
            <a:srgbClr val="DDDDDD"/>
          </a:solidFill>
          <a:latin typeface="Lucida Sans Unicode" pitchFamily="34" charset="0"/>
        </a:defRPr>
      </a:lvl3pPr>
      <a:lvl4pPr algn="l" rtl="0" eaLnBrk="1" fontAlgn="base" hangingPunct="1">
        <a:lnSpc>
          <a:spcPct val="90000"/>
        </a:lnSpc>
        <a:spcBef>
          <a:spcPct val="0"/>
        </a:spcBef>
        <a:spcAft>
          <a:spcPct val="0"/>
        </a:spcAft>
        <a:defRPr sz="3000">
          <a:solidFill>
            <a:srgbClr val="DDDDDD"/>
          </a:solidFill>
          <a:latin typeface="Lucida Sans Unicode" pitchFamily="34" charset="0"/>
        </a:defRPr>
      </a:lvl4pPr>
      <a:lvl5pPr algn="l" rtl="0" eaLnBrk="1" fontAlgn="base" hangingPunct="1">
        <a:lnSpc>
          <a:spcPct val="90000"/>
        </a:lnSpc>
        <a:spcBef>
          <a:spcPct val="0"/>
        </a:spcBef>
        <a:spcAft>
          <a:spcPct val="0"/>
        </a:spcAft>
        <a:defRPr sz="3000">
          <a:solidFill>
            <a:srgbClr val="DDDDDD"/>
          </a:solidFill>
          <a:latin typeface="Lucida Sans Unicode" pitchFamily="34" charset="0"/>
        </a:defRPr>
      </a:lvl5pPr>
      <a:lvl6pPr marL="457200" algn="l" rtl="0" eaLnBrk="1" fontAlgn="base" hangingPunct="1">
        <a:lnSpc>
          <a:spcPct val="90000"/>
        </a:lnSpc>
        <a:spcBef>
          <a:spcPct val="0"/>
        </a:spcBef>
        <a:spcAft>
          <a:spcPct val="0"/>
        </a:spcAft>
        <a:defRPr sz="3000">
          <a:solidFill>
            <a:srgbClr val="DDDDDD"/>
          </a:solidFill>
          <a:latin typeface="Lucida Sans Unicode" pitchFamily="34" charset="0"/>
        </a:defRPr>
      </a:lvl6pPr>
      <a:lvl7pPr marL="914400" algn="l" rtl="0" eaLnBrk="1" fontAlgn="base" hangingPunct="1">
        <a:lnSpc>
          <a:spcPct val="90000"/>
        </a:lnSpc>
        <a:spcBef>
          <a:spcPct val="0"/>
        </a:spcBef>
        <a:spcAft>
          <a:spcPct val="0"/>
        </a:spcAft>
        <a:defRPr sz="3000">
          <a:solidFill>
            <a:srgbClr val="DDDDDD"/>
          </a:solidFill>
          <a:latin typeface="Lucida Sans Unicode" pitchFamily="34" charset="0"/>
        </a:defRPr>
      </a:lvl7pPr>
      <a:lvl8pPr marL="1371600" algn="l" rtl="0" eaLnBrk="1" fontAlgn="base" hangingPunct="1">
        <a:lnSpc>
          <a:spcPct val="90000"/>
        </a:lnSpc>
        <a:spcBef>
          <a:spcPct val="0"/>
        </a:spcBef>
        <a:spcAft>
          <a:spcPct val="0"/>
        </a:spcAft>
        <a:defRPr sz="3000">
          <a:solidFill>
            <a:srgbClr val="DDDDDD"/>
          </a:solidFill>
          <a:latin typeface="Lucida Sans Unicode" pitchFamily="34" charset="0"/>
        </a:defRPr>
      </a:lvl8pPr>
      <a:lvl9pPr marL="1828800" algn="l" rtl="0" eaLnBrk="1" fontAlgn="base" hangingPunct="1">
        <a:lnSpc>
          <a:spcPct val="90000"/>
        </a:lnSpc>
        <a:spcBef>
          <a:spcPct val="0"/>
        </a:spcBef>
        <a:spcAft>
          <a:spcPct val="0"/>
        </a:spcAft>
        <a:defRPr sz="3000">
          <a:solidFill>
            <a:srgbClr val="DDDDDD"/>
          </a:solidFill>
          <a:latin typeface="Lucida Sans Unicode" pitchFamily="34" charset="0"/>
        </a:defRPr>
      </a:lvl9pPr>
    </p:titleStyle>
    <p:bodyStyle>
      <a:lvl1pPr marL="284163" indent="-284163" algn="l" rtl="0" eaLnBrk="1" fontAlgn="base" hangingPunct="1">
        <a:lnSpc>
          <a:spcPct val="95000"/>
        </a:lnSpc>
        <a:spcBef>
          <a:spcPct val="45000"/>
        </a:spcBef>
        <a:spcAft>
          <a:spcPct val="20000"/>
        </a:spcAft>
        <a:buClr>
          <a:schemeClr val="accent2"/>
        </a:buClr>
        <a:buSzPct val="70000"/>
        <a:buBlip>
          <a:blip r:embed="rId14"/>
        </a:buBlip>
        <a:defRPr sz="2800">
          <a:solidFill>
            <a:srgbClr val="DDDDDD"/>
          </a:solidFill>
          <a:latin typeface="+mn-lt"/>
          <a:ea typeface="+mn-ea"/>
          <a:cs typeface="+mn-cs"/>
        </a:defRPr>
      </a:lvl1pPr>
      <a:lvl2pPr marL="685800" indent="-287338" algn="l" rtl="0" eaLnBrk="1" fontAlgn="base" hangingPunct="1">
        <a:spcBef>
          <a:spcPct val="10000"/>
        </a:spcBef>
        <a:spcAft>
          <a:spcPct val="30000"/>
        </a:spcAft>
        <a:buClr>
          <a:srgbClr val="CBC4FE"/>
        </a:buClr>
        <a:buSzPct val="75000"/>
        <a:buFont typeface="Lucida Sans Unicode" pitchFamily="34" charset="0"/>
        <a:buBlip>
          <a:blip r:embed="rId15"/>
        </a:buBlip>
        <a:defRPr sz="2400">
          <a:solidFill>
            <a:srgbClr val="DDDDDD"/>
          </a:solidFill>
          <a:latin typeface="+mn-lt"/>
        </a:defRPr>
      </a:lvl2pPr>
      <a:lvl3pPr marL="1033463" indent="-171450" algn="l" rtl="0" eaLnBrk="1" fontAlgn="base" hangingPunct="1">
        <a:spcBef>
          <a:spcPct val="20000"/>
        </a:spcBef>
        <a:spcAft>
          <a:spcPct val="0"/>
        </a:spcAft>
        <a:buClr>
          <a:srgbClr val="CBC4FE"/>
        </a:buClr>
        <a:buBlip>
          <a:blip r:embed="rId16"/>
        </a:buBlip>
        <a:defRPr sz="2000">
          <a:solidFill>
            <a:srgbClr val="DDDDDD"/>
          </a:solidFill>
          <a:latin typeface="+mn-lt"/>
        </a:defRPr>
      </a:lvl3pPr>
      <a:lvl4pPr marL="1600200" indent="-228600" algn="l" rtl="0" eaLnBrk="1" fontAlgn="base" hangingPunct="1">
        <a:spcBef>
          <a:spcPct val="20000"/>
        </a:spcBef>
        <a:spcAft>
          <a:spcPct val="0"/>
        </a:spcAft>
        <a:buClr>
          <a:srgbClr val="CBC4FE"/>
        </a:buClr>
        <a:buChar char="–"/>
        <a:defRPr sz="2000">
          <a:solidFill>
            <a:srgbClr val="F6F3E9"/>
          </a:solidFill>
          <a:latin typeface="+mn-lt"/>
        </a:defRPr>
      </a:lvl4pPr>
      <a:lvl5pPr marL="2057400" indent="-228600" algn="l" rtl="0" eaLnBrk="1" fontAlgn="base" hangingPunct="1">
        <a:spcBef>
          <a:spcPct val="20000"/>
        </a:spcBef>
        <a:spcAft>
          <a:spcPct val="0"/>
        </a:spcAft>
        <a:buClr>
          <a:srgbClr val="CBC4FE"/>
        </a:buClr>
        <a:buChar char="»"/>
        <a:defRPr sz="2000">
          <a:solidFill>
            <a:srgbClr val="F6F3E9"/>
          </a:solidFill>
          <a:latin typeface="+mn-lt"/>
        </a:defRPr>
      </a:lvl5pPr>
      <a:lvl6pPr marL="2514600" indent="-228600" algn="l" rtl="0" eaLnBrk="1" fontAlgn="base" hangingPunct="1">
        <a:spcBef>
          <a:spcPct val="20000"/>
        </a:spcBef>
        <a:spcAft>
          <a:spcPct val="0"/>
        </a:spcAft>
        <a:buClr>
          <a:srgbClr val="CBC4FE"/>
        </a:buClr>
        <a:buChar char="»"/>
        <a:defRPr sz="2000">
          <a:solidFill>
            <a:srgbClr val="F6F3E9"/>
          </a:solidFill>
          <a:latin typeface="+mn-lt"/>
        </a:defRPr>
      </a:lvl6pPr>
      <a:lvl7pPr marL="2971800" indent="-228600" algn="l" rtl="0" eaLnBrk="1" fontAlgn="base" hangingPunct="1">
        <a:spcBef>
          <a:spcPct val="20000"/>
        </a:spcBef>
        <a:spcAft>
          <a:spcPct val="0"/>
        </a:spcAft>
        <a:buClr>
          <a:srgbClr val="CBC4FE"/>
        </a:buClr>
        <a:buChar char="»"/>
        <a:defRPr sz="2000">
          <a:solidFill>
            <a:srgbClr val="F6F3E9"/>
          </a:solidFill>
          <a:latin typeface="+mn-lt"/>
        </a:defRPr>
      </a:lvl7pPr>
      <a:lvl8pPr marL="3429000" indent="-228600" algn="l" rtl="0" eaLnBrk="1" fontAlgn="base" hangingPunct="1">
        <a:spcBef>
          <a:spcPct val="20000"/>
        </a:spcBef>
        <a:spcAft>
          <a:spcPct val="0"/>
        </a:spcAft>
        <a:buClr>
          <a:srgbClr val="CBC4FE"/>
        </a:buClr>
        <a:buChar char="»"/>
        <a:defRPr sz="2000">
          <a:solidFill>
            <a:srgbClr val="F6F3E9"/>
          </a:solidFill>
          <a:latin typeface="+mn-lt"/>
        </a:defRPr>
      </a:lvl8pPr>
      <a:lvl9pPr marL="3886200" indent="-228600" algn="l" rtl="0" eaLnBrk="1" fontAlgn="base" hangingPunct="1">
        <a:spcBef>
          <a:spcPct val="20000"/>
        </a:spcBef>
        <a:spcAft>
          <a:spcPct val="0"/>
        </a:spcAft>
        <a:buClr>
          <a:srgbClr val="CBC4FE"/>
        </a:buClr>
        <a:buChar char="»"/>
        <a:defRPr sz="2000">
          <a:solidFill>
            <a:srgbClr val="F6F3E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3.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4040B"/>
            </a:gs>
            <a:gs pos="100000">
              <a:schemeClr val="accent2"/>
            </a:gs>
          </a:gsLst>
          <a:lin ang="2700000" scaled="1"/>
        </a:gradFill>
        <a:effectLst/>
      </p:bgPr>
    </p:bg>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12083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effectLst/>
              </a:defRPr>
            </a:lvl1pPr>
          </a:lstStyle>
          <a:p>
            <a:pPr>
              <a:defRPr/>
            </a:pPr>
            <a:endParaRPr lang="en-GB"/>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ffectLst/>
              </a:defRPr>
            </a:lvl1pPr>
          </a:lstStyle>
          <a:p>
            <a:pPr>
              <a:defRPr/>
            </a:pPr>
            <a:endParaRPr lang="en-GB"/>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effectLst/>
              </a:defRPr>
            </a:lvl1pPr>
          </a:lstStyle>
          <a:p>
            <a:pPr>
              <a:defRPr/>
            </a:pPr>
            <a:fld id="{C4DCD356-7F50-4152-90DF-B9AD16A2EBB7}"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4691" r:id="rId1"/>
    <p:sldLayoutId id="2147484692" r:id="rId2"/>
    <p:sldLayoutId id="2147484693" r:id="rId3"/>
    <p:sldLayoutId id="2147484694" r:id="rId4"/>
    <p:sldLayoutId id="2147484695" r:id="rId5"/>
    <p:sldLayoutId id="2147484696" r:id="rId6"/>
    <p:sldLayoutId id="2147484697" r:id="rId7"/>
    <p:sldLayoutId id="2147484698" r:id="rId8"/>
    <p:sldLayoutId id="2147484699" r:id="rId9"/>
    <p:sldLayoutId id="2147484700" r:id="rId10"/>
    <p:sldLayoutId id="2147484701"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pitchFamily="34" charset="0"/>
        </a:defRPr>
      </a:lvl2pPr>
      <a:lvl3pPr algn="ctr" rtl="0" eaLnBrk="1" fontAlgn="base" hangingPunct="1">
        <a:spcBef>
          <a:spcPct val="0"/>
        </a:spcBef>
        <a:spcAft>
          <a:spcPct val="0"/>
        </a:spcAft>
        <a:defRPr sz="4400">
          <a:solidFill>
            <a:schemeClr val="tx2"/>
          </a:solidFill>
          <a:latin typeface="Arial" pitchFamily="34" charset="0"/>
        </a:defRPr>
      </a:lvl3pPr>
      <a:lvl4pPr algn="ctr" rtl="0" eaLnBrk="1" fontAlgn="base" hangingPunct="1">
        <a:spcBef>
          <a:spcPct val="0"/>
        </a:spcBef>
        <a:spcAft>
          <a:spcPct val="0"/>
        </a:spcAft>
        <a:defRPr sz="4400">
          <a:solidFill>
            <a:schemeClr val="tx2"/>
          </a:solidFill>
          <a:latin typeface="Arial" pitchFamily="34" charset="0"/>
        </a:defRPr>
      </a:lvl4pPr>
      <a:lvl5pPr algn="ctr" rtl="0" eaLnBrk="1" fontAlgn="base" hangingPunct="1">
        <a:spcBef>
          <a:spcPct val="0"/>
        </a:spcBef>
        <a:spcAft>
          <a:spcPct val="0"/>
        </a:spcAft>
        <a:defRPr sz="4400">
          <a:solidFill>
            <a:schemeClr val="tx2"/>
          </a:solidFill>
          <a:latin typeface="Arial" pitchFamily="34" charset="0"/>
        </a:defRPr>
      </a:lvl5pPr>
      <a:lvl6pPr marL="457200" algn="ctr" rtl="0" eaLnBrk="1" fontAlgn="base" hangingPunct="1">
        <a:spcBef>
          <a:spcPct val="0"/>
        </a:spcBef>
        <a:spcAft>
          <a:spcPct val="0"/>
        </a:spcAft>
        <a:defRPr sz="4400">
          <a:solidFill>
            <a:schemeClr val="tx2"/>
          </a:solidFill>
          <a:latin typeface="Arial" pitchFamily="34" charset="0"/>
        </a:defRPr>
      </a:lvl6pPr>
      <a:lvl7pPr marL="914400" algn="ctr" rtl="0" eaLnBrk="1" fontAlgn="base" hangingPunct="1">
        <a:spcBef>
          <a:spcPct val="0"/>
        </a:spcBef>
        <a:spcAft>
          <a:spcPct val="0"/>
        </a:spcAft>
        <a:defRPr sz="4400">
          <a:solidFill>
            <a:schemeClr val="tx2"/>
          </a:solidFill>
          <a:latin typeface="Arial" pitchFamily="34" charset="0"/>
        </a:defRPr>
      </a:lvl7pPr>
      <a:lvl8pPr marL="1371600" algn="ctr" rtl="0" eaLnBrk="1" fontAlgn="base" hangingPunct="1">
        <a:spcBef>
          <a:spcPct val="0"/>
        </a:spcBef>
        <a:spcAft>
          <a:spcPct val="0"/>
        </a:spcAft>
        <a:defRPr sz="4400">
          <a:solidFill>
            <a:schemeClr val="tx2"/>
          </a:solidFill>
          <a:latin typeface="Arial" pitchFamily="34" charset="0"/>
        </a:defRPr>
      </a:lvl8pPr>
      <a:lvl9pPr marL="1828800" algn="ctr" rtl="0" eaLnBrk="1" fontAlgn="base" hangingPunct="1">
        <a:spcBef>
          <a:spcPct val="0"/>
        </a:spcBef>
        <a:spcAft>
          <a:spcPct val="0"/>
        </a:spcAft>
        <a:defRPr sz="4400">
          <a:solidFill>
            <a:schemeClr val="tx2"/>
          </a:solidFill>
          <a:latin typeface="Arial"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1858" name="Title Placeholder 1"/>
          <p:cNvSpPr>
            <a:spLocks noGrp="1"/>
          </p:cNvSpPr>
          <p:nvPr>
            <p:ph type="title"/>
          </p:nvPr>
        </p:nvSpPr>
        <p:spPr bwMode="auto">
          <a:xfrm>
            <a:off x="628650" y="365125"/>
            <a:ext cx="78867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121859" name="Text Placeholder 2"/>
          <p:cNvSpPr>
            <a:spLocks noGrp="1"/>
          </p:cNvSpPr>
          <p:nvPr>
            <p:ph type="body" idx="1"/>
          </p:nvPr>
        </p:nvSpPr>
        <p:spPr bwMode="auto">
          <a:xfrm>
            <a:off x="628650" y="1825625"/>
            <a:ext cx="78867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hangingPunct="1">
              <a:defRPr sz="900">
                <a:solidFill>
                  <a:prstClr val="black">
                    <a:tint val="75000"/>
                  </a:prstClr>
                </a:solidFill>
                <a:effectLst/>
                <a:latin typeface="Arial" panose="020B0604020202020204" pitchFamily="34" charset="0"/>
              </a:defRPr>
            </a:lvl1pPr>
          </a:lstStyle>
          <a:p>
            <a:pPr>
              <a:defRPr/>
            </a:pPr>
            <a:fld id="{01BB79B6-E544-4163-AD8E-920C6F1546AA}" type="datetimeFigureOut">
              <a:rPr lang="en-GB"/>
              <a:pPr>
                <a:defRPr/>
              </a:pPr>
              <a:t>10/12/2016</a:t>
            </a:fld>
            <a:endParaRPr lang="en-GB"/>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hangingPunct="1">
              <a:defRPr sz="900">
                <a:solidFill>
                  <a:prstClr val="black">
                    <a:tint val="75000"/>
                  </a:prstClr>
                </a:solidFill>
                <a:effectLst/>
                <a:latin typeface="Arial" panose="020B0604020202020204" pitchFamily="34" charset="0"/>
              </a:defRPr>
            </a:lvl1pPr>
          </a:lstStyle>
          <a:p>
            <a:pPr>
              <a:defRPr/>
            </a:pPr>
            <a:endParaRPr lang="en-GB"/>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effectLst/>
                <a:latin typeface="Arial" charset="0"/>
              </a:defRPr>
            </a:lvl1pPr>
          </a:lstStyle>
          <a:p>
            <a:pPr>
              <a:defRPr/>
            </a:pPr>
            <a:fld id="{CD20C270-0942-4996-A4AF-055A33B54A7D}"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4703" r:id="rId1"/>
    <p:sldLayoutId id="2147484704" r:id="rId2"/>
    <p:sldLayoutId id="2147484705" r:id="rId3"/>
    <p:sldLayoutId id="2147484706" r:id="rId4"/>
    <p:sldLayoutId id="2147484707" r:id="rId5"/>
    <p:sldLayoutId id="2147484708" r:id="rId6"/>
    <p:sldLayoutId id="2147484709" r:id="rId7"/>
    <p:sldLayoutId id="2147484710" r:id="rId8"/>
    <p:sldLayoutId id="2147484711" r:id="rId9"/>
    <p:sldLayoutId id="2147484712" r:id="rId10"/>
    <p:sldLayoutId id="2147484713" r:id="rId11"/>
  </p:sldLayoutIdLst>
  <p:transition spd="slow">
    <p:wipe/>
  </p:transition>
  <p:txStyles>
    <p:titleStyle>
      <a:lvl1pPr algn="l" defTabSz="685800" rtl="0" eaLnBrk="1" fontAlgn="base" hangingPunct="1">
        <a:lnSpc>
          <a:spcPct val="90000"/>
        </a:lnSpc>
        <a:spcBef>
          <a:spcPct val="0"/>
        </a:spcBef>
        <a:spcAft>
          <a:spcPct val="0"/>
        </a:spcAft>
        <a:defRPr sz="3300" kern="1200">
          <a:solidFill>
            <a:schemeClr val="tx1"/>
          </a:solidFill>
          <a:latin typeface="+mj-lt"/>
          <a:ea typeface="+mj-ea"/>
          <a:cs typeface="+mj-cs"/>
        </a:defRPr>
      </a:lvl1pPr>
      <a:lvl2pPr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1" fontAlgn="base" hangingPunct="1">
        <a:lnSpc>
          <a:spcPct val="90000"/>
        </a:lnSpc>
        <a:spcBef>
          <a:spcPts val="750"/>
        </a:spcBef>
        <a:spcAft>
          <a:spcPct val="0"/>
        </a:spcAft>
        <a:buFont typeface="Arial" pitchFamily="34" charset="0"/>
        <a:buChar char="•"/>
        <a:defRPr sz="2100" kern="1200">
          <a:solidFill>
            <a:schemeClr val="tx1"/>
          </a:solidFill>
          <a:latin typeface="+mn-lt"/>
          <a:ea typeface="+mn-ea"/>
          <a:cs typeface="+mn-cs"/>
        </a:defRPr>
      </a:lvl1pPr>
      <a:lvl2pPr marL="514350" indent="-171450" algn="l" defTabSz="685800" rtl="0" eaLnBrk="1" fontAlgn="base" hangingPunct="1">
        <a:lnSpc>
          <a:spcPct val="90000"/>
        </a:lnSpc>
        <a:spcBef>
          <a:spcPts val="375"/>
        </a:spcBef>
        <a:spcAft>
          <a:spcPct val="0"/>
        </a:spcAft>
        <a:buFont typeface="Arial" pitchFamily="34" charset="0"/>
        <a:buChar char="•"/>
        <a:defRPr kern="1200">
          <a:solidFill>
            <a:schemeClr val="tx1"/>
          </a:solidFill>
          <a:latin typeface="+mn-lt"/>
          <a:ea typeface="+mn-ea"/>
          <a:cs typeface="+mn-cs"/>
        </a:defRPr>
      </a:lvl2pPr>
      <a:lvl3pPr marL="857250" indent="-171450" algn="l" defTabSz="685800" rtl="0" eaLnBrk="1" fontAlgn="base" hangingPunct="1">
        <a:lnSpc>
          <a:spcPct val="90000"/>
        </a:lnSpc>
        <a:spcBef>
          <a:spcPts val="375"/>
        </a:spcBef>
        <a:spcAft>
          <a:spcPct val="0"/>
        </a:spcAft>
        <a:buFont typeface="Arial" pitchFamily="34" charset="0"/>
        <a:buChar char="•"/>
        <a:defRPr sz="1500" kern="1200">
          <a:solidFill>
            <a:schemeClr val="tx1"/>
          </a:solidFill>
          <a:latin typeface="+mn-lt"/>
          <a:ea typeface="+mn-ea"/>
          <a:cs typeface="+mn-cs"/>
        </a:defRPr>
      </a:lvl3pPr>
      <a:lvl4pPr marL="1200150" indent="-171450" algn="l" defTabSz="685800" rtl="0" eaLnBrk="1" fontAlgn="base" hangingPunct="1">
        <a:lnSpc>
          <a:spcPct val="90000"/>
        </a:lnSpc>
        <a:spcBef>
          <a:spcPts val="375"/>
        </a:spcBef>
        <a:spcAft>
          <a:spcPct val="0"/>
        </a:spcAft>
        <a:buFont typeface="Arial" pitchFamily="34" charset="0"/>
        <a:buChar char="•"/>
        <a:defRPr sz="1300" kern="1200">
          <a:solidFill>
            <a:schemeClr val="tx1"/>
          </a:solidFill>
          <a:latin typeface="+mn-lt"/>
          <a:ea typeface="+mn-ea"/>
          <a:cs typeface="+mn-cs"/>
        </a:defRPr>
      </a:lvl4pPr>
      <a:lvl5pPr marL="1543050" indent="-171450" algn="l" defTabSz="685800" rtl="0" eaLnBrk="1" fontAlgn="base" hangingPunct="1">
        <a:lnSpc>
          <a:spcPct val="90000"/>
        </a:lnSpc>
        <a:spcBef>
          <a:spcPts val="375"/>
        </a:spcBef>
        <a:spcAft>
          <a:spcPct val="0"/>
        </a:spcAft>
        <a:buFont typeface="Arial"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882" name="Title Placeholder 1"/>
          <p:cNvSpPr>
            <a:spLocks noGrp="1"/>
          </p:cNvSpPr>
          <p:nvPr>
            <p:ph type="title"/>
          </p:nvPr>
        </p:nvSpPr>
        <p:spPr bwMode="auto">
          <a:xfrm>
            <a:off x="628650" y="365125"/>
            <a:ext cx="78867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122883" name="Text Placeholder 2"/>
          <p:cNvSpPr>
            <a:spLocks noGrp="1"/>
          </p:cNvSpPr>
          <p:nvPr>
            <p:ph type="body" idx="1"/>
          </p:nvPr>
        </p:nvSpPr>
        <p:spPr bwMode="auto">
          <a:xfrm>
            <a:off x="628650" y="1825625"/>
            <a:ext cx="78867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effectLst/>
                <a:latin typeface="Calibri" panose="020F0502020204030204"/>
              </a:defRPr>
            </a:lvl1pPr>
          </a:lstStyle>
          <a:p>
            <a:pPr>
              <a:defRPr/>
            </a:pPr>
            <a:fld id="{21F6EBDF-5647-41FE-A783-3D2A018F6447}" type="datetimeFigureOut">
              <a:rPr lang="en-GB"/>
              <a:pPr>
                <a:defRPr/>
              </a:pPr>
              <a:t>10/12/2016</a:t>
            </a:fld>
            <a:endParaRPr lang="en-GB"/>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effectLst/>
                <a:latin typeface="Calibri" panose="020F0502020204030204"/>
              </a:defRPr>
            </a:lvl1pPr>
          </a:lstStyle>
          <a:p>
            <a:pPr>
              <a:defRPr/>
            </a:pPr>
            <a:endParaRPr lang="en-GB"/>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effectLst/>
                <a:latin typeface="Calibri" panose="020F0502020204030204"/>
              </a:defRPr>
            </a:lvl1pPr>
          </a:lstStyle>
          <a:p>
            <a:pPr>
              <a:defRPr/>
            </a:pPr>
            <a:fld id="{8228BE2C-BFB3-489B-B225-29273E479351}"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4715" r:id="rId1"/>
    <p:sldLayoutId id="2147484716" r:id="rId2"/>
    <p:sldLayoutId id="2147484717" r:id="rId3"/>
    <p:sldLayoutId id="2147484718" r:id="rId4"/>
    <p:sldLayoutId id="2147484719" r:id="rId5"/>
    <p:sldLayoutId id="2147484720" r:id="rId6"/>
    <p:sldLayoutId id="2147484721" r:id="rId7"/>
    <p:sldLayoutId id="2147484722" r:id="rId8"/>
    <p:sldLayoutId id="2147484723" r:id="rId9"/>
    <p:sldLayoutId id="2147484724" r:id="rId10"/>
    <p:sldLayoutId id="2147484725" r:id="rId11"/>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itchFamily="34" charset="0"/>
        </a:defRPr>
      </a:lvl2pPr>
      <a:lvl3pPr algn="l" rtl="0" eaLnBrk="1" fontAlgn="base" hangingPunct="1">
        <a:lnSpc>
          <a:spcPct val="90000"/>
        </a:lnSpc>
        <a:spcBef>
          <a:spcPct val="0"/>
        </a:spcBef>
        <a:spcAft>
          <a:spcPct val="0"/>
        </a:spcAft>
        <a:defRPr sz="4400">
          <a:solidFill>
            <a:schemeClr val="tx1"/>
          </a:solidFill>
          <a:latin typeface="Calibri Light" pitchFamily="34" charset="0"/>
        </a:defRPr>
      </a:lvl3pPr>
      <a:lvl4pPr algn="l" rtl="0" eaLnBrk="1" fontAlgn="base" hangingPunct="1">
        <a:lnSpc>
          <a:spcPct val="90000"/>
        </a:lnSpc>
        <a:spcBef>
          <a:spcPct val="0"/>
        </a:spcBef>
        <a:spcAft>
          <a:spcPct val="0"/>
        </a:spcAft>
        <a:defRPr sz="4400">
          <a:solidFill>
            <a:schemeClr val="tx1"/>
          </a:solidFill>
          <a:latin typeface="Calibri Light" pitchFamily="34" charset="0"/>
        </a:defRPr>
      </a:lvl4pPr>
      <a:lvl5pPr algn="l" rtl="0" eaLnBrk="1" fontAlgn="base" hangingPunct="1">
        <a:lnSpc>
          <a:spcPct val="90000"/>
        </a:lnSpc>
        <a:spcBef>
          <a:spcPct val="0"/>
        </a:spcBef>
        <a:spcAft>
          <a:spcPct val="0"/>
        </a:spcAft>
        <a:defRPr sz="4400">
          <a:solidFill>
            <a:schemeClr val="tx1"/>
          </a:solidFill>
          <a:latin typeface="Calibri Light"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1" fontAlgn="base" hangingPunct="1">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6.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00CC"/>
            </a:gs>
            <a:gs pos="50000">
              <a:srgbClr val="00005E"/>
            </a:gs>
            <a:gs pos="100000">
              <a:srgbClr val="0000CC"/>
            </a:gs>
          </a:gsLst>
          <a:lin ang="2700000" scaled="1"/>
        </a:gra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12390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effectLst/>
                <a:latin typeface="+mn-lt"/>
              </a:defRPr>
            </a:lvl1pPr>
          </a:lstStyle>
          <a:p>
            <a:pPr>
              <a:defRPr/>
            </a:pPr>
            <a:endParaRPr lang="en-GB"/>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ffectLst/>
                <a:latin typeface="+mn-lt"/>
              </a:defRPr>
            </a:lvl1pPr>
          </a:lstStyle>
          <a:p>
            <a:pPr>
              <a:defRPr/>
            </a:pPr>
            <a:endParaRPr lang="en-GB"/>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effectLst/>
                <a:latin typeface="Arial" panose="020B0604020202020204" pitchFamily="34" charset="0"/>
              </a:defRPr>
            </a:lvl1pPr>
          </a:lstStyle>
          <a:p>
            <a:pPr>
              <a:defRPr/>
            </a:pPr>
            <a:fld id="{F2009CE2-4563-4F25-9FA6-FA73CD145BAC}"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4727" r:id="rId1"/>
    <p:sldLayoutId id="2147484728" r:id="rId2"/>
    <p:sldLayoutId id="2147484729" r:id="rId3"/>
    <p:sldLayoutId id="2147484730" r:id="rId4"/>
    <p:sldLayoutId id="2147484731" r:id="rId5"/>
    <p:sldLayoutId id="2147484732" r:id="rId6"/>
    <p:sldLayoutId id="2147484733" r:id="rId7"/>
    <p:sldLayoutId id="2147484734" r:id="rId8"/>
    <p:sldLayoutId id="2147484735" r:id="rId9"/>
    <p:sldLayoutId id="2147484736" r:id="rId10"/>
    <p:sldLayoutId id="2147484737" r:id="rId11"/>
    <p:sldLayoutId id="2147484738" r:id="rId12"/>
    <p:sldLayoutId id="2147484739" r:id="rId13"/>
    <p:sldLayoutId id="2147484740" r:id="rId14"/>
    <p:sldLayoutId id="2147484741" r:id="rId15"/>
    <p:sldLayoutId id="2147484742" r:id="rId16"/>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pitchFamily="34" charset="0"/>
        </a:defRPr>
      </a:lvl2pPr>
      <a:lvl3pPr algn="ctr" rtl="0" eaLnBrk="1" fontAlgn="base" hangingPunct="1">
        <a:spcBef>
          <a:spcPct val="0"/>
        </a:spcBef>
        <a:spcAft>
          <a:spcPct val="0"/>
        </a:spcAft>
        <a:defRPr sz="4400">
          <a:solidFill>
            <a:schemeClr val="tx2"/>
          </a:solidFill>
          <a:latin typeface="Arial" pitchFamily="34" charset="0"/>
        </a:defRPr>
      </a:lvl3pPr>
      <a:lvl4pPr algn="ctr" rtl="0" eaLnBrk="1" fontAlgn="base" hangingPunct="1">
        <a:spcBef>
          <a:spcPct val="0"/>
        </a:spcBef>
        <a:spcAft>
          <a:spcPct val="0"/>
        </a:spcAft>
        <a:defRPr sz="4400">
          <a:solidFill>
            <a:schemeClr val="tx2"/>
          </a:solidFill>
          <a:latin typeface="Arial" pitchFamily="34" charset="0"/>
        </a:defRPr>
      </a:lvl4pPr>
      <a:lvl5pPr algn="ctr" rtl="0" eaLnBrk="1" fontAlgn="base" hangingPunct="1">
        <a:spcBef>
          <a:spcPct val="0"/>
        </a:spcBef>
        <a:spcAft>
          <a:spcPct val="0"/>
        </a:spcAft>
        <a:defRPr sz="4400">
          <a:solidFill>
            <a:schemeClr val="tx2"/>
          </a:solidFill>
          <a:latin typeface="Arial" pitchFamily="34" charset="0"/>
        </a:defRPr>
      </a:lvl5pPr>
      <a:lvl6pPr marL="457200" algn="ctr" rtl="0" eaLnBrk="1" fontAlgn="base" hangingPunct="1">
        <a:spcBef>
          <a:spcPct val="0"/>
        </a:spcBef>
        <a:spcAft>
          <a:spcPct val="0"/>
        </a:spcAft>
        <a:defRPr sz="4400">
          <a:solidFill>
            <a:schemeClr val="tx2"/>
          </a:solidFill>
          <a:latin typeface="Arial" pitchFamily="34" charset="0"/>
        </a:defRPr>
      </a:lvl6pPr>
      <a:lvl7pPr marL="914400" algn="ctr" rtl="0" eaLnBrk="1" fontAlgn="base" hangingPunct="1">
        <a:spcBef>
          <a:spcPct val="0"/>
        </a:spcBef>
        <a:spcAft>
          <a:spcPct val="0"/>
        </a:spcAft>
        <a:defRPr sz="4400">
          <a:solidFill>
            <a:schemeClr val="tx2"/>
          </a:solidFill>
          <a:latin typeface="Arial" pitchFamily="34" charset="0"/>
        </a:defRPr>
      </a:lvl7pPr>
      <a:lvl8pPr marL="1371600" algn="ctr" rtl="0" eaLnBrk="1" fontAlgn="base" hangingPunct="1">
        <a:spcBef>
          <a:spcPct val="0"/>
        </a:spcBef>
        <a:spcAft>
          <a:spcPct val="0"/>
        </a:spcAft>
        <a:defRPr sz="4400">
          <a:solidFill>
            <a:schemeClr val="tx2"/>
          </a:solidFill>
          <a:latin typeface="Arial" pitchFamily="34" charset="0"/>
        </a:defRPr>
      </a:lvl8pPr>
      <a:lvl9pPr marL="1828800" algn="ctr" rtl="0" eaLnBrk="1" fontAlgn="base" hangingPunct="1">
        <a:spcBef>
          <a:spcPct val="0"/>
        </a:spcBef>
        <a:spcAft>
          <a:spcPct val="0"/>
        </a:spcAft>
        <a:defRPr sz="4400">
          <a:solidFill>
            <a:schemeClr val="tx2"/>
          </a:solidFill>
          <a:latin typeface="Arial"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9" cstate="print"/>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9788" y="1825625"/>
            <a:ext cx="7675562"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0"/>
            <a:ext cx="2057400" cy="365125"/>
          </a:xfrm>
          <a:prstGeom prst="rect">
            <a:avLst/>
          </a:prstGeom>
        </p:spPr>
        <p:txBody>
          <a:bodyPr vert="horz" wrap="square" lIns="91440" tIns="45720" rIns="91440" bIns="45720" numCol="1" anchor="ctr" anchorCtr="0" compatLnSpc="1">
            <a:prstTxWarp prst="textNoShape">
              <a:avLst/>
            </a:prstTxWarp>
          </a:bodyPr>
          <a:lstStyle>
            <a:lvl1pPr>
              <a:defRPr sz="1200">
                <a:solidFill>
                  <a:prstClr val="white"/>
                </a:solidFill>
                <a:effectLst/>
                <a:latin typeface="Corbel" pitchFamily="34" charset="0"/>
              </a:defRPr>
            </a:lvl1pPr>
          </a:lstStyle>
          <a:p>
            <a:pPr>
              <a:defRPr/>
            </a:pPr>
            <a:fld id="{80B476E8-F1E4-4D78-9B7D-64504F555E34}" type="datetimeFigureOut">
              <a:rPr lang="en-US" altLang="en-US"/>
              <a:pPr>
                <a:defRPr/>
              </a:pPr>
              <a:t>12/10/2016</a:t>
            </a:fld>
            <a:endParaRPr lang="en-US" alt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prstClr val="white"/>
                </a:solidFill>
                <a:effectLst/>
                <a:latin typeface="Corbel" pitchFamily="34" charset="0"/>
              </a:defRPr>
            </a:lvl1pPr>
          </a:lstStyle>
          <a:p>
            <a:pPr>
              <a:defRPr/>
            </a:pPr>
            <a:r>
              <a:rPr lang="en-US" altLang="en-US"/>
              <a:t>
              </a:t>
            </a: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prstClr val="white"/>
                </a:solidFill>
                <a:effectLst/>
                <a:latin typeface="Corbel" pitchFamily="34" charset="0"/>
              </a:defRPr>
            </a:lvl1pPr>
          </a:lstStyle>
          <a:p>
            <a:pPr>
              <a:defRPr/>
            </a:pPr>
            <a:fld id="{C634BF4C-B76C-4910-AAFF-345FC19C7B37}"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4744" r:id="rId1"/>
    <p:sldLayoutId id="2147484745" r:id="rId2"/>
    <p:sldLayoutId id="2147484746" r:id="rId3"/>
    <p:sldLayoutId id="2147484747" r:id="rId4"/>
    <p:sldLayoutId id="2147484748" r:id="rId5"/>
    <p:sldLayoutId id="2147484749" r:id="rId6"/>
    <p:sldLayoutId id="2147484750" r:id="rId7"/>
    <p:sldLayoutId id="2147484751" r:id="rId8"/>
    <p:sldLayoutId id="2147484752" r:id="rId9"/>
    <p:sldLayoutId id="2147484753" r:id="rId10"/>
    <p:sldLayoutId id="2147484754" r:id="rId11"/>
    <p:sldLayoutId id="2147484755" r:id="rId12"/>
    <p:sldLayoutId id="2147484756" r:id="rId13"/>
    <p:sldLayoutId id="2147484757" r:id="rId14"/>
    <p:sldLayoutId id="2147484758" r:id="rId15"/>
    <p:sldLayoutId id="2147484759" r:id="rId16"/>
    <p:sldLayoutId id="2147484760" r:id="rId17"/>
  </p:sldLayoutIdLst>
  <p:hf sldNum="0" hdr="0" ftr="0" dt="0"/>
  <p:txStyles>
    <p:titleStyle>
      <a:lvl1pPr algn="l" rtl="0" eaLnBrk="1" fontAlgn="base" hangingPunct="1">
        <a:lnSpc>
          <a:spcPct val="90000"/>
        </a:lnSpc>
        <a:spcBef>
          <a:spcPct val="0"/>
        </a:spcBef>
        <a:spcAft>
          <a:spcPct val="0"/>
        </a:spcAft>
        <a:defRPr sz="540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vl2pPr algn="l" rtl="0" eaLnBrk="1" fontAlgn="base" hangingPunct="1">
        <a:lnSpc>
          <a:spcPct val="90000"/>
        </a:lnSpc>
        <a:spcBef>
          <a:spcPct val="0"/>
        </a:spcBef>
        <a:spcAft>
          <a:spcPct val="0"/>
        </a:spcAft>
        <a:defRPr sz="5400">
          <a:solidFill>
            <a:schemeClr val="tx1"/>
          </a:solidFill>
          <a:latin typeface="Corbel" pitchFamily="34" charset="0"/>
        </a:defRPr>
      </a:lvl2pPr>
      <a:lvl3pPr algn="l" rtl="0" eaLnBrk="1" fontAlgn="base" hangingPunct="1">
        <a:lnSpc>
          <a:spcPct val="90000"/>
        </a:lnSpc>
        <a:spcBef>
          <a:spcPct val="0"/>
        </a:spcBef>
        <a:spcAft>
          <a:spcPct val="0"/>
        </a:spcAft>
        <a:defRPr sz="5400">
          <a:solidFill>
            <a:schemeClr val="tx1"/>
          </a:solidFill>
          <a:latin typeface="Corbel" pitchFamily="34" charset="0"/>
        </a:defRPr>
      </a:lvl3pPr>
      <a:lvl4pPr algn="l" rtl="0" eaLnBrk="1" fontAlgn="base" hangingPunct="1">
        <a:lnSpc>
          <a:spcPct val="90000"/>
        </a:lnSpc>
        <a:spcBef>
          <a:spcPct val="0"/>
        </a:spcBef>
        <a:spcAft>
          <a:spcPct val="0"/>
        </a:spcAft>
        <a:defRPr sz="5400">
          <a:solidFill>
            <a:schemeClr val="tx1"/>
          </a:solidFill>
          <a:latin typeface="Corbel" pitchFamily="34" charset="0"/>
        </a:defRPr>
      </a:lvl4pPr>
      <a:lvl5pPr algn="l" rtl="0" eaLnBrk="1" fontAlgn="base" hangingPunct="1">
        <a:lnSpc>
          <a:spcPct val="90000"/>
        </a:lnSpc>
        <a:spcBef>
          <a:spcPct val="0"/>
        </a:spcBef>
        <a:spcAft>
          <a:spcPct val="0"/>
        </a:spcAft>
        <a:defRPr sz="5400">
          <a:solidFill>
            <a:schemeClr val="tx1"/>
          </a:solidFill>
          <a:latin typeface="Corbel" pitchFamily="34" charset="0"/>
        </a:defRPr>
      </a:lvl5pPr>
      <a:lvl6pPr marL="457200" algn="l" rtl="0" eaLnBrk="1" fontAlgn="base" hangingPunct="1">
        <a:lnSpc>
          <a:spcPct val="90000"/>
        </a:lnSpc>
        <a:spcBef>
          <a:spcPct val="0"/>
        </a:spcBef>
        <a:spcAft>
          <a:spcPct val="0"/>
        </a:spcAft>
        <a:defRPr sz="5400">
          <a:solidFill>
            <a:schemeClr val="tx1"/>
          </a:solidFill>
          <a:latin typeface="Corbel" pitchFamily="34" charset="0"/>
        </a:defRPr>
      </a:lvl6pPr>
      <a:lvl7pPr marL="914400" algn="l" rtl="0" eaLnBrk="1" fontAlgn="base" hangingPunct="1">
        <a:lnSpc>
          <a:spcPct val="90000"/>
        </a:lnSpc>
        <a:spcBef>
          <a:spcPct val="0"/>
        </a:spcBef>
        <a:spcAft>
          <a:spcPct val="0"/>
        </a:spcAft>
        <a:defRPr sz="5400">
          <a:solidFill>
            <a:schemeClr val="tx1"/>
          </a:solidFill>
          <a:latin typeface="Corbel" pitchFamily="34" charset="0"/>
        </a:defRPr>
      </a:lvl7pPr>
      <a:lvl8pPr marL="1371600" algn="l" rtl="0" eaLnBrk="1" fontAlgn="base" hangingPunct="1">
        <a:lnSpc>
          <a:spcPct val="90000"/>
        </a:lnSpc>
        <a:spcBef>
          <a:spcPct val="0"/>
        </a:spcBef>
        <a:spcAft>
          <a:spcPct val="0"/>
        </a:spcAft>
        <a:defRPr sz="5400">
          <a:solidFill>
            <a:schemeClr val="tx1"/>
          </a:solidFill>
          <a:latin typeface="Corbel" pitchFamily="34" charset="0"/>
        </a:defRPr>
      </a:lvl8pPr>
      <a:lvl9pPr marL="1828800" algn="l" rtl="0" eaLnBrk="1" fontAlgn="base" hangingPunct="1">
        <a:lnSpc>
          <a:spcPct val="90000"/>
        </a:lnSpc>
        <a:spcBef>
          <a:spcPct val="0"/>
        </a:spcBef>
        <a:spcAft>
          <a:spcPct val="0"/>
        </a:spcAft>
        <a:defRPr sz="5400">
          <a:solidFill>
            <a:schemeClr val="tx1"/>
          </a:solidFill>
          <a:latin typeface="Corbel" pitchFamily="34" charset="0"/>
        </a:defRPr>
      </a:lvl9pPr>
    </p:titleStyle>
    <p:bodyStyle>
      <a:lvl1pPr marL="228600" indent="-228600" algn="l" rtl="0" eaLnBrk="1" fontAlgn="base" hangingPunct="1">
        <a:lnSpc>
          <a:spcPct val="90000"/>
        </a:lnSpc>
        <a:spcBef>
          <a:spcPts val="1000"/>
        </a:spcBef>
        <a:spcAft>
          <a:spcPct val="0"/>
        </a:spcAft>
        <a:buFont typeface="Arial"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rtl="0" eaLnBrk="1" fontAlgn="base" hangingPunct="1">
        <a:lnSpc>
          <a:spcPct val="90000"/>
        </a:lnSpc>
        <a:spcBef>
          <a:spcPts val="500"/>
        </a:spcBef>
        <a:spcAft>
          <a:spcPct val="0"/>
        </a:spcAft>
        <a:buFont typeface="Arial"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rtl="0" eaLnBrk="1" fontAlgn="base" hangingPunct="1">
        <a:lnSpc>
          <a:spcPct val="90000"/>
        </a:lnSpc>
        <a:spcBef>
          <a:spcPts val="500"/>
        </a:spcBef>
        <a:spcAft>
          <a:spcPct val="0"/>
        </a:spcAft>
        <a:buFont typeface="Arial"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rtl="0" eaLnBrk="1" fontAlgn="base" hangingPunct="1">
        <a:lnSpc>
          <a:spcPct val="90000"/>
        </a:lnSpc>
        <a:spcBef>
          <a:spcPts val="500"/>
        </a:spcBef>
        <a:spcAft>
          <a:spcPct val="0"/>
        </a:spcAft>
        <a:buFont typeface="Arial" pitchFamily="34" charset="0"/>
        <a:buChar char="•"/>
        <a:defRPr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rtl="0" eaLnBrk="1" fontAlgn="base" hangingPunct="1">
        <a:lnSpc>
          <a:spcPct val="90000"/>
        </a:lnSpc>
        <a:spcBef>
          <a:spcPts val="500"/>
        </a:spcBef>
        <a:spcAft>
          <a:spcPct val="0"/>
        </a:spcAft>
        <a:buFont typeface="Arial" pitchFamily="34" charset="0"/>
        <a:buChar char="•"/>
        <a:defRPr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8.xml><?xml version="1.0" encoding="utf-8"?>
<p:sldMaster xmlns:a="http://schemas.openxmlformats.org/drawingml/2006/main" xmlns:r="http://schemas.openxmlformats.org/officeDocument/2006/relationships" xmlns:p="http://schemas.openxmlformats.org/presentationml/2006/main" preserve="1">
  <p:cSld>
    <p:bg>
      <p:bgPr>
        <a:solidFill>
          <a:srgbClr val="17375E"/>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9788" y="1825625"/>
            <a:ext cx="7675562"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0"/>
            <a:ext cx="20574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chemeClr val="tx1"/>
                </a:solidFill>
                <a:effectLst/>
                <a:latin typeface="Corbel" pitchFamily="34" charset="0"/>
              </a:defRPr>
            </a:lvl1pPr>
          </a:lstStyle>
          <a:p>
            <a:fld id="{D95801EC-D798-4F78-8C0A-97B3DF40EAD0}" type="datetimeFigureOut">
              <a:rPr lang="en-US"/>
              <a:pPr/>
              <a:t>12/10/2016</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chemeClr val="tx1"/>
                </a:solidFill>
                <a:effectLst/>
                <a:latin typeface="Corbel" pitchFamily="34" charset="0"/>
              </a:defRPr>
            </a:lvl1pPr>
          </a:lstStyle>
          <a:p>
            <a:r>
              <a:rPr lang="en-US"/>
              <a:t>
              </a:t>
            </a: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tx1"/>
                </a:solidFill>
                <a:effectLst/>
                <a:latin typeface="Corbel" pitchFamily="34" charset="0"/>
              </a:defRPr>
            </a:lvl1pPr>
          </a:lstStyle>
          <a:p>
            <a:fld id="{D32C5E45-B59D-4068-892A-ED6C873F012F}" type="slidenum">
              <a:rPr lang="en-US"/>
              <a:pPr/>
              <a:t>‹#›</a:t>
            </a:fld>
            <a:endParaRPr lang="en-US"/>
          </a:p>
        </p:txBody>
      </p:sp>
    </p:spTree>
  </p:cSld>
  <p:clrMap bg1="dk1" tx1="lt1" bg2="dk2" tx2="lt2" accent1="accent1" accent2="accent2" accent3="accent3" accent4="accent4" accent5="accent5" accent6="accent6" hlink="hlink" folHlink="folHlink"/>
  <p:sldLayoutIdLst>
    <p:sldLayoutId id="2147484762" r:id="rId1"/>
    <p:sldLayoutId id="2147484763" r:id="rId2"/>
    <p:sldLayoutId id="2147484764" r:id="rId3"/>
    <p:sldLayoutId id="2147484765" r:id="rId4"/>
    <p:sldLayoutId id="2147484766" r:id="rId5"/>
    <p:sldLayoutId id="2147484767" r:id="rId6"/>
    <p:sldLayoutId id="2147484768" r:id="rId7"/>
    <p:sldLayoutId id="2147484769" r:id="rId8"/>
    <p:sldLayoutId id="2147484770" r:id="rId9"/>
    <p:sldLayoutId id="2147484771" r:id="rId10"/>
    <p:sldLayoutId id="2147484772" r:id="rId11"/>
    <p:sldLayoutId id="2147484773" r:id="rId12"/>
    <p:sldLayoutId id="2147484774" r:id="rId13"/>
    <p:sldLayoutId id="2147484775" r:id="rId14"/>
    <p:sldLayoutId id="2147484776" r:id="rId15"/>
    <p:sldLayoutId id="2147484777" r:id="rId16"/>
    <p:sldLayoutId id="2147484778" r:id="rId17"/>
  </p:sldLayoutIdLst>
  <p:hf sldNum="0" hdr="0" ftr="0" dt="0"/>
  <p:txStyles>
    <p:titleStyle>
      <a:lvl1pPr algn="l" rtl="0" eaLnBrk="1" fontAlgn="base" hangingPunct="1">
        <a:lnSpc>
          <a:spcPct val="90000"/>
        </a:lnSpc>
        <a:spcBef>
          <a:spcPct val="0"/>
        </a:spcBef>
        <a:spcAft>
          <a:spcPct val="0"/>
        </a:spcAft>
        <a:defRPr sz="540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vl2pPr algn="l" rtl="0" eaLnBrk="1" fontAlgn="base" hangingPunct="1">
        <a:lnSpc>
          <a:spcPct val="90000"/>
        </a:lnSpc>
        <a:spcBef>
          <a:spcPct val="0"/>
        </a:spcBef>
        <a:spcAft>
          <a:spcPct val="0"/>
        </a:spcAft>
        <a:defRPr sz="5400">
          <a:solidFill>
            <a:schemeClr val="tx1"/>
          </a:solidFill>
          <a:latin typeface="Corbel" pitchFamily="34" charset="0"/>
        </a:defRPr>
      </a:lvl2pPr>
      <a:lvl3pPr algn="l" rtl="0" eaLnBrk="1" fontAlgn="base" hangingPunct="1">
        <a:lnSpc>
          <a:spcPct val="90000"/>
        </a:lnSpc>
        <a:spcBef>
          <a:spcPct val="0"/>
        </a:spcBef>
        <a:spcAft>
          <a:spcPct val="0"/>
        </a:spcAft>
        <a:defRPr sz="5400">
          <a:solidFill>
            <a:schemeClr val="tx1"/>
          </a:solidFill>
          <a:latin typeface="Corbel" pitchFamily="34" charset="0"/>
        </a:defRPr>
      </a:lvl3pPr>
      <a:lvl4pPr algn="l" rtl="0" eaLnBrk="1" fontAlgn="base" hangingPunct="1">
        <a:lnSpc>
          <a:spcPct val="90000"/>
        </a:lnSpc>
        <a:spcBef>
          <a:spcPct val="0"/>
        </a:spcBef>
        <a:spcAft>
          <a:spcPct val="0"/>
        </a:spcAft>
        <a:defRPr sz="5400">
          <a:solidFill>
            <a:schemeClr val="tx1"/>
          </a:solidFill>
          <a:latin typeface="Corbel" pitchFamily="34" charset="0"/>
        </a:defRPr>
      </a:lvl4pPr>
      <a:lvl5pPr algn="l" rtl="0" eaLnBrk="1" fontAlgn="base" hangingPunct="1">
        <a:lnSpc>
          <a:spcPct val="90000"/>
        </a:lnSpc>
        <a:spcBef>
          <a:spcPct val="0"/>
        </a:spcBef>
        <a:spcAft>
          <a:spcPct val="0"/>
        </a:spcAft>
        <a:defRPr sz="5400">
          <a:solidFill>
            <a:schemeClr val="tx1"/>
          </a:solidFill>
          <a:latin typeface="Corbel" pitchFamily="34" charset="0"/>
        </a:defRPr>
      </a:lvl5pPr>
      <a:lvl6pPr marL="457200" algn="l" rtl="0" eaLnBrk="1" fontAlgn="base" hangingPunct="1">
        <a:lnSpc>
          <a:spcPct val="90000"/>
        </a:lnSpc>
        <a:spcBef>
          <a:spcPct val="0"/>
        </a:spcBef>
        <a:spcAft>
          <a:spcPct val="0"/>
        </a:spcAft>
        <a:defRPr sz="5400">
          <a:solidFill>
            <a:schemeClr val="tx1"/>
          </a:solidFill>
          <a:latin typeface="Corbel" pitchFamily="34" charset="0"/>
        </a:defRPr>
      </a:lvl6pPr>
      <a:lvl7pPr marL="914400" algn="l" rtl="0" eaLnBrk="1" fontAlgn="base" hangingPunct="1">
        <a:lnSpc>
          <a:spcPct val="90000"/>
        </a:lnSpc>
        <a:spcBef>
          <a:spcPct val="0"/>
        </a:spcBef>
        <a:spcAft>
          <a:spcPct val="0"/>
        </a:spcAft>
        <a:defRPr sz="5400">
          <a:solidFill>
            <a:schemeClr val="tx1"/>
          </a:solidFill>
          <a:latin typeface="Corbel" pitchFamily="34" charset="0"/>
        </a:defRPr>
      </a:lvl7pPr>
      <a:lvl8pPr marL="1371600" algn="l" rtl="0" eaLnBrk="1" fontAlgn="base" hangingPunct="1">
        <a:lnSpc>
          <a:spcPct val="90000"/>
        </a:lnSpc>
        <a:spcBef>
          <a:spcPct val="0"/>
        </a:spcBef>
        <a:spcAft>
          <a:spcPct val="0"/>
        </a:spcAft>
        <a:defRPr sz="5400">
          <a:solidFill>
            <a:schemeClr val="tx1"/>
          </a:solidFill>
          <a:latin typeface="Corbel" pitchFamily="34" charset="0"/>
        </a:defRPr>
      </a:lvl8pPr>
      <a:lvl9pPr marL="1828800" algn="l" rtl="0" eaLnBrk="1" fontAlgn="base" hangingPunct="1">
        <a:lnSpc>
          <a:spcPct val="90000"/>
        </a:lnSpc>
        <a:spcBef>
          <a:spcPct val="0"/>
        </a:spcBef>
        <a:spcAft>
          <a:spcPct val="0"/>
        </a:spcAft>
        <a:defRPr sz="5400">
          <a:solidFill>
            <a:schemeClr val="tx1"/>
          </a:solidFill>
          <a:latin typeface="Corbel" pitchFamily="34" charset="0"/>
        </a:defRPr>
      </a:lvl9pPr>
    </p:titleStyle>
    <p:bodyStyle>
      <a:lvl1pPr marL="228600" indent="-228600" algn="l" rtl="0" eaLnBrk="1" fontAlgn="base" hangingPunct="1">
        <a:lnSpc>
          <a:spcPct val="90000"/>
        </a:lnSpc>
        <a:spcBef>
          <a:spcPts val="1000"/>
        </a:spcBef>
        <a:spcAft>
          <a:spcPct val="0"/>
        </a:spcAft>
        <a:buFont typeface="Arial"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rtl="0" eaLnBrk="1" fontAlgn="base" hangingPunct="1">
        <a:lnSpc>
          <a:spcPct val="90000"/>
        </a:lnSpc>
        <a:spcBef>
          <a:spcPts val="500"/>
        </a:spcBef>
        <a:spcAft>
          <a:spcPct val="0"/>
        </a:spcAft>
        <a:buFont typeface="Arial"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rtl="0" eaLnBrk="1" fontAlgn="base" hangingPunct="1">
        <a:lnSpc>
          <a:spcPct val="90000"/>
        </a:lnSpc>
        <a:spcBef>
          <a:spcPts val="500"/>
        </a:spcBef>
        <a:spcAft>
          <a:spcPct val="0"/>
        </a:spcAft>
        <a:buFont typeface="Arial"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rtl="0" eaLnBrk="1" fontAlgn="base" hangingPunct="1">
        <a:lnSpc>
          <a:spcPct val="90000"/>
        </a:lnSpc>
        <a:spcBef>
          <a:spcPts val="500"/>
        </a:spcBef>
        <a:spcAft>
          <a:spcPct val="0"/>
        </a:spcAft>
        <a:buFont typeface="Arial" pitchFamily="34" charset="0"/>
        <a:buChar char="•"/>
        <a:defRPr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rtl="0" eaLnBrk="1" fontAlgn="base" hangingPunct="1">
        <a:lnSpc>
          <a:spcPct val="90000"/>
        </a:lnSpc>
        <a:spcBef>
          <a:spcPts val="500"/>
        </a:spcBef>
        <a:spcAft>
          <a:spcPct val="0"/>
        </a:spcAft>
        <a:buFont typeface="Arial" pitchFamily="34" charset="0"/>
        <a:buChar char="•"/>
        <a:defRPr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9.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2" name="Freeform 11"/>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fontAlgn="auto">
              <a:spcBef>
                <a:spcPts val="0"/>
              </a:spcBef>
              <a:spcAft>
                <a:spcPts val="0"/>
              </a:spcAft>
              <a:defRPr/>
            </a:pPr>
            <a:endParaRPr lang="en-US" sz="1800">
              <a:solidFill>
                <a:prstClr val="white"/>
              </a:solidFill>
              <a:effectLst/>
              <a:latin typeface="Arial"/>
            </a:endParaRPr>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fontAlgn="auto">
              <a:spcBef>
                <a:spcPts val="0"/>
              </a:spcBef>
              <a:spcAft>
                <a:spcPts val="0"/>
              </a:spcAft>
              <a:defRPr/>
            </a:pPr>
            <a:endParaRPr lang="en-US" sz="1800">
              <a:solidFill>
                <a:prstClr val="white"/>
              </a:solidFill>
              <a:effectLst/>
              <a:latin typeface="Arial"/>
            </a:endParaRPr>
          </a:p>
        </p:txBody>
      </p:sp>
      <p:sp>
        <p:nvSpPr>
          <p:cNvPr id="126980" name="Title Placeholder 8"/>
          <p:cNvSpPr>
            <a:spLocks noGrp="1"/>
          </p:cNvSpPr>
          <p:nvPr>
            <p:ph type="title"/>
          </p:nvPr>
        </p:nvSpPr>
        <p:spPr bwMode="auto">
          <a:xfrm>
            <a:off x="457200" y="274638"/>
            <a:ext cx="7467600" cy="1143000"/>
          </a:xfrm>
          <a:prstGeom prst="rect">
            <a:avLst/>
          </a:prstGeom>
          <a:noFill/>
          <a:ln w="9525">
            <a:noFill/>
            <a:miter lim="800000"/>
            <a:headEnd/>
            <a:tailEnd/>
          </a:ln>
        </p:spPr>
        <p:txBody>
          <a:bodyPr vert="horz" wrap="square" lIns="45720" tIns="45720" rIns="45720" bIns="45720" numCol="1" anchor="ctr" anchorCtr="0" compatLnSpc="1">
            <a:prstTxWarp prst="textNoShape">
              <a:avLst/>
            </a:prstTxWarp>
          </a:bodyPr>
          <a:lstStyle/>
          <a:p>
            <a:pPr lvl="0"/>
            <a:r>
              <a:rPr lang="en-US" smtClean="0"/>
              <a:t>Click to edit Master title style</a:t>
            </a:r>
          </a:p>
        </p:txBody>
      </p:sp>
      <p:sp>
        <p:nvSpPr>
          <p:cNvPr id="126981" name="Text Placeholder 29"/>
          <p:cNvSpPr>
            <a:spLocks noGrp="1"/>
          </p:cNvSpPr>
          <p:nvPr>
            <p:ph type="body" idx="1"/>
          </p:nvPr>
        </p:nvSpPr>
        <p:spPr bwMode="auto">
          <a:xfrm>
            <a:off x="457200" y="1600200"/>
            <a:ext cx="7467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457200" y="6421438"/>
            <a:ext cx="2133600" cy="365125"/>
          </a:xfrm>
          <a:prstGeom prst="rect">
            <a:avLst/>
          </a:prstGeom>
        </p:spPr>
        <p:txBody>
          <a:bodyPr vert="horz" bIns="0" anchor="b"/>
          <a:lstStyle>
            <a:lvl1pPr algn="l" eaLnBrk="1" fontAlgn="auto" latinLnBrk="0" hangingPunct="1">
              <a:spcBef>
                <a:spcPts val="0"/>
              </a:spcBef>
              <a:spcAft>
                <a:spcPts val="0"/>
              </a:spcAft>
              <a:defRPr kumimoji="0" sz="1000" smtClean="0">
                <a:solidFill>
                  <a:srgbClr val="EEECE1">
                    <a:shade val="50000"/>
                  </a:srgbClr>
                </a:solidFill>
                <a:effectLst/>
                <a:latin typeface="Arial"/>
              </a:defRPr>
            </a:lvl1pPr>
          </a:lstStyle>
          <a:p>
            <a:pPr>
              <a:defRPr/>
            </a:pPr>
            <a:fld id="{297FF1EE-69D7-4053-979F-EE4CE8C21FF8}" type="datetimeFigureOut">
              <a:rPr lang="en-GB"/>
              <a:pPr>
                <a:defRPr/>
              </a:pPr>
              <a:t>10/12/2016</a:t>
            </a:fld>
            <a:endParaRPr lang="en-GB"/>
          </a:p>
        </p:txBody>
      </p:sp>
      <p:sp>
        <p:nvSpPr>
          <p:cNvPr id="22" name="Footer Placeholder 21"/>
          <p:cNvSpPr>
            <a:spLocks noGrp="1"/>
          </p:cNvSpPr>
          <p:nvPr>
            <p:ph type="ftr" sz="quarter" idx="3"/>
          </p:nvPr>
        </p:nvSpPr>
        <p:spPr>
          <a:xfrm>
            <a:off x="3124200" y="6421438"/>
            <a:ext cx="2895600" cy="365125"/>
          </a:xfrm>
          <a:prstGeom prst="rect">
            <a:avLst/>
          </a:prstGeom>
        </p:spPr>
        <p:txBody>
          <a:bodyPr vert="horz" lIns="0" rIns="0" bIns="0" anchor="b"/>
          <a:lstStyle>
            <a:lvl1pPr algn="ctr" eaLnBrk="1" fontAlgn="auto" latinLnBrk="0" hangingPunct="1">
              <a:spcBef>
                <a:spcPts val="0"/>
              </a:spcBef>
              <a:spcAft>
                <a:spcPts val="0"/>
              </a:spcAft>
              <a:defRPr kumimoji="0" sz="1000">
                <a:solidFill>
                  <a:srgbClr val="EEECE1">
                    <a:shade val="50000"/>
                  </a:srgbClr>
                </a:solidFill>
                <a:effectLst/>
                <a:latin typeface="Arial"/>
              </a:defRPr>
            </a:lvl1pPr>
          </a:lstStyle>
          <a:p>
            <a:pPr>
              <a:defRPr/>
            </a:pPr>
            <a:endParaRPr lang="en-GB"/>
          </a:p>
        </p:txBody>
      </p:sp>
      <p:sp>
        <p:nvSpPr>
          <p:cNvPr id="18" name="Slide Number Placeholder 17"/>
          <p:cNvSpPr>
            <a:spLocks noGrp="1"/>
          </p:cNvSpPr>
          <p:nvPr>
            <p:ph type="sldNum" sz="quarter" idx="4"/>
          </p:nvPr>
        </p:nvSpPr>
        <p:spPr>
          <a:xfrm>
            <a:off x="8153400" y="6421438"/>
            <a:ext cx="762000" cy="365125"/>
          </a:xfrm>
          <a:prstGeom prst="rect">
            <a:avLst/>
          </a:prstGeom>
        </p:spPr>
        <p:txBody>
          <a:bodyPr vert="horz" lIns="0" tIns="0" rIns="0" bIns="0" anchor="b"/>
          <a:lstStyle>
            <a:lvl1pPr algn="r" eaLnBrk="1" fontAlgn="auto" latinLnBrk="0" hangingPunct="1">
              <a:spcBef>
                <a:spcPts val="0"/>
              </a:spcBef>
              <a:spcAft>
                <a:spcPts val="0"/>
              </a:spcAft>
              <a:defRPr kumimoji="0" sz="1000" smtClean="0">
                <a:solidFill>
                  <a:srgbClr val="EEECE1">
                    <a:shade val="50000"/>
                  </a:srgbClr>
                </a:solidFill>
                <a:effectLst/>
                <a:latin typeface="Arial"/>
              </a:defRPr>
            </a:lvl1pPr>
          </a:lstStyle>
          <a:p>
            <a:pPr>
              <a:defRPr/>
            </a:pPr>
            <a:fld id="{0C964278-A29B-4C57-929E-624E59965EAC}" type="slidenum">
              <a:rPr lang="en-GB"/>
              <a:pPr>
                <a:defRPr/>
              </a:pPr>
              <a:t>‹#›</a:t>
            </a:fld>
            <a:endParaRPr lang="en-GB"/>
          </a:p>
        </p:txBody>
      </p:sp>
    </p:spTree>
  </p:cSld>
  <p:clrMap bg1="dk1" tx1="lt1" bg2="dk2" tx2="lt2" accent1="accent1" accent2="accent2" accent3="accent3" accent4="accent4" accent5="accent5" accent6="accent6" hlink="hlink" folHlink="folHlink"/>
  <p:sldLayoutIdLst>
    <p:sldLayoutId id="2147484780" r:id="rId1"/>
    <p:sldLayoutId id="2147484781" r:id="rId2"/>
    <p:sldLayoutId id="2147484782" r:id="rId3"/>
    <p:sldLayoutId id="2147484783" r:id="rId4"/>
    <p:sldLayoutId id="2147484784" r:id="rId5"/>
    <p:sldLayoutId id="2147484785" r:id="rId6"/>
    <p:sldLayoutId id="2147484786" r:id="rId7"/>
    <p:sldLayoutId id="2147484787" r:id="rId8"/>
    <p:sldLayoutId id="2147484788" r:id="rId9"/>
    <p:sldLayoutId id="2147484789" r:id="rId10"/>
    <p:sldLayoutId id="2147484790" r:id="rId11"/>
  </p:sldLayoutIdLst>
  <p:txStyles>
    <p:titleStyle>
      <a:lvl1pPr algn="l" rtl="0" eaLnBrk="1" fontAlgn="base" hangingPunct="1">
        <a:spcBef>
          <a:spcPct val="0"/>
        </a:spcBef>
        <a:spcAft>
          <a:spcPct val="0"/>
        </a:spcAft>
        <a:defRPr sz="4600" kern="1200">
          <a:solidFill>
            <a:schemeClr val="tx1"/>
          </a:solidFill>
          <a:latin typeface="+mj-lt"/>
          <a:ea typeface="+mj-ea"/>
          <a:cs typeface="+mj-cs"/>
        </a:defRPr>
      </a:lvl1pPr>
      <a:lvl2pPr algn="l" rtl="0" eaLnBrk="1" fontAlgn="base" hangingPunct="1">
        <a:spcBef>
          <a:spcPct val="0"/>
        </a:spcBef>
        <a:spcAft>
          <a:spcPct val="0"/>
        </a:spcAft>
        <a:defRPr sz="4600">
          <a:solidFill>
            <a:schemeClr val="tx1"/>
          </a:solidFill>
          <a:latin typeface="Franklin Gothic Book"/>
        </a:defRPr>
      </a:lvl2pPr>
      <a:lvl3pPr algn="l" rtl="0" eaLnBrk="1" fontAlgn="base" hangingPunct="1">
        <a:spcBef>
          <a:spcPct val="0"/>
        </a:spcBef>
        <a:spcAft>
          <a:spcPct val="0"/>
        </a:spcAft>
        <a:defRPr sz="4600">
          <a:solidFill>
            <a:schemeClr val="tx1"/>
          </a:solidFill>
          <a:latin typeface="Franklin Gothic Book"/>
        </a:defRPr>
      </a:lvl3pPr>
      <a:lvl4pPr algn="l" rtl="0" eaLnBrk="1" fontAlgn="base" hangingPunct="1">
        <a:spcBef>
          <a:spcPct val="0"/>
        </a:spcBef>
        <a:spcAft>
          <a:spcPct val="0"/>
        </a:spcAft>
        <a:defRPr sz="4600">
          <a:solidFill>
            <a:schemeClr val="tx1"/>
          </a:solidFill>
          <a:latin typeface="Franklin Gothic Book"/>
        </a:defRPr>
      </a:lvl4pPr>
      <a:lvl5pPr algn="l" rtl="0" eaLnBrk="1" fontAlgn="base" hangingPunct="1">
        <a:spcBef>
          <a:spcPct val="0"/>
        </a:spcBef>
        <a:spcAft>
          <a:spcPct val="0"/>
        </a:spcAft>
        <a:defRPr sz="4600">
          <a:solidFill>
            <a:schemeClr val="tx1"/>
          </a:solidFill>
          <a:latin typeface="Franklin Gothic Book"/>
        </a:defRPr>
      </a:lvl5pPr>
      <a:lvl6pPr marL="457200" algn="l" rtl="0" eaLnBrk="1" fontAlgn="base" hangingPunct="1">
        <a:spcBef>
          <a:spcPct val="0"/>
        </a:spcBef>
        <a:spcAft>
          <a:spcPct val="0"/>
        </a:spcAft>
        <a:defRPr sz="4600">
          <a:solidFill>
            <a:schemeClr val="tx1"/>
          </a:solidFill>
          <a:latin typeface="Franklin Gothic Book"/>
        </a:defRPr>
      </a:lvl6pPr>
      <a:lvl7pPr marL="914400" algn="l" rtl="0" eaLnBrk="1" fontAlgn="base" hangingPunct="1">
        <a:spcBef>
          <a:spcPct val="0"/>
        </a:spcBef>
        <a:spcAft>
          <a:spcPct val="0"/>
        </a:spcAft>
        <a:defRPr sz="4600">
          <a:solidFill>
            <a:schemeClr val="tx1"/>
          </a:solidFill>
          <a:latin typeface="Franklin Gothic Book"/>
        </a:defRPr>
      </a:lvl7pPr>
      <a:lvl8pPr marL="1371600" algn="l" rtl="0" eaLnBrk="1" fontAlgn="base" hangingPunct="1">
        <a:spcBef>
          <a:spcPct val="0"/>
        </a:spcBef>
        <a:spcAft>
          <a:spcPct val="0"/>
        </a:spcAft>
        <a:defRPr sz="4600">
          <a:solidFill>
            <a:schemeClr val="tx1"/>
          </a:solidFill>
          <a:latin typeface="Franklin Gothic Book"/>
        </a:defRPr>
      </a:lvl8pPr>
      <a:lvl9pPr marL="1828800" algn="l" rtl="0" eaLnBrk="1" fontAlgn="base" hangingPunct="1">
        <a:spcBef>
          <a:spcPct val="0"/>
        </a:spcBef>
        <a:spcAft>
          <a:spcPct val="0"/>
        </a:spcAft>
        <a:defRPr sz="4600">
          <a:solidFill>
            <a:schemeClr val="tx1"/>
          </a:solidFill>
          <a:latin typeface="Franklin Gothic Book"/>
        </a:defRPr>
      </a:lvl9pPr>
    </p:titleStyle>
    <p:bodyStyle>
      <a:lvl1pPr marL="419100" indent="-382588" algn="l" rtl="0" eaLnBrk="1" fontAlgn="base" hangingPunct="1">
        <a:spcBef>
          <a:spcPct val="20000"/>
        </a:spcBef>
        <a:spcAft>
          <a:spcPct val="0"/>
        </a:spcAft>
        <a:buClr>
          <a:schemeClr val="accent1"/>
        </a:buClr>
        <a:buSzPct val="80000"/>
        <a:buFont typeface="Wingdings 2" pitchFamily="18" charset="2"/>
        <a:buChar char=""/>
        <a:defRPr sz="3000" kern="1200">
          <a:solidFill>
            <a:schemeClr val="tx1"/>
          </a:solidFill>
          <a:latin typeface="+mn-lt"/>
          <a:ea typeface="+mn-ea"/>
          <a:cs typeface="+mn-cs"/>
        </a:defRPr>
      </a:lvl1pPr>
      <a:lvl2pPr marL="722313" indent="-273050" algn="l" rtl="0" eaLnBrk="1" fontAlgn="base" hangingPunct="1">
        <a:spcBef>
          <a:spcPct val="20000"/>
        </a:spcBef>
        <a:spcAft>
          <a:spcPct val="0"/>
        </a:spcAft>
        <a:buClr>
          <a:schemeClr val="accent1"/>
        </a:buClr>
        <a:buSzPct val="90000"/>
        <a:buFont typeface="Wingdings 2" pitchFamily="18" charset="2"/>
        <a:buChar char=""/>
        <a:defRPr sz="2600" kern="1200">
          <a:solidFill>
            <a:schemeClr val="tx1"/>
          </a:solidFill>
          <a:latin typeface="+mn-lt"/>
          <a:ea typeface="+mn-ea"/>
          <a:cs typeface="+mn-cs"/>
        </a:defRPr>
      </a:lvl2pPr>
      <a:lvl3pPr marL="1004888" indent="-255588" algn="l" rtl="0" eaLnBrk="1" fontAlgn="base" hangingPunct="1">
        <a:spcBef>
          <a:spcPct val="20000"/>
        </a:spcBef>
        <a:spcAft>
          <a:spcPct val="0"/>
        </a:spcAft>
        <a:buClr>
          <a:schemeClr val="accent2"/>
        </a:buClr>
        <a:buSzPct val="85000"/>
        <a:buFont typeface="Arial" pitchFamily="34" charset="0"/>
        <a:buChar char="○"/>
        <a:defRPr sz="2400" kern="1200">
          <a:solidFill>
            <a:schemeClr val="tx1"/>
          </a:solidFill>
          <a:latin typeface="+mn-lt"/>
          <a:ea typeface="+mn-ea"/>
          <a:cs typeface="+mn-cs"/>
        </a:defRPr>
      </a:lvl3pPr>
      <a:lvl4pPr marL="1279525" indent="-236538" algn="l" rtl="0" eaLnBrk="1" fontAlgn="base" hangingPunct="1">
        <a:spcBef>
          <a:spcPct val="20000"/>
        </a:spcBef>
        <a:spcAft>
          <a:spcPct val="0"/>
        </a:spcAft>
        <a:buClr>
          <a:srgbClr val="9BBB59"/>
        </a:buClr>
        <a:buSzPct val="90000"/>
        <a:buFont typeface="Wingdings 2" pitchFamily="18" charset="2"/>
        <a:buChar char=""/>
        <a:defRPr sz="2000" kern="1200">
          <a:solidFill>
            <a:schemeClr val="tx1"/>
          </a:solidFill>
          <a:latin typeface="+mn-lt"/>
          <a:ea typeface="+mn-ea"/>
          <a:cs typeface="+mn-cs"/>
        </a:defRPr>
      </a:lvl4pPr>
      <a:lvl5pPr marL="1489075" indent="-182563" algn="l" rtl="0" eaLnBrk="1" fontAlgn="base" hangingPunct="1">
        <a:spcBef>
          <a:spcPct val="20000"/>
        </a:spcBef>
        <a:spcAft>
          <a:spcPct val="0"/>
        </a:spcAft>
        <a:buClr>
          <a:srgbClr val="8064A2"/>
        </a:buClr>
        <a:buSzPct val="100000"/>
        <a:buFont typeface="Arial" pitchFamily="34" charset="0"/>
        <a:buChar char="-"/>
        <a:defRPr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000066"/>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4505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266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effectLst/>
                <a:latin typeface="Arial" pitchFamily="34" charset="0"/>
              </a:defRPr>
            </a:lvl1pPr>
          </a:lstStyle>
          <a:p>
            <a:pPr>
              <a:defRPr/>
            </a:pPr>
            <a:endParaRPr lang="en-GB"/>
          </a:p>
        </p:txBody>
      </p:sp>
      <p:sp>
        <p:nvSpPr>
          <p:cNvPr id="266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ffectLst/>
                <a:latin typeface="Arial" pitchFamily="34" charset="0"/>
              </a:defRPr>
            </a:lvl1pPr>
          </a:lstStyle>
          <a:p>
            <a:pPr>
              <a:defRPr/>
            </a:pPr>
            <a:endParaRPr lang="en-GB"/>
          </a:p>
        </p:txBody>
      </p:sp>
      <p:sp>
        <p:nvSpPr>
          <p:cNvPr id="266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effectLst/>
                <a:latin typeface="Arial" pitchFamily="34" charset="0"/>
              </a:defRPr>
            </a:lvl1pPr>
          </a:lstStyle>
          <a:p>
            <a:pPr>
              <a:defRPr/>
            </a:pPr>
            <a:fld id="{BCBA686D-C636-4BC9-AF6E-45B5BDBAD845}"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pitchFamily="34" charset="0"/>
        </a:defRPr>
      </a:lvl2pPr>
      <a:lvl3pPr algn="ctr" rtl="0" eaLnBrk="1" fontAlgn="base" hangingPunct="1">
        <a:spcBef>
          <a:spcPct val="0"/>
        </a:spcBef>
        <a:spcAft>
          <a:spcPct val="0"/>
        </a:spcAft>
        <a:defRPr sz="4400">
          <a:solidFill>
            <a:schemeClr val="tx2"/>
          </a:solidFill>
          <a:latin typeface="Arial" pitchFamily="34" charset="0"/>
        </a:defRPr>
      </a:lvl3pPr>
      <a:lvl4pPr algn="ctr" rtl="0" eaLnBrk="1" fontAlgn="base" hangingPunct="1">
        <a:spcBef>
          <a:spcPct val="0"/>
        </a:spcBef>
        <a:spcAft>
          <a:spcPct val="0"/>
        </a:spcAft>
        <a:defRPr sz="4400">
          <a:solidFill>
            <a:schemeClr val="tx2"/>
          </a:solidFill>
          <a:latin typeface="Arial" pitchFamily="34" charset="0"/>
        </a:defRPr>
      </a:lvl4pPr>
      <a:lvl5pPr algn="ctr" rtl="0" eaLnBrk="1" fontAlgn="base" hangingPunct="1">
        <a:spcBef>
          <a:spcPct val="0"/>
        </a:spcBef>
        <a:spcAft>
          <a:spcPct val="0"/>
        </a:spcAft>
        <a:defRPr sz="4400">
          <a:solidFill>
            <a:schemeClr val="tx2"/>
          </a:solidFill>
          <a:latin typeface="Arial" pitchFamily="34" charset="0"/>
        </a:defRPr>
      </a:lvl5pPr>
      <a:lvl6pPr marL="457200" algn="ctr" rtl="0" eaLnBrk="1" fontAlgn="base" hangingPunct="1">
        <a:spcBef>
          <a:spcPct val="0"/>
        </a:spcBef>
        <a:spcAft>
          <a:spcPct val="0"/>
        </a:spcAft>
        <a:defRPr sz="4400">
          <a:solidFill>
            <a:schemeClr val="tx2"/>
          </a:solidFill>
          <a:latin typeface="Arial" pitchFamily="34" charset="0"/>
        </a:defRPr>
      </a:lvl6pPr>
      <a:lvl7pPr marL="914400" algn="ctr" rtl="0" eaLnBrk="1" fontAlgn="base" hangingPunct="1">
        <a:spcBef>
          <a:spcPct val="0"/>
        </a:spcBef>
        <a:spcAft>
          <a:spcPct val="0"/>
        </a:spcAft>
        <a:defRPr sz="4400">
          <a:solidFill>
            <a:schemeClr val="tx2"/>
          </a:solidFill>
          <a:latin typeface="Arial" pitchFamily="34" charset="0"/>
        </a:defRPr>
      </a:lvl7pPr>
      <a:lvl8pPr marL="1371600" algn="ctr" rtl="0" eaLnBrk="1" fontAlgn="base" hangingPunct="1">
        <a:spcBef>
          <a:spcPct val="0"/>
        </a:spcBef>
        <a:spcAft>
          <a:spcPct val="0"/>
        </a:spcAft>
        <a:defRPr sz="4400">
          <a:solidFill>
            <a:schemeClr val="tx2"/>
          </a:solidFill>
          <a:latin typeface="Arial" pitchFamily="34" charset="0"/>
        </a:defRPr>
      </a:lvl8pPr>
      <a:lvl9pPr marL="1828800" algn="ctr" rtl="0" eaLnBrk="1" fontAlgn="base" hangingPunct="1">
        <a:spcBef>
          <a:spcPct val="0"/>
        </a:spcBef>
        <a:spcAft>
          <a:spcPct val="0"/>
        </a:spcAft>
        <a:defRPr sz="4400">
          <a:solidFill>
            <a:schemeClr val="tx2"/>
          </a:solidFill>
          <a:latin typeface="Arial"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8002" name="Title Placeholder 1"/>
          <p:cNvSpPr>
            <a:spLocks noGrp="1"/>
          </p:cNvSpPr>
          <p:nvPr>
            <p:ph type="title"/>
          </p:nvPr>
        </p:nvSpPr>
        <p:spPr bwMode="auto">
          <a:xfrm>
            <a:off x="628650" y="365125"/>
            <a:ext cx="78867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128003" name="Text Placeholder 2"/>
          <p:cNvSpPr>
            <a:spLocks noGrp="1"/>
          </p:cNvSpPr>
          <p:nvPr>
            <p:ph type="body" idx="1"/>
          </p:nvPr>
        </p:nvSpPr>
        <p:spPr bwMode="auto">
          <a:xfrm>
            <a:off x="628650" y="1825625"/>
            <a:ext cx="78867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effectLst/>
                <a:latin typeface="Calibri"/>
              </a:defRPr>
            </a:lvl1pPr>
          </a:lstStyle>
          <a:p>
            <a:pPr>
              <a:defRPr/>
            </a:pPr>
            <a:fld id="{25956F10-EEBB-473F-8C76-09D3080B33E9}" type="datetimeFigureOut">
              <a:rPr lang="en-GB"/>
              <a:pPr>
                <a:defRPr/>
              </a:pPr>
              <a:t>10/12/2016</a:t>
            </a:fld>
            <a:endParaRPr lang="en-GB"/>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effectLst/>
                <a:latin typeface="Calibri"/>
              </a:defRPr>
            </a:lvl1pPr>
          </a:lstStyle>
          <a:p>
            <a:pPr>
              <a:defRPr/>
            </a:pPr>
            <a:endParaRPr lang="en-GB"/>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effectLst/>
                <a:latin typeface="Calibri"/>
              </a:defRPr>
            </a:lvl1pPr>
          </a:lstStyle>
          <a:p>
            <a:pPr>
              <a:defRPr/>
            </a:pPr>
            <a:fld id="{CDF5EAA5-20D7-43C4-A14B-2173CB959F56}"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4792" r:id="rId1"/>
    <p:sldLayoutId id="2147484793" r:id="rId2"/>
    <p:sldLayoutId id="2147484794" r:id="rId3"/>
    <p:sldLayoutId id="2147484795" r:id="rId4"/>
    <p:sldLayoutId id="2147484796" r:id="rId5"/>
    <p:sldLayoutId id="2147484797" r:id="rId6"/>
    <p:sldLayoutId id="2147484798" r:id="rId7"/>
    <p:sldLayoutId id="2147484799" r:id="rId8"/>
    <p:sldLayoutId id="2147484800" r:id="rId9"/>
    <p:sldLayoutId id="2147484801" r:id="rId10"/>
    <p:sldLayoutId id="2147484802" r:id="rId11"/>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itchFamily="34" charset="0"/>
        </a:defRPr>
      </a:lvl2pPr>
      <a:lvl3pPr algn="l" rtl="0" eaLnBrk="1" fontAlgn="base" hangingPunct="1">
        <a:lnSpc>
          <a:spcPct val="90000"/>
        </a:lnSpc>
        <a:spcBef>
          <a:spcPct val="0"/>
        </a:spcBef>
        <a:spcAft>
          <a:spcPct val="0"/>
        </a:spcAft>
        <a:defRPr sz="4400">
          <a:solidFill>
            <a:schemeClr val="tx1"/>
          </a:solidFill>
          <a:latin typeface="Calibri Light" pitchFamily="34" charset="0"/>
        </a:defRPr>
      </a:lvl3pPr>
      <a:lvl4pPr algn="l" rtl="0" eaLnBrk="1" fontAlgn="base" hangingPunct="1">
        <a:lnSpc>
          <a:spcPct val="90000"/>
        </a:lnSpc>
        <a:spcBef>
          <a:spcPct val="0"/>
        </a:spcBef>
        <a:spcAft>
          <a:spcPct val="0"/>
        </a:spcAft>
        <a:defRPr sz="4400">
          <a:solidFill>
            <a:schemeClr val="tx1"/>
          </a:solidFill>
          <a:latin typeface="Calibri Light" pitchFamily="34" charset="0"/>
        </a:defRPr>
      </a:lvl4pPr>
      <a:lvl5pPr algn="l" rtl="0" eaLnBrk="1" fontAlgn="base" hangingPunct="1">
        <a:lnSpc>
          <a:spcPct val="90000"/>
        </a:lnSpc>
        <a:spcBef>
          <a:spcPct val="0"/>
        </a:spcBef>
        <a:spcAft>
          <a:spcPct val="0"/>
        </a:spcAft>
        <a:defRPr sz="4400">
          <a:solidFill>
            <a:schemeClr val="tx1"/>
          </a:solidFill>
          <a:latin typeface="Calibri Light"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1" fontAlgn="base" hangingPunct="1">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1.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17375E"/>
            </a:gs>
            <a:gs pos="50000">
              <a:srgbClr val="C2D1ED"/>
            </a:gs>
            <a:gs pos="100000">
              <a:srgbClr val="E1E8F5"/>
            </a:gs>
          </a:gsLst>
          <a:lin ang="5400000"/>
        </a:gradFill>
        <a:effectLst/>
      </p:bgPr>
    </p:bg>
    <p:spTree>
      <p:nvGrpSpPr>
        <p:cNvPr id="1" name=""/>
        <p:cNvGrpSpPr/>
        <p:nvPr/>
      </p:nvGrpSpPr>
      <p:grpSpPr>
        <a:xfrm>
          <a:off x="0" y="0"/>
          <a:ext cx="0" cy="0"/>
          <a:chOff x="0" y="0"/>
          <a:chExt cx="0" cy="0"/>
        </a:xfrm>
      </p:grpSpPr>
      <p:pic>
        <p:nvPicPr>
          <p:cNvPr id="129026" name="Picture 6" descr="inside..jpg"/>
          <p:cNvPicPr>
            <a:picLocks noChangeAspect="1"/>
          </p:cNvPicPr>
          <p:nvPr/>
        </p:nvPicPr>
        <p:blipFill>
          <a:blip r:embed="rId5" cstate="print"/>
          <a:srcRect/>
          <a:stretch>
            <a:fillRect/>
          </a:stretch>
        </p:blipFill>
        <p:spPr bwMode="auto">
          <a:xfrm>
            <a:off x="0" y="0"/>
            <a:ext cx="9144000" cy="6858000"/>
          </a:xfrm>
          <a:prstGeom prst="rect">
            <a:avLst/>
          </a:prstGeom>
          <a:noFill/>
          <a:ln w="9525">
            <a:noFill/>
            <a:miter lim="800000"/>
            <a:headEnd/>
            <a:tailEnd/>
          </a:ln>
        </p:spPr>
      </p:pic>
      <p:sp>
        <p:nvSpPr>
          <p:cNvPr id="2" name="Title Placeholder 1"/>
          <p:cNvSpPr>
            <a:spLocks noGrp="1"/>
          </p:cNvSpPr>
          <p:nvPr>
            <p:ph type="title"/>
          </p:nvPr>
        </p:nvSpPr>
        <p:spPr>
          <a:xfrm>
            <a:off x="152400" y="0"/>
            <a:ext cx="5562600" cy="990600"/>
          </a:xfrm>
          <a:prstGeom prst="rect">
            <a:avLst/>
          </a:prstGeom>
          <a:effectLst>
            <a:outerShdw blurRad="50800" dir="5400000" algn="ctr" rotWithShape="0">
              <a:schemeClr val="bg1"/>
            </a:outerShdw>
          </a:effectLst>
        </p:spPr>
        <p:txBody>
          <a:bodyPr vert="horz" lIns="91440" tIns="45720" rIns="91440" bIns="45720" rtlCol="0" anchor="ctr">
            <a:noAutofit/>
          </a:bodyPr>
          <a:lstStyle/>
          <a:p>
            <a:r>
              <a:rPr lang="en-US" smtClean="0"/>
              <a:t>Click to edit Master title style</a:t>
            </a:r>
            <a:endParaRPr lang="en-US" dirty="0"/>
          </a:p>
        </p:txBody>
      </p:sp>
      <p:sp>
        <p:nvSpPr>
          <p:cNvPr id="129028" name="Text Placeholder 2"/>
          <p:cNvSpPr>
            <a:spLocks noGrp="1"/>
          </p:cNvSpPr>
          <p:nvPr>
            <p:ph type="body" idx="1"/>
          </p:nvPr>
        </p:nvSpPr>
        <p:spPr bwMode="auto">
          <a:xfrm>
            <a:off x="152400" y="1143000"/>
            <a:ext cx="8839200" cy="5105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 name="Slide Number Placeholder 5"/>
          <p:cNvSpPr>
            <a:spLocks noGrp="1"/>
          </p:cNvSpPr>
          <p:nvPr>
            <p:ph type="sldNum" sz="quarter" idx="4"/>
          </p:nvPr>
        </p:nvSpPr>
        <p:spPr>
          <a:xfrm>
            <a:off x="7010400" y="6705600"/>
            <a:ext cx="2133600" cy="152400"/>
          </a:xfrm>
          <a:prstGeom prst="rect">
            <a:avLst/>
          </a:prstGeom>
        </p:spPr>
        <p:txBody>
          <a:bodyPr vert="horz" lIns="91440" tIns="45720" rIns="91440" bIns="45720" rtlCol="0" anchor="ctr"/>
          <a:lstStyle>
            <a:lvl1pPr algn="r" fontAlgn="auto">
              <a:spcBef>
                <a:spcPts val="0"/>
              </a:spcBef>
              <a:spcAft>
                <a:spcPts val="0"/>
              </a:spcAft>
              <a:defRPr sz="900" b="1">
                <a:solidFill>
                  <a:prstClr val="white"/>
                </a:solidFill>
                <a:effectLst/>
                <a:latin typeface="Arial" pitchFamily="34" charset="0"/>
                <a:cs typeface="Arial" pitchFamily="34" charset="0"/>
              </a:defRPr>
            </a:lvl1pPr>
          </a:lstStyle>
          <a:p>
            <a:pPr>
              <a:defRPr/>
            </a:pPr>
            <a:fld id="{B3FBE883-416F-4EAC-984F-05B325265270}"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804" r:id="rId1"/>
    <p:sldLayoutId id="2147484805" r:id="rId2"/>
    <p:sldLayoutId id="2147484806" r:id="rId3"/>
  </p:sldLayoutIdLst>
  <p:timing>
    <p:tnLst>
      <p:par>
        <p:cTn id="1" dur="indefinite" restart="never" nodeType="tmRoot"/>
      </p:par>
    </p:tnLst>
  </p:timing>
  <p:hf hdr="0" dt="0"/>
  <p:txStyles>
    <p:titleStyle>
      <a:lvl1pPr algn="l" rtl="0" eaLnBrk="1" fontAlgn="base" hangingPunct="1">
        <a:spcBef>
          <a:spcPct val="0"/>
        </a:spcBef>
        <a:spcAft>
          <a:spcPct val="0"/>
        </a:spcAft>
        <a:defRPr sz="2400" kern="1200">
          <a:solidFill>
            <a:srgbClr val="1B3564"/>
          </a:solidFill>
          <a:latin typeface="Arial Black" pitchFamily="34" charset="0"/>
          <a:ea typeface="+mj-ea"/>
          <a:cs typeface="+mj-cs"/>
        </a:defRPr>
      </a:lvl1pPr>
      <a:lvl2pPr algn="l" rtl="0" eaLnBrk="1" fontAlgn="base" hangingPunct="1">
        <a:spcBef>
          <a:spcPct val="0"/>
        </a:spcBef>
        <a:spcAft>
          <a:spcPct val="0"/>
        </a:spcAft>
        <a:defRPr sz="2400">
          <a:solidFill>
            <a:srgbClr val="1B3564"/>
          </a:solidFill>
          <a:latin typeface="Arial Black" pitchFamily="34" charset="0"/>
        </a:defRPr>
      </a:lvl2pPr>
      <a:lvl3pPr algn="l" rtl="0" eaLnBrk="1" fontAlgn="base" hangingPunct="1">
        <a:spcBef>
          <a:spcPct val="0"/>
        </a:spcBef>
        <a:spcAft>
          <a:spcPct val="0"/>
        </a:spcAft>
        <a:defRPr sz="2400">
          <a:solidFill>
            <a:srgbClr val="1B3564"/>
          </a:solidFill>
          <a:latin typeface="Arial Black" pitchFamily="34" charset="0"/>
        </a:defRPr>
      </a:lvl3pPr>
      <a:lvl4pPr algn="l" rtl="0" eaLnBrk="1" fontAlgn="base" hangingPunct="1">
        <a:spcBef>
          <a:spcPct val="0"/>
        </a:spcBef>
        <a:spcAft>
          <a:spcPct val="0"/>
        </a:spcAft>
        <a:defRPr sz="2400">
          <a:solidFill>
            <a:srgbClr val="1B3564"/>
          </a:solidFill>
          <a:latin typeface="Arial Black" pitchFamily="34" charset="0"/>
        </a:defRPr>
      </a:lvl4pPr>
      <a:lvl5pPr algn="l" rtl="0" eaLnBrk="1" fontAlgn="base" hangingPunct="1">
        <a:spcBef>
          <a:spcPct val="0"/>
        </a:spcBef>
        <a:spcAft>
          <a:spcPct val="0"/>
        </a:spcAft>
        <a:defRPr sz="2400">
          <a:solidFill>
            <a:srgbClr val="1B3564"/>
          </a:solidFill>
          <a:latin typeface="Arial Black" pitchFamily="34" charset="0"/>
        </a:defRPr>
      </a:lvl5pPr>
      <a:lvl6pPr marL="457200" algn="l" rtl="0" eaLnBrk="1" fontAlgn="base" hangingPunct="1">
        <a:spcBef>
          <a:spcPct val="0"/>
        </a:spcBef>
        <a:spcAft>
          <a:spcPct val="0"/>
        </a:spcAft>
        <a:defRPr sz="2400">
          <a:solidFill>
            <a:srgbClr val="1B3564"/>
          </a:solidFill>
          <a:latin typeface="Arial Black" pitchFamily="34" charset="0"/>
        </a:defRPr>
      </a:lvl6pPr>
      <a:lvl7pPr marL="914400" algn="l" rtl="0" eaLnBrk="1" fontAlgn="base" hangingPunct="1">
        <a:spcBef>
          <a:spcPct val="0"/>
        </a:spcBef>
        <a:spcAft>
          <a:spcPct val="0"/>
        </a:spcAft>
        <a:defRPr sz="2400">
          <a:solidFill>
            <a:srgbClr val="1B3564"/>
          </a:solidFill>
          <a:latin typeface="Arial Black" pitchFamily="34" charset="0"/>
        </a:defRPr>
      </a:lvl7pPr>
      <a:lvl8pPr marL="1371600" algn="l" rtl="0" eaLnBrk="1" fontAlgn="base" hangingPunct="1">
        <a:spcBef>
          <a:spcPct val="0"/>
        </a:spcBef>
        <a:spcAft>
          <a:spcPct val="0"/>
        </a:spcAft>
        <a:defRPr sz="2400">
          <a:solidFill>
            <a:srgbClr val="1B3564"/>
          </a:solidFill>
          <a:latin typeface="Arial Black" pitchFamily="34" charset="0"/>
        </a:defRPr>
      </a:lvl8pPr>
      <a:lvl9pPr marL="1828800" algn="l" rtl="0" eaLnBrk="1" fontAlgn="base" hangingPunct="1">
        <a:spcBef>
          <a:spcPct val="0"/>
        </a:spcBef>
        <a:spcAft>
          <a:spcPct val="0"/>
        </a:spcAft>
        <a:defRPr sz="2400">
          <a:solidFill>
            <a:srgbClr val="1B3564"/>
          </a:solidFill>
          <a:latin typeface="Arial Black" pitchFamily="34" charset="0"/>
        </a:defRPr>
      </a:lvl9pPr>
    </p:titleStyle>
    <p:bodyStyle>
      <a:lvl1pPr marL="342900" indent="-342900" algn="l" rtl="0" eaLnBrk="1" fontAlgn="base" hangingPunct="1">
        <a:spcBef>
          <a:spcPct val="20000"/>
        </a:spcBef>
        <a:spcAft>
          <a:spcPct val="0"/>
        </a:spcAft>
        <a:buClr>
          <a:srgbClr val="912B29"/>
        </a:buClr>
        <a:buFont typeface="Arial" pitchFamily="34" charset="0"/>
        <a:buChar char="•"/>
        <a:defRPr sz="2000" kern="1200">
          <a:solidFill>
            <a:schemeClr val="tx1"/>
          </a:solidFill>
          <a:latin typeface="Arial" pitchFamily="34" charset="0"/>
          <a:ea typeface="+mn-ea"/>
          <a:cs typeface="Arial" pitchFamily="34" charset="0"/>
        </a:defRPr>
      </a:lvl1pPr>
      <a:lvl2pPr marL="742950" indent="-285750" algn="l" rtl="0" eaLnBrk="1" fontAlgn="base" hangingPunct="1">
        <a:spcBef>
          <a:spcPct val="20000"/>
        </a:spcBef>
        <a:spcAft>
          <a:spcPct val="0"/>
        </a:spcAft>
        <a:buClr>
          <a:srgbClr val="912B29"/>
        </a:buClr>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rtl="0" eaLnBrk="1" fontAlgn="base" hangingPunct="1">
        <a:spcBef>
          <a:spcPct val="20000"/>
        </a:spcBef>
        <a:spcAft>
          <a:spcPct val="0"/>
        </a:spcAft>
        <a:buClr>
          <a:srgbClr val="912B29"/>
        </a:buClr>
        <a:buFont typeface="Arial" pitchFamily="34" charset="0"/>
        <a:buChar char="•"/>
        <a:defRPr sz="1600" kern="1200">
          <a:solidFill>
            <a:schemeClr val="tx1"/>
          </a:solidFill>
          <a:latin typeface="Arial" pitchFamily="34" charset="0"/>
          <a:ea typeface="+mn-ea"/>
          <a:cs typeface="Arial" pitchFamily="34" charset="0"/>
        </a:defRPr>
      </a:lvl3pPr>
      <a:lvl4pPr marL="1600200" indent="-228600" algn="l" rtl="0" eaLnBrk="1" fontAlgn="base" hangingPunct="1">
        <a:spcBef>
          <a:spcPct val="20000"/>
        </a:spcBef>
        <a:spcAft>
          <a:spcPct val="0"/>
        </a:spcAft>
        <a:buClr>
          <a:srgbClr val="912B29"/>
        </a:buClr>
        <a:buFont typeface="Arial" pitchFamily="34" charset="0"/>
        <a:buChar char="•"/>
        <a:defRPr sz="1400" kern="1200">
          <a:solidFill>
            <a:schemeClr val="tx1"/>
          </a:solidFill>
          <a:latin typeface="Arial" pitchFamily="34" charset="0"/>
          <a:ea typeface="+mn-ea"/>
          <a:cs typeface="Arial" pitchFamily="34" charset="0"/>
        </a:defRPr>
      </a:lvl4pPr>
      <a:lvl5pPr marL="2057400" indent="-228600" algn="l" rtl="0" eaLnBrk="1" fontAlgn="base" hangingPunct="1">
        <a:spcBef>
          <a:spcPct val="20000"/>
        </a:spcBef>
        <a:spcAft>
          <a:spcPct val="0"/>
        </a:spcAft>
        <a:buClr>
          <a:srgbClr val="912B29"/>
        </a:buClr>
        <a:buFont typeface="Arial" pitchFamily="34" charset="0"/>
        <a:buChar char="•"/>
        <a:defRPr sz="1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0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0481" tIns="45247" rIns="90481" bIns="45247" numCol="1" anchor="ctr" anchorCtr="0" compatLnSpc="1">
            <a:prstTxWarp prst="textNoShape">
              <a:avLst/>
            </a:prstTxWarp>
          </a:bodyPr>
          <a:lstStyle/>
          <a:p>
            <a:pPr lvl="0"/>
            <a:r>
              <a:rPr lang="en-US" altLang="en-US" smtClean="0"/>
              <a:t>Click to edit Master title style</a:t>
            </a:r>
          </a:p>
        </p:txBody>
      </p:sp>
      <p:sp>
        <p:nvSpPr>
          <p:cNvPr id="130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0481" tIns="45247" rIns="90481" bIns="45247"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0481" tIns="45247" rIns="90481" bIns="45247" rtlCol="0" anchor="ctr"/>
          <a:lstStyle>
            <a:lvl1pPr algn="l" fontAlgn="auto">
              <a:spcBef>
                <a:spcPts val="0"/>
              </a:spcBef>
              <a:spcAft>
                <a:spcPts val="0"/>
              </a:spcAft>
              <a:defRPr sz="1200">
                <a:solidFill>
                  <a:prstClr val="black">
                    <a:tint val="75000"/>
                  </a:prstClr>
                </a:solidFill>
                <a:effectLst/>
                <a:latin typeface="+mn-lt"/>
                <a:cs typeface="+mn-cs"/>
              </a:defRPr>
            </a:lvl1pPr>
          </a:lstStyle>
          <a:p>
            <a:pPr>
              <a:defRPr/>
            </a:pPr>
            <a:fld id="{50EA9584-1522-48F5-924F-AA167BD28612}" type="datetimeFigureOut">
              <a:rPr lang="en-US"/>
              <a:pPr>
                <a:defRPr/>
              </a:pPr>
              <a:t>12/10/2016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0481" tIns="45247" rIns="90481" bIns="45247" rtlCol="0" anchor="ctr"/>
          <a:lstStyle>
            <a:lvl1pPr algn="ctr" fontAlgn="auto">
              <a:spcBef>
                <a:spcPts val="0"/>
              </a:spcBef>
              <a:spcAft>
                <a:spcPts val="0"/>
              </a:spcAft>
              <a:defRPr sz="1200">
                <a:solidFill>
                  <a:prstClr val="black">
                    <a:tint val="75000"/>
                  </a:prstClr>
                </a:solidFill>
                <a:effectLst/>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0481" tIns="45247" rIns="90481" bIns="45247" rtlCol="0" anchor="ctr"/>
          <a:lstStyle>
            <a:lvl1pPr algn="r" fontAlgn="auto">
              <a:spcBef>
                <a:spcPts val="0"/>
              </a:spcBef>
              <a:spcAft>
                <a:spcPts val="0"/>
              </a:spcAft>
              <a:defRPr sz="1200">
                <a:solidFill>
                  <a:prstClr val="black">
                    <a:tint val="75000"/>
                  </a:prstClr>
                </a:solidFill>
                <a:effectLst/>
                <a:latin typeface="+mn-lt"/>
                <a:cs typeface="+mn-cs"/>
              </a:defRPr>
            </a:lvl1pPr>
          </a:lstStyle>
          <a:p>
            <a:pPr>
              <a:defRPr/>
            </a:pPr>
            <a:fld id="{CAC4B45C-D22B-4B08-9660-99D8BA4FA32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808" r:id="rId1"/>
    <p:sldLayoutId id="2147484809" r:id="rId2"/>
    <p:sldLayoutId id="2147484810" r:id="rId3"/>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2491" algn="ctr" rtl="0" eaLnBrk="1" fontAlgn="base" hangingPunct="1">
        <a:spcBef>
          <a:spcPct val="0"/>
        </a:spcBef>
        <a:spcAft>
          <a:spcPct val="0"/>
        </a:spcAft>
        <a:defRPr sz="4400">
          <a:solidFill>
            <a:schemeClr val="tx1"/>
          </a:solidFill>
          <a:latin typeface="Calibri" pitchFamily="34" charset="0"/>
        </a:defRPr>
      </a:lvl6pPr>
      <a:lvl7pPr marL="904987" algn="ctr" rtl="0" eaLnBrk="1" fontAlgn="base" hangingPunct="1">
        <a:spcBef>
          <a:spcPct val="0"/>
        </a:spcBef>
        <a:spcAft>
          <a:spcPct val="0"/>
        </a:spcAft>
        <a:defRPr sz="4400">
          <a:solidFill>
            <a:schemeClr val="tx1"/>
          </a:solidFill>
          <a:latin typeface="Calibri" pitchFamily="34" charset="0"/>
        </a:defRPr>
      </a:lvl7pPr>
      <a:lvl8pPr marL="1357480" algn="ctr" rtl="0" eaLnBrk="1" fontAlgn="base" hangingPunct="1">
        <a:spcBef>
          <a:spcPct val="0"/>
        </a:spcBef>
        <a:spcAft>
          <a:spcPct val="0"/>
        </a:spcAft>
        <a:defRPr sz="4400">
          <a:solidFill>
            <a:schemeClr val="tx1"/>
          </a:solidFill>
          <a:latin typeface="Calibri" pitchFamily="34" charset="0"/>
        </a:defRPr>
      </a:lvl8pPr>
      <a:lvl9pPr marL="1809971" algn="ctr" rtl="0" eaLnBrk="1" fontAlgn="base" hangingPunct="1">
        <a:spcBef>
          <a:spcPct val="0"/>
        </a:spcBef>
        <a:spcAft>
          <a:spcPct val="0"/>
        </a:spcAft>
        <a:defRPr sz="4400">
          <a:solidFill>
            <a:schemeClr val="tx1"/>
          </a:solidFill>
          <a:latin typeface="Calibri" pitchFamily="34" charset="0"/>
        </a:defRPr>
      </a:lvl9pPr>
    </p:titleStyle>
    <p:bodyStyle>
      <a:lvl1pPr marL="336550" indent="-336550" algn="l" rtl="0" eaLnBrk="1" fontAlgn="base"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31838" indent="-280988" algn="l" rtl="0" eaLnBrk="1" fontAlgn="base" hangingPunct="1">
        <a:spcBef>
          <a:spcPct val="20000"/>
        </a:spcBef>
        <a:spcAft>
          <a:spcPct val="0"/>
        </a:spcAft>
        <a:buFont typeface="Arial" pitchFamily="34" charset="0"/>
        <a:buChar char="–"/>
        <a:defRPr sz="2800" kern="1200">
          <a:solidFill>
            <a:schemeClr val="tx1"/>
          </a:solidFill>
          <a:latin typeface="+mn-lt"/>
          <a:ea typeface="+mn-ea"/>
          <a:cs typeface="+mn-cs"/>
        </a:defRPr>
      </a:lvl2pPr>
      <a:lvl3pPr marL="1128713" indent="-223838" algn="l"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582738" indent="-223838"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33588" indent="-223838"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488710" indent="-226255" algn="l" defTabSz="90498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41206" indent="-226255" algn="l" defTabSz="90498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393708" indent="-226255" algn="l" defTabSz="90498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46193" indent="-226255" algn="l" defTabSz="90498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04987" rtl="0" eaLnBrk="1" latinLnBrk="0" hangingPunct="1">
        <a:defRPr sz="1800" kern="1200">
          <a:solidFill>
            <a:schemeClr val="tx1"/>
          </a:solidFill>
          <a:latin typeface="+mn-lt"/>
          <a:ea typeface="+mn-ea"/>
          <a:cs typeface="+mn-cs"/>
        </a:defRPr>
      </a:lvl1pPr>
      <a:lvl2pPr marL="452491" algn="l" defTabSz="904987" rtl="0" eaLnBrk="1" latinLnBrk="0" hangingPunct="1">
        <a:defRPr sz="1800" kern="1200">
          <a:solidFill>
            <a:schemeClr val="tx1"/>
          </a:solidFill>
          <a:latin typeface="+mn-lt"/>
          <a:ea typeface="+mn-ea"/>
          <a:cs typeface="+mn-cs"/>
        </a:defRPr>
      </a:lvl2pPr>
      <a:lvl3pPr marL="904987" algn="l" defTabSz="904987" rtl="0" eaLnBrk="1" latinLnBrk="0" hangingPunct="1">
        <a:defRPr sz="1800" kern="1200">
          <a:solidFill>
            <a:schemeClr val="tx1"/>
          </a:solidFill>
          <a:latin typeface="+mn-lt"/>
          <a:ea typeface="+mn-ea"/>
          <a:cs typeface="+mn-cs"/>
        </a:defRPr>
      </a:lvl3pPr>
      <a:lvl4pPr marL="1357480" algn="l" defTabSz="904987" rtl="0" eaLnBrk="1" latinLnBrk="0" hangingPunct="1">
        <a:defRPr sz="1800" kern="1200">
          <a:solidFill>
            <a:schemeClr val="tx1"/>
          </a:solidFill>
          <a:latin typeface="+mn-lt"/>
          <a:ea typeface="+mn-ea"/>
          <a:cs typeface="+mn-cs"/>
        </a:defRPr>
      </a:lvl4pPr>
      <a:lvl5pPr marL="1809971" algn="l" defTabSz="904987" rtl="0" eaLnBrk="1" latinLnBrk="0" hangingPunct="1">
        <a:defRPr sz="1800" kern="1200">
          <a:solidFill>
            <a:schemeClr val="tx1"/>
          </a:solidFill>
          <a:latin typeface="+mn-lt"/>
          <a:ea typeface="+mn-ea"/>
          <a:cs typeface="+mn-cs"/>
        </a:defRPr>
      </a:lvl5pPr>
      <a:lvl6pPr marL="2262472" algn="l" defTabSz="904987" rtl="0" eaLnBrk="1" latinLnBrk="0" hangingPunct="1">
        <a:defRPr sz="1800" kern="1200">
          <a:solidFill>
            <a:schemeClr val="tx1"/>
          </a:solidFill>
          <a:latin typeface="+mn-lt"/>
          <a:ea typeface="+mn-ea"/>
          <a:cs typeface="+mn-cs"/>
        </a:defRPr>
      </a:lvl6pPr>
      <a:lvl7pPr marL="2714955" algn="l" defTabSz="904987" rtl="0" eaLnBrk="1" latinLnBrk="0" hangingPunct="1">
        <a:defRPr sz="1800" kern="1200">
          <a:solidFill>
            <a:schemeClr val="tx1"/>
          </a:solidFill>
          <a:latin typeface="+mn-lt"/>
          <a:ea typeface="+mn-ea"/>
          <a:cs typeface="+mn-cs"/>
        </a:defRPr>
      </a:lvl7pPr>
      <a:lvl8pPr marL="3167444" algn="l" defTabSz="904987" rtl="0" eaLnBrk="1" latinLnBrk="0" hangingPunct="1">
        <a:defRPr sz="1800" kern="1200">
          <a:solidFill>
            <a:schemeClr val="tx1"/>
          </a:solidFill>
          <a:latin typeface="+mn-lt"/>
          <a:ea typeface="+mn-ea"/>
          <a:cs typeface="+mn-cs"/>
        </a:defRPr>
      </a:lvl8pPr>
      <a:lvl9pPr marL="3619949" algn="l" defTabSz="904987" rtl="0" eaLnBrk="1" latinLnBrk="0" hangingPunct="1">
        <a:defRPr sz="1800" kern="1200">
          <a:solidFill>
            <a:schemeClr val="tx1"/>
          </a:solidFill>
          <a:latin typeface="+mn-lt"/>
          <a:ea typeface="+mn-ea"/>
          <a:cs typeface="+mn-cs"/>
        </a:defRPr>
      </a:lvl9pPr>
    </p:otherStyle>
  </p:txStyles>
</p:sldMaster>
</file>

<file path=ppt/slideMasters/slideMaster93.xml><?xml version="1.0" encoding="utf-8"?>
<p:sldMaster xmlns:a="http://schemas.openxmlformats.org/drawingml/2006/main" xmlns:r="http://schemas.openxmlformats.org/officeDocument/2006/relationships" xmlns:p="http://schemas.openxmlformats.org/presentationml/2006/main" preserve="1">
  <p:cSld>
    <p:bg>
      <p:bgPr>
        <a:solidFill>
          <a:srgbClr val="000066"/>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body" idx="1"/>
          </p:nvPr>
        </p:nvSpPr>
        <p:spPr bwMode="auto">
          <a:xfrm>
            <a:off x="533400" y="1222378"/>
            <a:ext cx="8408988" cy="964880"/>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smtClean="0"/>
              <a:t>First level</a:t>
            </a:r>
          </a:p>
          <a:p>
            <a:pPr lvl="1"/>
            <a:r>
              <a:rPr lang="en-US" smtClean="0"/>
              <a:t>Second level</a:t>
            </a:r>
          </a:p>
          <a:p>
            <a:pPr lvl="2"/>
            <a:r>
              <a:rPr lang="en-US" smtClean="0"/>
              <a:t>Third level</a:t>
            </a:r>
          </a:p>
          <a:p>
            <a:pPr lvl="3"/>
            <a:r>
              <a:rPr lang="en-US" smtClean="0"/>
              <a:t>Fourth level</a:t>
            </a:r>
          </a:p>
        </p:txBody>
      </p:sp>
      <p:sp>
        <p:nvSpPr>
          <p:cNvPr id="52227" name="Rectangle 3"/>
          <p:cNvSpPr>
            <a:spLocks noGrp="1" noChangeArrowheads="1"/>
          </p:cNvSpPr>
          <p:nvPr>
            <p:ph type="title"/>
          </p:nvPr>
        </p:nvSpPr>
        <p:spPr bwMode="auto">
          <a:xfrm>
            <a:off x="533405" y="285750"/>
            <a:ext cx="8418513" cy="325025"/>
          </a:xfrm>
          <a:prstGeom prst="rect">
            <a:avLst/>
          </a:prstGeom>
          <a:noFill/>
          <a:ln w="9525" algn="ctr">
            <a:noFill/>
            <a:miter lim="800000"/>
            <a:headEnd/>
            <a:tailEnd/>
          </a:ln>
        </p:spPr>
        <p:txBody>
          <a:bodyPr vert="horz" wrap="square" lIns="0" tIns="0" rIns="0" bIns="0" numCol="1" anchor="t" anchorCtr="0" compatLnSpc="1">
            <a:prstTxWarp prst="textNoShape">
              <a:avLst/>
            </a:prstTxWarp>
            <a:spAutoFit/>
          </a:bodyPr>
          <a:lstStyle/>
          <a:p>
            <a:pPr lvl="0"/>
            <a:r>
              <a:rPr lang="en-US" smtClean="0"/>
              <a:t>Click to edit Master title style</a:t>
            </a:r>
          </a:p>
        </p:txBody>
      </p:sp>
      <p:sp>
        <p:nvSpPr>
          <p:cNvPr id="5" name="Slide Number Placeholder 4"/>
          <p:cNvSpPr>
            <a:spLocks noGrp="1"/>
          </p:cNvSpPr>
          <p:nvPr>
            <p:ph type="sldNum" sz="quarter" idx="4"/>
          </p:nvPr>
        </p:nvSpPr>
        <p:spPr>
          <a:xfrm>
            <a:off x="8742098" y="6601873"/>
            <a:ext cx="325730" cy="216982"/>
          </a:xfrm>
          <a:prstGeom prst="rect">
            <a:avLst/>
          </a:prstGeom>
        </p:spPr>
        <p:txBody>
          <a:bodyPr vert="horz" wrap="none" lIns="91440" tIns="45720" rIns="91440" bIns="45720" rtlCol="0" anchor="ctr">
            <a:spAutoFit/>
          </a:bodyPr>
          <a:lstStyle>
            <a:lvl1pPr algn="r">
              <a:lnSpc>
                <a:spcPct val="90000"/>
              </a:lnSpc>
              <a:defRPr sz="900" b="0">
                <a:solidFill>
                  <a:prstClr val="white">
                    <a:tint val="75000"/>
                  </a:prstClr>
                </a:solidFill>
                <a:latin typeface="Arial" charset="0"/>
              </a:defRPr>
            </a:lvl1pPr>
          </a:lstStyle>
          <a:p>
            <a:pPr fontAlgn="base">
              <a:spcBef>
                <a:spcPct val="0"/>
              </a:spcBef>
              <a:spcAft>
                <a:spcPct val="0"/>
              </a:spcAft>
              <a:defRPr/>
            </a:pPr>
            <a:fld id="{8C1C0F4F-DD32-4200-9EEE-B117320546D0}"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898107167"/>
      </p:ext>
    </p:extLst>
  </p:cSld>
  <p:clrMap bg1="dk2" tx1="lt1" bg2="dk1" tx2="lt2" accent1="accent1" accent2="accent2" accent3="accent3" accent4="accent4" accent5="accent5" accent6="accent6" hlink="hlink" folHlink="folHlink"/>
  <p:sldLayoutIdLst>
    <p:sldLayoutId id="2147484812" r:id="rId1"/>
    <p:sldLayoutId id="2147484813" r:id="rId2"/>
    <p:sldLayoutId id="2147484814" r:id="rId3"/>
    <p:sldLayoutId id="2147484815" r:id="rId4"/>
    <p:sldLayoutId id="2147484816" r:id="rId5"/>
    <p:sldLayoutId id="2147484817" r:id="rId6"/>
    <p:sldLayoutId id="2147484818" r:id="rId7"/>
    <p:sldLayoutId id="2147484819" r:id="rId8"/>
    <p:sldLayoutId id="2147484820" r:id="rId9"/>
    <p:sldLayoutId id="2147484821" r:id="rId10"/>
    <p:sldLayoutId id="2147484822" r:id="rId11"/>
    <p:sldLayoutId id="2147484823" r:id="rId12"/>
  </p:sldLayoutIdLst>
  <p:transition>
    <p:fade/>
  </p:transition>
  <p:timing>
    <p:tnLst>
      <p:par>
        <p:cTn id="1" dur="indefinite" restart="never" nodeType="tmRoot"/>
      </p:par>
    </p:tnLst>
  </p:timing>
  <p:hf hdr="0" dt="0"/>
  <p:txStyles>
    <p:titleStyle>
      <a:lvl1pPr algn="l" rtl="0" eaLnBrk="1" fontAlgn="base" hangingPunct="1">
        <a:lnSpc>
          <a:spcPct val="88000"/>
        </a:lnSpc>
        <a:spcBef>
          <a:spcPct val="0"/>
        </a:spcBef>
        <a:spcAft>
          <a:spcPct val="0"/>
        </a:spcAft>
        <a:defRPr sz="2400">
          <a:solidFill>
            <a:schemeClr val="tx2"/>
          </a:solidFill>
          <a:latin typeface="+mj-lt"/>
          <a:ea typeface="+mj-ea"/>
          <a:cs typeface="+mj-cs"/>
        </a:defRPr>
      </a:lvl1pPr>
      <a:lvl2pPr algn="l" rtl="0" eaLnBrk="1" fontAlgn="base" hangingPunct="1">
        <a:lnSpc>
          <a:spcPct val="88000"/>
        </a:lnSpc>
        <a:spcBef>
          <a:spcPct val="0"/>
        </a:spcBef>
        <a:spcAft>
          <a:spcPct val="0"/>
        </a:spcAft>
        <a:defRPr sz="2400">
          <a:solidFill>
            <a:schemeClr val="tx2"/>
          </a:solidFill>
          <a:latin typeface="Arial Black" pitchFamily="34" charset="0"/>
        </a:defRPr>
      </a:lvl2pPr>
      <a:lvl3pPr algn="l" rtl="0" eaLnBrk="1" fontAlgn="base" hangingPunct="1">
        <a:lnSpc>
          <a:spcPct val="88000"/>
        </a:lnSpc>
        <a:spcBef>
          <a:spcPct val="0"/>
        </a:spcBef>
        <a:spcAft>
          <a:spcPct val="0"/>
        </a:spcAft>
        <a:defRPr sz="2400">
          <a:solidFill>
            <a:schemeClr val="tx2"/>
          </a:solidFill>
          <a:latin typeface="Arial Black" pitchFamily="34" charset="0"/>
        </a:defRPr>
      </a:lvl3pPr>
      <a:lvl4pPr algn="l" rtl="0" eaLnBrk="1" fontAlgn="base" hangingPunct="1">
        <a:lnSpc>
          <a:spcPct val="88000"/>
        </a:lnSpc>
        <a:spcBef>
          <a:spcPct val="0"/>
        </a:spcBef>
        <a:spcAft>
          <a:spcPct val="0"/>
        </a:spcAft>
        <a:defRPr sz="2400">
          <a:solidFill>
            <a:schemeClr val="tx2"/>
          </a:solidFill>
          <a:latin typeface="Arial Black" pitchFamily="34" charset="0"/>
        </a:defRPr>
      </a:lvl4pPr>
      <a:lvl5pPr algn="l" rtl="0" eaLnBrk="1" fontAlgn="base" hangingPunct="1">
        <a:lnSpc>
          <a:spcPct val="88000"/>
        </a:lnSpc>
        <a:spcBef>
          <a:spcPct val="0"/>
        </a:spcBef>
        <a:spcAft>
          <a:spcPct val="0"/>
        </a:spcAft>
        <a:defRPr sz="2400">
          <a:solidFill>
            <a:schemeClr val="tx2"/>
          </a:solidFill>
          <a:latin typeface="Arial Black" pitchFamily="34" charset="0"/>
        </a:defRPr>
      </a:lvl5pPr>
      <a:lvl6pPr marL="342900" algn="l" rtl="0" eaLnBrk="1" fontAlgn="base" hangingPunct="1">
        <a:lnSpc>
          <a:spcPct val="88000"/>
        </a:lnSpc>
        <a:spcBef>
          <a:spcPct val="0"/>
        </a:spcBef>
        <a:spcAft>
          <a:spcPct val="0"/>
        </a:spcAft>
        <a:defRPr sz="1800">
          <a:solidFill>
            <a:srgbClr val="FFE41D"/>
          </a:solidFill>
          <a:latin typeface="Arial Black" pitchFamily="34" charset="0"/>
        </a:defRPr>
      </a:lvl6pPr>
      <a:lvl7pPr marL="685800" algn="l" rtl="0" eaLnBrk="1" fontAlgn="base" hangingPunct="1">
        <a:lnSpc>
          <a:spcPct val="88000"/>
        </a:lnSpc>
        <a:spcBef>
          <a:spcPct val="0"/>
        </a:spcBef>
        <a:spcAft>
          <a:spcPct val="0"/>
        </a:spcAft>
        <a:defRPr sz="1800">
          <a:solidFill>
            <a:srgbClr val="FFE41D"/>
          </a:solidFill>
          <a:latin typeface="Arial Black" pitchFamily="34" charset="0"/>
        </a:defRPr>
      </a:lvl7pPr>
      <a:lvl8pPr marL="1028700" algn="l" rtl="0" eaLnBrk="1" fontAlgn="base" hangingPunct="1">
        <a:lnSpc>
          <a:spcPct val="88000"/>
        </a:lnSpc>
        <a:spcBef>
          <a:spcPct val="0"/>
        </a:spcBef>
        <a:spcAft>
          <a:spcPct val="0"/>
        </a:spcAft>
        <a:defRPr sz="1800">
          <a:solidFill>
            <a:srgbClr val="FFE41D"/>
          </a:solidFill>
          <a:latin typeface="Arial Black" pitchFamily="34" charset="0"/>
        </a:defRPr>
      </a:lvl8pPr>
      <a:lvl9pPr marL="1371600" algn="l" rtl="0" eaLnBrk="1" fontAlgn="base" hangingPunct="1">
        <a:lnSpc>
          <a:spcPct val="88000"/>
        </a:lnSpc>
        <a:spcBef>
          <a:spcPct val="0"/>
        </a:spcBef>
        <a:spcAft>
          <a:spcPct val="0"/>
        </a:spcAft>
        <a:defRPr sz="1800">
          <a:solidFill>
            <a:srgbClr val="FFE41D"/>
          </a:solidFill>
          <a:latin typeface="Arial Black" pitchFamily="34" charset="0"/>
        </a:defRPr>
      </a:lvl9pPr>
    </p:titleStyle>
    <p:bodyStyle>
      <a:lvl1pPr marL="257175" indent="-257175" algn="l" rtl="0" eaLnBrk="1" fontAlgn="base" hangingPunct="1">
        <a:lnSpc>
          <a:spcPct val="90000"/>
        </a:lnSpc>
        <a:spcBef>
          <a:spcPct val="70000"/>
        </a:spcBef>
        <a:spcAft>
          <a:spcPct val="0"/>
        </a:spcAft>
        <a:buClr>
          <a:srgbClr val="5F83DB"/>
        </a:buClr>
        <a:buFont typeface="Arial Black" pitchFamily="34" charset="0"/>
        <a:buChar char="●"/>
        <a:defRPr sz="1650">
          <a:solidFill>
            <a:schemeClr val="tx1"/>
          </a:solidFill>
          <a:latin typeface="+mn-lt"/>
          <a:ea typeface="+mn-ea"/>
          <a:cs typeface="+mn-cs"/>
        </a:defRPr>
      </a:lvl1pPr>
      <a:lvl2pPr marL="514350" indent="-238125" algn="l" rtl="0" eaLnBrk="1" fontAlgn="base" hangingPunct="1">
        <a:lnSpc>
          <a:spcPct val="90000"/>
        </a:lnSpc>
        <a:spcBef>
          <a:spcPct val="20000"/>
        </a:spcBef>
        <a:spcAft>
          <a:spcPct val="0"/>
        </a:spcAft>
        <a:buClr>
          <a:schemeClr val="tx1"/>
        </a:buClr>
        <a:buFont typeface="Arial" pitchFamily="34" charset="0"/>
        <a:buChar char="–"/>
        <a:defRPr sz="1650">
          <a:solidFill>
            <a:schemeClr val="tx1"/>
          </a:solidFill>
          <a:latin typeface="+mn-lt"/>
        </a:defRPr>
      </a:lvl2pPr>
      <a:lvl3pPr marL="760810" indent="-228600" algn="l" rtl="0" eaLnBrk="1" fontAlgn="base" hangingPunct="1">
        <a:lnSpc>
          <a:spcPct val="90000"/>
        </a:lnSpc>
        <a:spcBef>
          <a:spcPct val="0"/>
        </a:spcBef>
        <a:spcAft>
          <a:spcPct val="0"/>
        </a:spcAft>
        <a:buClr>
          <a:schemeClr val="tx1"/>
        </a:buClr>
        <a:buFont typeface="Times New Roman" pitchFamily="18" charset="0"/>
        <a:buChar char="–"/>
        <a:defRPr sz="1650">
          <a:solidFill>
            <a:schemeClr val="tx1"/>
          </a:solidFill>
          <a:latin typeface="+mn-lt"/>
        </a:defRPr>
      </a:lvl3pPr>
      <a:lvl4pPr marL="981075" indent="-200025" algn="l" rtl="0" eaLnBrk="1" fontAlgn="base" hangingPunct="1">
        <a:lnSpc>
          <a:spcPct val="90000"/>
        </a:lnSpc>
        <a:spcBef>
          <a:spcPct val="0"/>
        </a:spcBef>
        <a:spcAft>
          <a:spcPct val="0"/>
        </a:spcAft>
        <a:buClr>
          <a:schemeClr val="tx1"/>
        </a:buClr>
        <a:buFont typeface="Times New Roman" pitchFamily="18" charset="0"/>
        <a:buChar char="-"/>
        <a:defRPr sz="1650">
          <a:solidFill>
            <a:schemeClr val="tx1"/>
          </a:solidFill>
          <a:latin typeface="+mn-lt"/>
        </a:defRPr>
      </a:lvl4pPr>
      <a:lvl5pPr marL="1543050" indent="-171450" algn="l" rtl="0" eaLnBrk="1" fontAlgn="base" hangingPunct="1">
        <a:spcBef>
          <a:spcPct val="50000"/>
        </a:spcBef>
        <a:spcAft>
          <a:spcPct val="0"/>
        </a:spcAft>
        <a:buClr>
          <a:schemeClr val="tx2"/>
        </a:buClr>
        <a:buChar char="•"/>
        <a:defRPr sz="1800" b="1">
          <a:solidFill>
            <a:schemeClr val="tx1"/>
          </a:solidFill>
          <a:latin typeface="+mn-lt"/>
        </a:defRPr>
      </a:lvl5pPr>
      <a:lvl6pPr marL="1885950" indent="-171450" algn="l" rtl="0" eaLnBrk="1" fontAlgn="base" hangingPunct="1">
        <a:spcBef>
          <a:spcPct val="50000"/>
        </a:spcBef>
        <a:spcAft>
          <a:spcPct val="0"/>
        </a:spcAft>
        <a:buClr>
          <a:schemeClr val="tx2"/>
        </a:buClr>
        <a:buChar char="•"/>
        <a:defRPr sz="1800" b="1">
          <a:solidFill>
            <a:schemeClr val="tx1"/>
          </a:solidFill>
          <a:latin typeface="+mn-lt"/>
        </a:defRPr>
      </a:lvl6pPr>
      <a:lvl7pPr marL="2228850" indent="-171450" algn="l" rtl="0" eaLnBrk="1" fontAlgn="base" hangingPunct="1">
        <a:spcBef>
          <a:spcPct val="50000"/>
        </a:spcBef>
        <a:spcAft>
          <a:spcPct val="0"/>
        </a:spcAft>
        <a:buClr>
          <a:schemeClr val="tx2"/>
        </a:buClr>
        <a:buChar char="•"/>
        <a:defRPr sz="1800" b="1">
          <a:solidFill>
            <a:schemeClr val="tx1"/>
          </a:solidFill>
          <a:latin typeface="+mn-lt"/>
        </a:defRPr>
      </a:lvl7pPr>
      <a:lvl8pPr marL="2571750" indent="-171450" algn="l" rtl="0" eaLnBrk="1" fontAlgn="base" hangingPunct="1">
        <a:spcBef>
          <a:spcPct val="50000"/>
        </a:spcBef>
        <a:spcAft>
          <a:spcPct val="0"/>
        </a:spcAft>
        <a:buClr>
          <a:schemeClr val="tx2"/>
        </a:buClr>
        <a:buChar char="•"/>
        <a:defRPr sz="1800" b="1">
          <a:solidFill>
            <a:schemeClr val="tx1"/>
          </a:solidFill>
          <a:latin typeface="+mn-lt"/>
        </a:defRPr>
      </a:lvl8pPr>
      <a:lvl9pPr marL="2914650" indent="-171450" algn="l" rtl="0" eaLnBrk="1" fontAlgn="base" hangingPunct="1">
        <a:spcBef>
          <a:spcPct val="50000"/>
        </a:spcBef>
        <a:spcAft>
          <a:spcPct val="0"/>
        </a:spcAft>
        <a:buClr>
          <a:schemeClr val="tx2"/>
        </a:buClr>
        <a:buChar char="•"/>
        <a:defRPr sz="1800" b="1">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4.xml><?xml version="1.0" encoding="utf-8"?>
<p:sldMaster xmlns:a="http://schemas.openxmlformats.org/drawingml/2006/main" xmlns:r="http://schemas.openxmlformats.org/officeDocument/2006/relationships" xmlns:p="http://schemas.openxmlformats.org/presentationml/2006/main">
  <p:cSld>
    <p:bg>
      <p:bgPr shadeToTitle="1">
        <a:gradFill flip="none" rotWithShape="0">
          <a:gsLst>
            <a:gs pos="26000">
              <a:srgbClr val="000066">
                <a:lumMod val="92000"/>
                <a:lumOff val="8000"/>
              </a:srgbClr>
            </a:gs>
            <a:gs pos="100000">
              <a:srgbClr val="000066">
                <a:gamma/>
                <a:shade val="45490"/>
                <a:invGamma/>
              </a:srgb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41987" name="Rectangle 3"/>
          <p:cNvSpPr>
            <a:spLocks noGrp="1" noChangeArrowheads="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266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a:solidFill>
                  <a:srgbClr val="000000"/>
                </a:solidFill>
                <a:effectLst/>
                <a:latin typeface="Arial" pitchFamily="34" charset="0"/>
              </a:defRPr>
            </a:lvl1pPr>
          </a:lstStyle>
          <a:p>
            <a:pPr fontAlgn="base">
              <a:spcBef>
                <a:spcPct val="0"/>
              </a:spcBef>
              <a:spcAft>
                <a:spcPct val="0"/>
              </a:spcAft>
              <a:defRPr/>
            </a:pPr>
            <a:endParaRPr lang="en-GB"/>
          </a:p>
        </p:txBody>
      </p:sp>
      <p:sp>
        <p:nvSpPr>
          <p:cNvPr id="266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solidFill>
                  <a:srgbClr val="000000"/>
                </a:solidFill>
                <a:effectLst/>
                <a:latin typeface="Arial" pitchFamily="34" charset="0"/>
              </a:defRPr>
            </a:lvl1pPr>
          </a:lstStyle>
          <a:p>
            <a:pPr fontAlgn="base">
              <a:spcBef>
                <a:spcPct val="0"/>
              </a:spcBef>
              <a:spcAft>
                <a:spcPct val="0"/>
              </a:spcAft>
              <a:defRPr/>
            </a:pPr>
            <a:endParaRPr lang="en-GB"/>
          </a:p>
        </p:txBody>
      </p:sp>
      <p:sp>
        <p:nvSpPr>
          <p:cNvPr id="266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a:solidFill>
                  <a:srgbClr val="000000"/>
                </a:solidFill>
                <a:effectLst/>
              </a:defRPr>
            </a:lvl1pPr>
          </a:lstStyle>
          <a:p>
            <a:pPr fontAlgn="base">
              <a:spcBef>
                <a:spcPct val="0"/>
              </a:spcBef>
              <a:spcAft>
                <a:spcPct val="0"/>
              </a:spcAft>
            </a:pPr>
            <a:fld id="{50041C9D-2A71-4F08-80CF-E128109BA11D}" type="slidenum">
              <a:rPr lang="en-GB" altLang="en-US" smtClean="0"/>
              <a:pPr fontAlgn="base">
                <a:spcBef>
                  <a:spcPct val="0"/>
                </a:spcBef>
                <a:spcAft>
                  <a:spcPct val="0"/>
                </a:spcAft>
              </a:pPr>
              <a:t>‹#›</a:t>
            </a:fld>
            <a:endParaRPr lang="en-GB" altLang="en-US" smtClean="0"/>
          </a:p>
        </p:txBody>
      </p:sp>
    </p:spTree>
    <p:extLst>
      <p:ext uri="{BB962C8B-B14F-4D97-AF65-F5344CB8AC3E}">
        <p14:creationId xmlns:p14="http://schemas.microsoft.com/office/powerpoint/2010/main" val="3347300021"/>
      </p:ext>
    </p:extLst>
  </p:cSld>
  <p:clrMap bg1="lt1" tx1="dk1" bg2="lt2" tx2="dk2" accent1="accent1" accent2="accent2" accent3="accent3" accent4="accent4" accent5="accent5" accent6="accent6" hlink="hlink" folHlink="folHlink"/>
  <p:sldLayoutIdLst>
    <p:sldLayoutId id="2147484825" r:id="rId1"/>
    <p:sldLayoutId id="2147484826" r:id="rId2"/>
    <p:sldLayoutId id="2147484827" r:id="rId3"/>
    <p:sldLayoutId id="2147484828" r:id="rId4"/>
    <p:sldLayoutId id="2147484829" r:id="rId5"/>
    <p:sldLayoutId id="2147484830" r:id="rId6"/>
    <p:sldLayoutId id="2147484831" r:id="rId7"/>
    <p:sldLayoutId id="2147484832" r:id="rId8"/>
    <p:sldLayoutId id="2147484833" r:id="rId9"/>
    <p:sldLayoutId id="2147484834" r:id="rId10"/>
    <p:sldLayoutId id="2147484835" r:id="rId11"/>
    <p:sldLayoutId id="2147484836" r:id="rId12"/>
    <p:sldLayoutId id="2147484837" r:id="rId13"/>
    <p:sldLayoutId id="2147484838" r:id="rId14"/>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itchFamily="34" charset="0"/>
        </a:defRPr>
      </a:lvl2pPr>
      <a:lvl3pPr algn="ctr" rtl="0" eaLnBrk="0" fontAlgn="base" hangingPunct="0">
        <a:spcBef>
          <a:spcPct val="0"/>
        </a:spcBef>
        <a:spcAft>
          <a:spcPct val="0"/>
        </a:spcAft>
        <a:defRPr sz="3300">
          <a:solidFill>
            <a:schemeClr val="tx2"/>
          </a:solidFill>
          <a:latin typeface="Arial" pitchFamily="34" charset="0"/>
        </a:defRPr>
      </a:lvl3pPr>
      <a:lvl4pPr algn="ctr" rtl="0" eaLnBrk="0" fontAlgn="base" hangingPunct="0">
        <a:spcBef>
          <a:spcPct val="0"/>
        </a:spcBef>
        <a:spcAft>
          <a:spcPct val="0"/>
        </a:spcAft>
        <a:defRPr sz="3300">
          <a:solidFill>
            <a:schemeClr val="tx2"/>
          </a:solidFill>
          <a:latin typeface="Arial" pitchFamily="34" charset="0"/>
        </a:defRPr>
      </a:lvl4pPr>
      <a:lvl5pPr algn="ctr" rtl="0" eaLnBrk="0" fontAlgn="base" hangingPunct="0">
        <a:spcBef>
          <a:spcPct val="0"/>
        </a:spcBef>
        <a:spcAft>
          <a:spcPct val="0"/>
        </a:spcAft>
        <a:defRPr sz="3300">
          <a:solidFill>
            <a:schemeClr val="tx2"/>
          </a:solidFill>
          <a:latin typeface="Arial" pitchFamily="34" charset="0"/>
        </a:defRPr>
      </a:lvl5pPr>
      <a:lvl6pPr marL="342900" algn="ctr" rtl="0" fontAlgn="base">
        <a:spcBef>
          <a:spcPct val="0"/>
        </a:spcBef>
        <a:spcAft>
          <a:spcPct val="0"/>
        </a:spcAft>
        <a:defRPr sz="3300">
          <a:solidFill>
            <a:schemeClr val="tx2"/>
          </a:solidFill>
          <a:latin typeface="Arial" pitchFamily="34" charset="0"/>
        </a:defRPr>
      </a:lvl6pPr>
      <a:lvl7pPr marL="685800" algn="ctr" rtl="0" fontAlgn="base">
        <a:spcBef>
          <a:spcPct val="0"/>
        </a:spcBef>
        <a:spcAft>
          <a:spcPct val="0"/>
        </a:spcAft>
        <a:defRPr sz="3300">
          <a:solidFill>
            <a:schemeClr val="tx2"/>
          </a:solidFill>
          <a:latin typeface="Arial" pitchFamily="34" charset="0"/>
        </a:defRPr>
      </a:lvl7pPr>
      <a:lvl8pPr marL="1028700" algn="ctr" rtl="0" fontAlgn="base">
        <a:spcBef>
          <a:spcPct val="0"/>
        </a:spcBef>
        <a:spcAft>
          <a:spcPct val="0"/>
        </a:spcAft>
        <a:defRPr sz="3300">
          <a:solidFill>
            <a:schemeClr val="tx2"/>
          </a:solidFill>
          <a:latin typeface="Arial" pitchFamily="34" charset="0"/>
        </a:defRPr>
      </a:lvl8pPr>
      <a:lvl9pPr marL="1371600" algn="ctr" rtl="0" fontAlgn="base">
        <a:spcBef>
          <a:spcPct val="0"/>
        </a:spcBef>
        <a:spcAft>
          <a:spcPct val="0"/>
        </a:spcAft>
        <a:defRPr sz="3300">
          <a:solidFill>
            <a:schemeClr val="tx2"/>
          </a:solidFill>
          <a:latin typeface="Arial" pitchFamily="34"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5.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68580" tIns="34290" rIns="68580" bIns="34290" anchor="t" compatLnSpc="1"/>
          <a:lstStyle/>
          <a:p>
            <a:endParaRPr lang="en-US" sz="1350">
              <a:solidFill>
                <a:prstClr val="white"/>
              </a:solidFill>
            </a:endParaRPr>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68580" tIns="34290" rIns="68580" bIns="34290" anchor="t" compatLnSpc="1"/>
          <a:lstStyle/>
          <a:p>
            <a:endParaRPr lang="en-US" sz="1350">
              <a:solidFill>
                <a:prstClr val="white"/>
              </a:solidFill>
            </a:endParaRPr>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600206"/>
            <a:ext cx="7467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422088"/>
            <a:ext cx="2133600" cy="365125"/>
          </a:xfrm>
          <a:prstGeom prst="rect">
            <a:avLst/>
          </a:prstGeom>
        </p:spPr>
        <p:txBody>
          <a:bodyPr vert="horz" bIns="0" anchor="b"/>
          <a:lstStyle>
            <a:lvl1pPr algn="l" eaLnBrk="1" latinLnBrk="0" hangingPunct="1">
              <a:defRPr kumimoji="0" sz="750">
                <a:solidFill>
                  <a:schemeClr val="tx2">
                    <a:shade val="50000"/>
                  </a:schemeClr>
                </a:solidFill>
              </a:defRPr>
            </a:lvl1pPr>
          </a:lstStyle>
          <a:p>
            <a:fld id="{A3592543-32EA-404E-9720-9DA02C345444}" type="datetimeFigureOut">
              <a:rPr lang="en-GB" smtClean="0">
                <a:solidFill>
                  <a:srgbClr val="EEECE1">
                    <a:shade val="50000"/>
                  </a:srgbClr>
                </a:solidFill>
              </a:rPr>
              <a:pPr/>
              <a:t>10/12/2016</a:t>
            </a:fld>
            <a:endParaRPr lang="en-GB">
              <a:solidFill>
                <a:srgbClr val="EEECE1">
                  <a:shade val="50000"/>
                </a:srgbClr>
              </a:solidFill>
            </a:endParaRPr>
          </a:p>
        </p:txBody>
      </p:sp>
      <p:sp>
        <p:nvSpPr>
          <p:cNvPr id="22" name="Footer Placeholder 21"/>
          <p:cNvSpPr>
            <a:spLocks noGrp="1"/>
          </p:cNvSpPr>
          <p:nvPr>
            <p:ph type="ftr" sz="quarter" idx="3"/>
          </p:nvPr>
        </p:nvSpPr>
        <p:spPr>
          <a:xfrm>
            <a:off x="3124200" y="6422088"/>
            <a:ext cx="2895600" cy="365125"/>
          </a:xfrm>
          <a:prstGeom prst="rect">
            <a:avLst/>
          </a:prstGeom>
        </p:spPr>
        <p:txBody>
          <a:bodyPr vert="horz" lIns="0" rIns="0" bIns="0" anchor="b"/>
          <a:lstStyle>
            <a:lvl1pPr algn="ctr" eaLnBrk="1" latinLnBrk="0" hangingPunct="1">
              <a:defRPr kumimoji="0" sz="750">
                <a:solidFill>
                  <a:schemeClr val="tx2">
                    <a:shade val="50000"/>
                  </a:schemeClr>
                </a:solidFill>
              </a:defRPr>
            </a:lvl1pPr>
          </a:lstStyle>
          <a:p>
            <a:endParaRPr lang="en-GB">
              <a:solidFill>
                <a:srgbClr val="EEECE1">
                  <a:shade val="50000"/>
                </a:srgbClr>
              </a:solidFill>
            </a:endParaRPr>
          </a:p>
        </p:txBody>
      </p:sp>
      <p:sp>
        <p:nvSpPr>
          <p:cNvPr id="18" name="Slide Number Placeholder 17"/>
          <p:cNvSpPr>
            <a:spLocks noGrp="1"/>
          </p:cNvSpPr>
          <p:nvPr>
            <p:ph type="sldNum" sz="quarter" idx="4"/>
          </p:nvPr>
        </p:nvSpPr>
        <p:spPr>
          <a:xfrm>
            <a:off x="8153400" y="6422088"/>
            <a:ext cx="762000" cy="365125"/>
          </a:xfrm>
          <a:prstGeom prst="rect">
            <a:avLst/>
          </a:prstGeom>
        </p:spPr>
        <p:txBody>
          <a:bodyPr vert="horz" lIns="0" tIns="0" rIns="0" bIns="0" anchor="b"/>
          <a:lstStyle>
            <a:lvl1pPr algn="r" eaLnBrk="1" latinLnBrk="0" hangingPunct="1">
              <a:defRPr kumimoji="0" sz="750">
                <a:solidFill>
                  <a:schemeClr val="tx2">
                    <a:shade val="50000"/>
                  </a:schemeClr>
                </a:solidFill>
              </a:defRPr>
            </a:lvl1pPr>
          </a:lstStyle>
          <a:p>
            <a:fld id="{2A7CDEA9-ED3F-43B9-BF92-14BB784A14A0}" type="slidenum">
              <a:rPr lang="en-GB" smtClean="0">
                <a:solidFill>
                  <a:srgbClr val="EEECE1">
                    <a:shade val="50000"/>
                  </a:srgbClr>
                </a:solidFill>
              </a:rPr>
              <a:pPr/>
              <a:t>‹#›</a:t>
            </a:fld>
            <a:endParaRPr lang="en-GB">
              <a:solidFill>
                <a:srgbClr val="EEECE1">
                  <a:shade val="50000"/>
                </a:srgbClr>
              </a:solidFill>
            </a:endParaRPr>
          </a:p>
        </p:txBody>
      </p:sp>
    </p:spTree>
    <p:extLst>
      <p:ext uri="{BB962C8B-B14F-4D97-AF65-F5344CB8AC3E}">
        <p14:creationId xmlns:p14="http://schemas.microsoft.com/office/powerpoint/2010/main" val="1367342366"/>
      </p:ext>
    </p:extLst>
  </p:cSld>
  <p:clrMap bg1="dk1" tx1="lt1" bg2="dk2" tx2="lt2" accent1="accent1" accent2="accent2" accent3="accent3" accent4="accent4" accent5="accent5" accent6="accent6" hlink="hlink" folHlink="folHlink"/>
  <p:sldLayoutIdLst>
    <p:sldLayoutId id="2147484840" r:id="rId1"/>
    <p:sldLayoutId id="2147484841" r:id="rId2"/>
    <p:sldLayoutId id="2147484842" r:id="rId3"/>
    <p:sldLayoutId id="2147484843" r:id="rId4"/>
    <p:sldLayoutId id="2147484844" r:id="rId5"/>
    <p:sldLayoutId id="2147484845" r:id="rId6"/>
    <p:sldLayoutId id="2147484846" r:id="rId7"/>
    <p:sldLayoutId id="2147484847" r:id="rId8"/>
    <p:sldLayoutId id="2147484848" r:id="rId9"/>
    <p:sldLayoutId id="2147484849" r:id="rId10"/>
    <p:sldLayoutId id="2147484850" r:id="rId11"/>
  </p:sldLayoutIdLst>
  <p:txStyles>
    <p:titleStyle>
      <a:lvl1pPr algn="l" rtl="0" eaLnBrk="1" latinLnBrk="0" hangingPunct="1">
        <a:spcBef>
          <a:spcPct val="0"/>
        </a:spcBef>
        <a:buNone/>
        <a:defRPr kumimoji="0" sz="3450" kern="1200">
          <a:solidFill>
            <a:schemeClr val="tx1"/>
          </a:solidFill>
          <a:latin typeface="+mj-lt"/>
          <a:ea typeface="+mj-ea"/>
          <a:cs typeface="+mj-cs"/>
        </a:defRPr>
      </a:lvl1pPr>
    </p:titleStyle>
    <p:bodyStyle>
      <a:lvl1pPr marL="315468" indent="-288036" algn="l" rtl="0" eaLnBrk="1" latinLnBrk="0" hangingPunct="1">
        <a:spcBef>
          <a:spcPct val="20000"/>
        </a:spcBef>
        <a:buClr>
          <a:schemeClr val="accent1"/>
        </a:buClr>
        <a:buSzPct val="80000"/>
        <a:buFont typeface="Wingdings 2"/>
        <a:buChar char=""/>
        <a:defRPr kumimoji="0" sz="2250" kern="1200">
          <a:solidFill>
            <a:schemeClr val="tx1"/>
          </a:solidFill>
          <a:latin typeface="+mn-lt"/>
          <a:ea typeface="+mn-ea"/>
          <a:cs typeface="+mn-cs"/>
        </a:defRPr>
      </a:lvl1pPr>
      <a:lvl2pPr marL="541782" indent="-205740" algn="l" rtl="0" eaLnBrk="1" latinLnBrk="0" hangingPunct="1">
        <a:spcBef>
          <a:spcPct val="20000"/>
        </a:spcBef>
        <a:buClr>
          <a:schemeClr val="accent1"/>
        </a:buClr>
        <a:buSzPct val="90000"/>
        <a:buFont typeface="Wingdings 2"/>
        <a:buChar char=""/>
        <a:defRPr kumimoji="0" sz="1950" kern="1200">
          <a:solidFill>
            <a:schemeClr val="tx1"/>
          </a:solidFill>
          <a:latin typeface="+mn-lt"/>
          <a:ea typeface="+mn-ea"/>
          <a:cs typeface="+mn-cs"/>
        </a:defRPr>
      </a:lvl2pPr>
      <a:lvl3pPr marL="754380" indent="-192024" algn="l" rtl="0" eaLnBrk="1" latinLnBrk="0" hangingPunct="1">
        <a:spcBef>
          <a:spcPct val="20000"/>
        </a:spcBef>
        <a:buClr>
          <a:schemeClr val="accent2"/>
        </a:buClr>
        <a:buSzPct val="85000"/>
        <a:buFont typeface="Arial"/>
        <a:buChar char="○"/>
        <a:defRPr kumimoji="0" sz="1800" kern="1200">
          <a:solidFill>
            <a:schemeClr val="tx1"/>
          </a:solidFill>
          <a:latin typeface="+mn-lt"/>
          <a:ea typeface="+mn-ea"/>
          <a:cs typeface="+mn-cs"/>
        </a:defRPr>
      </a:lvl3pPr>
      <a:lvl4pPr marL="960120" indent="-178308" algn="l" rtl="0" eaLnBrk="1" latinLnBrk="0" hangingPunct="1">
        <a:spcBef>
          <a:spcPct val="20000"/>
        </a:spcBef>
        <a:buClr>
          <a:schemeClr val="accent3"/>
        </a:buClr>
        <a:buSzPct val="90000"/>
        <a:buFont typeface="Wingdings 2"/>
        <a:buChar char=""/>
        <a:defRPr kumimoji="0" sz="1500" kern="1200">
          <a:solidFill>
            <a:schemeClr val="tx1"/>
          </a:solidFill>
          <a:latin typeface="+mn-lt"/>
          <a:ea typeface="+mn-ea"/>
          <a:cs typeface="+mn-cs"/>
        </a:defRPr>
      </a:lvl4pPr>
      <a:lvl5pPr marL="1117854" indent="-137160" algn="l" rtl="0" eaLnBrk="1" latinLnBrk="0" hangingPunct="1">
        <a:spcBef>
          <a:spcPct val="20000"/>
        </a:spcBef>
        <a:buClr>
          <a:schemeClr val="accent4"/>
        </a:buClr>
        <a:buSzPct val="100000"/>
        <a:buFont typeface="Arial"/>
        <a:buChar char="-"/>
        <a:defRPr kumimoji="0" sz="1500" kern="1200">
          <a:solidFill>
            <a:schemeClr val="tx1"/>
          </a:solidFill>
          <a:latin typeface="+mn-lt"/>
          <a:ea typeface="+mn-ea"/>
          <a:cs typeface="+mn-cs"/>
        </a:defRPr>
      </a:lvl5pPr>
      <a:lvl6pPr marL="1275588" indent="-137160" algn="l" rtl="0" eaLnBrk="1" latinLnBrk="0" hangingPunct="1">
        <a:spcBef>
          <a:spcPct val="20000"/>
        </a:spcBef>
        <a:buClr>
          <a:schemeClr val="accent5"/>
        </a:buClr>
        <a:buFont typeface="Arial"/>
        <a:buChar char="-"/>
        <a:defRPr kumimoji="0" sz="1500" kern="1200" baseline="0">
          <a:solidFill>
            <a:schemeClr val="tx1"/>
          </a:solidFill>
          <a:latin typeface="+mn-lt"/>
          <a:ea typeface="+mn-ea"/>
          <a:cs typeface="+mn-cs"/>
        </a:defRPr>
      </a:lvl6pPr>
      <a:lvl7pPr marL="1440180" indent="-137160" algn="l" rtl="0" eaLnBrk="1" latinLnBrk="0" hangingPunct="1">
        <a:spcBef>
          <a:spcPct val="20000"/>
        </a:spcBef>
        <a:buClr>
          <a:schemeClr val="accent6"/>
        </a:buClr>
        <a:buSzPct val="100000"/>
        <a:buFont typeface="Arial"/>
        <a:buChar char="•"/>
        <a:defRPr kumimoji="0" sz="1350" kern="1200" baseline="0">
          <a:solidFill>
            <a:schemeClr val="tx1"/>
          </a:solidFill>
          <a:latin typeface="+mn-lt"/>
          <a:ea typeface="+mn-ea"/>
          <a:cs typeface="+mn-cs"/>
        </a:defRPr>
      </a:lvl7pPr>
      <a:lvl8pPr marL="1604772" indent="-137160" algn="l" rtl="0" eaLnBrk="1" latinLnBrk="0" hangingPunct="1">
        <a:spcBef>
          <a:spcPct val="20000"/>
        </a:spcBef>
        <a:buClr>
          <a:schemeClr val="accent6"/>
        </a:buClr>
        <a:buFont typeface="Arial"/>
        <a:buChar char="▪"/>
        <a:defRPr kumimoji="0" sz="1200" kern="1200">
          <a:solidFill>
            <a:schemeClr val="tx1"/>
          </a:solidFill>
          <a:latin typeface="+mn-lt"/>
          <a:ea typeface="+mn-ea"/>
          <a:cs typeface="+mn-cs"/>
        </a:defRPr>
      </a:lvl8pPr>
      <a:lvl9pPr marL="1748790" indent="-137160" algn="l" rtl="0" eaLnBrk="1" latinLnBrk="0" hangingPunct="1">
        <a:spcBef>
          <a:spcPct val="20000"/>
        </a:spcBef>
        <a:buClr>
          <a:schemeClr val="accent6"/>
        </a:buClr>
        <a:buFont typeface="Arial"/>
        <a:buChar char="•"/>
        <a:defRPr kumimoji="0" sz="12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Masters/slideMaster9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11188" y="44450"/>
            <a:ext cx="8497887"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de-DE" smtClean="0"/>
              <a:t>Cliquez pour modifier le style du titre</a:t>
            </a:r>
          </a:p>
        </p:txBody>
      </p:sp>
      <p:sp>
        <p:nvSpPr>
          <p:cNvPr id="2051" name="Rectangle 3"/>
          <p:cNvSpPr>
            <a:spLocks noGrp="1" noChangeArrowheads="1"/>
          </p:cNvSpPr>
          <p:nvPr>
            <p:ph type="body" idx="1"/>
          </p:nvPr>
        </p:nvSpPr>
        <p:spPr bwMode="auto">
          <a:xfrm>
            <a:off x="53975" y="620713"/>
            <a:ext cx="9036050" cy="568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de-DE" smtClean="0"/>
              <a:t>Cliquez pour modifier les styles du texte du masque</a:t>
            </a:r>
          </a:p>
          <a:p>
            <a:pPr lvl="1"/>
            <a:r>
              <a:rPr lang="en-GB" altLang="de-DE" smtClean="0"/>
              <a:t>Deuxième niveau</a:t>
            </a:r>
          </a:p>
          <a:p>
            <a:pPr lvl="2"/>
            <a:r>
              <a:rPr lang="en-GB" altLang="de-DE" smtClean="0"/>
              <a:t>Troisième niveau</a:t>
            </a:r>
          </a:p>
          <a:p>
            <a:pPr lvl="3"/>
            <a:r>
              <a:rPr lang="en-GB" altLang="de-DE" smtClean="0"/>
              <a:t>Quatrième niveau</a:t>
            </a:r>
          </a:p>
          <a:p>
            <a:pPr lvl="4"/>
            <a:r>
              <a:rPr lang="en-GB" altLang="de-DE" smtClean="0"/>
              <a:t>Cinquième niveau</a:t>
            </a:r>
          </a:p>
        </p:txBody>
      </p:sp>
      <p:sp>
        <p:nvSpPr>
          <p:cNvPr id="1029" name="Rectangle 5"/>
          <p:cNvSpPr>
            <a:spLocks noGrp="1" noChangeArrowheads="1"/>
          </p:cNvSpPr>
          <p:nvPr>
            <p:ph type="ftr" sz="quarter" idx="3"/>
          </p:nvPr>
        </p:nvSpPr>
        <p:spPr bwMode="auto">
          <a:xfrm>
            <a:off x="2700338" y="6308725"/>
            <a:ext cx="3743325" cy="333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b="1">
                <a:solidFill>
                  <a:schemeClr val="accent2"/>
                </a:solidFill>
                <a:latin typeface="Arial" charset="0"/>
              </a:defRPr>
            </a:lvl1pPr>
          </a:lstStyle>
          <a:p>
            <a:pPr fontAlgn="base">
              <a:spcBef>
                <a:spcPct val="0"/>
              </a:spcBef>
              <a:spcAft>
                <a:spcPct val="0"/>
              </a:spcAft>
              <a:defRPr/>
            </a:pPr>
            <a:r>
              <a:rPr lang="en-US">
                <a:solidFill>
                  <a:srgbClr val="333399"/>
                </a:solidFill>
              </a:rPr>
              <a:t>MitoCare – HEALTH-F2-2010-261034</a:t>
            </a:r>
          </a:p>
        </p:txBody>
      </p:sp>
      <p:sp>
        <p:nvSpPr>
          <p:cNvPr id="1030" name="Rectangle 6"/>
          <p:cNvSpPr>
            <a:spLocks noGrp="1" noChangeArrowheads="1"/>
          </p:cNvSpPr>
          <p:nvPr>
            <p:ph type="sldNum" sz="quarter" idx="4"/>
          </p:nvPr>
        </p:nvSpPr>
        <p:spPr bwMode="auto">
          <a:xfrm>
            <a:off x="8631238" y="6381750"/>
            <a:ext cx="477837" cy="333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a:solidFill>
                  <a:schemeClr val="accent2"/>
                </a:solidFill>
              </a:defRPr>
            </a:lvl1pPr>
          </a:lstStyle>
          <a:p>
            <a:pPr fontAlgn="base">
              <a:spcBef>
                <a:spcPct val="0"/>
              </a:spcBef>
              <a:spcAft>
                <a:spcPct val="0"/>
              </a:spcAft>
            </a:pPr>
            <a:fld id="{4C9466AF-6E6B-4F58-BE68-91D4BE600D07}" type="slidenum">
              <a:rPr lang="fr-FR" altLang="en-US" smtClean="0">
                <a:solidFill>
                  <a:srgbClr val="333399"/>
                </a:solidFill>
              </a:rPr>
              <a:pPr fontAlgn="base">
                <a:spcBef>
                  <a:spcPct val="0"/>
                </a:spcBef>
                <a:spcAft>
                  <a:spcPct val="0"/>
                </a:spcAft>
              </a:pPr>
              <a:t>‹#›</a:t>
            </a:fld>
            <a:endParaRPr lang="fr-FR" altLang="en-US" smtClean="0">
              <a:solidFill>
                <a:srgbClr val="333399"/>
              </a:solidFill>
            </a:endParaRPr>
          </a:p>
        </p:txBody>
      </p:sp>
      <p:grpSp>
        <p:nvGrpSpPr>
          <p:cNvPr id="2054" name="Group 13"/>
          <p:cNvGrpSpPr>
            <a:grpSpLocks/>
          </p:cNvGrpSpPr>
          <p:nvPr userDrawn="1"/>
        </p:nvGrpSpPr>
        <p:grpSpPr bwMode="auto">
          <a:xfrm>
            <a:off x="4067175" y="6524625"/>
            <a:ext cx="1009650" cy="333375"/>
            <a:chOff x="0" y="0"/>
            <a:chExt cx="930" cy="351"/>
          </a:xfrm>
        </p:grpSpPr>
        <p:pic>
          <p:nvPicPr>
            <p:cNvPr id="2056" name="Picture 11" descr="FP7-coo-RGB"/>
            <p:cNvPicPr>
              <a:picLocks noChangeAspect="1" noChangeArrowheads="1"/>
            </p:cNvPicPr>
            <p:nvPr userDrawn="1"/>
          </p:nvPicPr>
          <p:blipFill>
            <a:blip r:embed="rId19" cstate="email">
              <a:extLst>
                <a:ext uri="{28A0092B-C50C-407E-A947-70E740481C1C}">
                  <a14:useLocalDpi xmlns:a14="http://schemas.microsoft.com/office/drawing/2010/main" val="0"/>
                </a:ext>
              </a:extLst>
            </a:blip>
            <a:srcRect/>
            <a:stretch>
              <a:fillRect/>
            </a:stretch>
          </p:blipFill>
          <p:spPr bwMode="auto">
            <a:xfrm>
              <a:off x="0" y="0"/>
              <a:ext cx="431" cy="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12" descr="drapeau-UE"/>
            <p:cNvPicPr>
              <a:picLocks noChangeAspect="1" noChangeArrowheads="1"/>
            </p:cNvPicPr>
            <p:nvPr userDrawn="1"/>
          </p:nvPicPr>
          <p:blipFill>
            <a:blip r:embed="rId20" cstate="email">
              <a:extLst>
                <a:ext uri="{28A0092B-C50C-407E-A947-70E740481C1C}">
                  <a14:useLocalDpi xmlns:a14="http://schemas.microsoft.com/office/drawing/2010/main" val="0"/>
                </a:ext>
              </a:extLst>
            </a:blip>
            <a:srcRect/>
            <a:stretch>
              <a:fillRect/>
            </a:stretch>
          </p:blipFill>
          <p:spPr bwMode="auto">
            <a:xfrm>
              <a:off x="431" y="0"/>
              <a:ext cx="499" cy="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55" name="Picture 14" descr="Mitocare-new_logo"/>
          <p:cNvPicPr>
            <a:picLocks noChangeAspect="1" noChangeArrowheads="1"/>
          </p:cNvPicPr>
          <p:nvPr userDrawn="1"/>
        </p:nvPicPr>
        <p:blipFill>
          <a:blip r:embed="rId21" cstate="email">
            <a:extLst>
              <a:ext uri="{28A0092B-C50C-407E-A947-70E740481C1C}">
                <a14:useLocalDpi xmlns:a14="http://schemas.microsoft.com/office/drawing/2010/main" val="0"/>
              </a:ext>
            </a:extLst>
          </a:blip>
          <a:srcRect/>
          <a:stretch>
            <a:fillRect/>
          </a:stretch>
        </p:blipFill>
        <p:spPr bwMode="auto">
          <a:xfrm>
            <a:off x="34925" y="33338"/>
            <a:ext cx="1042988"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0248165"/>
      </p:ext>
    </p:extLst>
  </p:cSld>
  <p:clrMap bg1="lt1" tx1="dk1" bg2="lt2" tx2="dk2" accent1="accent1" accent2="accent2" accent3="accent3" accent4="accent4" accent5="accent5" accent6="accent6" hlink="hlink" folHlink="folHlink"/>
  <p:sldLayoutIdLst>
    <p:sldLayoutId id="2147484852" r:id="rId1"/>
    <p:sldLayoutId id="2147484853" r:id="rId2"/>
    <p:sldLayoutId id="2147484854" r:id="rId3"/>
    <p:sldLayoutId id="2147484855" r:id="rId4"/>
    <p:sldLayoutId id="2147484856" r:id="rId5"/>
    <p:sldLayoutId id="2147484857" r:id="rId6"/>
    <p:sldLayoutId id="2147484858" r:id="rId7"/>
    <p:sldLayoutId id="2147484859" r:id="rId8"/>
    <p:sldLayoutId id="2147484860" r:id="rId9"/>
    <p:sldLayoutId id="2147484861" r:id="rId10"/>
    <p:sldLayoutId id="2147484862" r:id="rId11"/>
    <p:sldLayoutId id="2147484863" r:id="rId12"/>
    <p:sldLayoutId id="2147484864" r:id="rId13"/>
    <p:sldLayoutId id="2147484865" r:id="rId14"/>
    <p:sldLayoutId id="2147484866" r:id="rId15"/>
    <p:sldLayoutId id="2147484867" r:id="rId16"/>
    <p:sldLayoutId id="2147484868" r:id="rId17"/>
  </p:sldLayoutIdLst>
  <p:hf hdr="0"/>
  <p:txStyles>
    <p:titleStyle>
      <a:lvl1pPr algn="r" rtl="0" eaLnBrk="0" fontAlgn="base" hangingPunct="0">
        <a:spcBef>
          <a:spcPct val="0"/>
        </a:spcBef>
        <a:spcAft>
          <a:spcPct val="0"/>
        </a:spcAft>
        <a:defRPr sz="2800" b="1">
          <a:solidFill>
            <a:schemeClr val="accent2"/>
          </a:solidFill>
          <a:latin typeface="+mj-lt"/>
          <a:ea typeface="+mj-ea"/>
          <a:cs typeface="+mj-cs"/>
        </a:defRPr>
      </a:lvl1pPr>
      <a:lvl2pPr algn="r" rtl="0" eaLnBrk="0" fontAlgn="base" hangingPunct="0">
        <a:spcBef>
          <a:spcPct val="0"/>
        </a:spcBef>
        <a:spcAft>
          <a:spcPct val="0"/>
        </a:spcAft>
        <a:defRPr sz="2800" b="1">
          <a:solidFill>
            <a:schemeClr val="accent2"/>
          </a:solidFill>
          <a:latin typeface="Arial" charset="0"/>
        </a:defRPr>
      </a:lvl2pPr>
      <a:lvl3pPr algn="r" rtl="0" eaLnBrk="0" fontAlgn="base" hangingPunct="0">
        <a:spcBef>
          <a:spcPct val="0"/>
        </a:spcBef>
        <a:spcAft>
          <a:spcPct val="0"/>
        </a:spcAft>
        <a:defRPr sz="2800" b="1">
          <a:solidFill>
            <a:schemeClr val="accent2"/>
          </a:solidFill>
          <a:latin typeface="Arial" charset="0"/>
        </a:defRPr>
      </a:lvl3pPr>
      <a:lvl4pPr algn="r" rtl="0" eaLnBrk="0" fontAlgn="base" hangingPunct="0">
        <a:spcBef>
          <a:spcPct val="0"/>
        </a:spcBef>
        <a:spcAft>
          <a:spcPct val="0"/>
        </a:spcAft>
        <a:defRPr sz="2800" b="1">
          <a:solidFill>
            <a:schemeClr val="accent2"/>
          </a:solidFill>
          <a:latin typeface="Arial" charset="0"/>
        </a:defRPr>
      </a:lvl4pPr>
      <a:lvl5pPr algn="r" rtl="0" eaLnBrk="0" fontAlgn="base" hangingPunct="0">
        <a:spcBef>
          <a:spcPct val="0"/>
        </a:spcBef>
        <a:spcAft>
          <a:spcPct val="0"/>
        </a:spcAft>
        <a:defRPr sz="2800" b="1">
          <a:solidFill>
            <a:schemeClr val="accent2"/>
          </a:solidFill>
          <a:latin typeface="Arial" charset="0"/>
        </a:defRPr>
      </a:lvl5pPr>
      <a:lvl6pPr marL="457200" algn="r" rtl="0" fontAlgn="base">
        <a:spcBef>
          <a:spcPct val="0"/>
        </a:spcBef>
        <a:spcAft>
          <a:spcPct val="0"/>
        </a:spcAft>
        <a:defRPr sz="2800" b="1">
          <a:solidFill>
            <a:schemeClr val="accent2"/>
          </a:solidFill>
          <a:latin typeface="Arial" charset="0"/>
        </a:defRPr>
      </a:lvl6pPr>
      <a:lvl7pPr marL="914400" algn="r" rtl="0" fontAlgn="base">
        <a:spcBef>
          <a:spcPct val="0"/>
        </a:spcBef>
        <a:spcAft>
          <a:spcPct val="0"/>
        </a:spcAft>
        <a:defRPr sz="2800" b="1">
          <a:solidFill>
            <a:schemeClr val="accent2"/>
          </a:solidFill>
          <a:latin typeface="Arial" charset="0"/>
        </a:defRPr>
      </a:lvl7pPr>
      <a:lvl8pPr marL="1371600" algn="r" rtl="0" fontAlgn="base">
        <a:spcBef>
          <a:spcPct val="0"/>
        </a:spcBef>
        <a:spcAft>
          <a:spcPct val="0"/>
        </a:spcAft>
        <a:defRPr sz="2800" b="1">
          <a:solidFill>
            <a:schemeClr val="accent2"/>
          </a:solidFill>
          <a:latin typeface="Arial" charset="0"/>
        </a:defRPr>
      </a:lvl8pPr>
      <a:lvl9pPr marL="1828800" algn="r" rtl="0" fontAlgn="base">
        <a:spcBef>
          <a:spcPct val="0"/>
        </a:spcBef>
        <a:spcAft>
          <a:spcPct val="0"/>
        </a:spcAft>
        <a:defRPr sz="2800" b="1">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2800">
          <a:solidFill>
            <a:schemeClr val="accent2"/>
          </a:solidFill>
          <a:latin typeface="+mn-lt"/>
          <a:ea typeface="+mn-ea"/>
          <a:cs typeface="+mn-cs"/>
        </a:defRPr>
      </a:lvl1pPr>
      <a:lvl2pPr marL="742950" indent="-285750" algn="l" rtl="0" eaLnBrk="0" fontAlgn="base" hangingPunct="0">
        <a:spcBef>
          <a:spcPct val="20000"/>
        </a:spcBef>
        <a:spcAft>
          <a:spcPct val="0"/>
        </a:spcAft>
        <a:buChar char="–"/>
        <a:defRPr sz="2400">
          <a:solidFill>
            <a:schemeClr val="accent2"/>
          </a:solidFill>
          <a:latin typeface="+mn-lt"/>
        </a:defRPr>
      </a:lvl2pPr>
      <a:lvl3pPr marL="1143000" indent="-228600" algn="l" rtl="0" eaLnBrk="0" fontAlgn="base" hangingPunct="0">
        <a:spcBef>
          <a:spcPct val="20000"/>
        </a:spcBef>
        <a:spcAft>
          <a:spcPct val="0"/>
        </a:spcAft>
        <a:buChar char="•"/>
        <a:defRPr sz="2000">
          <a:solidFill>
            <a:schemeClr val="accent2"/>
          </a:solidFill>
          <a:latin typeface="+mn-lt"/>
        </a:defRPr>
      </a:lvl3pPr>
      <a:lvl4pPr marL="1600200" indent="-228600" algn="l" rtl="0" eaLnBrk="0" fontAlgn="base" hangingPunct="0">
        <a:spcBef>
          <a:spcPct val="20000"/>
        </a:spcBef>
        <a:spcAft>
          <a:spcPct val="0"/>
        </a:spcAft>
        <a:buChar char="–"/>
        <a:defRPr>
          <a:solidFill>
            <a:schemeClr val="accent2"/>
          </a:solidFill>
          <a:latin typeface="+mn-lt"/>
        </a:defRPr>
      </a:lvl4pPr>
      <a:lvl5pPr marL="2057400" indent="-228600" algn="l" rtl="0" eaLnBrk="0" fontAlgn="base" hangingPunct="0">
        <a:spcBef>
          <a:spcPct val="20000"/>
        </a:spcBef>
        <a:spcAft>
          <a:spcPct val="0"/>
        </a:spcAft>
        <a:buChar char="»"/>
        <a:defRPr sz="1600">
          <a:solidFill>
            <a:schemeClr val="accent2"/>
          </a:solidFill>
          <a:latin typeface="+mn-lt"/>
        </a:defRPr>
      </a:lvl5pPr>
      <a:lvl6pPr marL="2514600" indent="-228600" algn="l" rtl="0" fontAlgn="base">
        <a:spcBef>
          <a:spcPct val="20000"/>
        </a:spcBef>
        <a:spcAft>
          <a:spcPct val="0"/>
        </a:spcAft>
        <a:buChar char="»"/>
        <a:defRPr sz="1600">
          <a:solidFill>
            <a:schemeClr val="accent2"/>
          </a:solidFill>
          <a:latin typeface="+mn-lt"/>
        </a:defRPr>
      </a:lvl6pPr>
      <a:lvl7pPr marL="2971800" indent="-228600" algn="l" rtl="0" fontAlgn="base">
        <a:spcBef>
          <a:spcPct val="20000"/>
        </a:spcBef>
        <a:spcAft>
          <a:spcPct val="0"/>
        </a:spcAft>
        <a:buChar char="»"/>
        <a:defRPr sz="1600">
          <a:solidFill>
            <a:schemeClr val="accent2"/>
          </a:solidFill>
          <a:latin typeface="+mn-lt"/>
        </a:defRPr>
      </a:lvl7pPr>
      <a:lvl8pPr marL="3429000" indent="-228600" algn="l" rtl="0" fontAlgn="base">
        <a:spcBef>
          <a:spcPct val="20000"/>
        </a:spcBef>
        <a:spcAft>
          <a:spcPct val="0"/>
        </a:spcAft>
        <a:buChar char="»"/>
        <a:defRPr sz="1600">
          <a:solidFill>
            <a:schemeClr val="accent2"/>
          </a:solidFill>
          <a:latin typeface="+mn-lt"/>
        </a:defRPr>
      </a:lvl8pPr>
      <a:lvl9pPr marL="3886200" indent="-228600" algn="l" rtl="0" fontAlgn="base">
        <a:spcBef>
          <a:spcPct val="20000"/>
        </a:spcBef>
        <a:spcAft>
          <a:spcPct val="0"/>
        </a:spcAft>
        <a:buChar char="»"/>
        <a:defRPr sz="1600">
          <a:solidFill>
            <a:schemeClr val="accent2"/>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11188" y="44450"/>
            <a:ext cx="8497887"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de-DE" smtClean="0"/>
              <a:t>Cliquez pour modifier le style du titre</a:t>
            </a:r>
          </a:p>
        </p:txBody>
      </p:sp>
      <p:sp>
        <p:nvSpPr>
          <p:cNvPr id="3075" name="Rectangle 3"/>
          <p:cNvSpPr>
            <a:spLocks noGrp="1" noChangeArrowheads="1"/>
          </p:cNvSpPr>
          <p:nvPr>
            <p:ph type="body" idx="1"/>
          </p:nvPr>
        </p:nvSpPr>
        <p:spPr bwMode="auto">
          <a:xfrm>
            <a:off x="53975" y="620713"/>
            <a:ext cx="9036050" cy="568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de-DE" smtClean="0"/>
              <a:t>Cliquez pour modifier les styles du texte du masque</a:t>
            </a:r>
          </a:p>
          <a:p>
            <a:pPr lvl="1"/>
            <a:r>
              <a:rPr lang="en-GB" altLang="de-DE" smtClean="0"/>
              <a:t>Deuxième niveau</a:t>
            </a:r>
          </a:p>
          <a:p>
            <a:pPr lvl="2"/>
            <a:r>
              <a:rPr lang="en-GB" altLang="de-DE" smtClean="0"/>
              <a:t>Troisième niveau</a:t>
            </a:r>
          </a:p>
          <a:p>
            <a:pPr lvl="3"/>
            <a:r>
              <a:rPr lang="en-GB" altLang="de-DE" smtClean="0"/>
              <a:t>Quatrième niveau</a:t>
            </a:r>
          </a:p>
          <a:p>
            <a:pPr lvl="4"/>
            <a:r>
              <a:rPr lang="en-GB" altLang="de-DE" smtClean="0"/>
              <a:t>Cinquième niveau</a:t>
            </a:r>
          </a:p>
        </p:txBody>
      </p:sp>
      <p:sp>
        <p:nvSpPr>
          <p:cNvPr id="1028" name="Rectangle 4"/>
          <p:cNvSpPr>
            <a:spLocks noGrp="1" noChangeArrowheads="1"/>
          </p:cNvSpPr>
          <p:nvPr>
            <p:ph type="dt" sz="half" idx="2"/>
          </p:nvPr>
        </p:nvSpPr>
        <p:spPr bwMode="auto">
          <a:xfrm>
            <a:off x="34925" y="6381750"/>
            <a:ext cx="2133600" cy="333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1">
                <a:solidFill>
                  <a:srgbClr val="333399"/>
                </a:solidFill>
                <a:latin typeface="Arial" charset="0"/>
              </a:defRPr>
            </a:lvl1pPr>
          </a:lstStyle>
          <a:p>
            <a:pPr fontAlgn="base">
              <a:spcBef>
                <a:spcPct val="0"/>
              </a:spcBef>
              <a:spcAft>
                <a:spcPct val="0"/>
              </a:spcAft>
              <a:defRPr/>
            </a:pPr>
            <a:r>
              <a:rPr lang="en-US"/>
              <a:t>January 2014</a:t>
            </a:r>
          </a:p>
          <a:p>
            <a:pPr fontAlgn="base">
              <a:spcBef>
                <a:spcPct val="0"/>
              </a:spcBef>
              <a:spcAft>
                <a:spcPct val="0"/>
              </a:spcAft>
              <a:defRPr/>
            </a:pPr>
            <a:r>
              <a:rPr lang="en-US"/>
              <a:t>CONFIDENTIAL</a:t>
            </a:r>
          </a:p>
        </p:txBody>
      </p:sp>
      <p:sp>
        <p:nvSpPr>
          <p:cNvPr id="1029" name="Rectangle 5"/>
          <p:cNvSpPr>
            <a:spLocks noGrp="1" noChangeArrowheads="1"/>
          </p:cNvSpPr>
          <p:nvPr>
            <p:ph type="ftr" sz="quarter" idx="3"/>
          </p:nvPr>
        </p:nvSpPr>
        <p:spPr bwMode="auto">
          <a:xfrm>
            <a:off x="2700338" y="6308725"/>
            <a:ext cx="3743325" cy="333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b="1">
                <a:solidFill>
                  <a:srgbClr val="333399"/>
                </a:solidFill>
                <a:latin typeface="Arial" charset="0"/>
              </a:defRPr>
            </a:lvl1pPr>
          </a:lstStyle>
          <a:p>
            <a:pPr fontAlgn="base">
              <a:spcBef>
                <a:spcPct val="0"/>
              </a:spcBef>
              <a:spcAft>
                <a:spcPct val="0"/>
              </a:spcAft>
              <a:defRPr/>
            </a:pPr>
            <a:r>
              <a:rPr lang="en-US"/>
              <a:t>MitoCare – HEALTH-F2-2010-261034</a:t>
            </a:r>
          </a:p>
        </p:txBody>
      </p:sp>
      <p:sp>
        <p:nvSpPr>
          <p:cNvPr id="1030" name="Rectangle 6"/>
          <p:cNvSpPr>
            <a:spLocks noGrp="1" noChangeArrowheads="1"/>
          </p:cNvSpPr>
          <p:nvPr>
            <p:ph type="sldNum" sz="quarter" idx="4"/>
          </p:nvPr>
        </p:nvSpPr>
        <p:spPr bwMode="auto">
          <a:xfrm>
            <a:off x="8631238" y="6381750"/>
            <a:ext cx="477837" cy="333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a:solidFill>
                  <a:srgbClr val="333399"/>
                </a:solidFill>
              </a:defRPr>
            </a:lvl1pPr>
          </a:lstStyle>
          <a:p>
            <a:pPr fontAlgn="base">
              <a:spcBef>
                <a:spcPct val="0"/>
              </a:spcBef>
              <a:spcAft>
                <a:spcPct val="0"/>
              </a:spcAft>
            </a:pPr>
            <a:fld id="{5CE4577C-AAAD-42E9-AB0B-89A4BCD59B54}" type="slidenum">
              <a:rPr lang="fr-FR" altLang="en-US" smtClean="0"/>
              <a:pPr fontAlgn="base">
                <a:spcBef>
                  <a:spcPct val="0"/>
                </a:spcBef>
                <a:spcAft>
                  <a:spcPct val="0"/>
                </a:spcAft>
              </a:pPr>
              <a:t>‹#›</a:t>
            </a:fld>
            <a:endParaRPr lang="fr-FR" altLang="en-US" smtClean="0"/>
          </a:p>
        </p:txBody>
      </p:sp>
      <p:grpSp>
        <p:nvGrpSpPr>
          <p:cNvPr id="3079" name="Group 13"/>
          <p:cNvGrpSpPr>
            <a:grpSpLocks/>
          </p:cNvGrpSpPr>
          <p:nvPr userDrawn="1"/>
        </p:nvGrpSpPr>
        <p:grpSpPr bwMode="auto">
          <a:xfrm>
            <a:off x="4067175" y="6524625"/>
            <a:ext cx="1009650" cy="333375"/>
            <a:chOff x="0" y="0"/>
            <a:chExt cx="930" cy="351"/>
          </a:xfrm>
        </p:grpSpPr>
        <p:pic>
          <p:nvPicPr>
            <p:cNvPr id="3081" name="Picture 11" descr="FP7-coo-RGB"/>
            <p:cNvPicPr>
              <a:picLocks noChangeAspect="1" noChangeArrowheads="1"/>
            </p:cNvPicPr>
            <p:nvPr userDrawn="1"/>
          </p:nvPicPr>
          <p:blipFill>
            <a:blip r:embed="rId17" cstate="email">
              <a:extLst>
                <a:ext uri="{28A0092B-C50C-407E-A947-70E740481C1C}">
                  <a14:useLocalDpi xmlns:a14="http://schemas.microsoft.com/office/drawing/2010/main" val="0"/>
                </a:ext>
              </a:extLst>
            </a:blip>
            <a:srcRect/>
            <a:stretch>
              <a:fillRect/>
            </a:stretch>
          </p:blipFill>
          <p:spPr bwMode="auto">
            <a:xfrm>
              <a:off x="0" y="0"/>
              <a:ext cx="431" cy="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12" descr="drapeau-UE"/>
            <p:cNvPicPr>
              <a:picLocks noChangeAspect="1" noChangeArrowheads="1"/>
            </p:cNvPicPr>
            <p:nvPr userDrawn="1"/>
          </p:nvPicPr>
          <p:blipFill>
            <a:blip r:embed="rId18" cstate="email">
              <a:extLst>
                <a:ext uri="{28A0092B-C50C-407E-A947-70E740481C1C}">
                  <a14:useLocalDpi xmlns:a14="http://schemas.microsoft.com/office/drawing/2010/main" val="0"/>
                </a:ext>
              </a:extLst>
            </a:blip>
            <a:srcRect/>
            <a:stretch>
              <a:fillRect/>
            </a:stretch>
          </p:blipFill>
          <p:spPr bwMode="auto">
            <a:xfrm>
              <a:off x="431" y="0"/>
              <a:ext cx="499" cy="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80" name="Picture 14" descr="Mitocare-new_logo"/>
          <p:cNvPicPr>
            <a:picLocks noChangeAspect="1" noChangeArrowheads="1"/>
          </p:cNvPicPr>
          <p:nvPr userDrawn="1"/>
        </p:nvPicPr>
        <p:blipFill>
          <a:blip r:embed="rId19" cstate="email">
            <a:extLst>
              <a:ext uri="{28A0092B-C50C-407E-A947-70E740481C1C}">
                <a14:useLocalDpi xmlns:a14="http://schemas.microsoft.com/office/drawing/2010/main" val="0"/>
              </a:ext>
            </a:extLst>
          </a:blip>
          <a:srcRect/>
          <a:stretch>
            <a:fillRect/>
          </a:stretch>
        </p:blipFill>
        <p:spPr bwMode="auto">
          <a:xfrm>
            <a:off x="34925" y="33338"/>
            <a:ext cx="1042988"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6832163"/>
      </p:ext>
    </p:extLst>
  </p:cSld>
  <p:clrMap bg1="lt1" tx1="dk1" bg2="lt2" tx2="dk2" accent1="accent1" accent2="accent2" accent3="accent3" accent4="accent4" accent5="accent5" accent6="accent6" hlink="hlink" folHlink="folHlink"/>
  <p:sldLayoutIdLst>
    <p:sldLayoutId id="2147484870" r:id="rId1"/>
    <p:sldLayoutId id="2147484871" r:id="rId2"/>
    <p:sldLayoutId id="2147484872" r:id="rId3"/>
    <p:sldLayoutId id="2147484873" r:id="rId4"/>
    <p:sldLayoutId id="2147484874" r:id="rId5"/>
    <p:sldLayoutId id="2147484875" r:id="rId6"/>
    <p:sldLayoutId id="2147484876" r:id="rId7"/>
    <p:sldLayoutId id="2147484877" r:id="rId8"/>
    <p:sldLayoutId id="2147484878" r:id="rId9"/>
    <p:sldLayoutId id="2147484879" r:id="rId10"/>
    <p:sldLayoutId id="2147484880" r:id="rId11"/>
    <p:sldLayoutId id="2147484881" r:id="rId12"/>
    <p:sldLayoutId id="2147484882" r:id="rId13"/>
    <p:sldLayoutId id="2147484883" r:id="rId14"/>
    <p:sldLayoutId id="2147484884" r:id="rId15"/>
  </p:sldLayoutIdLst>
  <p:hf hdr="0"/>
  <p:txStyles>
    <p:titleStyle>
      <a:lvl1pPr algn="r" rtl="0" eaLnBrk="0" fontAlgn="base" hangingPunct="0">
        <a:spcBef>
          <a:spcPct val="0"/>
        </a:spcBef>
        <a:spcAft>
          <a:spcPct val="0"/>
        </a:spcAft>
        <a:defRPr sz="2800" b="1">
          <a:solidFill>
            <a:schemeClr val="accent2"/>
          </a:solidFill>
          <a:latin typeface="+mj-lt"/>
          <a:ea typeface="+mj-ea"/>
          <a:cs typeface="+mj-cs"/>
        </a:defRPr>
      </a:lvl1pPr>
      <a:lvl2pPr algn="r" rtl="0" eaLnBrk="0" fontAlgn="base" hangingPunct="0">
        <a:spcBef>
          <a:spcPct val="0"/>
        </a:spcBef>
        <a:spcAft>
          <a:spcPct val="0"/>
        </a:spcAft>
        <a:defRPr sz="2800" b="1">
          <a:solidFill>
            <a:schemeClr val="accent2"/>
          </a:solidFill>
          <a:latin typeface="Arial" charset="0"/>
        </a:defRPr>
      </a:lvl2pPr>
      <a:lvl3pPr algn="r" rtl="0" eaLnBrk="0" fontAlgn="base" hangingPunct="0">
        <a:spcBef>
          <a:spcPct val="0"/>
        </a:spcBef>
        <a:spcAft>
          <a:spcPct val="0"/>
        </a:spcAft>
        <a:defRPr sz="2800" b="1">
          <a:solidFill>
            <a:schemeClr val="accent2"/>
          </a:solidFill>
          <a:latin typeface="Arial" charset="0"/>
        </a:defRPr>
      </a:lvl3pPr>
      <a:lvl4pPr algn="r" rtl="0" eaLnBrk="0" fontAlgn="base" hangingPunct="0">
        <a:spcBef>
          <a:spcPct val="0"/>
        </a:spcBef>
        <a:spcAft>
          <a:spcPct val="0"/>
        </a:spcAft>
        <a:defRPr sz="2800" b="1">
          <a:solidFill>
            <a:schemeClr val="accent2"/>
          </a:solidFill>
          <a:latin typeface="Arial" charset="0"/>
        </a:defRPr>
      </a:lvl4pPr>
      <a:lvl5pPr algn="r" rtl="0" eaLnBrk="0" fontAlgn="base" hangingPunct="0">
        <a:spcBef>
          <a:spcPct val="0"/>
        </a:spcBef>
        <a:spcAft>
          <a:spcPct val="0"/>
        </a:spcAft>
        <a:defRPr sz="2800" b="1">
          <a:solidFill>
            <a:schemeClr val="accent2"/>
          </a:solidFill>
          <a:latin typeface="Arial" charset="0"/>
        </a:defRPr>
      </a:lvl5pPr>
      <a:lvl6pPr marL="457200" algn="r" rtl="0" fontAlgn="base">
        <a:spcBef>
          <a:spcPct val="0"/>
        </a:spcBef>
        <a:spcAft>
          <a:spcPct val="0"/>
        </a:spcAft>
        <a:defRPr sz="2800" b="1">
          <a:solidFill>
            <a:schemeClr val="accent2"/>
          </a:solidFill>
          <a:latin typeface="Arial" charset="0"/>
        </a:defRPr>
      </a:lvl6pPr>
      <a:lvl7pPr marL="914400" algn="r" rtl="0" fontAlgn="base">
        <a:spcBef>
          <a:spcPct val="0"/>
        </a:spcBef>
        <a:spcAft>
          <a:spcPct val="0"/>
        </a:spcAft>
        <a:defRPr sz="2800" b="1">
          <a:solidFill>
            <a:schemeClr val="accent2"/>
          </a:solidFill>
          <a:latin typeface="Arial" charset="0"/>
        </a:defRPr>
      </a:lvl7pPr>
      <a:lvl8pPr marL="1371600" algn="r" rtl="0" fontAlgn="base">
        <a:spcBef>
          <a:spcPct val="0"/>
        </a:spcBef>
        <a:spcAft>
          <a:spcPct val="0"/>
        </a:spcAft>
        <a:defRPr sz="2800" b="1">
          <a:solidFill>
            <a:schemeClr val="accent2"/>
          </a:solidFill>
          <a:latin typeface="Arial" charset="0"/>
        </a:defRPr>
      </a:lvl8pPr>
      <a:lvl9pPr marL="1828800" algn="r" rtl="0" fontAlgn="base">
        <a:spcBef>
          <a:spcPct val="0"/>
        </a:spcBef>
        <a:spcAft>
          <a:spcPct val="0"/>
        </a:spcAft>
        <a:defRPr sz="2800" b="1">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2800">
          <a:solidFill>
            <a:schemeClr val="accent2"/>
          </a:solidFill>
          <a:latin typeface="+mn-lt"/>
          <a:ea typeface="+mn-ea"/>
          <a:cs typeface="+mn-cs"/>
        </a:defRPr>
      </a:lvl1pPr>
      <a:lvl2pPr marL="742950" indent="-285750" algn="l" rtl="0" eaLnBrk="0" fontAlgn="base" hangingPunct="0">
        <a:spcBef>
          <a:spcPct val="20000"/>
        </a:spcBef>
        <a:spcAft>
          <a:spcPct val="0"/>
        </a:spcAft>
        <a:buChar char="–"/>
        <a:defRPr sz="2400">
          <a:solidFill>
            <a:schemeClr val="accent2"/>
          </a:solidFill>
          <a:latin typeface="+mn-lt"/>
        </a:defRPr>
      </a:lvl2pPr>
      <a:lvl3pPr marL="1143000" indent="-228600" algn="l" rtl="0" eaLnBrk="0" fontAlgn="base" hangingPunct="0">
        <a:spcBef>
          <a:spcPct val="20000"/>
        </a:spcBef>
        <a:spcAft>
          <a:spcPct val="0"/>
        </a:spcAft>
        <a:buChar char="•"/>
        <a:defRPr sz="2000">
          <a:solidFill>
            <a:schemeClr val="accent2"/>
          </a:solidFill>
          <a:latin typeface="+mn-lt"/>
        </a:defRPr>
      </a:lvl3pPr>
      <a:lvl4pPr marL="1600200" indent="-228600" algn="l" rtl="0" eaLnBrk="0" fontAlgn="base" hangingPunct="0">
        <a:spcBef>
          <a:spcPct val="20000"/>
        </a:spcBef>
        <a:spcAft>
          <a:spcPct val="0"/>
        </a:spcAft>
        <a:buChar char="–"/>
        <a:defRPr>
          <a:solidFill>
            <a:schemeClr val="accent2"/>
          </a:solidFill>
          <a:latin typeface="+mn-lt"/>
        </a:defRPr>
      </a:lvl4pPr>
      <a:lvl5pPr marL="2057400" indent="-228600" algn="l" rtl="0" eaLnBrk="0" fontAlgn="base" hangingPunct="0">
        <a:spcBef>
          <a:spcPct val="20000"/>
        </a:spcBef>
        <a:spcAft>
          <a:spcPct val="0"/>
        </a:spcAft>
        <a:buChar char="»"/>
        <a:defRPr sz="1600">
          <a:solidFill>
            <a:schemeClr val="accent2"/>
          </a:solidFill>
          <a:latin typeface="+mn-lt"/>
        </a:defRPr>
      </a:lvl5pPr>
      <a:lvl6pPr marL="2514600" indent="-228600" algn="l" rtl="0" fontAlgn="base">
        <a:spcBef>
          <a:spcPct val="20000"/>
        </a:spcBef>
        <a:spcAft>
          <a:spcPct val="0"/>
        </a:spcAft>
        <a:buChar char="»"/>
        <a:defRPr sz="1600">
          <a:solidFill>
            <a:schemeClr val="accent2"/>
          </a:solidFill>
          <a:latin typeface="+mn-lt"/>
        </a:defRPr>
      </a:lvl6pPr>
      <a:lvl7pPr marL="2971800" indent="-228600" algn="l" rtl="0" fontAlgn="base">
        <a:spcBef>
          <a:spcPct val="20000"/>
        </a:spcBef>
        <a:spcAft>
          <a:spcPct val="0"/>
        </a:spcAft>
        <a:buChar char="»"/>
        <a:defRPr sz="1600">
          <a:solidFill>
            <a:schemeClr val="accent2"/>
          </a:solidFill>
          <a:latin typeface="+mn-lt"/>
        </a:defRPr>
      </a:lvl7pPr>
      <a:lvl8pPr marL="3429000" indent="-228600" algn="l" rtl="0" fontAlgn="base">
        <a:spcBef>
          <a:spcPct val="20000"/>
        </a:spcBef>
        <a:spcAft>
          <a:spcPct val="0"/>
        </a:spcAft>
        <a:buChar char="»"/>
        <a:defRPr sz="1600">
          <a:solidFill>
            <a:schemeClr val="accent2"/>
          </a:solidFill>
          <a:latin typeface="+mn-lt"/>
        </a:defRPr>
      </a:lvl8pPr>
      <a:lvl9pPr marL="3886200" indent="-228600" algn="l" rtl="0" fontAlgn="base">
        <a:spcBef>
          <a:spcPct val="20000"/>
        </a:spcBef>
        <a:spcAft>
          <a:spcPct val="0"/>
        </a:spcAft>
        <a:buChar char="»"/>
        <a:defRPr sz="1600">
          <a:solidFill>
            <a:schemeClr val="accent2"/>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4.wmf"/><Relationship Id="rId3" Type="http://schemas.openxmlformats.org/officeDocument/2006/relationships/image" Target="../media/image53.png"/><Relationship Id="rId7" Type="http://schemas.openxmlformats.org/officeDocument/2006/relationships/image" Target="../media/image52.png"/><Relationship Id="rId2" Type="http://schemas.openxmlformats.org/officeDocument/2006/relationships/slideLayout" Target="../slideLayouts/slideLayout1051.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51.png"/><Relationship Id="rId4" Type="http://schemas.openxmlformats.org/officeDocument/2006/relationships/oleObject" Target="../embeddings/oleObject1.bin"/><Relationship Id="rId9" Type="http://schemas.openxmlformats.org/officeDocument/2006/relationships/image" Target="../media/image5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emf"/><Relationship Id="rId1" Type="http://schemas.openxmlformats.org/officeDocument/2006/relationships/slideLayout" Target="../slideLayouts/slideLayout7.xml"/><Relationship Id="rId4" Type="http://schemas.openxmlformats.org/officeDocument/2006/relationships/image" Target="../media/image67.emf"/></Relationships>
</file>

<file path=ppt/slides/_rels/slide1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70.png"/><Relationship Id="rId7"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51.png"/><Relationship Id="rId5" Type="http://schemas.openxmlformats.org/officeDocument/2006/relationships/oleObject" Target="../embeddings/oleObject3.bin"/><Relationship Id="rId4" Type="http://schemas.openxmlformats.org/officeDocument/2006/relationships/image" Target="../media/image53.png"/><Relationship Id="rId9" Type="http://schemas.openxmlformats.org/officeDocument/2006/relationships/image" Target="../media/image54.wmf"/></Relationships>
</file>

<file path=ppt/slides/_rels/slide2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emf"/><Relationship Id="rId1" Type="http://schemas.openxmlformats.org/officeDocument/2006/relationships/slideLayout" Target="../slideLayouts/slideLayout1063.xml"/><Relationship Id="rId5" Type="http://schemas.openxmlformats.org/officeDocument/2006/relationships/image" Target="../media/image80.png"/><Relationship Id="rId4" Type="http://schemas.openxmlformats.org/officeDocument/2006/relationships/image" Target="../media/image7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98.xml"/></Relationships>
</file>

<file path=ppt/slides/_rels/slide29.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81.png"/><Relationship Id="rId1" Type="http://schemas.openxmlformats.org/officeDocument/2006/relationships/slideLayout" Target="../slideLayouts/slideLayout1099.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88.png"/><Relationship Id="rId1" Type="http://schemas.openxmlformats.org/officeDocument/2006/relationships/slideLayout" Target="../slideLayouts/slideLayout1063.xml"/></Relationships>
</file>

<file path=ppt/slides/_rels/slide3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063.xml"/><Relationship Id="rId4" Type="http://schemas.openxmlformats.org/officeDocument/2006/relationships/image" Target="../media/image91.jpeg"/></Relationships>
</file>

<file path=ppt/slides/_rels/slide3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58.png"/><Relationship Id="rId1" Type="http://schemas.openxmlformats.org/officeDocument/2006/relationships/slideLayout" Target="../slideLayouts/slideLayout106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51.xml"/></Relationships>
</file>

<file path=ppt/slides/_rels/slide3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063.xml"/></Relationships>
</file>

<file path=ppt/slides/_rels/slide3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077.xml"/></Relationships>
</file>

<file path=ppt/slides/_rels/slide3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7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063.xml"/></Relationships>
</file>

<file path=ppt/slides/_rels/slide40.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077.xml"/></Relationships>
</file>

<file path=ppt/slides/_rels/slide4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eg"/><Relationship Id="rId1" Type="http://schemas.openxmlformats.org/officeDocument/2006/relationships/slideLayout" Target="../slideLayouts/slideLayout1077.xml"/></Relationships>
</file>

<file path=ppt/slides/_rels/slide4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08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7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76.xml"/></Relationships>
</file>

<file path=ppt/slides/_rels/slide45.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image" Target="../media/image101.png"/><Relationship Id="rId1" Type="http://schemas.openxmlformats.org/officeDocument/2006/relationships/slideLayout" Target="../slideLayouts/slideLayout6.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4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078.xml"/></Relationships>
</file>

<file path=ppt/slides/_rels/slide4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07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76.xml"/></Relationships>
</file>

<file path=ppt/slides/_rels/slide49.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076.xml"/></Relationships>
</file>

<file path=ppt/slides/_rels/slide5.xml.rels><?xml version="1.0" encoding="UTF-8" standalone="yes"?>
<Relationships xmlns="http://schemas.openxmlformats.org/package/2006/relationships"><Relationship Id="rId3" Type="http://schemas.openxmlformats.org/officeDocument/2006/relationships/oleObject" Target="../embeddings/Microsoft_Excel_97-2003_Worksheet1.xls"/><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60.png"/><Relationship Id="rId4" Type="http://schemas.openxmlformats.org/officeDocument/2006/relationships/image" Target="../media/image59.emf"/></Relationships>
</file>

<file path=ppt/slides/_rels/slide5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wmf"/><Relationship Id="rId1" Type="http://schemas.openxmlformats.org/officeDocument/2006/relationships/slideLayout" Target="../slideLayouts/slideLayout1077.xml"/><Relationship Id="rId5" Type="http://schemas.openxmlformats.org/officeDocument/2006/relationships/image" Target="../media/image113.png"/><Relationship Id="rId4" Type="http://schemas.openxmlformats.org/officeDocument/2006/relationships/image" Target="../media/image11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77.xml"/></Relationships>
</file>

<file path=ppt/slides/_rels/slide52.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hyperlink" Target="http://www.ncbi.nlm.nih.gov/pubmed/25252600" TargetMode="Externa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8" Type="http://schemas.openxmlformats.org/officeDocument/2006/relationships/image" Target="../media/image120.png"/><Relationship Id="rId3" Type="http://schemas.microsoft.com/office/2007/relationships/media" Target="../media/media2.mov"/><Relationship Id="rId7" Type="http://schemas.openxmlformats.org/officeDocument/2006/relationships/image" Target="../media/image119.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18.jpeg"/><Relationship Id="rId5" Type="http://schemas.openxmlformats.org/officeDocument/2006/relationships/slideLayout" Target="../slideLayouts/slideLayout2.xml"/><Relationship Id="rId4" Type="http://schemas.openxmlformats.org/officeDocument/2006/relationships/video" Target="../media/media2.mov"/></Relationships>
</file>

<file path=ppt/slides/_rels/slide71.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07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076.xml"/></Relationships>
</file>

<file path=ppt/slides/_rels/slide7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5.xml"/><Relationship Id="rId1" Type="http://schemas.openxmlformats.org/officeDocument/2006/relationships/slideLayout" Target="../slideLayouts/slideLayout1076.xml"/></Relationships>
</file>

<file path=ppt/slides/_rels/slide77.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07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07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hyperlink" Target="http://www.ncbi.nlm.nih.gov/pubmed/25252600" TargetMode="Externa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1088.xml"/><Relationship Id="rId5" Type="http://schemas.openxmlformats.org/officeDocument/2006/relationships/image" Target="../media/image128.png"/><Relationship Id="rId4" Type="http://schemas.openxmlformats.org/officeDocument/2006/relationships/image" Target="../media/image127.png"/></Relationships>
</file>

<file path=ppt/slides/_rels/slide8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1063.xml"/><Relationship Id="rId4" Type="http://schemas.openxmlformats.org/officeDocument/2006/relationships/image" Target="../media/image131.png"/></Relationships>
</file>

<file path=ppt/slides/_rels/slide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6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63579" y="2625457"/>
            <a:ext cx="7234078" cy="583527"/>
          </a:xfrm>
          <a:solidFill>
            <a:schemeClr val="bg1">
              <a:lumMod val="50000"/>
            </a:schemeClr>
          </a:solidFill>
          <a:ln w="3175">
            <a:solidFill>
              <a:schemeClr val="tx2"/>
            </a:solidFill>
          </a:ln>
          <a:effectLst>
            <a:outerShdw blurRad="165100" dist="101600" dir="6000000" sx="101000" sy="101000" algn="ctr" rotWithShape="0">
              <a:schemeClr val="accent4">
                <a:lumMod val="10000"/>
                <a:alpha val="95000"/>
              </a:schemeClr>
            </a:outerShdw>
          </a:effectLst>
        </p:spPr>
        <p:style>
          <a:lnRef idx="2">
            <a:schemeClr val="dk1">
              <a:shade val="50000"/>
            </a:schemeClr>
          </a:lnRef>
          <a:fillRef idx="1">
            <a:schemeClr val="dk1"/>
          </a:fillRef>
          <a:effectRef idx="0">
            <a:schemeClr val="dk1"/>
          </a:effectRef>
          <a:fontRef idx="minor">
            <a:schemeClr val="lt1"/>
          </a:fontRef>
        </p:style>
        <p:txBody>
          <a:bodyPr>
            <a:noAutofit/>
          </a:bodyPr>
          <a:lstStyle/>
          <a:p>
            <a:pPr algn="ctr"/>
            <a:r>
              <a:rPr lang="en-US" sz="4000" b="1" dirty="0">
                <a:solidFill>
                  <a:srgbClr val="FFFF00"/>
                </a:solidFill>
                <a:effectLst>
                  <a:outerShdw blurRad="38100" dist="38100" dir="2700000" algn="tl">
                    <a:srgbClr val="000000">
                      <a:alpha val="43137"/>
                    </a:srgbClr>
                  </a:outerShdw>
                </a:effectLst>
                <a:latin typeface="Calibri Light" pitchFamily="34" charset="0"/>
              </a:rPr>
              <a:t>Micro-vascular </a:t>
            </a:r>
            <a:r>
              <a:rPr lang="en-US" sz="4000" b="1" dirty="0" smtClean="0">
                <a:solidFill>
                  <a:srgbClr val="FFFF00"/>
                </a:solidFill>
                <a:effectLst>
                  <a:outerShdw blurRad="38100" dist="38100" dir="2700000" algn="tl">
                    <a:srgbClr val="000000">
                      <a:alpha val="43137"/>
                    </a:srgbClr>
                  </a:outerShdw>
                </a:effectLst>
                <a:latin typeface="Calibri Light" pitchFamily="34" charset="0"/>
              </a:rPr>
              <a:t>Obstruction </a:t>
            </a:r>
            <a:endParaRPr lang="en-GB" sz="3300" b="1" dirty="0">
              <a:solidFill>
                <a:srgbClr val="FFFF00"/>
              </a:solidFill>
              <a:effectLst>
                <a:outerShdw blurRad="38100" dist="38100" dir="2700000" algn="tl">
                  <a:srgbClr val="000000">
                    <a:alpha val="43137"/>
                  </a:srgbClr>
                </a:outerShdw>
              </a:effectLst>
              <a:latin typeface="Calibri Light" panose="020F0302020204030204" pitchFamily="34" charset="0"/>
            </a:endParaRPr>
          </a:p>
        </p:txBody>
      </p:sp>
      <p:grpSp>
        <p:nvGrpSpPr>
          <p:cNvPr id="5" name="Group 15"/>
          <p:cNvGrpSpPr>
            <a:grpSpLocks/>
          </p:cNvGrpSpPr>
          <p:nvPr/>
        </p:nvGrpSpPr>
        <p:grpSpPr bwMode="auto">
          <a:xfrm>
            <a:off x="6301804" y="363955"/>
            <a:ext cx="2806700" cy="678656"/>
            <a:chOff x="432" y="241"/>
            <a:chExt cx="1920" cy="671"/>
          </a:xfrm>
        </p:grpSpPr>
        <p:grpSp>
          <p:nvGrpSpPr>
            <p:cNvPr id="6" name="Group 16"/>
            <p:cNvGrpSpPr>
              <a:grpSpLocks/>
            </p:cNvGrpSpPr>
            <p:nvPr/>
          </p:nvGrpSpPr>
          <p:grpSpPr bwMode="auto">
            <a:xfrm>
              <a:off x="466" y="530"/>
              <a:ext cx="1859" cy="358"/>
              <a:chOff x="288" y="108"/>
              <a:chExt cx="2400" cy="589"/>
            </a:xfrm>
          </p:grpSpPr>
          <p:pic>
            <p:nvPicPr>
              <p:cNvPr id="10" name="Picture 17"/>
              <p:cNvPicPr>
                <a:picLocks noChangeAspect="1" noChangeArrowheads="1"/>
              </p:cNvPicPr>
              <p:nvPr/>
            </p:nvPicPr>
            <p:blipFill>
              <a:blip r:embed="rId3" cstate="print"/>
              <a:srcRect l="5635" t="5577"/>
              <a:stretch>
                <a:fillRect/>
              </a:stretch>
            </p:blipFill>
            <p:spPr bwMode="auto">
              <a:xfrm>
                <a:off x="288" y="92"/>
                <a:ext cx="2400" cy="629"/>
              </a:xfrm>
              <a:prstGeom prst="rect">
                <a:avLst/>
              </a:prstGeom>
              <a:noFill/>
              <a:ln w="38100" cmpd="dbl">
                <a:noFill/>
                <a:miter lim="800000"/>
                <a:headEnd/>
                <a:tailEnd/>
              </a:ln>
              <a:effectLst>
                <a:outerShdw dist="107763" dir="8100000" algn="ctr" rotWithShape="0">
                  <a:srgbClr val="00CC99">
                    <a:alpha val="50000"/>
                  </a:srgbClr>
                </a:outerShdw>
              </a:effectLst>
            </p:spPr>
          </p:pic>
          <p:graphicFrame>
            <p:nvGraphicFramePr>
              <p:cNvPr id="11" name="Object 18"/>
              <p:cNvGraphicFramePr>
                <a:graphicFrameLocks noChangeAspect="1"/>
              </p:cNvGraphicFramePr>
              <p:nvPr/>
            </p:nvGraphicFramePr>
            <p:xfrm>
              <a:off x="672" y="336"/>
              <a:ext cx="1056" cy="329"/>
            </p:xfrm>
            <a:graphic>
              <a:graphicData uri="http://schemas.openxmlformats.org/presentationml/2006/ole">
                <mc:AlternateContent xmlns:mc="http://schemas.openxmlformats.org/markup-compatibility/2006">
                  <mc:Choice xmlns:v="urn:schemas-microsoft-com:vml" Requires="v">
                    <p:oleObj spid="_x0000_s2136" name="Photo Editor Photo" r:id="rId4" imgW="1676545" imgH="457240" progId="">
                      <p:embed/>
                    </p:oleObj>
                  </mc:Choice>
                  <mc:Fallback>
                    <p:oleObj name="Photo Editor Photo" r:id="rId4" imgW="1676545" imgH="45724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 y="336"/>
                            <a:ext cx="1056" cy="329"/>
                          </a:xfrm>
                          <a:prstGeom prst="rect">
                            <a:avLst/>
                          </a:prstGeom>
                          <a:noFill/>
                          <a:ln>
                            <a:noFill/>
                          </a:ln>
                          <a:effectLst>
                            <a:outerShdw dist="107763" dir="8100000" algn="ctr" rotWithShape="0">
                              <a:schemeClr val="accent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pic>
                    </p:oleObj>
                  </mc:Fallback>
                </mc:AlternateContent>
              </a:graphicData>
            </a:graphic>
          </p:graphicFrame>
        </p:grpSp>
        <p:graphicFrame>
          <p:nvGraphicFramePr>
            <p:cNvPr id="7" name="Object 19"/>
            <p:cNvGraphicFramePr>
              <a:graphicFrameLocks noChangeAspect="1"/>
            </p:cNvGraphicFramePr>
            <p:nvPr/>
          </p:nvGraphicFramePr>
          <p:xfrm>
            <a:off x="2045" y="285"/>
            <a:ext cx="268" cy="236"/>
          </p:xfrm>
          <a:graphic>
            <a:graphicData uri="http://schemas.openxmlformats.org/presentationml/2006/ole">
              <mc:AlternateContent xmlns:mc="http://schemas.openxmlformats.org/markup-compatibility/2006">
                <mc:Choice xmlns:v="urn:schemas-microsoft-com:vml" Requires="v">
                  <p:oleObj spid="_x0000_s2137" name="Bitmap Image" r:id="rId6" imgW="723963" imgH="670618" progId="PBrush">
                    <p:embed/>
                  </p:oleObj>
                </mc:Choice>
                <mc:Fallback>
                  <p:oleObj name="Bitmap Image" r:id="rId6" imgW="723963" imgH="670618" progId="PBrush">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45" y="285"/>
                          <a:ext cx="268" cy="236"/>
                        </a:xfrm>
                        <a:prstGeom prst="rect">
                          <a:avLst/>
                        </a:prstGeom>
                        <a:noFill/>
                        <a:ln>
                          <a:noFill/>
                        </a:ln>
                        <a:effectLst>
                          <a:outerShdw dist="107763" dir="8100000" algn="ctr" rotWithShape="0">
                            <a:schemeClr val="accent1">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type="none" w="sm" len="sm"/>
                              <a:tailEnd type="none" w="sm" len="sm"/>
                            </a14:hiddenLine>
                          </a:ext>
                        </a:extLst>
                      </p:spPr>
                    </p:pic>
                  </p:oleObj>
                </mc:Fallback>
              </mc:AlternateContent>
            </a:graphicData>
          </a:graphic>
        </p:graphicFrame>
        <p:sp>
          <p:nvSpPr>
            <p:cNvPr id="8" name="Rectangle 20"/>
            <p:cNvSpPr>
              <a:spLocks noChangeArrowheads="1"/>
            </p:cNvSpPr>
            <p:nvPr/>
          </p:nvSpPr>
          <p:spPr bwMode="auto">
            <a:xfrm>
              <a:off x="470" y="285"/>
              <a:ext cx="1565" cy="239"/>
            </a:xfrm>
            <a:prstGeom prst="rect">
              <a:avLst/>
            </a:prstGeom>
            <a:solidFill>
              <a:srgbClr val="000000"/>
            </a:solidFill>
            <a:ln w="12700">
              <a:noFill/>
              <a:miter lim="800000"/>
              <a:headEnd type="none" w="sm" len="sm"/>
              <a:tailEnd type="none" w="sm" len="sm"/>
            </a:ln>
            <a:effectLst>
              <a:outerShdw dist="107763" dir="8100000" algn="ctr" rotWithShape="0">
                <a:srgbClr val="00CC99">
                  <a:alpha val="50000"/>
                </a:srgbClr>
              </a:outerShdw>
            </a:effectLst>
          </p:spPr>
          <p:txBody>
            <a:bodyPr wrap="none" anchor="ctr"/>
            <a:lstStyle/>
            <a:p>
              <a:pPr algn="ctr">
                <a:defRPr/>
              </a:pPr>
              <a:r>
                <a:rPr lang="en-GB" sz="900" kern="0" dirty="0">
                  <a:solidFill>
                    <a:srgbClr val="00CC99"/>
                  </a:solidFill>
                  <a:latin typeface="Times New Roman" pitchFamily="18" charset="0"/>
                  <a:cs typeface="Arial" charset="0"/>
                </a:rPr>
                <a:t>Department Academic Cardiology</a:t>
              </a:r>
            </a:p>
          </p:txBody>
        </p:sp>
        <p:sp>
          <p:nvSpPr>
            <p:cNvPr id="9" name="AutoShape 21"/>
            <p:cNvSpPr>
              <a:spLocks noChangeArrowheads="1"/>
            </p:cNvSpPr>
            <p:nvPr/>
          </p:nvSpPr>
          <p:spPr bwMode="auto">
            <a:xfrm>
              <a:off x="432" y="241"/>
              <a:ext cx="1920" cy="671"/>
            </a:xfrm>
            <a:prstGeom prst="bevel">
              <a:avLst>
                <a:gd name="adj" fmla="val 5019"/>
              </a:avLst>
            </a:prstGeom>
            <a:noFill/>
            <a:ln w="12700">
              <a:noFill/>
              <a:miter lim="800000"/>
              <a:headEnd type="none" w="sm" len="sm"/>
              <a:tailEnd type="none" w="sm" len="sm"/>
            </a:ln>
            <a:effectLst>
              <a:outerShdw dist="35921" dir="2700000" algn="ctr" rotWithShape="0">
                <a:srgbClr val="00CC99"/>
              </a:outerShdw>
            </a:effectLst>
          </p:spPr>
          <p:txBody>
            <a:bodyPr wrap="none" anchor="ctr"/>
            <a:lstStyle/>
            <a:p>
              <a:pPr>
                <a:defRPr/>
              </a:pPr>
              <a:endParaRPr lang="en-GB" sz="1350" kern="0">
                <a:solidFill>
                  <a:sysClr val="windowText" lastClr="000000"/>
                </a:solidFill>
              </a:endParaRPr>
            </a:p>
          </p:txBody>
        </p:sp>
      </p:grpSp>
      <p:sp>
        <p:nvSpPr>
          <p:cNvPr id="12" name="Rectangle 11"/>
          <p:cNvSpPr/>
          <p:nvPr/>
        </p:nvSpPr>
        <p:spPr>
          <a:xfrm>
            <a:off x="2575717" y="1136800"/>
            <a:ext cx="3744416" cy="438574"/>
          </a:xfrm>
          <a:prstGeom prst="rect">
            <a:avLst/>
          </a:prstGeom>
          <a:solidFill>
            <a:srgbClr val="002060"/>
          </a:solidFill>
          <a:effectLst>
            <a:outerShdw blurRad="40000" dist="20000" dir="5400000" rotWithShape="0">
              <a:srgbClr val="000000">
                <a:alpha val="38000"/>
              </a:srgbClr>
            </a:outerShdw>
            <a:reflection blurRad="6350" stA="50000" endA="300" endPos="55000" dir="5400000" sy="-100000" algn="bl" rotWithShape="0"/>
            <a:softEdge rad="127000"/>
          </a:effectLst>
          <a:scene3d>
            <a:camera prst="orthographicFront"/>
            <a:lightRig rig="threePt" dir="t"/>
          </a:scene3d>
          <a:sp3d>
            <a:bevelT w="114300" prst="artDeco"/>
          </a:sp3d>
        </p:spPr>
        <p:style>
          <a:lnRef idx="3">
            <a:schemeClr val="lt1"/>
          </a:lnRef>
          <a:fillRef idx="1">
            <a:schemeClr val="accent5"/>
          </a:fillRef>
          <a:effectRef idx="1">
            <a:schemeClr val="accent5"/>
          </a:effectRef>
          <a:fontRef idx="minor">
            <a:schemeClr val="lt1"/>
          </a:fontRef>
        </p:style>
        <p:txBody>
          <a:bodyPr lIns="68573" tIns="34286" rIns="68573" bIns="34286">
            <a:spAutoFit/>
          </a:bodyPr>
          <a:lstStyle/>
          <a:p>
            <a:pPr algn="ctr">
              <a:defRPr/>
            </a:pPr>
            <a:r>
              <a:rPr lang="en-GB" sz="1200" dirty="0">
                <a:solidFill>
                  <a:srgbClr val="FFFFFF"/>
                </a:solidFill>
              </a:rPr>
              <a:t>National Institute for Health Research, Leicester Cardiovascular Biomedical Research Unit</a:t>
            </a:r>
          </a:p>
        </p:txBody>
      </p:sp>
      <p:pic>
        <p:nvPicPr>
          <p:cNvPr id="14" name="Picture 13"/>
          <p:cNvPicPr>
            <a:picLocks noChangeArrowheads="1"/>
          </p:cNvPicPr>
          <p:nvPr/>
        </p:nvPicPr>
        <p:blipFill>
          <a:blip r:embed="rId8" cstate="print"/>
          <a:srcRect/>
          <a:stretch>
            <a:fillRect/>
          </a:stretch>
        </p:blipFill>
        <p:spPr bwMode="auto">
          <a:xfrm>
            <a:off x="7093347" y="1200487"/>
            <a:ext cx="935038" cy="756047"/>
          </a:xfrm>
          <a:prstGeom prst="rect">
            <a:avLst/>
          </a:prstGeom>
          <a:noFill/>
          <a:ln w="9525">
            <a:noFill/>
            <a:miter lim="800000"/>
            <a:headEnd/>
            <a:tailEnd/>
          </a:ln>
          <a:effectLst>
            <a:glow rad="101600">
              <a:srgbClr val="C00000">
                <a:alpha val="60000"/>
              </a:srgbClr>
            </a:glow>
            <a:outerShdw dist="107763" dir="8100000" algn="ctr" rotWithShape="0">
              <a:srgbClr val="000000">
                <a:alpha val="50000"/>
              </a:srgbClr>
            </a:outerShdw>
            <a:softEdge rad="31750"/>
          </a:effectLst>
        </p:spPr>
      </p:pic>
      <p:sp>
        <p:nvSpPr>
          <p:cNvPr id="16" name="TextBox 15"/>
          <p:cNvSpPr txBox="1"/>
          <p:nvPr/>
        </p:nvSpPr>
        <p:spPr>
          <a:xfrm>
            <a:off x="2145173" y="5261474"/>
            <a:ext cx="5040560" cy="1200329"/>
          </a:xfrm>
          <a:prstGeom prst="rect">
            <a:avLst/>
          </a:prstGeom>
          <a:solidFill>
            <a:srgbClr val="002060"/>
          </a:solidFill>
          <a:ln>
            <a:noFill/>
          </a:ln>
          <a:effectLst>
            <a:outerShdw blurRad="50800" dist="38100" dir="8100000" algn="tr" rotWithShape="0">
              <a:prstClr val="black">
                <a:alpha val="40000"/>
              </a:prstClr>
            </a:outerShdw>
            <a:softEdge rad="635000"/>
          </a:effectLst>
          <a:scene3d>
            <a:camera prst="orthographicFront" fov="0">
              <a:rot lat="0" lon="0" rev="0"/>
            </a:camera>
            <a:lightRig rig="flat" dir="t">
              <a:rot lat="0" lon="0" rev="20040000"/>
            </a:lightRig>
          </a:scene3d>
          <a:sp3d contourW="12700" prstMaterial="dkEdge">
            <a:bevelT w="25400" h="38100" prst="convex"/>
            <a:contourClr>
              <a:srgbClr val="4F81BD">
                <a:satMod val="115000"/>
              </a:srgbClr>
            </a:contourClr>
          </a:sp3d>
        </p:spPr>
        <p:txBody>
          <a:bodyPr wrap="square" rtlCol="0">
            <a:spAutoFit/>
          </a:bodyPr>
          <a:lstStyle/>
          <a:p>
            <a:pPr algn="ctr">
              <a:defRPr/>
            </a:pPr>
            <a:r>
              <a:rPr lang="en-GB" sz="2400" b="1" kern="0" dirty="0">
                <a:solidFill>
                  <a:srgbClr val="FFFF00"/>
                </a:solidFill>
                <a:latin typeface="Segoe UI Light"/>
              </a:rPr>
              <a:t>Tony Gershlick</a:t>
            </a:r>
          </a:p>
          <a:p>
            <a:pPr algn="ctr">
              <a:defRPr/>
            </a:pPr>
            <a:r>
              <a:rPr lang="en-GB" sz="2400" kern="0" dirty="0">
                <a:solidFill>
                  <a:srgbClr val="FFFF00"/>
                </a:solidFill>
                <a:latin typeface="Segoe UI Light"/>
              </a:rPr>
              <a:t>Professor Interventional Cardiology</a:t>
            </a:r>
          </a:p>
          <a:p>
            <a:pPr algn="ctr">
              <a:defRPr/>
            </a:pPr>
            <a:r>
              <a:rPr lang="en-GB" sz="2000" b="1" kern="0" dirty="0">
                <a:solidFill>
                  <a:srgbClr val="FFFF00"/>
                </a:solidFill>
                <a:latin typeface="Segoe UI Light"/>
              </a:rPr>
              <a:t>University Hospitals of </a:t>
            </a:r>
            <a:r>
              <a:rPr lang="en-GB" sz="2400" b="1" kern="0" dirty="0">
                <a:solidFill>
                  <a:srgbClr val="FFFF00"/>
                </a:solidFill>
                <a:latin typeface="Segoe UI Light"/>
              </a:rPr>
              <a:t>Leicester</a:t>
            </a:r>
            <a:r>
              <a:rPr lang="en-GB" sz="2000" b="1" kern="0" dirty="0">
                <a:solidFill>
                  <a:srgbClr val="FFFF00"/>
                </a:solidFill>
                <a:latin typeface="Segoe UI Light"/>
              </a:rPr>
              <a:t> UK </a:t>
            </a:r>
          </a:p>
        </p:txBody>
      </p:sp>
      <p:pic>
        <p:nvPicPr>
          <p:cNvPr id="1071" name="Picture 47"/>
          <p:cNvPicPr>
            <a:picLocks noChangeAspect="1" noChangeArrowheads="1"/>
          </p:cNvPicPr>
          <p:nvPr/>
        </p:nvPicPr>
        <p:blipFill>
          <a:blip r:embed="rId9" cstate="print"/>
          <a:srcRect/>
          <a:stretch>
            <a:fillRect/>
          </a:stretch>
        </p:blipFill>
        <p:spPr bwMode="auto">
          <a:xfrm>
            <a:off x="-100358" y="330483"/>
            <a:ext cx="2776653" cy="1781408"/>
          </a:xfrm>
          <a:prstGeom prst="rect">
            <a:avLst/>
          </a:prstGeom>
          <a:noFill/>
          <a:ln w="9525">
            <a:noFill/>
            <a:miter lim="800000"/>
            <a:headEnd/>
            <a:tailEnd/>
          </a:ln>
          <a:effectLst>
            <a:softEdge rad="317500"/>
          </a:effectLst>
        </p:spPr>
      </p:pic>
      <p:sp>
        <p:nvSpPr>
          <p:cNvPr id="15" name="Title 1"/>
          <p:cNvSpPr txBox="1">
            <a:spLocks/>
          </p:cNvSpPr>
          <p:nvPr/>
        </p:nvSpPr>
        <p:spPr bwMode="auto">
          <a:xfrm>
            <a:off x="1534248" y="3694737"/>
            <a:ext cx="6167512" cy="1097093"/>
          </a:xfrm>
          <a:prstGeom prst="rect">
            <a:avLst/>
          </a:prstGeom>
          <a:solidFill>
            <a:schemeClr val="bg1">
              <a:lumMod val="50000"/>
            </a:schemeClr>
          </a:solidFill>
          <a:ln w="3175" cap="flat" cmpd="sng" algn="ctr">
            <a:solidFill>
              <a:schemeClr val="tx2"/>
            </a:solidFill>
            <a:prstDash val="solid"/>
            <a:miter lim="800000"/>
            <a:headEnd/>
            <a:tailEnd/>
          </a:ln>
          <a:effectLst>
            <a:outerShdw blurRad="165100" dist="101600" dir="6000000" sx="101000" sy="101000" algn="ctr" rotWithShape="0">
              <a:schemeClr val="accent4">
                <a:lumMod val="10000"/>
                <a:alpha val="95000"/>
              </a:scheme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0" tIns="0" rIns="0" bIns="0" numCol="1" anchor="t" anchorCtr="0" compatLnSpc="1">
            <a:prstTxWarp prst="textNoShape">
              <a:avLst/>
            </a:prstTxWarp>
            <a:noAutofit/>
          </a:bodyPr>
          <a:lstStyle>
            <a:lvl1pPr algn="l" rtl="0" eaLnBrk="1" fontAlgn="base" hangingPunct="1">
              <a:lnSpc>
                <a:spcPct val="88000"/>
              </a:lnSpc>
              <a:spcBef>
                <a:spcPct val="0"/>
              </a:spcBef>
              <a:spcAft>
                <a:spcPct val="0"/>
              </a:spcAft>
              <a:defRPr sz="2400">
                <a:solidFill>
                  <a:schemeClr val="lt1"/>
                </a:solidFill>
                <a:latin typeface="+mn-lt"/>
                <a:ea typeface="+mn-ea"/>
                <a:cs typeface="+mn-cs"/>
              </a:defRPr>
            </a:lvl1pPr>
            <a:lvl2pPr algn="l" rtl="0" eaLnBrk="1" fontAlgn="base" hangingPunct="1">
              <a:lnSpc>
                <a:spcPct val="88000"/>
              </a:lnSpc>
              <a:spcBef>
                <a:spcPct val="0"/>
              </a:spcBef>
              <a:spcAft>
                <a:spcPct val="0"/>
              </a:spcAft>
              <a:defRPr sz="2400">
                <a:solidFill>
                  <a:schemeClr val="lt1"/>
                </a:solidFill>
                <a:latin typeface="+mn-lt"/>
                <a:ea typeface="+mn-ea"/>
                <a:cs typeface="+mn-cs"/>
              </a:defRPr>
            </a:lvl2pPr>
            <a:lvl3pPr algn="l" rtl="0" eaLnBrk="1" fontAlgn="base" hangingPunct="1">
              <a:lnSpc>
                <a:spcPct val="88000"/>
              </a:lnSpc>
              <a:spcBef>
                <a:spcPct val="0"/>
              </a:spcBef>
              <a:spcAft>
                <a:spcPct val="0"/>
              </a:spcAft>
              <a:defRPr sz="2400">
                <a:solidFill>
                  <a:schemeClr val="lt1"/>
                </a:solidFill>
                <a:latin typeface="+mn-lt"/>
                <a:ea typeface="+mn-ea"/>
                <a:cs typeface="+mn-cs"/>
              </a:defRPr>
            </a:lvl3pPr>
            <a:lvl4pPr algn="l" rtl="0" eaLnBrk="1" fontAlgn="base" hangingPunct="1">
              <a:lnSpc>
                <a:spcPct val="88000"/>
              </a:lnSpc>
              <a:spcBef>
                <a:spcPct val="0"/>
              </a:spcBef>
              <a:spcAft>
                <a:spcPct val="0"/>
              </a:spcAft>
              <a:defRPr sz="2400">
                <a:solidFill>
                  <a:schemeClr val="lt1"/>
                </a:solidFill>
                <a:latin typeface="+mn-lt"/>
                <a:ea typeface="+mn-ea"/>
                <a:cs typeface="+mn-cs"/>
              </a:defRPr>
            </a:lvl4pPr>
            <a:lvl5pPr algn="l" rtl="0" eaLnBrk="1" fontAlgn="base" hangingPunct="1">
              <a:lnSpc>
                <a:spcPct val="88000"/>
              </a:lnSpc>
              <a:spcBef>
                <a:spcPct val="0"/>
              </a:spcBef>
              <a:spcAft>
                <a:spcPct val="0"/>
              </a:spcAft>
              <a:defRPr sz="2400">
                <a:solidFill>
                  <a:schemeClr val="lt1"/>
                </a:solidFill>
                <a:latin typeface="+mn-lt"/>
                <a:ea typeface="+mn-ea"/>
                <a:cs typeface="+mn-cs"/>
              </a:defRPr>
            </a:lvl5pPr>
            <a:lvl6pPr marL="342900" algn="l" rtl="0" eaLnBrk="1" fontAlgn="base" hangingPunct="1">
              <a:lnSpc>
                <a:spcPct val="88000"/>
              </a:lnSpc>
              <a:spcBef>
                <a:spcPct val="0"/>
              </a:spcBef>
              <a:spcAft>
                <a:spcPct val="0"/>
              </a:spcAft>
              <a:defRPr sz="1800">
                <a:solidFill>
                  <a:schemeClr val="lt1"/>
                </a:solidFill>
                <a:latin typeface="+mn-lt"/>
                <a:ea typeface="+mn-ea"/>
                <a:cs typeface="+mn-cs"/>
              </a:defRPr>
            </a:lvl6pPr>
            <a:lvl7pPr marL="685800" algn="l" rtl="0" eaLnBrk="1" fontAlgn="base" hangingPunct="1">
              <a:lnSpc>
                <a:spcPct val="88000"/>
              </a:lnSpc>
              <a:spcBef>
                <a:spcPct val="0"/>
              </a:spcBef>
              <a:spcAft>
                <a:spcPct val="0"/>
              </a:spcAft>
              <a:defRPr sz="1800">
                <a:solidFill>
                  <a:schemeClr val="lt1"/>
                </a:solidFill>
                <a:latin typeface="+mn-lt"/>
                <a:ea typeface="+mn-ea"/>
                <a:cs typeface="+mn-cs"/>
              </a:defRPr>
            </a:lvl7pPr>
            <a:lvl8pPr marL="1028700" algn="l" rtl="0" eaLnBrk="1" fontAlgn="base" hangingPunct="1">
              <a:lnSpc>
                <a:spcPct val="88000"/>
              </a:lnSpc>
              <a:spcBef>
                <a:spcPct val="0"/>
              </a:spcBef>
              <a:spcAft>
                <a:spcPct val="0"/>
              </a:spcAft>
              <a:defRPr sz="1800">
                <a:solidFill>
                  <a:schemeClr val="lt1"/>
                </a:solidFill>
                <a:latin typeface="+mn-lt"/>
                <a:ea typeface="+mn-ea"/>
                <a:cs typeface="+mn-cs"/>
              </a:defRPr>
            </a:lvl8pPr>
            <a:lvl9pPr marL="1371600" algn="l" rtl="0" eaLnBrk="1" fontAlgn="base" hangingPunct="1">
              <a:lnSpc>
                <a:spcPct val="88000"/>
              </a:lnSpc>
              <a:spcBef>
                <a:spcPct val="0"/>
              </a:spcBef>
              <a:spcAft>
                <a:spcPct val="0"/>
              </a:spcAft>
              <a:defRPr sz="1800">
                <a:solidFill>
                  <a:schemeClr val="lt1"/>
                </a:solidFill>
                <a:latin typeface="+mn-lt"/>
                <a:ea typeface="+mn-ea"/>
                <a:cs typeface="+mn-cs"/>
              </a:defRPr>
            </a:lvl9pPr>
          </a:lstStyle>
          <a:p>
            <a:pPr algn="ctr"/>
            <a:r>
              <a:rPr lang="en-US" sz="2600" kern="0" dirty="0" smtClean="0">
                <a:solidFill>
                  <a:srgbClr val="FFFFFF"/>
                </a:solidFill>
                <a:effectLst>
                  <a:outerShdw blurRad="38100" dist="38100" dir="2700000" algn="tl">
                    <a:srgbClr val="000000">
                      <a:alpha val="43137"/>
                    </a:srgbClr>
                  </a:outerShdw>
                </a:effectLst>
                <a:latin typeface="Calibri Light" pitchFamily="34" charset="0"/>
              </a:rPr>
              <a:t>What is it? </a:t>
            </a:r>
          </a:p>
          <a:p>
            <a:pPr algn="ctr"/>
            <a:r>
              <a:rPr lang="en-US" sz="2600" kern="0" dirty="0" smtClean="0">
                <a:solidFill>
                  <a:srgbClr val="FFFFFF"/>
                </a:solidFill>
                <a:effectLst>
                  <a:outerShdw blurRad="38100" dist="38100" dir="2700000" algn="tl">
                    <a:srgbClr val="000000">
                      <a:alpha val="43137"/>
                    </a:srgbClr>
                  </a:outerShdw>
                </a:effectLst>
                <a:latin typeface="Calibri Light" pitchFamily="34" charset="0"/>
              </a:rPr>
              <a:t>How important is it ? </a:t>
            </a:r>
          </a:p>
          <a:p>
            <a:pPr algn="ctr"/>
            <a:r>
              <a:rPr lang="en-US" sz="2600" kern="0" dirty="0" smtClean="0">
                <a:solidFill>
                  <a:srgbClr val="FFFFFF"/>
                </a:solidFill>
                <a:effectLst>
                  <a:outerShdw blurRad="38100" dist="38100" dir="2700000" algn="tl">
                    <a:srgbClr val="000000">
                      <a:alpha val="43137"/>
                    </a:srgbClr>
                  </a:outerShdw>
                </a:effectLst>
                <a:latin typeface="Calibri Light" pitchFamily="34" charset="0"/>
              </a:rPr>
              <a:t>Current status of therapeutic interventions </a:t>
            </a:r>
          </a:p>
        </p:txBody>
      </p:sp>
    </p:spTree>
    <p:extLst>
      <p:ext uri="{BB962C8B-B14F-4D97-AF65-F5344CB8AC3E}">
        <p14:creationId xmlns:p14="http://schemas.microsoft.com/office/powerpoint/2010/main" val="1122746440"/>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435936" y="1984853"/>
            <a:ext cx="7927384" cy="1582271"/>
          </a:xfrm>
          <a:effectLst>
            <a:reflection blurRad="6350" stA="50000" endA="300" endPos="90000" dir="5400000" sy="-100000" algn="bl" rotWithShape="0"/>
          </a:effectLst>
        </p:spPr>
        <p:txBody>
          <a:bodyPr>
            <a:noAutofit/>
          </a:bodyPr>
          <a:lstStyle/>
          <a:p>
            <a:r>
              <a:rPr lang="en-US" dirty="0" smtClean="0">
                <a:solidFill>
                  <a:schemeClr val="bg1"/>
                </a:solidFill>
                <a:latin typeface="Calibri Light" pitchFamily="34" charset="0"/>
              </a:rPr>
              <a:t>Can we prevent / mitigate MVO?</a:t>
            </a:r>
            <a:endParaRPr lang="en-US" dirty="0">
              <a:solidFill>
                <a:schemeClr val="bg1"/>
              </a:solidFill>
              <a:latin typeface="Calibri Light" pitchFamily="34" charset="0"/>
            </a:endParaRPr>
          </a:p>
        </p:txBody>
      </p:sp>
    </p:spTree>
    <p:extLst>
      <p:ext uri="{BB962C8B-B14F-4D97-AF65-F5344CB8AC3E}">
        <p14:creationId xmlns:p14="http://schemas.microsoft.com/office/powerpoint/2010/main" val="3153033812"/>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361121" y="851228"/>
            <a:ext cx="8285573" cy="5509200"/>
          </a:xfrm>
          <a:prstGeom prst="rect">
            <a:avLst/>
          </a:prstGeom>
          <a:solidFill>
            <a:schemeClr val="accent2">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smtClean="0">
              <a:ln>
                <a:noFill/>
              </a:ln>
              <a:solidFill>
                <a:schemeClr val="bg1"/>
              </a:solidFill>
              <a:effectLst>
                <a:outerShdw blurRad="38100" dist="38100" dir="2700000" algn="tl">
                  <a:srgbClr val="000000">
                    <a:alpha val="43137"/>
                  </a:srgbClr>
                </a:outerShdw>
              </a:effectLst>
              <a:latin typeface="Arial" pitchFamily="34" charset="0"/>
            </a:endParaRPr>
          </a:p>
        </p:txBody>
      </p:sp>
      <p:sp>
        <p:nvSpPr>
          <p:cNvPr id="2" name="Rectangle 1"/>
          <p:cNvSpPr/>
          <p:nvPr/>
        </p:nvSpPr>
        <p:spPr>
          <a:xfrm>
            <a:off x="361121" y="851228"/>
            <a:ext cx="8285573" cy="5509200"/>
          </a:xfrm>
          <a:prstGeom prst="rect">
            <a:avLst/>
          </a:prstGeom>
        </p:spPr>
        <p:txBody>
          <a:bodyPr wrap="square">
            <a:spAutoFit/>
          </a:bodyPr>
          <a:lstStyle/>
          <a:p>
            <a:pPr algn="ctr"/>
            <a:r>
              <a:rPr lang="en-GB" sz="4000" b="1" dirty="0" smtClean="0">
                <a:solidFill>
                  <a:srgbClr val="FFFF00"/>
                </a:solidFill>
                <a:effectLst>
                  <a:outerShdw blurRad="38100" dist="38100" dir="2700000" algn="tl">
                    <a:srgbClr val="000000">
                      <a:alpha val="43137"/>
                    </a:srgbClr>
                  </a:outerShdw>
                </a:effectLst>
                <a:latin typeface="Corbel" panose="020B0503020204020204" pitchFamily="34" charset="0"/>
              </a:rPr>
              <a:t>Adenosine </a:t>
            </a:r>
            <a:endParaRPr lang="en-GB" sz="4000" b="1" dirty="0" smtClean="0">
              <a:solidFill>
                <a:schemeClr val="bg1"/>
              </a:solidFill>
              <a:effectLst>
                <a:outerShdw blurRad="38100" dist="38100" dir="2700000" algn="tl">
                  <a:srgbClr val="000000">
                    <a:alpha val="43137"/>
                  </a:srgbClr>
                </a:outerShdw>
              </a:effectLst>
              <a:latin typeface="Corbel" panose="020B0503020204020204" pitchFamily="34" charset="0"/>
            </a:endParaRPr>
          </a:p>
          <a:p>
            <a:pPr algn="ctr"/>
            <a:endParaRPr lang="en-GB" sz="2600" dirty="0">
              <a:solidFill>
                <a:schemeClr val="bg1"/>
              </a:solidFill>
              <a:latin typeface="Corbel" panose="020B0503020204020204" pitchFamily="34" charset="0"/>
            </a:endParaRPr>
          </a:p>
          <a:p>
            <a:pPr marL="914400" lvl="1" indent="-457200">
              <a:buFont typeface="Courier New" panose="02070309020205020404" pitchFamily="49" charset="0"/>
              <a:buChar char="o"/>
            </a:pPr>
            <a:r>
              <a:rPr lang="en-GB" sz="2600" dirty="0" smtClean="0">
                <a:solidFill>
                  <a:schemeClr val="bg1"/>
                </a:solidFill>
                <a:latin typeface="Corbel" panose="020B0503020204020204" pitchFamily="34" charset="0"/>
              </a:rPr>
              <a:t>potent vasodilator  </a:t>
            </a:r>
          </a:p>
          <a:p>
            <a:pPr marL="914400" lvl="1" indent="-457200">
              <a:buFont typeface="Courier New" panose="02070309020205020404" pitchFamily="49" charset="0"/>
              <a:buChar char="o"/>
            </a:pPr>
            <a:endParaRPr lang="en-GB" sz="2600" dirty="0">
              <a:solidFill>
                <a:schemeClr val="bg1"/>
              </a:solidFill>
              <a:latin typeface="Corbel" panose="020B0503020204020204" pitchFamily="34" charset="0"/>
            </a:endParaRPr>
          </a:p>
          <a:p>
            <a:pPr marL="914400" lvl="1" indent="-457200">
              <a:buFont typeface="Courier New" panose="02070309020205020404" pitchFamily="49" charset="0"/>
              <a:buChar char="o"/>
            </a:pPr>
            <a:r>
              <a:rPr lang="en-GB" sz="2600" dirty="0" smtClean="0">
                <a:solidFill>
                  <a:schemeClr val="bg1"/>
                </a:solidFill>
                <a:latin typeface="Corbel" panose="020B0503020204020204" pitchFamily="34" charset="0"/>
              </a:rPr>
              <a:t>additional </a:t>
            </a:r>
            <a:r>
              <a:rPr lang="en-GB" sz="2600" dirty="0">
                <a:solidFill>
                  <a:schemeClr val="bg1"/>
                </a:solidFill>
                <a:latin typeface="Corbel" panose="020B0503020204020204" pitchFamily="34" charset="0"/>
              </a:rPr>
              <a:t>benefits  due to its pleiotropic </a:t>
            </a:r>
            <a:r>
              <a:rPr lang="en-GB" sz="2600" dirty="0" smtClean="0">
                <a:solidFill>
                  <a:schemeClr val="bg1"/>
                </a:solidFill>
                <a:latin typeface="Corbel" panose="020B0503020204020204" pitchFamily="34" charset="0"/>
              </a:rPr>
              <a:t>effects</a:t>
            </a:r>
          </a:p>
          <a:p>
            <a:pPr marL="914400" lvl="1" indent="-457200">
              <a:buFont typeface="Courier New" panose="02070309020205020404" pitchFamily="49" charset="0"/>
              <a:buChar char="o"/>
            </a:pPr>
            <a:endParaRPr lang="en-GB" sz="2600" dirty="0">
              <a:solidFill>
                <a:schemeClr val="bg1"/>
              </a:solidFill>
              <a:latin typeface="Corbel" panose="020B0503020204020204" pitchFamily="34" charset="0"/>
            </a:endParaRPr>
          </a:p>
          <a:p>
            <a:pPr marL="914400" lvl="1" indent="-457200">
              <a:buFont typeface="Courier New" panose="02070309020205020404" pitchFamily="49" charset="0"/>
              <a:buChar char="o"/>
            </a:pPr>
            <a:r>
              <a:rPr lang="en-GB" sz="2600" dirty="0" smtClean="0">
                <a:solidFill>
                  <a:schemeClr val="bg1"/>
                </a:solidFill>
                <a:latin typeface="Corbel" panose="020B0503020204020204" pitchFamily="34" charset="0"/>
              </a:rPr>
              <a:t>anti-inflammatory action</a:t>
            </a:r>
          </a:p>
          <a:p>
            <a:pPr marL="914400" lvl="1" indent="-457200">
              <a:buFont typeface="Courier New" panose="02070309020205020404" pitchFamily="49" charset="0"/>
              <a:buChar char="o"/>
            </a:pPr>
            <a:endParaRPr lang="en-GB" sz="2600" dirty="0">
              <a:solidFill>
                <a:schemeClr val="bg1"/>
              </a:solidFill>
              <a:latin typeface="Corbel" panose="020B0503020204020204" pitchFamily="34" charset="0"/>
            </a:endParaRPr>
          </a:p>
          <a:p>
            <a:pPr marL="914400" lvl="1" indent="-457200">
              <a:buFont typeface="Courier New" panose="02070309020205020404" pitchFamily="49" charset="0"/>
              <a:buChar char="o"/>
            </a:pPr>
            <a:r>
              <a:rPr lang="en-GB" sz="2600" dirty="0" smtClean="0">
                <a:solidFill>
                  <a:schemeClr val="bg1"/>
                </a:solidFill>
                <a:latin typeface="Corbel" panose="020B0503020204020204" pitchFamily="34" charset="0"/>
              </a:rPr>
              <a:t>ability </a:t>
            </a:r>
            <a:r>
              <a:rPr lang="en-GB" sz="2600" dirty="0">
                <a:solidFill>
                  <a:schemeClr val="bg1"/>
                </a:solidFill>
                <a:latin typeface="Corbel" panose="020B0503020204020204" pitchFamily="34" charset="0"/>
              </a:rPr>
              <a:t>to block the neutrophil-mediated processes that promote MVO </a:t>
            </a:r>
            <a:endParaRPr lang="en-GB" sz="2600" dirty="0" smtClean="0">
              <a:solidFill>
                <a:schemeClr val="bg1"/>
              </a:solidFill>
              <a:latin typeface="Corbel" panose="020B0503020204020204" pitchFamily="34" charset="0"/>
            </a:endParaRPr>
          </a:p>
          <a:p>
            <a:pPr marL="914400" lvl="1" indent="-457200">
              <a:buFont typeface="Courier New" panose="02070309020205020404" pitchFamily="49" charset="0"/>
              <a:buChar char="o"/>
            </a:pPr>
            <a:endParaRPr lang="en-GB" sz="2600" dirty="0">
              <a:solidFill>
                <a:schemeClr val="bg1"/>
              </a:solidFill>
              <a:latin typeface="Corbel" panose="020B0503020204020204" pitchFamily="34" charset="0"/>
            </a:endParaRPr>
          </a:p>
          <a:p>
            <a:pPr marL="914400" lvl="1" indent="-457200">
              <a:buFont typeface="Courier New" panose="02070309020205020404" pitchFamily="49" charset="0"/>
              <a:buChar char="o"/>
            </a:pPr>
            <a:r>
              <a:rPr lang="en-GB" sz="2600" dirty="0" smtClean="0">
                <a:solidFill>
                  <a:schemeClr val="bg1"/>
                </a:solidFill>
                <a:latin typeface="Corbel" panose="020B0503020204020204" pitchFamily="34" charset="0"/>
              </a:rPr>
              <a:t>reduction </a:t>
            </a:r>
            <a:r>
              <a:rPr lang="en-GB" sz="2600" dirty="0">
                <a:solidFill>
                  <a:schemeClr val="bg1"/>
                </a:solidFill>
                <a:latin typeface="Corbel" panose="020B0503020204020204" pitchFamily="34" charset="0"/>
              </a:rPr>
              <a:t>of reperfusion injury seen with intracoronary (IC) adenosine in canine infarct </a:t>
            </a:r>
            <a:r>
              <a:rPr lang="en-GB" sz="2600" dirty="0" smtClean="0">
                <a:solidFill>
                  <a:schemeClr val="bg1"/>
                </a:solidFill>
                <a:latin typeface="Corbel" panose="020B0503020204020204" pitchFamily="34" charset="0"/>
              </a:rPr>
              <a:t>models</a:t>
            </a:r>
            <a:endParaRPr lang="en-GB" sz="2600" dirty="0">
              <a:solidFill>
                <a:schemeClr val="bg1"/>
              </a:solidFill>
              <a:latin typeface="Corbel" panose="020B0503020204020204" pitchFamily="34" charset="0"/>
            </a:endParaRPr>
          </a:p>
        </p:txBody>
      </p:sp>
      <p:sp>
        <p:nvSpPr>
          <p:cNvPr id="4" name="Right Arrow 3"/>
          <p:cNvSpPr/>
          <p:nvPr/>
        </p:nvSpPr>
        <p:spPr bwMode="auto">
          <a:xfrm>
            <a:off x="2402958" y="956930"/>
            <a:ext cx="733647" cy="574158"/>
          </a:xfrm>
          <a:prstGeom prst="rightArrow">
            <a:avLst/>
          </a:prstGeom>
          <a:solidFill>
            <a:schemeClr val="accent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smtClean="0">
              <a:ln>
                <a:noFill/>
              </a:ln>
              <a:solidFill>
                <a:srgbClr val="FFC000"/>
              </a:solidFill>
              <a:effectLst>
                <a:outerShdw blurRad="38100" dist="38100" dir="2700000" algn="tl">
                  <a:srgbClr val="000000">
                    <a:alpha val="43137"/>
                  </a:srgbClr>
                </a:outerShdw>
              </a:effectLst>
              <a:latin typeface="Arial" pitchFamily="34" charset="0"/>
            </a:endParaRPr>
          </a:p>
        </p:txBody>
      </p:sp>
    </p:spTree>
    <p:extLst>
      <p:ext uri="{BB962C8B-B14F-4D97-AF65-F5344CB8AC3E}">
        <p14:creationId xmlns:p14="http://schemas.microsoft.com/office/powerpoint/2010/main" val="1776925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750" fill="hold"/>
                                        <p:tgtEl>
                                          <p:spTgt spid="4"/>
                                        </p:tgtEl>
                                        <p:attrNameLst>
                                          <p:attrName>ppt_x</p:attrName>
                                        </p:attrNameLst>
                                      </p:cBhvr>
                                      <p:tavLst>
                                        <p:tav tm="0">
                                          <p:val>
                                            <p:strVal val="0-#ppt_w/2"/>
                                          </p:val>
                                        </p:tav>
                                        <p:tav tm="100000">
                                          <p:val>
                                            <p:strVal val="#ppt_x"/>
                                          </p:val>
                                        </p:tav>
                                      </p:tavLst>
                                    </p:anim>
                                    <p:anim calcmode="lin" valueType="num">
                                      <p:cBhvr additive="base">
                                        <p:cTn id="8" dur="1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7256" y="2084293"/>
            <a:ext cx="7699464" cy="4404143"/>
          </a:xfrm>
        </p:spPr>
        <p:txBody>
          <a:bodyPr/>
          <a:lstStyle/>
          <a:p>
            <a:r>
              <a:rPr lang="en-US" sz="2000" dirty="0" smtClean="0">
                <a:solidFill>
                  <a:schemeClr val="bg1"/>
                </a:solidFill>
                <a:latin typeface="Calibri Light" pitchFamily="34" charset="0"/>
              </a:rPr>
              <a:t>RCT: </a:t>
            </a:r>
            <a:r>
              <a:rPr lang="en-GB" sz="2000" dirty="0">
                <a:solidFill>
                  <a:schemeClr val="bg1"/>
                </a:solidFill>
                <a:latin typeface="Calibri Light" pitchFamily="34" charset="0"/>
              </a:rPr>
              <a:t>STEMI </a:t>
            </a:r>
            <a:r>
              <a:rPr lang="en-GB" sz="2000" dirty="0" err="1">
                <a:solidFill>
                  <a:schemeClr val="bg1"/>
                </a:solidFill>
                <a:latin typeface="Calibri Light" pitchFamily="34" charset="0"/>
              </a:rPr>
              <a:t>pts</a:t>
            </a:r>
            <a:r>
              <a:rPr lang="en-GB" sz="2000" dirty="0">
                <a:solidFill>
                  <a:schemeClr val="bg1"/>
                </a:solidFill>
                <a:latin typeface="Calibri Light" pitchFamily="34" charset="0"/>
              </a:rPr>
              <a:t> with TIMI flow </a:t>
            </a:r>
            <a:r>
              <a:rPr lang="en-GB" sz="2000" dirty="0" smtClean="0">
                <a:solidFill>
                  <a:schemeClr val="bg1"/>
                </a:solidFill>
                <a:latin typeface="Calibri Light" pitchFamily="34" charset="0"/>
              </a:rPr>
              <a:t>0/I</a:t>
            </a:r>
            <a:endParaRPr lang="en-US" sz="2000" dirty="0" smtClean="0">
              <a:solidFill>
                <a:schemeClr val="bg1"/>
              </a:solidFill>
              <a:latin typeface="Calibri Light" pitchFamily="34" charset="0"/>
            </a:endParaRPr>
          </a:p>
          <a:p>
            <a:r>
              <a:rPr lang="en-US" sz="2000" dirty="0" smtClean="0">
                <a:solidFill>
                  <a:schemeClr val="bg1"/>
                </a:solidFill>
                <a:latin typeface="Calibri Light" pitchFamily="34" charset="0"/>
              </a:rPr>
              <a:t>IC Adenosine (n=80) 120 mcg </a:t>
            </a:r>
            <a:r>
              <a:rPr lang="en-US" sz="2000" dirty="0">
                <a:solidFill>
                  <a:schemeClr val="bg1"/>
                </a:solidFill>
                <a:latin typeface="Calibri Light" pitchFamily="34" charset="0"/>
              </a:rPr>
              <a:t>as fast bolus followed by 2 mg given in 33 ml of saline over 2 min as slow bolus </a:t>
            </a:r>
            <a:r>
              <a:rPr lang="en-US" sz="2000" dirty="0" smtClean="0">
                <a:solidFill>
                  <a:schemeClr val="bg1"/>
                </a:solidFill>
                <a:latin typeface="Calibri Light" pitchFamily="34" charset="0"/>
              </a:rPr>
              <a:t>vs same volume saline (n=80)</a:t>
            </a:r>
            <a:endParaRPr lang="en-US" sz="2000" dirty="0">
              <a:solidFill>
                <a:schemeClr val="bg1"/>
              </a:solidFill>
              <a:latin typeface="Calibri Light" pitchFamily="34" charset="0"/>
            </a:endParaRPr>
          </a:p>
          <a:p>
            <a:endParaRPr lang="en-US" dirty="0">
              <a:solidFill>
                <a:schemeClr val="bg1"/>
              </a:solidFill>
              <a:latin typeface="Calibri Light" pitchFamily="34" charset="0"/>
            </a:endParaRPr>
          </a:p>
          <a:p>
            <a:endParaRPr lang="en-US" dirty="0">
              <a:solidFill>
                <a:schemeClr val="bg1"/>
              </a:solidFill>
              <a:latin typeface="Calibri Light" pitchFamily="34" charset="0"/>
            </a:endParaRPr>
          </a:p>
        </p:txBody>
      </p:sp>
      <p:graphicFrame>
        <p:nvGraphicFramePr>
          <p:cNvPr id="4" name="Group 66"/>
          <p:cNvGraphicFramePr>
            <a:graphicFrameLocks noGrp="1"/>
          </p:cNvGraphicFramePr>
          <p:nvPr>
            <p:extLst>
              <p:ext uri="{D42A27DB-BD31-4B8C-83A1-F6EECF244321}">
                <p14:modId xmlns:p14="http://schemas.microsoft.com/office/powerpoint/2010/main" val="3110099338"/>
              </p:ext>
            </p:extLst>
          </p:nvPr>
        </p:nvGraphicFramePr>
        <p:xfrm>
          <a:off x="843336" y="3325091"/>
          <a:ext cx="7338268" cy="2604717"/>
        </p:xfrm>
        <a:graphic>
          <a:graphicData uri="http://schemas.openxmlformats.org/drawingml/2006/table">
            <a:tbl>
              <a:tblPr/>
              <a:tblGrid>
                <a:gridCol w="3528268"/>
                <a:gridCol w="1371600"/>
                <a:gridCol w="1479550"/>
                <a:gridCol w="958850"/>
              </a:tblGrid>
              <a:tr h="74676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1800" b="1" kern="1200" dirty="0" smtClean="0">
                          <a:solidFill>
                            <a:srgbClr val="002060"/>
                          </a:solidFill>
                          <a:latin typeface="+mn-lt"/>
                          <a:ea typeface="+mn-ea"/>
                          <a:cs typeface="+mn-cs"/>
                        </a:rPr>
                        <a:t> End Point</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1800" b="1" kern="1200" dirty="0" smtClean="0">
                          <a:solidFill>
                            <a:srgbClr val="002060"/>
                          </a:solidFill>
                          <a:latin typeface="+mn-lt"/>
                          <a:ea typeface="+mn-ea"/>
                          <a:cs typeface="+mn-cs"/>
                        </a:rPr>
                        <a:t>Saline </a:t>
                      </a:r>
                    </a:p>
                    <a:p>
                      <a:pPr marL="0" marR="0" lvl="0" indent="0" algn="ctr" defTabSz="914400" rtl="0" eaLnBrk="1" fontAlgn="base" latinLnBrk="0" hangingPunct="1">
                        <a:lnSpc>
                          <a:spcPct val="100000"/>
                        </a:lnSpc>
                        <a:spcBef>
                          <a:spcPct val="0"/>
                        </a:spcBef>
                        <a:spcAft>
                          <a:spcPct val="0"/>
                        </a:spcAft>
                        <a:buClrTx/>
                        <a:buSzTx/>
                        <a:buFontTx/>
                        <a:buNone/>
                        <a:tabLst/>
                      </a:pPr>
                      <a:r>
                        <a:rPr lang="en-US" sz="1800" b="1" kern="1200" dirty="0" smtClean="0">
                          <a:solidFill>
                            <a:srgbClr val="002060"/>
                          </a:solidFill>
                          <a:latin typeface="+mn-lt"/>
                          <a:ea typeface="+mn-ea"/>
                          <a:cs typeface="+mn-cs"/>
                        </a:rPr>
                        <a:t>(n=80)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1800" b="1" kern="1200" dirty="0" smtClean="0">
                          <a:solidFill>
                            <a:srgbClr val="002060"/>
                          </a:solidFill>
                          <a:latin typeface="+mn-lt"/>
                          <a:ea typeface="+mn-ea"/>
                          <a:cs typeface="+mn-cs"/>
                        </a:rPr>
                        <a:t>Adenosine </a:t>
                      </a:r>
                    </a:p>
                    <a:p>
                      <a:pPr marL="0" marR="0" lvl="0" indent="0" algn="ctr" defTabSz="914400" rtl="0" eaLnBrk="1" fontAlgn="base" latinLnBrk="0" hangingPunct="1">
                        <a:lnSpc>
                          <a:spcPct val="100000"/>
                        </a:lnSpc>
                        <a:spcBef>
                          <a:spcPct val="0"/>
                        </a:spcBef>
                        <a:spcAft>
                          <a:spcPct val="0"/>
                        </a:spcAft>
                        <a:buClrTx/>
                        <a:buSzTx/>
                        <a:buFontTx/>
                        <a:buNone/>
                        <a:tabLst/>
                      </a:pPr>
                      <a:r>
                        <a:rPr lang="en-US" sz="1800" b="1" kern="1200" dirty="0" smtClean="0">
                          <a:solidFill>
                            <a:srgbClr val="002060"/>
                          </a:solidFill>
                          <a:latin typeface="+mn-lt"/>
                          <a:ea typeface="+mn-ea"/>
                          <a:cs typeface="+mn-cs"/>
                        </a:rPr>
                        <a:t>(n=80)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800" b="1" kern="1200" dirty="0" smtClean="0">
                          <a:solidFill>
                            <a:srgbClr val="002060"/>
                          </a:solidFill>
                          <a:latin typeface="+mn-lt"/>
                          <a:ea typeface="+mn-ea"/>
                          <a:cs typeface="+mn-cs"/>
                        </a:rPr>
                        <a:t>P-value</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solidFill>
                  </a:tcPr>
                </a:tc>
              </a:tr>
              <a:tr h="62773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sz="1800" b="0" kern="1200" dirty="0" smtClean="0">
                          <a:solidFill>
                            <a:schemeClr val="dk1"/>
                          </a:solidFill>
                          <a:latin typeface="+mn-lt"/>
                          <a:ea typeface="+mn-ea"/>
                          <a:cs typeface="+mn-cs"/>
                        </a:rPr>
                        <a:t>STR&gt;70% (n, %)</a:t>
                      </a:r>
                      <a:endParaRPr lang="en-US" sz="1800" b="0" kern="1200" dirty="0" smtClean="0">
                        <a:solidFill>
                          <a:schemeClr val="dk1"/>
                        </a:solidFill>
                        <a:latin typeface="+mn-lt"/>
                        <a:ea typeface="+mn-ea"/>
                        <a:cs typeface="+mn-cs"/>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1800" b="0" kern="1200" dirty="0" smtClean="0">
                          <a:solidFill>
                            <a:schemeClr val="dk1"/>
                          </a:solidFill>
                          <a:latin typeface="+mn-lt"/>
                          <a:ea typeface="+mn-ea"/>
                          <a:cs typeface="+mn-cs"/>
                        </a:rPr>
                        <a:t>41 (51%)</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1800" b="0" kern="1200" dirty="0" smtClean="0">
                          <a:solidFill>
                            <a:schemeClr val="dk1"/>
                          </a:solidFill>
                          <a:latin typeface="+mn-lt"/>
                          <a:ea typeface="+mn-ea"/>
                          <a:cs typeface="+mn-cs"/>
                        </a:rPr>
                        <a:t> 57 (71%)</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1800" b="1" kern="1200" dirty="0" smtClean="0">
                          <a:solidFill>
                            <a:srgbClr val="FF0000"/>
                          </a:solidFill>
                          <a:latin typeface="+mn-lt"/>
                          <a:ea typeface="+mn-ea"/>
                          <a:cs typeface="+mn-cs"/>
                        </a:rPr>
                        <a:t>0.009</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lumMod val="40000"/>
                        <a:lumOff val="60000"/>
                      </a:schemeClr>
                    </a:solidFill>
                  </a:tcPr>
                </a:tc>
              </a:tr>
              <a:tr h="60230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1800" b="0" kern="1200" dirty="0" smtClean="0">
                          <a:solidFill>
                            <a:schemeClr val="dk1"/>
                          </a:solidFill>
                          <a:latin typeface="+mn-lt"/>
                          <a:ea typeface="+mn-ea"/>
                          <a:cs typeface="+mn-cs"/>
                        </a:rPr>
                        <a:t> Angiographic</a:t>
                      </a:r>
                      <a:r>
                        <a:rPr lang="en-US" sz="1800" b="0" kern="1200" baseline="0" dirty="0" smtClean="0">
                          <a:solidFill>
                            <a:schemeClr val="dk1"/>
                          </a:solidFill>
                          <a:latin typeface="+mn-lt"/>
                          <a:ea typeface="+mn-ea"/>
                          <a:cs typeface="+mn-cs"/>
                        </a:rPr>
                        <a:t> MVO (n, %)</a:t>
                      </a:r>
                      <a:endParaRPr lang="en-US" sz="1800" b="0" kern="1200" dirty="0" smtClean="0">
                        <a:solidFill>
                          <a:schemeClr val="dk1"/>
                        </a:solidFill>
                        <a:latin typeface="+mn-lt"/>
                        <a:ea typeface="+mn-ea"/>
                        <a:cs typeface="+mn-cs"/>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1800" b="0" kern="1200" dirty="0" smtClean="0">
                          <a:solidFill>
                            <a:schemeClr val="dk1"/>
                          </a:solidFill>
                          <a:latin typeface="+mn-lt"/>
                          <a:ea typeface="+mn-ea"/>
                          <a:cs typeface="+mn-cs"/>
                        </a:rPr>
                        <a:t>24 (30%)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1800" b="0" kern="1200" dirty="0" smtClean="0">
                          <a:solidFill>
                            <a:schemeClr val="dk1"/>
                          </a:solidFill>
                          <a:latin typeface="+mn-lt"/>
                          <a:ea typeface="+mn-ea"/>
                          <a:cs typeface="+mn-cs"/>
                        </a:rPr>
                        <a:t>14 (18%)</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1800" b="1" kern="1200" dirty="0" smtClean="0">
                          <a:solidFill>
                            <a:srgbClr val="FF0000"/>
                          </a:solidFill>
                          <a:latin typeface="+mn-lt"/>
                          <a:ea typeface="+mn-ea"/>
                          <a:cs typeface="+mn-cs"/>
                        </a:rPr>
                        <a:t>0.06</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r>
              <a:tr h="627918">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800" b="0" kern="1200" dirty="0" smtClean="0">
                          <a:solidFill>
                            <a:schemeClr val="dk1"/>
                          </a:solidFill>
                          <a:latin typeface="+mn-lt"/>
                          <a:ea typeface="+mn-ea"/>
                          <a:cs typeface="+mn-cs"/>
                        </a:rPr>
                        <a:t> </a:t>
                      </a:r>
                      <a:r>
                        <a:rPr lang="en-GB" sz="1800" b="0" kern="1200" dirty="0" smtClean="0">
                          <a:solidFill>
                            <a:schemeClr val="dk1"/>
                          </a:solidFill>
                          <a:latin typeface="+mn-lt"/>
                          <a:ea typeface="+mn-ea"/>
                          <a:cs typeface="+mn-cs"/>
                        </a:rPr>
                        <a:t>MACE (n, %)</a:t>
                      </a:r>
                      <a:endParaRPr lang="en-US" sz="1800" b="0" kern="1200" dirty="0" smtClean="0">
                        <a:solidFill>
                          <a:schemeClr val="dk1"/>
                        </a:solidFill>
                        <a:latin typeface="+mn-lt"/>
                        <a:ea typeface="+mn-ea"/>
                        <a:cs typeface="+mn-cs"/>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1800" b="0" kern="1200" dirty="0" smtClean="0">
                          <a:solidFill>
                            <a:schemeClr val="dk1"/>
                          </a:solidFill>
                          <a:latin typeface="+mn-lt"/>
                          <a:ea typeface="+mn-ea"/>
                          <a:cs typeface="+mn-cs"/>
                        </a:rPr>
                        <a:t>16 (20%)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1800" b="0" kern="1200" dirty="0" smtClean="0">
                          <a:solidFill>
                            <a:schemeClr val="dk1"/>
                          </a:solidFill>
                          <a:latin typeface="+mn-lt"/>
                          <a:ea typeface="+mn-ea"/>
                          <a:cs typeface="+mn-cs"/>
                        </a:rPr>
                        <a:t>8 (10%)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1800" b="0" kern="1200" dirty="0" smtClean="0">
                          <a:solidFill>
                            <a:schemeClr val="dk1"/>
                          </a:solidFill>
                          <a:latin typeface="+mn-lt"/>
                          <a:ea typeface="+mn-ea"/>
                          <a:cs typeface="+mn-cs"/>
                        </a:rPr>
                        <a:t>0.08</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lumMod val="40000"/>
                        <a:lumOff val="60000"/>
                      </a:schemeClr>
                    </a:solidFill>
                  </a:tcPr>
                </a:tc>
              </a:tr>
            </a:tbl>
          </a:graphicData>
        </a:graphic>
      </p:graphicFrame>
      <p:sp>
        <p:nvSpPr>
          <p:cNvPr id="6" name="Rectangle 2"/>
          <p:cNvSpPr>
            <a:spLocks noChangeArrowheads="1"/>
          </p:cNvSpPr>
          <p:nvPr/>
        </p:nvSpPr>
        <p:spPr bwMode="auto">
          <a:xfrm>
            <a:off x="381000" y="652960"/>
            <a:ext cx="8379240" cy="646331"/>
          </a:xfrm>
          <a:prstGeom prst="rect">
            <a:avLst/>
          </a:prstGeom>
          <a:noFill/>
          <a:ln w="9525">
            <a:noFill/>
            <a:miter lim="800000"/>
            <a:headEnd/>
            <a:tailEnd/>
          </a:ln>
        </p:spPr>
        <p:txBody>
          <a:bodyPr wrap="square" anchor="ctr">
            <a:spAutoFit/>
          </a:bodyPr>
          <a:lstStyle/>
          <a:p>
            <a:r>
              <a:rPr lang="en-GB" sz="3600" b="1" dirty="0" smtClean="0">
                <a:solidFill>
                  <a:srgbClr val="FFC000"/>
                </a:solidFill>
                <a:latin typeface="Calibri Light" pitchFamily="34" charset="0"/>
              </a:rPr>
              <a:t>Intracoronary </a:t>
            </a:r>
            <a:r>
              <a:rPr lang="en-GB" sz="3600" b="1" dirty="0">
                <a:solidFill>
                  <a:srgbClr val="FFC000"/>
                </a:solidFill>
                <a:latin typeface="Calibri Light" pitchFamily="34" charset="0"/>
              </a:rPr>
              <a:t>Adenosine </a:t>
            </a:r>
            <a:r>
              <a:rPr lang="en-GB" sz="3600" dirty="0">
                <a:solidFill>
                  <a:schemeClr val="bg1"/>
                </a:solidFill>
                <a:latin typeface="Calibri Light" pitchFamily="34" charset="0"/>
              </a:rPr>
              <a:t>as </a:t>
            </a:r>
            <a:r>
              <a:rPr lang="en-GB" sz="3600" dirty="0" smtClean="0">
                <a:solidFill>
                  <a:schemeClr val="bg1"/>
                </a:solidFill>
                <a:latin typeface="Calibri Light" pitchFamily="34" charset="0"/>
              </a:rPr>
              <a:t>adjunct to P-PCI</a:t>
            </a:r>
            <a:endParaRPr lang="en-GB" sz="3600" dirty="0">
              <a:solidFill>
                <a:schemeClr val="bg1"/>
              </a:solidFill>
              <a:latin typeface="Calibri Light" pitchFamily="34" charset="0"/>
            </a:endParaRPr>
          </a:p>
        </p:txBody>
      </p:sp>
      <p:sp>
        <p:nvSpPr>
          <p:cNvPr id="8" name="Rectangle 45"/>
          <p:cNvSpPr>
            <a:spLocks noChangeArrowheads="1"/>
          </p:cNvSpPr>
          <p:nvPr/>
        </p:nvSpPr>
        <p:spPr bwMode="auto">
          <a:xfrm>
            <a:off x="5732611" y="6476430"/>
            <a:ext cx="3256054" cy="338554"/>
          </a:xfrm>
          <a:prstGeom prst="rect">
            <a:avLst/>
          </a:prstGeom>
          <a:noFill/>
          <a:ln w="9525">
            <a:noFill/>
            <a:miter lim="800000"/>
            <a:headEnd/>
            <a:tailEnd/>
          </a:ln>
        </p:spPr>
        <p:txBody>
          <a:bodyPr wrap="square" anchor="ctr">
            <a:spAutoFit/>
          </a:bodyPr>
          <a:lstStyle/>
          <a:p>
            <a:r>
              <a:rPr lang="en-GB" sz="1600" b="1" dirty="0" err="1" smtClean="0">
                <a:solidFill>
                  <a:schemeClr val="bg1"/>
                </a:solidFill>
                <a:latin typeface="Calibri Light" pitchFamily="34" charset="0"/>
                <a:cs typeface="Times New Roman" pitchFamily="18" charset="0"/>
              </a:rPr>
              <a:t>Niccoli</a:t>
            </a:r>
            <a:r>
              <a:rPr lang="en-GB" sz="1600" b="1" dirty="0" smtClean="0">
                <a:solidFill>
                  <a:schemeClr val="bg1"/>
                </a:solidFill>
                <a:latin typeface="Calibri Light" pitchFamily="34" charset="0"/>
                <a:cs typeface="Times New Roman" pitchFamily="18" charset="0"/>
              </a:rPr>
              <a:t> et </a:t>
            </a:r>
            <a:r>
              <a:rPr lang="en-GB" sz="1600" b="1" dirty="0">
                <a:solidFill>
                  <a:schemeClr val="bg1"/>
                </a:solidFill>
                <a:latin typeface="Calibri Light" pitchFamily="34" charset="0"/>
                <a:cs typeface="Times New Roman" pitchFamily="18" charset="0"/>
              </a:rPr>
              <a:t>al. </a:t>
            </a:r>
            <a:r>
              <a:rPr lang="en-GB" sz="1600" b="1" dirty="0" smtClean="0">
                <a:solidFill>
                  <a:schemeClr val="bg1"/>
                </a:solidFill>
                <a:latin typeface="Calibri Light" pitchFamily="34" charset="0"/>
                <a:cs typeface="Times New Roman" pitchFamily="18" charset="0"/>
              </a:rPr>
              <a:t>JACC Cardio </a:t>
            </a:r>
            <a:r>
              <a:rPr lang="en-GB" sz="1600" b="1" dirty="0" err="1" smtClean="0">
                <a:solidFill>
                  <a:schemeClr val="bg1"/>
                </a:solidFill>
                <a:latin typeface="Calibri Light" pitchFamily="34" charset="0"/>
                <a:cs typeface="Times New Roman" pitchFamily="18" charset="0"/>
              </a:rPr>
              <a:t>Int</a:t>
            </a:r>
            <a:r>
              <a:rPr lang="en-GB" sz="1600" b="1" dirty="0" smtClean="0">
                <a:solidFill>
                  <a:schemeClr val="bg1"/>
                </a:solidFill>
                <a:latin typeface="Calibri Light" pitchFamily="34" charset="0"/>
                <a:cs typeface="Times New Roman" pitchFamily="18" charset="0"/>
              </a:rPr>
              <a:t> 2013</a:t>
            </a:r>
            <a:endParaRPr lang="en-US" sz="1600" b="1" dirty="0">
              <a:solidFill>
                <a:schemeClr val="bg1"/>
              </a:solidFill>
              <a:latin typeface="Calibri Light" pitchFamily="34" charset="0"/>
            </a:endParaRPr>
          </a:p>
        </p:txBody>
      </p:sp>
    </p:spTree>
    <p:extLst>
      <p:ext uri="{BB962C8B-B14F-4D97-AF65-F5344CB8AC3E}">
        <p14:creationId xmlns:p14="http://schemas.microsoft.com/office/powerpoint/2010/main" val="2224218218"/>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341783" y="320840"/>
            <a:ext cx="6420678" cy="2499086"/>
          </a:xfrm>
          <a:prstGeom prst="rect">
            <a:avLst/>
          </a:prstGeom>
        </p:spPr>
      </p:pic>
      <p:pic>
        <p:nvPicPr>
          <p:cNvPr id="4" name="Picture 3"/>
          <p:cNvPicPr>
            <a:picLocks noChangeAspect="1"/>
          </p:cNvPicPr>
          <p:nvPr/>
        </p:nvPicPr>
        <p:blipFill>
          <a:blip r:embed="rId3"/>
          <a:stretch>
            <a:fillRect/>
          </a:stretch>
        </p:blipFill>
        <p:spPr>
          <a:xfrm>
            <a:off x="288235" y="3240157"/>
            <a:ext cx="3702523" cy="2162716"/>
          </a:xfrm>
          <a:prstGeom prst="rect">
            <a:avLst/>
          </a:prstGeom>
        </p:spPr>
      </p:pic>
      <p:pic>
        <p:nvPicPr>
          <p:cNvPr id="6" name="Picture 5"/>
          <p:cNvPicPr>
            <a:picLocks noChangeAspect="1"/>
          </p:cNvPicPr>
          <p:nvPr/>
        </p:nvPicPr>
        <p:blipFill>
          <a:blip r:embed="rId4"/>
          <a:stretch>
            <a:fillRect/>
          </a:stretch>
        </p:blipFill>
        <p:spPr>
          <a:xfrm>
            <a:off x="-216261" y="-73573"/>
            <a:ext cx="9623940" cy="5402873"/>
          </a:xfrm>
          <a:prstGeom prst="rect">
            <a:avLst/>
          </a:prstGeom>
        </p:spPr>
      </p:pic>
      <p:sp>
        <p:nvSpPr>
          <p:cNvPr id="7" name="Rectangle 6"/>
          <p:cNvSpPr/>
          <p:nvPr/>
        </p:nvSpPr>
        <p:spPr>
          <a:xfrm>
            <a:off x="634105" y="4104301"/>
            <a:ext cx="7836033" cy="2585323"/>
          </a:xfrm>
          <a:prstGeom prst="rect">
            <a:avLst/>
          </a:prstGeom>
          <a:solidFill>
            <a:schemeClr val="accent2">
              <a:lumMod val="50000"/>
            </a:schemeClr>
          </a:solidFill>
        </p:spPr>
        <p:style>
          <a:lnRef idx="1">
            <a:schemeClr val="accent2"/>
          </a:lnRef>
          <a:fillRef idx="2">
            <a:schemeClr val="accent2"/>
          </a:fillRef>
          <a:effectRef idx="1">
            <a:schemeClr val="accent2"/>
          </a:effectRef>
          <a:fontRef idx="minor">
            <a:schemeClr val="dk1"/>
          </a:fontRef>
        </p:style>
        <p:txBody>
          <a:bodyPr wrap="square">
            <a:spAutoFit/>
          </a:bodyPr>
          <a:lstStyle/>
          <a:p>
            <a:r>
              <a:rPr lang="en-GB" dirty="0">
                <a:solidFill>
                  <a:srgbClr val="FFFF00"/>
                </a:solidFill>
                <a:effectLst>
                  <a:outerShdw blurRad="38100" dist="38100" dir="2700000" algn="tl">
                    <a:srgbClr val="000000">
                      <a:alpha val="43137"/>
                    </a:srgbClr>
                  </a:outerShdw>
                </a:effectLst>
              </a:rPr>
              <a:t>limitations in addition to the mixed reperfusion strategy cohort: </a:t>
            </a:r>
            <a:endParaRPr lang="en-GB" dirty="0" smtClean="0">
              <a:solidFill>
                <a:srgbClr val="FFFF00"/>
              </a:solidFill>
              <a:effectLst>
                <a:outerShdw blurRad="38100" dist="38100" dir="2700000" algn="tl">
                  <a:srgbClr val="000000">
                    <a:alpha val="43137"/>
                  </a:srgbClr>
                </a:outerShdw>
              </a:effectLst>
            </a:endParaRPr>
          </a:p>
          <a:p>
            <a:pPr marL="342900" indent="-342900">
              <a:buAutoNum type="arabicParenBoth"/>
            </a:pPr>
            <a:r>
              <a:rPr lang="en-GB" dirty="0" smtClean="0">
                <a:solidFill>
                  <a:srgbClr val="FFFF00"/>
                </a:solidFill>
                <a:effectLst>
                  <a:outerShdw blurRad="38100" dist="38100" dir="2700000" algn="tl">
                    <a:srgbClr val="000000">
                      <a:alpha val="43137"/>
                    </a:srgbClr>
                  </a:outerShdw>
                </a:effectLst>
              </a:rPr>
              <a:t>Adenosine </a:t>
            </a:r>
            <a:r>
              <a:rPr lang="en-GB" dirty="0">
                <a:solidFill>
                  <a:srgbClr val="FFFF00"/>
                </a:solidFill>
                <a:effectLst>
                  <a:outerShdw blurRad="38100" dist="38100" dir="2700000" algn="tl">
                    <a:srgbClr val="000000">
                      <a:alpha val="43137"/>
                    </a:srgbClr>
                  </a:outerShdw>
                </a:effectLst>
              </a:rPr>
              <a:t>was administered by intravenous (IV) infusion after the </a:t>
            </a:r>
            <a:r>
              <a:rPr lang="en-GB" dirty="0" smtClean="0">
                <a:solidFill>
                  <a:srgbClr val="FFFF00"/>
                </a:solidFill>
                <a:effectLst>
                  <a:outerShdw blurRad="38100" dist="38100" dir="2700000" algn="tl">
                    <a:srgbClr val="000000">
                      <a:alpha val="43137"/>
                    </a:srgbClr>
                  </a:outerShdw>
                </a:effectLst>
              </a:rPr>
              <a:t>PCI</a:t>
            </a:r>
          </a:p>
          <a:p>
            <a:pPr marL="342900" indent="-342900">
              <a:buAutoNum type="arabicParenBoth"/>
            </a:pPr>
            <a:r>
              <a:rPr lang="en-GB" dirty="0" smtClean="0">
                <a:solidFill>
                  <a:srgbClr val="FFFF00"/>
                </a:solidFill>
                <a:effectLst>
                  <a:outerShdw blurRad="38100" dist="38100" dir="2700000" algn="tl">
                    <a:srgbClr val="000000">
                      <a:alpha val="43137"/>
                    </a:srgbClr>
                  </a:outerShdw>
                </a:effectLst>
              </a:rPr>
              <a:t>infarct </a:t>
            </a:r>
            <a:r>
              <a:rPr lang="en-GB" dirty="0">
                <a:solidFill>
                  <a:srgbClr val="FFFF00"/>
                </a:solidFill>
                <a:effectLst>
                  <a:outerShdw blurRad="38100" dist="38100" dir="2700000" algn="tl">
                    <a:srgbClr val="000000">
                      <a:alpha val="43137"/>
                    </a:srgbClr>
                  </a:outerShdw>
                </a:effectLst>
              </a:rPr>
              <a:t>size was measured relatively late after presentation in only 11% of patients and by technetium-99m </a:t>
            </a:r>
            <a:r>
              <a:rPr lang="en-GB" dirty="0" err="1">
                <a:solidFill>
                  <a:srgbClr val="FFFF00"/>
                </a:solidFill>
                <a:effectLst>
                  <a:outerShdw blurRad="38100" dist="38100" dir="2700000" algn="tl">
                    <a:srgbClr val="000000">
                      <a:alpha val="43137"/>
                    </a:srgbClr>
                  </a:outerShdw>
                </a:effectLst>
              </a:rPr>
              <a:t>sestamibi</a:t>
            </a:r>
            <a:r>
              <a:rPr lang="en-GB" dirty="0">
                <a:solidFill>
                  <a:srgbClr val="FFFF00"/>
                </a:solidFill>
                <a:effectLst>
                  <a:outerShdw blurRad="38100" dist="38100" dir="2700000" algn="tl">
                    <a:srgbClr val="000000">
                      <a:alpha val="43137"/>
                    </a:srgbClr>
                  </a:outerShdw>
                </a:effectLst>
              </a:rPr>
              <a:t> single-photon emission computed tomography (SPECT), which may underestimate infarct size compared to CMR, </a:t>
            </a:r>
            <a:endParaRPr lang="en-GB" dirty="0" smtClean="0">
              <a:solidFill>
                <a:srgbClr val="FFFF00"/>
              </a:solidFill>
              <a:effectLst>
                <a:outerShdw blurRad="38100" dist="38100" dir="2700000" algn="tl">
                  <a:srgbClr val="000000">
                    <a:alpha val="43137"/>
                  </a:srgbClr>
                </a:outerShdw>
              </a:effectLst>
            </a:endParaRPr>
          </a:p>
          <a:p>
            <a:r>
              <a:rPr lang="en-GB" dirty="0" smtClean="0">
                <a:solidFill>
                  <a:srgbClr val="FFFF00"/>
                </a:solidFill>
                <a:effectLst>
                  <a:outerShdw blurRad="38100" dist="38100" dir="2700000" algn="tl">
                    <a:srgbClr val="000000">
                      <a:alpha val="43137"/>
                    </a:srgbClr>
                  </a:outerShdw>
                </a:effectLst>
              </a:rPr>
              <a:t>(</a:t>
            </a:r>
            <a:r>
              <a:rPr lang="en-GB" dirty="0">
                <a:solidFill>
                  <a:srgbClr val="FFFF00"/>
                </a:solidFill>
                <a:effectLst>
                  <a:outerShdw blurRad="38100" dist="38100" dir="2700000" algn="tl">
                    <a:srgbClr val="000000">
                      <a:alpha val="43137"/>
                    </a:srgbClr>
                  </a:outerShdw>
                </a:effectLst>
              </a:rPr>
              <a:t>3) no measure of myocardial salvage was obtained. </a:t>
            </a:r>
            <a:endParaRPr lang="en-GB" dirty="0" smtClean="0">
              <a:solidFill>
                <a:srgbClr val="FFFF00"/>
              </a:solidFill>
              <a:effectLst>
                <a:outerShdw blurRad="38100" dist="38100" dir="2700000" algn="tl">
                  <a:srgbClr val="000000">
                    <a:alpha val="43137"/>
                  </a:srgbClr>
                </a:outerShdw>
              </a:effectLst>
            </a:endParaRPr>
          </a:p>
          <a:p>
            <a:endParaRPr lang="en-GB" dirty="0">
              <a:solidFill>
                <a:srgbClr val="FFFF00"/>
              </a:solidFill>
              <a:effectLst>
                <a:outerShdw blurRad="38100" dist="38100" dir="2700000" algn="tl">
                  <a:srgbClr val="000000">
                    <a:alpha val="43137"/>
                  </a:srgbClr>
                </a:outerShdw>
              </a:effectLst>
            </a:endParaRPr>
          </a:p>
          <a:p>
            <a:r>
              <a:rPr lang="en-GB" dirty="0" smtClean="0">
                <a:solidFill>
                  <a:srgbClr val="FFFF00"/>
                </a:solidFill>
                <a:effectLst>
                  <a:outerShdw blurRad="38100" dist="38100" dir="2700000" algn="tl">
                    <a:srgbClr val="000000">
                      <a:alpha val="43137"/>
                    </a:srgbClr>
                  </a:outerShdw>
                </a:effectLst>
              </a:rPr>
              <a:t>Overall</a:t>
            </a:r>
            <a:r>
              <a:rPr lang="en-GB" dirty="0">
                <a:solidFill>
                  <a:srgbClr val="FFFF00"/>
                </a:solidFill>
                <a:effectLst>
                  <a:outerShdw blurRad="38100" dist="38100" dir="2700000" algn="tl">
                    <a:srgbClr val="000000">
                      <a:alpha val="43137"/>
                    </a:srgbClr>
                  </a:outerShdw>
                </a:effectLst>
              </a:rPr>
              <a:t>, AMISTAD-II appears not to be applicable in the modern PPCI era.</a:t>
            </a:r>
          </a:p>
        </p:txBody>
      </p:sp>
      <p:sp>
        <p:nvSpPr>
          <p:cNvPr id="2" name="Oval 1"/>
          <p:cNvSpPr/>
          <p:nvPr/>
        </p:nvSpPr>
        <p:spPr bwMode="auto">
          <a:xfrm>
            <a:off x="288235" y="2228295"/>
            <a:ext cx="8092285" cy="1162975"/>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smtClean="0">
              <a:ln>
                <a:noFill/>
              </a:ln>
              <a:solidFill>
                <a:schemeClr val="bg1"/>
              </a:solidFill>
              <a:effectLst>
                <a:outerShdw blurRad="38100" dist="38100" dir="2700000" algn="tl">
                  <a:srgbClr val="000000">
                    <a:alpha val="43137"/>
                  </a:srgbClr>
                </a:outerShdw>
              </a:effectLst>
              <a:latin typeface="Arial" pitchFamily="34" charset="0"/>
            </a:endParaRPr>
          </a:p>
        </p:txBody>
      </p:sp>
    </p:spTree>
    <p:extLst>
      <p:ext uri="{BB962C8B-B14F-4D97-AF65-F5344CB8AC3E}">
        <p14:creationId xmlns:p14="http://schemas.microsoft.com/office/powerpoint/2010/main" val="1340171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381000" y="375962"/>
            <a:ext cx="8379240" cy="1200329"/>
          </a:xfrm>
          <a:prstGeom prst="rect">
            <a:avLst/>
          </a:prstGeom>
          <a:noFill/>
          <a:ln w="9525">
            <a:noFill/>
            <a:miter lim="800000"/>
            <a:headEnd/>
            <a:tailEnd/>
          </a:ln>
        </p:spPr>
        <p:txBody>
          <a:bodyPr wrap="square" anchor="ctr">
            <a:spAutoFit/>
          </a:bodyPr>
          <a:lstStyle/>
          <a:p>
            <a:pPr algn="ctr"/>
            <a:r>
              <a:rPr lang="en-GB" sz="3600" b="1" dirty="0" smtClean="0">
                <a:solidFill>
                  <a:srgbClr val="FFC000"/>
                </a:solidFill>
                <a:latin typeface="Calibri Light" pitchFamily="34" charset="0"/>
              </a:rPr>
              <a:t>Intracoronary </a:t>
            </a:r>
            <a:r>
              <a:rPr lang="en-GB" sz="3600" b="1" dirty="0">
                <a:solidFill>
                  <a:srgbClr val="FFC000"/>
                </a:solidFill>
                <a:latin typeface="Calibri Light" pitchFamily="34" charset="0"/>
              </a:rPr>
              <a:t>Adenosine </a:t>
            </a:r>
            <a:r>
              <a:rPr lang="en-GB" sz="3600" dirty="0">
                <a:solidFill>
                  <a:schemeClr val="bg1"/>
                </a:solidFill>
                <a:latin typeface="Calibri Light" pitchFamily="34" charset="0"/>
              </a:rPr>
              <a:t>as </a:t>
            </a:r>
            <a:r>
              <a:rPr lang="en-GB" sz="3600" dirty="0" smtClean="0">
                <a:solidFill>
                  <a:schemeClr val="bg1"/>
                </a:solidFill>
                <a:latin typeface="Calibri Light" pitchFamily="34" charset="0"/>
              </a:rPr>
              <a:t>adjunct to P-PCI: </a:t>
            </a:r>
            <a:r>
              <a:rPr lang="en-GB" sz="3600" b="1" dirty="0" smtClean="0">
                <a:solidFill>
                  <a:schemeClr val="bg1"/>
                </a:solidFill>
                <a:latin typeface="Calibri Light" pitchFamily="34" charset="0"/>
              </a:rPr>
              <a:t>Summary of RCTs</a:t>
            </a:r>
            <a:endParaRPr lang="en-GB" sz="3600" b="1" dirty="0">
              <a:solidFill>
                <a:schemeClr val="bg1"/>
              </a:solidFill>
              <a:latin typeface="Calibri Light" pitchFamily="34" charset="0"/>
            </a:endParaRPr>
          </a:p>
        </p:txBody>
      </p:sp>
      <p:pic>
        <p:nvPicPr>
          <p:cNvPr id="2" name="Picture 1"/>
          <p:cNvPicPr>
            <a:picLocks noChangeAspect="1"/>
          </p:cNvPicPr>
          <p:nvPr/>
        </p:nvPicPr>
        <p:blipFill rotWithShape="1">
          <a:blip r:embed="rId2" cstate="print"/>
          <a:srcRect b="4108"/>
          <a:stretch/>
        </p:blipFill>
        <p:spPr>
          <a:xfrm>
            <a:off x="669575" y="1826710"/>
            <a:ext cx="7802089" cy="4670047"/>
          </a:xfrm>
          <a:prstGeom prst="rect">
            <a:avLst/>
          </a:prstGeom>
        </p:spPr>
      </p:pic>
      <p:sp>
        <p:nvSpPr>
          <p:cNvPr id="4" name="Rectangle 45"/>
          <p:cNvSpPr>
            <a:spLocks noChangeArrowheads="1"/>
          </p:cNvSpPr>
          <p:nvPr/>
        </p:nvSpPr>
        <p:spPr bwMode="auto">
          <a:xfrm>
            <a:off x="5866411" y="6431788"/>
            <a:ext cx="3071252" cy="400110"/>
          </a:xfrm>
          <a:prstGeom prst="rect">
            <a:avLst/>
          </a:prstGeom>
          <a:noFill/>
          <a:ln w="9525">
            <a:noFill/>
            <a:miter lim="800000"/>
            <a:headEnd/>
            <a:tailEnd/>
          </a:ln>
        </p:spPr>
        <p:txBody>
          <a:bodyPr wrap="square" anchor="ctr">
            <a:spAutoFit/>
          </a:bodyPr>
          <a:lstStyle/>
          <a:p>
            <a:r>
              <a:rPr lang="en-GB" sz="2000" dirty="0" smtClean="0">
                <a:solidFill>
                  <a:schemeClr val="bg1"/>
                </a:solidFill>
                <a:cs typeface="Times New Roman" pitchFamily="18" charset="0"/>
              </a:rPr>
              <a:t>Nazir et </a:t>
            </a:r>
            <a:r>
              <a:rPr lang="en-GB" sz="2000" dirty="0">
                <a:solidFill>
                  <a:schemeClr val="bg1"/>
                </a:solidFill>
                <a:cs typeface="Times New Roman" pitchFamily="18" charset="0"/>
              </a:rPr>
              <a:t>al. </a:t>
            </a:r>
            <a:r>
              <a:rPr lang="en-GB" sz="2000" dirty="0" smtClean="0">
                <a:solidFill>
                  <a:schemeClr val="bg1"/>
                </a:solidFill>
                <a:cs typeface="Times New Roman" pitchFamily="18" charset="0"/>
              </a:rPr>
              <a:t>Trials 2014</a:t>
            </a:r>
            <a:endParaRPr lang="en-US" sz="2000" dirty="0">
              <a:solidFill>
                <a:schemeClr val="bg1"/>
              </a:solidFill>
            </a:endParaRPr>
          </a:p>
        </p:txBody>
      </p:sp>
      <p:grpSp>
        <p:nvGrpSpPr>
          <p:cNvPr id="7" name="Group 6"/>
          <p:cNvGrpSpPr/>
          <p:nvPr/>
        </p:nvGrpSpPr>
        <p:grpSpPr>
          <a:xfrm>
            <a:off x="1944210" y="3200400"/>
            <a:ext cx="5095782" cy="2308324"/>
            <a:chOff x="1944210" y="3200400"/>
            <a:chExt cx="5095782" cy="2308324"/>
          </a:xfrm>
        </p:grpSpPr>
        <p:sp>
          <p:nvSpPr>
            <p:cNvPr id="3" name="TextBox 2"/>
            <p:cNvSpPr txBox="1"/>
            <p:nvPr/>
          </p:nvSpPr>
          <p:spPr>
            <a:xfrm>
              <a:off x="1944210" y="3200400"/>
              <a:ext cx="5095782" cy="2308324"/>
            </a:xfrm>
            <a:prstGeom prst="rect">
              <a:avLst/>
            </a:prstGeom>
            <a:solidFill>
              <a:schemeClr val="accent2"/>
            </a:solidFill>
            <a:effectLst>
              <a:glow rad="101600">
                <a:srgbClr val="FF0000">
                  <a:alpha val="60000"/>
                </a:srgbClr>
              </a:glow>
              <a:outerShdw blurRad="40000" dist="23000" dir="5400000" rotWithShape="0">
                <a:srgbClr val="000000">
                  <a:alpha val="35000"/>
                </a:srgbClr>
              </a:outerShdw>
            </a:effectLst>
          </p:spPr>
          <p:style>
            <a:lnRef idx="0">
              <a:schemeClr val="accent2"/>
            </a:lnRef>
            <a:fillRef idx="3">
              <a:schemeClr val="accent2"/>
            </a:fillRef>
            <a:effectRef idx="3">
              <a:schemeClr val="accent2"/>
            </a:effectRef>
            <a:fontRef idx="minor">
              <a:schemeClr val="lt1"/>
            </a:fontRef>
          </p:style>
          <p:txBody>
            <a:bodyPr wrap="square" rtlCol="0">
              <a:spAutoFit/>
            </a:bodyPr>
            <a:lstStyle/>
            <a:p>
              <a:pPr marL="1714500" lvl="3" indent="-342900">
                <a:buFont typeface="Wingdings" panose="05000000000000000000" pitchFamily="2" charset="2"/>
                <a:buChar char="v"/>
              </a:pPr>
              <a:endParaRPr lang="en-GB" sz="2400" b="1" dirty="0" smtClean="0">
                <a:effectLst>
                  <a:outerShdw blurRad="38100" dist="38100" dir="2700000" algn="tl">
                    <a:srgbClr val="000000">
                      <a:alpha val="43137"/>
                    </a:srgbClr>
                  </a:outerShdw>
                </a:effectLst>
              </a:endParaRPr>
            </a:p>
            <a:p>
              <a:pPr marL="1714500" lvl="3" indent="-342900">
                <a:buFont typeface="Wingdings" panose="05000000000000000000" pitchFamily="2" charset="2"/>
                <a:buChar char="v"/>
              </a:pPr>
              <a:r>
                <a:rPr lang="en-GB" sz="2400" b="1" dirty="0" smtClean="0">
                  <a:effectLst>
                    <a:outerShdw blurRad="38100" dist="38100" dir="2700000" algn="tl">
                      <a:srgbClr val="000000">
                        <a:alpha val="43137"/>
                      </a:srgbClr>
                    </a:outerShdw>
                  </a:effectLst>
                </a:rPr>
                <a:t>Inclusion criteria </a:t>
              </a:r>
            </a:p>
            <a:p>
              <a:pPr marL="1714500" lvl="3" indent="-342900">
                <a:buFont typeface="Wingdings" panose="05000000000000000000" pitchFamily="2" charset="2"/>
                <a:buChar char="v"/>
              </a:pPr>
              <a:r>
                <a:rPr lang="en-GB" sz="2400" b="1" dirty="0" smtClean="0">
                  <a:effectLst>
                    <a:outerShdw blurRad="38100" dist="38100" dir="2700000" algn="tl">
                      <a:srgbClr val="000000">
                        <a:alpha val="43137"/>
                      </a:srgbClr>
                    </a:outerShdw>
                  </a:effectLst>
                </a:rPr>
                <a:t>Trial type </a:t>
              </a:r>
            </a:p>
            <a:p>
              <a:pPr marL="1714500" lvl="3" indent="-342900">
                <a:buFont typeface="Wingdings" panose="05000000000000000000" pitchFamily="2" charset="2"/>
                <a:buChar char="v"/>
              </a:pPr>
              <a:r>
                <a:rPr lang="en-GB" sz="2400" b="1" dirty="0" smtClean="0">
                  <a:effectLst>
                    <a:outerShdw blurRad="38100" dist="38100" dir="2700000" algn="tl">
                      <a:srgbClr val="000000">
                        <a:alpha val="43137"/>
                      </a:srgbClr>
                    </a:outerShdw>
                  </a:effectLst>
                </a:rPr>
                <a:t>Dose</a:t>
              </a:r>
            </a:p>
            <a:p>
              <a:pPr marL="1714500" lvl="3" indent="-342900">
                <a:buFont typeface="Wingdings" panose="05000000000000000000" pitchFamily="2" charset="2"/>
                <a:buChar char="v"/>
              </a:pPr>
              <a:r>
                <a:rPr lang="en-GB" sz="2400" b="1" dirty="0" smtClean="0">
                  <a:effectLst>
                    <a:outerShdw blurRad="38100" dist="38100" dir="2700000" algn="tl">
                      <a:srgbClr val="000000">
                        <a:alpha val="43137"/>
                      </a:srgbClr>
                    </a:outerShdw>
                  </a:effectLst>
                </a:rPr>
                <a:t>End point </a:t>
              </a:r>
            </a:p>
            <a:p>
              <a:pPr marL="1714500" lvl="3" indent="-342900">
                <a:buFont typeface="Wingdings" panose="05000000000000000000" pitchFamily="2" charset="2"/>
                <a:buChar char="v"/>
              </a:pPr>
              <a:r>
                <a:rPr lang="en-GB" sz="2400" b="1" dirty="0" smtClean="0">
                  <a:effectLst>
                    <a:outerShdw blurRad="38100" dist="38100" dir="2700000" algn="tl">
                      <a:srgbClr val="000000">
                        <a:alpha val="43137"/>
                      </a:srgbClr>
                    </a:outerShdw>
                  </a:effectLst>
                </a:rPr>
                <a:t>Measure of MVO </a:t>
              </a:r>
              <a:endParaRPr lang="en-GB" sz="2400" b="1" dirty="0">
                <a:effectLst>
                  <a:outerShdw blurRad="38100" dist="38100" dir="2700000" algn="tl">
                    <a:srgbClr val="000000">
                      <a:alpha val="43137"/>
                    </a:srgbClr>
                  </a:outerShdw>
                </a:effectLst>
              </a:endParaRPr>
            </a:p>
          </p:txBody>
        </p:sp>
        <p:sp>
          <p:nvSpPr>
            <p:cNvPr id="5" name="TextBox 4"/>
            <p:cNvSpPr txBox="1"/>
            <p:nvPr/>
          </p:nvSpPr>
          <p:spPr>
            <a:xfrm>
              <a:off x="2085474" y="3200400"/>
              <a:ext cx="4954518" cy="369332"/>
            </a:xfrm>
            <a:prstGeom prst="rect">
              <a:avLst/>
            </a:prstGeom>
            <a:noFill/>
          </p:spPr>
          <p:txBody>
            <a:bodyPr wrap="square" rtlCol="0">
              <a:spAutoFit/>
            </a:bodyPr>
            <a:lstStyle/>
            <a:p>
              <a:r>
                <a:rPr lang="en-GB" dirty="0" smtClean="0">
                  <a:solidFill>
                    <a:schemeClr val="bg1"/>
                  </a:solidFill>
                  <a:effectLst>
                    <a:outerShdw blurRad="38100" dist="38100" dir="2700000" algn="tl">
                      <a:srgbClr val="000000">
                        <a:alpha val="43137"/>
                      </a:srgbClr>
                    </a:outerShdw>
                  </a:effectLst>
                </a:rPr>
                <a:t>TRIALS DIFFER</a:t>
              </a:r>
              <a:endParaRPr lang="en-GB" dirty="0">
                <a:solidFill>
                  <a:schemeClr val="bg1"/>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11958175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5375" y="984549"/>
            <a:ext cx="7623312" cy="5139869"/>
          </a:xfrm>
          <a:prstGeom prst="rect">
            <a:avLst/>
          </a:prstGeom>
          <a:solidFill>
            <a:schemeClr val="accent6">
              <a:lumMod val="50000"/>
            </a:schemeClr>
          </a:solidFill>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GB" sz="2800" b="1" dirty="0" smtClean="0">
                <a:solidFill>
                  <a:srgbClr val="FFFF00"/>
                </a:solidFill>
                <a:effectLst>
                  <a:outerShdw blurRad="38100" dist="38100" dir="2700000" algn="tl">
                    <a:srgbClr val="000000">
                      <a:alpha val="43137"/>
                    </a:srgbClr>
                  </a:outerShdw>
                </a:effectLst>
              </a:rPr>
              <a:t>Sodium </a:t>
            </a:r>
            <a:r>
              <a:rPr lang="en-GB" sz="2800" b="1" dirty="0" err="1" smtClean="0">
                <a:solidFill>
                  <a:srgbClr val="FFFF00"/>
                </a:solidFill>
                <a:effectLst>
                  <a:outerShdw blurRad="38100" dist="38100" dir="2700000" algn="tl">
                    <a:srgbClr val="000000">
                      <a:alpha val="43137"/>
                    </a:srgbClr>
                  </a:outerShdw>
                </a:effectLst>
              </a:rPr>
              <a:t>NitroPrusside</a:t>
            </a:r>
            <a:r>
              <a:rPr lang="en-GB" sz="2800" b="1" dirty="0" smtClean="0">
                <a:solidFill>
                  <a:srgbClr val="FFFF00"/>
                </a:solidFill>
                <a:effectLst>
                  <a:outerShdw blurRad="38100" dist="38100" dir="2700000" algn="tl">
                    <a:srgbClr val="000000">
                      <a:alpha val="43137"/>
                    </a:srgbClr>
                  </a:outerShdw>
                </a:effectLst>
              </a:rPr>
              <a:t> </a:t>
            </a:r>
          </a:p>
          <a:p>
            <a:endParaRPr lang="en-GB" sz="2000" dirty="0">
              <a:solidFill>
                <a:schemeClr val="bg1"/>
              </a:solidFill>
            </a:endParaRPr>
          </a:p>
          <a:p>
            <a:r>
              <a:rPr lang="en-GB" sz="2000" dirty="0" smtClean="0">
                <a:solidFill>
                  <a:schemeClr val="bg1"/>
                </a:solidFill>
              </a:rPr>
              <a:t> </a:t>
            </a:r>
            <a:r>
              <a:rPr lang="en-GB" sz="2000" dirty="0">
                <a:solidFill>
                  <a:schemeClr val="bg1"/>
                </a:solidFill>
              </a:rPr>
              <a:t>a direct nitric oxide (NO) donor that requires no intracellular </a:t>
            </a:r>
            <a:r>
              <a:rPr lang="en-GB" sz="2000" dirty="0" smtClean="0">
                <a:solidFill>
                  <a:schemeClr val="bg1"/>
                </a:solidFill>
              </a:rPr>
              <a:t>metabolism, utilizes </a:t>
            </a:r>
            <a:r>
              <a:rPr lang="en-GB" sz="2000" dirty="0">
                <a:solidFill>
                  <a:schemeClr val="bg1"/>
                </a:solidFill>
              </a:rPr>
              <a:t>NO’s multiple vascular </a:t>
            </a:r>
            <a:r>
              <a:rPr lang="en-GB" sz="2000" dirty="0" smtClean="0">
                <a:solidFill>
                  <a:schemeClr val="bg1"/>
                </a:solidFill>
              </a:rPr>
              <a:t>functions</a:t>
            </a:r>
            <a:endParaRPr lang="en-GB" sz="2000" dirty="0">
              <a:solidFill>
                <a:schemeClr val="bg1"/>
              </a:solidFill>
            </a:endParaRPr>
          </a:p>
          <a:p>
            <a:endParaRPr lang="en-GB" sz="2000" dirty="0" smtClean="0">
              <a:solidFill>
                <a:schemeClr val="bg1"/>
              </a:solidFill>
            </a:endParaRPr>
          </a:p>
          <a:p>
            <a:r>
              <a:rPr lang="en-GB" sz="2000" dirty="0" smtClean="0">
                <a:solidFill>
                  <a:schemeClr val="bg1"/>
                </a:solidFill>
              </a:rPr>
              <a:t>Effect : - </a:t>
            </a:r>
          </a:p>
          <a:p>
            <a:endParaRPr lang="en-GB" sz="2000" dirty="0">
              <a:solidFill>
                <a:schemeClr val="bg1"/>
              </a:solidFill>
            </a:endParaRPr>
          </a:p>
          <a:p>
            <a:pPr marL="285750" indent="-285750">
              <a:buFont typeface="Courier New" panose="02070309020205020404" pitchFamily="49" charset="0"/>
              <a:buChar char="o"/>
            </a:pPr>
            <a:r>
              <a:rPr lang="en-GB" sz="2000" dirty="0" smtClean="0">
                <a:solidFill>
                  <a:schemeClr val="bg1"/>
                </a:solidFill>
              </a:rPr>
              <a:t>vasodilatation </a:t>
            </a:r>
            <a:r>
              <a:rPr lang="en-GB" sz="2000" dirty="0">
                <a:solidFill>
                  <a:schemeClr val="bg1"/>
                </a:solidFill>
              </a:rPr>
              <a:t>of arterioles</a:t>
            </a:r>
            <a:r>
              <a:rPr lang="en-GB" sz="2000" dirty="0" smtClean="0">
                <a:solidFill>
                  <a:schemeClr val="bg1"/>
                </a:solidFill>
              </a:rPr>
              <a:t>,</a:t>
            </a:r>
          </a:p>
          <a:p>
            <a:pPr marL="285750" indent="-285750">
              <a:buFont typeface="Courier New" panose="02070309020205020404" pitchFamily="49" charset="0"/>
              <a:buChar char="o"/>
            </a:pPr>
            <a:r>
              <a:rPr lang="en-GB" sz="2000" dirty="0" smtClean="0">
                <a:solidFill>
                  <a:schemeClr val="bg1"/>
                </a:solidFill>
              </a:rPr>
              <a:t>inhibition </a:t>
            </a:r>
            <a:r>
              <a:rPr lang="en-GB" sz="2000" dirty="0">
                <a:solidFill>
                  <a:schemeClr val="bg1"/>
                </a:solidFill>
              </a:rPr>
              <a:t>of platelet adhesion </a:t>
            </a:r>
            <a:endParaRPr lang="en-GB" sz="2000" dirty="0" smtClean="0">
              <a:solidFill>
                <a:schemeClr val="bg1"/>
              </a:solidFill>
            </a:endParaRPr>
          </a:p>
          <a:p>
            <a:pPr marL="285750" indent="-285750">
              <a:buFont typeface="Courier New" panose="02070309020205020404" pitchFamily="49" charset="0"/>
              <a:buChar char="o"/>
            </a:pPr>
            <a:r>
              <a:rPr lang="en-GB" sz="2000" dirty="0" smtClean="0">
                <a:solidFill>
                  <a:schemeClr val="bg1"/>
                </a:solidFill>
              </a:rPr>
              <a:t>anti-inflammatory activity, which </a:t>
            </a:r>
            <a:r>
              <a:rPr lang="en-GB" sz="2000" dirty="0">
                <a:solidFill>
                  <a:schemeClr val="bg1"/>
                </a:solidFill>
              </a:rPr>
              <a:t>effectively reduce no-reflow in animal reperfusion-injury </a:t>
            </a:r>
            <a:r>
              <a:rPr lang="en-GB" sz="2000" dirty="0" smtClean="0">
                <a:solidFill>
                  <a:schemeClr val="bg1"/>
                </a:solidFill>
              </a:rPr>
              <a:t>models.   </a:t>
            </a:r>
          </a:p>
          <a:p>
            <a:endParaRPr lang="en-GB" sz="2000" dirty="0">
              <a:solidFill>
                <a:schemeClr val="bg1"/>
              </a:solidFill>
            </a:endParaRPr>
          </a:p>
          <a:p>
            <a:r>
              <a:rPr lang="en-GB" sz="2000" dirty="0" smtClean="0">
                <a:solidFill>
                  <a:schemeClr val="bg1"/>
                </a:solidFill>
              </a:rPr>
              <a:t>SNP like adenosine has, </a:t>
            </a:r>
            <a:r>
              <a:rPr lang="en-GB" sz="2000" dirty="0">
                <a:solidFill>
                  <a:schemeClr val="bg1"/>
                </a:solidFill>
              </a:rPr>
              <a:t>in some trials, demonstrated favourable improvement in electrocardiographic (ECG) and angiographic markers of microvascular perfusion, as well as improvements in short-term MACE</a:t>
            </a:r>
          </a:p>
        </p:txBody>
      </p:sp>
    </p:spTree>
    <p:extLst>
      <p:ext uri="{BB962C8B-B14F-4D97-AF65-F5344CB8AC3E}">
        <p14:creationId xmlns:p14="http://schemas.microsoft.com/office/powerpoint/2010/main" val="11154857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35625" y="97009"/>
            <a:ext cx="8970397" cy="1508105"/>
          </a:xfrm>
          <a:prstGeom prst="rect">
            <a:avLst/>
          </a:prstGeom>
          <a:noFill/>
          <a:ln w="9525">
            <a:noFill/>
            <a:miter lim="800000"/>
            <a:headEnd/>
            <a:tailEnd/>
          </a:ln>
        </p:spPr>
        <p:txBody>
          <a:bodyPr wrap="square" anchor="ctr">
            <a:spAutoFit/>
          </a:bodyPr>
          <a:lstStyle/>
          <a:p>
            <a:pPr algn="ctr"/>
            <a:r>
              <a:rPr lang="en-GB" sz="3600" b="1" dirty="0">
                <a:solidFill>
                  <a:srgbClr val="FFFF00"/>
                </a:solidFill>
                <a:latin typeface="Calibri Light" pitchFamily="34" charset="0"/>
              </a:rPr>
              <a:t>Effect of SNP </a:t>
            </a:r>
            <a:r>
              <a:rPr lang="en-GB" sz="2800" dirty="0">
                <a:solidFill>
                  <a:schemeClr val="bg1"/>
                </a:solidFill>
                <a:latin typeface="Calibri Light" pitchFamily="34" charset="0"/>
              </a:rPr>
              <a:t>on no-reflow in a prospective, controlled clinical </a:t>
            </a:r>
            <a:r>
              <a:rPr lang="en-GB" sz="2800" dirty="0" smtClean="0">
                <a:solidFill>
                  <a:schemeClr val="bg1"/>
                </a:solidFill>
                <a:latin typeface="Calibri Light" pitchFamily="34" charset="0"/>
              </a:rPr>
              <a:t>trial: </a:t>
            </a:r>
          </a:p>
          <a:p>
            <a:pPr algn="ctr"/>
            <a:r>
              <a:rPr lang="en-GB" sz="2800" b="1" dirty="0" smtClean="0">
                <a:solidFill>
                  <a:schemeClr val="bg1"/>
                </a:solidFill>
                <a:latin typeface="Calibri Light" pitchFamily="34" charset="0"/>
              </a:rPr>
              <a:t>Angiographic </a:t>
            </a:r>
            <a:r>
              <a:rPr lang="en-GB" sz="2800" b="1" dirty="0">
                <a:solidFill>
                  <a:schemeClr val="bg1"/>
                </a:solidFill>
                <a:latin typeface="Calibri Light" pitchFamily="34" charset="0"/>
              </a:rPr>
              <a:t>and ECG 1ry </a:t>
            </a:r>
            <a:r>
              <a:rPr lang="en-GB" sz="2800" b="1" dirty="0" smtClean="0">
                <a:solidFill>
                  <a:schemeClr val="bg1"/>
                </a:solidFill>
                <a:latin typeface="Calibri Light" pitchFamily="34" charset="0"/>
              </a:rPr>
              <a:t>end </a:t>
            </a:r>
            <a:r>
              <a:rPr lang="en-GB" sz="2800" b="1" dirty="0">
                <a:solidFill>
                  <a:schemeClr val="bg1"/>
                </a:solidFill>
                <a:latin typeface="Calibri Light" pitchFamily="34" charset="0"/>
              </a:rPr>
              <a:t>Points</a:t>
            </a:r>
          </a:p>
        </p:txBody>
      </p:sp>
      <p:graphicFrame>
        <p:nvGraphicFramePr>
          <p:cNvPr id="259138" name="Group 66"/>
          <p:cNvGraphicFramePr>
            <a:graphicFrameLocks noGrp="1"/>
          </p:cNvGraphicFramePr>
          <p:nvPr>
            <p:extLst>
              <p:ext uri="{D42A27DB-BD31-4B8C-83A1-F6EECF244321}">
                <p14:modId xmlns:p14="http://schemas.microsoft.com/office/powerpoint/2010/main" val="1235447051"/>
              </p:ext>
            </p:extLst>
          </p:nvPr>
        </p:nvGraphicFramePr>
        <p:xfrm>
          <a:off x="2902227" y="2956099"/>
          <a:ext cx="4591878" cy="3403365"/>
        </p:xfrm>
        <a:graphic>
          <a:graphicData uri="http://schemas.openxmlformats.org/drawingml/2006/table">
            <a:tbl>
              <a:tblPr/>
              <a:tblGrid>
                <a:gridCol w="1638585"/>
                <a:gridCol w="1034299"/>
                <a:gridCol w="1096568"/>
                <a:gridCol w="822426"/>
              </a:tblGrid>
              <a:tr h="785776">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800" b="0" i="0" u="none" strike="noStrike" kern="1200" cap="none" normalizeH="0" baseline="0" dirty="0" smtClean="0">
                          <a:ln>
                            <a:noFill/>
                          </a:ln>
                          <a:solidFill>
                            <a:srgbClr val="002060"/>
                          </a:solidFill>
                          <a:effectLst/>
                          <a:latin typeface="+mn-lt"/>
                          <a:ea typeface="+mn-ea"/>
                          <a:cs typeface="Times New Roman" pitchFamily="18" charset="0"/>
                        </a:rPr>
                        <a:t>End Point</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kern="1200" cap="none" normalizeH="0" baseline="0" dirty="0" smtClean="0">
                          <a:ln>
                            <a:noFill/>
                          </a:ln>
                          <a:solidFill>
                            <a:srgbClr val="002060"/>
                          </a:solidFill>
                          <a:effectLst/>
                          <a:latin typeface="+mn-lt"/>
                          <a:ea typeface="+mn-ea"/>
                          <a:cs typeface="Times New Roman" pitchFamily="18" charset="0"/>
                        </a:rPr>
                        <a:t>Placebo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kern="1200" cap="none" normalizeH="0" baseline="0" dirty="0" smtClean="0">
                          <a:ln>
                            <a:noFill/>
                          </a:ln>
                          <a:solidFill>
                            <a:srgbClr val="002060"/>
                          </a:solidFill>
                          <a:effectLst/>
                          <a:latin typeface="+mn-lt"/>
                          <a:ea typeface="+mn-ea"/>
                          <a:cs typeface="Times New Roman" pitchFamily="18" charset="0"/>
                        </a:rPr>
                        <a:t>(pt=50)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kern="1200" cap="none" normalizeH="0" baseline="0" dirty="0" smtClean="0">
                          <a:ln>
                            <a:noFill/>
                          </a:ln>
                          <a:solidFill>
                            <a:srgbClr val="002060"/>
                          </a:solidFill>
                          <a:effectLst/>
                          <a:latin typeface="+mn-lt"/>
                          <a:ea typeface="+mn-ea"/>
                          <a:cs typeface="Times New Roman" pitchFamily="18" charset="0"/>
                        </a:rPr>
                        <a:t>SNP</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kern="1200" cap="none" normalizeH="0" baseline="0" dirty="0" smtClean="0">
                          <a:ln>
                            <a:noFill/>
                          </a:ln>
                          <a:solidFill>
                            <a:srgbClr val="002060"/>
                          </a:solidFill>
                          <a:effectLst/>
                          <a:latin typeface="+mn-lt"/>
                          <a:ea typeface="+mn-ea"/>
                          <a:cs typeface="Times New Roman" pitchFamily="18" charset="0"/>
                        </a:rPr>
                        <a:t>(pt=48)</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kern="1200" cap="none" normalizeH="0" baseline="0" dirty="0" smtClean="0">
                          <a:ln>
                            <a:noFill/>
                          </a:ln>
                          <a:solidFill>
                            <a:srgbClr val="002060"/>
                          </a:solidFill>
                          <a:effectLst/>
                          <a:latin typeface="+mn-lt"/>
                          <a:ea typeface="+mn-ea"/>
                          <a:cs typeface="Times New Roman" pitchFamily="18" charset="0"/>
                        </a:rPr>
                        <a:t>P-value</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solidFill>
                  </a:tcPr>
                </a:tc>
              </a:tr>
              <a:tr h="522281">
                <a:tc>
                  <a:txBody>
                    <a:bodyPr/>
                    <a:lstStyle/>
                    <a:p>
                      <a:pPr algn="l"/>
                      <a:r>
                        <a:rPr kumimoji="0" lang="en-GB" sz="1800" b="0" i="0" u="none" strike="noStrike" kern="1200" cap="none" normalizeH="0" baseline="0" dirty="0" smtClean="0">
                          <a:ln>
                            <a:noFill/>
                          </a:ln>
                          <a:solidFill>
                            <a:schemeClr val="tx1"/>
                          </a:solidFill>
                          <a:effectLst/>
                          <a:latin typeface="+mn-lt"/>
                          <a:ea typeface="+mn-ea"/>
                          <a:cs typeface="Times New Roman" pitchFamily="18" charset="0"/>
                        </a:rPr>
                        <a:t>CTFC, mean ± SD</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algn="ctr"/>
                      <a:r>
                        <a:rPr kumimoji="0" lang="en-GB" sz="1800" b="0" i="0" u="none" strike="noStrike" kern="1200" cap="none" normalizeH="0" baseline="0" dirty="0" smtClean="0">
                          <a:ln>
                            <a:noFill/>
                          </a:ln>
                          <a:solidFill>
                            <a:schemeClr val="tx1"/>
                          </a:solidFill>
                          <a:effectLst/>
                          <a:latin typeface="+mn-lt"/>
                          <a:ea typeface="+mn-ea"/>
                          <a:cs typeface="Times New Roman" pitchFamily="18" charset="0"/>
                        </a:rPr>
                        <a:t>20.3 ± 21.3</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algn="ctr"/>
                      <a:r>
                        <a:rPr kumimoji="0" lang="en-GB" sz="1800" b="0" i="0" u="none" strike="noStrike" kern="1200" cap="none" normalizeH="0" baseline="0" dirty="0" smtClean="0">
                          <a:ln>
                            <a:noFill/>
                          </a:ln>
                          <a:solidFill>
                            <a:schemeClr val="tx1"/>
                          </a:solidFill>
                          <a:effectLst/>
                          <a:latin typeface="+mn-lt"/>
                          <a:ea typeface="+mn-ea"/>
                          <a:cs typeface="Times New Roman" pitchFamily="18" charset="0"/>
                        </a:rPr>
                        <a:t>20.8 ± 18.6</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algn="ctr"/>
                      <a:r>
                        <a:rPr kumimoji="0" lang="en-GB" sz="1800" b="1" i="0" u="none" strike="noStrike" kern="1200" cap="none" normalizeH="0" baseline="0" dirty="0" smtClean="0">
                          <a:ln>
                            <a:noFill/>
                          </a:ln>
                          <a:solidFill>
                            <a:srgbClr val="00B050"/>
                          </a:solidFill>
                          <a:effectLst/>
                          <a:latin typeface="+mn-lt"/>
                          <a:ea typeface="+mn-ea"/>
                          <a:cs typeface="Times New Roman" pitchFamily="18" charset="0"/>
                        </a:rPr>
                        <a:t>0.78</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lumMod val="40000"/>
                        <a:lumOff val="60000"/>
                      </a:schemeClr>
                    </a:solidFill>
                  </a:tcPr>
                </a:tc>
              </a:tr>
              <a:tr h="369777">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normalizeH="0" baseline="0" dirty="0" smtClean="0">
                          <a:ln>
                            <a:noFill/>
                          </a:ln>
                          <a:solidFill>
                            <a:schemeClr val="tx1"/>
                          </a:solidFill>
                          <a:effectLst/>
                          <a:latin typeface="+mn-lt"/>
                          <a:ea typeface="+mn-ea"/>
                          <a:cs typeface="Times New Roman" pitchFamily="18" charset="0"/>
                        </a:rPr>
                        <a:t>TIMI III (%)</a:t>
                      </a:r>
                      <a:endParaRPr kumimoji="0" lang="en-US" sz="1800" b="0" i="0" u="none" strike="noStrike" kern="1200" cap="none" normalizeH="0" baseline="0" dirty="0" smtClean="0">
                        <a:ln>
                          <a:noFill/>
                        </a:ln>
                        <a:solidFill>
                          <a:schemeClr val="tx1"/>
                        </a:solidFill>
                        <a:effectLst/>
                        <a:latin typeface="+mn-lt"/>
                        <a:ea typeface="+mn-ea"/>
                        <a:cs typeface="Times New Roman"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algn="ctr"/>
                      <a:r>
                        <a:rPr kumimoji="0" lang="en-GB" sz="1800" b="0" i="0" u="none" strike="noStrike" kern="1200" cap="none" normalizeH="0" baseline="0" dirty="0" smtClean="0">
                          <a:ln>
                            <a:noFill/>
                          </a:ln>
                          <a:solidFill>
                            <a:schemeClr val="tx1"/>
                          </a:solidFill>
                          <a:effectLst/>
                          <a:latin typeface="+mn-lt"/>
                          <a:ea typeface="+mn-ea"/>
                          <a:cs typeface="Times New Roman" pitchFamily="18" charset="0"/>
                        </a:rPr>
                        <a:t>81.4</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algn="ctr"/>
                      <a:r>
                        <a:rPr kumimoji="0" lang="en-GB" sz="1800" b="0" i="0" u="none" strike="noStrike" kern="1200" cap="none" normalizeH="0" baseline="0" dirty="0" smtClean="0">
                          <a:ln>
                            <a:noFill/>
                          </a:ln>
                          <a:solidFill>
                            <a:schemeClr val="tx1"/>
                          </a:solidFill>
                          <a:effectLst/>
                          <a:latin typeface="+mn-lt"/>
                          <a:ea typeface="+mn-ea"/>
                          <a:cs typeface="Times New Roman" pitchFamily="18" charset="0"/>
                        </a:rPr>
                        <a:t>86.4</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kern="1200" cap="none" normalizeH="0" baseline="0" dirty="0" smtClean="0">
                          <a:ln>
                            <a:noFill/>
                          </a:ln>
                          <a:solidFill>
                            <a:srgbClr val="00B050"/>
                          </a:solidFill>
                          <a:effectLst/>
                          <a:latin typeface="+mn-lt"/>
                          <a:ea typeface="+mn-ea"/>
                          <a:cs typeface="Times New Roman" pitchFamily="18" charset="0"/>
                        </a:rPr>
                        <a:t>0.59</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r>
              <a:tr h="693332">
                <a:tc>
                  <a:txBody>
                    <a:bodyPr/>
                    <a:lstStyle/>
                    <a:p>
                      <a:pPr algn="l"/>
                      <a:r>
                        <a:rPr kumimoji="0" lang="en-GB" sz="1800" b="0" i="0" u="none" strike="noStrike" kern="1200" cap="none" normalizeH="0" baseline="0" dirty="0" smtClean="0">
                          <a:ln>
                            <a:noFill/>
                          </a:ln>
                          <a:solidFill>
                            <a:schemeClr val="tx1"/>
                          </a:solidFill>
                          <a:effectLst/>
                          <a:latin typeface="+mn-lt"/>
                          <a:ea typeface="+mn-ea"/>
                          <a:cs typeface="Times New Roman" pitchFamily="18" charset="0"/>
                        </a:rPr>
                        <a:t>Complete STR at 1h (%)</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algn="ctr"/>
                      <a:r>
                        <a:rPr kumimoji="0" lang="en-GB" sz="1800" b="0" i="0" u="none" strike="noStrike" kern="1200" cap="none" normalizeH="0" baseline="0" dirty="0" smtClean="0">
                          <a:ln>
                            <a:noFill/>
                          </a:ln>
                          <a:solidFill>
                            <a:schemeClr val="tx1"/>
                          </a:solidFill>
                          <a:effectLst/>
                          <a:latin typeface="+mn-lt"/>
                          <a:ea typeface="+mn-ea"/>
                          <a:cs typeface="Times New Roman" pitchFamily="18" charset="0"/>
                        </a:rPr>
                        <a:t>61.2</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algn="ctr"/>
                      <a:r>
                        <a:rPr kumimoji="0" lang="en-GB" sz="1800" b="0" i="0" u="none" strike="noStrike" kern="1200" cap="none" normalizeH="0" baseline="0" dirty="0" smtClean="0">
                          <a:ln>
                            <a:noFill/>
                          </a:ln>
                          <a:solidFill>
                            <a:schemeClr val="tx1"/>
                          </a:solidFill>
                          <a:effectLst/>
                          <a:latin typeface="+mn-lt"/>
                          <a:ea typeface="+mn-ea"/>
                          <a:cs typeface="Times New Roman" pitchFamily="18" charset="0"/>
                        </a:rPr>
                        <a:t>61.7</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kern="1200" cap="none" normalizeH="0" baseline="0" dirty="0" smtClean="0">
                          <a:ln>
                            <a:noFill/>
                          </a:ln>
                          <a:solidFill>
                            <a:srgbClr val="00B050"/>
                          </a:solidFill>
                          <a:effectLst/>
                          <a:latin typeface="+mn-lt"/>
                          <a:ea typeface="+mn-ea"/>
                          <a:cs typeface="Times New Roman" pitchFamily="18" charset="0"/>
                        </a:rPr>
                        <a:t>0.96</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lumMod val="40000"/>
                        <a:lumOff val="60000"/>
                      </a:schemeClr>
                    </a:solidFill>
                  </a:tcPr>
                </a:tc>
              </a:tr>
              <a:tr h="781764">
                <a:tc>
                  <a:txBody>
                    <a:bodyPr/>
                    <a:lstStyle/>
                    <a:p>
                      <a:pPr algn="l"/>
                      <a:r>
                        <a:rPr kumimoji="0" lang="en-GB" sz="1800" b="0" i="0" u="none" strike="noStrike" kern="1200" cap="none" normalizeH="0" baseline="0" dirty="0" smtClean="0">
                          <a:ln>
                            <a:noFill/>
                          </a:ln>
                          <a:solidFill>
                            <a:schemeClr val="tx1"/>
                          </a:solidFill>
                          <a:effectLst/>
                          <a:latin typeface="+mn-lt"/>
                          <a:ea typeface="+mn-ea"/>
                          <a:cs typeface="Times New Roman" pitchFamily="18" charset="0"/>
                        </a:rPr>
                        <a:t>Complete STR at 24h (%)</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algn="ctr"/>
                      <a:r>
                        <a:rPr kumimoji="0" lang="en-GB" sz="1800" b="0" i="0" u="none" strike="noStrike" kern="1200" cap="none" normalizeH="0" baseline="0" dirty="0" smtClean="0">
                          <a:ln>
                            <a:noFill/>
                          </a:ln>
                          <a:solidFill>
                            <a:schemeClr val="tx1"/>
                          </a:solidFill>
                          <a:effectLst/>
                          <a:latin typeface="+mn-lt"/>
                          <a:ea typeface="+mn-ea"/>
                          <a:cs typeface="Times New Roman" pitchFamily="18" charset="0"/>
                        </a:rPr>
                        <a:t>67.3</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algn="ctr"/>
                      <a:r>
                        <a:rPr kumimoji="0" lang="en-GB" sz="1800" b="0" i="0" u="none" strike="noStrike" kern="1200" cap="none" normalizeH="0" baseline="0" dirty="0" smtClean="0">
                          <a:ln>
                            <a:noFill/>
                          </a:ln>
                          <a:solidFill>
                            <a:schemeClr val="tx1"/>
                          </a:solidFill>
                          <a:effectLst/>
                          <a:latin typeface="+mn-lt"/>
                          <a:ea typeface="+mn-ea"/>
                          <a:cs typeface="Times New Roman" pitchFamily="18" charset="0"/>
                        </a:rPr>
                        <a:t>68.9</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algn="ctr"/>
                      <a:r>
                        <a:rPr kumimoji="0" lang="en-GB" sz="1800" b="1" i="0" u="none" strike="noStrike" kern="1200" cap="none" normalizeH="0" baseline="0" dirty="0" smtClean="0">
                          <a:ln>
                            <a:noFill/>
                          </a:ln>
                          <a:solidFill>
                            <a:srgbClr val="00B050"/>
                          </a:solidFill>
                          <a:effectLst/>
                          <a:latin typeface="+mn-lt"/>
                          <a:ea typeface="+mn-ea"/>
                          <a:cs typeface="Times New Roman" pitchFamily="18" charset="0"/>
                        </a:rPr>
                        <a:t>0.87</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r>
            </a:tbl>
          </a:graphicData>
        </a:graphic>
      </p:graphicFrame>
      <p:sp>
        <p:nvSpPr>
          <p:cNvPr id="7" name="Content Placeholder 2"/>
          <p:cNvSpPr>
            <a:spLocks noGrp="1"/>
          </p:cNvSpPr>
          <p:nvPr>
            <p:ph idx="1"/>
          </p:nvPr>
        </p:nvSpPr>
        <p:spPr>
          <a:xfrm>
            <a:off x="392826" y="1802501"/>
            <a:ext cx="8255994" cy="4458270"/>
          </a:xfrm>
        </p:spPr>
        <p:txBody>
          <a:bodyPr>
            <a:normAutofit/>
          </a:bodyPr>
          <a:lstStyle/>
          <a:p>
            <a:r>
              <a:rPr lang="en-GB" sz="2000" dirty="0" smtClean="0">
                <a:solidFill>
                  <a:schemeClr val="bg1"/>
                </a:solidFill>
                <a:latin typeface="Calibri Light" pitchFamily="34" charset="0"/>
              </a:rPr>
              <a:t>RCT</a:t>
            </a:r>
            <a:r>
              <a:rPr lang="en-GB" sz="2000" b="1" dirty="0">
                <a:solidFill>
                  <a:schemeClr val="bg1"/>
                </a:solidFill>
                <a:latin typeface="Calibri Light" pitchFamily="34" charset="0"/>
              </a:rPr>
              <a:t> </a:t>
            </a:r>
            <a:r>
              <a:rPr lang="en-GB" sz="2000" b="1" dirty="0" smtClean="0">
                <a:solidFill>
                  <a:schemeClr val="bg1"/>
                </a:solidFill>
                <a:latin typeface="Calibri Light" pitchFamily="34" charset="0"/>
              </a:rPr>
              <a:t> </a:t>
            </a:r>
            <a:r>
              <a:rPr lang="en-GB" sz="1800" dirty="0" smtClean="0">
                <a:solidFill>
                  <a:schemeClr val="bg1"/>
                </a:solidFill>
                <a:latin typeface="Calibri Light" pitchFamily="34" charset="0"/>
              </a:rPr>
              <a:t>98 </a:t>
            </a:r>
            <a:r>
              <a:rPr lang="en-GB" sz="1800" dirty="0">
                <a:solidFill>
                  <a:schemeClr val="bg1"/>
                </a:solidFill>
                <a:latin typeface="Calibri Light" pitchFamily="34" charset="0"/>
              </a:rPr>
              <a:t>STEMI </a:t>
            </a:r>
            <a:r>
              <a:rPr lang="en-GB" sz="1800" dirty="0" smtClean="0">
                <a:solidFill>
                  <a:schemeClr val="bg1"/>
                </a:solidFill>
                <a:latin typeface="Calibri Light" pitchFamily="34" charset="0"/>
              </a:rPr>
              <a:t>pts  TIMI </a:t>
            </a:r>
            <a:r>
              <a:rPr lang="en-GB" sz="1800" dirty="0">
                <a:solidFill>
                  <a:schemeClr val="bg1"/>
                </a:solidFill>
                <a:latin typeface="Calibri Light" pitchFamily="34" charset="0"/>
              </a:rPr>
              <a:t>flow I/</a:t>
            </a:r>
            <a:r>
              <a:rPr lang="en-GB" sz="1800" dirty="0" smtClean="0">
                <a:solidFill>
                  <a:schemeClr val="bg1"/>
                </a:solidFill>
                <a:latin typeface="Calibri Light" pitchFamily="34" charset="0"/>
              </a:rPr>
              <a:t>II.</a:t>
            </a:r>
          </a:p>
          <a:p>
            <a:pPr lvl="1"/>
            <a:r>
              <a:rPr lang="en-GB" sz="2000" dirty="0" smtClean="0">
                <a:solidFill>
                  <a:schemeClr val="bg1"/>
                </a:solidFill>
                <a:latin typeface="Calibri Light" pitchFamily="34" charset="0"/>
              </a:rPr>
              <a:t>IC </a:t>
            </a:r>
            <a:r>
              <a:rPr lang="en-GB" sz="2000" dirty="0">
                <a:solidFill>
                  <a:schemeClr val="bg1"/>
                </a:solidFill>
                <a:latin typeface="Calibri Light" pitchFamily="34" charset="0"/>
              </a:rPr>
              <a:t>SNP </a:t>
            </a:r>
            <a:r>
              <a:rPr lang="it-IT" sz="2000" dirty="0">
                <a:solidFill>
                  <a:schemeClr val="bg1"/>
                </a:solidFill>
                <a:latin typeface="Calibri Light" pitchFamily="34" charset="0"/>
              </a:rPr>
              <a:t>(60 µg) </a:t>
            </a:r>
            <a:r>
              <a:rPr lang="en-GB" sz="2000" dirty="0" smtClean="0">
                <a:solidFill>
                  <a:schemeClr val="bg1"/>
                </a:solidFill>
                <a:latin typeface="Calibri Light" pitchFamily="34" charset="0"/>
              </a:rPr>
              <a:t>via perfusion </a:t>
            </a:r>
            <a:r>
              <a:rPr lang="en-GB" sz="2000" dirty="0">
                <a:solidFill>
                  <a:schemeClr val="bg1"/>
                </a:solidFill>
                <a:latin typeface="Calibri Light" pitchFamily="34" charset="0"/>
              </a:rPr>
              <a:t>catheter (multi- function probing catheter, Boston Scientific </a:t>
            </a:r>
            <a:r>
              <a:rPr lang="en-GB" sz="2000" dirty="0" err="1">
                <a:solidFill>
                  <a:schemeClr val="bg1"/>
                </a:solidFill>
                <a:latin typeface="Calibri Light" pitchFamily="34" charset="0"/>
              </a:rPr>
              <a:t>Corporation</a:t>
            </a:r>
            <a:r>
              <a:rPr lang="en-GB" sz="2000" dirty="0" err="1" smtClean="0">
                <a:solidFill>
                  <a:schemeClr val="bg1"/>
                </a:solidFill>
                <a:latin typeface="Calibri Light" pitchFamily="34" charset="0"/>
              </a:rPr>
              <a:t>,Boston</a:t>
            </a:r>
            <a:r>
              <a:rPr lang="en-GB" sz="2000" dirty="0">
                <a:solidFill>
                  <a:schemeClr val="bg1"/>
                </a:solidFill>
                <a:latin typeface="Calibri Light" pitchFamily="34" charset="0"/>
              </a:rPr>
              <a:t>, </a:t>
            </a:r>
            <a:r>
              <a:rPr lang="en-GB" sz="2000" dirty="0" smtClean="0">
                <a:solidFill>
                  <a:schemeClr val="bg1"/>
                </a:solidFill>
                <a:latin typeface="Calibri Light" pitchFamily="34" charset="0"/>
              </a:rPr>
              <a:t>MA) or saline  distally in the IRA.</a:t>
            </a:r>
          </a:p>
          <a:p>
            <a:r>
              <a:rPr lang="en-US" dirty="0" smtClean="0">
                <a:solidFill>
                  <a:schemeClr val="bg1"/>
                </a:solidFill>
                <a:latin typeface="Calibri Light" pitchFamily="34" charset="0"/>
              </a:rPr>
              <a:t>1 </a:t>
            </a:r>
            <a:r>
              <a:rPr lang="en-US" dirty="0" err="1">
                <a:solidFill>
                  <a:schemeClr val="bg1"/>
                </a:solidFill>
                <a:latin typeface="Calibri Light" pitchFamily="34" charset="0"/>
              </a:rPr>
              <a:t>a</a:t>
            </a:r>
            <a:r>
              <a:rPr lang="en-US" dirty="0" err="1" smtClean="0">
                <a:solidFill>
                  <a:schemeClr val="bg1"/>
                </a:solidFill>
                <a:latin typeface="Calibri Light" pitchFamily="34" charset="0"/>
              </a:rPr>
              <a:t>ry</a:t>
            </a:r>
            <a:r>
              <a:rPr lang="en-US" dirty="0" smtClean="0">
                <a:solidFill>
                  <a:schemeClr val="bg1"/>
                </a:solidFill>
                <a:latin typeface="Calibri Light" pitchFamily="34" charset="0"/>
              </a:rPr>
              <a:t> EP </a:t>
            </a:r>
          </a:p>
          <a:p>
            <a:endParaRPr lang="en-US" dirty="0">
              <a:solidFill>
                <a:schemeClr val="bg1"/>
              </a:solidFill>
              <a:latin typeface="Calibri Light" pitchFamily="34" charset="0"/>
            </a:endParaRPr>
          </a:p>
        </p:txBody>
      </p:sp>
      <p:sp>
        <p:nvSpPr>
          <p:cNvPr id="8" name="Rectangle 45"/>
          <p:cNvSpPr>
            <a:spLocks noChangeArrowheads="1"/>
          </p:cNvSpPr>
          <p:nvPr/>
        </p:nvSpPr>
        <p:spPr bwMode="auto">
          <a:xfrm>
            <a:off x="6339526" y="6458158"/>
            <a:ext cx="2630871" cy="338554"/>
          </a:xfrm>
          <a:prstGeom prst="rect">
            <a:avLst/>
          </a:prstGeom>
          <a:noFill/>
          <a:ln w="9525">
            <a:noFill/>
            <a:miter lim="800000"/>
            <a:headEnd/>
            <a:tailEnd/>
          </a:ln>
        </p:spPr>
        <p:txBody>
          <a:bodyPr wrap="square" anchor="ctr">
            <a:spAutoFit/>
          </a:bodyPr>
          <a:lstStyle/>
          <a:p>
            <a:r>
              <a:rPr lang="en-GB" sz="1600" b="1" dirty="0" err="1">
                <a:solidFill>
                  <a:schemeClr val="bg1"/>
                </a:solidFill>
                <a:latin typeface="Calibri Light" pitchFamily="34" charset="0"/>
                <a:cs typeface="Times New Roman" pitchFamily="18" charset="0"/>
              </a:rPr>
              <a:t>Amit</a:t>
            </a:r>
            <a:r>
              <a:rPr lang="en-GB" sz="1600" b="1" dirty="0">
                <a:solidFill>
                  <a:schemeClr val="bg1"/>
                </a:solidFill>
                <a:latin typeface="Calibri Light" pitchFamily="34" charset="0"/>
                <a:cs typeface="Times New Roman" pitchFamily="18" charset="0"/>
              </a:rPr>
              <a:t> et al. Am Heart J </a:t>
            </a:r>
            <a:r>
              <a:rPr lang="en-GB" sz="1600" b="1" dirty="0" smtClean="0">
                <a:solidFill>
                  <a:schemeClr val="bg1"/>
                </a:solidFill>
                <a:latin typeface="Calibri Light" pitchFamily="34" charset="0"/>
                <a:cs typeface="Times New Roman" pitchFamily="18" charset="0"/>
              </a:rPr>
              <a:t>2006</a:t>
            </a:r>
            <a:endParaRPr lang="en-US" sz="1600" b="1" dirty="0">
              <a:solidFill>
                <a:schemeClr val="bg1"/>
              </a:solidFill>
              <a:latin typeface="Calibri Light" pitchFamily="34" charset="0"/>
            </a:endParaRPr>
          </a:p>
        </p:txBody>
      </p:sp>
    </p:spTree>
    <p:extLst>
      <p:ext uri="{BB962C8B-B14F-4D97-AF65-F5344CB8AC3E}">
        <p14:creationId xmlns:p14="http://schemas.microsoft.com/office/powerpoint/2010/main" val="3208364040"/>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533399" y="515118"/>
            <a:ext cx="8305800" cy="954107"/>
          </a:xfrm>
          <a:prstGeom prst="rect">
            <a:avLst/>
          </a:prstGeom>
          <a:noFill/>
          <a:ln w="9525">
            <a:noFill/>
            <a:miter lim="800000"/>
            <a:headEnd/>
            <a:tailEnd/>
          </a:ln>
        </p:spPr>
        <p:txBody>
          <a:bodyPr anchor="ctr">
            <a:spAutoFit/>
          </a:bodyPr>
          <a:lstStyle/>
          <a:p>
            <a:pPr algn="just"/>
            <a:r>
              <a:rPr lang="en-GB" sz="2800" b="1" dirty="0">
                <a:solidFill>
                  <a:srgbClr val="FFFF00"/>
                </a:solidFill>
                <a:latin typeface="Calibri Light" pitchFamily="34" charset="0"/>
              </a:rPr>
              <a:t>Effect of SNP </a:t>
            </a:r>
            <a:r>
              <a:rPr lang="en-GB" sz="2800" dirty="0">
                <a:solidFill>
                  <a:schemeClr val="bg1"/>
                </a:solidFill>
                <a:latin typeface="Calibri Light" pitchFamily="34" charset="0"/>
              </a:rPr>
              <a:t>on no-reflow in a prospective, controlled clinical </a:t>
            </a:r>
            <a:r>
              <a:rPr lang="en-GB" sz="2800" dirty="0" smtClean="0">
                <a:solidFill>
                  <a:schemeClr val="bg1"/>
                </a:solidFill>
                <a:latin typeface="Calibri Light" pitchFamily="34" charset="0"/>
              </a:rPr>
              <a:t>trial</a:t>
            </a:r>
            <a:r>
              <a:rPr lang="en-GB" sz="2400" dirty="0" smtClean="0">
                <a:solidFill>
                  <a:schemeClr val="bg1"/>
                </a:solidFill>
                <a:latin typeface="Calibri Light" pitchFamily="34" charset="0"/>
              </a:rPr>
              <a:t>: </a:t>
            </a:r>
            <a:r>
              <a:rPr lang="en-GB" sz="2800" b="1" dirty="0" smtClean="0">
                <a:solidFill>
                  <a:schemeClr val="bg1"/>
                </a:solidFill>
                <a:latin typeface="Calibri Light" pitchFamily="34" charset="0"/>
              </a:rPr>
              <a:t>Clinical </a:t>
            </a:r>
            <a:r>
              <a:rPr lang="en-GB" sz="2800" b="1" dirty="0">
                <a:solidFill>
                  <a:schemeClr val="bg1"/>
                </a:solidFill>
                <a:latin typeface="Calibri Light" pitchFamily="34" charset="0"/>
              </a:rPr>
              <a:t>outcomes at 6 month</a:t>
            </a:r>
          </a:p>
        </p:txBody>
      </p:sp>
      <p:graphicFrame>
        <p:nvGraphicFramePr>
          <p:cNvPr id="259138" name="Group 66"/>
          <p:cNvGraphicFramePr>
            <a:graphicFrameLocks noGrp="1"/>
          </p:cNvGraphicFramePr>
          <p:nvPr>
            <p:extLst>
              <p:ext uri="{D42A27DB-BD31-4B8C-83A1-F6EECF244321}">
                <p14:modId xmlns:p14="http://schemas.microsoft.com/office/powerpoint/2010/main" val="3252128617"/>
              </p:ext>
            </p:extLst>
          </p:nvPr>
        </p:nvGraphicFramePr>
        <p:xfrm>
          <a:off x="533399" y="2137244"/>
          <a:ext cx="8111993" cy="4006781"/>
        </p:xfrm>
        <a:graphic>
          <a:graphicData uri="http://schemas.openxmlformats.org/drawingml/2006/table">
            <a:tbl>
              <a:tblPr/>
              <a:tblGrid>
                <a:gridCol w="3908506"/>
                <a:gridCol w="1243229"/>
                <a:gridCol w="1942572"/>
                <a:gridCol w="1017686"/>
              </a:tblGrid>
              <a:tr h="107316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kern="1200" cap="none" normalizeH="0" baseline="0" dirty="0" smtClean="0">
                          <a:ln>
                            <a:noFill/>
                          </a:ln>
                          <a:solidFill>
                            <a:srgbClr val="0070C0"/>
                          </a:solidFill>
                          <a:effectLst/>
                          <a:latin typeface="+mn-lt"/>
                          <a:ea typeface="+mn-ea"/>
                          <a:cs typeface="Times New Roman" pitchFamily="18" charset="0"/>
                        </a:rPr>
                        <a:t>End Point</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kern="1200" cap="none" normalizeH="0" baseline="0" dirty="0" smtClean="0">
                          <a:ln>
                            <a:noFill/>
                          </a:ln>
                          <a:solidFill>
                            <a:srgbClr val="0070C0"/>
                          </a:solidFill>
                          <a:effectLst/>
                          <a:latin typeface="+mn-lt"/>
                          <a:ea typeface="+mn-ea"/>
                          <a:cs typeface="Times New Roman" pitchFamily="18" charset="0"/>
                        </a:rPr>
                        <a:t>Placebo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kern="1200" cap="none" normalizeH="0" baseline="0" dirty="0" smtClean="0">
                          <a:ln>
                            <a:noFill/>
                          </a:ln>
                          <a:solidFill>
                            <a:srgbClr val="0070C0"/>
                          </a:solidFill>
                          <a:effectLst/>
                          <a:latin typeface="+mn-lt"/>
                          <a:ea typeface="+mn-ea"/>
                          <a:cs typeface="Times New Roman" pitchFamily="18" charset="0"/>
                        </a:rPr>
                        <a:t>(pt=50)</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kern="1200" cap="none" normalizeH="0" baseline="0" dirty="0" smtClean="0">
                          <a:ln>
                            <a:noFill/>
                          </a:ln>
                          <a:solidFill>
                            <a:srgbClr val="0070C0"/>
                          </a:solidFill>
                          <a:effectLst/>
                          <a:latin typeface="+mn-lt"/>
                          <a:ea typeface="+mn-ea"/>
                          <a:cs typeface="Times New Roman" pitchFamily="18" charset="0"/>
                        </a:rPr>
                        <a:t>n,%</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kern="1200" cap="none" normalizeH="0" baseline="0" dirty="0" smtClean="0">
                          <a:ln>
                            <a:noFill/>
                          </a:ln>
                          <a:solidFill>
                            <a:srgbClr val="0070C0"/>
                          </a:solidFill>
                          <a:effectLst/>
                          <a:latin typeface="+mn-lt"/>
                          <a:ea typeface="+mn-ea"/>
                          <a:cs typeface="Times New Roman" pitchFamily="18" charset="0"/>
                        </a:rPr>
                        <a:t>SNP</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kern="1200" cap="none" normalizeH="0" baseline="0" dirty="0" smtClean="0">
                          <a:ln>
                            <a:noFill/>
                          </a:ln>
                          <a:solidFill>
                            <a:srgbClr val="0070C0"/>
                          </a:solidFill>
                          <a:effectLst/>
                          <a:latin typeface="+mn-lt"/>
                          <a:ea typeface="+mn-ea"/>
                          <a:cs typeface="Times New Roman" pitchFamily="18" charset="0"/>
                        </a:rPr>
                        <a:t>(pt=48)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normalizeH="0" baseline="0" dirty="0" smtClean="0">
                          <a:ln>
                            <a:noFill/>
                          </a:ln>
                          <a:solidFill>
                            <a:srgbClr val="0070C0"/>
                          </a:solidFill>
                          <a:effectLst/>
                          <a:latin typeface="+mn-lt"/>
                          <a:ea typeface="+mn-ea"/>
                          <a:cs typeface="Times New Roman" pitchFamily="18" charset="0"/>
                        </a:rPr>
                        <a:t>n,%</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kern="1200" cap="none" normalizeH="0" baseline="0" dirty="0" smtClean="0">
                          <a:ln>
                            <a:noFill/>
                          </a:ln>
                          <a:solidFill>
                            <a:srgbClr val="0070C0"/>
                          </a:solidFill>
                          <a:effectLst/>
                          <a:latin typeface="+mn-lt"/>
                          <a:ea typeface="+mn-ea"/>
                          <a:cs typeface="Times New Roman" pitchFamily="18" charset="0"/>
                        </a:rPr>
                        <a:t>P-value</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solidFill>
                  </a:tcPr>
                </a:tc>
              </a:tr>
              <a:tr h="54971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normalizeH="0" baseline="0" dirty="0" smtClean="0">
                          <a:ln>
                            <a:noFill/>
                          </a:ln>
                          <a:solidFill>
                            <a:schemeClr val="tx1"/>
                          </a:solidFill>
                          <a:effectLst/>
                          <a:latin typeface="+mn-lt"/>
                          <a:ea typeface="+mn-ea"/>
                          <a:cs typeface="Times New Roman" pitchFamily="18" charset="0"/>
                        </a:rPr>
                        <a:t>Death</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algn="ctr"/>
                      <a:r>
                        <a:rPr kumimoji="0" lang="en-GB" sz="1800" b="0" i="0" u="none" strike="noStrike" kern="1200" cap="none" normalizeH="0" baseline="0" dirty="0" smtClean="0">
                          <a:ln>
                            <a:noFill/>
                          </a:ln>
                          <a:solidFill>
                            <a:schemeClr val="tx1"/>
                          </a:solidFill>
                          <a:effectLst/>
                          <a:latin typeface="+mn-lt"/>
                          <a:ea typeface="+mn-ea"/>
                          <a:cs typeface="Times New Roman" pitchFamily="18" charset="0"/>
                        </a:rPr>
                        <a:t>3 (6.0)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algn="ctr"/>
                      <a:r>
                        <a:rPr kumimoji="0" lang="en-GB" sz="1800" b="0" i="0" u="none" strike="noStrike" kern="1200" cap="none" normalizeH="0" baseline="0" dirty="0" smtClean="0">
                          <a:ln>
                            <a:noFill/>
                          </a:ln>
                          <a:solidFill>
                            <a:schemeClr val="tx1"/>
                          </a:solidFill>
                          <a:effectLst/>
                          <a:latin typeface="+mn-lt"/>
                          <a:ea typeface="+mn-ea"/>
                          <a:cs typeface="Times New Roman" pitchFamily="18" charset="0"/>
                        </a:rPr>
                        <a:t>2 (4.2)</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algn="ctr"/>
                      <a:r>
                        <a:rPr kumimoji="0" lang="en-GB" sz="1800" b="0" i="0" u="none" strike="noStrike" kern="1200" cap="none" normalizeH="0" baseline="0" dirty="0" smtClean="0">
                          <a:ln>
                            <a:noFill/>
                          </a:ln>
                          <a:solidFill>
                            <a:schemeClr val="tx1"/>
                          </a:solidFill>
                          <a:effectLst/>
                          <a:latin typeface="+mn-lt"/>
                          <a:ea typeface="+mn-ea"/>
                          <a:cs typeface="Times New Roman" pitchFamily="18" charset="0"/>
                        </a:rPr>
                        <a:t>0.68</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lumMod val="40000"/>
                        <a:lumOff val="60000"/>
                      </a:schemeClr>
                    </a:solidFill>
                  </a:tcPr>
                </a:tc>
              </a:tr>
              <a:tr h="552579">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normalizeH="0" baseline="0" dirty="0" smtClean="0">
                          <a:ln>
                            <a:noFill/>
                          </a:ln>
                          <a:solidFill>
                            <a:schemeClr val="tx1"/>
                          </a:solidFill>
                          <a:effectLst/>
                          <a:latin typeface="+mn-lt"/>
                          <a:ea typeface="+mn-ea"/>
                          <a:cs typeface="Times New Roman" pitchFamily="18" charset="0"/>
                        </a:rPr>
                        <a:t>MI</a:t>
                      </a:r>
                      <a:endParaRPr kumimoji="0" lang="en-US" sz="1800" b="0" i="0" u="none" strike="noStrike" kern="1200" cap="none" normalizeH="0" baseline="0" dirty="0" smtClean="0">
                        <a:ln>
                          <a:noFill/>
                        </a:ln>
                        <a:solidFill>
                          <a:schemeClr val="tx1"/>
                        </a:solidFill>
                        <a:effectLst/>
                        <a:latin typeface="+mn-lt"/>
                        <a:ea typeface="+mn-ea"/>
                        <a:cs typeface="Times New Roman"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algn="ctr"/>
                      <a:r>
                        <a:rPr kumimoji="0" lang="en-GB" sz="1800" b="0" i="0" u="none" strike="noStrike" kern="1200" cap="none" normalizeH="0" baseline="0" dirty="0" smtClean="0">
                          <a:ln>
                            <a:noFill/>
                          </a:ln>
                          <a:solidFill>
                            <a:schemeClr val="tx1"/>
                          </a:solidFill>
                          <a:effectLst/>
                          <a:latin typeface="+mn-lt"/>
                          <a:ea typeface="+mn-ea"/>
                          <a:cs typeface="Times New Roman" pitchFamily="18" charset="0"/>
                        </a:rPr>
                        <a:t>4 (8.0)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algn="ctr"/>
                      <a:r>
                        <a:rPr kumimoji="0" lang="en-GB" sz="1800" b="0" i="0" u="none" strike="noStrike" kern="1200" cap="none" normalizeH="0" baseline="0" dirty="0" smtClean="0">
                          <a:ln>
                            <a:noFill/>
                          </a:ln>
                          <a:solidFill>
                            <a:schemeClr val="tx1"/>
                          </a:solidFill>
                          <a:effectLst/>
                          <a:latin typeface="+mn-lt"/>
                          <a:ea typeface="+mn-ea"/>
                          <a:cs typeface="Times New Roman" pitchFamily="18" charset="0"/>
                        </a:rPr>
                        <a:t>0 (0)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kern="1200" cap="none" normalizeH="0" baseline="0" dirty="0" smtClean="0">
                          <a:ln>
                            <a:noFill/>
                          </a:ln>
                          <a:solidFill>
                            <a:schemeClr val="tx1"/>
                          </a:solidFill>
                          <a:effectLst/>
                          <a:latin typeface="+mn-lt"/>
                          <a:ea typeface="+mn-ea"/>
                          <a:cs typeface="Times New Roman" pitchFamily="18" charset="0"/>
                        </a:rPr>
                        <a:t>0.05</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r>
              <a:tr h="575285">
                <a:tc>
                  <a:txBody>
                    <a:bodyPr/>
                    <a:lstStyle/>
                    <a:p>
                      <a:pPr algn="ctr"/>
                      <a:r>
                        <a:rPr kumimoji="0" lang="en-GB" sz="1800" b="0" i="0" u="none" strike="noStrike" kern="1200" cap="none" normalizeH="0" baseline="0" dirty="0" smtClean="0">
                          <a:ln>
                            <a:noFill/>
                          </a:ln>
                          <a:solidFill>
                            <a:schemeClr val="tx1"/>
                          </a:solidFill>
                          <a:effectLst/>
                          <a:latin typeface="+mn-lt"/>
                          <a:ea typeface="+mn-ea"/>
                          <a:cs typeface="Times New Roman" pitchFamily="18" charset="0"/>
                        </a:rPr>
                        <a:t>TVR</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algn="ctr"/>
                      <a:r>
                        <a:rPr kumimoji="0" lang="en-GB" sz="1800" b="0" i="0" u="none" strike="noStrike" kern="1200" cap="none" normalizeH="0" baseline="0" dirty="0" smtClean="0">
                          <a:ln>
                            <a:noFill/>
                          </a:ln>
                          <a:solidFill>
                            <a:schemeClr val="tx1"/>
                          </a:solidFill>
                          <a:effectLst/>
                          <a:latin typeface="+mn-lt"/>
                          <a:ea typeface="+mn-ea"/>
                          <a:cs typeface="Times New Roman" pitchFamily="18" charset="0"/>
                        </a:rPr>
                        <a:t>6 (12.0)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algn="ctr"/>
                      <a:r>
                        <a:rPr kumimoji="0" lang="en-GB" sz="1800" b="0" i="0" u="none" strike="noStrike" kern="1200" cap="none" normalizeH="0" baseline="0" dirty="0" smtClean="0">
                          <a:ln>
                            <a:noFill/>
                          </a:ln>
                          <a:solidFill>
                            <a:schemeClr val="tx1"/>
                          </a:solidFill>
                          <a:effectLst/>
                          <a:latin typeface="+mn-lt"/>
                          <a:ea typeface="+mn-ea"/>
                          <a:cs typeface="Times New Roman" pitchFamily="18" charset="0"/>
                        </a:rPr>
                        <a:t>1 (2.0)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kern="1200" cap="none" normalizeH="0" baseline="0" dirty="0" smtClean="0">
                          <a:ln>
                            <a:noFill/>
                          </a:ln>
                          <a:solidFill>
                            <a:schemeClr val="tx1"/>
                          </a:solidFill>
                          <a:effectLst/>
                          <a:latin typeface="+mn-lt"/>
                          <a:ea typeface="+mn-ea"/>
                          <a:cs typeface="Times New Roman" pitchFamily="18" charset="0"/>
                        </a:rPr>
                        <a:t>0.05</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lumMod val="40000"/>
                        <a:lumOff val="60000"/>
                      </a:schemeClr>
                    </a:solidFill>
                  </a:tcPr>
                </a:tc>
              </a:tr>
              <a:tr h="628021">
                <a:tc>
                  <a:txBody>
                    <a:bodyPr/>
                    <a:lstStyle/>
                    <a:p>
                      <a:pPr algn="ctr"/>
                      <a:r>
                        <a:rPr kumimoji="0" lang="en-US" sz="1800" b="0" i="0" u="none" strike="noStrike" kern="1200" cap="none" normalizeH="0" baseline="0" dirty="0" smtClean="0">
                          <a:ln>
                            <a:noFill/>
                          </a:ln>
                          <a:solidFill>
                            <a:schemeClr val="tx1"/>
                          </a:solidFill>
                          <a:effectLst/>
                          <a:latin typeface="+mn-lt"/>
                          <a:ea typeface="+mn-ea"/>
                          <a:cs typeface="Times New Roman" pitchFamily="18" charset="0"/>
                        </a:rPr>
                        <a:t> </a:t>
                      </a:r>
                      <a:r>
                        <a:rPr kumimoji="0" lang="en-GB" sz="1800" b="0" i="0" u="none" strike="noStrike" kern="1200" cap="none" normalizeH="0" baseline="0" dirty="0" smtClean="0">
                          <a:ln>
                            <a:noFill/>
                          </a:ln>
                          <a:solidFill>
                            <a:schemeClr val="tx1"/>
                          </a:solidFill>
                          <a:effectLst/>
                          <a:latin typeface="+mn-lt"/>
                          <a:ea typeface="+mn-ea"/>
                          <a:cs typeface="Times New Roman" pitchFamily="18" charset="0"/>
                        </a:rPr>
                        <a:t>Composite of death, MI or TVR</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algn="ctr"/>
                      <a:r>
                        <a:rPr kumimoji="0" lang="en-GB" sz="1800" b="0" i="0" u="none" strike="noStrike" kern="1200" cap="none" normalizeH="0" baseline="0" dirty="0" smtClean="0">
                          <a:ln>
                            <a:noFill/>
                          </a:ln>
                          <a:solidFill>
                            <a:schemeClr val="tx1"/>
                          </a:solidFill>
                          <a:effectLst/>
                          <a:latin typeface="+mn-lt"/>
                          <a:ea typeface="+mn-ea"/>
                          <a:cs typeface="Times New Roman" pitchFamily="18" charset="0"/>
                        </a:rPr>
                        <a:t>10 (20)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algn="ctr"/>
                      <a:r>
                        <a:rPr kumimoji="0" lang="en-GB" sz="1800" b="0" i="0" u="none" strike="noStrike" kern="1200" cap="none" normalizeH="0" baseline="0" dirty="0" smtClean="0">
                          <a:ln>
                            <a:noFill/>
                          </a:ln>
                          <a:solidFill>
                            <a:schemeClr val="tx1"/>
                          </a:solidFill>
                          <a:effectLst/>
                          <a:latin typeface="+mn-lt"/>
                          <a:ea typeface="+mn-ea"/>
                          <a:cs typeface="Times New Roman" pitchFamily="18" charset="0"/>
                        </a:rPr>
                        <a:t>3 (6.3)</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algn="ctr"/>
                      <a:r>
                        <a:rPr kumimoji="0" lang="en-GB" sz="2000" b="1" i="0" u="none" strike="noStrike" kern="1200" cap="none" normalizeH="0" baseline="0" dirty="0" smtClean="0">
                          <a:ln>
                            <a:noFill/>
                          </a:ln>
                          <a:solidFill>
                            <a:srgbClr val="FF0000"/>
                          </a:solidFill>
                          <a:effectLst/>
                          <a:latin typeface="+mn-lt"/>
                          <a:ea typeface="+mn-ea"/>
                          <a:cs typeface="Times New Roman" pitchFamily="18" charset="0"/>
                        </a:rPr>
                        <a:t>0.04</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r>
              <a:tr h="628021">
                <a:tc>
                  <a:txBody>
                    <a:bodyPr/>
                    <a:lstStyle/>
                    <a:p>
                      <a:pPr algn="ctr"/>
                      <a:r>
                        <a:rPr kumimoji="0" lang="en-GB" sz="1800" b="0" i="0" u="none" strike="noStrike" kern="1200" cap="none" normalizeH="0" baseline="0" dirty="0" smtClean="0">
                          <a:ln>
                            <a:noFill/>
                          </a:ln>
                          <a:solidFill>
                            <a:schemeClr val="tx1"/>
                          </a:solidFill>
                          <a:effectLst/>
                          <a:latin typeface="+mn-lt"/>
                          <a:ea typeface="+mn-ea"/>
                          <a:cs typeface="Times New Roman" pitchFamily="18" charset="0"/>
                        </a:rPr>
                        <a:t>Any acute cardiac admission</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normalizeH="0" baseline="0" dirty="0" smtClean="0">
                          <a:ln>
                            <a:noFill/>
                          </a:ln>
                          <a:solidFill>
                            <a:schemeClr val="tx1"/>
                          </a:solidFill>
                          <a:effectLst/>
                          <a:latin typeface="+mn-lt"/>
                          <a:ea typeface="+mn-ea"/>
                          <a:cs typeface="Times New Roman" pitchFamily="18" charset="0"/>
                        </a:rPr>
                        <a:t>10 (20)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algn="ctr"/>
                      <a:r>
                        <a:rPr kumimoji="0" lang="en-GB" sz="1800" b="0" i="0" u="none" strike="noStrike" kern="1200" cap="none" normalizeH="0" baseline="0" dirty="0" smtClean="0">
                          <a:ln>
                            <a:noFill/>
                          </a:ln>
                          <a:solidFill>
                            <a:schemeClr val="tx1"/>
                          </a:solidFill>
                          <a:effectLst/>
                          <a:latin typeface="+mn-lt"/>
                          <a:ea typeface="+mn-ea"/>
                          <a:cs typeface="Times New Roman" pitchFamily="18" charset="0"/>
                        </a:rPr>
                        <a:t>5 (10.4)</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algn="ctr"/>
                      <a:r>
                        <a:rPr kumimoji="0" lang="en-GB" sz="1800" b="0" i="0" u="none" strike="noStrike" kern="1200" cap="none" normalizeH="0" baseline="0" dirty="0" smtClean="0">
                          <a:ln>
                            <a:noFill/>
                          </a:ln>
                          <a:solidFill>
                            <a:schemeClr val="tx1"/>
                          </a:solidFill>
                          <a:effectLst/>
                          <a:latin typeface="+mn-lt"/>
                          <a:ea typeface="+mn-ea"/>
                          <a:cs typeface="Times New Roman" pitchFamily="18" charset="0"/>
                        </a:rPr>
                        <a:t>0.19</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lumMod val="40000"/>
                        <a:lumOff val="60000"/>
                      </a:schemeClr>
                    </a:solidFill>
                  </a:tcPr>
                </a:tc>
              </a:tr>
            </a:tbl>
          </a:graphicData>
        </a:graphic>
      </p:graphicFrame>
      <p:sp>
        <p:nvSpPr>
          <p:cNvPr id="5" name="Rectangle 45"/>
          <p:cNvSpPr>
            <a:spLocks noChangeArrowheads="1"/>
          </p:cNvSpPr>
          <p:nvPr/>
        </p:nvSpPr>
        <p:spPr bwMode="auto">
          <a:xfrm>
            <a:off x="6343453" y="6466026"/>
            <a:ext cx="2667419" cy="338554"/>
          </a:xfrm>
          <a:prstGeom prst="rect">
            <a:avLst/>
          </a:prstGeom>
          <a:noFill/>
          <a:ln w="9525">
            <a:noFill/>
            <a:miter lim="800000"/>
            <a:headEnd/>
            <a:tailEnd/>
          </a:ln>
        </p:spPr>
        <p:txBody>
          <a:bodyPr wrap="square" anchor="ctr">
            <a:spAutoFit/>
          </a:bodyPr>
          <a:lstStyle/>
          <a:p>
            <a:r>
              <a:rPr lang="en-GB" sz="1600" b="1" dirty="0" err="1">
                <a:solidFill>
                  <a:schemeClr val="bg1"/>
                </a:solidFill>
                <a:latin typeface="Calibri Light" pitchFamily="34" charset="0"/>
                <a:cs typeface="Times New Roman" pitchFamily="18" charset="0"/>
              </a:rPr>
              <a:t>Amit</a:t>
            </a:r>
            <a:r>
              <a:rPr lang="en-GB" sz="1600" b="1" dirty="0">
                <a:solidFill>
                  <a:schemeClr val="bg1"/>
                </a:solidFill>
                <a:latin typeface="Calibri Light" pitchFamily="34" charset="0"/>
                <a:cs typeface="Times New Roman" pitchFamily="18" charset="0"/>
              </a:rPr>
              <a:t> et al. Am Heart J </a:t>
            </a:r>
            <a:r>
              <a:rPr lang="en-GB" sz="1600" b="1" dirty="0" smtClean="0">
                <a:solidFill>
                  <a:schemeClr val="bg1"/>
                </a:solidFill>
                <a:latin typeface="Calibri Light" pitchFamily="34" charset="0"/>
                <a:cs typeface="Times New Roman" pitchFamily="18" charset="0"/>
              </a:rPr>
              <a:t>2006</a:t>
            </a:r>
            <a:endParaRPr lang="en-US" sz="1600" b="1" dirty="0">
              <a:solidFill>
                <a:schemeClr val="bg1"/>
              </a:solidFill>
              <a:latin typeface="Calibri Light" pitchFamily="34" charset="0"/>
            </a:endParaRPr>
          </a:p>
        </p:txBody>
      </p:sp>
    </p:spTree>
    <p:extLst>
      <p:ext uri="{BB962C8B-B14F-4D97-AF65-F5344CB8AC3E}">
        <p14:creationId xmlns:p14="http://schemas.microsoft.com/office/powerpoint/2010/main" val="3608664748"/>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381000" y="375962"/>
            <a:ext cx="8379240" cy="1200329"/>
          </a:xfrm>
          <a:prstGeom prst="rect">
            <a:avLst/>
          </a:prstGeom>
          <a:noFill/>
          <a:ln w="9525">
            <a:noFill/>
            <a:miter lim="800000"/>
            <a:headEnd/>
            <a:tailEnd/>
          </a:ln>
        </p:spPr>
        <p:txBody>
          <a:bodyPr wrap="square" anchor="ctr">
            <a:spAutoFit/>
          </a:bodyPr>
          <a:lstStyle/>
          <a:p>
            <a:r>
              <a:rPr lang="en-GB" sz="3600" b="1" dirty="0" smtClean="0">
                <a:solidFill>
                  <a:srgbClr val="FFFF00"/>
                </a:solidFill>
                <a:latin typeface="Calibri Light" pitchFamily="34" charset="0"/>
              </a:rPr>
              <a:t>Intracoronary SNP </a:t>
            </a:r>
            <a:r>
              <a:rPr lang="en-GB" sz="3600" dirty="0" smtClean="0">
                <a:solidFill>
                  <a:schemeClr val="bg1"/>
                </a:solidFill>
                <a:latin typeface="Calibri Light" pitchFamily="34" charset="0"/>
              </a:rPr>
              <a:t>as adjunct to P-PCI: </a:t>
            </a:r>
            <a:r>
              <a:rPr lang="en-GB" sz="3600" b="1" dirty="0" smtClean="0">
                <a:solidFill>
                  <a:schemeClr val="bg1"/>
                </a:solidFill>
                <a:latin typeface="Calibri Light" pitchFamily="34" charset="0"/>
              </a:rPr>
              <a:t>Summary of RCTs</a:t>
            </a:r>
            <a:endParaRPr lang="en-GB" sz="3600" b="1" dirty="0">
              <a:solidFill>
                <a:schemeClr val="bg1"/>
              </a:solidFill>
              <a:latin typeface="Calibri Light" pitchFamily="34" charset="0"/>
            </a:endParaRPr>
          </a:p>
        </p:txBody>
      </p:sp>
      <p:pic>
        <p:nvPicPr>
          <p:cNvPr id="3" name="Picture 2"/>
          <p:cNvPicPr>
            <a:picLocks noChangeAspect="1"/>
          </p:cNvPicPr>
          <p:nvPr/>
        </p:nvPicPr>
        <p:blipFill>
          <a:blip r:embed="rId2" cstate="print"/>
          <a:stretch>
            <a:fillRect/>
          </a:stretch>
        </p:blipFill>
        <p:spPr>
          <a:xfrm>
            <a:off x="141242" y="1876301"/>
            <a:ext cx="8796420" cy="4586265"/>
          </a:xfrm>
          <a:prstGeom prst="rect">
            <a:avLst/>
          </a:prstGeom>
        </p:spPr>
      </p:pic>
      <p:sp>
        <p:nvSpPr>
          <p:cNvPr id="4" name="Rectangle 45"/>
          <p:cNvSpPr>
            <a:spLocks noChangeArrowheads="1"/>
          </p:cNvSpPr>
          <p:nvPr/>
        </p:nvSpPr>
        <p:spPr bwMode="auto">
          <a:xfrm>
            <a:off x="6789205" y="6462566"/>
            <a:ext cx="2148457" cy="338554"/>
          </a:xfrm>
          <a:prstGeom prst="rect">
            <a:avLst/>
          </a:prstGeom>
          <a:noFill/>
          <a:ln w="9525">
            <a:noFill/>
            <a:miter lim="800000"/>
            <a:headEnd/>
            <a:tailEnd/>
          </a:ln>
        </p:spPr>
        <p:txBody>
          <a:bodyPr wrap="square" anchor="ctr">
            <a:spAutoFit/>
          </a:bodyPr>
          <a:lstStyle/>
          <a:p>
            <a:r>
              <a:rPr lang="en-GB" sz="1600" b="1" dirty="0" smtClean="0">
                <a:solidFill>
                  <a:schemeClr val="bg1"/>
                </a:solidFill>
                <a:latin typeface="Calibri Light" pitchFamily="34" charset="0"/>
                <a:cs typeface="Times New Roman" pitchFamily="18" charset="0"/>
              </a:rPr>
              <a:t>Nazir et </a:t>
            </a:r>
            <a:r>
              <a:rPr lang="en-GB" sz="1600" b="1" dirty="0">
                <a:solidFill>
                  <a:schemeClr val="bg1"/>
                </a:solidFill>
                <a:latin typeface="Calibri Light" pitchFamily="34" charset="0"/>
                <a:cs typeface="Times New Roman" pitchFamily="18" charset="0"/>
              </a:rPr>
              <a:t>al. </a:t>
            </a:r>
            <a:r>
              <a:rPr lang="en-GB" sz="1600" b="1" dirty="0" smtClean="0">
                <a:solidFill>
                  <a:schemeClr val="bg1"/>
                </a:solidFill>
                <a:latin typeface="Calibri Light" pitchFamily="34" charset="0"/>
                <a:cs typeface="Times New Roman" pitchFamily="18" charset="0"/>
              </a:rPr>
              <a:t>Trials 2014</a:t>
            </a:r>
            <a:endParaRPr lang="en-US" sz="1600" b="1" dirty="0">
              <a:solidFill>
                <a:schemeClr val="bg1"/>
              </a:solidFill>
              <a:latin typeface="Calibri Light" pitchFamily="34" charset="0"/>
            </a:endParaRPr>
          </a:p>
        </p:txBody>
      </p:sp>
      <p:grpSp>
        <p:nvGrpSpPr>
          <p:cNvPr id="8" name="Group 7"/>
          <p:cNvGrpSpPr/>
          <p:nvPr/>
        </p:nvGrpSpPr>
        <p:grpSpPr>
          <a:xfrm>
            <a:off x="1944210" y="3200400"/>
            <a:ext cx="5095782" cy="2308324"/>
            <a:chOff x="1944210" y="3200400"/>
            <a:chExt cx="5095782" cy="2308324"/>
          </a:xfrm>
        </p:grpSpPr>
        <p:sp>
          <p:nvSpPr>
            <p:cNvPr id="9" name="TextBox 8"/>
            <p:cNvSpPr txBox="1"/>
            <p:nvPr/>
          </p:nvSpPr>
          <p:spPr>
            <a:xfrm>
              <a:off x="1944210" y="3200400"/>
              <a:ext cx="5095782" cy="2308324"/>
            </a:xfrm>
            <a:prstGeom prst="rect">
              <a:avLst/>
            </a:prstGeom>
            <a:solidFill>
              <a:schemeClr val="accent2"/>
            </a:solidFill>
            <a:effectLst>
              <a:glow rad="101600">
                <a:srgbClr val="FF0000">
                  <a:alpha val="60000"/>
                </a:srgbClr>
              </a:glow>
              <a:outerShdw blurRad="40000" dist="23000" dir="5400000" rotWithShape="0">
                <a:srgbClr val="000000">
                  <a:alpha val="35000"/>
                </a:srgbClr>
              </a:outerShdw>
            </a:effectLst>
          </p:spPr>
          <p:style>
            <a:lnRef idx="0">
              <a:schemeClr val="accent2"/>
            </a:lnRef>
            <a:fillRef idx="3">
              <a:schemeClr val="accent2"/>
            </a:fillRef>
            <a:effectRef idx="3">
              <a:schemeClr val="accent2"/>
            </a:effectRef>
            <a:fontRef idx="minor">
              <a:schemeClr val="lt1"/>
            </a:fontRef>
          </p:style>
          <p:txBody>
            <a:bodyPr wrap="square" rtlCol="0">
              <a:spAutoFit/>
            </a:bodyPr>
            <a:lstStyle/>
            <a:p>
              <a:pPr marL="1714500" lvl="3" indent="-342900">
                <a:buFont typeface="Wingdings" panose="05000000000000000000" pitchFamily="2" charset="2"/>
                <a:buChar char="v"/>
              </a:pPr>
              <a:endParaRPr lang="en-GB" sz="2400" b="1" dirty="0" smtClean="0">
                <a:effectLst>
                  <a:outerShdw blurRad="38100" dist="38100" dir="2700000" algn="tl">
                    <a:srgbClr val="000000">
                      <a:alpha val="43137"/>
                    </a:srgbClr>
                  </a:outerShdw>
                </a:effectLst>
              </a:endParaRPr>
            </a:p>
            <a:p>
              <a:pPr marL="1714500" lvl="3" indent="-342900">
                <a:buFont typeface="Wingdings" panose="05000000000000000000" pitchFamily="2" charset="2"/>
                <a:buChar char="v"/>
              </a:pPr>
              <a:r>
                <a:rPr lang="en-GB" sz="2400" b="1" dirty="0" smtClean="0">
                  <a:effectLst>
                    <a:outerShdw blurRad="38100" dist="38100" dir="2700000" algn="tl">
                      <a:srgbClr val="000000">
                        <a:alpha val="43137"/>
                      </a:srgbClr>
                    </a:outerShdw>
                  </a:effectLst>
                </a:rPr>
                <a:t>Inclusion criteria </a:t>
              </a:r>
            </a:p>
            <a:p>
              <a:pPr marL="1714500" lvl="3" indent="-342900">
                <a:buFont typeface="Wingdings" panose="05000000000000000000" pitchFamily="2" charset="2"/>
                <a:buChar char="v"/>
              </a:pPr>
              <a:r>
                <a:rPr lang="en-GB" sz="2400" b="1" dirty="0" smtClean="0">
                  <a:effectLst>
                    <a:outerShdw blurRad="38100" dist="38100" dir="2700000" algn="tl">
                      <a:srgbClr val="000000">
                        <a:alpha val="43137"/>
                      </a:srgbClr>
                    </a:outerShdw>
                  </a:effectLst>
                </a:rPr>
                <a:t>Trial type </a:t>
              </a:r>
            </a:p>
            <a:p>
              <a:pPr marL="1714500" lvl="3" indent="-342900">
                <a:buFont typeface="Wingdings" panose="05000000000000000000" pitchFamily="2" charset="2"/>
                <a:buChar char="v"/>
              </a:pPr>
              <a:r>
                <a:rPr lang="en-GB" sz="2400" b="1" dirty="0" smtClean="0">
                  <a:effectLst>
                    <a:outerShdw blurRad="38100" dist="38100" dir="2700000" algn="tl">
                      <a:srgbClr val="000000">
                        <a:alpha val="43137"/>
                      </a:srgbClr>
                    </a:outerShdw>
                  </a:effectLst>
                </a:rPr>
                <a:t>Dose</a:t>
              </a:r>
            </a:p>
            <a:p>
              <a:pPr marL="1714500" lvl="3" indent="-342900">
                <a:buFont typeface="Wingdings" panose="05000000000000000000" pitchFamily="2" charset="2"/>
                <a:buChar char="v"/>
              </a:pPr>
              <a:r>
                <a:rPr lang="en-GB" sz="2400" b="1" dirty="0" smtClean="0">
                  <a:effectLst>
                    <a:outerShdw blurRad="38100" dist="38100" dir="2700000" algn="tl">
                      <a:srgbClr val="000000">
                        <a:alpha val="43137"/>
                      </a:srgbClr>
                    </a:outerShdw>
                  </a:effectLst>
                </a:rPr>
                <a:t>End point </a:t>
              </a:r>
            </a:p>
            <a:p>
              <a:pPr marL="1714500" lvl="3" indent="-342900">
                <a:buFont typeface="Wingdings" panose="05000000000000000000" pitchFamily="2" charset="2"/>
                <a:buChar char="v"/>
              </a:pPr>
              <a:r>
                <a:rPr lang="en-GB" sz="2400" b="1" dirty="0" smtClean="0">
                  <a:effectLst>
                    <a:outerShdw blurRad="38100" dist="38100" dir="2700000" algn="tl">
                      <a:srgbClr val="000000">
                        <a:alpha val="43137"/>
                      </a:srgbClr>
                    </a:outerShdw>
                  </a:effectLst>
                </a:rPr>
                <a:t>Measure of MVO </a:t>
              </a:r>
              <a:endParaRPr lang="en-GB" sz="2400" b="1" dirty="0">
                <a:effectLst>
                  <a:outerShdw blurRad="38100" dist="38100" dir="2700000" algn="tl">
                    <a:srgbClr val="000000">
                      <a:alpha val="43137"/>
                    </a:srgbClr>
                  </a:outerShdw>
                </a:effectLst>
              </a:endParaRPr>
            </a:p>
          </p:txBody>
        </p:sp>
        <p:sp>
          <p:nvSpPr>
            <p:cNvPr id="10" name="TextBox 9"/>
            <p:cNvSpPr txBox="1"/>
            <p:nvPr/>
          </p:nvSpPr>
          <p:spPr>
            <a:xfrm>
              <a:off x="2085474" y="3200400"/>
              <a:ext cx="4954518" cy="369332"/>
            </a:xfrm>
            <a:prstGeom prst="rect">
              <a:avLst/>
            </a:prstGeom>
            <a:noFill/>
          </p:spPr>
          <p:txBody>
            <a:bodyPr wrap="square" rtlCol="0">
              <a:spAutoFit/>
            </a:bodyPr>
            <a:lstStyle/>
            <a:p>
              <a:r>
                <a:rPr lang="en-GB" dirty="0" smtClean="0">
                  <a:solidFill>
                    <a:schemeClr val="bg1"/>
                  </a:solidFill>
                  <a:effectLst>
                    <a:outerShdw blurRad="38100" dist="38100" dir="2700000" algn="tl">
                      <a:srgbClr val="000000">
                        <a:alpha val="43137"/>
                      </a:srgbClr>
                    </a:outerShdw>
                  </a:effectLst>
                </a:rPr>
                <a:t>TRIALS DIFFER</a:t>
              </a:r>
              <a:endParaRPr lang="en-GB" dirty="0">
                <a:solidFill>
                  <a:schemeClr val="bg1"/>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35388263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dirty="0" smtClean="0">
                <a:solidFill>
                  <a:schemeClr val="bg1"/>
                </a:solidFill>
                <a:latin typeface="Calibri Light" pitchFamily="34" charset="0"/>
              </a:rPr>
              <a:t>Limitations of current evidence</a:t>
            </a:r>
            <a:endParaRPr lang="en-US" sz="4400" dirty="0">
              <a:solidFill>
                <a:schemeClr val="bg1"/>
              </a:solidFill>
              <a:latin typeface="Calibri Light" pitchFamily="34" charset="0"/>
            </a:endParaRPr>
          </a:p>
        </p:txBody>
      </p:sp>
      <p:sp>
        <p:nvSpPr>
          <p:cNvPr id="3" name="Content Placeholder 2"/>
          <p:cNvSpPr>
            <a:spLocks noGrp="1"/>
          </p:cNvSpPr>
          <p:nvPr>
            <p:ph idx="1"/>
          </p:nvPr>
        </p:nvSpPr>
        <p:spPr>
          <a:xfrm>
            <a:off x="457200" y="1852551"/>
            <a:ext cx="8229600" cy="4525963"/>
          </a:xfrm>
        </p:spPr>
        <p:style>
          <a:lnRef idx="1">
            <a:schemeClr val="accent2"/>
          </a:lnRef>
          <a:fillRef idx="3">
            <a:schemeClr val="accent2"/>
          </a:fillRef>
          <a:effectRef idx="2">
            <a:schemeClr val="accent2"/>
          </a:effectRef>
          <a:fontRef idx="minor">
            <a:schemeClr val="lt1"/>
          </a:fontRef>
        </p:style>
        <p:txBody>
          <a:bodyPr>
            <a:normAutofit/>
          </a:bodyPr>
          <a:lstStyle/>
          <a:p>
            <a:pPr>
              <a:buFont typeface="Courier New" panose="02070309020205020404" pitchFamily="49" charset="0"/>
              <a:buChar char="o"/>
            </a:pPr>
            <a:endParaRPr lang="en-US" sz="2800" dirty="0" smtClean="0">
              <a:solidFill>
                <a:schemeClr val="bg1"/>
              </a:solidFill>
              <a:latin typeface="Calibri Light" pitchFamily="34" charset="0"/>
            </a:endParaRPr>
          </a:p>
          <a:p>
            <a:pPr lvl="1">
              <a:buFont typeface="Courier New" panose="02070309020205020404" pitchFamily="49" charset="0"/>
              <a:buChar char="o"/>
            </a:pPr>
            <a:r>
              <a:rPr lang="en-US" b="1" dirty="0" smtClean="0">
                <a:solidFill>
                  <a:schemeClr val="bg1"/>
                </a:solidFill>
                <a:effectLst>
                  <a:outerShdw blurRad="38100" dist="38100" dir="2700000" algn="tl">
                    <a:srgbClr val="000000">
                      <a:alpha val="43137"/>
                    </a:srgbClr>
                  </a:outerShdw>
                </a:effectLst>
                <a:latin typeface="Calibri Light" pitchFamily="34" charset="0"/>
              </a:rPr>
              <a:t>Small trials</a:t>
            </a:r>
          </a:p>
          <a:p>
            <a:pPr lvl="1">
              <a:buFont typeface="Courier New" panose="02070309020205020404" pitchFamily="49" charset="0"/>
              <a:buChar char="o"/>
            </a:pPr>
            <a:r>
              <a:rPr lang="en-US" b="1" dirty="0" smtClean="0">
                <a:solidFill>
                  <a:schemeClr val="bg1"/>
                </a:solidFill>
                <a:effectLst>
                  <a:outerShdw blurRad="38100" dist="38100" dir="2700000" algn="tl">
                    <a:srgbClr val="000000">
                      <a:alpha val="43137"/>
                    </a:srgbClr>
                  </a:outerShdw>
                </a:effectLst>
                <a:latin typeface="Calibri Light" pitchFamily="34" charset="0"/>
              </a:rPr>
              <a:t>Conflicting results</a:t>
            </a:r>
          </a:p>
          <a:p>
            <a:pPr lvl="1">
              <a:buFont typeface="Courier New" panose="02070309020205020404" pitchFamily="49" charset="0"/>
              <a:buChar char="o"/>
            </a:pPr>
            <a:r>
              <a:rPr lang="en-US" b="1" dirty="0" smtClean="0">
                <a:solidFill>
                  <a:schemeClr val="bg1"/>
                </a:solidFill>
                <a:effectLst>
                  <a:outerShdw blurRad="38100" dist="38100" dir="2700000" algn="tl">
                    <a:srgbClr val="000000">
                      <a:alpha val="43137"/>
                    </a:srgbClr>
                  </a:outerShdw>
                </a:effectLst>
                <a:latin typeface="Calibri Light" pitchFamily="34" charset="0"/>
              </a:rPr>
              <a:t>Sub-optimal drug dosages/delivery</a:t>
            </a:r>
          </a:p>
          <a:p>
            <a:pPr lvl="1">
              <a:buFont typeface="Courier New" panose="02070309020205020404" pitchFamily="49" charset="0"/>
              <a:buChar char="o"/>
            </a:pPr>
            <a:r>
              <a:rPr lang="en-US" b="1" dirty="0" smtClean="0">
                <a:solidFill>
                  <a:schemeClr val="bg1"/>
                </a:solidFill>
                <a:effectLst>
                  <a:outerShdw blurRad="38100" dist="38100" dir="2700000" algn="tl">
                    <a:srgbClr val="000000">
                      <a:alpha val="43137"/>
                    </a:srgbClr>
                  </a:outerShdw>
                </a:effectLst>
                <a:latin typeface="Calibri Light" pitchFamily="34" charset="0"/>
              </a:rPr>
              <a:t>Inadequate anti-platelet cover</a:t>
            </a:r>
          </a:p>
          <a:p>
            <a:pPr lvl="1">
              <a:buFont typeface="Courier New" panose="02070309020205020404" pitchFamily="49" charset="0"/>
              <a:buChar char="o"/>
            </a:pPr>
            <a:r>
              <a:rPr lang="en-US" b="1" dirty="0" smtClean="0">
                <a:solidFill>
                  <a:schemeClr val="bg1"/>
                </a:solidFill>
                <a:effectLst>
                  <a:outerShdw blurRad="38100" dist="38100" dir="2700000" algn="tl">
                    <a:srgbClr val="000000">
                      <a:alpha val="43137"/>
                    </a:srgbClr>
                  </a:outerShdw>
                </a:effectLst>
                <a:latin typeface="Calibri Light" pitchFamily="34" charset="0"/>
              </a:rPr>
              <a:t>Surrogate  end-points</a:t>
            </a:r>
          </a:p>
          <a:p>
            <a:pPr lvl="1">
              <a:buFont typeface="Courier New" panose="02070309020205020404" pitchFamily="49" charset="0"/>
              <a:buChar char="o"/>
            </a:pPr>
            <a:r>
              <a:rPr lang="en-US" b="1" dirty="0" smtClean="0">
                <a:solidFill>
                  <a:schemeClr val="bg1"/>
                </a:solidFill>
                <a:effectLst>
                  <a:outerShdw blurRad="38100" dist="38100" dir="2700000" algn="tl">
                    <a:srgbClr val="000000">
                      <a:alpha val="43137"/>
                    </a:srgbClr>
                  </a:outerShdw>
                </a:effectLst>
                <a:latin typeface="Calibri Light" pitchFamily="34" charset="0"/>
              </a:rPr>
              <a:t>Lack of sensitive imaging modality to detect MVO</a:t>
            </a:r>
          </a:p>
        </p:txBody>
      </p:sp>
    </p:spTree>
    <p:extLst>
      <p:ext uri="{BB962C8B-B14F-4D97-AF65-F5344CB8AC3E}">
        <p14:creationId xmlns:p14="http://schemas.microsoft.com/office/powerpoint/2010/main" val="754375892"/>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265" y="512887"/>
            <a:ext cx="8430223" cy="1371600"/>
          </a:xfrm>
          <a:solidFill>
            <a:schemeClr val="tx1"/>
          </a:solidFill>
        </p:spPr>
        <p:txBody>
          <a:bodyPr>
            <a:noAutofit/>
          </a:bodyPr>
          <a:lstStyle/>
          <a:p>
            <a:r>
              <a:rPr lang="en-US" sz="4000" dirty="0" smtClean="0">
                <a:solidFill>
                  <a:schemeClr val="bg1"/>
                </a:solidFill>
                <a:latin typeface="Calibri Light" pitchFamily="34" charset="0"/>
              </a:rPr>
              <a:t>“Microvascular Obstruction” (MVO)</a:t>
            </a:r>
            <a:br>
              <a:rPr lang="en-US" sz="4000" dirty="0" smtClean="0">
                <a:solidFill>
                  <a:schemeClr val="bg1"/>
                </a:solidFill>
                <a:latin typeface="Calibri Light" pitchFamily="34" charset="0"/>
              </a:rPr>
            </a:br>
            <a:r>
              <a:rPr lang="en-US" sz="3600" dirty="0" smtClean="0">
                <a:solidFill>
                  <a:srgbClr val="FFFF00"/>
                </a:solidFill>
                <a:latin typeface="Calibri Light" pitchFamily="34" charset="0"/>
              </a:rPr>
              <a:t>What is it ?</a:t>
            </a:r>
            <a:r>
              <a:rPr lang="en-US" sz="4000" dirty="0" smtClean="0">
                <a:solidFill>
                  <a:schemeClr val="bg1"/>
                </a:solidFill>
                <a:latin typeface="Calibri Light" pitchFamily="34" charset="0"/>
              </a:rPr>
              <a:t/>
            </a:r>
            <a:br>
              <a:rPr lang="en-US" sz="4000" dirty="0" smtClean="0">
                <a:solidFill>
                  <a:schemeClr val="bg1"/>
                </a:solidFill>
                <a:latin typeface="Calibri Light" pitchFamily="34" charset="0"/>
              </a:rPr>
            </a:br>
            <a:r>
              <a:rPr lang="en-US" sz="2800" dirty="0" smtClean="0">
                <a:solidFill>
                  <a:schemeClr val="bg1"/>
                </a:solidFill>
                <a:latin typeface="Calibri Light" pitchFamily="34" charset="0"/>
              </a:rPr>
              <a:t> </a:t>
            </a:r>
            <a:endParaRPr lang="en-US" sz="2800" dirty="0">
              <a:solidFill>
                <a:schemeClr val="bg1"/>
              </a:solidFill>
              <a:latin typeface="Calibri Light" pitchFamily="34" charset="0"/>
            </a:endParaRPr>
          </a:p>
        </p:txBody>
      </p:sp>
      <p:sp>
        <p:nvSpPr>
          <p:cNvPr id="3" name="Content Placeholder 2"/>
          <p:cNvSpPr>
            <a:spLocks noGrp="1"/>
          </p:cNvSpPr>
          <p:nvPr>
            <p:ph idx="1"/>
          </p:nvPr>
        </p:nvSpPr>
        <p:spPr>
          <a:xfrm>
            <a:off x="479685" y="2084293"/>
            <a:ext cx="8310803" cy="4140043"/>
          </a:xfrm>
          <a:solidFill>
            <a:schemeClr val="accent6">
              <a:lumMod val="50000"/>
            </a:schemeClr>
          </a:solidFill>
        </p:spPr>
        <p:style>
          <a:lnRef idx="0">
            <a:scrgbClr r="0" g="0" b="0"/>
          </a:lnRef>
          <a:fillRef idx="1001">
            <a:schemeClr val="lt2"/>
          </a:fillRef>
          <a:effectRef idx="0">
            <a:scrgbClr r="0" g="0" b="0"/>
          </a:effectRef>
          <a:fontRef idx="major"/>
        </p:style>
        <p:txBody>
          <a:bodyPr>
            <a:noAutofit/>
          </a:bodyPr>
          <a:lstStyle/>
          <a:p>
            <a:endParaRPr lang="en-US" sz="2400" b="1" dirty="0">
              <a:solidFill>
                <a:schemeClr val="bg1"/>
              </a:solidFill>
              <a:effectLst>
                <a:outerShdw blurRad="38100" dist="38100" dir="2700000" algn="tl">
                  <a:srgbClr val="000000">
                    <a:alpha val="43137"/>
                  </a:srgbClr>
                </a:outerShdw>
              </a:effectLst>
              <a:latin typeface="Calibri Light" pitchFamily="34" charset="0"/>
            </a:endParaRPr>
          </a:p>
          <a:p>
            <a:pPr>
              <a:buFont typeface="Courier New" panose="02070309020205020404" pitchFamily="49" charset="0"/>
              <a:buChar char="o"/>
            </a:pPr>
            <a:r>
              <a:rPr lang="en-GB" sz="2400" b="1" dirty="0">
                <a:solidFill>
                  <a:schemeClr val="bg1"/>
                </a:solidFill>
                <a:effectLst>
                  <a:outerShdw blurRad="38100" dist="38100" dir="2700000" algn="tl">
                    <a:srgbClr val="000000">
                      <a:alpha val="43137"/>
                    </a:srgbClr>
                  </a:outerShdw>
                </a:effectLst>
                <a:latin typeface="Calibri Light" pitchFamily="34" charset="0"/>
              </a:rPr>
              <a:t>Abnormal tissue perfusion and/or </a:t>
            </a:r>
            <a:r>
              <a:rPr lang="en-GB" sz="2400" b="1" dirty="0" smtClean="0">
                <a:solidFill>
                  <a:schemeClr val="bg1"/>
                </a:solidFill>
                <a:effectLst>
                  <a:outerShdw blurRad="38100" dist="38100" dir="2700000" algn="tl">
                    <a:srgbClr val="000000">
                      <a:alpha val="43137"/>
                    </a:srgbClr>
                  </a:outerShdw>
                </a:effectLst>
                <a:latin typeface="Calibri Light" pitchFamily="34" charset="0"/>
              </a:rPr>
              <a:t>distal coronary </a:t>
            </a:r>
            <a:r>
              <a:rPr lang="en-GB" sz="2400" b="1" dirty="0">
                <a:solidFill>
                  <a:schemeClr val="bg1"/>
                </a:solidFill>
                <a:effectLst>
                  <a:outerShdw blurRad="38100" dist="38100" dir="2700000" algn="tl">
                    <a:srgbClr val="000000">
                      <a:alpha val="43137"/>
                    </a:srgbClr>
                  </a:outerShdw>
                </a:effectLst>
                <a:latin typeface="Calibri Light" pitchFamily="34" charset="0"/>
              </a:rPr>
              <a:t>blood flow despite normal patency of the infarct-related artery (IRA</a:t>
            </a:r>
            <a:r>
              <a:rPr lang="en-GB" sz="2400" b="1" dirty="0" smtClean="0">
                <a:solidFill>
                  <a:schemeClr val="bg1"/>
                </a:solidFill>
                <a:effectLst>
                  <a:outerShdw blurRad="38100" dist="38100" dir="2700000" algn="tl">
                    <a:srgbClr val="000000">
                      <a:alpha val="43137"/>
                    </a:srgbClr>
                  </a:outerShdw>
                </a:effectLst>
                <a:latin typeface="Calibri Light" pitchFamily="34" charset="0"/>
              </a:rPr>
              <a:t>)</a:t>
            </a:r>
          </a:p>
          <a:p>
            <a:pPr>
              <a:buFont typeface="Courier New" panose="02070309020205020404" pitchFamily="49" charset="0"/>
              <a:buChar char="o"/>
            </a:pPr>
            <a:endParaRPr lang="en-GB" sz="2400" b="1" baseline="30000" dirty="0">
              <a:solidFill>
                <a:schemeClr val="bg1"/>
              </a:solidFill>
              <a:effectLst>
                <a:outerShdw blurRad="38100" dist="38100" dir="2700000" algn="tl">
                  <a:srgbClr val="000000">
                    <a:alpha val="43137"/>
                  </a:srgbClr>
                </a:outerShdw>
              </a:effectLst>
              <a:latin typeface="Calibri Light" pitchFamily="34" charset="0"/>
            </a:endParaRPr>
          </a:p>
          <a:p>
            <a:pPr>
              <a:buFont typeface="Courier New" panose="02070309020205020404" pitchFamily="49" charset="0"/>
              <a:buChar char="o"/>
            </a:pPr>
            <a:r>
              <a:rPr lang="en-GB" sz="2400" b="1" dirty="0">
                <a:solidFill>
                  <a:schemeClr val="bg1"/>
                </a:solidFill>
                <a:effectLst>
                  <a:outerShdw blurRad="38100" dist="38100" dir="2700000" algn="tl">
                    <a:srgbClr val="000000">
                      <a:alpha val="43137"/>
                    </a:srgbClr>
                  </a:outerShdw>
                </a:effectLst>
                <a:latin typeface="Calibri Light" pitchFamily="34" charset="0"/>
              </a:rPr>
              <a:t>Can result in persistent myocardial injury and necrosis despite angiographically successful </a:t>
            </a:r>
            <a:r>
              <a:rPr lang="en-GB" sz="2400" b="1" dirty="0" smtClean="0">
                <a:solidFill>
                  <a:schemeClr val="bg1"/>
                </a:solidFill>
                <a:effectLst>
                  <a:outerShdw blurRad="38100" dist="38100" dir="2700000" algn="tl">
                    <a:srgbClr val="000000">
                      <a:alpha val="43137"/>
                    </a:srgbClr>
                  </a:outerShdw>
                </a:effectLst>
                <a:latin typeface="Calibri Light" pitchFamily="34" charset="0"/>
              </a:rPr>
              <a:t>P-PCI</a:t>
            </a:r>
          </a:p>
          <a:p>
            <a:pPr>
              <a:buFont typeface="Courier New" panose="02070309020205020404" pitchFamily="49" charset="0"/>
              <a:buChar char="o"/>
            </a:pPr>
            <a:endParaRPr lang="en-US" sz="2400" b="1" dirty="0">
              <a:solidFill>
                <a:schemeClr val="bg1"/>
              </a:solidFill>
              <a:effectLst>
                <a:outerShdw blurRad="38100" dist="38100" dir="2700000" algn="tl">
                  <a:srgbClr val="000000">
                    <a:alpha val="43137"/>
                  </a:srgbClr>
                </a:outerShdw>
              </a:effectLst>
              <a:latin typeface="Calibri Light" pitchFamily="34" charset="0"/>
            </a:endParaRPr>
          </a:p>
          <a:p>
            <a:pPr>
              <a:buFont typeface="Courier New" panose="02070309020205020404" pitchFamily="49" charset="0"/>
              <a:buChar char="o"/>
            </a:pPr>
            <a:r>
              <a:rPr lang="en-US" sz="2400" b="1" dirty="0">
                <a:solidFill>
                  <a:schemeClr val="bg1"/>
                </a:solidFill>
                <a:effectLst>
                  <a:outerShdw blurRad="38100" dist="38100" dir="2700000" algn="tl">
                    <a:srgbClr val="000000">
                      <a:alpha val="43137"/>
                    </a:srgbClr>
                  </a:outerShdw>
                </a:effectLst>
                <a:latin typeface="Calibri Light" pitchFamily="34" charset="0"/>
              </a:rPr>
              <a:t>Angiographically ranges from true “no-reflow” to impairment of distal vessel micro-angiographic flow (“slow-flow</a:t>
            </a:r>
            <a:r>
              <a:rPr lang="en-US" sz="2400" b="1" dirty="0" smtClean="0">
                <a:solidFill>
                  <a:schemeClr val="bg1"/>
                </a:solidFill>
                <a:effectLst>
                  <a:outerShdw blurRad="38100" dist="38100" dir="2700000" algn="tl">
                    <a:srgbClr val="000000">
                      <a:alpha val="43137"/>
                    </a:srgbClr>
                  </a:outerShdw>
                </a:effectLst>
                <a:latin typeface="Calibri Light" pitchFamily="34" charset="0"/>
              </a:rPr>
              <a:t>”) to  CMR detected MVO </a:t>
            </a:r>
            <a:endParaRPr lang="en-US" sz="2000" b="1" dirty="0">
              <a:solidFill>
                <a:schemeClr val="bg1"/>
              </a:solidFill>
              <a:effectLst>
                <a:outerShdw blurRad="38100" dist="38100" dir="2700000" algn="tl">
                  <a:srgbClr val="000000">
                    <a:alpha val="43137"/>
                  </a:srgbClr>
                </a:outerShdw>
              </a:effectLst>
              <a:latin typeface="Calibri Light" pitchFamily="34" charset="0"/>
            </a:endParaRPr>
          </a:p>
          <a:p>
            <a:pPr marL="0" indent="0">
              <a:buNone/>
            </a:pPr>
            <a:endParaRPr lang="en-US" sz="1400" b="1" dirty="0">
              <a:solidFill>
                <a:schemeClr val="bg1"/>
              </a:solidFill>
              <a:effectLst>
                <a:outerShdw blurRad="38100" dist="38100" dir="2700000" algn="tl">
                  <a:srgbClr val="000000">
                    <a:alpha val="43137"/>
                  </a:srgbClr>
                </a:outerShdw>
              </a:effectLst>
              <a:latin typeface="Calibri Light" pitchFamily="34" charset="0"/>
            </a:endParaRPr>
          </a:p>
        </p:txBody>
      </p:sp>
      <p:sp>
        <p:nvSpPr>
          <p:cNvPr id="4" name="TextBox 3"/>
          <p:cNvSpPr txBox="1"/>
          <p:nvPr/>
        </p:nvSpPr>
        <p:spPr>
          <a:xfrm>
            <a:off x="736213" y="3018348"/>
            <a:ext cx="184666" cy="369332"/>
          </a:xfrm>
          <a:prstGeom prst="rect">
            <a:avLst/>
          </a:prstGeom>
          <a:noFill/>
        </p:spPr>
        <p:txBody>
          <a:bodyPr wrap="none" rtlCol="0">
            <a:spAutoFit/>
          </a:bodyPr>
          <a:lstStyle/>
          <a:p>
            <a:endParaRPr lang="en-US" dirty="0">
              <a:solidFill>
                <a:schemeClr val="bg1"/>
              </a:solidFill>
              <a:latin typeface="Calibri Light" pitchFamily="34" charset="0"/>
            </a:endParaRPr>
          </a:p>
        </p:txBody>
      </p:sp>
      <p:grpSp>
        <p:nvGrpSpPr>
          <p:cNvPr id="5" name="Group 4"/>
          <p:cNvGrpSpPr/>
          <p:nvPr/>
        </p:nvGrpSpPr>
        <p:grpSpPr>
          <a:xfrm>
            <a:off x="544391" y="2190442"/>
            <a:ext cx="8181389" cy="4423422"/>
            <a:chOff x="1301557" y="1545471"/>
            <a:chExt cx="6093156" cy="3254759"/>
          </a:xfrm>
        </p:grpSpPr>
        <p:pic>
          <p:nvPicPr>
            <p:cNvPr id="6" name="Picture 5"/>
            <p:cNvPicPr>
              <a:picLocks noChangeAspect="1"/>
            </p:cNvPicPr>
            <p:nvPr/>
          </p:nvPicPr>
          <p:blipFill>
            <a:blip r:embed="rId3"/>
            <a:stretch>
              <a:fillRect/>
            </a:stretch>
          </p:blipFill>
          <p:spPr>
            <a:xfrm>
              <a:off x="1301557" y="1545471"/>
              <a:ext cx="5987388" cy="3254759"/>
            </a:xfrm>
            <a:prstGeom prst="rect">
              <a:avLst/>
            </a:prstGeom>
            <a:effectLst>
              <a:glow rad="228600">
                <a:schemeClr val="accent6">
                  <a:satMod val="175000"/>
                  <a:alpha val="40000"/>
                </a:schemeClr>
              </a:glow>
            </a:effectLst>
          </p:spPr>
        </p:pic>
        <p:sp>
          <p:nvSpPr>
            <p:cNvPr id="7" name="Oval 6"/>
            <p:cNvSpPr/>
            <p:nvPr/>
          </p:nvSpPr>
          <p:spPr bwMode="auto">
            <a:xfrm>
              <a:off x="5685183" y="2951922"/>
              <a:ext cx="1709530" cy="1798982"/>
            </a:xfrm>
            <a:prstGeom prst="ellipse">
              <a:avLst/>
            </a:prstGeom>
            <a:solidFill>
              <a:srgbClr val="FF0000">
                <a:alpha val="39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smtClean="0">
                <a:ln>
                  <a:noFill/>
                </a:ln>
                <a:solidFill>
                  <a:schemeClr val="bg1"/>
                </a:solidFill>
                <a:effectLst>
                  <a:outerShdw blurRad="38100" dist="38100" dir="2700000" algn="tl">
                    <a:srgbClr val="000000">
                      <a:alpha val="43137"/>
                    </a:srgbClr>
                  </a:outerShdw>
                </a:effectLst>
                <a:latin typeface="Arial" pitchFamily="34" charset="0"/>
              </a:endParaRPr>
            </a:p>
          </p:txBody>
        </p:sp>
      </p:grpSp>
    </p:spTree>
    <p:extLst>
      <p:ext uri="{BB962C8B-B14F-4D97-AF65-F5344CB8AC3E}">
        <p14:creationId xmlns:p14="http://schemas.microsoft.com/office/powerpoint/2010/main" val="1169942455"/>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853985" y="1006322"/>
            <a:ext cx="6938963" cy="1582271"/>
          </a:xfrm>
          <a:solidFill>
            <a:schemeClr val="tx2"/>
          </a:solidFill>
          <a:effectLst>
            <a:softEdge rad="317500"/>
          </a:effectLst>
        </p:spPr>
        <p:txBody>
          <a:bodyPr>
            <a:noAutofit/>
          </a:bodyPr>
          <a:lstStyle/>
          <a:p>
            <a:r>
              <a:rPr lang="en-US" sz="5400" dirty="0" smtClean="0">
                <a:solidFill>
                  <a:srgbClr val="FFFF00"/>
                </a:solidFill>
                <a:effectLst>
                  <a:outerShdw blurRad="38100" dist="38100" dir="2700000" algn="tl">
                    <a:srgbClr val="000000">
                      <a:alpha val="43137"/>
                    </a:srgbClr>
                  </a:outerShdw>
                </a:effectLst>
                <a:latin typeface="Calibri Light" pitchFamily="34" charset="0"/>
              </a:rPr>
              <a:t>The REFLO-STEMI Study</a:t>
            </a:r>
            <a:r>
              <a:rPr lang="en-US" sz="3200" dirty="0" smtClean="0">
                <a:solidFill>
                  <a:srgbClr val="FFFF00"/>
                </a:solidFill>
                <a:effectLst>
                  <a:outerShdw blurRad="38100" dist="38100" dir="2700000" algn="tl">
                    <a:srgbClr val="000000">
                      <a:alpha val="43137"/>
                    </a:srgbClr>
                  </a:outerShdw>
                </a:effectLst>
                <a:latin typeface="Calibri Light" pitchFamily="34" charset="0"/>
              </a:rPr>
              <a:t/>
            </a:r>
            <a:br>
              <a:rPr lang="en-US" sz="3200" dirty="0" smtClean="0">
                <a:solidFill>
                  <a:srgbClr val="FFFF00"/>
                </a:solidFill>
                <a:effectLst>
                  <a:outerShdw blurRad="38100" dist="38100" dir="2700000" algn="tl">
                    <a:srgbClr val="000000">
                      <a:alpha val="43137"/>
                    </a:srgbClr>
                  </a:outerShdw>
                </a:effectLst>
                <a:latin typeface="Calibri Light" pitchFamily="34" charset="0"/>
              </a:rPr>
            </a:br>
            <a:endParaRPr lang="en-US" sz="3200" dirty="0">
              <a:solidFill>
                <a:srgbClr val="FFFF00"/>
              </a:solidFill>
              <a:effectLst>
                <a:outerShdw blurRad="38100" dist="38100" dir="2700000" algn="tl">
                  <a:srgbClr val="000000">
                    <a:alpha val="43137"/>
                  </a:srgbClr>
                </a:outerShdw>
              </a:effectLst>
              <a:latin typeface="Calibri Light" pitchFamily="34" charset="0"/>
            </a:endParaRPr>
          </a:p>
        </p:txBody>
      </p:sp>
      <p:pic>
        <p:nvPicPr>
          <p:cNvPr id="3" name="Picture 2"/>
          <p:cNvPicPr>
            <a:picLocks noChangeAspect="1"/>
          </p:cNvPicPr>
          <p:nvPr/>
        </p:nvPicPr>
        <p:blipFill>
          <a:blip r:embed="rId3"/>
          <a:stretch>
            <a:fillRect/>
          </a:stretch>
        </p:blipFill>
        <p:spPr>
          <a:xfrm>
            <a:off x="832325" y="2588593"/>
            <a:ext cx="7115175" cy="3657600"/>
          </a:xfrm>
          <a:prstGeom prst="rect">
            <a:avLst/>
          </a:prstGeom>
        </p:spPr>
      </p:pic>
      <p:grpSp>
        <p:nvGrpSpPr>
          <p:cNvPr id="4" name="Group 15"/>
          <p:cNvGrpSpPr>
            <a:grpSpLocks/>
          </p:cNvGrpSpPr>
          <p:nvPr/>
        </p:nvGrpSpPr>
        <p:grpSpPr bwMode="auto">
          <a:xfrm>
            <a:off x="4411573" y="135080"/>
            <a:ext cx="2806700" cy="678656"/>
            <a:chOff x="432" y="241"/>
            <a:chExt cx="1920" cy="671"/>
          </a:xfrm>
        </p:grpSpPr>
        <p:grpSp>
          <p:nvGrpSpPr>
            <p:cNvPr id="6" name="Group 16"/>
            <p:cNvGrpSpPr>
              <a:grpSpLocks/>
            </p:cNvGrpSpPr>
            <p:nvPr/>
          </p:nvGrpSpPr>
          <p:grpSpPr bwMode="auto">
            <a:xfrm>
              <a:off x="466" y="530"/>
              <a:ext cx="1859" cy="358"/>
              <a:chOff x="288" y="108"/>
              <a:chExt cx="2400" cy="589"/>
            </a:xfrm>
          </p:grpSpPr>
          <p:pic>
            <p:nvPicPr>
              <p:cNvPr id="10" name="Picture 17"/>
              <p:cNvPicPr>
                <a:picLocks noChangeAspect="1" noChangeArrowheads="1"/>
              </p:cNvPicPr>
              <p:nvPr/>
            </p:nvPicPr>
            <p:blipFill>
              <a:blip r:embed="rId4" cstate="print"/>
              <a:srcRect l="5635" t="5577"/>
              <a:stretch>
                <a:fillRect/>
              </a:stretch>
            </p:blipFill>
            <p:spPr bwMode="auto">
              <a:xfrm>
                <a:off x="288" y="92"/>
                <a:ext cx="2400" cy="629"/>
              </a:xfrm>
              <a:prstGeom prst="rect">
                <a:avLst/>
              </a:prstGeom>
              <a:noFill/>
              <a:ln w="38100" cmpd="dbl">
                <a:noFill/>
                <a:miter lim="800000"/>
                <a:headEnd/>
                <a:tailEnd/>
              </a:ln>
              <a:effectLst>
                <a:outerShdw dist="107763" dir="8100000" algn="ctr" rotWithShape="0">
                  <a:srgbClr val="00CC99">
                    <a:alpha val="50000"/>
                  </a:srgbClr>
                </a:outerShdw>
              </a:effectLst>
            </p:spPr>
          </p:pic>
          <p:graphicFrame>
            <p:nvGraphicFramePr>
              <p:cNvPr id="11" name="Object 18"/>
              <p:cNvGraphicFramePr>
                <a:graphicFrameLocks noChangeAspect="1"/>
              </p:cNvGraphicFramePr>
              <p:nvPr/>
            </p:nvGraphicFramePr>
            <p:xfrm>
              <a:off x="672" y="336"/>
              <a:ext cx="1056" cy="329"/>
            </p:xfrm>
            <a:graphic>
              <a:graphicData uri="http://schemas.openxmlformats.org/presentationml/2006/ole">
                <mc:AlternateContent xmlns:mc="http://schemas.openxmlformats.org/markup-compatibility/2006">
                  <mc:Choice xmlns:v="urn:schemas-microsoft-com:vml" Requires="v">
                    <p:oleObj spid="_x0000_s3086" name="Photo Editor Photo" r:id="rId5" imgW="1676545" imgH="457240" progId="">
                      <p:embed/>
                    </p:oleObj>
                  </mc:Choice>
                  <mc:Fallback>
                    <p:oleObj name="Photo Editor Photo" r:id="rId5" imgW="1676545" imgH="45724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2" y="336"/>
                            <a:ext cx="1056" cy="329"/>
                          </a:xfrm>
                          <a:prstGeom prst="rect">
                            <a:avLst/>
                          </a:prstGeom>
                          <a:noFill/>
                          <a:ln>
                            <a:noFill/>
                          </a:ln>
                          <a:effectLst>
                            <a:outerShdw dist="107763" dir="8100000" algn="ctr" rotWithShape="0">
                              <a:srgbClr val="688BE2">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pic>
                    </p:oleObj>
                  </mc:Fallback>
                </mc:AlternateContent>
              </a:graphicData>
            </a:graphic>
          </p:graphicFrame>
        </p:grpSp>
        <p:graphicFrame>
          <p:nvGraphicFramePr>
            <p:cNvPr id="7" name="Object 19"/>
            <p:cNvGraphicFramePr>
              <a:graphicFrameLocks noChangeAspect="1"/>
            </p:cNvGraphicFramePr>
            <p:nvPr/>
          </p:nvGraphicFramePr>
          <p:xfrm>
            <a:off x="2045" y="285"/>
            <a:ext cx="268" cy="236"/>
          </p:xfrm>
          <a:graphic>
            <a:graphicData uri="http://schemas.openxmlformats.org/presentationml/2006/ole">
              <mc:AlternateContent xmlns:mc="http://schemas.openxmlformats.org/markup-compatibility/2006">
                <mc:Choice xmlns:v="urn:schemas-microsoft-com:vml" Requires="v">
                  <p:oleObj spid="_x0000_s3087" name="Bitmap Image" r:id="rId7" imgW="723963" imgH="670618" progId="PBrush">
                    <p:embed/>
                  </p:oleObj>
                </mc:Choice>
                <mc:Fallback>
                  <p:oleObj name="Bitmap Image" r:id="rId7" imgW="723963" imgH="670618" progId="PBrush">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45" y="285"/>
                          <a:ext cx="268" cy="236"/>
                        </a:xfrm>
                        <a:prstGeom prst="rect">
                          <a:avLst/>
                        </a:prstGeom>
                        <a:noFill/>
                        <a:ln>
                          <a:noFill/>
                        </a:ln>
                        <a:effectLst>
                          <a:outerShdw dist="107763" dir="8100000" algn="ctr" rotWithShape="0">
                            <a:srgbClr val="688BE2">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type="none" w="sm" len="sm"/>
                              <a:tailEnd type="none" w="sm" len="sm"/>
                            </a14:hiddenLine>
                          </a:ext>
                        </a:extLst>
                      </p:spPr>
                    </p:pic>
                  </p:oleObj>
                </mc:Fallback>
              </mc:AlternateContent>
            </a:graphicData>
          </a:graphic>
        </p:graphicFrame>
        <p:sp>
          <p:nvSpPr>
            <p:cNvPr id="8" name="Rectangle 20"/>
            <p:cNvSpPr>
              <a:spLocks noChangeArrowheads="1"/>
            </p:cNvSpPr>
            <p:nvPr/>
          </p:nvSpPr>
          <p:spPr bwMode="auto">
            <a:xfrm>
              <a:off x="470" y="285"/>
              <a:ext cx="1565" cy="239"/>
            </a:xfrm>
            <a:prstGeom prst="rect">
              <a:avLst/>
            </a:prstGeom>
            <a:solidFill>
              <a:srgbClr val="000000"/>
            </a:solidFill>
            <a:ln w="12700">
              <a:noFill/>
              <a:miter lim="800000"/>
              <a:headEnd type="none" w="sm" len="sm"/>
              <a:tailEnd type="none" w="sm" len="sm"/>
            </a:ln>
            <a:effectLst>
              <a:outerShdw dist="107763" dir="8100000" algn="ctr" rotWithShape="0">
                <a:srgbClr val="00CC99">
                  <a:alpha val="50000"/>
                </a:srgb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0CC99"/>
                  </a:solidFill>
                  <a:effectLst/>
                  <a:uLnTx/>
                  <a:uFillTx/>
                  <a:latin typeface="Times New Roman" pitchFamily="18" charset="0"/>
                  <a:cs typeface="Arial" charset="0"/>
                </a:rPr>
                <a:t>Department Academic Cardiology</a:t>
              </a:r>
            </a:p>
          </p:txBody>
        </p:sp>
        <p:sp>
          <p:nvSpPr>
            <p:cNvPr id="9" name="AutoShape 21"/>
            <p:cNvSpPr>
              <a:spLocks noChangeArrowheads="1"/>
            </p:cNvSpPr>
            <p:nvPr/>
          </p:nvSpPr>
          <p:spPr bwMode="auto">
            <a:xfrm>
              <a:off x="432" y="241"/>
              <a:ext cx="1920" cy="671"/>
            </a:xfrm>
            <a:prstGeom prst="bevel">
              <a:avLst>
                <a:gd name="adj" fmla="val 5019"/>
              </a:avLst>
            </a:prstGeom>
            <a:noFill/>
            <a:ln w="12700">
              <a:noFill/>
              <a:miter lim="800000"/>
              <a:headEnd type="none" w="sm" len="sm"/>
              <a:tailEnd type="none" w="sm" len="sm"/>
            </a:ln>
            <a:effectLst>
              <a:outerShdw dist="35921" dir="2700000" algn="ctr" rotWithShape="0">
                <a:srgbClr val="00CC99"/>
              </a:outerShdw>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ysClr val="windowText" lastClr="000000"/>
                </a:solidFill>
                <a:effectLst/>
                <a:uLnTx/>
                <a:uFillTx/>
                <a:latin typeface="Corbel"/>
              </a:endParaRPr>
            </a:p>
          </p:txBody>
        </p:sp>
      </p:grpSp>
      <p:sp>
        <p:nvSpPr>
          <p:cNvPr id="12" name="Rectangle 11"/>
          <p:cNvSpPr/>
          <p:nvPr/>
        </p:nvSpPr>
        <p:spPr>
          <a:xfrm>
            <a:off x="313780" y="308516"/>
            <a:ext cx="3744416" cy="438574"/>
          </a:xfrm>
          <a:prstGeom prst="rect">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reflection blurRad="6350" stA="50000" endA="300" endPos="55000" dir="5400000" sy="-100000" algn="bl" rotWithShape="0"/>
            <a:softEdge rad="127000"/>
          </a:effectLst>
          <a:scene3d>
            <a:camera prst="orthographicFront"/>
            <a:lightRig rig="threePt" dir="t"/>
          </a:scene3d>
          <a:sp3d>
            <a:bevelT w="114300" prst="artDeco"/>
          </a:sp3d>
        </p:spPr>
        <p:txBody>
          <a:bodyPr lIns="68573" tIns="34286" rIns="68573" bIns="34286">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FFFFFF"/>
                </a:solidFill>
                <a:effectLst/>
                <a:uLnTx/>
                <a:uFillTx/>
                <a:latin typeface="Corbel"/>
                <a:ea typeface="+mn-ea"/>
                <a:cs typeface="+mn-cs"/>
              </a:rPr>
              <a:t>National Institute for Health Research, Leicester Cardiovascular Biomedical Research Unit</a:t>
            </a:r>
          </a:p>
        </p:txBody>
      </p:sp>
      <p:pic>
        <p:nvPicPr>
          <p:cNvPr id="13" name="Picture 12"/>
          <p:cNvPicPr>
            <a:picLocks noChangeArrowheads="1"/>
          </p:cNvPicPr>
          <p:nvPr/>
        </p:nvPicPr>
        <p:blipFill>
          <a:blip r:embed="rId9" cstate="print"/>
          <a:srcRect/>
          <a:stretch>
            <a:fillRect/>
          </a:stretch>
        </p:blipFill>
        <p:spPr bwMode="auto">
          <a:xfrm>
            <a:off x="7947500" y="189515"/>
            <a:ext cx="935038" cy="756047"/>
          </a:xfrm>
          <a:prstGeom prst="rect">
            <a:avLst/>
          </a:prstGeom>
          <a:noFill/>
          <a:ln w="9525">
            <a:noFill/>
            <a:miter lim="800000"/>
            <a:headEnd/>
            <a:tailEnd/>
          </a:ln>
          <a:effectLst>
            <a:glow rad="101600">
              <a:srgbClr val="C00000">
                <a:alpha val="60000"/>
              </a:srgbClr>
            </a:glow>
            <a:outerShdw dist="107763" dir="8100000" algn="ctr" rotWithShape="0">
              <a:srgbClr val="000000">
                <a:alpha val="50000"/>
              </a:srgbClr>
            </a:outerShdw>
            <a:softEdge rad="31750"/>
          </a:effectLst>
        </p:spPr>
      </p:pic>
    </p:spTree>
    <p:extLst>
      <p:ext uri="{BB962C8B-B14F-4D97-AF65-F5344CB8AC3E}">
        <p14:creationId xmlns:p14="http://schemas.microsoft.com/office/powerpoint/2010/main" val="6204458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100" y="381000"/>
            <a:ext cx="7543800" cy="1371600"/>
          </a:xfrm>
        </p:spPr>
        <p:txBody>
          <a:bodyPr/>
          <a:lstStyle/>
          <a:p>
            <a:endParaRPr lang="en-US" dirty="0">
              <a:latin typeface="Calibri Light" pitchFamily="34" charset="0"/>
            </a:endParaRPr>
          </a:p>
        </p:txBody>
      </p:sp>
      <p:grpSp>
        <p:nvGrpSpPr>
          <p:cNvPr id="26" name="Rectangle 6"/>
          <p:cNvGrpSpPr>
            <a:grpSpLocks/>
          </p:cNvGrpSpPr>
          <p:nvPr/>
        </p:nvGrpSpPr>
        <p:grpSpPr bwMode="auto">
          <a:xfrm>
            <a:off x="404337" y="5273810"/>
            <a:ext cx="8321675" cy="1745695"/>
            <a:chOff x="408432" y="5303520"/>
            <a:chExt cx="8321040" cy="1128806"/>
          </a:xfrm>
        </p:grpSpPr>
        <p:pic>
          <p:nvPicPr>
            <p:cNvPr id="27" name="Rectangle 6"/>
            <p:cNvPicPr>
              <a:picLocks noChangeArrowheads="1"/>
            </p:cNvPicPr>
            <p:nvPr/>
          </p:nvPicPr>
          <p:blipFill>
            <a:blip r:embed="rId2" cstate="print"/>
            <a:srcRect/>
            <a:stretch>
              <a:fillRect/>
            </a:stretch>
          </p:blipFill>
          <p:spPr bwMode="auto">
            <a:xfrm>
              <a:off x="408432" y="5303520"/>
              <a:ext cx="8321040" cy="835152"/>
            </a:xfrm>
            <a:prstGeom prst="rect">
              <a:avLst/>
            </a:prstGeom>
            <a:noFill/>
            <a:ln w="9525">
              <a:noFill/>
              <a:miter lim="800000"/>
              <a:headEnd/>
              <a:tailEnd/>
            </a:ln>
          </p:spPr>
        </p:pic>
        <p:sp>
          <p:nvSpPr>
            <p:cNvPr id="28" name="Text Box 11"/>
            <p:cNvSpPr txBox="1">
              <a:spLocks noChangeArrowheads="1"/>
            </p:cNvSpPr>
            <p:nvPr/>
          </p:nvSpPr>
          <p:spPr bwMode="auto">
            <a:xfrm>
              <a:off x="425893" y="5324161"/>
              <a:ext cx="8292467" cy="1108165"/>
            </a:xfrm>
            <a:prstGeom prst="rect">
              <a:avLst/>
            </a:prstGeom>
            <a:noFill/>
            <a:ln w="9525">
              <a:noFill/>
              <a:miter lim="800000"/>
              <a:headEnd/>
              <a:tailEnd/>
            </a:ln>
          </p:spPr>
          <p:txBody>
            <a:bodyPr>
              <a:spAutoFit/>
            </a:bodyPr>
            <a:lstStyle/>
            <a:p>
              <a:pPr algn="ctr">
                <a:defRPr/>
              </a:pPr>
              <a:r>
                <a:rPr lang="en-US" sz="2600" b="1" dirty="0">
                  <a:solidFill>
                    <a:srgbClr val="FFFF00"/>
                  </a:solidFill>
                  <a:effectLst>
                    <a:outerShdw blurRad="38100" dist="38100" dir="2700000" algn="tl">
                      <a:srgbClr val="000000">
                        <a:alpha val="43137"/>
                      </a:srgbClr>
                    </a:outerShdw>
                  </a:effectLst>
                  <a:latin typeface="Calibri Light" pitchFamily="34" charset="0"/>
                  <a:cs typeface="Arial" pitchFamily="34" charset="0"/>
                </a:rPr>
                <a:t>Primary endpoint: Infarct size on CMR at </a:t>
              </a:r>
              <a:r>
                <a:rPr lang="en-US" sz="2600" b="1" dirty="0" smtClean="0">
                  <a:solidFill>
                    <a:srgbClr val="FFFF00"/>
                  </a:solidFill>
                  <a:effectLst>
                    <a:outerShdw blurRad="38100" dist="38100" dir="2700000" algn="tl">
                      <a:srgbClr val="000000">
                        <a:alpha val="43137"/>
                      </a:srgbClr>
                    </a:outerShdw>
                  </a:effectLst>
                  <a:latin typeface="Calibri Light" pitchFamily="34" charset="0"/>
                  <a:cs typeface="Arial" pitchFamily="34" charset="0"/>
                </a:rPr>
                <a:t>&lt;120 </a:t>
              </a:r>
              <a:r>
                <a:rPr lang="en-US" sz="2600" b="1" dirty="0">
                  <a:solidFill>
                    <a:srgbClr val="FFFF00"/>
                  </a:solidFill>
                  <a:effectLst>
                    <a:outerShdw blurRad="38100" dist="38100" dir="2700000" algn="tl">
                      <a:srgbClr val="000000">
                        <a:alpha val="43137"/>
                      </a:srgbClr>
                    </a:outerShdw>
                  </a:effectLst>
                  <a:latin typeface="Calibri Light" pitchFamily="34" charset="0"/>
                  <a:cs typeface="Arial" pitchFamily="34" charset="0"/>
                </a:rPr>
                <a:t>hrs  </a:t>
              </a:r>
            </a:p>
            <a:p>
              <a:pPr algn="ctr">
                <a:defRPr/>
              </a:pPr>
              <a:r>
                <a:rPr lang="en-US" sz="2000" b="1" dirty="0">
                  <a:solidFill>
                    <a:srgbClr val="FFFFFF"/>
                  </a:solidFill>
                  <a:effectLst>
                    <a:outerShdw blurRad="38100" dist="38100" dir="2700000" algn="tl">
                      <a:srgbClr val="000000">
                        <a:alpha val="43137"/>
                      </a:srgbClr>
                    </a:outerShdw>
                  </a:effectLst>
                  <a:latin typeface="Calibri Light" pitchFamily="34" charset="0"/>
                  <a:cs typeface="Arial" pitchFamily="34" charset="0"/>
                </a:rPr>
                <a:t>2º endpoints: TIMI flow, blush, ST-resolution</a:t>
              </a:r>
              <a:r>
                <a:rPr lang="en-US" sz="2000" b="1" dirty="0" smtClean="0">
                  <a:solidFill>
                    <a:srgbClr val="FFFFFF"/>
                  </a:solidFill>
                  <a:effectLst>
                    <a:outerShdw blurRad="38100" dist="38100" dir="2700000" algn="tl">
                      <a:srgbClr val="000000">
                        <a:alpha val="43137"/>
                      </a:srgbClr>
                    </a:outerShdw>
                  </a:effectLst>
                  <a:latin typeface="Calibri Light" pitchFamily="34" charset="0"/>
                  <a:cs typeface="Arial" pitchFamily="34" charset="0"/>
                </a:rPr>
                <a:t>,</a:t>
              </a:r>
            </a:p>
            <a:p>
              <a:pPr algn="ctr">
                <a:defRPr/>
              </a:pPr>
              <a:r>
                <a:rPr lang="en-US" sz="2000" b="1" dirty="0" smtClean="0">
                  <a:solidFill>
                    <a:srgbClr val="FFFFFF"/>
                  </a:solidFill>
                  <a:effectLst>
                    <a:outerShdw blurRad="38100" dist="38100" dir="2700000" algn="tl">
                      <a:srgbClr val="000000">
                        <a:alpha val="43137"/>
                      </a:srgbClr>
                    </a:outerShdw>
                  </a:effectLst>
                  <a:latin typeface="Calibri Light" pitchFamily="34" charset="0"/>
                  <a:cs typeface="Arial" pitchFamily="34" charset="0"/>
                </a:rPr>
                <a:t> </a:t>
              </a:r>
              <a:r>
                <a:rPr lang="en-US" sz="2000" b="1" dirty="0">
                  <a:solidFill>
                    <a:srgbClr val="FFFFFF"/>
                  </a:solidFill>
                  <a:effectLst>
                    <a:outerShdw blurRad="38100" dist="38100" dir="2700000" algn="tl">
                      <a:srgbClr val="000000">
                        <a:alpha val="43137"/>
                      </a:srgbClr>
                    </a:outerShdw>
                  </a:effectLst>
                  <a:latin typeface="Calibri Light" pitchFamily="34" charset="0"/>
                  <a:cs typeface="Arial" pitchFamily="34" charset="0"/>
                </a:rPr>
                <a:t>MAC</a:t>
              </a:r>
              <a:r>
                <a:rPr lang="en-US" sz="2000" b="1" dirty="0">
                  <a:solidFill>
                    <a:srgbClr val="FFFFFF"/>
                  </a:solidFill>
                  <a:latin typeface="Calibri Light" pitchFamily="34" charset="0"/>
                  <a:cs typeface="Arial" pitchFamily="34" charset="0"/>
                </a:rPr>
                <a:t>E (</a:t>
              </a:r>
              <a:r>
                <a:rPr lang="en-US" sz="2000" b="1" dirty="0" smtClean="0">
                  <a:solidFill>
                    <a:srgbClr val="FFFFFF"/>
                  </a:solidFill>
                  <a:latin typeface="Calibri Light" pitchFamily="34" charset="0"/>
                  <a:cs typeface="Arial" pitchFamily="34" charset="0"/>
                </a:rPr>
                <a:t>30 &amp; 180d)</a:t>
              </a:r>
              <a:endParaRPr lang="en-US" sz="2000" b="1" dirty="0">
                <a:solidFill>
                  <a:srgbClr val="FFFFFF"/>
                </a:solidFill>
                <a:latin typeface="Calibri Light" pitchFamily="34" charset="0"/>
                <a:cs typeface="Arial" pitchFamily="34" charset="0"/>
              </a:endParaRPr>
            </a:p>
          </p:txBody>
        </p:sp>
      </p:grpSp>
      <p:sp>
        <p:nvSpPr>
          <p:cNvPr id="29" name="Rectangle 28"/>
          <p:cNvSpPr/>
          <p:nvPr/>
        </p:nvSpPr>
        <p:spPr bwMode="auto">
          <a:xfrm>
            <a:off x="2291038" y="1894238"/>
            <a:ext cx="4423682" cy="830997"/>
          </a:xfrm>
          <a:prstGeom prst="rect">
            <a:avLst/>
          </a:prstGeom>
          <a:solidFill>
            <a:schemeClr val="tx2"/>
          </a:solidFill>
          <a:scene3d>
            <a:camera prst="orthographicFront"/>
            <a:lightRig rig="threePt" dir="t"/>
          </a:scene3d>
          <a:sp3d>
            <a:bevelT w="165100" prst="coolSlant"/>
          </a:sp3d>
        </p:spPr>
        <p:txBody>
          <a:bodyPr>
            <a:spAutoFit/>
          </a:bodyPr>
          <a:lstStyle/>
          <a:p>
            <a:pPr algn="ctr">
              <a:defRPr/>
            </a:pPr>
            <a:r>
              <a:rPr lang="en-US" sz="2400" b="1" dirty="0">
                <a:solidFill>
                  <a:srgbClr val="FFFFFF"/>
                </a:solidFill>
                <a:latin typeface="Calibri Light" pitchFamily="34" charset="0"/>
                <a:cs typeface="Arial" pitchFamily="34" charset="0"/>
              </a:rPr>
              <a:t>PCI with </a:t>
            </a:r>
            <a:r>
              <a:rPr lang="en-US" sz="2400" b="1" dirty="0" err="1">
                <a:solidFill>
                  <a:srgbClr val="FFFFFF"/>
                </a:solidFill>
                <a:latin typeface="Calibri Light" pitchFamily="34" charset="0"/>
                <a:cs typeface="Arial" pitchFamily="34" charset="0"/>
              </a:rPr>
              <a:t>bivalirudin</a:t>
            </a:r>
            <a:endParaRPr lang="en-US" sz="2400" b="1" dirty="0">
              <a:solidFill>
                <a:srgbClr val="FFFFFF"/>
              </a:solidFill>
              <a:latin typeface="Calibri Light" pitchFamily="34" charset="0"/>
              <a:cs typeface="Arial" pitchFamily="34" charset="0"/>
            </a:endParaRPr>
          </a:p>
          <a:p>
            <a:pPr algn="ctr">
              <a:defRPr/>
            </a:pPr>
            <a:r>
              <a:rPr lang="en-US" sz="2400" b="1" dirty="0" smtClean="0">
                <a:solidFill>
                  <a:srgbClr val="FFFFFF"/>
                </a:solidFill>
                <a:latin typeface="Calibri Light" pitchFamily="34" charset="0"/>
                <a:cs typeface="Arial" pitchFamily="34" charset="0"/>
              </a:rPr>
              <a:t>Thrombus aspiration</a:t>
            </a:r>
            <a:endParaRPr lang="en-US" sz="2400" b="1" dirty="0">
              <a:solidFill>
                <a:srgbClr val="FFFF00"/>
              </a:solidFill>
              <a:latin typeface="Calibri Light" pitchFamily="34" charset="0"/>
              <a:cs typeface="Arial" pitchFamily="34" charset="0"/>
            </a:endParaRPr>
          </a:p>
        </p:txBody>
      </p:sp>
      <p:sp>
        <p:nvSpPr>
          <p:cNvPr id="30" name="Rectangle 29"/>
          <p:cNvSpPr/>
          <p:nvPr/>
        </p:nvSpPr>
        <p:spPr bwMode="auto">
          <a:xfrm>
            <a:off x="1035410" y="3683795"/>
            <a:ext cx="1717868" cy="769648"/>
          </a:xfrm>
          <a:prstGeom prst="rect">
            <a:avLst/>
          </a:prstGeom>
        </p:spPr>
        <p:style>
          <a:lnRef idx="0">
            <a:schemeClr val="accent2"/>
          </a:lnRef>
          <a:fillRef idx="3">
            <a:schemeClr val="accent2"/>
          </a:fillRef>
          <a:effectRef idx="3">
            <a:schemeClr val="accent2"/>
          </a:effectRef>
          <a:fontRef idx="minor">
            <a:schemeClr val="lt1"/>
          </a:fontRef>
        </p:style>
        <p:txBody>
          <a:bodyPr>
            <a:spAutoFit/>
          </a:bodyPr>
          <a:lstStyle/>
          <a:p>
            <a:pPr algn="ctr">
              <a:defRPr/>
            </a:pPr>
            <a:r>
              <a:rPr lang="en-US" sz="2200" b="1" dirty="0">
                <a:solidFill>
                  <a:srgbClr val="FFFFFF"/>
                </a:solidFill>
                <a:latin typeface="Calibri Light" pitchFamily="34" charset="0"/>
                <a:cs typeface="Arial" pitchFamily="34" charset="0"/>
              </a:rPr>
              <a:t>Control</a:t>
            </a:r>
          </a:p>
          <a:p>
            <a:pPr algn="ctr">
              <a:defRPr/>
            </a:pPr>
            <a:r>
              <a:rPr lang="en-US" sz="2200" b="1" dirty="0">
                <a:solidFill>
                  <a:srgbClr val="FFFF00"/>
                </a:solidFill>
                <a:latin typeface="Calibri Light" pitchFamily="34" charset="0"/>
                <a:cs typeface="Arial" pitchFamily="34" charset="0"/>
              </a:rPr>
              <a:t>  </a:t>
            </a:r>
          </a:p>
        </p:txBody>
      </p:sp>
      <p:sp>
        <p:nvSpPr>
          <p:cNvPr id="31" name="Rectangle 30"/>
          <p:cNvSpPr/>
          <p:nvPr/>
        </p:nvSpPr>
        <p:spPr bwMode="auto">
          <a:xfrm>
            <a:off x="3241400" y="3673794"/>
            <a:ext cx="2590799" cy="1446550"/>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ctr">
              <a:defRPr/>
            </a:pPr>
            <a:r>
              <a:rPr lang="en-US" sz="2200" b="1" dirty="0" smtClean="0">
                <a:solidFill>
                  <a:srgbClr val="FFFFFF"/>
                </a:solidFill>
                <a:latin typeface="Calibri Light" pitchFamily="34" charset="0"/>
                <a:cs typeface="Arial" pitchFamily="34" charset="0"/>
              </a:rPr>
              <a:t>Adenosine 1mg via MC then 1mg (RCA) or 2mg (LAD) via Guide</a:t>
            </a:r>
            <a:endParaRPr lang="en-US" sz="2200" b="1" dirty="0">
              <a:solidFill>
                <a:srgbClr val="FFFFFF"/>
              </a:solidFill>
              <a:latin typeface="Calibri Light" pitchFamily="34" charset="0"/>
              <a:cs typeface="Arial" pitchFamily="34" charset="0"/>
            </a:endParaRPr>
          </a:p>
        </p:txBody>
      </p:sp>
      <p:sp>
        <p:nvSpPr>
          <p:cNvPr id="32" name="Rectangle 31"/>
          <p:cNvSpPr/>
          <p:nvPr/>
        </p:nvSpPr>
        <p:spPr bwMode="auto">
          <a:xfrm>
            <a:off x="6282916" y="3685045"/>
            <a:ext cx="2063883" cy="1446550"/>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ctr">
              <a:defRPr/>
            </a:pPr>
            <a:r>
              <a:rPr lang="en-US" sz="2200" b="1" dirty="0">
                <a:solidFill>
                  <a:srgbClr val="FFFFFF"/>
                </a:solidFill>
                <a:latin typeface="Calibri Light" pitchFamily="34" charset="0"/>
                <a:cs typeface="Arial" pitchFamily="34" charset="0"/>
              </a:rPr>
              <a:t>SNP </a:t>
            </a:r>
          </a:p>
          <a:p>
            <a:pPr algn="ctr">
              <a:defRPr/>
            </a:pPr>
            <a:r>
              <a:rPr lang="en-US" sz="2200" b="1" dirty="0">
                <a:solidFill>
                  <a:srgbClr val="FFFFFF"/>
                </a:solidFill>
                <a:latin typeface="Calibri Light" pitchFamily="34" charset="0"/>
                <a:cs typeface="Arial" pitchFamily="34" charset="0"/>
              </a:rPr>
              <a:t>250 </a:t>
            </a:r>
            <a:r>
              <a:rPr lang="en-US" sz="2200" b="1" dirty="0" smtClean="0">
                <a:solidFill>
                  <a:srgbClr val="FFFFFF"/>
                </a:solidFill>
                <a:latin typeface="Calibri Light" pitchFamily="34" charset="0"/>
                <a:cs typeface="Arial" pitchFamily="34" charset="0"/>
              </a:rPr>
              <a:t>µg via MC then 250 µg  via Guide</a:t>
            </a:r>
            <a:endParaRPr lang="en-US" sz="2200" b="1" dirty="0">
              <a:solidFill>
                <a:srgbClr val="FFFF00"/>
              </a:solidFill>
              <a:latin typeface="Calibri Light" pitchFamily="34" charset="0"/>
              <a:cs typeface="Arial" pitchFamily="34" charset="0"/>
            </a:endParaRPr>
          </a:p>
        </p:txBody>
      </p:sp>
      <p:cxnSp>
        <p:nvCxnSpPr>
          <p:cNvPr id="33" name="Straight Arrow Connector 26"/>
          <p:cNvCxnSpPr>
            <a:cxnSpLocks noChangeShapeType="1"/>
          </p:cNvCxnSpPr>
          <p:nvPr/>
        </p:nvCxnSpPr>
        <p:spPr bwMode="auto">
          <a:xfrm rot="5400000">
            <a:off x="1549125" y="3319463"/>
            <a:ext cx="696913" cy="1587"/>
          </a:xfrm>
          <a:prstGeom prst="straightConnector1">
            <a:avLst/>
          </a:prstGeom>
          <a:noFill/>
          <a:ln w="28575" algn="ctr">
            <a:solidFill>
              <a:schemeClr val="tx1"/>
            </a:solidFill>
            <a:round/>
            <a:headEnd/>
            <a:tailEnd type="arrow" w="med" len="med"/>
          </a:ln>
        </p:spPr>
      </p:cxnSp>
      <p:cxnSp>
        <p:nvCxnSpPr>
          <p:cNvPr id="34" name="Straight Arrow Connector 27"/>
          <p:cNvCxnSpPr>
            <a:cxnSpLocks noChangeShapeType="1"/>
          </p:cNvCxnSpPr>
          <p:nvPr/>
        </p:nvCxnSpPr>
        <p:spPr bwMode="auto">
          <a:xfrm rot="5400000">
            <a:off x="4368525" y="3459163"/>
            <a:ext cx="365125" cy="0"/>
          </a:xfrm>
          <a:prstGeom prst="straightConnector1">
            <a:avLst/>
          </a:prstGeom>
          <a:noFill/>
          <a:ln w="28575" algn="ctr">
            <a:solidFill>
              <a:schemeClr val="tx1"/>
            </a:solidFill>
            <a:round/>
            <a:headEnd/>
            <a:tailEnd type="arrow" w="med" len="med"/>
          </a:ln>
        </p:spPr>
      </p:cxnSp>
      <p:cxnSp>
        <p:nvCxnSpPr>
          <p:cNvPr id="36" name="Straight Arrow Connector 28"/>
          <p:cNvCxnSpPr>
            <a:cxnSpLocks noChangeShapeType="1"/>
          </p:cNvCxnSpPr>
          <p:nvPr/>
        </p:nvCxnSpPr>
        <p:spPr bwMode="auto">
          <a:xfrm rot="5400000">
            <a:off x="4276450" y="2909251"/>
            <a:ext cx="549275" cy="0"/>
          </a:xfrm>
          <a:prstGeom prst="straightConnector1">
            <a:avLst/>
          </a:prstGeom>
          <a:noFill/>
          <a:ln w="28575" algn="ctr">
            <a:solidFill>
              <a:schemeClr val="tx1"/>
            </a:solidFill>
            <a:round/>
            <a:headEnd/>
            <a:tailEnd/>
          </a:ln>
        </p:spPr>
      </p:cxnSp>
      <p:sp>
        <p:nvSpPr>
          <p:cNvPr id="38" name="Oval 81"/>
          <p:cNvSpPr>
            <a:spLocks noChangeArrowheads="1"/>
          </p:cNvSpPr>
          <p:nvPr/>
        </p:nvSpPr>
        <p:spPr bwMode="auto">
          <a:xfrm>
            <a:off x="4318777" y="2831270"/>
            <a:ext cx="469248" cy="469480"/>
          </a:xfrm>
          <a:prstGeom prst="ellipse">
            <a:avLst/>
          </a:prstGeom>
          <a:solidFill>
            <a:srgbClr val="FF0000"/>
          </a:solidFill>
          <a:ln w="9525" algn="ctr">
            <a:solidFill>
              <a:srgbClr val="002B4C"/>
            </a:solidFill>
            <a:round/>
            <a:headEnd/>
            <a:tailEnd/>
          </a:ln>
        </p:spPr>
        <p:txBody>
          <a:bodyPr/>
          <a:lstStyle/>
          <a:p>
            <a:endParaRPr lang="en-US" sz="2400" dirty="0">
              <a:solidFill>
                <a:srgbClr val="FFFFFF"/>
              </a:solidFill>
              <a:latin typeface="Calibri Light" pitchFamily="34" charset="0"/>
              <a:cs typeface="Arial" charset="0"/>
            </a:endParaRPr>
          </a:p>
        </p:txBody>
      </p:sp>
      <p:cxnSp>
        <p:nvCxnSpPr>
          <p:cNvPr id="40" name="Straight Arrow Connector 26"/>
          <p:cNvCxnSpPr>
            <a:cxnSpLocks noChangeShapeType="1"/>
          </p:cNvCxnSpPr>
          <p:nvPr/>
        </p:nvCxnSpPr>
        <p:spPr bwMode="auto">
          <a:xfrm>
            <a:off x="7324270" y="2976881"/>
            <a:ext cx="1" cy="696913"/>
          </a:xfrm>
          <a:prstGeom prst="straightConnector1">
            <a:avLst/>
          </a:prstGeom>
          <a:noFill/>
          <a:ln w="28575" algn="ctr">
            <a:solidFill>
              <a:schemeClr val="tx1"/>
            </a:solidFill>
            <a:round/>
            <a:headEnd/>
            <a:tailEnd type="arrow" w="med" len="med"/>
          </a:ln>
        </p:spPr>
      </p:cxnSp>
      <p:grpSp>
        <p:nvGrpSpPr>
          <p:cNvPr id="43" name="TextBox 7"/>
          <p:cNvGrpSpPr>
            <a:grpSpLocks/>
          </p:cNvGrpSpPr>
          <p:nvPr/>
        </p:nvGrpSpPr>
        <p:grpSpPr bwMode="auto">
          <a:xfrm>
            <a:off x="1344059" y="463488"/>
            <a:ext cx="6467852" cy="1068387"/>
            <a:chOff x="252" y="564"/>
            <a:chExt cx="5159" cy="523"/>
          </a:xfrm>
        </p:grpSpPr>
        <p:pic>
          <p:nvPicPr>
            <p:cNvPr id="44" name="TextBox 7"/>
            <p:cNvPicPr>
              <a:picLocks noChangeArrowheads="1"/>
            </p:cNvPicPr>
            <p:nvPr/>
          </p:nvPicPr>
          <p:blipFill>
            <a:blip r:embed="rId3" cstate="print"/>
            <a:srcRect/>
            <a:stretch>
              <a:fillRect/>
            </a:stretch>
          </p:blipFill>
          <p:spPr bwMode="auto">
            <a:xfrm>
              <a:off x="346" y="564"/>
              <a:ext cx="5065" cy="523"/>
            </a:xfrm>
            <a:prstGeom prst="rect">
              <a:avLst/>
            </a:prstGeom>
            <a:noFill/>
            <a:ln w="9525">
              <a:noFill/>
              <a:miter lim="800000"/>
              <a:headEnd/>
              <a:tailEnd/>
            </a:ln>
          </p:spPr>
        </p:pic>
        <p:sp>
          <p:nvSpPr>
            <p:cNvPr id="45" name="Text Box 14"/>
            <p:cNvSpPr txBox="1">
              <a:spLocks noChangeArrowheads="1"/>
            </p:cNvSpPr>
            <p:nvPr/>
          </p:nvSpPr>
          <p:spPr bwMode="auto">
            <a:xfrm>
              <a:off x="252" y="630"/>
              <a:ext cx="5048" cy="391"/>
            </a:xfrm>
            <a:prstGeom prst="rect">
              <a:avLst/>
            </a:prstGeom>
            <a:noFill/>
            <a:ln w="9525">
              <a:noFill/>
              <a:miter lim="800000"/>
              <a:headEnd/>
              <a:tailEnd/>
            </a:ln>
          </p:spPr>
          <p:txBody>
            <a:bodyPr anchor="ctr">
              <a:spAutoFit/>
            </a:bodyPr>
            <a:lstStyle/>
            <a:p>
              <a:pPr algn="ctr"/>
              <a:r>
                <a:rPr lang="en-US" sz="2600" b="1" dirty="0" smtClean="0">
                  <a:solidFill>
                    <a:srgbClr val="FFFF00"/>
                  </a:solidFill>
                  <a:latin typeface="Calibri Light" pitchFamily="34" charset="0"/>
                  <a:cs typeface="Arial" charset="0"/>
                </a:rPr>
                <a:t>300 </a:t>
              </a:r>
              <a:r>
                <a:rPr lang="en-US" sz="2600" b="1" dirty="0" err="1">
                  <a:solidFill>
                    <a:srgbClr val="FFFF00"/>
                  </a:solidFill>
                  <a:latin typeface="Calibri Light" pitchFamily="34" charset="0"/>
                  <a:cs typeface="Arial" charset="0"/>
                </a:rPr>
                <a:t>pts</a:t>
              </a:r>
              <a:r>
                <a:rPr lang="en-US" sz="2600" b="1" dirty="0">
                  <a:solidFill>
                    <a:srgbClr val="FFFF00"/>
                  </a:solidFill>
                  <a:latin typeface="Calibri Light" pitchFamily="34" charset="0"/>
                  <a:cs typeface="Arial" charset="0"/>
                </a:rPr>
                <a:t>  with  STEMI </a:t>
              </a:r>
              <a:r>
                <a:rPr lang="en-US" sz="2600" b="1" dirty="0" smtClean="0">
                  <a:solidFill>
                    <a:srgbClr val="FFFF00"/>
                  </a:solidFill>
                  <a:latin typeface="Calibri Light" pitchFamily="34" charset="0"/>
                  <a:cs typeface="Arial" charset="0"/>
                </a:rPr>
                <a:t>–&gt; P</a:t>
              </a:r>
              <a:r>
                <a:rPr lang="en-US" sz="2600" b="1" dirty="0">
                  <a:solidFill>
                    <a:srgbClr val="FFFF00"/>
                  </a:solidFill>
                  <a:latin typeface="Calibri Light" pitchFamily="34" charset="0"/>
                  <a:cs typeface="Arial" charset="0"/>
                </a:rPr>
                <a:t>-PCI</a:t>
              </a:r>
            </a:p>
            <a:p>
              <a:pPr algn="ctr"/>
              <a:r>
                <a:rPr lang="en-US" sz="2000" b="1" dirty="0">
                  <a:solidFill>
                    <a:srgbClr val="FFFFFF"/>
                  </a:solidFill>
                  <a:latin typeface="Calibri Light" pitchFamily="34" charset="0"/>
                  <a:cs typeface="Arial" charset="0"/>
                </a:rPr>
                <a:t>Single vessel occlusion at angiography </a:t>
              </a:r>
            </a:p>
          </p:txBody>
        </p:sp>
      </p:grpSp>
      <p:cxnSp>
        <p:nvCxnSpPr>
          <p:cNvPr id="46" name="Straight Arrow Connector 17"/>
          <p:cNvCxnSpPr>
            <a:cxnSpLocks noChangeShapeType="1"/>
          </p:cNvCxnSpPr>
          <p:nvPr/>
        </p:nvCxnSpPr>
        <p:spPr bwMode="auto">
          <a:xfrm rot="5400000">
            <a:off x="4393925" y="1676400"/>
            <a:ext cx="361950" cy="0"/>
          </a:xfrm>
          <a:prstGeom prst="straightConnector1">
            <a:avLst/>
          </a:prstGeom>
          <a:noFill/>
          <a:ln w="28575" algn="ctr">
            <a:solidFill>
              <a:schemeClr val="tx1"/>
            </a:solidFill>
            <a:round/>
            <a:headEnd/>
            <a:tailEnd type="arrow" w="med" len="med"/>
          </a:ln>
        </p:spPr>
      </p:cxnSp>
      <p:sp>
        <p:nvSpPr>
          <p:cNvPr id="23" name="TextBox 22"/>
          <p:cNvSpPr txBox="1"/>
          <p:nvPr/>
        </p:nvSpPr>
        <p:spPr>
          <a:xfrm>
            <a:off x="4378152" y="2819395"/>
            <a:ext cx="1185385" cy="523220"/>
          </a:xfrm>
          <a:prstGeom prst="rect">
            <a:avLst/>
          </a:prstGeom>
          <a:noFill/>
        </p:spPr>
        <p:txBody>
          <a:bodyPr wrap="square" rtlCol="0">
            <a:spAutoFit/>
          </a:bodyPr>
          <a:lstStyle/>
          <a:p>
            <a:r>
              <a:rPr lang="en-GB" sz="2800" dirty="0" smtClean="0">
                <a:solidFill>
                  <a:schemeClr val="bg1"/>
                </a:solidFill>
                <a:effectLst>
                  <a:outerShdw blurRad="38100" dist="38100" dir="2700000" algn="tl">
                    <a:srgbClr val="000000">
                      <a:alpha val="43137"/>
                    </a:srgbClr>
                  </a:outerShdw>
                </a:effectLst>
                <a:latin typeface="Calibri Light" pitchFamily="34" charset="0"/>
              </a:rPr>
              <a:t>R</a:t>
            </a:r>
            <a:endParaRPr lang="en-GB" sz="2800" dirty="0">
              <a:solidFill>
                <a:schemeClr val="bg1"/>
              </a:solidFill>
              <a:effectLst>
                <a:outerShdw blurRad="38100" dist="38100" dir="2700000" algn="tl">
                  <a:srgbClr val="000000">
                    <a:alpha val="43137"/>
                  </a:srgbClr>
                </a:outerShdw>
              </a:effectLst>
              <a:latin typeface="Calibri Light" pitchFamily="34" charset="0"/>
            </a:endParaRPr>
          </a:p>
        </p:txBody>
      </p:sp>
      <p:cxnSp>
        <p:nvCxnSpPr>
          <p:cNvPr id="25" name="Straight Connector 24"/>
          <p:cNvCxnSpPr/>
          <p:nvPr/>
        </p:nvCxnSpPr>
        <p:spPr bwMode="auto">
          <a:xfrm>
            <a:off x="1896788" y="3401990"/>
            <a:ext cx="5427482" cy="0"/>
          </a:xfrm>
          <a:prstGeom prst="line">
            <a:avLst/>
          </a:prstGeom>
          <a:solidFill>
            <a:schemeClr val="accent1"/>
          </a:solidFill>
          <a:ln w="9525" cap="flat" cmpd="sng" algn="ctr">
            <a:solidFill>
              <a:schemeClr val="bg1"/>
            </a:solidFill>
            <a:prstDash val="solid"/>
            <a:round/>
            <a:headEnd type="oval" w="med" len="med"/>
            <a:tailEnd type="oval" w="med" len="med"/>
          </a:ln>
          <a:effectLst/>
        </p:spPr>
      </p:cxnSp>
      <p:sp>
        <p:nvSpPr>
          <p:cNvPr id="48" name="TextBox 47"/>
          <p:cNvSpPr txBox="1"/>
          <p:nvPr/>
        </p:nvSpPr>
        <p:spPr>
          <a:xfrm>
            <a:off x="4342527" y="2515863"/>
            <a:ext cx="426497" cy="1200329"/>
          </a:xfrm>
          <a:prstGeom prst="rect">
            <a:avLst/>
          </a:prstGeom>
          <a:noFill/>
          <a:effectLst>
            <a:softEdge rad="63500"/>
          </a:effectLst>
        </p:spPr>
        <p:txBody>
          <a:bodyPr wrap="square" rtlCol="0">
            <a:spAutoFit/>
          </a:bodyPr>
          <a:lstStyle/>
          <a:p>
            <a:r>
              <a:rPr lang="en-GB" sz="7200" dirty="0" smtClean="0">
                <a:solidFill>
                  <a:schemeClr val="bg1"/>
                </a:solidFill>
              </a:rPr>
              <a:t>.</a:t>
            </a:r>
            <a:endParaRPr lang="en-GB" sz="7200" dirty="0">
              <a:solidFill>
                <a:schemeClr val="bg1"/>
              </a:solidFill>
            </a:endParaRPr>
          </a:p>
        </p:txBody>
      </p:sp>
    </p:spTree>
    <p:extLst>
      <p:ext uri="{BB962C8B-B14F-4D97-AF65-F5344CB8AC3E}">
        <p14:creationId xmlns:p14="http://schemas.microsoft.com/office/powerpoint/2010/main" val="15136381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up)">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up)">
                                      <p:cBhvr>
                                        <p:cTn id="12" dur="500"/>
                                        <p:tgtEl>
                                          <p:spTgt spid="30"/>
                                        </p:tgtEl>
                                      </p:cBhvr>
                                    </p:animEffect>
                                  </p:childTnLst>
                                </p:cTn>
                              </p:par>
                              <p:par>
                                <p:cTn id="13" presetID="22" presetClass="entr" presetSubtype="1"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up)">
                                      <p:cBhvr>
                                        <p:cTn id="15" dur="500"/>
                                        <p:tgtEl>
                                          <p:spTgt spid="31"/>
                                        </p:tgtEl>
                                      </p:cBhvr>
                                    </p:animEffect>
                                  </p:childTnLst>
                                </p:cTn>
                              </p:par>
                              <p:par>
                                <p:cTn id="16" presetID="22" presetClass="entr" presetSubtype="1"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wipe(up)">
                                      <p:cBhvr>
                                        <p:cTn id="18" dur="500"/>
                                        <p:tgtEl>
                                          <p:spTgt spid="32"/>
                                        </p:tgtEl>
                                      </p:cBhvr>
                                    </p:animEffect>
                                  </p:childTnLst>
                                </p:cTn>
                              </p:par>
                              <p:par>
                                <p:cTn id="19" presetID="22" presetClass="entr" presetSubtype="1"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up)">
                                      <p:cBhvr>
                                        <p:cTn id="21" dur="500"/>
                                        <p:tgtEl>
                                          <p:spTgt spid="33"/>
                                        </p:tgtEl>
                                      </p:cBhvr>
                                    </p:animEffect>
                                  </p:childTnLst>
                                </p:cTn>
                              </p:par>
                              <p:par>
                                <p:cTn id="22" presetID="22" presetClass="entr" presetSubtype="1" fill="hold"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wipe(up)">
                                      <p:cBhvr>
                                        <p:cTn id="24" dur="500"/>
                                        <p:tgtEl>
                                          <p:spTgt spid="34"/>
                                        </p:tgtEl>
                                      </p:cBhvr>
                                    </p:animEffect>
                                  </p:childTnLst>
                                </p:cTn>
                              </p:par>
                              <p:par>
                                <p:cTn id="25" presetID="22" presetClass="entr" presetSubtype="1"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up)">
                                      <p:cBhvr>
                                        <p:cTn id="27" dur="500"/>
                                        <p:tgtEl>
                                          <p:spTgt spid="36"/>
                                        </p:tgtEl>
                                      </p:cBhvr>
                                    </p:animEffect>
                                  </p:childTnLst>
                                </p:cTn>
                              </p:par>
                              <p:par>
                                <p:cTn id="28" presetID="22" presetClass="entr" presetSubtype="1" fill="hold" nodeType="with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wipe(up)">
                                      <p:cBhvr>
                                        <p:cTn id="30" dur="500"/>
                                        <p:tgtEl>
                                          <p:spTgt spid="40"/>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dissolve">
                                      <p:cBhvr>
                                        <p:cTn id="3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solidFill>
                  <a:schemeClr val="bg1"/>
                </a:solidFill>
              </a:rPr>
              <a:t>Main CMR Results</a:t>
            </a:r>
            <a:endParaRPr lang="en-US" sz="4000" dirty="0">
              <a:solidFill>
                <a:schemeClr val="bg1"/>
              </a:solidFill>
            </a:endParaRPr>
          </a:p>
        </p:txBody>
      </p:sp>
      <p:pic>
        <p:nvPicPr>
          <p:cNvPr id="3" name="Picture 2"/>
          <p:cNvPicPr>
            <a:picLocks noChangeAspect="1"/>
          </p:cNvPicPr>
          <p:nvPr/>
        </p:nvPicPr>
        <p:blipFill>
          <a:blip r:embed="rId2"/>
          <a:stretch>
            <a:fillRect/>
          </a:stretch>
        </p:blipFill>
        <p:spPr>
          <a:xfrm>
            <a:off x="522782" y="1246223"/>
            <a:ext cx="8098436" cy="5387567"/>
          </a:xfrm>
          <a:prstGeom prst="rect">
            <a:avLst/>
          </a:prstGeom>
        </p:spPr>
      </p:pic>
      <p:sp>
        <p:nvSpPr>
          <p:cNvPr id="4" name="TextBox 3"/>
          <p:cNvSpPr txBox="1"/>
          <p:nvPr/>
        </p:nvSpPr>
        <p:spPr>
          <a:xfrm>
            <a:off x="775445" y="3400926"/>
            <a:ext cx="7724274" cy="1077218"/>
          </a:xfrm>
          <a:prstGeom prst="rect">
            <a:avLst/>
          </a:prstGeom>
          <a:solidFill>
            <a:srgbClr val="FF0000"/>
          </a:solidFill>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GB" sz="3200" dirty="0" smtClean="0">
                <a:effectLst>
                  <a:outerShdw blurRad="38100" dist="38100" dir="2700000" algn="tl">
                    <a:srgbClr val="000000">
                      <a:alpha val="43137"/>
                    </a:srgbClr>
                  </a:outerShdw>
                </a:effectLst>
              </a:rPr>
              <a:t>Neither agent had any impact on CMR measures of MVO </a:t>
            </a:r>
            <a:endParaRPr lang="en-GB" sz="32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809200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
          <p:cNvSpPr txBox="1">
            <a:spLocks/>
          </p:cNvSpPr>
          <p:nvPr/>
        </p:nvSpPr>
        <p:spPr>
          <a:xfrm>
            <a:off x="334451" y="5392902"/>
            <a:ext cx="8553850" cy="815989"/>
          </a:xfrm>
          <a:prstGeom prst="rect">
            <a:avLst/>
          </a:prstGeom>
          <a:scene3d>
            <a:camera prst="orthographicFront"/>
            <a:lightRig rig="threePt" dir="t"/>
          </a:scene3d>
          <a:sp3d>
            <a:bevelT w="165100" prst="coolSlant"/>
          </a:sp3d>
        </p:spPr>
        <p:txBody>
          <a:bodyPr vert="horz" lIns="91440" tIns="45720" rIns="91440" bIns="45720" rtlCol="0">
            <a:noAutofit/>
          </a:bodyPr>
          <a:lstStyle>
            <a:lvl1pPr marL="228600" indent="-182880" algn="l" defTabSz="914400" rtl="0" eaLnBrk="1" latinLnBrk="0" hangingPunct="1">
              <a:spcBef>
                <a:spcPct val="20000"/>
              </a:spcBef>
              <a:buClr>
                <a:schemeClr val="tx2"/>
              </a:buClr>
              <a:buFont typeface="Wingdings" charset="2"/>
              <a:buChar char="§"/>
              <a:defRPr sz="2000" kern="1200">
                <a:solidFill>
                  <a:schemeClr val="tx1"/>
                </a:solidFill>
                <a:latin typeface="+mn-lt"/>
                <a:ea typeface="+mn-ea"/>
                <a:cs typeface="+mn-cs"/>
              </a:defRPr>
            </a:lvl1pPr>
            <a:lvl2pPr marL="502920" indent="-182880" algn="l" defTabSz="914400" rtl="0" eaLnBrk="1" latinLnBrk="0" hangingPunct="1">
              <a:spcBef>
                <a:spcPct val="20000"/>
              </a:spcBef>
              <a:buClr>
                <a:schemeClr val="tx2"/>
              </a:buClr>
              <a:buFont typeface="Wingdings" charset="2"/>
              <a:buChar char="§"/>
              <a:defRPr sz="1800" kern="1200">
                <a:solidFill>
                  <a:schemeClr val="tx1"/>
                </a:solidFill>
                <a:latin typeface="+mn-lt"/>
                <a:ea typeface="+mn-ea"/>
                <a:cs typeface="+mn-cs"/>
              </a:defRPr>
            </a:lvl2pPr>
            <a:lvl3pPr marL="685800" indent="-182880" algn="l" defTabSz="914400" rtl="0" eaLnBrk="1" latinLnBrk="0" hangingPunct="1">
              <a:spcBef>
                <a:spcPct val="20000"/>
              </a:spcBef>
              <a:buClr>
                <a:schemeClr val="tx2"/>
              </a:buClr>
              <a:buFont typeface="Wingdings" charset="2"/>
              <a:buChar char="§"/>
              <a:defRPr sz="1600" kern="1200">
                <a:solidFill>
                  <a:schemeClr val="tx1"/>
                </a:solidFill>
                <a:latin typeface="+mn-lt"/>
                <a:ea typeface="+mn-ea"/>
                <a:cs typeface="+mn-cs"/>
              </a:defRPr>
            </a:lvl3pPr>
            <a:lvl4pPr marL="9144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4pPr>
            <a:lvl5pPr marL="11430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a:lstStyle>
          <a:p>
            <a:pPr marL="45720" indent="0">
              <a:buFont typeface="Wingdings" charset="2"/>
              <a:buNone/>
            </a:pPr>
            <a:r>
              <a:rPr lang="en-GB" sz="2400" b="1" dirty="0" smtClean="0">
                <a:solidFill>
                  <a:srgbClr val="FF0000"/>
                </a:solidFill>
                <a:latin typeface="Calibri"/>
                <a:cs typeface="Calibri"/>
              </a:rPr>
              <a:t> </a:t>
            </a:r>
            <a:endParaRPr lang="en-GB" sz="2400" dirty="0" smtClean="0">
              <a:solidFill>
                <a:srgbClr val="FFFF00"/>
              </a:solidFill>
              <a:latin typeface="Calibri"/>
              <a:cs typeface="Calibri"/>
            </a:endParaRPr>
          </a:p>
          <a:p>
            <a:pPr marL="320040" lvl="1" indent="0">
              <a:buFont typeface="Wingdings" charset="2"/>
              <a:buNone/>
            </a:pPr>
            <a:endParaRPr lang="en-US" sz="2400" dirty="0">
              <a:latin typeface="Calibri"/>
              <a:cs typeface="Calibri"/>
            </a:endParaRPr>
          </a:p>
        </p:txBody>
      </p:sp>
      <p:sp>
        <p:nvSpPr>
          <p:cNvPr id="4" name="Title 3"/>
          <p:cNvSpPr>
            <a:spLocks noGrp="1"/>
          </p:cNvSpPr>
          <p:nvPr>
            <p:ph type="title"/>
          </p:nvPr>
        </p:nvSpPr>
        <p:spPr/>
        <p:txBody>
          <a:bodyPr/>
          <a:lstStyle/>
          <a:p>
            <a:r>
              <a:rPr lang="en-US" dirty="0" smtClean="0">
                <a:solidFill>
                  <a:schemeClr val="bg1"/>
                </a:solidFill>
              </a:rPr>
              <a:t>Clinical Outcome</a:t>
            </a:r>
            <a:endParaRPr lang="en-US" dirty="0">
              <a:solidFill>
                <a:schemeClr val="bg1"/>
              </a:solidFill>
            </a:endParaRPr>
          </a:p>
        </p:txBody>
      </p:sp>
      <p:pic>
        <p:nvPicPr>
          <p:cNvPr id="7" name="Picture 6"/>
          <p:cNvPicPr/>
          <p:nvPr/>
        </p:nvPicPr>
        <p:blipFill rotWithShape="1">
          <a:blip r:embed="rId3" cstate="email">
            <a:extLst>
              <a:ext uri="{28A0092B-C50C-407E-A947-70E740481C1C}">
                <a14:useLocalDpi xmlns:a14="http://schemas.microsoft.com/office/drawing/2010/main" val="0"/>
              </a:ext>
            </a:extLst>
          </a:blip>
          <a:srcRect l="4434" t="7129" r="6170" b="3814"/>
          <a:stretch/>
        </p:blipFill>
        <p:spPr>
          <a:xfrm>
            <a:off x="1299410" y="1417638"/>
            <a:ext cx="6673517" cy="5374106"/>
          </a:xfrm>
          <a:prstGeom prst="rect">
            <a:avLst/>
          </a:prstGeom>
          <a:scene3d>
            <a:camera prst="orthographicFront"/>
            <a:lightRig rig="threePt" dir="t"/>
          </a:scene3d>
          <a:sp3d>
            <a:bevelT w="165100" prst="coolSlant"/>
          </a:sp3d>
        </p:spPr>
      </p:pic>
      <p:sp>
        <p:nvSpPr>
          <p:cNvPr id="2" name="Right Arrow 1"/>
          <p:cNvSpPr/>
          <p:nvPr/>
        </p:nvSpPr>
        <p:spPr bwMode="auto">
          <a:xfrm flipH="1">
            <a:off x="7740804" y="2175627"/>
            <a:ext cx="689810" cy="770021"/>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smtClean="0">
              <a:ln>
                <a:noFill/>
              </a:ln>
              <a:solidFill>
                <a:schemeClr val="bg1"/>
              </a:solidFill>
              <a:effectLst>
                <a:outerShdw blurRad="38100" dist="38100" dir="2700000" algn="tl">
                  <a:srgbClr val="000000">
                    <a:alpha val="43137"/>
                  </a:srgbClr>
                </a:outerShdw>
              </a:effectLst>
              <a:latin typeface="Arial" pitchFamily="34" charset="0"/>
            </a:endParaRPr>
          </a:p>
        </p:txBody>
      </p:sp>
      <p:sp>
        <p:nvSpPr>
          <p:cNvPr id="8" name="Right Arrow 7"/>
          <p:cNvSpPr/>
          <p:nvPr/>
        </p:nvSpPr>
        <p:spPr bwMode="auto">
          <a:xfrm flipH="1">
            <a:off x="7295148" y="4237037"/>
            <a:ext cx="689810" cy="770021"/>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smtClean="0">
              <a:ln>
                <a:noFill/>
              </a:ln>
              <a:solidFill>
                <a:schemeClr val="bg1"/>
              </a:solidFill>
              <a:effectLst>
                <a:outerShdw blurRad="38100" dist="38100" dir="2700000" algn="tl">
                  <a:srgbClr val="000000">
                    <a:alpha val="43137"/>
                  </a:srgbClr>
                </a:outerShdw>
              </a:effectLst>
              <a:latin typeface="Arial" pitchFamily="34" charset="0"/>
            </a:endParaRPr>
          </a:p>
        </p:txBody>
      </p:sp>
    </p:spTree>
    <p:extLst>
      <p:ext uri="{BB962C8B-B14F-4D97-AF65-F5344CB8AC3E}">
        <p14:creationId xmlns:p14="http://schemas.microsoft.com/office/powerpoint/2010/main" val="2819433607"/>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chemeClr val="bg1"/>
                </a:solidFill>
                <a:latin typeface="Calibri Light" pitchFamily="34" charset="0"/>
              </a:rPr>
              <a:t>Summary of results</a:t>
            </a:r>
            <a:endParaRPr lang="en-US" dirty="0">
              <a:solidFill>
                <a:schemeClr val="bg1"/>
              </a:solidFill>
              <a:latin typeface="Calibri Light" pitchFamily="34" charset="0"/>
            </a:endParaRPr>
          </a:p>
        </p:txBody>
      </p:sp>
      <p:sp>
        <p:nvSpPr>
          <p:cNvPr id="3" name="Content Placeholder 2"/>
          <p:cNvSpPr>
            <a:spLocks noGrp="1"/>
          </p:cNvSpPr>
          <p:nvPr>
            <p:ph idx="1"/>
          </p:nvPr>
        </p:nvSpPr>
        <p:spPr>
          <a:xfrm>
            <a:off x="704188" y="1772594"/>
            <a:ext cx="7814376" cy="4917894"/>
          </a:xfrm>
          <a:solidFill>
            <a:schemeClr val="accent6">
              <a:lumMod val="50000"/>
            </a:schemeClr>
          </a:solidFill>
        </p:spPr>
        <p:style>
          <a:lnRef idx="2">
            <a:schemeClr val="accent4">
              <a:shade val="50000"/>
            </a:schemeClr>
          </a:lnRef>
          <a:fillRef idx="1">
            <a:schemeClr val="accent4"/>
          </a:fillRef>
          <a:effectRef idx="0">
            <a:schemeClr val="accent4"/>
          </a:effectRef>
          <a:fontRef idx="minor">
            <a:schemeClr val="lt1"/>
          </a:fontRef>
        </p:style>
        <p:txBody>
          <a:bodyPr>
            <a:noAutofit/>
          </a:bodyPr>
          <a:lstStyle/>
          <a:p>
            <a:pPr marL="45720" indent="0">
              <a:buNone/>
            </a:pPr>
            <a:endParaRPr lang="en-GB" sz="2800" dirty="0" smtClean="0">
              <a:solidFill>
                <a:schemeClr val="bg1"/>
              </a:solidFill>
              <a:effectLst>
                <a:outerShdw blurRad="38100" dist="38100" dir="2700000" algn="tl">
                  <a:srgbClr val="000000">
                    <a:alpha val="43137"/>
                  </a:srgbClr>
                </a:outerShdw>
              </a:effectLst>
              <a:latin typeface="Calibri Light" pitchFamily="34" charset="0"/>
              <a:cs typeface="Calibri"/>
              <a:sym typeface="Wingdings"/>
            </a:endParaRPr>
          </a:p>
          <a:p>
            <a:r>
              <a:rPr lang="en-GB" sz="2800" dirty="0">
                <a:solidFill>
                  <a:schemeClr val="bg1"/>
                </a:solidFill>
                <a:effectLst>
                  <a:outerShdw blurRad="38100" dist="38100" dir="2700000" algn="tl">
                    <a:srgbClr val="000000">
                      <a:alpha val="43137"/>
                    </a:srgbClr>
                  </a:outerShdw>
                </a:effectLst>
                <a:latin typeface="Calibri Light" pitchFamily="34" charset="0"/>
              </a:rPr>
              <a:t>IC adenosine and SNP did not reduce infarct size </a:t>
            </a:r>
            <a:r>
              <a:rPr lang="en-GB" sz="2800" dirty="0" smtClean="0">
                <a:solidFill>
                  <a:schemeClr val="bg1"/>
                </a:solidFill>
                <a:effectLst>
                  <a:outerShdw blurRad="38100" dist="38100" dir="2700000" algn="tl">
                    <a:srgbClr val="000000">
                      <a:alpha val="43137"/>
                    </a:srgbClr>
                  </a:outerShdw>
                </a:effectLst>
                <a:latin typeface="Calibri Light" pitchFamily="34" charset="0"/>
              </a:rPr>
              <a:t>nor </a:t>
            </a:r>
            <a:r>
              <a:rPr lang="en-GB" sz="2800" dirty="0">
                <a:solidFill>
                  <a:schemeClr val="bg1"/>
                </a:solidFill>
                <a:effectLst>
                  <a:outerShdw blurRad="38100" dist="38100" dir="2700000" algn="tl">
                    <a:srgbClr val="000000">
                      <a:alpha val="43137"/>
                    </a:srgbClr>
                  </a:outerShdw>
                </a:effectLst>
                <a:latin typeface="Calibri Light" pitchFamily="34" charset="0"/>
              </a:rPr>
              <a:t>MVO during PPCI for STEMI.  </a:t>
            </a:r>
            <a:endParaRPr lang="en-GB" sz="2800" dirty="0" smtClean="0">
              <a:solidFill>
                <a:schemeClr val="bg1"/>
              </a:solidFill>
              <a:effectLst>
                <a:outerShdw blurRad="38100" dist="38100" dir="2700000" algn="tl">
                  <a:srgbClr val="000000">
                    <a:alpha val="43137"/>
                  </a:srgbClr>
                </a:outerShdw>
              </a:effectLst>
              <a:latin typeface="Calibri Light" pitchFamily="34" charset="0"/>
            </a:endParaRPr>
          </a:p>
          <a:p>
            <a:r>
              <a:rPr lang="en-GB" sz="2800" dirty="0" smtClean="0">
                <a:solidFill>
                  <a:schemeClr val="bg1"/>
                </a:solidFill>
                <a:effectLst>
                  <a:outerShdw blurRad="38100" dist="38100" dir="2700000" algn="tl">
                    <a:srgbClr val="000000">
                      <a:alpha val="43137"/>
                    </a:srgbClr>
                  </a:outerShdw>
                </a:effectLst>
                <a:latin typeface="Calibri Light" pitchFamily="34" charset="0"/>
              </a:rPr>
              <a:t>High</a:t>
            </a:r>
            <a:r>
              <a:rPr lang="en-GB" sz="2800" dirty="0">
                <a:solidFill>
                  <a:schemeClr val="bg1"/>
                </a:solidFill>
                <a:effectLst>
                  <a:outerShdw blurRad="38100" dist="38100" dir="2700000" algn="tl">
                    <a:srgbClr val="000000">
                      <a:alpha val="43137"/>
                    </a:srgbClr>
                  </a:outerShdw>
                </a:effectLst>
                <a:latin typeface="Calibri Light" pitchFamily="34" charset="0"/>
              </a:rPr>
              <a:t>-dose adenosine appeared to be associated with adverse clinical outcomes, increased infarct size and reduced EF compared with control.  </a:t>
            </a:r>
            <a:endParaRPr lang="en-GB" sz="2800" dirty="0" smtClean="0">
              <a:solidFill>
                <a:schemeClr val="bg1"/>
              </a:solidFill>
              <a:effectLst>
                <a:outerShdw blurRad="38100" dist="38100" dir="2700000" algn="tl">
                  <a:srgbClr val="000000">
                    <a:alpha val="43137"/>
                  </a:srgbClr>
                </a:outerShdw>
              </a:effectLst>
              <a:latin typeface="Calibri Light" pitchFamily="34" charset="0"/>
            </a:endParaRPr>
          </a:p>
          <a:p>
            <a:r>
              <a:rPr lang="en-GB" sz="2800" dirty="0" smtClean="0">
                <a:solidFill>
                  <a:schemeClr val="bg1"/>
                </a:solidFill>
                <a:effectLst>
                  <a:outerShdw blurRad="38100" dist="38100" dir="2700000" algn="tl">
                    <a:srgbClr val="000000">
                      <a:alpha val="43137"/>
                    </a:srgbClr>
                  </a:outerShdw>
                </a:effectLst>
                <a:latin typeface="Calibri Light" pitchFamily="34" charset="0"/>
              </a:rPr>
              <a:t>Data </a:t>
            </a:r>
            <a:r>
              <a:rPr lang="en-GB" sz="2800" dirty="0">
                <a:solidFill>
                  <a:schemeClr val="bg1"/>
                </a:solidFill>
                <a:effectLst>
                  <a:outerShdw blurRad="38100" dist="38100" dir="2700000" algn="tl">
                    <a:srgbClr val="000000">
                      <a:alpha val="43137"/>
                    </a:srgbClr>
                  </a:outerShdw>
                </a:effectLst>
                <a:latin typeface="Calibri Light" pitchFamily="34" charset="0"/>
              </a:rPr>
              <a:t>suggest that neither agent is effective for sub-clinical no-reflow and should not be used routinely in the setting of PPCI to prevent reperfusion injury. </a:t>
            </a:r>
            <a:endParaRPr lang="en-GB" sz="2800" dirty="0" smtClean="0">
              <a:solidFill>
                <a:schemeClr val="bg1"/>
              </a:solidFill>
              <a:effectLst>
                <a:outerShdw blurRad="38100" dist="38100" dir="2700000" algn="tl">
                  <a:srgbClr val="000000">
                    <a:alpha val="43137"/>
                  </a:srgbClr>
                </a:outerShdw>
              </a:effectLst>
              <a:latin typeface="Calibri Light" pitchFamily="34" charset="0"/>
              <a:cs typeface="Andale Mono"/>
            </a:endParaRPr>
          </a:p>
          <a:p>
            <a:pPr lvl="0"/>
            <a:endParaRPr lang="en-GB" sz="2800" dirty="0" smtClean="0">
              <a:solidFill>
                <a:schemeClr val="bg1"/>
              </a:solidFill>
              <a:effectLst>
                <a:outerShdw blurRad="38100" dist="38100" dir="2700000" algn="tl">
                  <a:srgbClr val="000000">
                    <a:alpha val="43137"/>
                  </a:srgbClr>
                </a:outerShdw>
              </a:effectLst>
              <a:latin typeface="Calibri Light" pitchFamily="34" charset="0"/>
              <a:cs typeface="Calibri"/>
            </a:endParaRPr>
          </a:p>
          <a:p>
            <a:pPr lvl="0"/>
            <a:endParaRPr lang="en-GB" sz="2800" dirty="0" smtClean="0">
              <a:solidFill>
                <a:schemeClr val="bg1"/>
              </a:solidFill>
              <a:effectLst>
                <a:outerShdw blurRad="38100" dist="38100" dir="2700000" algn="tl">
                  <a:srgbClr val="000000">
                    <a:alpha val="43137"/>
                  </a:srgbClr>
                </a:outerShdw>
              </a:effectLst>
              <a:latin typeface="Calibri Light" pitchFamily="34" charset="0"/>
              <a:cs typeface="Calibri"/>
            </a:endParaRPr>
          </a:p>
          <a:p>
            <a:pPr lvl="0"/>
            <a:endParaRPr lang="en-GB" sz="2800" dirty="0">
              <a:solidFill>
                <a:schemeClr val="bg1"/>
              </a:solidFill>
              <a:effectLst>
                <a:outerShdw blurRad="38100" dist="38100" dir="2700000" algn="tl">
                  <a:srgbClr val="000000">
                    <a:alpha val="43137"/>
                  </a:srgbClr>
                </a:outerShdw>
              </a:effectLst>
              <a:latin typeface="Calibri Light" pitchFamily="34" charset="0"/>
              <a:cs typeface="Calibri"/>
            </a:endParaRPr>
          </a:p>
          <a:p>
            <a:endParaRPr lang="en-GB" sz="2800" dirty="0" smtClean="0">
              <a:solidFill>
                <a:schemeClr val="bg1"/>
              </a:solidFill>
              <a:effectLst>
                <a:outerShdw blurRad="38100" dist="38100" dir="2700000" algn="tl">
                  <a:srgbClr val="000000">
                    <a:alpha val="43137"/>
                  </a:srgbClr>
                </a:outerShdw>
              </a:effectLst>
              <a:latin typeface="Calibri Light" pitchFamily="34" charset="0"/>
              <a:cs typeface="Calibri"/>
              <a:sym typeface="Wingdings"/>
            </a:endParaRPr>
          </a:p>
          <a:p>
            <a:endParaRPr lang="en-US" sz="2800" dirty="0" smtClean="0">
              <a:solidFill>
                <a:schemeClr val="bg1"/>
              </a:solidFill>
              <a:effectLst>
                <a:outerShdw blurRad="38100" dist="38100" dir="2700000" algn="tl">
                  <a:srgbClr val="000000">
                    <a:alpha val="43137"/>
                  </a:srgbClr>
                </a:outerShdw>
              </a:effectLst>
              <a:latin typeface="Calibri Light" pitchFamily="34" charset="0"/>
              <a:cs typeface="Calibri"/>
              <a:sym typeface="Wingdings"/>
            </a:endParaRPr>
          </a:p>
          <a:p>
            <a:endParaRPr lang="en-GB" sz="2800" dirty="0" smtClean="0">
              <a:solidFill>
                <a:schemeClr val="bg1"/>
              </a:solidFill>
              <a:effectLst>
                <a:outerShdw blurRad="38100" dist="38100" dir="2700000" algn="tl">
                  <a:srgbClr val="000000">
                    <a:alpha val="43137"/>
                  </a:srgbClr>
                </a:outerShdw>
              </a:effectLst>
              <a:latin typeface="Calibri Light" pitchFamily="34" charset="0"/>
              <a:cs typeface="Calibri"/>
            </a:endParaRPr>
          </a:p>
          <a:p>
            <a:endParaRPr lang="en-GB" sz="2800" dirty="0" smtClean="0">
              <a:solidFill>
                <a:schemeClr val="bg1"/>
              </a:solidFill>
              <a:effectLst>
                <a:outerShdw blurRad="38100" dist="38100" dir="2700000" algn="tl">
                  <a:srgbClr val="000000">
                    <a:alpha val="43137"/>
                  </a:srgbClr>
                </a:outerShdw>
              </a:effectLst>
              <a:latin typeface="Calibri Light" pitchFamily="34" charset="0"/>
              <a:cs typeface="Calibri"/>
            </a:endParaRPr>
          </a:p>
          <a:p>
            <a:endParaRPr lang="en-GB" sz="2800" dirty="0" smtClean="0">
              <a:solidFill>
                <a:schemeClr val="bg1"/>
              </a:solidFill>
              <a:effectLst>
                <a:outerShdw blurRad="38100" dist="38100" dir="2700000" algn="tl">
                  <a:srgbClr val="000000">
                    <a:alpha val="43137"/>
                  </a:srgbClr>
                </a:outerShdw>
              </a:effectLst>
              <a:latin typeface="Calibri Light" pitchFamily="34" charset="0"/>
              <a:cs typeface="Calibri"/>
            </a:endParaRPr>
          </a:p>
          <a:p>
            <a:endParaRPr lang="en-GB" sz="2800" dirty="0">
              <a:solidFill>
                <a:schemeClr val="bg1"/>
              </a:solidFill>
              <a:effectLst>
                <a:outerShdw blurRad="38100" dist="38100" dir="2700000" algn="tl">
                  <a:srgbClr val="000000">
                    <a:alpha val="43137"/>
                  </a:srgbClr>
                </a:outerShdw>
              </a:effectLst>
              <a:latin typeface="Calibri Light" pitchFamily="34" charset="0"/>
              <a:cs typeface="Calibri"/>
            </a:endParaRPr>
          </a:p>
          <a:p>
            <a:endParaRPr lang="en-GB" sz="2800" dirty="0">
              <a:solidFill>
                <a:schemeClr val="bg1"/>
              </a:solidFill>
              <a:effectLst>
                <a:outerShdw blurRad="38100" dist="38100" dir="2700000" algn="tl">
                  <a:srgbClr val="000000">
                    <a:alpha val="43137"/>
                  </a:srgbClr>
                </a:outerShdw>
              </a:effectLst>
              <a:latin typeface="Calibri Light" pitchFamily="34" charset="0"/>
              <a:cs typeface="Calibri"/>
            </a:endParaRPr>
          </a:p>
          <a:p>
            <a:endParaRPr lang="en-GB" sz="2800" dirty="0" smtClean="0">
              <a:solidFill>
                <a:schemeClr val="bg1"/>
              </a:solidFill>
              <a:effectLst>
                <a:outerShdw blurRad="38100" dist="38100" dir="2700000" algn="tl">
                  <a:srgbClr val="000000">
                    <a:alpha val="43137"/>
                  </a:srgbClr>
                </a:outerShdw>
              </a:effectLst>
              <a:latin typeface="Calibri Light" pitchFamily="34" charset="0"/>
              <a:cs typeface="Calibri"/>
            </a:endParaRPr>
          </a:p>
        </p:txBody>
      </p:sp>
      <p:sp>
        <p:nvSpPr>
          <p:cNvPr id="29" name="Content Placeholder 2"/>
          <p:cNvSpPr txBox="1">
            <a:spLocks/>
          </p:cNvSpPr>
          <p:nvPr/>
        </p:nvSpPr>
        <p:spPr>
          <a:xfrm>
            <a:off x="334451" y="5392902"/>
            <a:ext cx="8553850" cy="815989"/>
          </a:xfrm>
          <a:prstGeom prst="rect">
            <a:avLst/>
          </a:prstGeom>
        </p:spPr>
        <p:txBody>
          <a:bodyPr vert="horz" lIns="91440" tIns="45720" rIns="91440" bIns="45720" rtlCol="0">
            <a:noAutofit/>
          </a:bodyPr>
          <a:lstStyle>
            <a:lvl1pPr marL="228600" indent="-182880" algn="l" defTabSz="914400" rtl="0" eaLnBrk="1" latinLnBrk="0" hangingPunct="1">
              <a:spcBef>
                <a:spcPct val="20000"/>
              </a:spcBef>
              <a:buClr>
                <a:schemeClr val="tx2"/>
              </a:buClr>
              <a:buFont typeface="Wingdings" charset="2"/>
              <a:buChar char="§"/>
              <a:defRPr sz="2000" kern="1200">
                <a:solidFill>
                  <a:schemeClr val="tx1"/>
                </a:solidFill>
                <a:latin typeface="+mn-lt"/>
                <a:ea typeface="+mn-ea"/>
                <a:cs typeface="+mn-cs"/>
              </a:defRPr>
            </a:lvl1pPr>
            <a:lvl2pPr marL="502920" indent="-182880" algn="l" defTabSz="914400" rtl="0" eaLnBrk="1" latinLnBrk="0" hangingPunct="1">
              <a:spcBef>
                <a:spcPct val="20000"/>
              </a:spcBef>
              <a:buClr>
                <a:schemeClr val="tx2"/>
              </a:buClr>
              <a:buFont typeface="Wingdings" charset="2"/>
              <a:buChar char="§"/>
              <a:defRPr sz="1800" kern="1200">
                <a:solidFill>
                  <a:schemeClr val="tx1"/>
                </a:solidFill>
                <a:latin typeface="+mn-lt"/>
                <a:ea typeface="+mn-ea"/>
                <a:cs typeface="+mn-cs"/>
              </a:defRPr>
            </a:lvl2pPr>
            <a:lvl3pPr marL="685800" indent="-182880" algn="l" defTabSz="914400" rtl="0" eaLnBrk="1" latinLnBrk="0" hangingPunct="1">
              <a:spcBef>
                <a:spcPct val="20000"/>
              </a:spcBef>
              <a:buClr>
                <a:schemeClr val="tx2"/>
              </a:buClr>
              <a:buFont typeface="Wingdings" charset="2"/>
              <a:buChar char="§"/>
              <a:defRPr sz="1600" kern="1200">
                <a:solidFill>
                  <a:schemeClr val="tx1"/>
                </a:solidFill>
                <a:latin typeface="+mn-lt"/>
                <a:ea typeface="+mn-ea"/>
                <a:cs typeface="+mn-cs"/>
              </a:defRPr>
            </a:lvl3pPr>
            <a:lvl4pPr marL="9144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4pPr>
            <a:lvl5pPr marL="11430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a:lstStyle>
          <a:p>
            <a:pPr marL="45720" indent="0">
              <a:buFont typeface="Wingdings" charset="2"/>
              <a:buNone/>
            </a:pPr>
            <a:r>
              <a:rPr lang="en-GB" sz="2400" b="1" dirty="0" smtClean="0">
                <a:solidFill>
                  <a:schemeClr val="bg1"/>
                </a:solidFill>
                <a:latin typeface="Calibri Light" pitchFamily="34" charset="0"/>
                <a:cs typeface="Calibri"/>
              </a:rPr>
              <a:t> </a:t>
            </a:r>
            <a:endParaRPr lang="en-GB" sz="2400" dirty="0" smtClean="0">
              <a:solidFill>
                <a:schemeClr val="bg1"/>
              </a:solidFill>
              <a:latin typeface="Calibri Light" pitchFamily="34" charset="0"/>
              <a:cs typeface="Calibri"/>
            </a:endParaRPr>
          </a:p>
          <a:p>
            <a:pPr marL="320040" lvl="1" indent="0">
              <a:buFont typeface="Wingdings" charset="2"/>
              <a:buNone/>
            </a:pPr>
            <a:endParaRPr lang="en-US" sz="2400" dirty="0">
              <a:solidFill>
                <a:schemeClr val="bg1"/>
              </a:solidFill>
              <a:latin typeface="Calibri Light" pitchFamily="34" charset="0"/>
              <a:cs typeface="Calibri"/>
            </a:endParaRPr>
          </a:p>
        </p:txBody>
      </p:sp>
    </p:spTree>
    <p:extLst>
      <p:ext uri="{BB962C8B-B14F-4D97-AF65-F5344CB8AC3E}">
        <p14:creationId xmlns:p14="http://schemas.microsoft.com/office/powerpoint/2010/main" val="1600385516"/>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1143000"/>
          </a:xfrm>
        </p:spPr>
        <p:txBody>
          <a:bodyPr/>
          <a:lstStyle/>
          <a:p>
            <a:r>
              <a:rPr lang="en-US" dirty="0" smtClean="0">
                <a:solidFill>
                  <a:schemeClr val="bg1"/>
                </a:solidFill>
                <a:latin typeface="Calibri Light" pitchFamily="34" charset="0"/>
              </a:rPr>
              <a:t>Other studies </a:t>
            </a:r>
            <a:r>
              <a:rPr lang="is-IS" dirty="0" smtClean="0">
                <a:solidFill>
                  <a:schemeClr val="bg1"/>
                </a:solidFill>
                <a:latin typeface="Calibri Light" pitchFamily="34" charset="0"/>
              </a:rPr>
              <a:t>…</a:t>
            </a:r>
            <a:endParaRPr lang="en-US" dirty="0">
              <a:solidFill>
                <a:schemeClr val="bg1"/>
              </a:solidFill>
              <a:latin typeface="Calibri Light" pitchFamily="34" charset="0"/>
            </a:endParaRPr>
          </a:p>
        </p:txBody>
      </p:sp>
      <p:sp>
        <p:nvSpPr>
          <p:cNvPr id="3" name="Content Placeholder 2"/>
          <p:cNvSpPr>
            <a:spLocks noGrp="1"/>
          </p:cNvSpPr>
          <p:nvPr>
            <p:ph idx="1"/>
          </p:nvPr>
        </p:nvSpPr>
        <p:spPr>
          <a:xfrm>
            <a:off x="195305" y="2098906"/>
            <a:ext cx="8753390" cy="4077900"/>
          </a:xfrm>
          <a:solidFill>
            <a:schemeClr val="accent4"/>
          </a:solidFill>
        </p:spPr>
        <p:txBody>
          <a:bodyPr>
            <a:noAutofit/>
          </a:bodyPr>
          <a:lstStyle/>
          <a:p>
            <a:endParaRPr lang="en-GB" dirty="0" smtClean="0">
              <a:solidFill>
                <a:srgbClr val="FFFF00"/>
              </a:solidFill>
              <a:latin typeface="Calibri Light" pitchFamily="34" charset="0"/>
              <a:cs typeface="Calibri"/>
            </a:endParaRPr>
          </a:p>
          <a:p>
            <a:pPr marL="0" indent="0"/>
            <a:endParaRPr lang="en-GB" sz="2400" dirty="0" smtClean="0">
              <a:solidFill>
                <a:schemeClr val="bg1"/>
              </a:solidFill>
              <a:latin typeface="Calibri Light" pitchFamily="34" charset="0"/>
              <a:cs typeface="Calibri"/>
            </a:endParaRPr>
          </a:p>
          <a:p>
            <a:endParaRPr lang="en-GB" sz="2400" dirty="0" smtClean="0">
              <a:solidFill>
                <a:schemeClr val="bg1"/>
              </a:solidFill>
              <a:latin typeface="Calibri Light" pitchFamily="34" charset="0"/>
              <a:cs typeface="Calibri"/>
            </a:endParaRPr>
          </a:p>
          <a:p>
            <a:endParaRPr lang="en-GB" sz="2400" dirty="0" smtClean="0">
              <a:solidFill>
                <a:schemeClr val="bg1"/>
              </a:solidFill>
              <a:latin typeface="Calibri Light" pitchFamily="34" charset="0"/>
              <a:cs typeface="Calibri"/>
            </a:endParaRPr>
          </a:p>
          <a:p>
            <a:endParaRPr lang="en-GB" sz="2400" dirty="0">
              <a:solidFill>
                <a:schemeClr val="bg1"/>
              </a:solidFill>
              <a:latin typeface="Calibri Light" pitchFamily="34" charset="0"/>
              <a:cs typeface="Calibri"/>
            </a:endParaRPr>
          </a:p>
          <a:p>
            <a:endParaRPr lang="en-GB" sz="2400" dirty="0">
              <a:solidFill>
                <a:schemeClr val="bg1"/>
              </a:solidFill>
              <a:latin typeface="Calibri Light" pitchFamily="34" charset="0"/>
              <a:cs typeface="Calibri"/>
            </a:endParaRPr>
          </a:p>
          <a:p>
            <a:endParaRPr lang="en-GB" sz="2400" dirty="0" smtClean="0">
              <a:solidFill>
                <a:schemeClr val="bg1"/>
              </a:solidFill>
              <a:latin typeface="Calibri Light" pitchFamily="34" charset="0"/>
              <a:cs typeface="Calibri"/>
            </a:endParaRPr>
          </a:p>
        </p:txBody>
      </p:sp>
      <p:sp>
        <p:nvSpPr>
          <p:cNvPr id="29" name="Content Placeholder 2"/>
          <p:cNvSpPr txBox="1">
            <a:spLocks/>
          </p:cNvSpPr>
          <p:nvPr/>
        </p:nvSpPr>
        <p:spPr>
          <a:xfrm>
            <a:off x="334451" y="5392902"/>
            <a:ext cx="8553850" cy="815989"/>
          </a:xfrm>
          <a:prstGeom prst="rect">
            <a:avLst/>
          </a:prstGeom>
        </p:spPr>
        <p:txBody>
          <a:bodyPr vert="horz" lIns="91440" tIns="45720" rIns="91440" bIns="45720" rtlCol="0">
            <a:noAutofit/>
          </a:bodyPr>
          <a:lstStyle>
            <a:lvl1pPr marL="228600" indent="-182880" algn="l" defTabSz="914400" rtl="0" eaLnBrk="1" latinLnBrk="0" hangingPunct="1">
              <a:spcBef>
                <a:spcPct val="20000"/>
              </a:spcBef>
              <a:buClr>
                <a:schemeClr val="tx2"/>
              </a:buClr>
              <a:buFont typeface="Wingdings" charset="2"/>
              <a:buChar char="§"/>
              <a:defRPr sz="2000" kern="1200">
                <a:solidFill>
                  <a:schemeClr val="tx1"/>
                </a:solidFill>
                <a:latin typeface="+mn-lt"/>
                <a:ea typeface="+mn-ea"/>
                <a:cs typeface="+mn-cs"/>
              </a:defRPr>
            </a:lvl1pPr>
            <a:lvl2pPr marL="502920" indent="-182880" algn="l" defTabSz="914400" rtl="0" eaLnBrk="1" latinLnBrk="0" hangingPunct="1">
              <a:spcBef>
                <a:spcPct val="20000"/>
              </a:spcBef>
              <a:buClr>
                <a:schemeClr val="tx2"/>
              </a:buClr>
              <a:buFont typeface="Wingdings" charset="2"/>
              <a:buChar char="§"/>
              <a:defRPr sz="1800" kern="1200">
                <a:solidFill>
                  <a:schemeClr val="tx1"/>
                </a:solidFill>
                <a:latin typeface="+mn-lt"/>
                <a:ea typeface="+mn-ea"/>
                <a:cs typeface="+mn-cs"/>
              </a:defRPr>
            </a:lvl2pPr>
            <a:lvl3pPr marL="685800" indent="-182880" algn="l" defTabSz="914400" rtl="0" eaLnBrk="1" latinLnBrk="0" hangingPunct="1">
              <a:spcBef>
                <a:spcPct val="20000"/>
              </a:spcBef>
              <a:buClr>
                <a:schemeClr val="tx2"/>
              </a:buClr>
              <a:buFont typeface="Wingdings" charset="2"/>
              <a:buChar char="§"/>
              <a:defRPr sz="1600" kern="1200">
                <a:solidFill>
                  <a:schemeClr val="tx1"/>
                </a:solidFill>
                <a:latin typeface="+mn-lt"/>
                <a:ea typeface="+mn-ea"/>
                <a:cs typeface="+mn-cs"/>
              </a:defRPr>
            </a:lvl3pPr>
            <a:lvl4pPr marL="9144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4pPr>
            <a:lvl5pPr marL="11430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a:lstStyle>
          <a:p>
            <a:pPr marL="45720" indent="0">
              <a:buFont typeface="Wingdings" charset="2"/>
              <a:buNone/>
            </a:pPr>
            <a:r>
              <a:rPr lang="en-GB" sz="2400" b="1" dirty="0" smtClean="0">
                <a:solidFill>
                  <a:schemeClr val="bg1"/>
                </a:solidFill>
                <a:latin typeface="Calibri Light" pitchFamily="34" charset="0"/>
                <a:cs typeface="Calibri"/>
              </a:rPr>
              <a:t> </a:t>
            </a:r>
            <a:endParaRPr lang="en-GB" sz="2400" dirty="0" smtClean="0">
              <a:solidFill>
                <a:schemeClr val="bg1"/>
              </a:solidFill>
              <a:latin typeface="Calibri Light" pitchFamily="34" charset="0"/>
              <a:cs typeface="Calibri"/>
            </a:endParaRPr>
          </a:p>
          <a:p>
            <a:pPr marL="320040" lvl="1" indent="0">
              <a:buFont typeface="Wingdings" charset="2"/>
              <a:buNone/>
            </a:pPr>
            <a:endParaRPr lang="en-US" sz="2400" dirty="0">
              <a:solidFill>
                <a:schemeClr val="bg1"/>
              </a:solidFill>
              <a:latin typeface="Calibri Light" pitchFamily="34" charset="0"/>
              <a:cs typeface="Calibri"/>
            </a:endParaRPr>
          </a:p>
        </p:txBody>
      </p:sp>
      <p:sp>
        <p:nvSpPr>
          <p:cNvPr id="2" name="Rectangle 1"/>
          <p:cNvSpPr/>
          <p:nvPr/>
        </p:nvSpPr>
        <p:spPr>
          <a:xfrm>
            <a:off x="1259304" y="2666913"/>
            <a:ext cx="6954253" cy="2677656"/>
          </a:xfrm>
          <a:prstGeom prst="rect">
            <a:avLst/>
          </a:prstGeom>
        </p:spPr>
        <p:txBody>
          <a:bodyPr wrap="square">
            <a:spAutoFit/>
          </a:bodyPr>
          <a:lstStyle/>
          <a:p>
            <a:pPr>
              <a:buFont typeface="Courier New" panose="02070309020205020404" pitchFamily="49" charset="0"/>
              <a:buChar char="o"/>
            </a:pPr>
            <a:r>
              <a:rPr lang="en-GB" sz="3200" dirty="0" smtClean="0">
                <a:solidFill>
                  <a:srgbClr val="FFFF00"/>
                </a:solidFill>
                <a:latin typeface="Calibri Light" pitchFamily="34" charset="0"/>
                <a:cs typeface="Calibri"/>
              </a:rPr>
              <a:t> CIRCUS </a:t>
            </a:r>
            <a:r>
              <a:rPr lang="en-GB" sz="3200" dirty="0">
                <a:solidFill>
                  <a:srgbClr val="FFFF00"/>
                </a:solidFill>
                <a:latin typeface="Calibri Light" pitchFamily="34" charset="0"/>
                <a:cs typeface="Calibri"/>
              </a:rPr>
              <a:t>trial  </a:t>
            </a:r>
            <a:r>
              <a:rPr lang="en-GB" sz="3200" dirty="0" err="1">
                <a:solidFill>
                  <a:srgbClr val="FFFF00"/>
                </a:solidFill>
                <a:latin typeface="Calibri Light" pitchFamily="34" charset="0"/>
                <a:cs typeface="Calibri"/>
              </a:rPr>
              <a:t>cyclosporin</a:t>
            </a:r>
            <a:endParaRPr lang="en-GB" sz="3200" dirty="0">
              <a:solidFill>
                <a:srgbClr val="FFFF00"/>
              </a:solidFill>
              <a:latin typeface="Calibri Light" pitchFamily="34" charset="0"/>
              <a:cs typeface="Calibri"/>
            </a:endParaRPr>
          </a:p>
          <a:p>
            <a:pPr>
              <a:buFont typeface="Courier New" panose="02070309020205020404" pitchFamily="49" charset="0"/>
              <a:buChar char="o"/>
            </a:pPr>
            <a:endParaRPr lang="en-GB" sz="4000" dirty="0">
              <a:solidFill>
                <a:srgbClr val="FFFF00"/>
              </a:solidFill>
              <a:latin typeface="Calibri Light" pitchFamily="34" charset="0"/>
              <a:cs typeface="Calibri"/>
            </a:endParaRPr>
          </a:p>
          <a:p>
            <a:pPr marL="0" lvl="1" indent="0">
              <a:buFont typeface="Courier New" panose="02070309020205020404" pitchFamily="49" charset="0"/>
              <a:buChar char="o"/>
            </a:pPr>
            <a:r>
              <a:rPr lang="en-GB" sz="3200" dirty="0">
                <a:solidFill>
                  <a:srgbClr val="FFFF00"/>
                </a:solidFill>
                <a:latin typeface="Calibri Light" pitchFamily="34" charset="0"/>
              </a:rPr>
              <a:t>  MITOCARE study results: </a:t>
            </a:r>
            <a:r>
              <a:rPr lang="en-GB" sz="3200" dirty="0" err="1">
                <a:solidFill>
                  <a:srgbClr val="FFFF00"/>
                </a:solidFill>
                <a:latin typeface="Calibri Light" pitchFamily="34" charset="0"/>
              </a:rPr>
              <a:t>Eur</a:t>
            </a:r>
            <a:r>
              <a:rPr lang="en-GB" sz="3200" dirty="0">
                <a:solidFill>
                  <a:srgbClr val="FFFF00"/>
                </a:solidFill>
                <a:latin typeface="Calibri Light" pitchFamily="34" charset="0"/>
              </a:rPr>
              <a:t> Heart J</a:t>
            </a:r>
          </a:p>
          <a:p>
            <a:pPr marL="0" lvl="1" indent="0">
              <a:buFont typeface="Courier New" panose="02070309020205020404" pitchFamily="49" charset="0"/>
              <a:buChar char="o"/>
            </a:pPr>
            <a:endParaRPr lang="en-GB" sz="3200" dirty="0">
              <a:solidFill>
                <a:srgbClr val="FFFF00"/>
              </a:solidFill>
              <a:latin typeface="Calibri Light" pitchFamily="34" charset="0"/>
            </a:endParaRPr>
          </a:p>
          <a:p>
            <a:pPr marL="0" lvl="1" indent="0">
              <a:buFont typeface="Courier New" panose="02070309020205020404" pitchFamily="49" charset="0"/>
              <a:buChar char="o"/>
            </a:pPr>
            <a:r>
              <a:rPr lang="en-GB" sz="3200" dirty="0">
                <a:solidFill>
                  <a:srgbClr val="FFFF00"/>
                </a:solidFill>
                <a:latin typeface="Calibri Light" pitchFamily="34" charset="0"/>
              </a:rPr>
              <a:t>  NIAMI study results: </a:t>
            </a:r>
            <a:r>
              <a:rPr lang="en-GB" sz="3200" dirty="0" err="1">
                <a:solidFill>
                  <a:srgbClr val="FFFF00"/>
                </a:solidFill>
                <a:latin typeface="Calibri Light" pitchFamily="34" charset="0"/>
              </a:rPr>
              <a:t>Eur</a:t>
            </a:r>
            <a:r>
              <a:rPr lang="en-GB" sz="3200" dirty="0">
                <a:solidFill>
                  <a:srgbClr val="FFFF00"/>
                </a:solidFill>
                <a:latin typeface="Calibri Light" pitchFamily="34" charset="0"/>
              </a:rPr>
              <a:t> Heart J</a:t>
            </a:r>
            <a:endParaRPr lang="en-US" sz="4000" dirty="0">
              <a:solidFill>
                <a:schemeClr val="bg1"/>
              </a:solidFill>
              <a:latin typeface="Calibri Light" pitchFamily="34" charset="0"/>
              <a:cs typeface="Calibri"/>
              <a:sym typeface="Wingdings"/>
            </a:endParaRPr>
          </a:p>
        </p:txBody>
      </p:sp>
    </p:spTree>
    <p:extLst>
      <p:ext uri="{BB962C8B-B14F-4D97-AF65-F5344CB8AC3E}">
        <p14:creationId xmlns:p14="http://schemas.microsoft.com/office/powerpoint/2010/main" val="4278379050"/>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858412" y="3601390"/>
            <a:ext cx="3222987" cy="3022050"/>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pic>
        <p:nvPicPr>
          <p:cNvPr id="3" name="Picture 2"/>
          <p:cNvPicPr>
            <a:picLocks noChangeAspect="1"/>
          </p:cNvPicPr>
          <p:nvPr/>
        </p:nvPicPr>
        <p:blipFill>
          <a:blip r:embed="rId3"/>
          <a:stretch>
            <a:fillRect/>
          </a:stretch>
        </p:blipFill>
        <p:spPr>
          <a:xfrm>
            <a:off x="1740023" y="1108227"/>
            <a:ext cx="5459767" cy="2493163"/>
          </a:xfrm>
          <a:prstGeom prst="rect">
            <a:avLst/>
          </a:prstGeom>
        </p:spPr>
      </p:pic>
      <p:sp>
        <p:nvSpPr>
          <p:cNvPr id="5" name="Rectangle 4"/>
          <p:cNvSpPr/>
          <p:nvPr/>
        </p:nvSpPr>
        <p:spPr>
          <a:xfrm>
            <a:off x="2722634" y="256213"/>
            <a:ext cx="3634328" cy="707886"/>
          </a:xfrm>
          <a:prstGeom prst="rect">
            <a:avLst/>
          </a:prstGeom>
          <a:solidFill>
            <a:srgbClr val="0070C0"/>
          </a:solidFill>
        </p:spPr>
        <p:txBody>
          <a:bodyPr wrap="none">
            <a:spAutoFit/>
          </a:bodyPr>
          <a:lstStyle/>
          <a:p>
            <a:r>
              <a:rPr lang="en-GB" sz="4000" kern="0" dirty="0">
                <a:solidFill>
                  <a:srgbClr val="FFFF00"/>
                </a:solidFill>
              </a:rPr>
              <a:t>Cyclosporine A</a:t>
            </a:r>
          </a:p>
        </p:txBody>
      </p:sp>
    </p:spTree>
    <p:extLst>
      <p:ext uri="{BB962C8B-B14F-4D97-AF65-F5344CB8AC3E}">
        <p14:creationId xmlns:p14="http://schemas.microsoft.com/office/powerpoint/2010/main" val="324518698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37657" y="240632"/>
            <a:ext cx="5868686" cy="1003547"/>
          </a:xfrm>
          <a:prstGeom prst="rect">
            <a:avLst/>
          </a:prstGeom>
        </p:spPr>
      </p:pic>
      <p:pic>
        <p:nvPicPr>
          <p:cNvPr id="3" name="Picture 2"/>
          <p:cNvPicPr>
            <a:picLocks noChangeAspect="1"/>
          </p:cNvPicPr>
          <p:nvPr/>
        </p:nvPicPr>
        <p:blipFill>
          <a:blip r:embed="rId3"/>
          <a:stretch>
            <a:fillRect/>
          </a:stretch>
        </p:blipFill>
        <p:spPr>
          <a:xfrm>
            <a:off x="320843" y="1292305"/>
            <a:ext cx="8598568" cy="2552700"/>
          </a:xfrm>
          <a:prstGeom prst="rect">
            <a:avLst/>
          </a:prstGeom>
        </p:spPr>
      </p:pic>
      <p:pic>
        <p:nvPicPr>
          <p:cNvPr id="4" name="Picture 3"/>
          <p:cNvPicPr>
            <a:picLocks noChangeAspect="1"/>
          </p:cNvPicPr>
          <p:nvPr/>
        </p:nvPicPr>
        <p:blipFill>
          <a:blip r:embed="rId4"/>
          <a:stretch>
            <a:fillRect/>
          </a:stretch>
        </p:blipFill>
        <p:spPr>
          <a:xfrm>
            <a:off x="1465847" y="2265697"/>
            <a:ext cx="6629400" cy="4219575"/>
          </a:xfrm>
          <a:prstGeom prst="rect">
            <a:avLst/>
          </a:prstGeom>
          <a:effectLst>
            <a:glow rad="228600">
              <a:schemeClr val="accent6">
                <a:satMod val="175000"/>
                <a:alpha val="40000"/>
              </a:schemeClr>
            </a:glow>
          </a:effectLst>
        </p:spPr>
      </p:pic>
      <p:pic>
        <p:nvPicPr>
          <p:cNvPr id="5" name="Picture 4"/>
          <p:cNvPicPr>
            <a:picLocks noChangeAspect="1"/>
          </p:cNvPicPr>
          <p:nvPr/>
        </p:nvPicPr>
        <p:blipFill>
          <a:blip r:embed="rId5"/>
          <a:stretch>
            <a:fillRect/>
          </a:stretch>
        </p:blipFill>
        <p:spPr>
          <a:xfrm>
            <a:off x="641683" y="2041859"/>
            <a:ext cx="7892717" cy="4667250"/>
          </a:xfrm>
          <a:prstGeom prst="rect">
            <a:avLst/>
          </a:prstGeom>
          <a:ln w="57150">
            <a:solidFill>
              <a:srgbClr val="FF0000"/>
            </a:solidFill>
          </a:ln>
          <a:effectLst>
            <a:glow rad="355600">
              <a:schemeClr val="accent6">
                <a:lumMod val="50000"/>
                <a:alpha val="40000"/>
              </a:schemeClr>
            </a:glow>
          </a:effectLst>
        </p:spPr>
      </p:pic>
    </p:spTree>
    <p:extLst>
      <p:ext uri="{BB962C8B-B14F-4D97-AF65-F5344CB8AC3E}">
        <p14:creationId xmlns:p14="http://schemas.microsoft.com/office/powerpoint/2010/main" val="2524685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4"/>
          <p:cNvSpPr>
            <a:spLocks noGrp="1" noChangeArrowheads="1"/>
          </p:cNvSpPr>
          <p:nvPr>
            <p:ph type="ctrTitle"/>
          </p:nvPr>
        </p:nvSpPr>
        <p:spPr>
          <a:xfrm>
            <a:off x="323850" y="697715"/>
            <a:ext cx="8569325" cy="5445125"/>
          </a:xfrm>
        </p:spPr>
        <p:txBody>
          <a:bodyPr/>
          <a:lstStyle/>
          <a:p>
            <a:pPr algn="ctr" eaLnBrk="1" hangingPunct="1"/>
            <a:r>
              <a:rPr lang="fr-FR" altLang="de-DE" sz="2000" dirty="0" smtClean="0"/>
              <a:t>MITOCARE  STUDY</a:t>
            </a:r>
            <a:br>
              <a:rPr lang="fr-FR" altLang="de-DE" sz="2000" dirty="0" smtClean="0"/>
            </a:br>
            <a:r>
              <a:rPr lang="fr-FR" altLang="de-DE" sz="2000" dirty="0" smtClean="0"/>
              <a:t/>
            </a:r>
            <a:br>
              <a:rPr lang="fr-FR" altLang="de-DE" sz="2000" dirty="0" smtClean="0"/>
            </a:br>
            <a:r>
              <a:rPr lang="en-US" altLang="de-DE" sz="2000" dirty="0" smtClean="0"/>
              <a:t> Multicenter, randomized, double-blind, placebo controlled study to assess safety and efficacy of </a:t>
            </a:r>
            <a:br>
              <a:rPr lang="en-US" altLang="de-DE" sz="2000" dirty="0" smtClean="0"/>
            </a:br>
            <a:r>
              <a:rPr lang="en-US" altLang="de-DE" sz="2000" dirty="0"/>
              <a:t/>
            </a:r>
            <a:br>
              <a:rPr lang="en-US" altLang="de-DE" sz="2000" dirty="0"/>
            </a:br>
            <a:r>
              <a:rPr lang="en-US" altLang="de-DE" sz="2000" dirty="0" smtClean="0"/>
              <a:t>TRO40303 for reduction of reperfusion injury in STEMI patients undergoing primary PCI </a:t>
            </a:r>
            <a:br>
              <a:rPr lang="en-US" altLang="de-DE" sz="2000" dirty="0" smtClean="0"/>
            </a:br>
            <a:r>
              <a:rPr lang="en-US" altLang="de-DE" sz="2000" dirty="0"/>
              <a:t/>
            </a:r>
            <a:br>
              <a:rPr lang="en-US" altLang="de-DE" sz="2000" dirty="0"/>
            </a:br>
            <a:r>
              <a:rPr lang="en-US" altLang="de-DE" sz="2000" dirty="0" smtClean="0"/>
              <a:t>Mechanism</a:t>
            </a:r>
            <a:r>
              <a:rPr lang="en-US" altLang="de-DE" sz="2000" b="0" dirty="0"/>
              <a:t>: </a:t>
            </a:r>
            <a:r>
              <a:rPr lang="en-US" altLang="de-DE" sz="2000" dirty="0" smtClean="0">
                <a:solidFill>
                  <a:srgbClr val="FF0000"/>
                </a:solidFill>
              </a:rPr>
              <a:t>mitochondrial </a:t>
            </a:r>
            <a:r>
              <a:rPr lang="en-US" altLang="de-DE" sz="2000" dirty="0">
                <a:solidFill>
                  <a:srgbClr val="FF0000"/>
                </a:solidFill>
              </a:rPr>
              <a:t>permeability transition pore  </a:t>
            </a:r>
            <a:br>
              <a:rPr lang="en-US" altLang="de-DE" sz="2000" dirty="0">
                <a:solidFill>
                  <a:srgbClr val="FF0000"/>
                </a:solidFill>
              </a:rPr>
            </a:br>
            <a:r>
              <a:rPr lang="en-US" altLang="de-DE" sz="2000" b="0" dirty="0"/>
              <a:t/>
            </a:r>
            <a:br>
              <a:rPr lang="en-US" altLang="de-DE" sz="2000" b="0" dirty="0"/>
            </a:br>
            <a:r>
              <a:rPr lang="en-US" altLang="de-DE" sz="2000" b="0" dirty="0"/>
              <a:t>TRO40303 has shown to inhibit the opening of this transition pore. </a:t>
            </a:r>
            <a:br>
              <a:rPr lang="en-US" altLang="de-DE" sz="2000" b="0" dirty="0"/>
            </a:br>
            <a:r>
              <a:rPr lang="de-DE" altLang="de-DE" sz="2000" b="0" dirty="0"/>
              <a:t/>
            </a:r>
            <a:br>
              <a:rPr lang="de-DE" altLang="de-DE" sz="2000" b="0" dirty="0"/>
            </a:br>
            <a:r>
              <a:rPr lang="en-US" altLang="de-DE" sz="2000" dirty="0" smtClean="0"/>
              <a:t/>
            </a:r>
            <a:br>
              <a:rPr lang="en-US" altLang="de-DE" sz="2000" dirty="0" smtClean="0"/>
            </a:br>
            <a:r>
              <a:rPr lang="de-DE" altLang="de-DE" sz="2000" dirty="0" smtClean="0"/>
              <a:t>Rationale: </a:t>
            </a:r>
            <a:r>
              <a:rPr lang="en-US" altLang="de-DE" sz="2000" b="0" dirty="0" smtClean="0"/>
              <a:t>TRO40303 has been shown to reduce infarct size by 50% in rat and m</a:t>
            </a:r>
            <a:r>
              <a:rPr lang="de-DE" altLang="de-DE" sz="2000" b="0" dirty="0" smtClean="0"/>
              <a:t>ouse</a:t>
            </a:r>
            <a:r>
              <a:rPr lang="en-US" altLang="de-DE" sz="2000" b="0" dirty="0" smtClean="0"/>
              <a:t> models</a:t>
            </a:r>
            <a:br>
              <a:rPr lang="en-US" altLang="de-DE" sz="2000" b="0" dirty="0" smtClean="0"/>
            </a:br>
            <a:r>
              <a:rPr lang="en-US" altLang="de-DE" sz="2000" b="0" dirty="0" smtClean="0"/>
              <a:t>LVEF at 24h and 1 month in these models.</a:t>
            </a:r>
            <a:br>
              <a:rPr lang="en-US" altLang="de-DE" sz="2000" b="0" dirty="0" smtClean="0"/>
            </a:br>
            <a:r>
              <a:rPr lang="en-US" altLang="de-DE" sz="2000" b="0" dirty="0"/>
              <a:t/>
            </a:r>
            <a:br>
              <a:rPr lang="en-US" altLang="de-DE" sz="2000" b="0" dirty="0"/>
            </a:br>
            <a:r>
              <a:rPr lang="en-US" altLang="de-DE" sz="2000" b="0" dirty="0" smtClean="0"/>
              <a:t> It has also shown protective effects on </a:t>
            </a:r>
            <a:r>
              <a:rPr lang="en-US" altLang="de-DE" sz="2000" b="0" i="1" dirty="0" smtClean="0"/>
              <a:t>human</a:t>
            </a:r>
            <a:r>
              <a:rPr lang="en-US" altLang="de-DE" sz="2000" b="0" dirty="0" smtClean="0"/>
              <a:t> isolated cells.</a:t>
            </a:r>
            <a:br>
              <a:rPr lang="en-US" altLang="de-DE" sz="2000" b="0" dirty="0" smtClean="0"/>
            </a:br>
            <a:r>
              <a:rPr lang="en-US" altLang="de-DE" sz="2000" b="0" dirty="0" smtClean="0"/>
              <a:t/>
            </a:r>
            <a:br>
              <a:rPr lang="en-US" altLang="de-DE" sz="2000" b="0" dirty="0" smtClean="0"/>
            </a:br>
            <a:endParaRPr lang="fr-FR" altLang="de-DE" sz="2000" b="0" dirty="0" smtClean="0"/>
          </a:p>
        </p:txBody>
      </p:sp>
    </p:spTree>
    <p:extLst>
      <p:ext uri="{BB962C8B-B14F-4D97-AF65-F5344CB8AC3E}">
        <p14:creationId xmlns:p14="http://schemas.microsoft.com/office/powerpoint/2010/main" val="61748172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95288" y="2420938"/>
            <a:ext cx="5730875"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638" y="4508500"/>
            <a:ext cx="787717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9088" y="476250"/>
            <a:ext cx="2622550" cy="190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0563" y="476250"/>
            <a:ext cx="2601912"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5388" y="2205038"/>
            <a:ext cx="2544762"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Rectangle 4"/>
          <p:cNvSpPr>
            <a:spLocks noGrp="1" noChangeArrowheads="1"/>
          </p:cNvSpPr>
          <p:nvPr>
            <p:ph type="title" sz="quarter" idx="4294967295"/>
          </p:nvPr>
        </p:nvSpPr>
        <p:spPr>
          <a:xfrm>
            <a:off x="468313" y="-26988"/>
            <a:ext cx="8497887" cy="504826"/>
          </a:xfrm>
          <a:noFill/>
        </p:spPr>
        <p:txBody>
          <a:bodyPr/>
          <a:lstStyle/>
          <a:p>
            <a:pPr algn="ctr" eaLnBrk="1" hangingPunct="1"/>
            <a:r>
              <a:rPr lang="en-US" altLang="de-DE" sz="2400" smtClean="0"/>
              <a:t>MRI Endpoints</a:t>
            </a:r>
            <a:endParaRPr lang="en-US" altLang="de-DE" sz="1800" smtClean="0"/>
          </a:p>
        </p:txBody>
      </p:sp>
      <p:pic>
        <p:nvPicPr>
          <p:cNvPr id="2" name="Picture 1"/>
          <p:cNvPicPr>
            <a:picLocks noChangeAspect="1"/>
          </p:cNvPicPr>
          <p:nvPr/>
        </p:nvPicPr>
        <p:blipFill>
          <a:blip r:embed="rId7"/>
          <a:stretch>
            <a:fillRect/>
          </a:stretch>
        </p:blipFill>
        <p:spPr>
          <a:xfrm>
            <a:off x="-190500" y="2333625"/>
            <a:ext cx="9525000" cy="2190750"/>
          </a:xfrm>
          <a:prstGeom prst="rect">
            <a:avLst/>
          </a:prstGeom>
          <a:effectLst>
            <a:glow rad="228600">
              <a:schemeClr val="accent4">
                <a:satMod val="175000"/>
                <a:alpha val="40000"/>
              </a:schemeClr>
            </a:glow>
          </a:effectLst>
        </p:spPr>
      </p:pic>
      <p:pic>
        <p:nvPicPr>
          <p:cNvPr id="3" name="Picture 2"/>
          <p:cNvPicPr>
            <a:picLocks noChangeAspect="1"/>
          </p:cNvPicPr>
          <p:nvPr/>
        </p:nvPicPr>
        <p:blipFill>
          <a:blip r:embed="rId8"/>
          <a:stretch>
            <a:fillRect/>
          </a:stretch>
        </p:blipFill>
        <p:spPr>
          <a:xfrm>
            <a:off x="806067" y="2379663"/>
            <a:ext cx="7388992" cy="4206605"/>
          </a:xfrm>
          <a:prstGeom prst="rect">
            <a:avLst/>
          </a:prstGeom>
        </p:spPr>
      </p:pic>
    </p:spTree>
    <p:extLst>
      <p:ext uri="{BB962C8B-B14F-4D97-AF65-F5344CB8AC3E}">
        <p14:creationId xmlns:p14="http://schemas.microsoft.com/office/powerpoint/2010/main" val="1707730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1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solidFill>
                  <a:schemeClr val="bg1"/>
                </a:solidFill>
              </a:rPr>
              <a:t>Pathophysiology of MVO</a:t>
            </a:r>
            <a:endParaRPr lang="en-US" sz="3200" dirty="0">
              <a:solidFill>
                <a:schemeClr val="bg1"/>
              </a:solidFill>
            </a:endParaRPr>
          </a:p>
        </p:txBody>
      </p:sp>
      <p:pic>
        <p:nvPicPr>
          <p:cNvPr id="5" name="Picture 4"/>
          <p:cNvPicPr>
            <a:picLocks noChangeAspect="1"/>
          </p:cNvPicPr>
          <p:nvPr/>
        </p:nvPicPr>
        <p:blipFill>
          <a:blip r:embed="rId3" cstate="print"/>
          <a:stretch>
            <a:fillRect/>
          </a:stretch>
        </p:blipFill>
        <p:spPr>
          <a:xfrm>
            <a:off x="457201" y="1276552"/>
            <a:ext cx="8260582" cy="3792598"/>
          </a:xfrm>
          <a:prstGeom prst="rect">
            <a:avLst/>
          </a:prstGeom>
        </p:spPr>
      </p:pic>
      <p:sp>
        <p:nvSpPr>
          <p:cNvPr id="3" name="Rectangle 2"/>
          <p:cNvSpPr/>
          <p:nvPr/>
        </p:nvSpPr>
        <p:spPr>
          <a:xfrm>
            <a:off x="457200" y="5191018"/>
            <a:ext cx="8439462" cy="1323439"/>
          </a:xfrm>
          <a:prstGeom prst="rect">
            <a:avLst/>
          </a:prstGeom>
        </p:spPr>
        <p:txBody>
          <a:bodyPr wrap="square">
            <a:spAutoFit/>
          </a:bodyPr>
          <a:lstStyle/>
          <a:p>
            <a:pPr lvl="0" algn="ctr"/>
            <a:r>
              <a:rPr lang="en-GB" sz="2000" b="1" dirty="0">
                <a:solidFill>
                  <a:srgbClr val="FFFFFF"/>
                </a:solidFill>
                <a:effectLst>
                  <a:outerShdw blurRad="38100" dist="38100" dir="2700000" algn="tl">
                    <a:srgbClr val="000000">
                      <a:alpha val="43137"/>
                    </a:srgbClr>
                  </a:outerShdw>
                </a:effectLst>
                <a:latin typeface="Calibri Light" pitchFamily="34" charset="0"/>
              </a:rPr>
              <a:t>The mechanism of the development of MVO is </a:t>
            </a:r>
            <a:r>
              <a:rPr lang="en-GB" sz="2000" b="1" u="sng" dirty="0">
                <a:solidFill>
                  <a:srgbClr val="FFC000"/>
                </a:solidFill>
                <a:effectLst>
                  <a:outerShdw blurRad="38100" dist="38100" dir="2700000" algn="tl">
                    <a:srgbClr val="000000">
                      <a:alpha val="43137"/>
                    </a:srgbClr>
                  </a:outerShdw>
                </a:effectLst>
                <a:latin typeface="Calibri Light" pitchFamily="34" charset="0"/>
              </a:rPr>
              <a:t>multi-factorial</a:t>
            </a:r>
            <a:r>
              <a:rPr lang="en-GB" sz="2000" b="1" dirty="0">
                <a:solidFill>
                  <a:srgbClr val="FFFFFF"/>
                </a:solidFill>
                <a:effectLst>
                  <a:outerShdw blurRad="38100" dist="38100" dir="2700000" algn="tl">
                    <a:srgbClr val="000000">
                      <a:alpha val="43137"/>
                    </a:srgbClr>
                  </a:outerShdw>
                </a:effectLst>
                <a:latin typeface="Calibri Light" pitchFamily="34" charset="0"/>
              </a:rPr>
              <a:t>, but predominantly </a:t>
            </a:r>
            <a:endParaRPr lang="en-GB" sz="2000" b="1" dirty="0" smtClean="0">
              <a:solidFill>
                <a:srgbClr val="FFFFFF"/>
              </a:solidFill>
              <a:effectLst>
                <a:outerShdw blurRad="38100" dist="38100" dir="2700000" algn="tl">
                  <a:srgbClr val="000000">
                    <a:alpha val="43137"/>
                  </a:srgbClr>
                </a:outerShdw>
              </a:effectLst>
              <a:latin typeface="Calibri Light" pitchFamily="34" charset="0"/>
            </a:endParaRPr>
          </a:p>
          <a:p>
            <a:pPr marL="3200400" lvl="6" indent="-457200">
              <a:buFont typeface="+mj-lt"/>
              <a:buAutoNum type="arabicPeriod"/>
            </a:pPr>
            <a:r>
              <a:rPr lang="en-GB" sz="2000" b="1" dirty="0" smtClean="0">
                <a:solidFill>
                  <a:srgbClr val="FFFF00"/>
                </a:solidFill>
                <a:effectLst>
                  <a:outerShdw blurRad="38100" dist="38100" dir="2700000" algn="tl">
                    <a:srgbClr val="000000">
                      <a:alpha val="43137"/>
                    </a:srgbClr>
                  </a:outerShdw>
                </a:effectLst>
                <a:latin typeface="Calibri Light" pitchFamily="34" charset="0"/>
              </a:rPr>
              <a:t>distal embolization</a:t>
            </a:r>
          </a:p>
          <a:p>
            <a:pPr marL="3200400" lvl="6" indent="-457200">
              <a:buFont typeface="+mj-lt"/>
              <a:buAutoNum type="arabicPeriod"/>
            </a:pPr>
            <a:r>
              <a:rPr lang="en-GB" sz="2000" b="1" dirty="0" smtClean="0">
                <a:solidFill>
                  <a:srgbClr val="FFFF00"/>
                </a:solidFill>
                <a:effectLst>
                  <a:outerShdw blurRad="38100" dist="38100" dir="2700000" algn="tl">
                    <a:srgbClr val="000000">
                      <a:alpha val="43137"/>
                    </a:srgbClr>
                  </a:outerShdw>
                </a:effectLst>
                <a:latin typeface="Calibri Light" pitchFamily="34" charset="0"/>
              </a:rPr>
              <a:t> </a:t>
            </a:r>
            <a:r>
              <a:rPr lang="en-GB" sz="2000" b="1" dirty="0" err="1">
                <a:solidFill>
                  <a:srgbClr val="FFFF00"/>
                </a:solidFill>
                <a:effectLst>
                  <a:outerShdw blurRad="38100" dist="38100" dir="2700000" algn="tl">
                    <a:srgbClr val="000000">
                      <a:alpha val="43137"/>
                    </a:srgbClr>
                  </a:outerShdw>
                </a:effectLst>
                <a:latin typeface="Calibri Light" pitchFamily="34" charset="0"/>
              </a:rPr>
              <a:t>vaso</a:t>
            </a:r>
            <a:r>
              <a:rPr lang="en-GB" sz="2000" b="1" dirty="0">
                <a:solidFill>
                  <a:srgbClr val="FFFF00"/>
                </a:solidFill>
                <a:effectLst>
                  <a:outerShdw blurRad="38100" dist="38100" dir="2700000" algn="tl">
                    <a:srgbClr val="000000">
                      <a:alpha val="43137"/>
                    </a:srgbClr>
                  </a:outerShdw>
                </a:effectLst>
                <a:latin typeface="Calibri Light" pitchFamily="34" charset="0"/>
              </a:rPr>
              <a:t>-active substances </a:t>
            </a:r>
            <a:endParaRPr lang="en-GB" sz="2000" b="1" dirty="0" smtClean="0">
              <a:solidFill>
                <a:srgbClr val="FFFF00"/>
              </a:solidFill>
              <a:effectLst>
                <a:outerShdw blurRad="38100" dist="38100" dir="2700000" algn="tl">
                  <a:srgbClr val="000000">
                    <a:alpha val="43137"/>
                  </a:srgbClr>
                </a:outerShdw>
              </a:effectLst>
              <a:latin typeface="Calibri Light" pitchFamily="34" charset="0"/>
            </a:endParaRPr>
          </a:p>
          <a:p>
            <a:pPr marL="3200400" lvl="6" indent="-457200">
              <a:buFont typeface="+mj-lt"/>
              <a:buAutoNum type="arabicPeriod"/>
            </a:pPr>
            <a:r>
              <a:rPr lang="en-GB" sz="2000" b="1" dirty="0" smtClean="0">
                <a:solidFill>
                  <a:srgbClr val="FFFF00"/>
                </a:solidFill>
                <a:effectLst>
                  <a:outerShdw blurRad="38100" dist="38100" dir="2700000" algn="tl">
                    <a:srgbClr val="000000">
                      <a:alpha val="43137"/>
                    </a:srgbClr>
                  </a:outerShdw>
                </a:effectLst>
                <a:latin typeface="Calibri Light" pitchFamily="34" charset="0"/>
              </a:rPr>
              <a:t>microvascular </a:t>
            </a:r>
            <a:r>
              <a:rPr lang="en-GB" sz="2000" b="1" dirty="0">
                <a:solidFill>
                  <a:srgbClr val="FFFF00"/>
                </a:solidFill>
                <a:effectLst>
                  <a:outerShdw blurRad="38100" dist="38100" dir="2700000" algn="tl">
                    <a:srgbClr val="000000">
                      <a:alpha val="43137"/>
                    </a:srgbClr>
                  </a:outerShdw>
                </a:effectLst>
                <a:latin typeface="Calibri Light" pitchFamily="34" charset="0"/>
              </a:rPr>
              <a:t>ischemia-reperfusion injury</a:t>
            </a:r>
            <a:r>
              <a:rPr lang="en-GB" sz="2000" b="1" dirty="0">
                <a:solidFill>
                  <a:srgbClr val="FFFFFF"/>
                </a:solidFill>
                <a:effectLst>
                  <a:outerShdw blurRad="38100" dist="38100" dir="2700000" algn="tl">
                    <a:srgbClr val="000000">
                      <a:alpha val="43137"/>
                    </a:srgbClr>
                  </a:outerShdw>
                </a:effectLst>
                <a:latin typeface="Calibri Light" pitchFamily="34" charset="0"/>
              </a:rPr>
              <a:t>.</a:t>
            </a:r>
          </a:p>
        </p:txBody>
      </p:sp>
    </p:spTree>
    <p:extLst>
      <p:ext uri="{BB962C8B-B14F-4D97-AF65-F5344CB8AC3E}">
        <p14:creationId xmlns:p14="http://schemas.microsoft.com/office/powerpoint/2010/main" val="1618808382"/>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64216" y="1435970"/>
            <a:ext cx="6322100" cy="3950550"/>
          </a:xfrm>
          <a:prstGeom prst="rect">
            <a:avLst/>
          </a:prstGeom>
        </p:spPr>
      </p:pic>
      <p:grpSp>
        <p:nvGrpSpPr>
          <p:cNvPr id="3" name="Group 2"/>
          <p:cNvGrpSpPr/>
          <p:nvPr/>
        </p:nvGrpSpPr>
        <p:grpSpPr>
          <a:xfrm>
            <a:off x="1009055" y="1581867"/>
            <a:ext cx="7232422" cy="4423422"/>
            <a:chOff x="1301557" y="1545471"/>
            <a:chExt cx="6093156" cy="3254759"/>
          </a:xfrm>
        </p:grpSpPr>
        <p:pic>
          <p:nvPicPr>
            <p:cNvPr id="4" name="Picture 3"/>
            <p:cNvPicPr>
              <a:picLocks noChangeAspect="1"/>
            </p:cNvPicPr>
            <p:nvPr/>
          </p:nvPicPr>
          <p:blipFill>
            <a:blip r:embed="rId3"/>
            <a:stretch>
              <a:fillRect/>
            </a:stretch>
          </p:blipFill>
          <p:spPr>
            <a:xfrm>
              <a:off x="1301557" y="1545471"/>
              <a:ext cx="5987388" cy="3254759"/>
            </a:xfrm>
            <a:prstGeom prst="rect">
              <a:avLst/>
            </a:prstGeom>
            <a:effectLst>
              <a:glow rad="228600">
                <a:schemeClr val="accent6">
                  <a:satMod val="175000"/>
                  <a:alpha val="40000"/>
                </a:schemeClr>
              </a:glow>
            </a:effectLst>
          </p:spPr>
        </p:pic>
        <p:sp>
          <p:nvSpPr>
            <p:cNvPr id="5" name="Oval 4"/>
            <p:cNvSpPr/>
            <p:nvPr/>
          </p:nvSpPr>
          <p:spPr bwMode="auto">
            <a:xfrm>
              <a:off x="5685183" y="2951922"/>
              <a:ext cx="1709530" cy="1798982"/>
            </a:xfrm>
            <a:prstGeom prst="ellipse">
              <a:avLst/>
            </a:prstGeom>
            <a:solidFill>
              <a:srgbClr val="FF0000">
                <a:alpha val="39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smtClean="0">
                <a:ln>
                  <a:noFill/>
                </a:ln>
                <a:solidFill>
                  <a:schemeClr val="bg1"/>
                </a:solidFill>
                <a:effectLst>
                  <a:outerShdw blurRad="38100" dist="38100" dir="2700000" algn="tl">
                    <a:srgbClr val="000000">
                      <a:alpha val="43137"/>
                    </a:srgbClr>
                  </a:outerShdw>
                </a:effectLst>
                <a:latin typeface="Arial" pitchFamily="34" charset="0"/>
              </a:endParaRPr>
            </a:p>
          </p:txBody>
        </p:sp>
      </p:grpSp>
      <p:sp>
        <p:nvSpPr>
          <p:cNvPr id="6" name="Equal 5"/>
          <p:cNvSpPr/>
          <p:nvPr/>
        </p:nvSpPr>
        <p:spPr bwMode="auto">
          <a:xfrm rot="2814510">
            <a:off x="6160231" y="1716316"/>
            <a:ext cx="3118123" cy="1278385"/>
          </a:xfrm>
          <a:prstGeom prst="mathEqual">
            <a:avLst/>
          </a:prstGeom>
          <a:solidFill>
            <a:srgbClr val="FF0000"/>
          </a:solidFill>
          <a:ln w="9525" cap="flat" cmpd="sng" algn="ctr">
            <a:solidFill>
              <a:schemeClr val="tx1"/>
            </a:solidFill>
            <a:prstDash val="solid"/>
            <a:round/>
            <a:headEnd type="none" w="med" len="med"/>
            <a:tailEnd type="none" w="med" len="med"/>
          </a:ln>
          <a:effectLst>
            <a:softEdge rad="63500"/>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smtClean="0">
              <a:ln>
                <a:noFill/>
              </a:ln>
              <a:solidFill>
                <a:schemeClr val="bg1"/>
              </a:solidFill>
              <a:effectLst>
                <a:outerShdw blurRad="38100" dist="38100" dir="2700000" algn="tl">
                  <a:srgbClr val="000000">
                    <a:alpha val="43137"/>
                  </a:srgbClr>
                </a:outerShdw>
              </a:effectLst>
              <a:latin typeface="Arial" pitchFamily="34" charset="0"/>
            </a:endParaRPr>
          </a:p>
        </p:txBody>
      </p:sp>
    </p:spTree>
    <p:extLst>
      <p:ext uri="{BB962C8B-B14F-4D97-AF65-F5344CB8AC3E}">
        <p14:creationId xmlns:p14="http://schemas.microsoft.com/office/powerpoint/2010/main" val="2248478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par>
                          <p:cTn id="13" fill="hold">
                            <p:stCondLst>
                              <p:cond delay="500"/>
                            </p:stCondLst>
                            <p:childTnLst>
                              <p:par>
                                <p:cTn id="14" presetID="1" presetClass="exit" presetSubtype="0" fill="hold" grpId="1" nodeType="afterEffect">
                                  <p:stCondLst>
                                    <p:cond delay="0"/>
                                  </p:stCondLst>
                                  <p:childTnLst>
                                    <p:set>
                                      <p:cBhvr>
                                        <p:cTn id="15"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54510" y="1115347"/>
            <a:ext cx="7315200" cy="1993106"/>
          </a:xfrm>
          <a:prstGeom prst="rect">
            <a:avLst/>
          </a:prstGeom>
        </p:spPr>
      </p:pic>
      <p:pic>
        <p:nvPicPr>
          <p:cNvPr id="3" name="Picture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231015" y="3482134"/>
            <a:ext cx="4519737" cy="2437500"/>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54510" y="979270"/>
            <a:ext cx="7315200" cy="2421731"/>
          </a:xfrm>
          <a:prstGeom prst="rect">
            <a:avLst/>
          </a:prstGeom>
        </p:spPr>
      </p:pic>
    </p:spTree>
    <p:extLst>
      <p:ext uri="{BB962C8B-B14F-4D97-AF65-F5344CB8AC3E}">
        <p14:creationId xmlns:p14="http://schemas.microsoft.com/office/powerpoint/2010/main" val="1395904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 name="Rectangle 1"/>
          <p:cNvSpPr/>
          <p:nvPr/>
        </p:nvSpPr>
        <p:spPr>
          <a:xfrm>
            <a:off x="387991" y="355573"/>
            <a:ext cx="8550234" cy="1384995"/>
          </a:xfrm>
          <a:prstGeom prst="rect">
            <a:avLst/>
          </a:prstGeom>
          <a:solidFill>
            <a:schemeClr val="accent2">
              <a:lumMod val="50000"/>
              <a:alpha val="49000"/>
            </a:schemeClr>
          </a:solidFill>
        </p:spPr>
        <p:txBody>
          <a:bodyPr wrap="square">
            <a:spAutoFit/>
          </a:bodyPr>
          <a:lstStyle/>
          <a:p>
            <a:r>
              <a:rPr lang="en-GB" sz="2800" dirty="0" smtClean="0">
                <a:solidFill>
                  <a:schemeClr val="bg1"/>
                </a:solidFill>
                <a:effectLst>
                  <a:outerShdw blurRad="38100" dist="38100" dir="2700000" algn="tl">
                    <a:srgbClr val="000000">
                      <a:alpha val="43137"/>
                    </a:srgbClr>
                  </a:outerShdw>
                </a:effectLst>
                <a:latin typeface="Calibri Light" pitchFamily="34" charset="0"/>
              </a:rPr>
              <a:t>A Randomised, Double Blind, Placebo-controlled, Parallel Group Trial of </a:t>
            </a:r>
            <a:r>
              <a:rPr lang="en-GB" sz="2800" dirty="0">
                <a:solidFill>
                  <a:schemeClr val="bg1"/>
                </a:solidFill>
                <a:effectLst>
                  <a:outerShdw blurRad="38100" dist="38100" dir="2700000" algn="tl">
                    <a:srgbClr val="000000">
                      <a:alpha val="43137"/>
                    </a:srgbClr>
                  </a:outerShdw>
                </a:effectLst>
                <a:latin typeface="Calibri Light" pitchFamily="34" charset="0"/>
              </a:rPr>
              <a:t> </a:t>
            </a:r>
            <a:r>
              <a:rPr lang="en-GB" sz="2800" dirty="0" smtClean="0">
                <a:solidFill>
                  <a:schemeClr val="bg1"/>
                </a:solidFill>
                <a:effectLst>
                  <a:outerShdw blurRad="38100" dist="38100" dir="2700000" algn="tl">
                    <a:srgbClr val="000000">
                      <a:alpha val="43137"/>
                    </a:srgbClr>
                  </a:outerShdw>
                </a:effectLst>
                <a:latin typeface="Calibri Light" pitchFamily="34" charset="0"/>
              </a:rPr>
              <a:t>2 doses of Low-dose Adjunctive </a:t>
            </a:r>
            <a:r>
              <a:rPr lang="en-GB" sz="2800" dirty="0" err="1" smtClean="0">
                <a:solidFill>
                  <a:schemeClr val="bg1"/>
                </a:solidFill>
                <a:effectLst>
                  <a:outerShdw blurRad="38100" dist="38100" dir="2700000" algn="tl">
                    <a:srgbClr val="000000">
                      <a:alpha val="43137"/>
                    </a:srgbClr>
                  </a:outerShdw>
                </a:effectLst>
                <a:latin typeface="Calibri Light" pitchFamily="34" charset="0"/>
              </a:rPr>
              <a:t>alTeplase</a:t>
            </a:r>
            <a:r>
              <a:rPr lang="en-GB" sz="2800" dirty="0" smtClean="0">
                <a:solidFill>
                  <a:schemeClr val="bg1"/>
                </a:solidFill>
                <a:effectLst>
                  <a:outerShdw blurRad="38100" dist="38100" dir="2700000" algn="tl">
                    <a:srgbClr val="000000">
                      <a:alpha val="43137"/>
                    </a:srgbClr>
                  </a:outerShdw>
                </a:effectLst>
                <a:latin typeface="Calibri Light" pitchFamily="34" charset="0"/>
              </a:rPr>
              <a:t> During </a:t>
            </a:r>
            <a:r>
              <a:rPr lang="en-GB" sz="2800" dirty="0" err="1" smtClean="0">
                <a:solidFill>
                  <a:schemeClr val="bg1"/>
                </a:solidFill>
                <a:effectLst>
                  <a:outerShdw blurRad="38100" dist="38100" dir="2700000" algn="tl">
                    <a:srgbClr val="000000">
                      <a:alpha val="43137"/>
                    </a:srgbClr>
                  </a:outerShdw>
                </a:effectLst>
                <a:latin typeface="Calibri Light" pitchFamily="34" charset="0"/>
              </a:rPr>
              <a:t>prIMary</a:t>
            </a:r>
            <a:r>
              <a:rPr lang="en-GB" sz="2800" dirty="0" smtClean="0">
                <a:solidFill>
                  <a:schemeClr val="bg1"/>
                </a:solidFill>
                <a:effectLst>
                  <a:outerShdw blurRad="38100" dist="38100" dir="2700000" algn="tl">
                    <a:srgbClr val="000000">
                      <a:alpha val="43137"/>
                    </a:srgbClr>
                  </a:outerShdw>
                </a:effectLst>
                <a:latin typeface="Calibri Light" pitchFamily="34" charset="0"/>
              </a:rPr>
              <a:t> PC versus placebo </a:t>
            </a:r>
            <a:endParaRPr lang="en-GB" sz="2800" dirty="0">
              <a:solidFill>
                <a:schemeClr val="bg1"/>
              </a:solidFill>
              <a:effectLst>
                <a:outerShdw blurRad="38100" dist="38100" dir="2700000" algn="tl">
                  <a:srgbClr val="000000">
                    <a:alpha val="43137"/>
                  </a:srgbClr>
                </a:outerShdw>
              </a:effectLst>
              <a:latin typeface="Calibri Light" pitchFamily="34" charset="0"/>
            </a:endParaRPr>
          </a:p>
        </p:txBody>
      </p:sp>
      <p:sp>
        <p:nvSpPr>
          <p:cNvPr id="3" name="Rectangle 2"/>
          <p:cNvSpPr/>
          <p:nvPr/>
        </p:nvSpPr>
        <p:spPr>
          <a:xfrm>
            <a:off x="539694" y="4164973"/>
            <a:ext cx="7944592" cy="2308324"/>
          </a:xfrm>
          <a:prstGeom prst="rect">
            <a:avLst/>
          </a:prstGeom>
        </p:spPr>
        <p:txBody>
          <a:bodyPr wrap="square">
            <a:spAutoFit/>
          </a:bodyPr>
          <a:lstStyle/>
          <a:p>
            <a:r>
              <a:rPr lang="en-GB" sz="2400" dirty="0" smtClean="0">
                <a:solidFill>
                  <a:schemeClr val="bg1"/>
                </a:solidFill>
                <a:latin typeface="Calibri Light" pitchFamily="34" charset="0"/>
              </a:rPr>
              <a:t>Primary Outcome Measures:</a:t>
            </a:r>
          </a:p>
          <a:p>
            <a:r>
              <a:rPr lang="en-GB" sz="2400" dirty="0" smtClean="0">
                <a:solidFill>
                  <a:schemeClr val="bg1"/>
                </a:solidFill>
                <a:latin typeface="Calibri Light" pitchFamily="34" charset="0"/>
              </a:rPr>
              <a:t>The amount of MVO (% of Left Ventricular (LV) mass) disclosed by late (10 - 15 min) gadolinium contrast enhancement MRI 2 days post-MI. </a:t>
            </a:r>
          </a:p>
          <a:p>
            <a:r>
              <a:rPr lang="en-GB" sz="2400" dirty="0" smtClean="0">
                <a:solidFill>
                  <a:schemeClr val="bg1"/>
                </a:solidFill>
                <a:latin typeface="Calibri Light" pitchFamily="34" charset="0"/>
              </a:rPr>
              <a:t>Amount of MVO (% of LV mass) disclosed by late (10 - 15 min) gadolinium contrast enhancement MRI 2 days post-MI.</a:t>
            </a:r>
            <a:endParaRPr lang="en-GB" sz="2400" dirty="0">
              <a:solidFill>
                <a:schemeClr val="bg1"/>
              </a:solidFill>
              <a:latin typeface="Calibri Light" pitchFamily="34" charset="0"/>
            </a:endParaRPr>
          </a:p>
        </p:txBody>
      </p:sp>
      <p:sp>
        <p:nvSpPr>
          <p:cNvPr id="4" name="Rectangle 3"/>
          <p:cNvSpPr/>
          <p:nvPr/>
        </p:nvSpPr>
        <p:spPr>
          <a:xfrm>
            <a:off x="882323" y="2385853"/>
            <a:ext cx="6335486" cy="1200329"/>
          </a:xfrm>
          <a:prstGeom prst="rect">
            <a:avLst/>
          </a:prstGeom>
          <a:solidFill>
            <a:schemeClr val="accent2">
              <a:lumMod val="50000"/>
              <a:alpha val="64000"/>
            </a:schemeClr>
          </a:solidFill>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GB" sz="2400" dirty="0" smtClean="0">
                <a:solidFill>
                  <a:schemeClr val="bg1"/>
                </a:solidFill>
                <a:effectLst>
                  <a:outerShdw blurRad="38100" dist="38100" dir="2700000" algn="tl">
                    <a:srgbClr val="000000">
                      <a:alpha val="43137"/>
                    </a:srgbClr>
                  </a:outerShdw>
                </a:effectLst>
              </a:rPr>
              <a:t>slow infusion administration after reperfusion with aspiration thrombectomy ± angioplasty but before stenting during primary PCI.</a:t>
            </a:r>
            <a:endParaRPr lang="en-GB" sz="2400" dirty="0">
              <a:solidFill>
                <a:schemeClr val="bg1"/>
              </a:solidFill>
              <a:effectLst>
                <a:outerShdw blurRad="38100" dist="38100" dir="2700000" algn="tl">
                  <a:srgbClr val="000000">
                    <a:alpha val="43137"/>
                  </a:srgbClr>
                </a:outerShdw>
              </a:effectLst>
            </a:endParaRPr>
          </a:p>
        </p:txBody>
      </p:sp>
      <p:grpSp>
        <p:nvGrpSpPr>
          <p:cNvPr id="6" name="Group 5"/>
          <p:cNvGrpSpPr/>
          <p:nvPr/>
        </p:nvGrpSpPr>
        <p:grpSpPr>
          <a:xfrm>
            <a:off x="218798" y="26642"/>
            <a:ext cx="8586535" cy="6621292"/>
            <a:chOff x="1789471" y="-681"/>
            <a:chExt cx="8524567" cy="6747948"/>
          </a:xfrm>
        </p:grpSpPr>
        <p:sp>
          <p:nvSpPr>
            <p:cNvPr id="7" name="Rectangle 6"/>
            <p:cNvSpPr/>
            <p:nvPr/>
          </p:nvSpPr>
          <p:spPr bwMode="auto">
            <a:xfrm>
              <a:off x="1789471" y="-681"/>
              <a:ext cx="8524567" cy="6747948"/>
            </a:xfrm>
            <a:prstGeom prst="rect">
              <a:avLst/>
            </a:prstGeom>
            <a:solidFill>
              <a:schemeClr val="accent2">
                <a:lumMod val="75000"/>
              </a:scheme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fontAlgn="base">
                <a:spcBef>
                  <a:spcPct val="0"/>
                </a:spcBef>
                <a:spcAft>
                  <a:spcPct val="0"/>
                </a:spcAft>
              </a:pPr>
              <a:endParaRPr lang="en-GB" sz="2100">
                <a:solidFill>
                  <a:srgbClr val="FFFFFF"/>
                </a:solidFill>
                <a:effectLst>
                  <a:outerShdw blurRad="38100" dist="38100" dir="2700000" algn="tl">
                    <a:srgbClr val="000000">
                      <a:alpha val="43137"/>
                    </a:srgbClr>
                  </a:outerShdw>
                </a:effectLst>
              </a:endParaRPr>
            </a:p>
          </p:txBody>
        </p:sp>
        <p:pic>
          <p:nvPicPr>
            <p:cNvPr id="8" name="Picture 2" descr="Image result for full circle"/>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120784" y="280414"/>
              <a:ext cx="3263241" cy="326324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552005" y="3824750"/>
              <a:ext cx="6400800" cy="2708433"/>
            </a:xfrm>
            <a:prstGeom prst="rect">
              <a:avLst/>
            </a:prstGeom>
            <a:solidFill>
              <a:srgbClr val="002060"/>
            </a:solidFill>
            <a:effectLst>
              <a:glow rad="228600">
                <a:schemeClr val="accent6">
                  <a:satMod val="175000"/>
                  <a:alpha val="40000"/>
                </a:schemeClr>
              </a:glow>
            </a:effectLst>
          </p:spPr>
          <p:txBody>
            <a:bodyPr wrap="square" rtlCol="0">
              <a:spAutoFit/>
            </a:bodyPr>
            <a:lstStyle/>
            <a:p>
              <a:pPr algn="ctr"/>
              <a:r>
                <a:rPr lang="en-GB" dirty="0">
                  <a:solidFill>
                    <a:srgbClr val="FFFFFF"/>
                  </a:solidFill>
                </a:rPr>
                <a:t>T-TIME TRIAL</a:t>
              </a:r>
            </a:p>
            <a:p>
              <a:pPr algn="ctr"/>
              <a:endParaRPr lang="en-GB" dirty="0">
                <a:solidFill>
                  <a:srgbClr val="FFFFFF"/>
                </a:solidFill>
              </a:endParaRPr>
            </a:p>
            <a:p>
              <a:pPr algn="ctr"/>
              <a:r>
                <a:rPr lang="en-GB" dirty="0">
                  <a:solidFill>
                    <a:srgbClr val="FFFFFF"/>
                  </a:solidFill>
                </a:rPr>
                <a:t>Primary PCI </a:t>
              </a:r>
            </a:p>
            <a:p>
              <a:pPr algn="ctr"/>
              <a:endParaRPr lang="en-GB" dirty="0">
                <a:solidFill>
                  <a:srgbClr val="FFFFFF"/>
                </a:solidFill>
              </a:endParaRPr>
            </a:p>
            <a:p>
              <a:pPr algn="ctr"/>
              <a:r>
                <a:rPr lang="en-GB" dirty="0">
                  <a:solidFill>
                    <a:srgbClr val="FFFFFF"/>
                  </a:solidFill>
                </a:rPr>
                <a:t>Intra coronary TPA  versus control </a:t>
              </a:r>
            </a:p>
            <a:p>
              <a:pPr algn="ctr"/>
              <a:endParaRPr lang="en-GB" dirty="0">
                <a:solidFill>
                  <a:srgbClr val="FFFFFF"/>
                </a:solidFill>
              </a:endParaRPr>
            </a:p>
            <a:p>
              <a:pPr algn="ctr"/>
              <a:r>
                <a:rPr lang="en-GB" dirty="0">
                  <a:solidFill>
                    <a:srgbClr val="FFFFFF"/>
                  </a:solidFill>
                </a:rPr>
                <a:t>CMR end point  </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32" y="26642"/>
            <a:ext cx="9126068" cy="6707927"/>
          </a:xfrm>
          <a:prstGeom prst="rect">
            <a:avLst/>
          </a:prstGeom>
        </p:spPr>
      </p:pic>
      <p:sp>
        <p:nvSpPr>
          <p:cNvPr id="4" name="TextBox 3"/>
          <p:cNvSpPr txBox="1"/>
          <p:nvPr/>
        </p:nvSpPr>
        <p:spPr>
          <a:xfrm>
            <a:off x="539694" y="341697"/>
            <a:ext cx="7876674" cy="861774"/>
          </a:xfrm>
          <a:prstGeom prst="rect">
            <a:avLst/>
          </a:prstGeom>
          <a:solidFill>
            <a:schemeClr val="accent2">
              <a:lumMod val="50000"/>
              <a:alpha val="64000"/>
            </a:schemeClr>
          </a:solidFill>
          <a:ln>
            <a:solidFill>
              <a:schemeClr val="accent1">
                <a:lumMod val="90000"/>
              </a:schemeClr>
            </a:solidFill>
          </a:ln>
          <a:effectLst>
            <a:outerShdw blurRad="40000" dist="20000" dir="5400000" rotWithShape="0">
              <a:srgbClr val="000000">
                <a:alpha val="38000"/>
              </a:srgbClr>
            </a:outerShdw>
            <a:reflection blurRad="6350" stA="50000" endA="300" endPos="55000" dir="5400000" sy="-100000" algn="bl" rotWithShape="0"/>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GB" sz="2500" dirty="0" smtClean="0">
                <a:solidFill>
                  <a:schemeClr val="bg1"/>
                </a:solidFill>
                <a:effectLst>
                  <a:outerShdw blurRad="38100" dist="38100" dir="2700000" algn="tl">
                    <a:srgbClr val="000000">
                      <a:alpha val="43137"/>
                    </a:srgbClr>
                  </a:outerShdw>
                </a:effectLst>
                <a:latin typeface="Corbel" panose="020B0503020204020204" pitchFamily="34" charset="0"/>
              </a:rPr>
              <a:t>Just because we </a:t>
            </a:r>
            <a:r>
              <a:rPr lang="en-GB" sz="2500" dirty="0" err="1" smtClean="0">
                <a:solidFill>
                  <a:schemeClr val="bg1"/>
                </a:solidFill>
                <a:effectLst>
                  <a:outerShdw blurRad="38100" dist="38100" dir="2700000" algn="tl">
                    <a:srgbClr val="000000">
                      <a:alpha val="43137"/>
                    </a:srgbClr>
                  </a:outerShdw>
                </a:effectLst>
                <a:latin typeface="Corbel" panose="020B0503020204020204" pitchFamily="34" charset="0"/>
              </a:rPr>
              <a:t>havn’t</a:t>
            </a:r>
            <a:r>
              <a:rPr lang="en-GB" sz="2500" dirty="0" smtClean="0">
                <a:solidFill>
                  <a:schemeClr val="bg1"/>
                </a:solidFill>
                <a:effectLst>
                  <a:outerShdw blurRad="38100" dist="38100" dir="2700000" algn="tl">
                    <a:srgbClr val="000000">
                      <a:alpha val="43137"/>
                    </a:srgbClr>
                  </a:outerShdw>
                </a:effectLst>
                <a:latin typeface="Corbel" panose="020B0503020204020204" pitchFamily="34" charset="0"/>
              </a:rPr>
              <a:t> found a solution it does not mean that MVO is not important – merely that is </a:t>
            </a:r>
            <a:r>
              <a:rPr lang="en-GB" sz="2500" dirty="0" err="1" smtClean="0">
                <a:solidFill>
                  <a:schemeClr val="bg1"/>
                </a:solidFill>
                <a:effectLst>
                  <a:outerShdw blurRad="38100" dist="38100" dir="2700000" algn="tl">
                    <a:srgbClr val="000000">
                      <a:alpha val="43137"/>
                    </a:srgbClr>
                  </a:outerShdw>
                </a:effectLst>
                <a:latin typeface="Corbel" panose="020B0503020204020204" pitchFamily="34" charset="0"/>
              </a:rPr>
              <a:t>is</a:t>
            </a:r>
            <a:r>
              <a:rPr lang="en-GB" sz="2500" dirty="0" smtClean="0">
                <a:solidFill>
                  <a:schemeClr val="bg1"/>
                </a:solidFill>
                <a:effectLst>
                  <a:outerShdw blurRad="38100" dist="38100" dir="2700000" algn="tl">
                    <a:srgbClr val="000000">
                      <a:alpha val="43137"/>
                    </a:srgbClr>
                  </a:outerShdw>
                </a:effectLst>
                <a:latin typeface="Corbel" panose="020B0503020204020204" pitchFamily="34" charset="0"/>
              </a:rPr>
              <a:t> complex </a:t>
            </a:r>
            <a:endParaRPr lang="en-GB" sz="2500" dirty="0">
              <a:solidFill>
                <a:schemeClr val="bg1"/>
              </a:solidFill>
              <a:effectLst>
                <a:outerShdw blurRad="38100" dist="38100" dir="2700000" algn="tl">
                  <a:srgbClr val="000000">
                    <a:alpha val="43137"/>
                  </a:srgbClr>
                </a:outerShdw>
              </a:effectLst>
              <a:latin typeface="Corbel" panose="020B0503020204020204" pitchFamily="34" charset="0"/>
            </a:endParaRPr>
          </a:p>
        </p:txBody>
      </p:sp>
      <p:sp>
        <p:nvSpPr>
          <p:cNvPr id="5" name="TextBox 4"/>
          <p:cNvSpPr txBox="1"/>
          <p:nvPr/>
        </p:nvSpPr>
        <p:spPr>
          <a:xfrm>
            <a:off x="539694" y="1346618"/>
            <a:ext cx="7876674" cy="861774"/>
          </a:xfrm>
          <a:prstGeom prst="rect">
            <a:avLst/>
          </a:prstGeom>
          <a:solidFill>
            <a:schemeClr val="accent2">
              <a:lumMod val="50000"/>
              <a:alpha val="64000"/>
            </a:schemeClr>
          </a:solidFill>
          <a:ln>
            <a:solidFill>
              <a:schemeClr val="accent1">
                <a:lumMod val="90000"/>
              </a:schemeClr>
            </a:solidFill>
          </a:ln>
          <a:effectLst>
            <a:outerShdw blurRad="40000" dist="20000" dir="5400000" rotWithShape="0">
              <a:srgbClr val="000000">
                <a:alpha val="38000"/>
              </a:srgbClr>
            </a:outerShdw>
            <a:reflection blurRad="6350" stA="50000" endA="300" endPos="55000" dir="5400000" sy="-100000" algn="bl" rotWithShape="0"/>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GB" sz="2500" dirty="0" smtClean="0">
                <a:solidFill>
                  <a:schemeClr val="bg1"/>
                </a:solidFill>
                <a:effectLst>
                  <a:outerShdw blurRad="38100" dist="38100" dir="2700000" algn="tl">
                    <a:srgbClr val="000000">
                      <a:alpha val="43137"/>
                    </a:srgbClr>
                  </a:outerShdw>
                </a:effectLst>
                <a:latin typeface="Corbel" panose="020B0503020204020204" pitchFamily="34" charset="0"/>
              </a:rPr>
              <a:t>Combination of local embolic physical, </a:t>
            </a:r>
            <a:r>
              <a:rPr lang="en-GB" sz="2500" dirty="0" err="1" smtClean="0">
                <a:solidFill>
                  <a:schemeClr val="bg1"/>
                </a:solidFill>
                <a:effectLst>
                  <a:outerShdw blurRad="38100" dist="38100" dir="2700000" algn="tl">
                    <a:srgbClr val="000000">
                      <a:alpha val="43137"/>
                    </a:srgbClr>
                  </a:outerShdw>
                </a:effectLst>
                <a:latin typeface="Corbel" panose="020B0503020204020204" pitchFamily="34" charset="0"/>
              </a:rPr>
              <a:t>vaso</a:t>
            </a:r>
            <a:r>
              <a:rPr lang="en-GB" sz="2500" dirty="0" smtClean="0">
                <a:solidFill>
                  <a:schemeClr val="bg1"/>
                </a:solidFill>
                <a:effectLst>
                  <a:outerShdw blurRad="38100" dist="38100" dir="2700000" algn="tl">
                    <a:srgbClr val="000000">
                      <a:alpha val="43137"/>
                    </a:srgbClr>
                  </a:outerShdw>
                </a:effectLst>
                <a:latin typeface="Corbel" panose="020B0503020204020204" pitchFamily="34" charset="0"/>
              </a:rPr>
              <a:t>-active and local inflammatory responses </a:t>
            </a:r>
            <a:endParaRPr lang="en-GB" sz="2500" dirty="0">
              <a:solidFill>
                <a:schemeClr val="bg1"/>
              </a:solidFill>
              <a:effectLst>
                <a:outerShdw blurRad="38100" dist="38100" dir="2700000" algn="tl">
                  <a:srgbClr val="000000">
                    <a:alpha val="43137"/>
                  </a:srgbClr>
                </a:outerShdw>
              </a:effectLst>
              <a:latin typeface="Corbel" panose="020B0503020204020204" pitchFamily="34" charset="0"/>
            </a:endParaRPr>
          </a:p>
        </p:txBody>
      </p:sp>
      <p:sp>
        <p:nvSpPr>
          <p:cNvPr id="6" name="TextBox 5"/>
          <p:cNvSpPr txBox="1"/>
          <p:nvPr/>
        </p:nvSpPr>
        <p:spPr>
          <a:xfrm>
            <a:off x="539694" y="2367581"/>
            <a:ext cx="7876674" cy="861774"/>
          </a:xfrm>
          <a:prstGeom prst="rect">
            <a:avLst/>
          </a:prstGeom>
          <a:solidFill>
            <a:schemeClr val="accent2">
              <a:lumMod val="50000"/>
              <a:alpha val="64000"/>
            </a:schemeClr>
          </a:solidFill>
          <a:ln>
            <a:solidFill>
              <a:schemeClr val="accent1">
                <a:lumMod val="90000"/>
              </a:schemeClr>
            </a:solidFill>
          </a:ln>
          <a:effectLst>
            <a:outerShdw blurRad="40000" dist="20000" dir="5400000" rotWithShape="0">
              <a:srgbClr val="000000">
                <a:alpha val="38000"/>
              </a:srgbClr>
            </a:outerShdw>
            <a:reflection blurRad="6350" stA="50000" endA="300" endPos="55000" dir="5400000" sy="-100000" algn="bl" rotWithShape="0"/>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GB" sz="2500" dirty="0" smtClean="0">
                <a:solidFill>
                  <a:schemeClr val="bg1"/>
                </a:solidFill>
                <a:effectLst>
                  <a:outerShdw blurRad="38100" dist="38100" dir="2700000" algn="tl">
                    <a:srgbClr val="000000">
                      <a:alpha val="43137"/>
                    </a:srgbClr>
                  </a:outerShdw>
                </a:effectLst>
                <a:latin typeface="Corbel" panose="020B0503020204020204" pitchFamily="34" charset="0"/>
              </a:rPr>
              <a:t>This is an important and potentially fruitful area of research that should translate in patient mortality benefit </a:t>
            </a:r>
            <a:endParaRPr lang="en-GB" sz="2500" dirty="0">
              <a:solidFill>
                <a:schemeClr val="bg1"/>
              </a:solidFill>
              <a:effectLst>
                <a:outerShdw blurRad="38100" dist="38100" dir="2700000" algn="tl">
                  <a:srgbClr val="000000">
                    <a:alpha val="43137"/>
                  </a:srgbClr>
                </a:outerShdw>
              </a:effectLst>
              <a:latin typeface="Corbel" panose="020B0503020204020204" pitchFamily="34" charset="0"/>
            </a:endParaRPr>
          </a:p>
        </p:txBody>
      </p:sp>
      <p:pic>
        <p:nvPicPr>
          <p:cNvPr id="7" name="Picture 6"/>
          <p:cNvPicPr>
            <a:picLocks noChangeAspect="1"/>
          </p:cNvPicPr>
          <p:nvPr/>
        </p:nvPicPr>
        <p:blipFill>
          <a:blip r:embed="rId3"/>
          <a:stretch>
            <a:fillRect/>
          </a:stretch>
        </p:blipFill>
        <p:spPr>
          <a:xfrm>
            <a:off x="1981930" y="3375963"/>
            <a:ext cx="5060119" cy="3468925"/>
          </a:xfrm>
          <a:prstGeom prst="rect">
            <a:avLst/>
          </a:prstGeom>
          <a:ln w="57150">
            <a:solidFill>
              <a:schemeClr val="tx1"/>
            </a:solidFill>
          </a:ln>
        </p:spPr>
      </p:pic>
    </p:spTree>
    <p:extLst>
      <p:ext uri="{BB962C8B-B14F-4D97-AF65-F5344CB8AC3E}">
        <p14:creationId xmlns:p14="http://schemas.microsoft.com/office/powerpoint/2010/main" val="2078334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spTree>
    <p:extLst>
      <p:ext uri="{BB962C8B-B14F-4D97-AF65-F5344CB8AC3E}">
        <p14:creationId xmlns:p14="http://schemas.microsoft.com/office/powerpoint/2010/main" val="3091123413"/>
      </p:ext>
    </p:extLst>
  </p:cSld>
  <p:clrMapOvr>
    <a:masterClrMapping/>
  </p:clrMapOvr>
  <p:transition>
    <p:wipe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834188" y="230703"/>
            <a:ext cx="7876674" cy="861774"/>
          </a:xfrm>
          <a:prstGeom prst="rect">
            <a:avLst/>
          </a:prstGeom>
          <a:solidFill>
            <a:srgbClr val="C00000"/>
          </a:solidFill>
          <a:ln>
            <a:solidFill>
              <a:schemeClr val="accent1">
                <a:lumMod val="90000"/>
              </a:schemeClr>
            </a:solidFill>
          </a:ln>
          <a:effectLst>
            <a:outerShdw blurRad="40000" dist="20000" dir="5400000" rotWithShape="0">
              <a:srgbClr val="000000">
                <a:alpha val="38000"/>
              </a:srgbClr>
            </a:outerShdw>
            <a:reflection blurRad="6350" stA="50000" endA="300" endPos="55000" dir="5400000" sy="-100000" algn="bl" rotWithShape="0"/>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GB" sz="2500" dirty="0" smtClean="0">
                <a:solidFill>
                  <a:schemeClr val="bg1"/>
                </a:solidFill>
                <a:latin typeface="Corbel" panose="020B0503020204020204" pitchFamily="34" charset="0"/>
              </a:rPr>
              <a:t>Just because we </a:t>
            </a:r>
            <a:r>
              <a:rPr lang="en-GB" sz="2500" dirty="0" err="1" smtClean="0">
                <a:solidFill>
                  <a:schemeClr val="bg1"/>
                </a:solidFill>
                <a:latin typeface="Corbel" panose="020B0503020204020204" pitchFamily="34" charset="0"/>
              </a:rPr>
              <a:t>havn’t</a:t>
            </a:r>
            <a:r>
              <a:rPr lang="en-GB" sz="2500" dirty="0" smtClean="0">
                <a:solidFill>
                  <a:schemeClr val="bg1"/>
                </a:solidFill>
                <a:latin typeface="Corbel" panose="020B0503020204020204" pitchFamily="34" charset="0"/>
              </a:rPr>
              <a:t> found a solution it does not mean that MVO is not important – merely that is </a:t>
            </a:r>
            <a:r>
              <a:rPr lang="en-GB" sz="2500" dirty="0" err="1" smtClean="0">
                <a:solidFill>
                  <a:schemeClr val="bg1"/>
                </a:solidFill>
                <a:latin typeface="Corbel" panose="020B0503020204020204" pitchFamily="34" charset="0"/>
              </a:rPr>
              <a:t>is</a:t>
            </a:r>
            <a:r>
              <a:rPr lang="en-GB" sz="2500" dirty="0" smtClean="0">
                <a:solidFill>
                  <a:schemeClr val="bg1"/>
                </a:solidFill>
                <a:latin typeface="Corbel" panose="020B0503020204020204" pitchFamily="34" charset="0"/>
              </a:rPr>
              <a:t> complex </a:t>
            </a:r>
            <a:endParaRPr lang="en-GB" sz="2500" dirty="0">
              <a:solidFill>
                <a:schemeClr val="bg1"/>
              </a:solidFill>
              <a:latin typeface="Corbel" panose="020B0503020204020204" pitchFamily="34" charset="0"/>
            </a:endParaRPr>
          </a:p>
        </p:txBody>
      </p:sp>
      <p:sp>
        <p:nvSpPr>
          <p:cNvPr id="3" name="TextBox 2"/>
          <p:cNvSpPr txBox="1"/>
          <p:nvPr/>
        </p:nvSpPr>
        <p:spPr>
          <a:xfrm>
            <a:off x="834188" y="1235624"/>
            <a:ext cx="7876674" cy="861774"/>
          </a:xfrm>
          <a:prstGeom prst="rect">
            <a:avLst/>
          </a:prstGeom>
          <a:solidFill>
            <a:srgbClr val="C00000"/>
          </a:solidFill>
          <a:ln>
            <a:solidFill>
              <a:schemeClr val="accent1">
                <a:lumMod val="90000"/>
              </a:schemeClr>
            </a:solidFill>
          </a:ln>
          <a:effectLst>
            <a:outerShdw blurRad="40000" dist="20000" dir="5400000" rotWithShape="0">
              <a:srgbClr val="000000">
                <a:alpha val="38000"/>
              </a:srgbClr>
            </a:outerShdw>
            <a:reflection blurRad="6350" stA="50000" endA="300" endPos="55000" dir="5400000" sy="-100000" algn="bl" rotWithShape="0"/>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GB" sz="2500" dirty="0" smtClean="0">
                <a:solidFill>
                  <a:schemeClr val="bg1"/>
                </a:solidFill>
                <a:latin typeface="Corbel" panose="020B0503020204020204" pitchFamily="34" charset="0"/>
              </a:rPr>
              <a:t>Combination of local embolic physical, </a:t>
            </a:r>
            <a:r>
              <a:rPr lang="en-GB" sz="2500" dirty="0" err="1" smtClean="0">
                <a:solidFill>
                  <a:schemeClr val="bg1"/>
                </a:solidFill>
                <a:latin typeface="Corbel" panose="020B0503020204020204" pitchFamily="34" charset="0"/>
              </a:rPr>
              <a:t>vaso</a:t>
            </a:r>
            <a:r>
              <a:rPr lang="en-GB" sz="2500" dirty="0" smtClean="0">
                <a:solidFill>
                  <a:schemeClr val="bg1"/>
                </a:solidFill>
                <a:latin typeface="Corbel" panose="020B0503020204020204" pitchFamily="34" charset="0"/>
              </a:rPr>
              <a:t>-active and local inflammatory responses </a:t>
            </a:r>
            <a:endParaRPr lang="en-GB" sz="2500" dirty="0">
              <a:solidFill>
                <a:schemeClr val="bg1"/>
              </a:solidFill>
              <a:latin typeface="Corbel" panose="020B0503020204020204" pitchFamily="34" charset="0"/>
            </a:endParaRPr>
          </a:p>
        </p:txBody>
      </p:sp>
      <p:sp>
        <p:nvSpPr>
          <p:cNvPr id="4" name="TextBox 3"/>
          <p:cNvSpPr txBox="1"/>
          <p:nvPr/>
        </p:nvSpPr>
        <p:spPr>
          <a:xfrm>
            <a:off x="834188" y="2256587"/>
            <a:ext cx="7876674" cy="861774"/>
          </a:xfrm>
          <a:prstGeom prst="rect">
            <a:avLst/>
          </a:prstGeom>
          <a:solidFill>
            <a:srgbClr val="C00000"/>
          </a:solidFill>
          <a:ln>
            <a:solidFill>
              <a:schemeClr val="accent1">
                <a:lumMod val="90000"/>
              </a:schemeClr>
            </a:solidFill>
          </a:ln>
          <a:effectLst>
            <a:outerShdw blurRad="40000" dist="20000" dir="5400000" rotWithShape="0">
              <a:srgbClr val="000000">
                <a:alpha val="38000"/>
              </a:srgbClr>
            </a:outerShdw>
            <a:reflection blurRad="6350" stA="50000" endA="300" endPos="55000" dir="5400000" sy="-100000" algn="bl" rotWithShape="0"/>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GB" sz="2500" dirty="0" smtClean="0">
                <a:solidFill>
                  <a:schemeClr val="bg1"/>
                </a:solidFill>
                <a:latin typeface="Corbel" panose="020B0503020204020204" pitchFamily="34" charset="0"/>
              </a:rPr>
              <a:t>This is an important and potentially fruitful area of research that should translate in patient mortality benefit </a:t>
            </a:r>
            <a:endParaRPr lang="en-GB" sz="2500" dirty="0">
              <a:solidFill>
                <a:schemeClr val="bg1"/>
              </a:solidFill>
              <a:latin typeface="Corbel" panose="020B0503020204020204" pitchFamily="34" charset="0"/>
            </a:endParaRPr>
          </a:p>
        </p:txBody>
      </p:sp>
      <p:pic>
        <p:nvPicPr>
          <p:cNvPr id="5" name="Picture 4"/>
          <p:cNvPicPr>
            <a:picLocks noChangeAspect="1"/>
          </p:cNvPicPr>
          <p:nvPr/>
        </p:nvPicPr>
        <p:blipFill>
          <a:blip r:embed="rId2"/>
          <a:stretch>
            <a:fillRect/>
          </a:stretch>
        </p:blipFill>
        <p:spPr>
          <a:xfrm>
            <a:off x="2351016" y="3277550"/>
            <a:ext cx="5064446" cy="3467773"/>
          </a:xfrm>
          <a:prstGeom prst="rect">
            <a:avLst/>
          </a:prstGeom>
        </p:spPr>
      </p:pic>
    </p:spTree>
    <p:extLst>
      <p:ext uri="{BB962C8B-B14F-4D97-AF65-F5344CB8AC3E}">
        <p14:creationId xmlns:p14="http://schemas.microsoft.com/office/powerpoint/2010/main" val="3042984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8319" t="15336" r="24486" b="9151"/>
          <a:stretch/>
        </p:blipFill>
        <p:spPr>
          <a:xfrm>
            <a:off x="1143310" y="1261616"/>
            <a:ext cx="6857384" cy="4334774"/>
          </a:xfrm>
          <a:prstGeom prst="rect">
            <a:avLst/>
          </a:prstGeom>
        </p:spPr>
      </p:pic>
    </p:spTree>
    <p:extLst>
      <p:ext uri="{BB962C8B-B14F-4D97-AF65-F5344CB8AC3E}">
        <p14:creationId xmlns:p14="http://schemas.microsoft.com/office/powerpoint/2010/main" val="31693997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44565" y="865410"/>
            <a:ext cx="7254869" cy="5127180"/>
          </a:xfrm>
          <a:prstGeom prst="rect">
            <a:avLst/>
          </a:prstGeom>
        </p:spPr>
      </p:pic>
    </p:spTree>
    <p:extLst>
      <p:ext uri="{BB962C8B-B14F-4D97-AF65-F5344CB8AC3E}">
        <p14:creationId xmlns:p14="http://schemas.microsoft.com/office/powerpoint/2010/main" val="2257980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Ischaemia-Reperfusion Injury</a:t>
            </a:r>
            <a:endParaRPr lang="en-GB" dirty="0"/>
          </a:p>
        </p:txBody>
      </p:sp>
      <p:sp>
        <p:nvSpPr>
          <p:cNvPr id="3" name="TextBox 2"/>
          <p:cNvSpPr txBox="1"/>
          <p:nvPr/>
        </p:nvSpPr>
        <p:spPr>
          <a:xfrm>
            <a:off x="3273971" y="2125266"/>
            <a:ext cx="665567" cy="300082"/>
          </a:xfrm>
          <a:prstGeom prst="rect">
            <a:avLst/>
          </a:prstGeom>
          <a:solidFill>
            <a:srgbClr val="FFFF00"/>
          </a:solidFill>
          <a:ln>
            <a:solidFill>
              <a:schemeClr val="bg1"/>
            </a:solidFill>
          </a:ln>
        </p:spPr>
        <p:txBody>
          <a:bodyPr wrap="none" rtlCol="0">
            <a:spAutoFit/>
          </a:bodyPr>
          <a:lstStyle/>
          <a:p>
            <a:r>
              <a:rPr lang="en-GB" sz="1350" dirty="0">
                <a:solidFill>
                  <a:srgbClr val="1F497D"/>
                </a:solidFill>
              </a:rPr>
              <a:t>MPTP</a:t>
            </a:r>
          </a:p>
        </p:txBody>
      </p:sp>
      <p:sp>
        <p:nvSpPr>
          <p:cNvPr id="4" name="TextBox 3"/>
          <p:cNvSpPr txBox="1"/>
          <p:nvPr/>
        </p:nvSpPr>
        <p:spPr>
          <a:xfrm>
            <a:off x="3273964" y="2828319"/>
            <a:ext cx="1444626" cy="300082"/>
          </a:xfrm>
          <a:prstGeom prst="rect">
            <a:avLst/>
          </a:prstGeom>
          <a:solidFill>
            <a:srgbClr val="FFFF00"/>
          </a:solidFill>
          <a:ln>
            <a:solidFill>
              <a:schemeClr val="bg1"/>
            </a:solidFill>
          </a:ln>
        </p:spPr>
        <p:txBody>
          <a:bodyPr wrap="none" rtlCol="0">
            <a:spAutoFit/>
          </a:bodyPr>
          <a:lstStyle/>
          <a:p>
            <a:r>
              <a:rPr lang="en-GB" sz="1350" dirty="0">
                <a:solidFill>
                  <a:srgbClr val="1F497D"/>
                </a:solidFill>
              </a:rPr>
              <a:t>Oxidative Stress</a:t>
            </a:r>
          </a:p>
        </p:txBody>
      </p:sp>
      <p:sp>
        <p:nvSpPr>
          <p:cNvPr id="5" name="TextBox 4"/>
          <p:cNvSpPr txBox="1"/>
          <p:nvPr/>
        </p:nvSpPr>
        <p:spPr>
          <a:xfrm>
            <a:off x="3273953" y="3531372"/>
            <a:ext cx="1175322" cy="300082"/>
          </a:xfrm>
          <a:prstGeom prst="rect">
            <a:avLst/>
          </a:prstGeom>
          <a:solidFill>
            <a:srgbClr val="FFFF00"/>
          </a:solidFill>
          <a:ln>
            <a:solidFill>
              <a:schemeClr val="bg1"/>
            </a:solidFill>
          </a:ln>
        </p:spPr>
        <p:txBody>
          <a:bodyPr wrap="none" rtlCol="0">
            <a:spAutoFit/>
          </a:bodyPr>
          <a:lstStyle/>
          <a:p>
            <a:r>
              <a:rPr lang="en-GB" sz="1350" dirty="0">
                <a:solidFill>
                  <a:srgbClr val="1F497D"/>
                </a:solidFill>
              </a:rPr>
              <a:t>Inflammation</a:t>
            </a:r>
          </a:p>
        </p:txBody>
      </p:sp>
      <p:sp>
        <p:nvSpPr>
          <p:cNvPr id="6" name="TextBox 5"/>
          <p:cNvSpPr txBox="1"/>
          <p:nvPr/>
        </p:nvSpPr>
        <p:spPr>
          <a:xfrm>
            <a:off x="3301895" y="4329315"/>
            <a:ext cx="2214068" cy="300082"/>
          </a:xfrm>
          <a:prstGeom prst="rect">
            <a:avLst/>
          </a:prstGeom>
          <a:solidFill>
            <a:srgbClr val="FFFF00"/>
          </a:solidFill>
          <a:ln>
            <a:solidFill>
              <a:schemeClr val="bg1"/>
            </a:solidFill>
          </a:ln>
        </p:spPr>
        <p:txBody>
          <a:bodyPr wrap="none" rtlCol="0">
            <a:spAutoFit/>
          </a:bodyPr>
          <a:lstStyle/>
          <a:p>
            <a:r>
              <a:rPr lang="en-GB" sz="1350" dirty="0">
                <a:solidFill>
                  <a:srgbClr val="1F497D"/>
                </a:solidFill>
              </a:rPr>
              <a:t>Intracellular Ca</a:t>
            </a:r>
            <a:r>
              <a:rPr lang="en-GB" sz="1350" baseline="30000" dirty="0">
                <a:solidFill>
                  <a:srgbClr val="1F497D"/>
                </a:solidFill>
              </a:rPr>
              <a:t>2+ </a:t>
            </a:r>
            <a:r>
              <a:rPr lang="en-GB" sz="1350" dirty="0">
                <a:solidFill>
                  <a:srgbClr val="1F497D"/>
                </a:solidFill>
              </a:rPr>
              <a:t>Overload</a:t>
            </a:r>
          </a:p>
        </p:txBody>
      </p:sp>
      <p:sp>
        <p:nvSpPr>
          <p:cNvPr id="7" name="TextBox 6"/>
          <p:cNvSpPr txBox="1"/>
          <p:nvPr/>
        </p:nvSpPr>
        <p:spPr>
          <a:xfrm>
            <a:off x="3301876" y="5032368"/>
            <a:ext cx="2589170" cy="300082"/>
          </a:xfrm>
          <a:prstGeom prst="rect">
            <a:avLst/>
          </a:prstGeom>
          <a:solidFill>
            <a:srgbClr val="FFFF00"/>
          </a:solidFill>
          <a:ln>
            <a:solidFill>
              <a:schemeClr val="bg1"/>
            </a:solidFill>
          </a:ln>
        </p:spPr>
        <p:txBody>
          <a:bodyPr wrap="none" rtlCol="0">
            <a:spAutoFit/>
          </a:bodyPr>
          <a:lstStyle/>
          <a:p>
            <a:r>
              <a:rPr lang="en-GB" sz="1350" dirty="0">
                <a:solidFill>
                  <a:srgbClr val="1F497D"/>
                </a:solidFill>
              </a:rPr>
              <a:t>Restoration of Physiological pH</a:t>
            </a:r>
          </a:p>
        </p:txBody>
      </p:sp>
      <p:sp>
        <p:nvSpPr>
          <p:cNvPr id="8" name="TextBox 7"/>
          <p:cNvSpPr txBox="1"/>
          <p:nvPr/>
        </p:nvSpPr>
        <p:spPr>
          <a:xfrm>
            <a:off x="176338" y="3429004"/>
            <a:ext cx="2393669" cy="507831"/>
          </a:xfrm>
          <a:prstGeom prst="rect">
            <a:avLst/>
          </a:prstGeom>
          <a:solidFill>
            <a:srgbClr val="FFFF00"/>
          </a:solidFill>
          <a:ln>
            <a:solidFill>
              <a:schemeClr val="bg1"/>
            </a:solidFill>
          </a:ln>
        </p:spPr>
        <p:txBody>
          <a:bodyPr wrap="none" rtlCol="0">
            <a:spAutoFit/>
          </a:bodyPr>
          <a:lstStyle/>
          <a:p>
            <a:pPr algn="ctr"/>
            <a:r>
              <a:rPr lang="en-GB" sz="1350" dirty="0">
                <a:solidFill>
                  <a:srgbClr val="1F497D"/>
                </a:solidFill>
              </a:rPr>
              <a:t>Potential Therapeutic targets</a:t>
            </a:r>
          </a:p>
          <a:p>
            <a:pPr algn="ctr"/>
            <a:r>
              <a:rPr lang="en-GB" sz="1350" dirty="0">
                <a:solidFill>
                  <a:srgbClr val="1F497D"/>
                </a:solidFill>
              </a:rPr>
              <a:t>following Acute STEMI</a:t>
            </a:r>
          </a:p>
        </p:txBody>
      </p:sp>
      <p:cxnSp>
        <p:nvCxnSpPr>
          <p:cNvPr id="10" name="Straight Arrow Connector 9"/>
          <p:cNvCxnSpPr/>
          <p:nvPr/>
        </p:nvCxnSpPr>
        <p:spPr>
          <a:xfrm flipV="1">
            <a:off x="2542637" y="2332389"/>
            <a:ext cx="653451" cy="119900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2550799" y="2979342"/>
            <a:ext cx="664715" cy="61466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2550799" y="3669872"/>
            <a:ext cx="664715"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2550782" y="3749256"/>
            <a:ext cx="723171" cy="71855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2515922" y="3808371"/>
            <a:ext cx="758031" cy="136249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4063042" y="2263766"/>
            <a:ext cx="970472"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124629" y="2125266"/>
            <a:ext cx="3409908" cy="438582"/>
          </a:xfrm>
          <a:prstGeom prst="rect">
            <a:avLst/>
          </a:prstGeom>
          <a:noFill/>
          <a:ln>
            <a:solidFill>
              <a:schemeClr val="tx1"/>
            </a:solidFill>
          </a:ln>
        </p:spPr>
        <p:txBody>
          <a:bodyPr wrap="none" rtlCol="0">
            <a:spAutoFit/>
          </a:bodyPr>
          <a:lstStyle/>
          <a:p>
            <a:r>
              <a:rPr lang="en-GB" sz="1350" dirty="0">
                <a:solidFill>
                  <a:prstClr val="white"/>
                </a:solidFill>
              </a:rPr>
              <a:t>Cyclosporine A</a:t>
            </a:r>
          </a:p>
          <a:p>
            <a:r>
              <a:rPr lang="en-GB" sz="900" i="1" dirty="0">
                <a:solidFill>
                  <a:prstClr val="white"/>
                </a:solidFill>
              </a:rPr>
              <a:t>Potent inhibitor of the mitochondrial permeability transition pore</a:t>
            </a:r>
          </a:p>
        </p:txBody>
      </p:sp>
      <p:sp>
        <p:nvSpPr>
          <p:cNvPr id="25" name="TextBox 24"/>
          <p:cNvSpPr txBox="1"/>
          <p:nvPr/>
        </p:nvSpPr>
        <p:spPr>
          <a:xfrm>
            <a:off x="5374474" y="5608464"/>
            <a:ext cx="4216219" cy="276999"/>
          </a:xfrm>
          <a:prstGeom prst="rect">
            <a:avLst/>
          </a:prstGeom>
          <a:noFill/>
        </p:spPr>
        <p:txBody>
          <a:bodyPr wrap="none" rtlCol="0">
            <a:spAutoFit/>
          </a:bodyPr>
          <a:lstStyle/>
          <a:p>
            <a:r>
              <a:rPr lang="en-GB" sz="1200" i="1" dirty="0" err="1">
                <a:solidFill>
                  <a:prstClr val="white"/>
                </a:solidFill>
              </a:rPr>
              <a:t>Hausenloy</a:t>
            </a:r>
            <a:r>
              <a:rPr lang="en-GB" sz="1200" i="1" dirty="0">
                <a:solidFill>
                  <a:prstClr val="white"/>
                </a:solidFill>
              </a:rPr>
              <a:t> D &amp; </a:t>
            </a:r>
            <a:r>
              <a:rPr lang="en-GB" sz="1200" i="1" dirty="0" err="1">
                <a:solidFill>
                  <a:prstClr val="white"/>
                </a:solidFill>
              </a:rPr>
              <a:t>Yellon</a:t>
            </a:r>
            <a:r>
              <a:rPr lang="en-GB" sz="1200" i="1" dirty="0">
                <a:solidFill>
                  <a:prstClr val="white"/>
                </a:solidFill>
              </a:rPr>
              <a:t> D, J </a:t>
            </a:r>
            <a:r>
              <a:rPr lang="en-GB" sz="1200" i="1" dirty="0" err="1">
                <a:solidFill>
                  <a:prstClr val="white"/>
                </a:solidFill>
              </a:rPr>
              <a:t>Clin</a:t>
            </a:r>
            <a:r>
              <a:rPr lang="en-GB" sz="1200" i="1" dirty="0">
                <a:solidFill>
                  <a:prstClr val="white"/>
                </a:solidFill>
              </a:rPr>
              <a:t> Invest 2013; 123(1): 92-100</a:t>
            </a:r>
          </a:p>
        </p:txBody>
      </p:sp>
    </p:spTree>
    <p:extLst>
      <p:ext uri="{BB962C8B-B14F-4D97-AF65-F5344CB8AC3E}">
        <p14:creationId xmlns:p14="http://schemas.microsoft.com/office/powerpoint/2010/main" val="36128639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02037" y="2597608"/>
            <a:ext cx="6949440" cy="3227887"/>
          </a:xfrm>
          <a:effectLst>
            <a:glow rad="139700">
              <a:schemeClr val="accent5">
                <a:satMod val="175000"/>
                <a:alpha val="40000"/>
              </a:schemeClr>
            </a:glow>
            <a:outerShdw blurRad="40000" dist="23000" dir="5400000" rotWithShape="0">
              <a:srgbClr val="000000">
                <a:alpha val="35000"/>
              </a:srgbClr>
            </a:outerShdw>
          </a:effectLst>
        </p:spPr>
        <p:style>
          <a:lnRef idx="0">
            <a:schemeClr val="accent2"/>
          </a:lnRef>
          <a:fillRef idx="3">
            <a:schemeClr val="accent2"/>
          </a:fillRef>
          <a:effectRef idx="3">
            <a:schemeClr val="accent2"/>
          </a:effectRef>
          <a:fontRef idx="minor">
            <a:schemeClr val="lt1"/>
          </a:fontRef>
        </p:style>
        <p:txBody>
          <a:bodyPr>
            <a:normAutofit lnSpcReduction="10000"/>
          </a:bodyPr>
          <a:lstStyle/>
          <a:p>
            <a:r>
              <a:rPr lang="en-US" sz="2600" b="1" dirty="0" smtClean="0">
                <a:solidFill>
                  <a:schemeClr val="bg1"/>
                </a:solidFill>
                <a:effectLst>
                  <a:outerShdw blurRad="38100" dist="38100" dir="2700000" algn="tl">
                    <a:srgbClr val="000000">
                      <a:alpha val="43137"/>
                    </a:srgbClr>
                  </a:outerShdw>
                </a:effectLst>
                <a:latin typeface="Calibri Light" pitchFamily="34" charset="0"/>
                <a:sym typeface="Wingdings"/>
              </a:rPr>
              <a:t>MVO – What is it?</a:t>
            </a:r>
          </a:p>
          <a:p>
            <a:r>
              <a:rPr lang="en-US" sz="2600" b="1" dirty="0" smtClean="0">
                <a:solidFill>
                  <a:schemeClr val="bg1"/>
                </a:solidFill>
                <a:effectLst>
                  <a:outerShdw blurRad="38100" dist="38100" dir="2700000" algn="tl">
                    <a:srgbClr val="000000">
                      <a:alpha val="43137"/>
                    </a:srgbClr>
                  </a:outerShdw>
                </a:effectLst>
                <a:latin typeface="Calibri Light" pitchFamily="34" charset="0"/>
                <a:sym typeface="Wingdings"/>
              </a:rPr>
              <a:t>MVO – Why is it important?</a:t>
            </a:r>
          </a:p>
          <a:p>
            <a:r>
              <a:rPr lang="en-US" sz="2600" b="1" dirty="0" smtClean="0">
                <a:solidFill>
                  <a:schemeClr val="bg1"/>
                </a:solidFill>
                <a:effectLst>
                  <a:outerShdw blurRad="38100" dist="38100" dir="2700000" algn="tl">
                    <a:srgbClr val="000000">
                      <a:alpha val="43137"/>
                    </a:srgbClr>
                  </a:outerShdw>
                </a:effectLst>
                <a:latin typeface="Calibri Light" pitchFamily="34" charset="0"/>
                <a:sym typeface="Wingdings"/>
              </a:rPr>
              <a:t>Management strategies - Evidence to date </a:t>
            </a:r>
          </a:p>
          <a:p>
            <a:pPr marL="0" indent="0">
              <a:buNone/>
            </a:pPr>
            <a:r>
              <a:rPr lang="en-US" sz="2600" b="1" dirty="0">
                <a:solidFill>
                  <a:schemeClr val="bg1"/>
                </a:solidFill>
                <a:effectLst>
                  <a:outerShdw blurRad="38100" dist="38100" dir="2700000" algn="tl">
                    <a:srgbClr val="000000">
                      <a:alpha val="43137"/>
                    </a:srgbClr>
                  </a:outerShdw>
                </a:effectLst>
                <a:latin typeface="Calibri Light" pitchFamily="34" charset="0"/>
                <a:sym typeface="Wingdings"/>
              </a:rPr>
              <a:t> </a:t>
            </a:r>
            <a:r>
              <a:rPr lang="en-US" sz="2600" b="1" dirty="0" smtClean="0">
                <a:solidFill>
                  <a:schemeClr val="bg1"/>
                </a:solidFill>
                <a:effectLst>
                  <a:outerShdw blurRad="38100" dist="38100" dir="2700000" algn="tl">
                    <a:srgbClr val="000000">
                      <a:alpha val="43137"/>
                    </a:srgbClr>
                  </a:outerShdw>
                </a:effectLst>
                <a:latin typeface="Calibri Light" pitchFamily="34" charset="0"/>
                <a:sym typeface="Wingdings"/>
              </a:rPr>
              <a:t>                 Trials &amp; Studies </a:t>
            </a:r>
          </a:p>
          <a:p>
            <a:r>
              <a:rPr lang="en-US" sz="2600" b="1" dirty="0" smtClean="0">
                <a:solidFill>
                  <a:schemeClr val="bg1"/>
                </a:solidFill>
                <a:effectLst>
                  <a:outerShdw blurRad="38100" dist="38100" dir="2700000" algn="tl">
                    <a:srgbClr val="000000">
                      <a:alpha val="43137"/>
                    </a:srgbClr>
                  </a:outerShdw>
                </a:effectLst>
                <a:latin typeface="Calibri Light" pitchFamily="34" charset="0"/>
                <a:sym typeface="Wingdings"/>
              </a:rPr>
              <a:t>REFLO-STEMI Trial – Results</a:t>
            </a:r>
          </a:p>
          <a:p>
            <a:r>
              <a:rPr lang="en-US" sz="2600" b="1" dirty="0" smtClean="0">
                <a:solidFill>
                  <a:schemeClr val="bg1"/>
                </a:solidFill>
                <a:effectLst>
                  <a:outerShdw blurRad="38100" dist="38100" dir="2700000" algn="tl">
                    <a:srgbClr val="000000">
                      <a:alpha val="43137"/>
                    </a:srgbClr>
                  </a:outerShdw>
                </a:effectLst>
                <a:latin typeface="Calibri Light" pitchFamily="34" charset="0"/>
                <a:sym typeface="Wingdings"/>
              </a:rPr>
              <a:t>Other studies / strategies </a:t>
            </a:r>
          </a:p>
          <a:p>
            <a:r>
              <a:rPr lang="en-US" sz="2600" b="1" dirty="0" smtClean="0">
                <a:solidFill>
                  <a:schemeClr val="bg1"/>
                </a:solidFill>
                <a:effectLst>
                  <a:outerShdw blurRad="38100" dist="38100" dir="2700000" algn="tl">
                    <a:srgbClr val="000000">
                      <a:alpha val="43137"/>
                    </a:srgbClr>
                  </a:outerShdw>
                </a:effectLst>
                <a:latin typeface="Calibri Light" pitchFamily="34" charset="0"/>
                <a:sym typeface="Wingdings"/>
              </a:rPr>
              <a:t>Can we prevent/limit MVO ? </a:t>
            </a:r>
          </a:p>
        </p:txBody>
      </p:sp>
      <p:sp>
        <p:nvSpPr>
          <p:cNvPr id="4" name="Title 3"/>
          <p:cNvSpPr>
            <a:spLocks noGrp="1"/>
          </p:cNvSpPr>
          <p:nvPr>
            <p:ph type="title"/>
          </p:nvPr>
        </p:nvSpPr>
        <p:spPr>
          <a:xfrm>
            <a:off x="457200" y="845588"/>
            <a:ext cx="8229600" cy="1143000"/>
          </a:xfrm>
        </p:spPr>
        <p:txBody>
          <a:bodyPr/>
          <a:lstStyle/>
          <a:p>
            <a:r>
              <a:rPr lang="en-GB" sz="2800" dirty="0" smtClean="0">
                <a:solidFill>
                  <a:srgbClr val="FFFF00"/>
                </a:solidFill>
                <a:effectLst>
                  <a:outerShdw blurRad="38100" dist="38100" dir="2700000" algn="tl">
                    <a:srgbClr val="000000">
                      <a:alpha val="43137"/>
                    </a:srgbClr>
                  </a:outerShdw>
                </a:effectLst>
                <a:latin typeface="Corbel" panose="020B0503020204020204" pitchFamily="34" charset="0"/>
              </a:rPr>
              <a:t>Lecture  Overview  </a:t>
            </a:r>
            <a:endParaRPr lang="en-GB" sz="2800" dirty="0">
              <a:solidFill>
                <a:srgbClr val="FFFF00"/>
              </a:solidFill>
              <a:effectLst>
                <a:outerShdw blurRad="38100" dist="38100" dir="2700000" algn="tl">
                  <a:srgbClr val="000000">
                    <a:alpha val="43137"/>
                  </a:srgbClr>
                </a:outerShdw>
              </a:effectLst>
              <a:latin typeface="Corbel" panose="020B0503020204020204" pitchFamily="34" charset="0"/>
            </a:endParaRPr>
          </a:p>
        </p:txBody>
      </p:sp>
      <p:sp>
        <p:nvSpPr>
          <p:cNvPr id="2" name="TextBox 1"/>
          <p:cNvSpPr txBox="1"/>
          <p:nvPr/>
        </p:nvSpPr>
        <p:spPr>
          <a:xfrm>
            <a:off x="1550505" y="252610"/>
            <a:ext cx="6395830" cy="646331"/>
          </a:xfrm>
          <a:prstGeom prst="rect">
            <a:avLst/>
          </a:prstGeom>
          <a:noFill/>
        </p:spPr>
        <p:txBody>
          <a:bodyPr wrap="square" rtlCol="0">
            <a:spAutoFit/>
          </a:bodyPr>
          <a:lstStyle/>
          <a:p>
            <a:pPr algn="ctr"/>
            <a:r>
              <a:rPr lang="en-GB" sz="3600" dirty="0" smtClean="0">
                <a:solidFill>
                  <a:srgbClr val="FFFF00"/>
                </a:solidFill>
                <a:effectLst>
                  <a:outerShdw blurRad="38100" dist="38100" dir="2700000" algn="tl">
                    <a:srgbClr val="000000">
                      <a:alpha val="43137"/>
                    </a:srgbClr>
                  </a:outerShdw>
                </a:effectLst>
              </a:rPr>
              <a:t>Micro-vascular obstruction </a:t>
            </a:r>
            <a:endParaRPr lang="en-GB" sz="3600"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04680664"/>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01297" y="591141"/>
            <a:ext cx="7541406" cy="5127180"/>
          </a:xfrm>
          <a:prstGeom prst="rect">
            <a:avLst/>
          </a:prstGeom>
        </p:spPr>
      </p:pic>
      <p:sp>
        <p:nvSpPr>
          <p:cNvPr id="5" name="Oval 4"/>
          <p:cNvSpPr/>
          <p:nvPr/>
        </p:nvSpPr>
        <p:spPr bwMode="auto">
          <a:xfrm>
            <a:off x="2547891" y="1376044"/>
            <a:ext cx="2086253" cy="1180730"/>
          </a:xfrm>
          <a:prstGeom prst="ellipse">
            <a:avLst/>
          </a:prstGeom>
          <a:solidFill>
            <a:schemeClr val="accent1">
              <a:alpha val="21000"/>
            </a:schemeClr>
          </a:solid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smtClean="0">
              <a:ln>
                <a:noFill/>
              </a:ln>
              <a:solidFill>
                <a:schemeClr val="bg1"/>
              </a:solidFill>
              <a:effectLst>
                <a:outerShdw blurRad="38100" dist="38100" dir="2700000" algn="tl">
                  <a:srgbClr val="000000">
                    <a:alpha val="43137"/>
                  </a:srgbClr>
                </a:outerShdw>
              </a:effectLst>
              <a:latin typeface="Arial" pitchFamily="34" charset="0"/>
            </a:endParaRPr>
          </a:p>
        </p:txBody>
      </p:sp>
    </p:spTree>
    <p:extLst>
      <p:ext uri="{BB962C8B-B14F-4D97-AF65-F5344CB8AC3E}">
        <p14:creationId xmlns:p14="http://schemas.microsoft.com/office/powerpoint/2010/main" val="388127153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84534" y="1149270"/>
            <a:ext cx="3510996" cy="4568866"/>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sp>
        <p:nvSpPr>
          <p:cNvPr id="4" name="TextBox 3"/>
          <p:cNvSpPr txBox="1"/>
          <p:nvPr/>
        </p:nvSpPr>
        <p:spPr>
          <a:xfrm>
            <a:off x="6502167" y="5591176"/>
            <a:ext cx="2813591" cy="276999"/>
          </a:xfrm>
          <a:prstGeom prst="rect">
            <a:avLst/>
          </a:prstGeom>
          <a:noFill/>
        </p:spPr>
        <p:txBody>
          <a:bodyPr wrap="none" rtlCol="0">
            <a:spAutoFit/>
          </a:bodyPr>
          <a:lstStyle/>
          <a:p>
            <a:r>
              <a:rPr lang="en-GB" sz="1200" i="1" dirty="0" err="1">
                <a:solidFill>
                  <a:prstClr val="white"/>
                </a:solidFill>
              </a:rPr>
              <a:t>Piot</a:t>
            </a:r>
            <a:r>
              <a:rPr lang="en-GB" sz="1200" i="1" dirty="0">
                <a:solidFill>
                  <a:prstClr val="white"/>
                </a:solidFill>
              </a:rPr>
              <a:t> C et al. NEJM 2008; 359: 473-481</a:t>
            </a:r>
          </a:p>
        </p:txBody>
      </p:sp>
      <p:sp>
        <p:nvSpPr>
          <p:cNvPr id="5" name="TextBox 4"/>
          <p:cNvSpPr txBox="1"/>
          <p:nvPr/>
        </p:nvSpPr>
        <p:spPr>
          <a:xfrm>
            <a:off x="4010765" y="1179088"/>
            <a:ext cx="5133237" cy="216982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GB" sz="1500" dirty="0">
                <a:solidFill>
                  <a:srgbClr val="1F497D"/>
                </a:solidFill>
              </a:rPr>
              <a:t>AUC for creatinine kinase release following reperfusion was </a:t>
            </a:r>
          </a:p>
          <a:p>
            <a:r>
              <a:rPr lang="en-GB" sz="1500" dirty="0">
                <a:solidFill>
                  <a:srgbClr val="1F497D"/>
                </a:solidFill>
              </a:rPr>
              <a:t>Significantly reduced with cyclosporine compared to placebo:</a:t>
            </a:r>
          </a:p>
          <a:p>
            <a:endParaRPr lang="en-GB" sz="1500" dirty="0">
              <a:solidFill>
                <a:srgbClr val="1F497D"/>
              </a:solidFill>
            </a:endParaRPr>
          </a:p>
          <a:p>
            <a:r>
              <a:rPr lang="en-GB" sz="1500" dirty="0">
                <a:solidFill>
                  <a:srgbClr val="1F497D"/>
                </a:solidFill>
              </a:rPr>
              <a:t>Median AUC Cyclosporine = 138,053 (IQR=114,008 – 283,461)</a:t>
            </a:r>
          </a:p>
          <a:p>
            <a:r>
              <a:rPr lang="en-GB" sz="1500" dirty="0">
                <a:solidFill>
                  <a:srgbClr val="1F497D"/>
                </a:solidFill>
              </a:rPr>
              <a:t>Median AUC Placebo = 247,930 (IQR=145,639 – 404,349)</a:t>
            </a:r>
          </a:p>
          <a:p>
            <a:r>
              <a:rPr lang="en-GB" sz="1500" dirty="0">
                <a:solidFill>
                  <a:srgbClr val="1F497D"/>
                </a:solidFill>
              </a:rPr>
              <a:t>P for difference = 0.04. </a:t>
            </a:r>
          </a:p>
        </p:txBody>
      </p:sp>
      <p:sp>
        <p:nvSpPr>
          <p:cNvPr id="6" name="TextBox 5"/>
          <p:cNvSpPr txBox="1"/>
          <p:nvPr/>
        </p:nvSpPr>
        <p:spPr>
          <a:xfrm>
            <a:off x="4010763" y="3325838"/>
            <a:ext cx="5133238" cy="193899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500" dirty="0">
                <a:solidFill>
                  <a:srgbClr val="1F497D"/>
                </a:solidFill>
              </a:rPr>
              <a:t>AUC for troponin release following reperfusion was not</a:t>
            </a:r>
          </a:p>
          <a:p>
            <a:r>
              <a:rPr lang="en-GB" sz="1500" dirty="0">
                <a:solidFill>
                  <a:srgbClr val="1F497D"/>
                </a:solidFill>
              </a:rPr>
              <a:t>Significantly reduced with cyclosporine compared to placebo:</a:t>
            </a:r>
          </a:p>
          <a:p>
            <a:endParaRPr lang="en-GB" sz="1500" dirty="0">
              <a:solidFill>
                <a:srgbClr val="1F497D"/>
              </a:solidFill>
            </a:endParaRPr>
          </a:p>
          <a:p>
            <a:r>
              <a:rPr lang="en-GB" sz="1500" dirty="0">
                <a:solidFill>
                  <a:srgbClr val="1F497D"/>
                </a:solidFill>
              </a:rPr>
              <a:t>Median AUC Cyclosporine = 112,321 (IQR=48,680 – 153,956)</a:t>
            </a:r>
          </a:p>
          <a:p>
            <a:r>
              <a:rPr lang="en-GB" sz="1500" dirty="0">
                <a:solidFill>
                  <a:srgbClr val="1F497D"/>
                </a:solidFill>
              </a:rPr>
              <a:t>Median AUC Placebo = 129,320 (IQR=65,019 – 224,116)</a:t>
            </a:r>
          </a:p>
          <a:p>
            <a:r>
              <a:rPr lang="en-GB" sz="1500" dirty="0">
                <a:solidFill>
                  <a:srgbClr val="1F497D"/>
                </a:solidFill>
              </a:rPr>
              <a:t>P for difference = 0.15. </a:t>
            </a:r>
          </a:p>
        </p:txBody>
      </p:sp>
    </p:spTree>
    <p:extLst>
      <p:ext uri="{BB962C8B-B14F-4D97-AF65-F5344CB8AC3E}">
        <p14:creationId xmlns:p14="http://schemas.microsoft.com/office/powerpoint/2010/main" val="9194809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79100" y="1405536"/>
            <a:ext cx="2724150" cy="4046935"/>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sp>
        <p:nvSpPr>
          <p:cNvPr id="3" name="TextBox 2"/>
          <p:cNvSpPr txBox="1"/>
          <p:nvPr/>
        </p:nvSpPr>
        <p:spPr>
          <a:xfrm>
            <a:off x="3176679" y="1405537"/>
            <a:ext cx="5759376" cy="4224233"/>
          </a:xfrm>
          <a:prstGeom prst="rect">
            <a:avLst/>
          </a:prstGeom>
          <a:noFill/>
        </p:spPr>
        <p:txBody>
          <a:bodyPr wrap="square" rtlCol="0">
            <a:spAutoFit/>
          </a:bodyPr>
          <a:lstStyle/>
          <a:p>
            <a:r>
              <a:rPr lang="en-GB" altLang="en-US" sz="1350" dirty="0">
                <a:solidFill>
                  <a:prstClr val="white"/>
                </a:solidFill>
                <a:ea typeface="Gothic" charset="0"/>
                <a:cs typeface="Gothic" charset="0"/>
              </a:rPr>
              <a:t>For any given area at risk, cyclosporine administration was associated with a reduction in the resulting infarct size as measured by </a:t>
            </a:r>
            <a:r>
              <a:rPr lang="en-GB" altLang="en-US" sz="1350" dirty="0" err="1">
                <a:solidFill>
                  <a:prstClr val="white"/>
                </a:solidFill>
                <a:ea typeface="Gothic" charset="0"/>
                <a:cs typeface="Gothic" charset="0"/>
              </a:rPr>
              <a:t>creatine</a:t>
            </a:r>
            <a:r>
              <a:rPr lang="en-GB" altLang="en-US" sz="1350" dirty="0">
                <a:solidFill>
                  <a:prstClr val="white"/>
                </a:solidFill>
                <a:ea typeface="Gothic" charset="0"/>
                <a:cs typeface="Gothic" charset="0"/>
              </a:rPr>
              <a:t> kinase release. This difference was significant by analysis of covariance (P=0.006). </a:t>
            </a:r>
          </a:p>
          <a:p>
            <a:endParaRPr lang="en-GB" altLang="en-US" sz="1350" dirty="0">
              <a:solidFill>
                <a:prstClr val="white"/>
              </a:solidFill>
              <a:ea typeface="Gothic" charset="0"/>
              <a:cs typeface="Gothic" charset="0"/>
            </a:endParaRPr>
          </a:p>
          <a:p>
            <a:r>
              <a:rPr lang="en-GB" altLang="en-US" sz="1350" dirty="0">
                <a:solidFill>
                  <a:prstClr val="white"/>
                </a:solidFill>
                <a:ea typeface="Gothic" charset="0"/>
                <a:cs typeface="Gothic" charset="0"/>
              </a:rPr>
              <a:t>There was also a significant correlation between the AUC for troponin I release and the area at risk in the control group (r</a:t>
            </a:r>
            <a:r>
              <a:rPr lang="en-GB" altLang="en-US" sz="1350" baseline="33000" dirty="0">
                <a:solidFill>
                  <a:prstClr val="white"/>
                </a:solidFill>
                <a:ea typeface="Gothic" charset="0"/>
                <a:cs typeface="Gothic" charset="0"/>
              </a:rPr>
              <a:t>2</a:t>
            </a:r>
            <a:r>
              <a:rPr lang="en-GB" altLang="en-US" sz="1350" dirty="0">
                <a:solidFill>
                  <a:prstClr val="white"/>
                </a:solidFill>
                <a:ea typeface="Gothic" charset="0"/>
                <a:cs typeface="Gothic" charset="0"/>
              </a:rPr>
              <a:t>=0.54), as shown in Panel B. Data points for the cyclosporine group (r</a:t>
            </a:r>
            <a:r>
              <a:rPr lang="en-GB" altLang="en-US" sz="1350" baseline="33000" dirty="0">
                <a:solidFill>
                  <a:prstClr val="white"/>
                </a:solidFill>
                <a:ea typeface="Gothic" charset="0"/>
                <a:cs typeface="Gothic" charset="0"/>
              </a:rPr>
              <a:t>2</a:t>
            </a:r>
            <a:r>
              <a:rPr lang="en-GB" altLang="en-US" sz="1350" dirty="0">
                <a:solidFill>
                  <a:prstClr val="white"/>
                </a:solidFill>
                <a:ea typeface="Gothic" charset="0"/>
                <a:cs typeface="Gothic" charset="0"/>
              </a:rPr>
              <a:t>=0.26) lie below the regression line for the control group. </a:t>
            </a:r>
          </a:p>
          <a:p>
            <a:endParaRPr lang="en-GB" altLang="en-US" sz="2100" dirty="0">
              <a:solidFill>
                <a:prstClr val="white"/>
              </a:solidFill>
              <a:ea typeface="Gothic" charset="0"/>
              <a:cs typeface="Gothic" charset="0"/>
            </a:endParaRPr>
          </a:p>
          <a:p>
            <a:r>
              <a:rPr lang="en-GB" altLang="en-US" sz="2100" dirty="0">
                <a:solidFill>
                  <a:prstClr val="white"/>
                </a:solidFill>
                <a:ea typeface="Gothic" charset="0"/>
                <a:cs typeface="Gothic" charset="0"/>
              </a:rPr>
              <a:t>These data indicate that, for any given area at risk, cyclosporine administration was associated with a reduction in the resulting infarct size as measured by troponin I release. This difference was confirmed to be significant by analysis of covariance (P=0.002).</a:t>
            </a:r>
          </a:p>
        </p:txBody>
      </p:sp>
      <p:pic>
        <p:nvPicPr>
          <p:cNvPr id="4" name="Picture 3"/>
          <p:cNvPicPr>
            <a:picLocks noChangeAspect="1"/>
          </p:cNvPicPr>
          <p:nvPr/>
        </p:nvPicPr>
        <p:blipFill>
          <a:blip r:embed="rId3"/>
          <a:stretch>
            <a:fillRect/>
          </a:stretch>
        </p:blipFill>
        <p:spPr>
          <a:xfrm>
            <a:off x="6423944" y="5556993"/>
            <a:ext cx="2455377" cy="324641"/>
          </a:xfrm>
          <a:prstGeom prst="rect">
            <a:avLst/>
          </a:prstGeom>
        </p:spPr>
      </p:pic>
    </p:spTree>
    <p:extLst>
      <p:ext uri="{BB962C8B-B14F-4D97-AF65-F5344CB8AC3E}">
        <p14:creationId xmlns:p14="http://schemas.microsoft.com/office/powerpoint/2010/main" val="32778874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0482" name="Text Box 9"/>
          <p:cNvSpPr txBox="1">
            <a:spLocks noChangeArrowheads="1"/>
          </p:cNvSpPr>
          <p:nvPr/>
        </p:nvSpPr>
        <p:spPr bwMode="auto">
          <a:xfrm>
            <a:off x="250825" y="914400"/>
            <a:ext cx="8642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buFontTx/>
              <a:buChar char="-"/>
            </a:pPr>
            <a:endParaRPr lang="en-US" altLang="en-US" sz="2000" smtClean="0">
              <a:solidFill>
                <a:srgbClr val="333399"/>
              </a:solidFill>
            </a:endParaRPr>
          </a:p>
        </p:txBody>
      </p:sp>
      <p:pic>
        <p:nvPicPr>
          <p:cNvPr id="2048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249238"/>
            <a:ext cx="8496300" cy="635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44583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Piot</a:t>
            </a:r>
            <a:r>
              <a:rPr lang="en-GB" dirty="0" smtClean="0"/>
              <a:t> et al, 2008</a:t>
            </a:r>
            <a:endParaRPr lang="en-GB" dirty="0"/>
          </a:p>
        </p:txBody>
      </p:sp>
      <p:sp>
        <p:nvSpPr>
          <p:cNvPr id="3" name="Content Placeholder 2"/>
          <p:cNvSpPr>
            <a:spLocks noGrp="1"/>
          </p:cNvSpPr>
          <p:nvPr>
            <p:ph idx="1"/>
          </p:nvPr>
        </p:nvSpPr>
        <p:spPr/>
        <p:txBody>
          <a:bodyPr>
            <a:normAutofit/>
          </a:bodyPr>
          <a:lstStyle/>
          <a:p>
            <a:r>
              <a:rPr lang="en-GB" sz="1800" dirty="0"/>
              <a:t>No adverse events (LFT, U&amp;E) detected with cyclosporine administration</a:t>
            </a:r>
          </a:p>
          <a:p>
            <a:endParaRPr lang="en-GB" sz="1800" dirty="0"/>
          </a:p>
          <a:p>
            <a:r>
              <a:rPr lang="en-GB" sz="1800" dirty="0"/>
              <a:t>Data support Cyclosporine effect in reduction of IS through action on MPTP in preventing ischaemia-reperfusion injury. </a:t>
            </a:r>
          </a:p>
        </p:txBody>
      </p:sp>
    </p:spTree>
    <p:extLst>
      <p:ext uri="{BB962C8B-B14F-4D97-AF65-F5344CB8AC3E}">
        <p14:creationId xmlns:p14="http://schemas.microsoft.com/office/powerpoint/2010/main" val="35360511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Cyclosporine-A</a:t>
            </a:r>
            <a:endParaRPr lang="en-GB" dirty="0"/>
          </a:p>
        </p:txBody>
      </p:sp>
      <p:sp>
        <p:nvSpPr>
          <p:cNvPr id="4" name="TextBox 3"/>
          <p:cNvSpPr txBox="1"/>
          <p:nvPr/>
        </p:nvSpPr>
        <p:spPr>
          <a:xfrm>
            <a:off x="803255" y="3296371"/>
            <a:ext cx="1396601" cy="507831"/>
          </a:xfrm>
          <a:prstGeom prst="rect">
            <a:avLst/>
          </a:prstGeom>
          <a:solidFill>
            <a:srgbClr val="FFFF00"/>
          </a:solidFill>
          <a:ln>
            <a:solidFill>
              <a:schemeClr val="bg1"/>
            </a:solidFill>
          </a:ln>
        </p:spPr>
        <p:txBody>
          <a:bodyPr wrap="none" rtlCol="0">
            <a:spAutoFit/>
          </a:bodyPr>
          <a:lstStyle/>
          <a:p>
            <a:pPr algn="ctr"/>
            <a:r>
              <a:rPr lang="en-GB" sz="1350" dirty="0">
                <a:solidFill>
                  <a:srgbClr val="1F497D"/>
                </a:solidFill>
              </a:rPr>
              <a:t>Cyclosporine-A </a:t>
            </a:r>
          </a:p>
          <a:p>
            <a:pPr algn="ctr"/>
            <a:r>
              <a:rPr lang="en-GB" sz="1350" dirty="0">
                <a:solidFill>
                  <a:srgbClr val="1F497D"/>
                </a:solidFill>
              </a:rPr>
              <a:t>Binding sites</a:t>
            </a:r>
          </a:p>
        </p:txBody>
      </p:sp>
      <p:cxnSp>
        <p:nvCxnSpPr>
          <p:cNvPr id="6" name="Straight Arrow Connector 5"/>
          <p:cNvCxnSpPr/>
          <p:nvPr/>
        </p:nvCxnSpPr>
        <p:spPr>
          <a:xfrm flipV="1">
            <a:off x="2212677" y="2471515"/>
            <a:ext cx="1578634" cy="101894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978958" y="2125266"/>
            <a:ext cx="5188023" cy="715581"/>
          </a:xfrm>
          <a:prstGeom prst="rect">
            <a:avLst/>
          </a:prstGeom>
          <a:noFill/>
          <a:ln>
            <a:solidFill>
              <a:schemeClr val="tx1"/>
            </a:solidFill>
          </a:ln>
        </p:spPr>
        <p:txBody>
          <a:bodyPr wrap="none" rtlCol="0">
            <a:spAutoFit/>
          </a:bodyPr>
          <a:lstStyle/>
          <a:p>
            <a:r>
              <a:rPr lang="en-GB" sz="1350" b="1" dirty="0" err="1">
                <a:solidFill>
                  <a:prstClr val="white"/>
                </a:solidFill>
                <a:effectLst>
                  <a:outerShdw blurRad="38100" dist="38100" dir="2700000" algn="tl">
                    <a:srgbClr val="000000">
                      <a:alpha val="43137"/>
                    </a:srgbClr>
                  </a:outerShdw>
                </a:effectLst>
              </a:rPr>
              <a:t>Cyclophilin</a:t>
            </a:r>
            <a:r>
              <a:rPr lang="en-GB" sz="1350" b="1" dirty="0">
                <a:solidFill>
                  <a:prstClr val="white"/>
                </a:solidFill>
                <a:effectLst>
                  <a:outerShdw blurRad="38100" dist="38100" dir="2700000" algn="tl">
                    <a:srgbClr val="000000">
                      <a:alpha val="43137"/>
                    </a:srgbClr>
                  </a:outerShdw>
                </a:effectLst>
              </a:rPr>
              <a:t> D</a:t>
            </a:r>
          </a:p>
          <a:p>
            <a:pPr marL="214313" indent="-214313">
              <a:buFontTx/>
              <a:buChar char="-"/>
            </a:pPr>
            <a:r>
              <a:rPr lang="en-GB" sz="1350" dirty="0">
                <a:solidFill>
                  <a:prstClr val="white"/>
                </a:solidFill>
              </a:rPr>
              <a:t>Inhibits MPTP</a:t>
            </a:r>
          </a:p>
          <a:p>
            <a:pPr marL="214313" indent="-214313">
              <a:buFontTx/>
              <a:buChar char="-"/>
            </a:pPr>
            <a:r>
              <a:rPr lang="en-GB" sz="1350" dirty="0">
                <a:solidFill>
                  <a:prstClr val="white"/>
                </a:solidFill>
              </a:rPr>
              <a:t>Reduces effect of ischaemia-reperfusion injury on myocardium</a:t>
            </a:r>
          </a:p>
        </p:txBody>
      </p:sp>
      <p:sp>
        <p:nvSpPr>
          <p:cNvPr id="9" name="TextBox 8"/>
          <p:cNvSpPr txBox="1"/>
          <p:nvPr/>
        </p:nvSpPr>
        <p:spPr>
          <a:xfrm>
            <a:off x="3978938" y="4167570"/>
            <a:ext cx="5066130" cy="1131079"/>
          </a:xfrm>
          <a:prstGeom prst="rect">
            <a:avLst/>
          </a:prstGeom>
          <a:noFill/>
          <a:ln>
            <a:solidFill>
              <a:schemeClr val="tx1"/>
            </a:solidFill>
          </a:ln>
        </p:spPr>
        <p:txBody>
          <a:bodyPr wrap="none" rtlCol="0">
            <a:spAutoFit/>
          </a:bodyPr>
          <a:lstStyle/>
          <a:p>
            <a:r>
              <a:rPr lang="en-GB" sz="1350" b="1" dirty="0" err="1">
                <a:solidFill>
                  <a:prstClr val="white"/>
                </a:solidFill>
                <a:effectLst>
                  <a:outerShdw blurRad="38100" dist="38100" dir="2700000" algn="tl">
                    <a:srgbClr val="000000">
                      <a:alpha val="43137"/>
                    </a:srgbClr>
                  </a:outerShdw>
                </a:effectLst>
              </a:rPr>
              <a:t>Cyclophilin</a:t>
            </a:r>
            <a:r>
              <a:rPr lang="en-GB" sz="1350" b="1" dirty="0">
                <a:solidFill>
                  <a:prstClr val="white"/>
                </a:solidFill>
                <a:effectLst>
                  <a:outerShdw blurRad="38100" dist="38100" dir="2700000" algn="tl">
                    <a:srgbClr val="000000">
                      <a:alpha val="43137"/>
                    </a:srgbClr>
                  </a:outerShdw>
                </a:effectLst>
              </a:rPr>
              <a:t> A</a:t>
            </a:r>
          </a:p>
          <a:p>
            <a:pPr marL="214313" indent="-214313">
              <a:buFontTx/>
              <a:buChar char="-"/>
            </a:pPr>
            <a:r>
              <a:rPr lang="en-GB" sz="1350" dirty="0">
                <a:solidFill>
                  <a:prstClr val="white"/>
                </a:solidFill>
              </a:rPr>
              <a:t>Inhibits calcium-activated </a:t>
            </a:r>
            <a:r>
              <a:rPr lang="en-GB" sz="1350" dirty="0" err="1">
                <a:solidFill>
                  <a:prstClr val="white"/>
                </a:solidFill>
              </a:rPr>
              <a:t>calcineurin</a:t>
            </a:r>
            <a:r>
              <a:rPr lang="en-GB" sz="1350" dirty="0">
                <a:solidFill>
                  <a:prstClr val="white"/>
                </a:solidFill>
              </a:rPr>
              <a:t> </a:t>
            </a:r>
          </a:p>
          <a:p>
            <a:pPr marL="214313" indent="-214313">
              <a:buFontTx/>
              <a:buChar char="-"/>
            </a:pPr>
            <a:r>
              <a:rPr lang="en-GB" sz="1350" dirty="0" err="1">
                <a:solidFill>
                  <a:prstClr val="white"/>
                </a:solidFill>
              </a:rPr>
              <a:t>Calcineurin</a:t>
            </a:r>
            <a:r>
              <a:rPr lang="en-GB" sz="1350" dirty="0">
                <a:solidFill>
                  <a:prstClr val="white"/>
                </a:solidFill>
              </a:rPr>
              <a:t>-dependent pathway is important in non-infarcted </a:t>
            </a:r>
          </a:p>
          <a:p>
            <a:r>
              <a:rPr lang="en-GB" sz="1350" dirty="0">
                <a:solidFill>
                  <a:prstClr val="white"/>
                </a:solidFill>
              </a:rPr>
              <a:t>       remodelling </a:t>
            </a:r>
          </a:p>
          <a:p>
            <a:r>
              <a:rPr lang="en-GB" sz="1350" dirty="0">
                <a:solidFill>
                  <a:prstClr val="white"/>
                </a:solidFill>
              </a:rPr>
              <a:t>- Thus, may have an impact on post-MI LV remodelling</a:t>
            </a:r>
          </a:p>
        </p:txBody>
      </p:sp>
      <p:cxnSp>
        <p:nvCxnSpPr>
          <p:cNvPr id="11" name="Straight Arrow Connector 10"/>
          <p:cNvCxnSpPr/>
          <p:nvPr/>
        </p:nvCxnSpPr>
        <p:spPr>
          <a:xfrm>
            <a:off x="2212677" y="3600477"/>
            <a:ext cx="1578634" cy="89283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2575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1"/>
          <p:cNvGrpSpPr/>
          <p:nvPr/>
        </p:nvGrpSpPr>
        <p:grpSpPr>
          <a:xfrm>
            <a:off x="165568" y="952054"/>
            <a:ext cx="8429625" cy="4856162"/>
            <a:chOff x="104775" y="141288"/>
            <a:chExt cx="8429625" cy="4856162"/>
          </a:xfrm>
        </p:grpSpPr>
        <p:pic>
          <p:nvPicPr>
            <p:cNvPr id="13313" name="Picture 4"/>
            <p:cNvPicPr>
              <a:picLocks noChangeAspect="1"/>
            </p:cNvPicPr>
            <p:nvPr/>
          </p:nvPicPr>
          <p:blipFill>
            <a:blip r:embed="rId2"/>
            <a:srcRect/>
            <a:stretch>
              <a:fillRect/>
            </a:stretch>
          </p:blipFill>
          <p:spPr bwMode="auto">
            <a:xfrm>
              <a:off x="104775" y="141288"/>
              <a:ext cx="3127375" cy="2376487"/>
            </a:xfrm>
            <a:prstGeom prst="rect">
              <a:avLst/>
            </a:prstGeom>
            <a:noFill/>
            <a:ln w="9525">
              <a:noFill/>
              <a:miter lim="800000"/>
              <a:headEnd/>
              <a:tailEnd/>
            </a:ln>
          </p:spPr>
        </p:pic>
        <p:pic>
          <p:nvPicPr>
            <p:cNvPr id="13314" name="Picture 5"/>
            <p:cNvPicPr>
              <a:picLocks/>
            </p:cNvPicPr>
            <p:nvPr/>
          </p:nvPicPr>
          <p:blipFill>
            <a:blip r:embed="rId3"/>
            <a:srcRect/>
            <a:stretch>
              <a:fillRect/>
            </a:stretch>
          </p:blipFill>
          <p:spPr bwMode="auto">
            <a:xfrm>
              <a:off x="3232150" y="141288"/>
              <a:ext cx="2635250" cy="2376487"/>
            </a:xfrm>
            <a:prstGeom prst="rect">
              <a:avLst/>
            </a:prstGeom>
            <a:noFill/>
            <a:ln w="9525">
              <a:noFill/>
              <a:miter lim="800000"/>
              <a:headEnd/>
              <a:tailEnd/>
            </a:ln>
          </p:spPr>
        </p:pic>
        <p:pic>
          <p:nvPicPr>
            <p:cNvPr id="13315" name="Picture 6"/>
            <p:cNvPicPr>
              <a:picLocks noChangeAspect="1"/>
            </p:cNvPicPr>
            <p:nvPr/>
          </p:nvPicPr>
          <p:blipFill>
            <a:blip r:embed="rId4"/>
            <a:srcRect/>
            <a:stretch>
              <a:fillRect/>
            </a:stretch>
          </p:blipFill>
          <p:spPr bwMode="auto">
            <a:xfrm>
              <a:off x="5878513" y="141288"/>
              <a:ext cx="2643187" cy="2376487"/>
            </a:xfrm>
            <a:prstGeom prst="rect">
              <a:avLst/>
            </a:prstGeom>
            <a:noFill/>
            <a:ln w="9525">
              <a:noFill/>
              <a:miter lim="800000"/>
              <a:headEnd/>
              <a:tailEnd/>
            </a:ln>
          </p:spPr>
        </p:pic>
        <p:pic>
          <p:nvPicPr>
            <p:cNvPr id="13316" name="Picture 7"/>
            <p:cNvPicPr>
              <a:picLocks/>
            </p:cNvPicPr>
            <p:nvPr/>
          </p:nvPicPr>
          <p:blipFill>
            <a:blip r:embed="rId5"/>
            <a:srcRect/>
            <a:stretch>
              <a:fillRect/>
            </a:stretch>
          </p:blipFill>
          <p:spPr bwMode="auto">
            <a:xfrm>
              <a:off x="104775" y="2622550"/>
              <a:ext cx="3132138" cy="2374900"/>
            </a:xfrm>
            <a:prstGeom prst="rect">
              <a:avLst/>
            </a:prstGeom>
            <a:noFill/>
            <a:ln w="9525">
              <a:noFill/>
              <a:miter lim="800000"/>
              <a:headEnd/>
              <a:tailEnd/>
            </a:ln>
          </p:spPr>
        </p:pic>
        <p:pic>
          <p:nvPicPr>
            <p:cNvPr id="13317" name="Picture 8"/>
            <p:cNvPicPr>
              <a:picLocks/>
            </p:cNvPicPr>
            <p:nvPr/>
          </p:nvPicPr>
          <p:blipFill>
            <a:blip r:embed="rId6"/>
            <a:srcRect/>
            <a:stretch>
              <a:fillRect/>
            </a:stretch>
          </p:blipFill>
          <p:spPr bwMode="auto">
            <a:xfrm>
              <a:off x="3236913" y="2622550"/>
              <a:ext cx="2663825" cy="2374900"/>
            </a:xfrm>
            <a:prstGeom prst="rect">
              <a:avLst/>
            </a:prstGeom>
            <a:noFill/>
            <a:ln w="9525">
              <a:noFill/>
              <a:miter lim="800000"/>
              <a:headEnd/>
              <a:tailEnd/>
            </a:ln>
          </p:spPr>
        </p:pic>
        <p:pic>
          <p:nvPicPr>
            <p:cNvPr id="13318" name="Picture 9"/>
            <p:cNvPicPr>
              <a:picLocks noChangeAspect="1"/>
            </p:cNvPicPr>
            <p:nvPr/>
          </p:nvPicPr>
          <p:blipFill>
            <a:blip r:embed="rId7"/>
            <a:srcRect/>
            <a:stretch>
              <a:fillRect/>
            </a:stretch>
          </p:blipFill>
          <p:spPr bwMode="auto">
            <a:xfrm>
              <a:off x="5911850" y="2622550"/>
              <a:ext cx="2622550" cy="2374900"/>
            </a:xfrm>
            <a:prstGeom prst="rect">
              <a:avLst/>
            </a:prstGeom>
            <a:noFill/>
            <a:ln w="9525">
              <a:noFill/>
              <a:miter lim="800000"/>
              <a:headEnd/>
              <a:tailEnd/>
            </a:ln>
          </p:spPr>
        </p:pic>
        <p:sp>
          <p:nvSpPr>
            <p:cNvPr id="15" name="Freeform 14"/>
            <p:cNvSpPr/>
            <p:nvPr/>
          </p:nvSpPr>
          <p:spPr>
            <a:xfrm>
              <a:off x="4378325" y="825500"/>
              <a:ext cx="971550" cy="1041400"/>
            </a:xfrm>
            <a:custGeom>
              <a:avLst/>
              <a:gdLst>
                <a:gd name="connsiteX0" fmla="*/ 201253 w 971566"/>
                <a:gd name="connsiteY0" fmla="*/ 97154 h 1040931"/>
                <a:gd name="connsiteX1" fmla="*/ 0 w 971566"/>
                <a:gd name="connsiteY1" fmla="*/ 430252 h 1040931"/>
                <a:gd name="connsiteX2" fmla="*/ 20819 w 971566"/>
                <a:gd name="connsiteY2" fmla="*/ 742531 h 1040931"/>
                <a:gd name="connsiteX3" fmla="*/ 201253 w 971566"/>
                <a:gd name="connsiteY3" fmla="*/ 992354 h 1040931"/>
                <a:gd name="connsiteX4" fmla="*/ 353928 w 971566"/>
                <a:gd name="connsiteY4" fmla="*/ 1040931 h 1040931"/>
                <a:gd name="connsiteX5" fmla="*/ 631518 w 971566"/>
                <a:gd name="connsiteY5" fmla="*/ 971536 h 1040931"/>
                <a:gd name="connsiteX6" fmla="*/ 916048 w 971566"/>
                <a:gd name="connsiteY6" fmla="*/ 742531 h 1040931"/>
                <a:gd name="connsiteX7" fmla="*/ 971566 w 971566"/>
                <a:gd name="connsiteY7" fmla="*/ 527405 h 1040931"/>
                <a:gd name="connsiteX8" fmla="*/ 846651 w 971566"/>
                <a:gd name="connsiteY8" fmla="*/ 208186 h 1040931"/>
                <a:gd name="connsiteX9" fmla="*/ 666217 w 971566"/>
                <a:gd name="connsiteY9" fmla="*/ 48577 h 1040931"/>
                <a:gd name="connsiteX10" fmla="*/ 513542 w 971566"/>
                <a:gd name="connsiteY10" fmla="*/ 0 h 1040931"/>
                <a:gd name="connsiteX11" fmla="*/ 201253 w 971566"/>
                <a:gd name="connsiteY11" fmla="*/ 97154 h 104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1566" h="1040931">
                  <a:moveTo>
                    <a:pt x="201253" y="97154"/>
                  </a:moveTo>
                  <a:lnTo>
                    <a:pt x="0" y="430252"/>
                  </a:lnTo>
                  <a:lnTo>
                    <a:pt x="20819" y="742531"/>
                  </a:lnTo>
                  <a:lnTo>
                    <a:pt x="201253" y="992354"/>
                  </a:lnTo>
                  <a:lnTo>
                    <a:pt x="353928" y="1040931"/>
                  </a:lnTo>
                  <a:lnTo>
                    <a:pt x="631518" y="971536"/>
                  </a:lnTo>
                  <a:lnTo>
                    <a:pt x="916048" y="742531"/>
                  </a:lnTo>
                  <a:lnTo>
                    <a:pt x="971566" y="527405"/>
                  </a:lnTo>
                  <a:lnTo>
                    <a:pt x="846651" y="208186"/>
                  </a:lnTo>
                  <a:lnTo>
                    <a:pt x="666217" y="48577"/>
                  </a:lnTo>
                  <a:lnTo>
                    <a:pt x="513542" y="0"/>
                  </a:lnTo>
                  <a:lnTo>
                    <a:pt x="201253" y="97154"/>
                  </a:lnTo>
                  <a:close/>
                </a:path>
              </a:pathLst>
            </a:cu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bg1"/>
                </a:solidFill>
              </a:endParaRPr>
            </a:p>
          </p:txBody>
        </p:sp>
        <p:sp>
          <p:nvSpPr>
            <p:cNvPr id="16" name="Freeform 15"/>
            <p:cNvSpPr/>
            <p:nvPr/>
          </p:nvSpPr>
          <p:spPr>
            <a:xfrm>
              <a:off x="4191000" y="596900"/>
              <a:ext cx="1354138" cy="1471613"/>
            </a:xfrm>
            <a:custGeom>
              <a:avLst/>
              <a:gdLst>
                <a:gd name="connsiteX0" fmla="*/ 277591 w 1353253"/>
                <a:gd name="connsiteY0" fmla="*/ 194308 h 1471183"/>
                <a:gd name="connsiteX1" fmla="*/ 20820 w 1353253"/>
                <a:gd name="connsiteY1" fmla="*/ 437191 h 1471183"/>
                <a:gd name="connsiteX2" fmla="*/ 0 w 1353253"/>
                <a:gd name="connsiteY2" fmla="*/ 825806 h 1471183"/>
                <a:gd name="connsiteX3" fmla="*/ 83278 w 1353253"/>
                <a:gd name="connsiteY3" fmla="*/ 1179722 h 1471183"/>
                <a:gd name="connsiteX4" fmla="*/ 256772 w 1353253"/>
                <a:gd name="connsiteY4" fmla="*/ 1429546 h 1471183"/>
                <a:gd name="connsiteX5" fmla="*/ 485784 w 1353253"/>
                <a:gd name="connsiteY5" fmla="*/ 1471183 h 1471183"/>
                <a:gd name="connsiteX6" fmla="*/ 832772 w 1353253"/>
                <a:gd name="connsiteY6" fmla="*/ 1401787 h 1471183"/>
                <a:gd name="connsiteX7" fmla="*/ 1131181 w 1353253"/>
                <a:gd name="connsiteY7" fmla="*/ 1207480 h 1471183"/>
                <a:gd name="connsiteX8" fmla="*/ 1290796 w 1353253"/>
                <a:gd name="connsiteY8" fmla="*/ 1027052 h 1471183"/>
                <a:gd name="connsiteX9" fmla="*/ 1353253 w 1353253"/>
                <a:gd name="connsiteY9" fmla="*/ 756410 h 1471183"/>
                <a:gd name="connsiteX10" fmla="*/ 1297735 w 1353253"/>
                <a:gd name="connsiteY10" fmla="*/ 423312 h 1471183"/>
                <a:gd name="connsiteX11" fmla="*/ 1075663 w 1353253"/>
                <a:gd name="connsiteY11" fmla="*/ 138791 h 1471183"/>
                <a:gd name="connsiteX12" fmla="*/ 832772 w 1353253"/>
                <a:gd name="connsiteY12" fmla="*/ 0 h 1471183"/>
                <a:gd name="connsiteX13" fmla="*/ 589880 w 1353253"/>
                <a:gd name="connsiteY13" fmla="*/ 34698 h 1471183"/>
                <a:gd name="connsiteX14" fmla="*/ 277591 w 1353253"/>
                <a:gd name="connsiteY14" fmla="*/ 194308 h 147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53253" h="1471183">
                  <a:moveTo>
                    <a:pt x="277591" y="194308"/>
                  </a:moveTo>
                  <a:lnTo>
                    <a:pt x="20820" y="437191"/>
                  </a:lnTo>
                  <a:lnTo>
                    <a:pt x="0" y="825806"/>
                  </a:lnTo>
                  <a:lnTo>
                    <a:pt x="83278" y="1179722"/>
                  </a:lnTo>
                  <a:lnTo>
                    <a:pt x="256772" y="1429546"/>
                  </a:lnTo>
                  <a:lnTo>
                    <a:pt x="485784" y="1471183"/>
                  </a:lnTo>
                  <a:lnTo>
                    <a:pt x="832772" y="1401787"/>
                  </a:lnTo>
                  <a:lnTo>
                    <a:pt x="1131181" y="1207480"/>
                  </a:lnTo>
                  <a:lnTo>
                    <a:pt x="1290796" y="1027052"/>
                  </a:lnTo>
                  <a:lnTo>
                    <a:pt x="1353253" y="756410"/>
                  </a:lnTo>
                  <a:lnTo>
                    <a:pt x="1297735" y="423312"/>
                  </a:lnTo>
                  <a:lnTo>
                    <a:pt x="1075663" y="138791"/>
                  </a:lnTo>
                  <a:lnTo>
                    <a:pt x="832772" y="0"/>
                  </a:lnTo>
                  <a:lnTo>
                    <a:pt x="589880" y="34698"/>
                  </a:lnTo>
                  <a:lnTo>
                    <a:pt x="277591" y="194308"/>
                  </a:lnTo>
                  <a:close/>
                </a:path>
              </a:pathLst>
            </a:custGeom>
            <a:noFill/>
            <a:ln w="25400">
              <a:solidFill>
                <a:srgbClr val="008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bg1"/>
                </a:solidFill>
              </a:endParaRPr>
            </a:p>
          </p:txBody>
        </p:sp>
        <p:sp>
          <p:nvSpPr>
            <p:cNvPr id="18" name="Freeform 17"/>
            <p:cNvSpPr/>
            <p:nvPr/>
          </p:nvSpPr>
          <p:spPr>
            <a:xfrm>
              <a:off x="4476750" y="3344863"/>
              <a:ext cx="1082675" cy="1165225"/>
            </a:xfrm>
            <a:custGeom>
              <a:avLst/>
              <a:gdLst>
                <a:gd name="connsiteX0" fmla="*/ 242891 w 1082602"/>
                <a:gd name="connsiteY0" fmla="*/ 83275 h 1165843"/>
                <a:gd name="connsiteX1" fmla="*/ 55518 w 1082602"/>
                <a:gd name="connsiteY1" fmla="*/ 340038 h 1165843"/>
                <a:gd name="connsiteX2" fmla="*/ 0 w 1082602"/>
                <a:gd name="connsiteY2" fmla="*/ 548224 h 1165843"/>
                <a:gd name="connsiteX3" fmla="*/ 13879 w 1082602"/>
                <a:gd name="connsiteY3" fmla="*/ 860503 h 1165843"/>
                <a:gd name="connsiteX4" fmla="*/ 104096 w 1082602"/>
                <a:gd name="connsiteY4" fmla="*/ 1040931 h 1165843"/>
                <a:gd name="connsiteX5" fmla="*/ 326168 w 1082602"/>
                <a:gd name="connsiteY5" fmla="*/ 1165843 h 1165843"/>
                <a:gd name="connsiteX6" fmla="*/ 569060 w 1082602"/>
                <a:gd name="connsiteY6" fmla="*/ 1151964 h 1165843"/>
                <a:gd name="connsiteX7" fmla="*/ 909108 w 1082602"/>
                <a:gd name="connsiteY7" fmla="*/ 971536 h 1165843"/>
                <a:gd name="connsiteX8" fmla="*/ 1047903 w 1082602"/>
                <a:gd name="connsiteY8" fmla="*/ 700894 h 1165843"/>
                <a:gd name="connsiteX9" fmla="*/ 1082602 w 1082602"/>
                <a:gd name="connsiteY9" fmla="*/ 485768 h 1165843"/>
                <a:gd name="connsiteX10" fmla="*/ 1040963 w 1082602"/>
                <a:gd name="connsiteY10" fmla="*/ 277582 h 1165843"/>
                <a:gd name="connsiteX11" fmla="*/ 881349 w 1082602"/>
                <a:gd name="connsiteY11" fmla="*/ 104093 h 1165843"/>
                <a:gd name="connsiteX12" fmla="*/ 707855 w 1082602"/>
                <a:gd name="connsiteY12" fmla="*/ 6940 h 1165843"/>
                <a:gd name="connsiteX13" fmla="*/ 513542 w 1082602"/>
                <a:gd name="connsiteY13" fmla="*/ 0 h 1165843"/>
                <a:gd name="connsiteX14" fmla="*/ 298409 w 1082602"/>
                <a:gd name="connsiteY14" fmla="*/ 41637 h 1165843"/>
                <a:gd name="connsiteX15" fmla="*/ 242891 w 1082602"/>
                <a:gd name="connsiteY15" fmla="*/ 83275 h 116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82602" h="1165843">
                  <a:moveTo>
                    <a:pt x="242891" y="83275"/>
                  </a:moveTo>
                  <a:lnTo>
                    <a:pt x="55518" y="340038"/>
                  </a:lnTo>
                  <a:lnTo>
                    <a:pt x="0" y="548224"/>
                  </a:lnTo>
                  <a:lnTo>
                    <a:pt x="13879" y="860503"/>
                  </a:lnTo>
                  <a:lnTo>
                    <a:pt x="104096" y="1040931"/>
                  </a:lnTo>
                  <a:lnTo>
                    <a:pt x="326168" y="1165843"/>
                  </a:lnTo>
                  <a:lnTo>
                    <a:pt x="569060" y="1151964"/>
                  </a:lnTo>
                  <a:lnTo>
                    <a:pt x="909108" y="971536"/>
                  </a:lnTo>
                  <a:lnTo>
                    <a:pt x="1047903" y="700894"/>
                  </a:lnTo>
                  <a:lnTo>
                    <a:pt x="1082602" y="485768"/>
                  </a:lnTo>
                  <a:lnTo>
                    <a:pt x="1040963" y="277582"/>
                  </a:lnTo>
                  <a:lnTo>
                    <a:pt x="881349" y="104093"/>
                  </a:lnTo>
                  <a:lnTo>
                    <a:pt x="707855" y="6940"/>
                  </a:lnTo>
                  <a:lnTo>
                    <a:pt x="513542" y="0"/>
                  </a:lnTo>
                  <a:lnTo>
                    <a:pt x="298409" y="41637"/>
                  </a:lnTo>
                  <a:lnTo>
                    <a:pt x="242891" y="83275"/>
                  </a:lnTo>
                  <a:close/>
                </a:path>
              </a:pathLst>
            </a:cu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bg1"/>
                </a:solidFill>
              </a:endParaRPr>
            </a:p>
          </p:txBody>
        </p:sp>
        <p:sp>
          <p:nvSpPr>
            <p:cNvPr id="19" name="Freeform 18"/>
            <p:cNvSpPr/>
            <p:nvPr/>
          </p:nvSpPr>
          <p:spPr>
            <a:xfrm>
              <a:off x="4378325" y="3213100"/>
              <a:ext cx="1319213" cy="1519238"/>
            </a:xfrm>
            <a:custGeom>
              <a:avLst/>
              <a:gdLst>
                <a:gd name="connsiteX0" fmla="*/ 145735 w 1318554"/>
                <a:gd name="connsiteY0" fmla="*/ 173488 h 1519759"/>
                <a:gd name="connsiteX1" fmla="*/ 0 w 1318554"/>
                <a:gd name="connsiteY1" fmla="*/ 520465 h 1519759"/>
                <a:gd name="connsiteX2" fmla="*/ 0 w 1318554"/>
                <a:gd name="connsiteY2" fmla="*/ 936838 h 1519759"/>
                <a:gd name="connsiteX3" fmla="*/ 124916 w 1318554"/>
                <a:gd name="connsiteY3" fmla="*/ 1276875 h 1519759"/>
                <a:gd name="connsiteX4" fmla="*/ 388626 w 1318554"/>
                <a:gd name="connsiteY4" fmla="*/ 1519759 h 1519759"/>
                <a:gd name="connsiteX5" fmla="*/ 700916 w 1318554"/>
                <a:gd name="connsiteY5" fmla="*/ 1485061 h 1519759"/>
                <a:gd name="connsiteX6" fmla="*/ 1027084 w 1318554"/>
                <a:gd name="connsiteY6" fmla="*/ 1325452 h 1519759"/>
                <a:gd name="connsiteX7" fmla="*/ 1221398 w 1318554"/>
                <a:gd name="connsiteY7" fmla="*/ 1089508 h 1519759"/>
                <a:gd name="connsiteX8" fmla="*/ 1318554 w 1318554"/>
                <a:gd name="connsiteY8" fmla="*/ 791107 h 1519759"/>
                <a:gd name="connsiteX9" fmla="*/ 1256096 w 1318554"/>
                <a:gd name="connsiteY9" fmla="*/ 409433 h 1519759"/>
                <a:gd name="connsiteX10" fmla="*/ 1040964 w 1318554"/>
                <a:gd name="connsiteY10" fmla="*/ 111032 h 1519759"/>
                <a:gd name="connsiteX11" fmla="*/ 576000 w 1318554"/>
                <a:gd name="connsiteY11" fmla="*/ 0 h 1519759"/>
                <a:gd name="connsiteX12" fmla="*/ 298410 w 1318554"/>
                <a:gd name="connsiteY12" fmla="*/ 83274 h 1519759"/>
                <a:gd name="connsiteX13" fmla="*/ 145735 w 1318554"/>
                <a:gd name="connsiteY13" fmla="*/ 173488 h 1519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8554" h="1519759">
                  <a:moveTo>
                    <a:pt x="145735" y="173488"/>
                  </a:moveTo>
                  <a:lnTo>
                    <a:pt x="0" y="520465"/>
                  </a:lnTo>
                  <a:lnTo>
                    <a:pt x="0" y="936838"/>
                  </a:lnTo>
                  <a:lnTo>
                    <a:pt x="124916" y="1276875"/>
                  </a:lnTo>
                  <a:lnTo>
                    <a:pt x="388626" y="1519759"/>
                  </a:lnTo>
                  <a:lnTo>
                    <a:pt x="700916" y="1485061"/>
                  </a:lnTo>
                  <a:lnTo>
                    <a:pt x="1027084" y="1325452"/>
                  </a:lnTo>
                  <a:lnTo>
                    <a:pt x="1221398" y="1089508"/>
                  </a:lnTo>
                  <a:lnTo>
                    <a:pt x="1318554" y="791107"/>
                  </a:lnTo>
                  <a:lnTo>
                    <a:pt x="1256096" y="409433"/>
                  </a:lnTo>
                  <a:lnTo>
                    <a:pt x="1040964" y="111032"/>
                  </a:lnTo>
                  <a:lnTo>
                    <a:pt x="576000" y="0"/>
                  </a:lnTo>
                  <a:lnTo>
                    <a:pt x="298410" y="83274"/>
                  </a:lnTo>
                  <a:lnTo>
                    <a:pt x="145735" y="173488"/>
                  </a:lnTo>
                  <a:close/>
                </a:path>
              </a:pathLst>
            </a:custGeom>
            <a:noFill/>
            <a:ln w="25400">
              <a:solidFill>
                <a:srgbClr val="008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bg1"/>
                </a:solidFill>
              </a:endParaRPr>
            </a:p>
          </p:txBody>
        </p:sp>
      </p:grpSp>
      <p:sp>
        <p:nvSpPr>
          <p:cNvPr id="3" name="Title 2"/>
          <p:cNvSpPr>
            <a:spLocks noGrp="1"/>
          </p:cNvSpPr>
          <p:nvPr>
            <p:ph type="title"/>
          </p:nvPr>
        </p:nvSpPr>
        <p:spPr>
          <a:xfrm>
            <a:off x="467544" y="0"/>
            <a:ext cx="8229600" cy="1143000"/>
          </a:xfrm>
          <a:solidFill>
            <a:srgbClr val="0070C0"/>
          </a:solidFill>
        </p:spPr>
        <p:txBody>
          <a:bodyPr>
            <a:noAutofit/>
          </a:bodyPr>
          <a:lstStyle/>
          <a:p>
            <a:r>
              <a:rPr lang="en-US" sz="3200" dirty="0" smtClean="0">
                <a:solidFill>
                  <a:schemeClr val="bg1"/>
                </a:solidFill>
              </a:rPr>
              <a:t>Quantitative Imaging with </a:t>
            </a:r>
            <a:r>
              <a:rPr lang="en-US" sz="3200" dirty="0">
                <a:solidFill>
                  <a:schemeClr val="bg1"/>
                </a:solidFill>
              </a:rPr>
              <a:t>MRI after STEMI</a:t>
            </a:r>
          </a:p>
        </p:txBody>
      </p:sp>
      <p:sp>
        <p:nvSpPr>
          <p:cNvPr id="4" name="TextBox 3"/>
          <p:cNvSpPr txBox="1"/>
          <p:nvPr/>
        </p:nvSpPr>
        <p:spPr>
          <a:xfrm>
            <a:off x="633175" y="5813576"/>
            <a:ext cx="7992888" cy="954107"/>
          </a:xfrm>
          <a:prstGeom prst="rect">
            <a:avLst/>
          </a:prstGeom>
          <a:noFill/>
        </p:spPr>
        <p:txBody>
          <a:bodyPr wrap="square" rtlCol="0">
            <a:spAutoFit/>
          </a:bodyPr>
          <a:lstStyle/>
          <a:p>
            <a:pPr algn="ctr"/>
            <a:r>
              <a:rPr lang="en-US" sz="2800" dirty="0" smtClean="0">
                <a:solidFill>
                  <a:schemeClr val="bg1"/>
                </a:solidFill>
              </a:rPr>
              <a:t>Allows calculation of heart attack size and salvage index (% saved by Rx)</a:t>
            </a:r>
            <a:endParaRPr lang="en-US" sz="2800" dirty="0">
              <a:solidFill>
                <a:schemeClr val="bg1"/>
              </a:solidFill>
            </a:endParaRPr>
          </a:p>
        </p:txBody>
      </p:sp>
    </p:spTree>
    <p:extLst>
      <p:ext uri="{BB962C8B-B14F-4D97-AF65-F5344CB8AC3E}">
        <p14:creationId xmlns:p14="http://schemas.microsoft.com/office/powerpoint/2010/main" val="1809896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29859" y="1200172"/>
            <a:ext cx="8143223" cy="478766"/>
          </a:xfrm>
        </p:spPr>
        <p:txBody>
          <a:bodyPr/>
          <a:lstStyle/>
          <a:p>
            <a:r>
              <a:rPr lang="en-GB" dirty="0" smtClean="0"/>
              <a:t>Cyclosporine-A</a:t>
            </a:r>
            <a:endParaRPr lang="en-GB" dirty="0"/>
          </a:p>
        </p:txBody>
      </p:sp>
      <p:sp>
        <p:nvSpPr>
          <p:cNvPr id="5" name="Text Placeholder 4"/>
          <p:cNvSpPr>
            <a:spLocks noGrp="1"/>
          </p:cNvSpPr>
          <p:nvPr>
            <p:ph type="body" idx="2"/>
          </p:nvPr>
        </p:nvSpPr>
        <p:spPr/>
        <p:txBody>
          <a:bodyPr/>
          <a:lstStyle/>
          <a:p>
            <a:endParaRPr lang="en-GB"/>
          </a:p>
        </p:txBody>
      </p:sp>
      <p:sp>
        <p:nvSpPr>
          <p:cNvPr id="3" name="Content Placeholder 2"/>
          <p:cNvSpPr>
            <a:spLocks noGrp="1"/>
          </p:cNvSpPr>
          <p:nvPr>
            <p:ph sz="half" idx="1"/>
          </p:nvPr>
        </p:nvSpPr>
        <p:spPr>
          <a:xfrm>
            <a:off x="4249700" y="1955753"/>
            <a:ext cx="4629150" cy="3655219"/>
          </a:xfrm>
        </p:spPr>
        <p:txBody>
          <a:bodyPr>
            <a:normAutofit/>
          </a:bodyPr>
          <a:lstStyle/>
          <a:p>
            <a:r>
              <a:rPr lang="en-GB" sz="1800" dirty="0"/>
              <a:t>6 month follow-up of original cohort with repeat MRI scans</a:t>
            </a:r>
          </a:p>
          <a:p>
            <a:r>
              <a:rPr lang="en-GB" sz="1800" dirty="0"/>
              <a:t>Persistent reduction in Infarct Size with the cyclosporine group at 6 months. </a:t>
            </a:r>
          </a:p>
          <a:p>
            <a:r>
              <a:rPr lang="en-GB" sz="1800" dirty="0"/>
              <a:t>Reduction in LVEDV and LVESV at 6 months in cyclosporine group</a:t>
            </a:r>
          </a:p>
          <a:p>
            <a:endParaRPr lang="en-GB" sz="1800" dirty="0"/>
          </a:p>
          <a:p>
            <a:endParaRPr lang="en-GB" sz="1800" dirty="0"/>
          </a:p>
          <a:p>
            <a:endParaRPr lang="en-GB" sz="1800" dirty="0"/>
          </a:p>
        </p:txBody>
      </p:sp>
      <p:pic>
        <p:nvPicPr>
          <p:cNvPr id="4" name="Picture 3"/>
          <p:cNvPicPr>
            <a:picLocks noChangeAspect="1"/>
          </p:cNvPicPr>
          <p:nvPr/>
        </p:nvPicPr>
        <p:blipFill rotWithShape="1">
          <a:blip r:embed="rId2"/>
          <a:srcRect l="56838" t="34014" r="6749" b="13793"/>
          <a:stretch/>
        </p:blipFill>
        <p:spPr>
          <a:xfrm>
            <a:off x="505729" y="1955751"/>
            <a:ext cx="3654365" cy="2946498"/>
          </a:xfrm>
          <a:prstGeom prst="rect">
            <a:avLst/>
          </a:prstGeom>
        </p:spPr>
      </p:pic>
      <p:sp>
        <p:nvSpPr>
          <p:cNvPr id="6" name="TextBox 5"/>
          <p:cNvSpPr txBox="1"/>
          <p:nvPr/>
        </p:nvSpPr>
        <p:spPr>
          <a:xfrm>
            <a:off x="5861655" y="5610970"/>
            <a:ext cx="3425938" cy="276999"/>
          </a:xfrm>
          <a:prstGeom prst="rect">
            <a:avLst/>
          </a:prstGeom>
          <a:noFill/>
        </p:spPr>
        <p:txBody>
          <a:bodyPr wrap="none" rtlCol="0">
            <a:spAutoFit/>
          </a:bodyPr>
          <a:lstStyle/>
          <a:p>
            <a:r>
              <a:rPr lang="en-GB" sz="1200" i="1" dirty="0" err="1">
                <a:solidFill>
                  <a:prstClr val="white"/>
                </a:solidFill>
              </a:rPr>
              <a:t>Mewton</a:t>
            </a:r>
            <a:r>
              <a:rPr lang="en-GB" sz="1200" i="1" dirty="0">
                <a:solidFill>
                  <a:prstClr val="white"/>
                </a:solidFill>
              </a:rPr>
              <a:t> N et al. JACC 2010; 55(12): 1200-1205</a:t>
            </a:r>
          </a:p>
        </p:txBody>
      </p:sp>
    </p:spTree>
    <p:extLst>
      <p:ext uri="{BB962C8B-B14F-4D97-AF65-F5344CB8AC3E}">
        <p14:creationId xmlns:p14="http://schemas.microsoft.com/office/powerpoint/2010/main" val="25732263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CIRCUS Trial</a:t>
            </a:r>
            <a:endParaRPr lang="en-GB" dirty="0"/>
          </a:p>
        </p:txBody>
      </p:sp>
      <p:pic>
        <p:nvPicPr>
          <p:cNvPr id="4" name="Picture 3"/>
          <p:cNvPicPr>
            <a:picLocks noChangeAspect="1"/>
          </p:cNvPicPr>
          <p:nvPr/>
        </p:nvPicPr>
        <p:blipFill rotWithShape="1">
          <a:blip r:embed="rId2"/>
          <a:srcRect l="20010" t="25587" r="6526" b="10859"/>
          <a:stretch/>
        </p:blipFill>
        <p:spPr>
          <a:xfrm>
            <a:off x="915783" y="1963589"/>
            <a:ext cx="7312469" cy="3558396"/>
          </a:xfrm>
          <a:prstGeom prst="rect">
            <a:avLst/>
          </a:prstGeom>
        </p:spPr>
      </p:pic>
      <p:sp>
        <p:nvSpPr>
          <p:cNvPr id="5" name="TextBox 4"/>
          <p:cNvSpPr txBox="1"/>
          <p:nvPr/>
        </p:nvSpPr>
        <p:spPr>
          <a:xfrm>
            <a:off x="5725801" y="5606092"/>
            <a:ext cx="3705566" cy="276999"/>
          </a:xfrm>
          <a:prstGeom prst="rect">
            <a:avLst/>
          </a:prstGeom>
          <a:noFill/>
        </p:spPr>
        <p:txBody>
          <a:bodyPr wrap="none" rtlCol="0">
            <a:spAutoFit/>
          </a:bodyPr>
          <a:lstStyle/>
          <a:p>
            <a:r>
              <a:rPr lang="en-GB" sz="1200" i="1" dirty="0" err="1">
                <a:solidFill>
                  <a:prstClr val="white"/>
                </a:solidFill>
              </a:rPr>
              <a:t>Mewton</a:t>
            </a:r>
            <a:r>
              <a:rPr lang="en-GB" sz="1200" i="1" dirty="0">
                <a:solidFill>
                  <a:prstClr val="white"/>
                </a:solidFill>
              </a:rPr>
              <a:t> N et al. Am Heart J 2015; 169(6): 758-766. </a:t>
            </a:r>
          </a:p>
        </p:txBody>
      </p:sp>
    </p:spTree>
    <p:extLst>
      <p:ext uri="{BB962C8B-B14F-4D97-AF65-F5344CB8AC3E}">
        <p14:creationId xmlns:p14="http://schemas.microsoft.com/office/powerpoint/2010/main" val="34852240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MitoSNO</a:t>
            </a:r>
            <a:endParaRPr lang="en-GB" dirty="0"/>
          </a:p>
        </p:txBody>
      </p:sp>
      <p:sp>
        <p:nvSpPr>
          <p:cNvPr id="3" name="TextBox 2"/>
          <p:cNvSpPr txBox="1"/>
          <p:nvPr/>
        </p:nvSpPr>
        <p:spPr>
          <a:xfrm>
            <a:off x="1001268" y="4664444"/>
            <a:ext cx="2112264" cy="923330"/>
          </a:xfrm>
          <a:prstGeom prst="rect">
            <a:avLst/>
          </a:prstGeom>
          <a:solidFill>
            <a:srgbClr val="FFFF00"/>
          </a:solidFill>
          <a:effectLst>
            <a:outerShdw blurRad="50800" dist="38100" dir="2700000" algn="tl" rotWithShape="0">
              <a:prstClr val="black">
                <a:alpha val="40000"/>
              </a:prstClr>
            </a:outerShdw>
          </a:effectLst>
        </p:spPr>
        <p:txBody>
          <a:bodyPr wrap="square" rtlCol="0">
            <a:spAutoFit/>
          </a:bodyPr>
          <a:lstStyle/>
          <a:p>
            <a:r>
              <a:rPr lang="en-GB" dirty="0">
                <a:solidFill>
                  <a:srgbClr val="1F497D"/>
                </a:solidFill>
              </a:rPr>
              <a:t>Mitochondrial matrix Ca</a:t>
            </a:r>
            <a:r>
              <a:rPr lang="en-GB" baseline="30000" dirty="0">
                <a:solidFill>
                  <a:srgbClr val="1F497D"/>
                </a:solidFill>
              </a:rPr>
              <a:t>2+ </a:t>
            </a:r>
            <a:r>
              <a:rPr lang="en-GB" dirty="0">
                <a:solidFill>
                  <a:srgbClr val="1F497D"/>
                </a:solidFill>
              </a:rPr>
              <a:t>overload</a:t>
            </a:r>
          </a:p>
        </p:txBody>
      </p:sp>
      <p:sp>
        <p:nvSpPr>
          <p:cNvPr id="4" name="TextBox 3"/>
          <p:cNvSpPr txBox="1"/>
          <p:nvPr/>
        </p:nvSpPr>
        <p:spPr>
          <a:xfrm>
            <a:off x="1001268" y="3442258"/>
            <a:ext cx="1556766" cy="923330"/>
          </a:xfrm>
          <a:prstGeom prst="rect">
            <a:avLst/>
          </a:prstGeom>
          <a:solidFill>
            <a:srgbClr val="FFFF00"/>
          </a:solidFill>
          <a:effectLst>
            <a:outerShdw blurRad="50800" dist="38100" dir="2700000" algn="tl" rotWithShape="0">
              <a:prstClr val="black">
                <a:alpha val="40000"/>
              </a:prstClr>
            </a:outerShdw>
          </a:effectLst>
        </p:spPr>
        <p:txBody>
          <a:bodyPr wrap="square" rtlCol="0">
            <a:spAutoFit/>
          </a:bodyPr>
          <a:lstStyle/>
          <a:p>
            <a:r>
              <a:rPr lang="en-GB" dirty="0">
                <a:solidFill>
                  <a:srgbClr val="1F497D"/>
                </a:solidFill>
              </a:rPr>
              <a:t>Mitochondrial released ROS</a:t>
            </a:r>
          </a:p>
        </p:txBody>
      </p:sp>
      <p:sp>
        <p:nvSpPr>
          <p:cNvPr id="5" name="Right Brace 4"/>
          <p:cNvSpPr/>
          <p:nvPr/>
        </p:nvSpPr>
        <p:spPr>
          <a:xfrm>
            <a:off x="3319272" y="3499401"/>
            <a:ext cx="329184" cy="1579509"/>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a:solidFill>
                <a:prstClr val="white"/>
              </a:solidFill>
            </a:endParaRPr>
          </a:p>
        </p:txBody>
      </p:sp>
      <p:sp>
        <p:nvSpPr>
          <p:cNvPr id="6" name="TextBox 5"/>
          <p:cNvSpPr txBox="1"/>
          <p:nvPr/>
        </p:nvSpPr>
        <p:spPr>
          <a:xfrm>
            <a:off x="3874770" y="3764184"/>
            <a:ext cx="3401568" cy="923330"/>
          </a:xfrm>
          <a:prstGeom prst="rect">
            <a:avLst/>
          </a:prstGeom>
          <a:solidFill>
            <a:srgbClr val="FFFF00"/>
          </a:solidFill>
        </p:spPr>
        <p:txBody>
          <a:bodyPr wrap="square" rtlCol="0">
            <a:spAutoFit/>
          </a:bodyPr>
          <a:lstStyle/>
          <a:p>
            <a:r>
              <a:rPr lang="en-GB" dirty="0">
                <a:solidFill>
                  <a:srgbClr val="1F497D"/>
                </a:solidFill>
              </a:rPr>
              <a:t>Opening of Mitochondrial Permeability Transmembrane Pore (MPTP)</a:t>
            </a:r>
          </a:p>
        </p:txBody>
      </p:sp>
      <p:cxnSp>
        <p:nvCxnSpPr>
          <p:cNvPr id="8" name="Straight Arrow Connector 7"/>
          <p:cNvCxnSpPr/>
          <p:nvPr/>
        </p:nvCxnSpPr>
        <p:spPr>
          <a:xfrm>
            <a:off x="7420356" y="4214293"/>
            <a:ext cx="432054"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996429" y="4041195"/>
            <a:ext cx="1031051" cy="369332"/>
          </a:xfrm>
          <a:prstGeom prst="rect">
            <a:avLst/>
          </a:prstGeom>
          <a:solidFill>
            <a:srgbClr val="FF0000"/>
          </a:solidFill>
          <a:effectLst>
            <a:outerShdw blurRad="50800" dist="38100" dir="2700000" algn="tl" rotWithShape="0">
              <a:prstClr val="black">
                <a:alpha val="40000"/>
              </a:prstClr>
            </a:outerShdw>
          </a:effectLst>
        </p:spPr>
        <p:txBody>
          <a:bodyPr wrap="none" rtlCol="0">
            <a:spAutoFit/>
          </a:bodyPr>
          <a:lstStyle/>
          <a:p>
            <a:r>
              <a:rPr lang="en-GB" dirty="0">
                <a:solidFill>
                  <a:srgbClr val="1F497D"/>
                </a:solidFill>
              </a:rPr>
              <a:t>IR injury</a:t>
            </a:r>
          </a:p>
        </p:txBody>
      </p:sp>
      <p:cxnSp>
        <p:nvCxnSpPr>
          <p:cNvPr id="12" name="Straight Arrow Connector 11"/>
          <p:cNvCxnSpPr/>
          <p:nvPr/>
        </p:nvCxnSpPr>
        <p:spPr>
          <a:xfrm flipH="1">
            <a:off x="2654046" y="2530952"/>
            <a:ext cx="994410" cy="827532"/>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804791" y="1531737"/>
            <a:ext cx="4846320" cy="1892826"/>
          </a:xfrm>
          <a:prstGeom prst="rect">
            <a:avLst/>
          </a:prstGeom>
          <a:solidFill>
            <a:srgbClr val="00B050"/>
          </a:solidFill>
          <a:ln>
            <a:solidFill>
              <a:srgbClr val="92D050"/>
            </a:solidFill>
          </a:ln>
          <a:effectLst>
            <a:outerShdw blurRad="50800" dist="38100" dir="2700000" algn="tl" rotWithShape="0">
              <a:prstClr val="black">
                <a:alpha val="40000"/>
              </a:prstClr>
            </a:outerShdw>
          </a:effectLst>
          <a:scene3d>
            <a:camera prst="orthographicFront"/>
            <a:lightRig rig="threePt" dir="t"/>
          </a:scene3d>
          <a:sp3d>
            <a:bevelT w="114300" prst="artDeco"/>
          </a:sp3d>
        </p:spPr>
        <p:txBody>
          <a:bodyPr wrap="square" rtlCol="0">
            <a:spAutoFit/>
          </a:bodyPr>
          <a:lstStyle/>
          <a:p>
            <a:r>
              <a:rPr lang="en-GB" b="1" dirty="0" err="1">
                <a:solidFill>
                  <a:prstClr val="white"/>
                </a:solidFill>
                <a:effectLst>
                  <a:outerShdw blurRad="38100" dist="38100" dir="2700000" algn="tl">
                    <a:srgbClr val="000000">
                      <a:alpha val="43137"/>
                    </a:srgbClr>
                  </a:outerShdw>
                </a:effectLst>
              </a:rPr>
              <a:t>MitoSNO</a:t>
            </a:r>
            <a:r>
              <a:rPr lang="en-GB" b="1" dirty="0">
                <a:solidFill>
                  <a:prstClr val="white"/>
                </a:solidFill>
                <a:effectLst>
                  <a:outerShdw blurRad="38100" dist="38100" dir="2700000" algn="tl">
                    <a:srgbClr val="000000">
                      <a:alpha val="43137"/>
                    </a:srgbClr>
                  </a:outerShdw>
                </a:effectLst>
              </a:rPr>
              <a:t>: Mitochondrial targeted S-</a:t>
            </a:r>
            <a:r>
              <a:rPr lang="en-GB" b="1" dirty="0" err="1">
                <a:solidFill>
                  <a:prstClr val="white"/>
                </a:solidFill>
                <a:effectLst>
                  <a:outerShdw blurRad="38100" dist="38100" dir="2700000" algn="tl">
                    <a:srgbClr val="000000">
                      <a:alpha val="43137"/>
                    </a:srgbClr>
                  </a:outerShdw>
                </a:effectLst>
              </a:rPr>
              <a:t>nitrosothiol</a:t>
            </a:r>
            <a:endParaRPr lang="en-GB" b="1" dirty="0">
              <a:solidFill>
                <a:prstClr val="white"/>
              </a:solidFill>
              <a:effectLst>
                <a:outerShdw blurRad="38100" dist="38100" dir="2700000" algn="tl">
                  <a:srgbClr val="000000">
                    <a:alpha val="43137"/>
                  </a:srgbClr>
                </a:outerShdw>
              </a:effectLst>
            </a:endParaRPr>
          </a:p>
          <a:p>
            <a:pPr marL="214313" indent="-214313">
              <a:buFontTx/>
              <a:buChar char="-"/>
            </a:pPr>
            <a:r>
              <a:rPr lang="en-GB" sz="1350" b="1" dirty="0">
                <a:solidFill>
                  <a:prstClr val="white"/>
                </a:solidFill>
                <a:effectLst>
                  <a:outerShdw blurRad="38100" dist="38100" dir="2700000" algn="tl">
                    <a:srgbClr val="000000">
                      <a:alpha val="43137"/>
                    </a:srgbClr>
                  </a:outerShdw>
                </a:effectLst>
              </a:rPr>
              <a:t>Reversible S-</a:t>
            </a:r>
            <a:r>
              <a:rPr lang="en-GB" sz="1350" b="1" dirty="0" err="1">
                <a:solidFill>
                  <a:prstClr val="white"/>
                </a:solidFill>
                <a:effectLst>
                  <a:outerShdw blurRad="38100" dist="38100" dir="2700000" algn="tl">
                    <a:srgbClr val="000000">
                      <a:alpha val="43137"/>
                    </a:srgbClr>
                  </a:outerShdw>
                </a:effectLst>
              </a:rPr>
              <a:t>nitrosation</a:t>
            </a:r>
            <a:r>
              <a:rPr lang="en-GB" sz="1350" b="1" dirty="0">
                <a:solidFill>
                  <a:prstClr val="white"/>
                </a:solidFill>
                <a:effectLst>
                  <a:outerShdw blurRad="38100" dist="38100" dir="2700000" algn="tl">
                    <a:srgbClr val="000000">
                      <a:alpha val="43137"/>
                    </a:srgbClr>
                  </a:outerShdw>
                </a:effectLst>
              </a:rPr>
              <a:t> of Cys39 on the ND3 subunit of Mitochondrial Complex I</a:t>
            </a:r>
          </a:p>
          <a:p>
            <a:pPr marL="214313" indent="-214313">
              <a:buFontTx/>
              <a:buChar char="-"/>
            </a:pPr>
            <a:r>
              <a:rPr lang="en-GB" sz="1350" b="1" dirty="0">
                <a:solidFill>
                  <a:prstClr val="white"/>
                </a:solidFill>
                <a:effectLst>
                  <a:outerShdw blurRad="38100" dist="38100" dir="2700000" algn="tl">
                    <a:srgbClr val="000000">
                      <a:alpha val="43137"/>
                    </a:srgbClr>
                  </a:outerShdw>
                </a:effectLst>
              </a:rPr>
              <a:t>Inhibits rapid reactivation of Mitochondrial complex I during reperfusion</a:t>
            </a:r>
          </a:p>
          <a:p>
            <a:pPr marL="214313" indent="-214313">
              <a:buFontTx/>
              <a:buChar char="-"/>
            </a:pPr>
            <a:r>
              <a:rPr lang="en-GB" sz="1350" b="1" dirty="0">
                <a:solidFill>
                  <a:prstClr val="white"/>
                </a:solidFill>
                <a:effectLst>
                  <a:outerShdw blurRad="38100" dist="38100" dir="2700000" algn="tl">
                    <a:srgbClr val="000000">
                      <a:alpha val="43137"/>
                    </a:srgbClr>
                  </a:outerShdw>
                </a:effectLst>
              </a:rPr>
              <a:t>This results in reduced mitochondrial ROS production during reperfusion</a:t>
            </a:r>
          </a:p>
        </p:txBody>
      </p:sp>
    </p:spTree>
    <p:extLst>
      <p:ext uri="{BB962C8B-B14F-4D97-AF65-F5344CB8AC3E}">
        <p14:creationId xmlns:p14="http://schemas.microsoft.com/office/powerpoint/2010/main" val="33582732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40349"/>
            <a:ext cx="7886700" cy="994172"/>
          </a:xfrm>
        </p:spPr>
        <p:txBody>
          <a:bodyPr/>
          <a:lstStyle/>
          <a:p>
            <a:r>
              <a:rPr lang="en-GB" dirty="0" smtClean="0"/>
              <a:t>28-days post Treatment</a:t>
            </a:r>
            <a:endParaRPr lang="en-GB" dirty="0"/>
          </a:p>
        </p:txBody>
      </p:sp>
      <p:pic>
        <p:nvPicPr>
          <p:cNvPr id="3" name="Picture 2"/>
          <p:cNvPicPr>
            <a:picLocks noChangeAspect="1"/>
          </p:cNvPicPr>
          <p:nvPr/>
        </p:nvPicPr>
        <p:blipFill rotWithShape="1">
          <a:blip r:embed="rId2"/>
          <a:srcRect l="21258" t="14742" r="19244" b="8084"/>
          <a:stretch/>
        </p:blipFill>
        <p:spPr>
          <a:xfrm>
            <a:off x="288601" y="1548363"/>
            <a:ext cx="4174355" cy="3045666"/>
          </a:xfrm>
          <a:prstGeom prst="rect">
            <a:avLst/>
          </a:prstGeom>
        </p:spPr>
      </p:pic>
      <p:sp>
        <p:nvSpPr>
          <p:cNvPr id="4" name="TextBox 3"/>
          <p:cNvSpPr txBox="1"/>
          <p:nvPr/>
        </p:nvSpPr>
        <p:spPr>
          <a:xfrm>
            <a:off x="4745599" y="1720641"/>
            <a:ext cx="4295768" cy="2862322"/>
          </a:xfrm>
          <a:prstGeom prst="rect">
            <a:avLst/>
          </a:prstGeom>
          <a:noFill/>
        </p:spPr>
        <p:txBody>
          <a:bodyPr wrap="square" rtlCol="0">
            <a:spAutoFit/>
          </a:bodyPr>
          <a:lstStyle/>
          <a:p>
            <a:pPr marL="214313" indent="-214313">
              <a:buFont typeface="Arial" panose="020B0604020202020204" pitchFamily="34" charset="0"/>
              <a:buChar char="•"/>
            </a:pPr>
            <a:r>
              <a:rPr lang="en-GB" dirty="0">
                <a:solidFill>
                  <a:prstClr val="white"/>
                </a:solidFill>
              </a:rPr>
              <a:t>Improved LVEF in </a:t>
            </a:r>
            <a:r>
              <a:rPr lang="en-GB" dirty="0" err="1">
                <a:solidFill>
                  <a:prstClr val="white"/>
                </a:solidFill>
              </a:rPr>
              <a:t>MiroSNO</a:t>
            </a:r>
            <a:r>
              <a:rPr lang="en-GB" dirty="0">
                <a:solidFill>
                  <a:prstClr val="white"/>
                </a:solidFill>
              </a:rPr>
              <a:t> treated group compared to control sustained to 28 days (A) </a:t>
            </a:r>
          </a:p>
          <a:p>
            <a:pPr marL="214313" indent="-214313">
              <a:buFont typeface="Arial" panose="020B0604020202020204" pitchFamily="34" charset="0"/>
              <a:buChar char="•"/>
            </a:pPr>
            <a:endParaRPr lang="en-GB" dirty="0">
              <a:solidFill>
                <a:prstClr val="white"/>
              </a:solidFill>
            </a:endParaRPr>
          </a:p>
          <a:p>
            <a:pPr marL="214313" indent="-214313">
              <a:buFont typeface="Arial" panose="020B0604020202020204" pitchFamily="34" charset="0"/>
              <a:buChar char="•"/>
            </a:pPr>
            <a:r>
              <a:rPr lang="en-GB" dirty="0">
                <a:solidFill>
                  <a:prstClr val="white"/>
                </a:solidFill>
              </a:rPr>
              <a:t>Significant decrease in collagen content in the </a:t>
            </a:r>
            <a:r>
              <a:rPr lang="en-GB" dirty="0" err="1">
                <a:solidFill>
                  <a:prstClr val="white"/>
                </a:solidFill>
              </a:rPr>
              <a:t>MitoSNO</a:t>
            </a:r>
            <a:r>
              <a:rPr lang="en-GB" dirty="0">
                <a:solidFill>
                  <a:prstClr val="white"/>
                </a:solidFill>
              </a:rPr>
              <a:t>-treated hearts compared to controls using Masson </a:t>
            </a:r>
            <a:r>
              <a:rPr lang="en-GB" dirty="0" err="1">
                <a:solidFill>
                  <a:prstClr val="white"/>
                </a:solidFill>
              </a:rPr>
              <a:t>Trichome</a:t>
            </a:r>
            <a:r>
              <a:rPr lang="en-GB" dirty="0">
                <a:solidFill>
                  <a:prstClr val="white"/>
                </a:solidFill>
              </a:rPr>
              <a:t> staining (B, C); indicating reduced tissue fibrotic remodelling at 28 days. </a:t>
            </a:r>
          </a:p>
        </p:txBody>
      </p:sp>
      <p:sp>
        <p:nvSpPr>
          <p:cNvPr id="5" name="TextBox 4"/>
          <p:cNvSpPr txBox="1"/>
          <p:nvPr/>
        </p:nvSpPr>
        <p:spPr>
          <a:xfrm>
            <a:off x="385868" y="4680171"/>
            <a:ext cx="8523516" cy="1200329"/>
          </a:xfrm>
          <a:prstGeom prst="rect">
            <a:avLst/>
          </a:prstGeom>
          <a:solidFill>
            <a:srgbClr val="00B050"/>
          </a:solidFill>
          <a:scene3d>
            <a:camera prst="orthographicFront"/>
            <a:lightRig rig="threePt" dir="t"/>
          </a:scene3d>
          <a:sp3d>
            <a:bevelT w="114300" prst="artDeco"/>
          </a:sp3d>
        </p:spPr>
        <p:txBody>
          <a:bodyPr wrap="square" rtlCol="0">
            <a:spAutoFit/>
          </a:bodyPr>
          <a:lstStyle/>
          <a:p>
            <a:r>
              <a:rPr lang="en-GB" b="1" dirty="0">
                <a:solidFill>
                  <a:prstClr val="white"/>
                </a:solidFill>
                <a:effectLst>
                  <a:outerShdw blurRad="38100" dist="38100" dir="2700000" algn="tl">
                    <a:srgbClr val="000000">
                      <a:alpha val="43137"/>
                    </a:srgbClr>
                  </a:outerShdw>
                </a:effectLst>
              </a:rPr>
              <a:t>Acute administration of </a:t>
            </a:r>
            <a:r>
              <a:rPr lang="en-GB" b="1" dirty="0" err="1">
                <a:solidFill>
                  <a:prstClr val="white"/>
                </a:solidFill>
                <a:effectLst>
                  <a:outerShdw blurRad="38100" dist="38100" dir="2700000" algn="tl">
                    <a:srgbClr val="000000">
                      <a:alpha val="43137"/>
                    </a:srgbClr>
                  </a:outerShdw>
                </a:effectLst>
              </a:rPr>
              <a:t>MitoSNO</a:t>
            </a:r>
            <a:r>
              <a:rPr lang="en-GB" b="1" dirty="0">
                <a:solidFill>
                  <a:prstClr val="white"/>
                </a:solidFill>
                <a:effectLst>
                  <a:outerShdw blurRad="38100" dist="38100" dir="2700000" algn="tl">
                    <a:srgbClr val="000000">
                      <a:alpha val="43137"/>
                    </a:srgbClr>
                  </a:outerShdw>
                </a:effectLst>
              </a:rPr>
              <a:t> upon reperfusion in a mouse ischaemia-reperfusion model prevents acute heart damage secondary to ROS-mediated reperfusion injury, and this has sustained long-term benefits in post-MI LVEF and remodelling. </a:t>
            </a:r>
          </a:p>
        </p:txBody>
      </p:sp>
      <p:sp>
        <p:nvSpPr>
          <p:cNvPr id="6" name="TextBox 5"/>
          <p:cNvSpPr txBox="1"/>
          <p:nvPr/>
        </p:nvSpPr>
        <p:spPr>
          <a:xfrm>
            <a:off x="5277645" y="1060191"/>
            <a:ext cx="3897221" cy="276999"/>
          </a:xfrm>
          <a:prstGeom prst="rect">
            <a:avLst/>
          </a:prstGeom>
          <a:noFill/>
        </p:spPr>
        <p:txBody>
          <a:bodyPr wrap="none" rtlCol="0">
            <a:spAutoFit/>
          </a:bodyPr>
          <a:lstStyle/>
          <a:p>
            <a:r>
              <a:rPr lang="en-GB" sz="1200" i="1" dirty="0" err="1">
                <a:solidFill>
                  <a:prstClr val="white"/>
                </a:solidFill>
              </a:rPr>
              <a:t>Methner</a:t>
            </a:r>
            <a:r>
              <a:rPr lang="en-GB" sz="1200" i="1" dirty="0">
                <a:solidFill>
                  <a:prstClr val="white"/>
                </a:solidFill>
              </a:rPr>
              <a:t> C et al. </a:t>
            </a:r>
            <a:r>
              <a:rPr lang="en-GB" sz="1200" i="1" dirty="0" err="1">
                <a:solidFill>
                  <a:prstClr val="white"/>
                </a:solidFill>
              </a:rPr>
              <a:t>Eur</a:t>
            </a:r>
            <a:r>
              <a:rPr lang="en-GB" sz="1200" i="1" dirty="0">
                <a:solidFill>
                  <a:prstClr val="white"/>
                </a:solidFill>
              </a:rPr>
              <a:t> J Heart Failure 2014; 16: 712-717</a:t>
            </a:r>
          </a:p>
        </p:txBody>
      </p:sp>
    </p:spTree>
    <p:extLst>
      <p:ext uri="{BB962C8B-B14F-4D97-AF65-F5344CB8AC3E}">
        <p14:creationId xmlns:p14="http://schemas.microsoft.com/office/powerpoint/2010/main" val="37705087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0015" y="381000"/>
            <a:ext cx="7980218" cy="1371600"/>
          </a:xfrm>
        </p:spPr>
        <p:txBody>
          <a:bodyPr>
            <a:normAutofit/>
          </a:bodyPr>
          <a:lstStyle/>
          <a:p>
            <a:r>
              <a:rPr lang="en-US" dirty="0" smtClean="0">
                <a:solidFill>
                  <a:schemeClr val="bg1"/>
                </a:solidFill>
                <a:latin typeface="Calibri Light" pitchFamily="34" charset="0"/>
              </a:rPr>
              <a:t>In-hospital clinical outcomes</a:t>
            </a:r>
            <a:endParaRPr lang="en-US" dirty="0">
              <a:solidFill>
                <a:schemeClr val="bg1"/>
              </a:solidFill>
              <a:latin typeface="Calibri Light" pitchFamily="34" charset="0"/>
            </a:endParaRPr>
          </a:p>
        </p:txBody>
      </p:sp>
      <p:sp>
        <p:nvSpPr>
          <p:cNvPr id="4" name="Rectangle 2"/>
          <p:cNvSpPr>
            <a:spLocks noChangeArrowheads="1"/>
          </p:cNvSpPr>
          <p:nvPr/>
        </p:nvSpPr>
        <p:spPr bwMode="auto">
          <a:xfrm>
            <a:off x="0" y="-184666"/>
            <a:ext cx="184731" cy="369332"/>
          </a:xfrm>
          <a:prstGeom prst="rect">
            <a:avLst/>
          </a:prstGeom>
          <a:noFill/>
          <a:ln w="9525">
            <a:noFill/>
            <a:miter lim="800000"/>
            <a:headEnd/>
            <a:tailEnd/>
          </a:ln>
        </p:spPr>
        <p:txBody>
          <a:bodyPr wrap="none" anchor="ctr">
            <a:spAutoFit/>
          </a:bodyPr>
          <a:lstStyle/>
          <a:p>
            <a:endParaRPr lang="en-US">
              <a:solidFill>
                <a:schemeClr val="bg1"/>
              </a:solidFill>
              <a:latin typeface="Calibri Light" pitchFamily="34" charset="0"/>
            </a:endParaRPr>
          </a:p>
        </p:txBody>
      </p:sp>
      <p:graphicFrame>
        <p:nvGraphicFramePr>
          <p:cNvPr id="5" name="Object 1"/>
          <p:cNvGraphicFramePr>
            <a:graphicFrameLocks noChangeAspect="1"/>
          </p:cNvGraphicFramePr>
          <p:nvPr>
            <p:extLst>
              <p:ext uri="{D42A27DB-BD31-4B8C-83A1-F6EECF244321}">
                <p14:modId xmlns:p14="http://schemas.microsoft.com/office/powerpoint/2010/main" val="427769586"/>
              </p:ext>
            </p:extLst>
          </p:nvPr>
        </p:nvGraphicFramePr>
        <p:xfrm>
          <a:off x="355600" y="1600200"/>
          <a:ext cx="8158163" cy="3916363"/>
        </p:xfrm>
        <a:graphic>
          <a:graphicData uri="http://schemas.openxmlformats.org/presentationml/2006/ole">
            <mc:AlternateContent xmlns:mc="http://schemas.openxmlformats.org/markup-compatibility/2006">
              <mc:Choice xmlns:v="urn:schemas-microsoft-com:vml" Requires="v">
                <p:oleObj spid="_x0000_s1224" name="Worksheet" r:id="rId3" imgW="7376139" imgH="2758399" progId="Excel.Sheet.8">
                  <p:embed/>
                </p:oleObj>
              </mc:Choice>
              <mc:Fallback>
                <p:oleObj name="Worksheet" r:id="rId3" imgW="7376139" imgH="2758399" progId="Excel.Sheet.8">
                  <p:embed/>
                  <p:pic>
                    <p:nvPicPr>
                      <p:cNvPr id="0" name="Picture 15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600" y="1600200"/>
                        <a:ext cx="8158163" cy="39163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5"/>
          <p:cNvSpPr txBox="1">
            <a:spLocks noChangeArrowheads="1"/>
          </p:cNvSpPr>
          <p:nvPr/>
        </p:nvSpPr>
        <p:spPr bwMode="auto">
          <a:xfrm rot="16200000" flipH="1">
            <a:off x="-464441" y="3371448"/>
            <a:ext cx="1782860" cy="400110"/>
          </a:xfrm>
          <a:prstGeom prst="rect">
            <a:avLst/>
          </a:prstGeom>
          <a:noFill/>
          <a:ln w="9525">
            <a:noFill/>
            <a:miter lim="800000"/>
            <a:headEnd/>
            <a:tailEnd/>
          </a:ln>
        </p:spPr>
        <p:txBody>
          <a:bodyPr wrap="none">
            <a:spAutoFit/>
          </a:bodyPr>
          <a:lstStyle/>
          <a:p>
            <a:r>
              <a:rPr lang="en-US" sz="2000" b="1" dirty="0" smtClean="0">
                <a:solidFill>
                  <a:schemeClr val="bg1"/>
                </a:solidFill>
                <a:latin typeface="Calibri Light" pitchFamily="34" charset="0"/>
              </a:rPr>
              <a:t>Incidence (%)   </a:t>
            </a:r>
          </a:p>
        </p:txBody>
      </p:sp>
      <p:cxnSp>
        <p:nvCxnSpPr>
          <p:cNvPr id="8" name="Straight Arrow Connector 7"/>
          <p:cNvCxnSpPr/>
          <p:nvPr/>
        </p:nvCxnSpPr>
        <p:spPr>
          <a:xfrm rot="16200000" flipV="1">
            <a:off x="227011" y="2420415"/>
            <a:ext cx="452437" cy="158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a:off x="455614" y="4460325"/>
            <a:ext cx="0" cy="467231"/>
          </a:xfrm>
          <a:prstGeom prst="line">
            <a:avLst/>
          </a:prstGeom>
          <a:ln/>
        </p:spPr>
        <p:style>
          <a:lnRef idx="1">
            <a:schemeClr val="dk1"/>
          </a:lnRef>
          <a:fillRef idx="0">
            <a:schemeClr val="dk1"/>
          </a:fillRef>
          <a:effectRef idx="0">
            <a:schemeClr val="dk1"/>
          </a:effectRef>
          <a:fontRef idx="minor">
            <a:schemeClr val="tx1"/>
          </a:fontRef>
        </p:style>
      </p:cxnSp>
      <p:sp>
        <p:nvSpPr>
          <p:cNvPr id="11" name="Rectangle 14"/>
          <p:cNvSpPr>
            <a:spLocks noChangeArrowheads="1"/>
          </p:cNvSpPr>
          <p:nvPr/>
        </p:nvSpPr>
        <p:spPr bwMode="auto">
          <a:xfrm>
            <a:off x="357188" y="5543550"/>
            <a:ext cx="8413750" cy="954107"/>
          </a:xfrm>
          <a:prstGeom prst="rect">
            <a:avLst/>
          </a:prstGeom>
          <a:noFill/>
          <a:ln w="9525">
            <a:noFill/>
            <a:miter lim="800000"/>
            <a:headEnd/>
            <a:tailEnd/>
          </a:ln>
        </p:spPr>
        <p:txBody>
          <a:bodyPr wrap="square">
            <a:spAutoFit/>
          </a:bodyPr>
          <a:lstStyle/>
          <a:p>
            <a:pPr algn="ctr"/>
            <a:r>
              <a:rPr lang="en-US" sz="2000" dirty="0">
                <a:solidFill>
                  <a:schemeClr val="bg1"/>
                </a:solidFill>
              </a:rPr>
              <a:t>Adjusted Odds Ratio for  Mortality= 2.21, 95% CI 1.97-2.47, p&lt;0.001</a:t>
            </a:r>
          </a:p>
          <a:p>
            <a:pPr algn="ctr"/>
            <a:endParaRPr lang="en-US" sz="2000" dirty="0">
              <a:cs typeface="Arial" charset="0"/>
            </a:endParaRPr>
          </a:p>
          <a:p>
            <a:pPr algn="ctr"/>
            <a:r>
              <a:rPr lang="en-US" sz="1600" dirty="0" smtClean="0">
                <a:solidFill>
                  <a:srgbClr val="FFFF00"/>
                </a:solidFill>
                <a:cs typeface="Arial" charset="0"/>
              </a:rPr>
              <a:t>    American </a:t>
            </a:r>
            <a:r>
              <a:rPr lang="en-US" sz="1600" dirty="0">
                <a:solidFill>
                  <a:srgbClr val="FFFF00"/>
                </a:solidFill>
                <a:cs typeface="Arial" charset="0"/>
              </a:rPr>
              <a:t>College of Cardiology National Cardiovascular Data Registry (ACC NCDR)</a:t>
            </a:r>
            <a:endParaRPr lang="en-US" sz="1600" dirty="0">
              <a:solidFill>
                <a:srgbClr val="FFFF00"/>
              </a:solidFill>
            </a:endParaRPr>
          </a:p>
        </p:txBody>
      </p:sp>
      <p:pic>
        <p:nvPicPr>
          <p:cNvPr id="1178" name="Picture 154"/>
          <p:cNvPicPr>
            <a:picLocks noChangeAspect="1" noChangeArrowheads="1"/>
          </p:cNvPicPr>
          <p:nvPr/>
        </p:nvPicPr>
        <p:blipFill>
          <a:blip r:embed="rId5" cstate="print"/>
          <a:srcRect/>
          <a:stretch>
            <a:fillRect/>
          </a:stretch>
        </p:blipFill>
        <p:spPr bwMode="auto">
          <a:xfrm>
            <a:off x="723880" y="1959429"/>
            <a:ext cx="8307358" cy="3372592"/>
          </a:xfrm>
          <a:prstGeom prst="rect">
            <a:avLst/>
          </a:prstGeom>
          <a:noFill/>
          <a:ln w="9525">
            <a:noFill/>
            <a:miter lim="800000"/>
            <a:headEnd/>
            <a:tailEnd/>
          </a:ln>
        </p:spPr>
      </p:pic>
      <p:sp>
        <p:nvSpPr>
          <p:cNvPr id="6" name="TextBox 4"/>
          <p:cNvSpPr txBox="1">
            <a:spLocks noChangeArrowheads="1"/>
          </p:cNvSpPr>
          <p:nvPr/>
        </p:nvSpPr>
        <p:spPr bwMode="auto">
          <a:xfrm>
            <a:off x="4915812" y="2134045"/>
            <a:ext cx="2057400" cy="708025"/>
          </a:xfrm>
          <a:prstGeom prst="rect">
            <a:avLst/>
          </a:prstGeom>
          <a:noFill/>
          <a:ln w="9525">
            <a:noFill/>
            <a:miter lim="800000"/>
            <a:headEnd/>
            <a:tailEnd/>
          </a:ln>
        </p:spPr>
        <p:txBody>
          <a:bodyPr>
            <a:spAutoFit/>
          </a:bodyPr>
          <a:lstStyle/>
          <a:p>
            <a:r>
              <a:rPr lang="en-US" sz="2000" b="1" dirty="0">
                <a:solidFill>
                  <a:srgbClr val="FF0000"/>
                </a:solidFill>
                <a:latin typeface="Calibri Light" pitchFamily="34" charset="0"/>
              </a:rPr>
              <a:t>P&lt;0.0001 for each outcome</a:t>
            </a:r>
          </a:p>
        </p:txBody>
      </p:sp>
    </p:spTree>
    <p:extLst>
      <p:ext uri="{BB962C8B-B14F-4D97-AF65-F5344CB8AC3E}">
        <p14:creationId xmlns:p14="http://schemas.microsoft.com/office/powerpoint/2010/main" val="1527349169"/>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11"/>
          <p:cNvGrpSpPr/>
          <p:nvPr/>
        </p:nvGrpSpPr>
        <p:grpSpPr>
          <a:xfrm>
            <a:off x="17" y="987678"/>
            <a:ext cx="9143999" cy="5013072"/>
            <a:chOff x="0" y="0"/>
            <a:chExt cx="30248225" cy="8208096"/>
          </a:xfrm>
        </p:grpSpPr>
        <p:sp>
          <p:nvSpPr>
            <p:cNvPr id="7" name="Rectangle 6"/>
            <p:cNvSpPr/>
            <p:nvPr/>
          </p:nvSpPr>
          <p:spPr>
            <a:xfrm>
              <a:off x="0" y="0"/>
              <a:ext cx="30248225" cy="8208096"/>
            </a:xfrm>
            <a:prstGeom prst="rect">
              <a:avLst/>
            </a:prstGeom>
            <a:solidFill>
              <a:srgbClr val="1F497D">
                <a:lumMod val="75000"/>
              </a:srgbClr>
            </a:solidFill>
            <a:ln w="25400" cap="flat" cmpd="sng" algn="ctr">
              <a:noFill/>
              <a:prstDash val="solid"/>
            </a:ln>
            <a:effectLst/>
          </p:spPr>
          <p:txBody>
            <a:bodyPr lIns="297401" tIns="148699" rIns="297401" bIns="148699" anchor="ctr"/>
            <a:lstStyle/>
            <a:p>
              <a:pPr algn="ctr" defTabSz="2731028">
                <a:defRPr/>
              </a:pPr>
              <a:endParaRPr lang="en-GB" sz="675" kern="0" dirty="0">
                <a:solidFill>
                  <a:sysClr val="window" lastClr="FFFFFF"/>
                </a:solidFill>
                <a:latin typeface="Calibri"/>
              </a:endParaRPr>
            </a:p>
          </p:txBody>
        </p:sp>
        <p:sp>
          <p:nvSpPr>
            <p:cNvPr id="8" name="Title Placeholder 1"/>
            <p:cNvSpPr txBox="1">
              <a:spLocks/>
            </p:cNvSpPr>
            <p:nvPr/>
          </p:nvSpPr>
          <p:spPr bwMode="auto">
            <a:xfrm>
              <a:off x="529793" y="1939117"/>
              <a:ext cx="29718432" cy="2668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3984625" eaLnBrk="0" hangingPunct="0">
                <a:defRPr sz="7400">
                  <a:solidFill>
                    <a:schemeClr val="tx1"/>
                  </a:solidFill>
                  <a:latin typeface="Arial" charset="0"/>
                  <a:ea typeface="ＭＳ Ｐゴシック" charset="0"/>
                  <a:cs typeface="ＭＳ Ｐゴシック" charset="0"/>
                </a:defRPr>
              </a:lvl1pPr>
              <a:lvl2pPr marL="742950" indent="-285750" defTabSz="3984625" eaLnBrk="0" hangingPunct="0">
                <a:defRPr sz="7400">
                  <a:solidFill>
                    <a:schemeClr val="tx1"/>
                  </a:solidFill>
                  <a:latin typeface="Arial" charset="0"/>
                  <a:ea typeface="ＭＳ Ｐゴシック" charset="0"/>
                </a:defRPr>
              </a:lvl2pPr>
              <a:lvl3pPr marL="1143000" indent="-228600" defTabSz="3984625" eaLnBrk="0" hangingPunct="0">
                <a:defRPr sz="7400">
                  <a:solidFill>
                    <a:schemeClr val="tx1"/>
                  </a:solidFill>
                  <a:latin typeface="Arial" charset="0"/>
                  <a:ea typeface="ＭＳ Ｐゴシック" charset="0"/>
                </a:defRPr>
              </a:lvl3pPr>
              <a:lvl4pPr marL="1600200" indent="-228600" defTabSz="3984625" eaLnBrk="0" hangingPunct="0">
                <a:defRPr sz="7400">
                  <a:solidFill>
                    <a:schemeClr val="tx1"/>
                  </a:solidFill>
                  <a:latin typeface="Arial" charset="0"/>
                  <a:ea typeface="ＭＳ Ｐゴシック" charset="0"/>
                </a:defRPr>
              </a:lvl4pPr>
              <a:lvl5pPr marL="2057400" indent="-228600" defTabSz="3984625" eaLnBrk="0" hangingPunct="0">
                <a:defRPr sz="7400">
                  <a:solidFill>
                    <a:schemeClr val="tx1"/>
                  </a:solidFill>
                  <a:latin typeface="Arial" charset="0"/>
                  <a:ea typeface="ＭＳ Ｐゴシック" charset="0"/>
                </a:defRPr>
              </a:lvl5pPr>
              <a:lvl6pPr marL="2514600" indent="-228600" defTabSz="3984625" eaLnBrk="0" fontAlgn="base" hangingPunct="0">
                <a:spcBef>
                  <a:spcPct val="0"/>
                </a:spcBef>
                <a:spcAft>
                  <a:spcPct val="0"/>
                </a:spcAft>
                <a:defRPr sz="7400">
                  <a:solidFill>
                    <a:schemeClr val="tx1"/>
                  </a:solidFill>
                  <a:latin typeface="Arial" charset="0"/>
                  <a:ea typeface="ＭＳ Ｐゴシック" charset="0"/>
                </a:defRPr>
              </a:lvl6pPr>
              <a:lvl7pPr marL="2971800" indent="-228600" defTabSz="3984625" eaLnBrk="0" fontAlgn="base" hangingPunct="0">
                <a:spcBef>
                  <a:spcPct val="0"/>
                </a:spcBef>
                <a:spcAft>
                  <a:spcPct val="0"/>
                </a:spcAft>
                <a:defRPr sz="7400">
                  <a:solidFill>
                    <a:schemeClr val="tx1"/>
                  </a:solidFill>
                  <a:latin typeface="Arial" charset="0"/>
                  <a:ea typeface="ＭＳ Ｐゴシック" charset="0"/>
                </a:defRPr>
              </a:lvl7pPr>
              <a:lvl8pPr marL="3429000" indent="-228600" defTabSz="3984625" eaLnBrk="0" fontAlgn="base" hangingPunct="0">
                <a:spcBef>
                  <a:spcPct val="0"/>
                </a:spcBef>
                <a:spcAft>
                  <a:spcPct val="0"/>
                </a:spcAft>
                <a:defRPr sz="7400">
                  <a:solidFill>
                    <a:schemeClr val="tx1"/>
                  </a:solidFill>
                  <a:latin typeface="Arial" charset="0"/>
                  <a:ea typeface="ＭＳ Ｐゴシック" charset="0"/>
                </a:defRPr>
              </a:lvl8pPr>
              <a:lvl9pPr marL="3886200" indent="-228600" defTabSz="3984625" eaLnBrk="0" fontAlgn="base" hangingPunct="0">
                <a:spcBef>
                  <a:spcPct val="0"/>
                </a:spcBef>
                <a:spcAft>
                  <a:spcPct val="0"/>
                </a:spcAft>
                <a:defRPr sz="7400">
                  <a:solidFill>
                    <a:schemeClr val="tx1"/>
                  </a:solidFill>
                  <a:latin typeface="Arial" charset="0"/>
                  <a:ea typeface="ＭＳ Ｐゴシック" charset="0"/>
                </a:defRPr>
              </a:lvl9pPr>
            </a:lstStyle>
            <a:p>
              <a:r>
                <a:rPr lang="en-GB" sz="2100" b="1" kern="0" dirty="0">
                  <a:solidFill>
                    <a:srgbClr val="FFFF00"/>
                  </a:solidFill>
                </a:rPr>
                <a:t>REFLO-STEMI Trial – Intracoronary Adenosine and Sodium </a:t>
              </a:r>
              <a:r>
                <a:rPr lang="en-GB" sz="2100" b="1" kern="0" dirty="0" err="1">
                  <a:solidFill>
                    <a:srgbClr val="FFFF00"/>
                  </a:solidFill>
                </a:rPr>
                <a:t>Nitroprusside</a:t>
              </a:r>
              <a:r>
                <a:rPr lang="en-GB" sz="2100" b="1" kern="0" dirty="0">
                  <a:solidFill>
                    <a:srgbClr val="FFFF00"/>
                  </a:solidFill>
                </a:rPr>
                <a:t> versus control for the attenuation of Infarct size and </a:t>
              </a:r>
              <a:r>
                <a:rPr lang="en-GB" sz="2100" b="1" kern="0" dirty="0" err="1">
                  <a:solidFill>
                    <a:srgbClr val="FFFF00"/>
                  </a:solidFill>
                </a:rPr>
                <a:t>Microvascular</a:t>
              </a:r>
              <a:r>
                <a:rPr lang="en-GB" sz="2100" b="1" kern="0" dirty="0">
                  <a:solidFill>
                    <a:srgbClr val="FFFF00"/>
                  </a:solidFill>
                </a:rPr>
                <a:t> obstruction</a:t>
              </a:r>
              <a:endParaRPr lang="en-GB" sz="2100" kern="0" dirty="0">
                <a:solidFill>
                  <a:srgbClr val="FFFF00"/>
                </a:solidFill>
              </a:endParaRPr>
            </a:p>
            <a:p>
              <a:endParaRPr lang="en-GB" sz="525" kern="0" dirty="0">
                <a:solidFill>
                  <a:srgbClr val="FFFF00"/>
                </a:solidFill>
              </a:endParaRPr>
            </a:p>
            <a:p>
              <a:r>
                <a:rPr lang="en-GB" sz="1350" kern="0" dirty="0">
                  <a:solidFill>
                    <a:sysClr val="window" lastClr="FFFFFF"/>
                  </a:solidFill>
                  <a:latin typeface="Arial"/>
                  <a:cs typeface="Arial"/>
                </a:rPr>
                <a:t>Nazir SA</a:t>
              </a:r>
              <a:r>
                <a:rPr lang="en-GB" sz="1350" kern="0" baseline="30000" dirty="0">
                  <a:solidFill>
                    <a:sysClr val="window" lastClr="FFFFFF"/>
                  </a:solidFill>
                  <a:latin typeface="Arial"/>
                  <a:cs typeface="Arial"/>
                </a:rPr>
                <a:t>1</a:t>
              </a:r>
              <a:r>
                <a:rPr lang="en-GB" sz="1350" kern="0" dirty="0">
                  <a:solidFill>
                    <a:sysClr val="window" lastClr="FFFFFF"/>
                  </a:solidFill>
                  <a:latin typeface="Arial"/>
                  <a:cs typeface="Arial"/>
                </a:rPr>
                <a:t>, </a:t>
              </a:r>
              <a:r>
                <a:rPr lang="en-GB" sz="1350" kern="0" dirty="0">
                  <a:solidFill>
                    <a:sysClr val="window" lastClr="FFFFFF"/>
                  </a:solidFill>
                  <a:latin typeface="Arial"/>
                  <a:ea typeface="MS Mincho"/>
                  <a:cs typeface="Arial"/>
                </a:rPr>
                <a:t>Khan JN</a:t>
              </a:r>
              <a:r>
                <a:rPr lang="en-GB" sz="1350" kern="0" baseline="30000" dirty="0">
                  <a:solidFill>
                    <a:sysClr val="window" lastClr="FFFFFF"/>
                  </a:solidFill>
                  <a:latin typeface="Arial"/>
                  <a:ea typeface="MS Mincho"/>
                  <a:cs typeface="Arial"/>
                </a:rPr>
                <a:t>1</a:t>
              </a:r>
              <a:r>
                <a:rPr lang="en-GB" sz="1350" kern="0" dirty="0">
                  <a:solidFill>
                    <a:sysClr val="window" lastClr="FFFFFF"/>
                  </a:solidFill>
                  <a:latin typeface="Arial"/>
                  <a:ea typeface="MS Mincho"/>
                  <a:cs typeface="Arial"/>
                </a:rPr>
                <a:t>, Mahmoud IZ</a:t>
              </a:r>
              <a:r>
                <a:rPr lang="en-GB" sz="1350" kern="0" baseline="30000" dirty="0">
                  <a:solidFill>
                    <a:sysClr val="window" lastClr="FFFFFF"/>
                  </a:solidFill>
                  <a:latin typeface="Arial"/>
                  <a:ea typeface="MS Mincho"/>
                  <a:cs typeface="Arial"/>
                </a:rPr>
                <a:t>2</a:t>
              </a:r>
              <a:r>
                <a:rPr lang="en-GB" sz="1350" kern="0" dirty="0">
                  <a:solidFill>
                    <a:sysClr val="window" lastClr="FFFFFF"/>
                  </a:solidFill>
                  <a:latin typeface="Arial"/>
                  <a:ea typeface="MS Mincho"/>
                  <a:cs typeface="Arial"/>
                </a:rPr>
                <a:t>, Greenwood JP</a:t>
              </a:r>
              <a:r>
                <a:rPr lang="en-GB" sz="1350" kern="0" baseline="30000" dirty="0">
                  <a:solidFill>
                    <a:sysClr val="window" lastClr="FFFFFF"/>
                  </a:solidFill>
                  <a:latin typeface="Arial"/>
                  <a:ea typeface="MS Mincho"/>
                  <a:cs typeface="Arial"/>
                </a:rPr>
                <a:t>3</a:t>
              </a:r>
              <a:r>
                <a:rPr lang="en-GB" sz="1350" kern="0" dirty="0">
                  <a:solidFill>
                    <a:sysClr val="window" lastClr="FFFFFF"/>
                  </a:solidFill>
                  <a:latin typeface="Arial"/>
                  <a:ea typeface="MS Mincho"/>
                  <a:cs typeface="Arial"/>
                </a:rPr>
                <a:t>, Blackman DJ</a:t>
              </a:r>
              <a:r>
                <a:rPr lang="en-GB" sz="1350" kern="0" baseline="30000" dirty="0">
                  <a:solidFill>
                    <a:sysClr val="window" lastClr="FFFFFF"/>
                  </a:solidFill>
                  <a:latin typeface="Arial"/>
                  <a:ea typeface="MS Mincho"/>
                  <a:cs typeface="Arial"/>
                </a:rPr>
                <a:t>3</a:t>
              </a:r>
              <a:r>
                <a:rPr lang="en-GB" sz="1350" kern="0" dirty="0">
                  <a:solidFill>
                    <a:sysClr val="window" lastClr="FFFFFF"/>
                  </a:solidFill>
                  <a:latin typeface="Arial"/>
                  <a:ea typeface="MS Mincho"/>
                  <a:cs typeface="Arial"/>
                </a:rPr>
                <a:t>, </a:t>
              </a:r>
              <a:r>
                <a:rPr lang="en-GB" sz="1350" kern="0" dirty="0" err="1">
                  <a:solidFill>
                    <a:sysClr val="window" lastClr="FFFFFF"/>
                  </a:solidFill>
                  <a:latin typeface="Arial"/>
                  <a:ea typeface="MS Mincho"/>
                  <a:cs typeface="Arial"/>
                </a:rPr>
                <a:t>Kunadian</a:t>
              </a:r>
              <a:r>
                <a:rPr lang="en-GB" sz="1350" kern="0" dirty="0">
                  <a:solidFill>
                    <a:sysClr val="window" lastClr="FFFFFF"/>
                  </a:solidFill>
                  <a:latin typeface="Arial"/>
                  <a:ea typeface="MS Mincho"/>
                  <a:cs typeface="Arial"/>
                </a:rPr>
                <a:t> V</a:t>
              </a:r>
              <a:r>
                <a:rPr lang="en-GB" sz="1350" kern="0" baseline="30000" dirty="0">
                  <a:solidFill>
                    <a:sysClr val="window" lastClr="FFFFFF"/>
                  </a:solidFill>
                  <a:latin typeface="Arial"/>
                  <a:ea typeface="MS Mincho"/>
                  <a:cs typeface="Arial"/>
                </a:rPr>
                <a:t>4</a:t>
              </a:r>
              <a:r>
                <a:rPr lang="en-GB" sz="1350" kern="0" dirty="0">
                  <a:solidFill>
                    <a:sysClr val="window" lastClr="FFFFFF"/>
                  </a:solidFill>
                  <a:latin typeface="Arial"/>
                  <a:ea typeface="MS Mincho"/>
                  <a:cs typeface="Arial"/>
                </a:rPr>
                <a:t>, Been M</a:t>
              </a:r>
              <a:r>
                <a:rPr lang="en-GB" sz="1350" kern="0" baseline="30000" dirty="0">
                  <a:solidFill>
                    <a:sysClr val="window" lastClr="FFFFFF"/>
                  </a:solidFill>
                  <a:latin typeface="Arial"/>
                  <a:ea typeface="MS Mincho"/>
                  <a:cs typeface="Arial"/>
                </a:rPr>
                <a:t>5</a:t>
              </a:r>
              <a:r>
                <a:rPr lang="en-GB" sz="1350" kern="0" dirty="0">
                  <a:solidFill>
                    <a:sysClr val="window" lastClr="FFFFFF"/>
                  </a:solidFill>
                  <a:latin typeface="Arial"/>
                  <a:ea typeface="MS Mincho"/>
                  <a:cs typeface="Arial"/>
                </a:rPr>
                <a:t>, </a:t>
              </a:r>
              <a:r>
                <a:rPr lang="en-GB" sz="1350" kern="0" dirty="0" err="1">
                  <a:solidFill>
                    <a:sysClr val="window" lastClr="FFFFFF"/>
                  </a:solidFill>
                  <a:latin typeface="Arial"/>
                  <a:ea typeface="MS Mincho"/>
                  <a:cs typeface="Arial"/>
                </a:rPr>
                <a:t>Abrams</a:t>
              </a:r>
              <a:r>
                <a:rPr lang="en-GB" sz="1350" kern="0" dirty="0">
                  <a:solidFill>
                    <a:sysClr val="window" lastClr="FFFFFF"/>
                  </a:solidFill>
                  <a:latin typeface="Arial"/>
                  <a:ea typeface="MS Mincho"/>
                  <a:cs typeface="Arial"/>
                </a:rPr>
                <a:t> KR</a:t>
              </a:r>
              <a:r>
                <a:rPr lang="en-GB" sz="1350" kern="0" baseline="30000" dirty="0">
                  <a:solidFill>
                    <a:sysClr val="window" lastClr="FFFFFF"/>
                  </a:solidFill>
                  <a:latin typeface="Arial"/>
                  <a:ea typeface="MS Mincho"/>
                  <a:cs typeface="Arial"/>
                </a:rPr>
                <a:t>6</a:t>
              </a:r>
              <a:r>
                <a:rPr lang="en-GB" sz="1350" kern="0" dirty="0">
                  <a:solidFill>
                    <a:sysClr val="window" lastClr="FFFFFF"/>
                  </a:solidFill>
                  <a:latin typeface="Arial"/>
                  <a:ea typeface="MS Mincho"/>
                  <a:cs typeface="Arial"/>
                </a:rPr>
                <a:t>, Shipley L</a:t>
              </a:r>
              <a:r>
                <a:rPr lang="en-GB" sz="1350" kern="0" baseline="30000" dirty="0">
                  <a:solidFill>
                    <a:sysClr val="window" lastClr="FFFFFF"/>
                  </a:solidFill>
                  <a:latin typeface="Arial"/>
                  <a:ea typeface="MS Mincho"/>
                  <a:cs typeface="Arial"/>
                </a:rPr>
                <a:t>1</a:t>
              </a:r>
              <a:r>
                <a:rPr lang="en-GB" sz="1350" kern="0" dirty="0">
                  <a:solidFill>
                    <a:sysClr val="window" lastClr="FFFFFF"/>
                  </a:solidFill>
                  <a:latin typeface="Arial"/>
                  <a:ea typeface="MS Mincho"/>
                  <a:cs typeface="Arial"/>
                </a:rPr>
                <a:t>, Wilcox R</a:t>
              </a:r>
              <a:r>
                <a:rPr lang="en-GB" sz="1350" kern="0" baseline="30000" dirty="0">
                  <a:solidFill>
                    <a:sysClr val="window" lastClr="FFFFFF"/>
                  </a:solidFill>
                  <a:latin typeface="Arial"/>
                  <a:ea typeface="MS Mincho"/>
                  <a:cs typeface="Arial"/>
                </a:rPr>
                <a:t>7</a:t>
              </a:r>
              <a:r>
                <a:rPr lang="en-GB" sz="1350" kern="0" dirty="0">
                  <a:solidFill>
                    <a:sysClr val="window" lastClr="FFFFFF"/>
                  </a:solidFill>
                  <a:latin typeface="Arial"/>
                  <a:ea typeface="MS Mincho"/>
                  <a:cs typeface="Arial"/>
                </a:rPr>
                <a:t>, </a:t>
              </a:r>
              <a:r>
                <a:rPr lang="en-GB" sz="1350" kern="0" dirty="0" err="1">
                  <a:solidFill>
                    <a:sysClr val="window" lastClr="FFFFFF"/>
                  </a:solidFill>
                  <a:latin typeface="Arial"/>
                  <a:ea typeface="MS Mincho"/>
                  <a:cs typeface="Arial"/>
                </a:rPr>
                <a:t>Adgey</a:t>
              </a:r>
              <a:r>
                <a:rPr lang="en-GB" sz="1350" kern="0" dirty="0">
                  <a:solidFill>
                    <a:sysClr val="window" lastClr="FFFFFF"/>
                  </a:solidFill>
                  <a:latin typeface="Arial"/>
                  <a:ea typeface="MS Mincho"/>
                  <a:cs typeface="Arial"/>
                </a:rPr>
                <a:t> AAJ</a:t>
              </a:r>
              <a:r>
                <a:rPr lang="en-GB" sz="1350" kern="0" baseline="30000" dirty="0">
                  <a:solidFill>
                    <a:sysClr val="window" lastClr="FFFFFF"/>
                  </a:solidFill>
                  <a:latin typeface="Arial"/>
                  <a:ea typeface="MS Mincho"/>
                  <a:cs typeface="Arial"/>
                </a:rPr>
                <a:t>8</a:t>
              </a:r>
              <a:r>
                <a:rPr lang="en-GB" sz="1350" kern="0" dirty="0">
                  <a:solidFill>
                    <a:sysClr val="window" lastClr="FFFFFF"/>
                  </a:solidFill>
                  <a:latin typeface="Arial"/>
                  <a:ea typeface="MS Mincho"/>
                  <a:cs typeface="Arial"/>
                </a:rPr>
                <a:t>, McCann GP</a:t>
              </a:r>
              <a:r>
                <a:rPr lang="en-GB" sz="1350" kern="0" baseline="30000" dirty="0">
                  <a:solidFill>
                    <a:sysClr val="window" lastClr="FFFFFF"/>
                  </a:solidFill>
                  <a:latin typeface="Arial"/>
                  <a:ea typeface="MS Mincho"/>
                  <a:cs typeface="Arial"/>
                </a:rPr>
                <a:t>1</a:t>
              </a:r>
              <a:r>
                <a:rPr lang="en-GB" sz="1350" kern="0" dirty="0">
                  <a:solidFill>
                    <a:sysClr val="window" lastClr="FFFFFF"/>
                  </a:solidFill>
                  <a:latin typeface="Arial"/>
                  <a:ea typeface="MS Mincho"/>
                  <a:cs typeface="Arial"/>
                </a:rPr>
                <a:t>, </a:t>
              </a:r>
              <a:r>
                <a:rPr lang="en-GB" sz="1350" kern="0" dirty="0" err="1">
                  <a:solidFill>
                    <a:sysClr val="window" lastClr="FFFFFF"/>
                  </a:solidFill>
                  <a:latin typeface="Arial"/>
                  <a:ea typeface="MS Mincho"/>
                  <a:cs typeface="Arial"/>
                </a:rPr>
                <a:t>Gershlick</a:t>
              </a:r>
              <a:r>
                <a:rPr lang="en-GB" sz="1350" kern="0" dirty="0">
                  <a:solidFill>
                    <a:sysClr val="window" lastClr="FFFFFF"/>
                  </a:solidFill>
                  <a:latin typeface="Arial"/>
                  <a:ea typeface="MS Mincho"/>
                  <a:cs typeface="Arial"/>
                </a:rPr>
                <a:t> AH</a:t>
              </a:r>
              <a:r>
                <a:rPr lang="en-GB" sz="1350" kern="0" baseline="30000" dirty="0">
                  <a:solidFill>
                    <a:sysClr val="window" lastClr="FFFFFF"/>
                  </a:solidFill>
                  <a:latin typeface="Arial"/>
                  <a:ea typeface="MS Mincho"/>
                  <a:cs typeface="Arial"/>
                </a:rPr>
                <a:t>1</a:t>
              </a:r>
              <a:endParaRPr lang="en-GB" sz="1350" kern="0" dirty="0">
                <a:solidFill>
                  <a:sysClr val="window" lastClr="FFFFFF"/>
                </a:solidFill>
                <a:latin typeface="Arial"/>
                <a:ea typeface="MS Mincho"/>
                <a:cs typeface="Arial"/>
              </a:endParaRPr>
            </a:p>
            <a:p>
              <a:pPr eaLnBrk="1" hangingPunct="1"/>
              <a:endParaRPr lang="en-GB" sz="525" kern="0" dirty="0">
                <a:solidFill>
                  <a:sysClr val="window" lastClr="FFFFFF"/>
                </a:solidFill>
              </a:endParaRPr>
            </a:p>
            <a:p>
              <a:r>
                <a:rPr lang="en-GB" sz="750" kern="0" baseline="30000" dirty="0">
                  <a:solidFill>
                    <a:srgbClr val="FFFFFF"/>
                  </a:solidFill>
                </a:rPr>
                <a:t>1</a:t>
              </a:r>
              <a:r>
                <a:rPr lang="en-GB" sz="750" kern="0" dirty="0">
                  <a:solidFill>
                    <a:srgbClr val="FFFFFF"/>
                  </a:solidFill>
                </a:rPr>
                <a:t>Department of Cardiovascular Sciences, University of Leicester and the NIHR Leicester Cardiovascular Biomedical Research Unit, </a:t>
              </a:r>
              <a:r>
                <a:rPr lang="en-GB" sz="750" kern="0" dirty="0" err="1">
                  <a:solidFill>
                    <a:srgbClr val="FFFFFF"/>
                  </a:solidFill>
                </a:rPr>
                <a:t>Glenfield</a:t>
              </a:r>
              <a:r>
                <a:rPr lang="en-GB" sz="750" kern="0" dirty="0">
                  <a:solidFill>
                    <a:srgbClr val="FFFFFF"/>
                  </a:solidFill>
                </a:rPr>
                <a:t> Hospital, Leicester, UK.</a:t>
              </a:r>
            </a:p>
            <a:p>
              <a:r>
                <a:rPr lang="en-GB" sz="750" kern="0" baseline="30000" dirty="0">
                  <a:solidFill>
                    <a:srgbClr val="FFFFFF"/>
                  </a:solidFill>
                </a:rPr>
                <a:t>2</a:t>
              </a:r>
              <a:r>
                <a:rPr lang="en-GB" sz="750" kern="0" dirty="0">
                  <a:solidFill>
                    <a:srgbClr val="FFFFFF"/>
                  </a:solidFill>
                </a:rPr>
                <a:t>Department of Cardiovascular Imaging, Division of Imaging Sciences &amp; Biomedical Engineering, Rayne Institute, BHF Excellence Centre, St Thomas’ Hospital, King’s College London, UK.</a:t>
              </a:r>
            </a:p>
            <a:p>
              <a:r>
                <a:rPr lang="en-GB" sz="750" kern="0" baseline="30000" dirty="0">
                  <a:solidFill>
                    <a:srgbClr val="FFFFFF"/>
                  </a:solidFill>
                </a:rPr>
                <a:t>3</a:t>
              </a:r>
              <a:r>
                <a:rPr lang="en-GB" sz="750" kern="0" dirty="0">
                  <a:solidFill>
                    <a:srgbClr val="FFFFFF"/>
                  </a:solidFill>
                </a:rPr>
                <a:t>Multidisciplinary Cardiovascular Research Centre, Leeds Institute of Genetics, Health and Therapeutics, University of Leeds, Leeds, UK.</a:t>
              </a:r>
            </a:p>
            <a:p>
              <a:r>
                <a:rPr lang="en-GB" sz="750" kern="0" baseline="30000" dirty="0">
                  <a:solidFill>
                    <a:srgbClr val="FFFFFF"/>
                  </a:solidFill>
                </a:rPr>
                <a:t>4 </a:t>
              </a:r>
              <a:r>
                <a:rPr lang="en-GB" sz="750" kern="0" dirty="0">
                  <a:solidFill>
                    <a:srgbClr val="FFFFFF"/>
                  </a:solidFill>
                </a:rPr>
                <a:t>Institute of Cellular Medicine, Faculty of Medical Sciences, Newcastle University and Cardiothoracic Centre, Freeman Hospital, Newcastle upon Tyne Hospitals NHS Foundation Trust, Newcastle upon Tyne, UK.</a:t>
              </a:r>
            </a:p>
            <a:p>
              <a:r>
                <a:rPr lang="en-GB" sz="750" kern="0" baseline="30000" dirty="0">
                  <a:solidFill>
                    <a:srgbClr val="FFFFFF"/>
                  </a:solidFill>
                </a:rPr>
                <a:t>5</a:t>
              </a:r>
              <a:r>
                <a:rPr lang="en-GB" sz="750" kern="0" dirty="0">
                  <a:solidFill>
                    <a:srgbClr val="FFFFFF"/>
                  </a:solidFill>
                </a:rPr>
                <a:t>Department of Cardiology, University Hospitals Coventry and Warwickshire NHS Trust, Coventry, UK.</a:t>
              </a:r>
            </a:p>
            <a:p>
              <a:r>
                <a:rPr lang="en-GB" sz="750" kern="0" baseline="30000" dirty="0">
                  <a:solidFill>
                    <a:srgbClr val="FFFFFF"/>
                  </a:solidFill>
                </a:rPr>
                <a:t>6</a:t>
              </a:r>
              <a:r>
                <a:rPr lang="en-GB" sz="750" kern="0" dirty="0">
                  <a:solidFill>
                    <a:srgbClr val="FFFFFF"/>
                  </a:solidFill>
                </a:rPr>
                <a:t>Centre for Biostatistics &amp; Genetic Epidemiology, Department of Health Sciences, School of Medicine, University of Leicester, Leicester, UK.</a:t>
              </a:r>
            </a:p>
            <a:p>
              <a:r>
                <a:rPr lang="en-GB" sz="750" kern="0" baseline="30000" dirty="0">
                  <a:solidFill>
                    <a:srgbClr val="FFFFFF"/>
                  </a:solidFill>
                </a:rPr>
                <a:t>7</a:t>
              </a:r>
              <a:r>
                <a:rPr lang="en-GB" sz="750" kern="0" dirty="0">
                  <a:solidFill>
                    <a:srgbClr val="FFFFFF"/>
                  </a:solidFill>
                </a:rPr>
                <a:t>Faculty of Medicine &amp; Health Sciences, Queen’s Medical Centre, Nottingham, UK.</a:t>
              </a:r>
            </a:p>
            <a:p>
              <a:r>
                <a:rPr lang="en-GB" sz="750" kern="0" baseline="30000" dirty="0">
                  <a:solidFill>
                    <a:srgbClr val="FFFFFF"/>
                  </a:solidFill>
                </a:rPr>
                <a:t>8</a:t>
              </a:r>
              <a:r>
                <a:rPr lang="en-GB" sz="750" kern="0" dirty="0">
                  <a:solidFill>
                    <a:srgbClr val="FFFFFF"/>
                  </a:solidFill>
                </a:rPr>
                <a:t>Heart Centre, Royal Victoria Hospital, Belfast, Northern Ireland, UK.</a:t>
              </a:r>
            </a:p>
            <a:p>
              <a:pPr eaLnBrk="1" hangingPunct="1">
                <a:spcAft>
                  <a:spcPts val="1790"/>
                </a:spcAft>
              </a:pPr>
              <a:endParaRPr lang="en-GB" sz="750" b="1" kern="0" dirty="0">
                <a:solidFill>
                  <a:srgbClr val="FFFFFF"/>
                </a:solidFill>
              </a:endParaRPr>
            </a:p>
          </p:txBody>
        </p:sp>
        <p:pic>
          <p:nvPicPr>
            <p:cNvPr id="9" name="Picture 13" descr="colwt PC new.wmf"/>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49883" y="375053"/>
              <a:ext cx="4315466" cy="1086229"/>
            </a:xfrm>
            <a:prstGeom prst="rect">
              <a:avLst/>
            </a:prstGeom>
            <a:noFill/>
            <a:ln>
              <a:noFill/>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p:cNvPicPr>
            <p:nvPr/>
          </p:nvPicPr>
          <p:blipFill>
            <a:blip r:embed="rId3"/>
            <a:stretch>
              <a:fillRect/>
            </a:stretch>
          </p:blipFill>
          <p:spPr>
            <a:xfrm>
              <a:off x="25349248" y="431232"/>
              <a:ext cx="4315470" cy="1107516"/>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819856" y="359224"/>
              <a:ext cx="4438755" cy="1249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 name="Picture 12"/>
          <p:cNvPicPr>
            <a:picLocks noChangeAspect="1"/>
          </p:cNvPicPr>
          <p:nvPr/>
        </p:nvPicPr>
        <p:blipFill>
          <a:blip r:embed="rId5"/>
          <a:stretch>
            <a:fillRect/>
          </a:stretch>
        </p:blipFill>
        <p:spPr>
          <a:xfrm>
            <a:off x="2364525" y="742240"/>
            <a:ext cx="4407750" cy="5258510"/>
          </a:xfrm>
          <a:prstGeom prst="rect">
            <a:avLst/>
          </a:prstGeom>
        </p:spPr>
      </p:pic>
    </p:spTree>
    <p:extLst>
      <p:ext uri="{BB962C8B-B14F-4D97-AF65-F5344CB8AC3E}">
        <p14:creationId xmlns:p14="http://schemas.microsoft.com/office/powerpoint/2010/main" val="31715983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5"/>
          <p:cNvGrpSpPr/>
          <p:nvPr/>
        </p:nvGrpSpPr>
        <p:grpSpPr>
          <a:xfrm>
            <a:off x="742966" y="857250"/>
            <a:ext cx="7658101" cy="5143500"/>
            <a:chOff x="-432048" y="521296"/>
            <a:chExt cx="14531057" cy="6336704"/>
          </a:xfrm>
        </p:grpSpPr>
        <p:sp>
          <p:nvSpPr>
            <p:cNvPr id="4" name="Title Placeholder 1"/>
            <p:cNvSpPr txBox="1">
              <a:spLocks/>
            </p:cNvSpPr>
            <p:nvPr/>
          </p:nvSpPr>
          <p:spPr bwMode="auto">
            <a:xfrm>
              <a:off x="-432048" y="1961456"/>
              <a:ext cx="14531057" cy="4896544"/>
            </a:xfrm>
            <a:prstGeom prst="rect">
              <a:avLst/>
            </a:prstGeom>
            <a:solidFill>
              <a:srgbClr val="F3F6FB"/>
            </a:solidFill>
            <a:ln w="38100">
              <a:solidFill>
                <a:srgbClr val="1F497D"/>
              </a:solidFill>
              <a:miter lim="800000"/>
              <a:headEnd/>
              <a:tailEnd/>
            </a:ln>
            <a:effectLst>
              <a:outerShdw blurRad="50800" dist="38100" dir="2700000" algn="tl" rotWithShape="0">
                <a:srgbClr val="000000">
                  <a:alpha val="43000"/>
                </a:srgbClr>
              </a:outerShdw>
            </a:effectLst>
          </p:spPr>
          <p:txBody>
            <a:bodyPr lIns="268640" tIns="268640" rIns="268640" bIns="268640"/>
            <a:lstStyle>
              <a:lvl1pPr defTabSz="3984625" eaLnBrk="0" hangingPunct="0">
                <a:defRPr sz="7400">
                  <a:solidFill>
                    <a:schemeClr val="tx1"/>
                  </a:solidFill>
                  <a:latin typeface="Arial" charset="0"/>
                  <a:ea typeface="ＭＳ Ｐゴシック" charset="0"/>
                  <a:cs typeface="ＭＳ Ｐゴシック" charset="0"/>
                </a:defRPr>
              </a:lvl1pPr>
              <a:lvl2pPr marL="742950" indent="-285750" defTabSz="3984625" eaLnBrk="0" hangingPunct="0">
                <a:defRPr sz="7400">
                  <a:solidFill>
                    <a:schemeClr val="tx1"/>
                  </a:solidFill>
                  <a:latin typeface="Arial" charset="0"/>
                  <a:ea typeface="ＭＳ Ｐゴシック" charset="0"/>
                </a:defRPr>
              </a:lvl2pPr>
              <a:lvl3pPr marL="1143000" indent="-228600" defTabSz="3984625" eaLnBrk="0" hangingPunct="0">
                <a:defRPr sz="7400">
                  <a:solidFill>
                    <a:schemeClr val="tx1"/>
                  </a:solidFill>
                  <a:latin typeface="Arial" charset="0"/>
                  <a:ea typeface="ＭＳ Ｐゴシック" charset="0"/>
                </a:defRPr>
              </a:lvl3pPr>
              <a:lvl4pPr marL="1600200" indent="-228600" defTabSz="3984625" eaLnBrk="0" hangingPunct="0">
                <a:defRPr sz="7400">
                  <a:solidFill>
                    <a:schemeClr val="tx1"/>
                  </a:solidFill>
                  <a:latin typeface="Arial" charset="0"/>
                  <a:ea typeface="ＭＳ Ｐゴシック" charset="0"/>
                </a:defRPr>
              </a:lvl4pPr>
              <a:lvl5pPr marL="2057400" indent="-228600" defTabSz="3984625" eaLnBrk="0" hangingPunct="0">
                <a:defRPr sz="7400">
                  <a:solidFill>
                    <a:schemeClr val="tx1"/>
                  </a:solidFill>
                  <a:latin typeface="Arial" charset="0"/>
                  <a:ea typeface="ＭＳ Ｐゴシック" charset="0"/>
                </a:defRPr>
              </a:lvl5pPr>
              <a:lvl6pPr marL="2514600" indent="-228600" defTabSz="3984625" eaLnBrk="0" fontAlgn="base" hangingPunct="0">
                <a:spcBef>
                  <a:spcPct val="0"/>
                </a:spcBef>
                <a:spcAft>
                  <a:spcPct val="0"/>
                </a:spcAft>
                <a:defRPr sz="7400">
                  <a:solidFill>
                    <a:schemeClr val="tx1"/>
                  </a:solidFill>
                  <a:latin typeface="Arial" charset="0"/>
                  <a:ea typeface="ＭＳ Ｐゴシック" charset="0"/>
                </a:defRPr>
              </a:lvl6pPr>
              <a:lvl7pPr marL="2971800" indent="-228600" defTabSz="3984625" eaLnBrk="0" fontAlgn="base" hangingPunct="0">
                <a:spcBef>
                  <a:spcPct val="0"/>
                </a:spcBef>
                <a:spcAft>
                  <a:spcPct val="0"/>
                </a:spcAft>
                <a:defRPr sz="7400">
                  <a:solidFill>
                    <a:schemeClr val="tx1"/>
                  </a:solidFill>
                  <a:latin typeface="Arial" charset="0"/>
                  <a:ea typeface="ＭＳ Ｐゴシック" charset="0"/>
                </a:defRPr>
              </a:lvl7pPr>
              <a:lvl8pPr marL="3429000" indent="-228600" defTabSz="3984625" eaLnBrk="0" fontAlgn="base" hangingPunct="0">
                <a:spcBef>
                  <a:spcPct val="0"/>
                </a:spcBef>
                <a:spcAft>
                  <a:spcPct val="0"/>
                </a:spcAft>
                <a:defRPr sz="7400">
                  <a:solidFill>
                    <a:schemeClr val="tx1"/>
                  </a:solidFill>
                  <a:latin typeface="Arial" charset="0"/>
                  <a:ea typeface="ＭＳ Ｐゴシック" charset="0"/>
                </a:defRPr>
              </a:lvl8pPr>
              <a:lvl9pPr marL="3886200" indent="-228600" defTabSz="3984625" eaLnBrk="0" fontAlgn="base" hangingPunct="0">
                <a:spcBef>
                  <a:spcPct val="0"/>
                </a:spcBef>
                <a:spcAft>
                  <a:spcPct val="0"/>
                </a:spcAft>
                <a:defRPr sz="7400">
                  <a:solidFill>
                    <a:schemeClr val="tx1"/>
                  </a:solidFill>
                  <a:latin typeface="Arial" charset="0"/>
                  <a:ea typeface="ＭＳ Ｐゴシック" charset="0"/>
                </a:defRPr>
              </a:lvl9pPr>
            </a:lstStyle>
            <a:p>
              <a:pPr eaLnBrk="1" hangingPunct="1">
                <a:lnSpc>
                  <a:spcPts val="3582"/>
                </a:lnSpc>
                <a:spcAft>
                  <a:spcPts val="1175"/>
                </a:spcAft>
                <a:defRPr/>
              </a:pPr>
              <a:r>
                <a:rPr lang="en-GB" sz="2400" b="1" kern="0" dirty="0">
                  <a:solidFill>
                    <a:srgbClr val="1F497D">
                      <a:lumMod val="75000"/>
                    </a:srgbClr>
                  </a:solidFill>
                </a:rPr>
                <a:t>Conclusions</a:t>
              </a:r>
              <a:endParaRPr lang="en-GB" sz="2400" kern="0" dirty="0">
                <a:solidFill>
                  <a:srgbClr val="1F497D">
                    <a:lumMod val="75000"/>
                  </a:srgbClr>
                </a:solidFill>
              </a:endParaRPr>
            </a:p>
            <a:p>
              <a:pPr marL="362025" indent="-362025">
                <a:lnSpc>
                  <a:spcPct val="120000"/>
                </a:lnSpc>
                <a:buFont typeface="Arial"/>
                <a:buChar char="•"/>
              </a:pPr>
              <a:r>
                <a:rPr lang="en-GB" sz="2100" b="1" kern="0" dirty="0">
                  <a:solidFill>
                    <a:sysClr val="windowText" lastClr="000000"/>
                  </a:solidFill>
                </a:rPr>
                <a:t>Adjunctive intracoronary adenosine and SNP </a:t>
              </a:r>
              <a:r>
                <a:rPr lang="en-GB" sz="2100" kern="0" dirty="0">
                  <a:solidFill>
                    <a:sysClr val="windowText" lastClr="000000"/>
                  </a:solidFill>
                </a:rPr>
                <a:t>during PPCI </a:t>
              </a:r>
              <a:r>
                <a:rPr lang="en-GB" sz="2100" b="1" kern="0" dirty="0">
                  <a:solidFill>
                    <a:sysClr val="windowText" lastClr="000000"/>
                  </a:solidFill>
                </a:rPr>
                <a:t>do not significantly reduce IS or MVO</a:t>
              </a:r>
              <a:r>
                <a:rPr lang="en-GB" sz="2100" kern="0" dirty="0">
                  <a:solidFill>
                    <a:sysClr val="windowText" lastClr="000000"/>
                  </a:solidFill>
                </a:rPr>
                <a:t> measured by CMRI.</a:t>
              </a:r>
            </a:p>
            <a:p>
              <a:pPr marL="362025" indent="-362025">
                <a:lnSpc>
                  <a:spcPct val="120000"/>
                </a:lnSpc>
                <a:buFont typeface="Arial"/>
                <a:buChar char="•"/>
              </a:pPr>
              <a:endParaRPr lang="en-GB" sz="2100" kern="0" dirty="0">
                <a:solidFill>
                  <a:sysClr val="windowText" lastClr="000000"/>
                </a:solidFill>
              </a:endParaRPr>
            </a:p>
            <a:p>
              <a:pPr marL="362025" indent="-362025">
                <a:lnSpc>
                  <a:spcPct val="120000"/>
                </a:lnSpc>
                <a:buFont typeface="Arial"/>
                <a:buChar char="•"/>
              </a:pPr>
              <a:r>
                <a:rPr lang="en-GB" sz="2100" kern="0" dirty="0">
                  <a:solidFill>
                    <a:sysClr val="windowText" lastClr="000000"/>
                  </a:solidFill>
                </a:rPr>
                <a:t>However, our negative results do not imply that Adenosine and SNP are ineffective in reversing no-reflow if it occurs during PPCI. </a:t>
              </a:r>
            </a:p>
          </p:txBody>
        </p:sp>
        <p:sp>
          <p:nvSpPr>
            <p:cNvPr id="5" name="TextBox 4"/>
            <p:cNvSpPr txBox="1"/>
            <p:nvPr/>
          </p:nvSpPr>
          <p:spPr>
            <a:xfrm>
              <a:off x="0" y="521296"/>
              <a:ext cx="13681520" cy="1080120"/>
            </a:xfrm>
            <a:prstGeom prst="rect">
              <a:avLst/>
            </a:prstGeom>
            <a:noFill/>
          </p:spPr>
          <p:txBody>
            <a:bodyPr lIns="26864" tIns="26864" rIns="26864" bIns="26864"/>
            <a:lstStyle/>
            <a:p>
              <a:pPr algn="ctr"/>
              <a:endParaRPr lang="en-GB" sz="1350" kern="0" baseline="30000" dirty="0">
                <a:solidFill>
                  <a:srgbClr val="FFFFFF"/>
                </a:solidFill>
              </a:endParaRPr>
            </a:p>
            <a:p>
              <a:pPr algn="ctr"/>
              <a:r>
                <a:rPr lang="en-GB" sz="1350" b="1" kern="0" dirty="0">
                  <a:solidFill>
                    <a:srgbClr val="FFFFFF"/>
                  </a:solidFill>
                </a:rPr>
                <a:t>Table 1: </a:t>
              </a:r>
              <a:r>
                <a:rPr lang="en-GB" sz="1350" kern="0" dirty="0">
                  <a:solidFill>
                    <a:srgbClr val="FFFFFF"/>
                  </a:solidFill>
                </a:rPr>
                <a:t>Baseline, angiographic and CMR results in the interventional (PPCI with adjunctive intra-coronary adenosine or SNP) and control (Standard PPCI) arms</a:t>
              </a:r>
              <a:r>
                <a:rPr lang="en-US" sz="1350" kern="0" dirty="0">
                  <a:solidFill>
                    <a:srgbClr val="FFFFFF"/>
                  </a:solidFill>
                  <a:cs typeface="Arial" pitchFamily="34" charset="0"/>
                </a:rPr>
                <a:t> </a:t>
              </a:r>
            </a:p>
          </p:txBody>
        </p:sp>
      </p:grpSp>
    </p:spTree>
    <p:extLst>
      <p:ext uri="{BB962C8B-B14F-4D97-AF65-F5344CB8AC3E}">
        <p14:creationId xmlns:p14="http://schemas.microsoft.com/office/powerpoint/2010/main" val="1463528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a:xfrm>
            <a:off x="1081043" y="2363197"/>
            <a:ext cx="6938963" cy="1167101"/>
          </a:xfrm>
        </p:spPr>
        <p:txBody>
          <a:bodyPr>
            <a:noAutofit/>
          </a:bodyPr>
          <a:lstStyle/>
          <a:p>
            <a:r>
              <a:rPr lang="en-US" sz="4800" dirty="0" smtClean="0"/>
              <a:t>THANK YOU</a:t>
            </a:r>
            <a:endParaRPr lang="en-US" sz="4800" dirty="0"/>
          </a:p>
        </p:txBody>
      </p:sp>
      <p:sp>
        <p:nvSpPr>
          <p:cNvPr id="3" name="Subtitle 2"/>
          <p:cNvSpPr>
            <a:spLocks noGrp="1"/>
          </p:cNvSpPr>
          <p:nvPr>
            <p:ph type="subTitle" idx="1"/>
          </p:nvPr>
        </p:nvSpPr>
        <p:spPr>
          <a:xfrm>
            <a:off x="663562" y="5194839"/>
            <a:ext cx="7814015" cy="1143000"/>
          </a:xfrm>
        </p:spPr>
        <p:txBody>
          <a:bodyPr>
            <a:normAutofit fontScale="70000" lnSpcReduction="20000"/>
          </a:bodyPr>
          <a:lstStyle/>
          <a:p>
            <a:r>
              <a:rPr lang="en-US" sz="2800" b="1" dirty="0" smtClean="0"/>
              <a:t>AH </a:t>
            </a:r>
            <a:r>
              <a:rPr lang="en-US" sz="2800" b="1" dirty="0" err="1" smtClean="0"/>
              <a:t>Gershlick</a:t>
            </a:r>
            <a:r>
              <a:rPr lang="en-US" sz="2800" b="1" dirty="0" smtClean="0"/>
              <a:t> MB BS BSc FRCP</a:t>
            </a:r>
            <a:endParaRPr lang="en-US" sz="2800" b="1" dirty="0"/>
          </a:p>
          <a:p>
            <a:r>
              <a:rPr lang="en-US" sz="2600" dirty="0" smtClean="0"/>
              <a:t>Professor of Interventional Cardiology</a:t>
            </a:r>
          </a:p>
          <a:p>
            <a:r>
              <a:rPr lang="en-US" sz="2600" dirty="0" smtClean="0"/>
              <a:t>University of Leicester &amp; University Hospitals of Leicester NHS Trust</a:t>
            </a:r>
            <a:endParaRPr lang="en-US" sz="2600" dirty="0"/>
          </a:p>
          <a:p>
            <a:endParaRPr lang="en-US" sz="2600" dirty="0"/>
          </a:p>
          <a:p>
            <a:endParaRPr lang="en-US" sz="2600" dirty="0"/>
          </a:p>
        </p:txBody>
      </p:sp>
      <p:pic>
        <p:nvPicPr>
          <p:cNvPr id="9" name="Picture 8" descr="BCS.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1376" y="772612"/>
            <a:ext cx="7229056" cy="737085"/>
          </a:xfrm>
          <a:prstGeom prst="rect">
            <a:avLst/>
          </a:prstGeom>
        </p:spPr>
      </p:pic>
    </p:spTree>
    <p:extLst>
      <p:ext uri="{BB962C8B-B14F-4D97-AF65-F5344CB8AC3E}">
        <p14:creationId xmlns:p14="http://schemas.microsoft.com/office/powerpoint/2010/main" val="2729141624"/>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solidFill>
                  <a:schemeClr val="bg1"/>
                </a:solidFill>
                <a:latin typeface="Calibri Light" pitchFamily="34" charset="0"/>
              </a:rPr>
              <a:t>ST-elevation myocardial infarction (STEMI)</a:t>
            </a:r>
            <a:endParaRPr lang="en-US" dirty="0">
              <a:solidFill>
                <a:schemeClr val="bg1"/>
              </a:solidFill>
              <a:latin typeface="Calibri Light" pitchFamily="34" charset="0"/>
            </a:endParaRPr>
          </a:p>
        </p:txBody>
      </p:sp>
      <p:sp>
        <p:nvSpPr>
          <p:cNvPr id="3" name="Content Placeholder 2"/>
          <p:cNvSpPr>
            <a:spLocks noGrp="1"/>
          </p:cNvSpPr>
          <p:nvPr>
            <p:ph idx="1"/>
          </p:nvPr>
        </p:nvSpPr>
        <p:spPr>
          <a:xfrm>
            <a:off x="1097280" y="2125683"/>
            <a:ext cx="6949440" cy="4296171"/>
          </a:xfrm>
        </p:spPr>
        <p:txBody>
          <a:bodyPr>
            <a:normAutofit/>
          </a:bodyPr>
          <a:lstStyle/>
          <a:p>
            <a:r>
              <a:rPr lang="en-US" sz="2400" dirty="0" smtClean="0">
                <a:solidFill>
                  <a:schemeClr val="bg1"/>
                </a:solidFill>
                <a:latin typeface="Calibri Light" pitchFamily="34" charset="0"/>
                <a:sym typeface="Wingdings"/>
              </a:rPr>
              <a:t>&gt;100,000 STEMIs/year in UK</a:t>
            </a:r>
          </a:p>
          <a:p>
            <a:pPr lvl="1"/>
            <a:r>
              <a:rPr lang="en-US" sz="2400" dirty="0" smtClean="0">
                <a:solidFill>
                  <a:schemeClr val="bg1"/>
                </a:solidFill>
                <a:latin typeface="Calibri Light" pitchFamily="34" charset="0"/>
                <a:sym typeface="Wingdings"/>
              </a:rPr>
              <a:t>Primary-PCI (P-PCI) – first line</a:t>
            </a:r>
          </a:p>
          <a:p>
            <a:r>
              <a:rPr lang="en-US" sz="2400" dirty="0" smtClean="0">
                <a:solidFill>
                  <a:schemeClr val="bg1"/>
                </a:solidFill>
                <a:latin typeface="Calibri Light" pitchFamily="34" charset="0"/>
              </a:rPr>
              <a:t>Timely reperfusion limits extent of myocardial injury (final infarct size)</a:t>
            </a:r>
          </a:p>
          <a:p>
            <a:r>
              <a:rPr lang="en-US" sz="2400" dirty="0" smtClean="0">
                <a:solidFill>
                  <a:schemeClr val="bg1"/>
                </a:solidFill>
                <a:latin typeface="Calibri Light" pitchFamily="34" charset="0"/>
              </a:rPr>
              <a:t>Improved survival in P-PCI era but ? outcomes now plateaued </a:t>
            </a:r>
            <a:endParaRPr lang="en-US" sz="2400" dirty="0">
              <a:solidFill>
                <a:schemeClr val="bg1"/>
              </a:solidFill>
              <a:latin typeface="Calibri Light" pitchFamily="34" charset="0"/>
            </a:endParaRPr>
          </a:p>
        </p:txBody>
      </p:sp>
    </p:spTree>
    <p:extLst>
      <p:ext uri="{BB962C8B-B14F-4D97-AF65-F5344CB8AC3E}">
        <p14:creationId xmlns:p14="http://schemas.microsoft.com/office/powerpoint/2010/main" val="3170114578"/>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fontScale="90000"/>
          </a:bodyPr>
          <a:lstStyle/>
          <a:p>
            <a:r>
              <a:rPr lang="en-US" dirty="0" err="1" smtClean="0">
                <a:solidFill>
                  <a:schemeClr val="bg1"/>
                </a:solidFill>
                <a:latin typeface="Calibri Light" pitchFamily="34" charset="0"/>
              </a:rPr>
              <a:t>Ischaemic</a:t>
            </a:r>
            <a:r>
              <a:rPr lang="en-US" dirty="0" smtClean="0">
                <a:solidFill>
                  <a:schemeClr val="bg1"/>
                </a:solidFill>
                <a:latin typeface="Calibri Light" pitchFamily="34" charset="0"/>
              </a:rPr>
              <a:t> cascade &amp; </a:t>
            </a:r>
            <a:br>
              <a:rPr lang="en-US" dirty="0" smtClean="0">
                <a:solidFill>
                  <a:schemeClr val="bg1"/>
                </a:solidFill>
                <a:latin typeface="Calibri Light" pitchFamily="34" charset="0"/>
              </a:rPr>
            </a:br>
            <a:r>
              <a:rPr lang="en-US" dirty="0" err="1" smtClean="0">
                <a:solidFill>
                  <a:schemeClr val="bg1"/>
                </a:solidFill>
                <a:latin typeface="Calibri Light" pitchFamily="34" charset="0"/>
              </a:rPr>
              <a:t>Wavefront</a:t>
            </a:r>
            <a:r>
              <a:rPr lang="en-US" dirty="0" smtClean="0">
                <a:solidFill>
                  <a:schemeClr val="bg1"/>
                </a:solidFill>
                <a:latin typeface="Calibri Light" pitchFamily="34" charset="0"/>
              </a:rPr>
              <a:t> phenomenon</a:t>
            </a:r>
            <a:endParaRPr lang="en-US" dirty="0">
              <a:solidFill>
                <a:schemeClr val="bg1"/>
              </a:solidFill>
              <a:latin typeface="Calibri Light" pitchFamily="34" charset="0"/>
            </a:endParaRPr>
          </a:p>
        </p:txBody>
      </p:sp>
      <p:sp>
        <p:nvSpPr>
          <p:cNvPr id="3" name="Content Placeholder 2"/>
          <p:cNvSpPr>
            <a:spLocks noGrp="1"/>
          </p:cNvSpPr>
          <p:nvPr>
            <p:ph idx="1"/>
          </p:nvPr>
        </p:nvSpPr>
        <p:spPr>
          <a:xfrm>
            <a:off x="4715759" y="5770427"/>
            <a:ext cx="3864475" cy="685728"/>
          </a:xfrm>
        </p:spPr>
        <p:txBody>
          <a:bodyPr>
            <a:normAutofit fontScale="47500" lnSpcReduction="20000"/>
          </a:bodyPr>
          <a:lstStyle/>
          <a:p>
            <a:pPr marL="0" indent="0" algn="ctr">
              <a:buNone/>
            </a:pPr>
            <a:r>
              <a:rPr lang="en-US" dirty="0" smtClean="0">
                <a:solidFill>
                  <a:schemeClr val="bg1"/>
                </a:solidFill>
                <a:latin typeface="Calibri Light" pitchFamily="34" charset="0"/>
              </a:rPr>
              <a:t>Source: http</a:t>
            </a:r>
            <a:r>
              <a:rPr lang="en-US" dirty="0">
                <a:solidFill>
                  <a:schemeClr val="bg1"/>
                </a:solidFill>
                <a:latin typeface="Calibri Light" pitchFamily="34" charset="0"/>
              </a:rPr>
              <a:t>://</a:t>
            </a:r>
            <a:r>
              <a:rPr lang="en-US" dirty="0" err="1">
                <a:solidFill>
                  <a:schemeClr val="bg1"/>
                </a:solidFill>
                <a:latin typeface="Calibri Light" pitchFamily="34" charset="0"/>
              </a:rPr>
              <a:t>www.nottingham.ac.uk</a:t>
            </a:r>
            <a:r>
              <a:rPr lang="en-US" dirty="0">
                <a:solidFill>
                  <a:schemeClr val="bg1"/>
                </a:solidFill>
                <a:latin typeface="Calibri Light" pitchFamily="34" charset="0"/>
              </a:rPr>
              <a:t>/nursing/practice/resources/cardiology/images/</a:t>
            </a:r>
            <a:r>
              <a:rPr lang="en-US" dirty="0" err="1">
                <a:solidFill>
                  <a:schemeClr val="bg1"/>
                </a:solidFill>
                <a:latin typeface="Calibri Light" pitchFamily="34" charset="0"/>
              </a:rPr>
              <a:t>wavefront.gif</a:t>
            </a:r>
            <a:endParaRPr lang="en-US" dirty="0">
              <a:solidFill>
                <a:schemeClr val="bg1"/>
              </a:solidFill>
              <a:latin typeface="Calibri Light" pitchFamily="34" charset="0"/>
            </a:endParaRPr>
          </a:p>
        </p:txBody>
      </p:sp>
      <p:pic>
        <p:nvPicPr>
          <p:cNvPr id="4" name="Picture 3"/>
          <p:cNvPicPr>
            <a:picLocks noChangeAspect="1"/>
          </p:cNvPicPr>
          <p:nvPr/>
        </p:nvPicPr>
        <p:blipFill>
          <a:blip r:embed="rId2" cstate="print"/>
          <a:stretch>
            <a:fillRect/>
          </a:stretch>
        </p:blipFill>
        <p:spPr>
          <a:xfrm>
            <a:off x="4831211" y="2317729"/>
            <a:ext cx="3436909" cy="3022600"/>
          </a:xfrm>
          <a:prstGeom prst="rect">
            <a:avLst/>
          </a:prstGeom>
        </p:spPr>
      </p:pic>
      <p:sp>
        <p:nvSpPr>
          <p:cNvPr id="6" name="Content Placeholder 2"/>
          <p:cNvSpPr txBox="1">
            <a:spLocks/>
          </p:cNvSpPr>
          <p:nvPr/>
        </p:nvSpPr>
        <p:spPr>
          <a:xfrm>
            <a:off x="1097280" y="2084294"/>
            <a:ext cx="2961293" cy="4403274"/>
          </a:xfrm>
          <a:prstGeom prst="rect">
            <a:avLst/>
          </a:prstGeom>
        </p:spPr>
        <p:txBody>
          <a:bodyPr vert="horz" lIns="91440" tIns="45720" rIns="91440" bIns="45720" rtlCol="0">
            <a:normAutofit lnSpcReduction="10000"/>
          </a:bodyPr>
          <a:lstStyle>
            <a:lvl1pPr marL="457200" indent="-457200" algn="l" defTabSz="914400" rtl="0" eaLnBrk="1" latinLnBrk="0" hangingPunct="1">
              <a:spcBef>
                <a:spcPts val="2000"/>
              </a:spcBef>
              <a:buSzPct val="100000"/>
              <a:buFont typeface="Wingdings" pitchFamily="2" charset="2"/>
              <a:buChar char=""/>
              <a:defRPr sz="2200" kern="1200">
                <a:solidFill>
                  <a:schemeClr val="tx1"/>
                </a:solidFill>
                <a:latin typeface="+mn-lt"/>
                <a:ea typeface="+mn-ea"/>
                <a:cs typeface="+mn-cs"/>
              </a:defRPr>
            </a:lvl1pPr>
            <a:lvl2pPr marL="914400" indent="-457200" algn="l" defTabSz="914400" rtl="0" eaLnBrk="1" latinLnBrk="0" hangingPunct="1">
              <a:spcBef>
                <a:spcPts val="1500"/>
              </a:spcBef>
              <a:buClr>
                <a:schemeClr val="tx1">
                  <a:lumMod val="60000"/>
                  <a:lumOff val="40000"/>
                </a:schemeClr>
              </a:buClr>
              <a:buSzPct val="100000"/>
              <a:buFont typeface="Wingdings" pitchFamily="2" charset="2"/>
              <a:buChar char=""/>
              <a:defRPr sz="2000" kern="1200">
                <a:solidFill>
                  <a:schemeClr val="tx1"/>
                </a:solidFill>
                <a:latin typeface="+mn-lt"/>
                <a:ea typeface="+mn-ea"/>
                <a:cs typeface="+mn-cs"/>
              </a:defRPr>
            </a:lvl2pPr>
            <a:lvl3pPr marL="1371600" indent="-457200" algn="l" defTabSz="914400" rtl="0" eaLnBrk="1" latinLnBrk="0" hangingPunct="1">
              <a:spcBef>
                <a:spcPts val="1500"/>
              </a:spcBef>
              <a:buSzPct val="100000"/>
              <a:buFont typeface="Wingdings" pitchFamily="2" charset="2"/>
              <a:buChar char=""/>
              <a:defRPr sz="1800" kern="1200">
                <a:solidFill>
                  <a:schemeClr val="tx1"/>
                </a:solidFill>
                <a:latin typeface="+mn-lt"/>
                <a:ea typeface="+mn-ea"/>
                <a:cs typeface="+mn-cs"/>
              </a:defRPr>
            </a:lvl3pPr>
            <a:lvl4pPr marL="1828800" indent="-457200" algn="l" defTabSz="914400" rtl="0" eaLnBrk="1" latinLnBrk="0" hangingPunct="1">
              <a:spcBef>
                <a:spcPts val="1500"/>
              </a:spcBef>
              <a:buClr>
                <a:schemeClr val="tx1">
                  <a:lumMod val="60000"/>
                  <a:lumOff val="40000"/>
                </a:schemeClr>
              </a:buClr>
              <a:buSzPct val="100000"/>
              <a:buFont typeface="Wingdings" pitchFamily="2" charset="2"/>
              <a:buChar char=""/>
              <a:defRPr sz="1800" kern="1200">
                <a:solidFill>
                  <a:schemeClr val="tx1"/>
                </a:solidFill>
                <a:latin typeface="+mn-lt"/>
                <a:ea typeface="+mn-ea"/>
                <a:cs typeface="+mn-cs"/>
              </a:defRPr>
            </a:lvl4pPr>
            <a:lvl5pPr marL="2286000" indent="-457200" algn="l" defTabSz="914400" rtl="0" eaLnBrk="1" latinLnBrk="0" hangingPunct="1">
              <a:spcBef>
                <a:spcPts val="1500"/>
              </a:spcBef>
              <a:buSzPct val="100000"/>
              <a:buFont typeface="Wingdings" pitchFamily="2" charset="2"/>
              <a:buChar char=""/>
              <a:defRPr sz="1800" kern="1200">
                <a:solidFill>
                  <a:schemeClr val="tx1"/>
                </a:solidFill>
                <a:latin typeface="+mn-lt"/>
                <a:ea typeface="+mn-ea"/>
                <a:cs typeface="+mn-cs"/>
              </a:defRPr>
            </a:lvl5pPr>
            <a:lvl6pPr marL="2743200" indent="-457200" algn="l" defTabSz="914400" rtl="0" eaLnBrk="1" latinLnBrk="0" hangingPunct="1">
              <a:spcBef>
                <a:spcPts val="1500"/>
              </a:spcBef>
              <a:buClr>
                <a:schemeClr val="tx1">
                  <a:lumMod val="60000"/>
                  <a:lumOff val="40000"/>
                </a:schemeClr>
              </a:buClr>
              <a:buSzPct val="100000"/>
              <a:buFont typeface="Wingdings" pitchFamily="2" charset="2"/>
              <a:buChar char=""/>
              <a:tabLst/>
              <a:defRPr sz="1800" kern="1200">
                <a:solidFill>
                  <a:schemeClr val="tx1"/>
                </a:solidFill>
                <a:latin typeface="+mn-lt"/>
                <a:ea typeface="+mn-ea"/>
                <a:cs typeface="+mn-cs"/>
              </a:defRPr>
            </a:lvl6pPr>
            <a:lvl7pPr marL="3200400" indent="-457200" algn="l" defTabSz="914400" rtl="0" eaLnBrk="1" latinLnBrk="0" hangingPunct="1">
              <a:spcBef>
                <a:spcPts val="1500"/>
              </a:spcBef>
              <a:buSzPct val="100000"/>
              <a:buFont typeface="Wingdings" pitchFamily="2" charset="2"/>
              <a:buChar char=""/>
              <a:tabLst/>
              <a:defRPr sz="1800" kern="1200" baseline="0">
                <a:solidFill>
                  <a:schemeClr val="tx1"/>
                </a:solidFill>
                <a:latin typeface="+mn-lt"/>
                <a:ea typeface="+mn-ea"/>
                <a:cs typeface="+mn-cs"/>
              </a:defRPr>
            </a:lvl7pPr>
            <a:lvl8pPr marL="3657600" indent="-457200" algn="l" defTabSz="914400" rtl="0" eaLnBrk="1" latinLnBrk="0" hangingPunct="1">
              <a:spcBef>
                <a:spcPts val="1500"/>
              </a:spcBef>
              <a:buClr>
                <a:schemeClr val="tx1">
                  <a:lumMod val="60000"/>
                  <a:lumOff val="40000"/>
                </a:schemeClr>
              </a:buClr>
              <a:buSzPct val="100000"/>
              <a:buFont typeface="Wingdings" pitchFamily="2" charset="2"/>
              <a:buChar char=""/>
              <a:tabLst/>
              <a:defRPr sz="1800" kern="1200" baseline="0">
                <a:solidFill>
                  <a:schemeClr val="tx1"/>
                </a:solidFill>
                <a:latin typeface="+mn-lt"/>
                <a:ea typeface="+mn-ea"/>
                <a:cs typeface="+mn-cs"/>
              </a:defRPr>
            </a:lvl8pPr>
            <a:lvl9pPr marL="4114800" indent="-457200" algn="l" defTabSz="914400" rtl="0" eaLnBrk="1" latinLnBrk="0" hangingPunct="1">
              <a:spcBef>
                <a:spcPts val="1500"/>
              </a:spcBef>
              <a:buSzPct val="100000"/>
              <a:buFont typeface="Wingdings" pitchFamily="2" charset="2"/>
              <a:buChar char=""/>
              <a:tabLst/>
              <a:defRPr sz="1800" kern="1200" baseline="0">
                <a:solidFill>
                  <a:schemeClr val="tx1"/>
                </a:solidFill>
                <a:latin typeface="+mn-lt"/>
                <a:ea typeface="+mn-ea"/>
                <a:cs typeface="+mn-cs"/>
              </a:defRPr>
            </a:lvl9pPr>
          </a:lstStyle>
          <a:p>
            <a:pPr marL="0" indent="0" algn="ctr">
              <a:buFont typeface="Wingdings" pitchFamily="2" charset="2"/>
              <a:buNone/>
            </a:pPr>
            <a:r>
              <a:rPr lang="en-US" dirty="0" smtClean="0">
                <a:solidFill>
                  <a:schemeClr val="bg1"/>
                </a:solidFill>
                <a:latin typeface="Calibri Light" pitchFamily="34" charset="0"/>
              </a:rPr>
              <a:t>Relaxation abnormality </a:t>
            </a:r>
          </a:p>
          <a:p>
            <a:pPr marL="0" indent="0" algn="ctr">
              <a:buFont typeface="Wingdings" pitchFamily="2" charset="2"/>
              <a:buNone/>
            </a:pPr>
            <a:endParaRPr lang="en-US" dirty="0" smtClean="0">
              <a:solidFill>
                <a:schemeClr val="bg1"/>
              </a:solidFill>
              <a:latin typeface="Calibri Light" pitchFamily="34" charset="0"/>
            </a:endParaRPr>
          </a:p>
          <a:p>
            <a:pPr marL="0" indent="0" algn="ctr">
              <a:buFont typeface="Wingdings" pitchFamily="2" charset="2"/>
              <a:buNone/>
            </a:pPr>
            <a:r>
              <a:rPr lang="en-US" dirty="0" smtClean="0">
                <a:solidFill>
                  <a:schemeClr val="bg1"/>
                </a:solidFill>
                <a:latin typeface="Calibri Light" pitchFamily="34" charset="0"/>
              </a:rPr>
              <a:t>Wall motion abnormality (19 </a:t>
            </a:r>
            <a:r>
              <a:rPr lang="en-US" dirty="0" err="1" smtClean="0">
                <a:solidFill>
                  <a:schemeClr val="bg1"/>
                </a:solidFill>
                <a:latin typeface="Calibri Light" pitchFamily="34" charset="0"/>
              </a:rPr>
              <a:t>secs</a:t>
            </a:r>
            <a:r>
              <a:rPr lang="en-US" dirty="0" smtClean="0">
                <a:solidFill>
                  <a:schemeClr val="bg1"/>
                </a:solidFill>
                <a:latin typeface="Calibri Light" pitchFamily="34" charset="0"/>
              </a:rPr>
              <a:t>)</a:t>
            </a:r>
          </a:p>
          <a:p>
            <a:pPr marL="0" indent="0" algn="ctr">
              <a:buFont typeface="Wingdings" pitchFamily="2" charset="2"/>
              <a:buNone/>
            </a:pPr>
            <a:endParaRPr lang="en-US" dirty="0" smtClean="0">
              <a:solidFill>
                <a:schemeClr val="bg1"/>
              </a:solidFill>
              <a:latin typeface="Calibri Light" pitchFamily="34" charset="0"/>
            </a:endParaRPr>
          </a:p>
          <a:p>
            <a:pPr marL="0" indent="0" algn="ctr">
              <a:buFont typeface="Wingdings" pitchFamily="2" charset="2"/>
              <a:buNone/>
            </a:pPr>
            <a:r>
              <a:rPr lang="en-US" dirty="0" smtClean="0">
                <a:solidFill>
                  <a:schemeClr val="bg1"/>
                </a:solidFill>
                <a:latin typeface="Calibri Light" pitchFamily="34" charset="0"/>
              </a:rPr>
              <a:t>ECG ST-segment change (30 </a:t>
            </a:r>
            <a:r>
              <a:rPr lang="en-US" dirty="0" err="1" smtClean="0">
                <a:solidFill>
                  <a:schemeClr val="bg1"/>
                </a:solidFill>
                <a:latin typeface="Calibri Light" pitchFamily="34" charset="0"/>
              </a:rPr>
              <a:t>secs</a:t>
            </a:r>
            <a:r>
              <a:rPr lang="en-US" dirty="0" smtClean="0">
                <a:solidFill>
                  <a:schemeClr val="bg1"/>
                </a:solidFill>
                <a:latin typeface="Calibri Light" pitchFamily="34" charset="0"/>
              </a:rPr>
              <a:t>)	</a:t>
            </a:r>
          </a:p>
          <a:p>
            <a:pPr marL="0" indent="0" algn="ctr">
              <a:buFont typeface="Wingdings" pitchFamily="2" charset="2"/>
              <a:buNone/>
            </a:pPr>
            <a:endParaRPr lang="en-US" dirty="0" smtClean="0">
              <a:solidFill>
                <a:schemeClr val="bg1"/>
              </a:solidFill>
              <a:latin typeface="Calibri Light" pitchFamily="34" charset="0"/>
            </a:endParaRPr>
          </a:p>
          <a:p>
            <a:pPr marL="0" indent="0" algn="ctr">
              <a:buFont typeface="Wingdings" pitchFamily="2" charset="2"/>
              <a:buNone/>
            </a:pPr>
            <a:r>
              <a:rPr lang="en-US" dirty="0" smtClean="0">
                <a:solidFill>
                  <a:schemeClr val="bg1"/>
                </a:solidFill>
                <a:latin typeface="Calibri Light" pitchFamily="34" charset="0"/>
              </a:rPr>
              <a:t>CHEST PAIN (39 </a:t>
            </a:r>
            <a:r>
              <a:rPr lang="en-US" dirty="0" err="1" smtClean="0">
                <a:solidFill>
                  <a:schemeClr val="bg1"/>
                </a:solidFill>
                <a:latin typeface="Calibri Light" pitchFamily="34" charset="0"/>
              </a:rPr>
              <a:t>secs</a:t>
            </a:r>
            <a:r>
              <a:rPr lang="en-US" dirty="0" smtClean="0">
                <a:solidFill>
                  <a:schemeClr val="bg1"/>
                </a:solidFill>
                <a:latin typeface="Calibri Light" pitchFamily="34" charset="0"/>
              </a:rPr>
              <a:t>)</a:t>
            </a:r>
            <a:endParaRPr lang="en-US" dirty="0">
              <a:solidFill>
                <a:schemeClr val="bg1"/>
              </a:solidFill>
              <a:latin typeface="Calibri Light" pitchFamily="34" charset="0"/>
            </a:endParaRPr>
          </a:p>
        </p:txBody>
      </p:sp>
      <p:sp>
        <p:nvSpPr>
          <p:cNvPr id="7" name="Down Arrow 6"/>
          <p:cNvSpPr/>
          <p:nvPr/>
        </p:nvSpPr>
        <p:spPr>
          <a:xfrm>
            <a:off x="2473581" y="2638129"/>
            <a:ext cx="286018" cy="45767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Calibri Light" pitchFamily="34" charset="0"/>
            </a:endParaRPr>
          </a:p>
        </p:txBody>
      </p:sp>
      <p:sp>
        <p:nvSpPr>
          <p:cNvPr id="8" name="Down Arrow 7"/>
          <p:cNvSpPr/>
          <p:nvPr/>
        </p:nvSpPr>
        <p:spPr>
          <a:xfrm>
            <a:off x="2473581" y="4016044"/>
            <a:ext cx="286018" cy="45767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Calibri Light" pitchFamily="34" charset="0"/>
            </a:endParaRPr>
          </a:p>
        </p:txBody>
      </p:sp>
      <p:sp>
        <p:nvSpPr>
          <p:cNvPr id="9" name="Down Arrow 8"/>
          <p:cNvSpPr/>
          <p:nvPr/>
        </p:nvSpPr>
        <p:spPr>
          <a:xfrm>
            <a:off x="2480100" y="5420601"/>
            <a:ext cx="286018" cy="45767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Calibri Light" pitchFamily="34" charset="0"/>
            </a:endParaRPr>
          </a:p>
        </p:txBody>
      </p:sp>
    </p:spTree>
    <p:extLst>
      <p:ext uri="{BB962C8B-B14F-4D97-AF65-F5344CB8AC3E}">
        <p14:creationId xmlns:p14="http://schemas.microsoft.com/office/powerpoint/2010/main" val="431444283"/>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9600" y="381000"/>
            <a:ext cx="7543800" cy="5867400"/>
          </a:xfrm>
          <a:solidFill>
            <a:schemeClr val="accent1">
              <a:lumMod val="20000"/>
              <a:lumOff val="80000"/>
            </a:schemeClr>
          </a:solidFill>
        </p:spPr>
        <p:txBody>
          <a:bodyPr rtlCol="0">
            <a:normAutofit fontScale="70000" lnSpcReduction="20000"/>
          </a:bodyPr>
          <a:lstStyle/>
          <a:p>
            <a:pPr marL="609600" indent="-609600" eaLnBrk="1" fontAlgn="auto" hangingPunct="1">
              <a:spcAft>
                <a:spcPts val="0"/>
              </a:spcAft>
              <a:defRPr/>
            </a:pPr>
            <a:r>
              <a:rPr lang="en-US" b="1" dirty="0" smtClean="0">
                <a:solidFill>
                  <a:srgbClr val="0000FF"/>
                </a:solidFill>
              </a:rPr>
              <a:t>“Micro-vascular Obstruction” What is the Phenomenon?</a:t>
            </a:r>
          </a:p>
          <a:p>
            <a:pPr marL="609600" indent="-609600" eaLnBrk="1" fontAlgn="auto" hangingPunct="1">
              <a:spcAft>
                <a:spcPts val="0"/>
              </a:spcAft>
              <a:defRPr/>
            </a:pPr>
            <a:endParaRPr lang="en-US" b="1" dirty="0" smtClean="0">
              <a:solidFill>
                <a:srgbClr val="0000FF"/>
              </a:solidFill>
            </a:endParaRPr>
          </a:p>
          <a:p>
            <a:pPr marL="609600" indent="-609600" eaLnBrk="1" fontAlgn="auto" hangingPunct="1">
              <a:spcAft>
                <a:spcPts val="0"/>
              </a:spcAft>
              <a:defRPr/>
            </a:pPr>
            <a:endParaRPr lang="en-US" b="1" dirty="0" smtClean="0">
              <a:solidFill>
                <a:srgbClr val="0000FF"/>
              </a:solidFill>
            </a:endParaRPr>
          </a:p>
          <a:p>
            <a:pPr algn="just" eaLnBrk="1" fontAlgn="auto" hangingPunct="1">
              <a:spcAft>
                <a:spcPts val="0"/>
              </a:spcAft>
              <a:buFont typeface="Wingdings" pitchFamily="2" charset="2"/>
              <a:buChar char="§"/>
              <a:defRPr/>
            </a:pPr>
            <a:r>
              <a:rPr lang="en-GB" sz="2800" b="1" dirty="0" smtClean="0">
                <a:solidFill>
                  <a:srgbClr val="C00000"/>
                </a:solidFill>
              </a:rPr>
              <a:t>MVO may occur during P-PCI to various degrees that range from the true no-reflow phenomenon to impairment of distal vessel micro-angiographic flow.</a:t>
            </a:r>
          </a:p>
          <a:p>
            <a:pPr algn="just" eaLnBrk="1" fontAlgn="auto" hangingPunct="1">
              <a:spcAft>
                <a:spcPts val="0"/>
              </a:spcAft>
              <a:defRPr/>
            </a:pPr>
            <a:r>
              <a:rPr lang="en-GB" sz="2800" b="1" dirty="0" smtClean="0">
                <a:solidFill>
                  <a:srgbClr val="C00000"/>
                </a:solidFill>
              </a:rPr>
              <a:t> </a:t>
            </a:r>
          </a:p>
          <a:p>
            <a:pPr algn="just" eaLnBrk="1" fontAlgn="auto" hangingPunct="1">
              <a:spcAft>
                <a:spcPts val="0"/>
              </a:spcAft>
              <a:buFont typeface="Wingdings" pitchFamily="2" charset="2"/>
              <a:buChar char="§"/>
              <a:defRPr/>
            </a:pPr>
            <a:r>
              <a:rPr lang="en-GB" sz="2800" b="1" dirty="0" smtClean="0">
                <a:solidFill>
                  <a:srgbClr val="C00000"/>
                </a:solidFill>
              </a:rPr>
              <a:t>MVO occurs in 38.5 to 57.5% of patients with STEMI despite optimal reperfusion with primary angioplasty.</a:t>
            </a:r>
          </a:p>
          <a:p>
            <a:pPr algn="just" eaLnBrk="1" fontAlgn="auto" hangingPunct="1">
              <a:spcAft>
                <a:spcPts val="0"/>
              </a:spcAft>
              <a:defRPr/>
            </a:pPr>
            <a:endParaRPr lang="en-GB" sz="2800" b="1" dirty="0" smtClean="0">
              <a:solidFill>
                <a:srgbClr val="C00000"/>
              </a:solidFill>
            </a:endParaRPr>
          </a:p>
          <a:p>
            <a:pPr algn="just" eaLnBrk="1" fontAlgn="auto" hangingPunct="1">
              <a:spcAft>
                <a:spcPts val="0"/>
              </a:spcAft>
              <a:buFont typeface="Wingdings" pitchFamily="2" charset="2"/>
              <a:buChar char="§"/>
              <a:defRPr/>
            </a:pPr>
            <a:r>
              <a:rPr lang="en-GB" sz="2800" b="1" dirty="0" smtClean="0">
                <a:solidFill>
                  <a:srgbClr val="C00000"/>
                </a:solidFill>
              </a:rPr>
              <a:t>MVO is associated with MACE rate of &gt; 30% at 1 month and 60% at 12 months.</a:t>
            </a:r>
          </a:p>
          <a:p>
            <a:pPr algn="just" eaLnBrk="1" fontAlgn="auto" hangingPunct="1">
              <a:spcAft>
                <a:spcPts val="0"/>
              </a:spcAft>
              <a:defRPr/>
            </a:pPr>
            <a:endParaRPr lang="en-GB" sz="2800" b="1" dirty="0" smtClean="0">
              <a:solidFill>
                <a:srgbClr val="C00000"/>
              </a:solidFill>
            </a:endParaRPr>
          </a:p>
          <a:p>
            <a:pPr algn="just" eaLnBrk="1" fontAlgn="auto" hangingPunct="1">
              <a:spcAft>
                <a:spcPts val="0"/>
              </a:spcAft>
              <a:buFont typeface="Wingdings" pitchFamily="2" charset="2"/>
              <a:buChar char="§"/>
              <a:defRPr/>
            </a:pPr>
            <a:r>
              <a:rPr lang="en-GB" sz="2800" b="1" dirty="0" smtClean="0">
                <a:solidFill>
                  <a:srgbClr val="C00000"/>
                </a:solidFill>
              </a:rPr>
              <a:t>The mechanism of the development of MVO is multi-factorial, but predominantly it occurs due to distal embolization and microvascular ischemia-reperfusion injury.</a:t>
            </a:r>
          </a:p>
          <a:p>
            <a:pPr algn="just" eaLnBrk="1" fontAlgn="auto" hangingPunct="1">
              <a:spcAft>
                <a:spcPts val="0"/>
              </a:spcAft>
              <a:defRPr/>
            </a:pPr>
            <a:endParaRPr lang="en-GB" sz="2800" b="1" dirty="0" smtClean="0">
              <a:solidFill>
                <a:srgbClr val="C00000"/>
              </a:solidFill>
            </a:endParaRPr>
          </a:p>
          <a:p>
            <a:pPr algn="just" eaLnBrk="1" fontAlgn="auto" hangingPunct="1">
              <a:spcAft>
                <a:spcPts val="0"/>
              </a:spcAft>
              <a:buFont typeface="Wingdings" pitchFamily="2" charset="2"/>
              <a:buChar char="§"/>
              <a:defRPr/>
            </a:pPr>
            <a:r>
              <a:rPr lang="en-GB" sz="2800" b="1" dirty="0" smtClean="0">
                <a:solidFill>
                  <a:srgbClr val="C00000"/>
                </a:solidFill>
              </a:rPr>
              <a:t>Currently there is no consensus on the optimal strategy to limit MVO during P-PCI.</a:t>
            </a:r>
            <a:endParaRPr lang="en-US" sz="2800" b="1" dirty="0" smtClean="0">
              <a:solidFill>
                <a:srgbClr val="C00000"/>
              </a:solidFill>
            </a:endParaRPr>
          </a:p>
          <a:p>
            <a:pPr marL="609600" indent="-609600" eaLnBrk="1" fontAlgn="auto" hangingPunct="1">
              <a:spcAft>
                <a:spcPts val="0"/>
              </a:spcAft>
              <a:defRPr/>
            </a:pPr>
            <a:endParaRPr lang="en-US" sz="2800" b="1" dirty="0" smtClean="0">
              <a:solidFill>
                <a:srgbClr val="CC3300"/>
              </a:solidFill>
            </a:endParaRPr>
          </a:p>
          <a:p>
            <a:pPr eaLnBrk="1" fontAlgn="auto" hangingPunct="1">
              <a:spcAft>
                <a:spcPts val="0"/>
              </a:spcAft>
              <a:defRPr/>
            </a:pPr>
            <a:endParaRPr lang="en-GB" dirty="0"/>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pPr eaLnBrk="1" hangingPunct="1"/>
            <a:r>
              <a:rPr lang="en-GB" dirty="0" smtClean="0">
                <a:solidFill>
                  <a:schemeClr val="bg1"/>
                </a:solidFill>
                <a:latin typeface="Calibri Light" pitchFamily="34" charset="0"/>
                <a:cs typeface="Arial" charset="0"/>
              </a:rPr>
              <a:t>Short-term Mortality</a:t>
            </a:r>
          </a:p>
        </p:txBody>
      </p:sp>
      <p:sp>
        <p:nvSpPr>
          <p:cNvPr id="18435" name="Content Placeholder 2"/>
          <p:cNvSpPr>
            <a:spLocks noGrp="1"/>
          </p:cNvSpPr>
          <p:nvPr>
            <p:ph idx="1"/>
          </p:nvPr>
        </p:nvSpPr>
        <p:spPr>
          <a:xfrm>
            <a:off x="457200" y="2657075"/>
            <a:ext cx="8229600" cy="4525963"/>
          </a:xfrm>
        </p:spPr>
        <p:txBody>
          <a:bodyPr>
            <a:noAutofit/>
          </a:bodyPr>
          <a:lstStyle/>
          <a:p>
            <a:pPr algn="just" eaLnBrk="1" hangingPunct="1"/>
            <a:r>
              <a:rPr lang="en-US" sz="2400" dirty="0" smtClean="0">
                <a:solidFill>
                  <a:schemeClr val="bg1"/>
                </a:solidFill>
                <a:latin typeface="Calibri Light" pitchFamily="34" charset="0"/>
              </a:rPr>
              <a:t>In the GUSTO-</a:t>
            </a:r>
            <a:r>
              <a:rPr lang="en-US" sz="2400" dirty="0" err="1" smtClean="0">
                <a:solidFill>
                  <a:schemeClr val="bg1"/>
                </a:solidFill>
                <a:latin typeface="Calibri Light" pitchFamily="34" charset="0"/>
              </a:rPr>
              <a:t>IIb</a:t>
            </a:r>
            <a:r>
              <a:rPr lang="en-US" sz="2400" dirty="0" smtClean="0">
                <a:solidFill>
                  <a:schemeClr val="bg1"/>
                </a:solidFill>
                <a:latin typeface="Calibri Light" pitchFamily="34" charset="0"/>
              </a:rPr>
              <a:t> trial, </a:t>
            </a:r>
            <a:r>
              <a:rPr lang="en-GB" sz="2400" dirty="0" smtClean="0">
                <a:solidFill>
                  <a:schemeClr val="bg1"/>
                </a:solidFill>
                <a:latin typeface="Calibri Light" pitchFamily="34" charset="0"/>
              </a:rPr>
              <a:t>the correlations between early mortality (i.e. within 30 days) and the final TIMI flow grades as follows: </a:t>
            </a:r>
          </a:p>
          <a:p>
            <a:pPr algn="just" eaLnBrk="1" hangingPunct="1"/>
            <a:endParaRPr lang="en-GB" sz="2400" dirty="0" smtClean="0">
              <a:solidFill>
                <a:schemeClr val="bg1"/>
              </a:solidFill>
              <a:latin typeface="Calibri Light" pitchFamily="34" charset="0"/>
            </a:endParaRPr>
          </a:p>
          <a:p>
            <a:pPr lvl="1" algn="just"/>
            <a:r>
              <a:rPr lang="en-GB" sz="2400" dirty="0" smtClean="0">
                <a:solidFill>
                  <a:schemeClr val="bg1"/>
                </a:solidFill>
                <a:latin typeface="Calibri Light" pitchFamily="34" charset="0"/>
              </a:rPr>
              <a:t>Grade 0, 21.4% mortality;</a:t>
            </a:r>
          </a:p>
          <a:p>
            <a:pPr lvl="1" algn="just"/>
            <a:r>
              <a:rPr lang="en-GB" sz="2400" dirty="0" smtClean="0">
                <a:solidFill>
                  <a:schemeClr val="bg1"/>
                </a:solidFill>
                <a:latin typeface="Calibri Light" pitchFamily="34" charset="0"/>
              </a:rPr>
              <a:t>Grade 1, 14.3% mortality;          </a:t>
            </a:r>
          </a:p>
          <a:p>
            <a:pPr lvl="1" algn="just"/>
            <a:r>
              <a:rPr lang="en-GB" sz="2400" dirty="0" smtClean="0">
                <a:solidFill>
                  <a:schemeClr val="bg1"/>
                </a:solidFill>
                <a:latin typeface="Calibri Light" pitchFamily="34" charset="0"/>
              </a:rPr>
              <a:t>Grade 2, 19.9% mortality; </a:t>
            </a:r>
            <a:endParaRPr lang="en-GB" sz="2400" dirty="0">
              <a:solidFill>
                <a:schemeClr val="bg1"/>
              </a:solidFill>
              <a:latin typeface="Calibri Light" pitchFamily="34" charset="0"/>
            </a:endParaRPr>
          </a:p>
          <a:p>
            <a:pPr lvl="1" algn="just"/>
            <a:r>
              <a:rPr lang="en-GB" sz="2400" dirty="0" smtClean="0">
                <a:solidFill>
                  <a:schemeClr val="bg1"/>
                </a:solidFill>
                <a:latin typeface="Calibri Light" pitchFamily="34" charset="0"/>
              </a:rPr>
              <a:t>Grade 3, 1.6% mortality.</a:t>
            </a:r>
          </a:p>
          <a:p>
            <a:pPr algn="just" eaLnBrk="1" hangingPunct="1">
              <a:buFont typeface="Arial" charset="0"/>
              <a:buNone/>
            </a:pPr>
            <a:r>
              <a:rPr lang="en-US" sz="2400" dirty="0" smtClean="0">
                <a:solidFill>
                  <a:schemeClr val="bg1"/>
                </a:solidFill>
                <a:latin typeface="Calibri Light" pitchFamily="34" charset="0"/>
              </a:rPr>
              <a:t> 					              </a:t>
            </a:r>
            <a:r>
              <a:rPr lang="en-GB" sz="2000" dirty="0" smtClean="0">
                <a:solidFill>
                  <a:schemeClr val="bg1"/>
                </a:solidFill>
                <a:latin typeface="Calibri Light" pitchFamily="34" charset="0"/>
              </a:rPr>
              <a:t>N </a:t>
            </a:r>
            <a:r>
              <a:rPr lang="en-GB" sz="2000" dirty="0" err="1" smtClean="0">
                <a:solidFill>
                  <a:schemeClr val="bg1"/>
                </a:solidFill>
                <a:latin typeface="Calibri Light" pitchFamily="34" charset="0"/>
              </a:rPr>
              <a:t>Engl</a:t>
            </a:r>
            <a:r>
              <a:rPr lang="en-GB" sz="2000" dirty="0" smtClean="0">
                <a:solidFill>
                  <a:schemeClr val="bg1"/>
                </a:solidFill>
                <a:latin typeface="Calibri Light" pitchFamily="34" charset="0"/>
              </a:rPr>
              <a:t> J Med, 1997</a:t>
            </a:r>
          </a:p>
        </p:txBody>
      </p:sp>
      <p:sp>
        <p:nvSpPr>
          <p:cNvPr id="4" name="Right Brace 3"/>
          <p:cNvSpPr/>
          <p:nvPr/>
        </p:nvSpPr>
        <p:spPr>
          <a:xfrm>
            <a:off x="4431679" y="3930732"/>
            <a:ext cx="299384" cy="1803118"/>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GB">
              <a:solidFill>
                <a:schemeClr val="bg1"/>
              </a:solidFill>
              <a:latin typeface="Calibri Light" pitchFamily="34" charset="0"/>
            </a:endParaRPr>
          </a:p>
        </p:txBody>
      </p:sp>
      <p:sp>
        <p:nvSpPr>
          <p:cNvPr id="5" name="Rectangle 4"/>
          <p:cNvSpPr/>
          <p:nvPr/>
        </p:nvSpPr>
        <p:spPr>
          <a:xfrm>
            <a:off x="5042641" y="4582678"/>
            <a:ext cx="941283" cy="369332"/>
          </a:xfrm>
          <a:prstGeom prst="rect">
            <a:avLst/>
          </a:prstGeom>
        </p:spPr>
        <p:txBody>
          <a:bodyPr wrap="none">
            <a:spAutoFit/>
          </a:bodyPr>
          <a:lstStyle/>
          <a:p>
            <a:r>
              <a:rPr lang="en-GB" dirty="0" smtClean="0">
                <a:solidFill>
                  <a:schemeClr val="bg1"/>
                </a:solidFill>
                <a:latin typeface="Calibri Light" pitchFamily="34" charset="0"/>
              </a:rPr>
              <a:t>P&lt;0.001</a:t>
            </a:r>
            <a:endParaRPr lang="en-GB" dirty="0"/>
          </a:p>
        </p:txBody>
      </p:sp>
    </p:spTree>
    <p:extLst>
      <p:ext uri="{BB962C8B-B14F-4D97-AF65-F5344CB8AC3E}">
        <p14:creationId xmlns:p14="http://schemas.microsoft.com/office/powerpoint/2010/main" val="2309281451"/>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58" name="Title 1"/>
          <p:cNvSpPr>
            <a:spLocks noGrp="1"/>
          </p:cNvSpPr>
          <p:nvPr>
            <p:ph type="title"/>
          </p:nvPr>
        </p:nvSpPr>
        <p:spPr>
          <a:xfrm>
            <a:off x="381000" y="5225143"/>
            <a:ext cx="8229600" cy="1981200"/>
          </a:xfrm>
        </p:spPr>
        <p:txBody>
          <a:bodyPr>
            <a:normAutofit fontScale="90000"/>
          </a:bodyPr>
          <a:lstStyle/>
          <a:p>
            <a:pPr algn="l" eaLnBrk="1" hangingPunct="1"/>
            <a:r>
              <a:rPr lang="en-GB" sz="2200" dirty="0" smtClean="0">
                <a:solidFill>
                  <a:schemeClr val="bg1"/>
                </a:solidFill>
                <a:latin typeface="Calibri Light" pitchFamily="34" charset="0"/>
                <a:cs typeface="Arial" charset="0"/>
              </a:rPr>
              <a:t>One-year adjusted survival using the Cox proportional hazards model among patients undergoing P</a:t>
            </a:r>
            <a:r>
              <a:rPr lang="en-US" sz="2200" dirty="0" smtClean="0">
                <a:solidFill>
                  <a:schemeClr val="bg1"/>
                </a:solidFill>
                <a:latin typeface="Calibri Light" pitchFamily="34" charset="0"/>
                <a:cs typeface="Arial" charset="0"/>
              </a:rPr>
              <a:t>–</a:t>
            </a:r>
            <a:r>
              <a:rPr lang="en-GB" sz="2200" dirty="0" smtClean="0">
                <a:solidFill>
                  <a:schemeClr val="bg1"/>
                </a:solidFill>
                <a:latin typeface="Calibri Light" pitchFamily="34" charset="0"/>
                <a:cs typeface="Arial" charset="0"/>
              </a:rPr>
              <a:t>PCI with final TIMI &lt;3 flow compared with those with final TIMI 3 flow: p &lt; 0.0001 for the difference in adjusted survival. </a:t>
            </a:r>
            <a:br>
              <a:rPr lang="en-GB" sz="2200" dirty="0" smtClean="0">
                <a:solidFill>
                  <a:schemeClr val="bg1"/>
                </a:solidFill>
                <a:latin typeface="Calibri Light" pitchFamily="34" charset="0"/>
                <a:cs typeface="Arial" charset="0"/>
              </a:rPr>
            </a:br>
            <a:r>
              <a:rPr lang="en-GB" sz="2200" dirty="0" smtClean="0">
                <a:solidFill>
                  <a:schemeClr val="bg1"/>
                </a:solidFill>
                <a:latin typeface="Calibri Light" pitchFamily="34" charset="0"/>
                <a:cs typeface="Arial" charset="0"/>
              </a:rPr>
              <a:t>			</a:t>
            </a:r>
            <a:r>
              <a:rPr lang="en-GB" sz="2200" dirty="0" smtClean="0">
                <a:solidFill>
                  <a:schemeClr val="bg1"/>
                </a:solidFill>
                <a:latin typeface="Calibri Light" pitchFamily="34" charset="0"/>
              </a:rPr>
              <a:t>Mehta et al, J Am </a:t>
            </a:r>
            <a:r>
              <a:rPr lang="en-GB" sz="2200" dirty="0" err="1" smtClean="0">
                <a:solidFill>
                  <a:schemeClr val="bg1"/>
                </a:solidFill>
                <a:latin typeface="Calibri Light" pitchFamily="34" charset="0"/>
              </a:rPr>
              <a:t>Coll</a:t>
            </a:r>
            <a:r>
              <a:rPr lang="en-GB" sz="2200" dirty="0" smtClean="0">
                <a:solidFill>
                  <a:schemeClr val="bg1"/>
                </a:solidFill>
                <a:latin typeface="Calibri Light" pitchFamily="34" charset="0"/>
              </a:rPr>
              <a:t> </a:t>
            </a:r>
            <a:r>
              <a:rPr lang="en-GB" sz="2200" dirty="0" err="1" smtClean="0">
                <a:solidFill>
                  <a:schemeClr val="bg1"/>
                </a:solidFill>
                <a:latin typeface="Calibri Light" pitchFamily="34" charset="0"/>
              </a:rPr>
              <a:t>Cardiol</a:t>
            </a:r>
            <a:r>
              <a:rPr lang="en-GB" sz="2200" dirty="0" smtClean="0">
                <a:solidFill>
                  <a:schemeClr val="bg1"/>
                </a:solidFill>
                <a:latin typeface="Calibri Light" pitchFamily="34" charset="0"/>
              </a:rPr>
              <a:t>. 2003</a:t>
            </a:r>
            <a:r>
              <a:rPr lang="en-GB" sz="2200" dirty="0" smtClean="0">
                <a:solidFill>
                  <a:schemeClr val="bg1"/>
                </a:solidFill>
                <a:latin typeface="Calibri Light" pitchFamily="34" charset="0"/>
                <a:cs typeface="Arial" charset="0"/>
              </a:rPr>
              <a:t/>
            </a:r>
            <a:br>
              <a:rPr lang="en-GB" sz="2200" dirty="0" smtClean="0">
                <a:solidFill>
                  <a:schemeClr val="bg1"/>
                </a:solidFill>
                <a:latin typeface="Calibri Light" pitchFamily="34" charset="0"/>
                <a:cs typeface="Arial" charset="0"/>
              </a:rPr>
            </a:br>
            <a:endParaRPr lang="en-GB" sz="2200" dirty="0" smtClean="0">
              <a:solidFill>
                <a:schemeClr val="bg1"/>
              </a:solidFill>
              <a:latin typeface="Calibri Light" pitchFamily="34" charset="0"/>
              <a:cs typeface="Arial" charset="0"/>
            </a:endParaRPr>
          </a:p>
        </p:txBody>
      </p:sp>
      <p:pic>
        <p:nvPicPr>
          <p:cNvPr id="19459" name="Picture 2" descr="Image"/>
          <p:cNvPicPr>
            <a:picLocks noChangeAspect="1" noChangeArrowheads="1"/>
          </p:cNvPicPr>
          <p:nvPr/>
        </p:nvPicPr>
        <p:blipFill>
          <a:blip r:embed="rId3" cstate="print"/>
          <a:srcRect/>
          <a:stretch>
            <a:fillRect/>
          </a:stretch>
        </p:blipFill>
        <p:spPr bwMode="auto">
          <a:xfrm>
            <a:off x="1710151" y="1946587"/>
            <a:ext cx="5415044" cy="3461611"/>
          </a:xfrm>
          <a:prstGeom prst="rect">
            <a:avLst/>
          </a:prstGeom>
          <a:noFill/>
          <a:ln w="9525">
            <a:noFill/>
            <a:miter lim="800000"/>
            <a:headEnd/>
            <a:tailEnd/>
          </a:ln>
        </p:spPr>
      </p:pic>
      <p:sp>
        <p:nvSpPr>
          <p:cNvPr id="4" name="Title 1"/>
          <p:cNvSpPr txBox="1">
            <a:spLocks/>
          </p:cNvSpPr>
          <p:nvPr/>
        </p:nvSpPr>
        <p:spPr bwMode="auto">
          <a:xfrm>
            <a:off x="533400" y="228600"/>
            <a:ext cx="8229600" cy="1143000"/>
          </a:xfrm>
          <a:prstGeom prst="rect">
            <a:avLst/>
          </a:prstGeom>
          <a:noFill/>
          <a:ln w="9525">
            <a:noFill/>
            <a:miter lim="800000"/>
            <a:headEnd/>
            <a:tailEnd/>
          </a:ln>
        </p:spPr>
        <p:txBody>
          <a:bodyPr anchor="ctr"/>
          <a:lstStyle/>
          <a:p>
            <a:pPr algn="ctr" eaLnBrk="0" hangingPunct="0">
              <a:defRPr/>
            </a:pPr>
            <a:r>
              <a:rPr lang="en-GB" sz="4400" dirty="0">
                <a:solidFill>
                  <a:schemeClr val="bg1"/>
                </a:solidFill>
                <a:latin typeface="Calibri Light" pitchFamily="34" charset="0"/>
                <a:ea typeface="+mj-ea"/>
                <a:cs typeface="Arial" pitchFamily="34" charset="0"/>
              </a:rPr>
              <a:t>One-year Survival</a:t>
            </a:r>
          </a:p>
        </p:txBody>
      </p:sp>
    </p:spTree>
    <p:extLst>
      <p:ext uri="{BB962C8B-B14F-4D97-AF65-F5344CB8AC3E}">
        <p14:creationId xmlns:p14="http://schemas.microsoft.com/office/powerpoint/2010/main" val="3754442420"/>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047014"/>
            <a:ext cx="8229600" cy="1447800"/>
          </a:xfrm>
        </p:spPr>
        <p:txBody>
          <a:bodyPr rtlCol="0">
            <a:normAutofit fontScale="90000"/>
          </a:bodyPr>
          <a:lstStyle/>
          <a:p>
            <a:pPr algn="l" eaLnBrk="1" fontAlgn="auto" hangingPunct="1">
              <a:spcAft>
                <a:spcPts val="0"/>
              </a:spcAft>
              <a:defRPr/>
            </a:pPr>
            <a:r>
              <a:rPr lang="en-GB" sz="2400" dirty="0" smtClean="0">
                <a:solidFill>
                  <a:schemeClr val="bg1"/>
                </a:solidFill>
                <a:latin typeface="Calibri Light" pitchFamily="34" charset="0"/>
              </a:rPr>
              <a:t/>
            </a:r>
            <a:br>
              <a:rPr lang="en-GB" sz="2400" dirty="0" smtClean="0">
                <a:solidFill>
                  <a:schemeClr val="bg1"/>
                </a:solidFill>
                <a:latin typeface="Calibri Light" pitchFamily="34" charset="0"/>
              </a:rPr>
            </a:br>
            <a:r>
              <a:rPr lang="en-GB" sz="2700" dirty="0" smtClean="0">
                <a:solidFill>
                  <a:schemeClr val="bg1"/>
                </a:solidFill>
                <a:latin typeface="Calibri Light" pitchFamily="34" charset="0"/>
              </a:rPr>
              <a:t>Relationship of final TIMI flow grades after primary PCI with in-hospital and one-year mortality and major adverse cardiovascular events (MACE): P &lt;0.0001 for all three outcomes.</a:t>
            </a:r>
            <a:br>
              <a:rPr lang="en-GB" sz="2700" dirty="0" smtClean="0">
                <a:solidFill>
                  <a:schemeClr val="bg1"/>
                </a:solidFill>
                <a:latin typeface="Calibri Light" pitchFamily="34" charset="0"/>
              </a:rPr>
            </a:br>
            <a:r>
              <a:rPr lang="en-GB" sz="2200" dirty="0" smtClean="0">
                <a:solidFill>
                  <a:schemeClr val="bg1"/>
                </a:solidFill>
                <a:latin typeface="Calibri Light" pitchFamily="34" charset="0"/>
              </a:rPr>
              <a:t>				            Mehta et al, J Am </a:t>
            </a:r>
            <a:r>
              <a:rPr lang="en-GB" sz="2200" dirty="0" err="1" smtClean="0">
                <a:solidFill>
                  <a:schemeClr val="bg1"/>
                </a:solidFill>
                <a:latin typeface="Calibri Light" pitchFamily="34" charset="0"/>
              </a:rPr>
              <a:t>Coll</a:t>
            </a:r>
            <a:r>
              <a:rPr lang="en-GB" sz="2200" dirty="0" smtClean="0">
                <a:solidFill>
                  <a:schemeClr val="bg1"/>
                </a:solidFill>
                <a:latin typeface="Calibri Light" pitchFamily="34" charset="0"/>
              </a:rPr>
              <a:t> </a:t>
            </a:r>
            <a:r>
              <a:rPr lang="en-GB" sz="2200" dirty="0" err="1" smtClean="0">
                <a:solidFill>
                  <a:schemeClr val="bg1"/>
                </a:solidFill>
                <a:latin typeface="Calibri Light" pitchFamily="34" charset="0"/>
              </a:rPr>
              <a:t>Cardiol</a:t>
            </a:r>
            <a:r>
              <a:rPr lang="en-GB" sz="2200" dirty="0" smtClean="0">
                <a:solidFill>
                  <a:schemeClr val="bg1"/>
                </a:solidFill>
                <a:latin typeface="Calibri Light" pitchFamily="34" charset="0"/>
              </a:rPr>
              <a:t>. 2003</a:t>
            </a:r>
            <a:r>
              <a:rPr lang="en-GB" sz="2200" dirty="0" smtClean="0">
                <a:solidFill>
                  <a:schemeClr val="bg1"/>
                </a:solidFill>
                <a:latin typeface="Calibri Light" pitchFamily="34" charset="0"/>
                <a:cs typeface="Arial" pitchFamily="34" charset="0"/>
              </a:rPr>
              <a:t/>
            </a:r>
            <a:br>
              <a:rPr lang="en-GB" sz="2200" dirty="0" smtClean="0">
                <a:solidFill>
                  <a:schemeClr val="bg1"/>
                </a:solidFill>
                <a:latin typeface="Calibri Light" pitchFamily="34" charset="0"/>
                <a:cs typeface="Arial" pitchFamily="34" charset="0"/>
              </a:rPr>
            </a:br>
            <a:endParaRPr lang="en-GB" sz="2200" dirty="0">
              <a:solidFill>
                <a:schemeClr val="bg1"/>
              </a:solidFill>
              <a:latin typeface="Calibri Light" pitchFamily="34" charset="0"/>
            </a:endParaRPr>
          </a:p>
        </p:txBody>
      </p:sp>
      <p:pic>
        <p:nvPicPr>
          <p:cNvPr id="20483" name="Picture 2" descr="Image"/>
          <p:cNvPicPr>
            <a:picLocks noChangeAspect="1" noChangeArrowheads="1"/>
          </p:cNvPicPr>
          <p:nvPr/>
        </p:nvPicPr>
        <p:blipFill>
          <a:blip r:embed="rId2" cstate="print"/>
          <a:srcRect/>
          <a:stretch>
            <a:fillRect/>
          </a:stretch>
        </p:blipFill>
        <p:spPr bwMode="auto">
          <a:xfrm>
            <a:off x="1604418" y="2050148"/>
            <a:ext cx="6025790" cy="2826651"/>
          </a:xfrm>
          <a:prstGeom prst="rect">
            <a:avLst/>
          </a:prstGeom>
          <a:noFill/>
          <a:ln w="9525">
            <a:noFill/>
            <a:miter lim="800000"/>
            <a:headEnd/>
            <a:tailEnd/>
          </a:ln>
        </p:spPr>
      </p:pic>
      <p:sp>
        <p:nvSpPr>
          <p:cNvPr id="4" name="Title 1"/>
          <p:cNvSpPr txBox="1">
            <a:spLocks/>
          </p:cNvSpPr>
          <p:nvPr/>
        </p:nvSpPr>
        <p:spPr bwMode="auto">
          <a:xfrm>
            <a:off x="533400" y="228600"/>
            <a:ext cx="8229600" cy="1143000"/>
          </a:xfrm>
          <a:prstGeom prst="rect">
            <a:avLst/>
          </a:prstGeom>
          <a:noFill/>
          <a:ln w="9525">
            <a:noFill/>
            <a:miter lim="800000"/>
            <a:headEnd/>
            <a:tailEnd/>
          </a:ln>
        </p:spPr>
        <p:txBody>
          <a:bodyPr anchor="ctr"/>
          <a:lstStyle/>
          <a:p>
            <a:pPr algn="ctr" eaLnBrk="0" hangingPunct="0">
              <a:defRPr/>
            </a:pPr>
            <a:r>
              <a:rPr lang="en-GB" sz="3600" dirty="0">
                <a:solidFill>
                  <a:schemeClr val="bg1"/>
                </a:solidFill>
                <a:latin typeface="Calibri Light" pitchFamily="34" charset="0"/>
                <a:ea typeface="+mj-ea"/>
                <a:cs typeface="Arial" pitchFamily="34" charset="0"/>
              </a:rPr>
              <a:t>In-hospital and One-year Mortality</a:t>
            </a:r>
          </a:p>
        </p:txBody>
      </p:sp>
    </p:spTree>
    <p:extLst>
      <p:ext uri="{BB962C8B-B14F-4D97-AF65-F5344CB8AC3E}">
        <p14:creationId xmlns:p14="http://schemas.microsoft.com/office/powerpoint/2010/main" val="4101191638"/>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59138" name="Group 66"/>
          <p:cNvGraphicFramePr>
            <a:graphicFrameLocks noGrp="1"/>
          </p:cNvGraphicFramePr>
          <p:nvPr>
            <p:extLst/>
          </p:nvPr>
        </p:nvGraphicFramePr>
        <p:xfrm>
          <a:off x="2891732" y="2514600"/>
          <a:ext cx="5943600" cy="3951752"/>
        </p:xfrm>
        <a:graphic>
          <a:graphicData uri="http://schemas.openxmlformats.org/drawingml/2006/table">
            <a:tbl>
              <a:tblPr/>
              <a:tblGrid>
                <a:gridCol w="2133600"/>
                <a:gridCol w="1371600"/>
                <a:gridCol w="1479550"/>
                <a:gridCol w="958850"/>
              </a:tblGrid>
              <a:tr h="74676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1800" b="1" kern="1200" dirty="0" smtClean="0">
                          <a:solidFill>
                            <a:schemeClr val="lt1"/>
                          </a:solidFill>
                          <a:latin typeface="+mn-lt"/>
                          <a:ea typeface="+mn-ea"/>
                          <a:cs typeface="+mn-cs"/>
                        </a:rPr>
                        <a:t> </a:t>
                      </a:r>
                      <a:r>
                        <a:rPr lang="en-US" sz="1800" b="1" kern="1200" dirty="0" smtClean="0">
                          <a:solidFill>
                            <a:srgbClr val="002060"/>
                          </a:solidFill>
                          <a:latin typeface="+mn-lt"/>
                          <a:ea typeface="+mn-ea"/>
                          <a:cs typeface="+mn-cs"/>
                        </a:rPr>
                        <a:t>2ry End Point</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1800" b="1" kern="1200" dirty="0" smtClean="0">
                          <a:solidFill>
                            <a:srgbClr val="002060"/>
                          </a:solidFill>
                          <a:latin typeface="+mn-lt"/>
                          <a:ea typeface="+mn-ea"/>
                          <a:cs typeface="+mn-cs"/>
                        </a:rPr>
                        <a:t>Saline </a:t>
                      </a:r>
                    </a:p>
                    <a:p>
                      <a:pPr marL="0" marR="0" lvl="0" indent="0" algn="ctr" defTabSz="914400" rtl="0" eaLnBrk="1" fontAlgn="base" latinLnBrk="0" hangingPunct="1">
                        <a:lnSpc>
                          <a:spcPct val="100000"/>
                        </a:lnSpc>
                        <a:spcBef>
                          <a:spcPct val="0"/>
                        </a:spcBef>
                        <a:spcAft>
                          <a:spcPct val="0"/>
                        </a:spcAft>
                        <a:buClrTx/>
                        <a:buSzTx/>
                        <a:buFontTx/>
                        <a:buNone/>
                        <a:tabLst/>
                      </a:pPr>
                      <a:r>
                        <a:rPr lang="en-US" sz="1800" b="1" kern="1200" dirty="0" smtClean="0">
                          <a:solidFill>
                            <a:srgbClr val="002060"/>
                          </a:solidFill>
                          <a:latin typeface="+mn-lt"/>
                          <a:ea typeface="+mn-ea"/>
                          <a:cs typeface="+mn-cs"/>
                        </a:rPr>
                        <a:t>(pt=27)</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1800" b="1" kern="1200" dirty="0" smtClean="0">
                          <a:solidFill>
                            <a:srgbClr val="002060"/>
                          </a:solidFill>
                          <a:latin typeface="+mn-lt"/>
                          <a:ea typeface="+mn-ea"/>
                          <a:cs typeface="+mn-cs"/>
                        </a:rPr>
                        <a:t>Adenosine </a:t>
                      </a:r>
                    </a:p>
                    <a:p>
                      <a:pPr marL="0" marR="0" lvl="0" indent="0" algn="ctr" defTabSz="914400" rtl="0" eaLnBrk="1" fontAlgn="base" latinLnBrk="0" hangingPunct="1">
                        <a:lnSpc>
                          <a:spcPct val="100000"/>
                        </a:lnSpc>
                        <a:spcBef>
                          <a:spcPct val="0"/>
                        </a:spcBef>
                        <a:spcAft>
                          <a:spcPct val="0"/>
                        </a:spcAft>
                        <a:buClrTx/>
                        <a:buSzTx/>
                        <a:buFontTx/>
                        <a:buNone/>
                        <a:tabLst/>
                      </a:pPr>
                      <a:r>
                        <a:rPr lang="en-US" sz="1800" b="1" kern="1200" dirty="0" smtClean="0">
                          <a:solidFill>
                            <a:srgbClr val="002060"/>
                          </a:solidFill>
                          <a:latin typeface="+mn-lt"/>
                          <a:ea typeface="+mn-ea"/>
                          <a:cs typeface="+mn-cs"/>
                        </a:rPr>
                        <a:t>(pt=27)</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800" b="1" kern="1200" dirty="0" smtClean="0">
                          <a:solidFill>
                            <a:srgbClr val="002060"/>
                          </a:solidFill>
                          <a:latin typeface="+mn-lt"/>
                          <a:ea typeface="+mn-ea"/>
                          <a:cs typeface="+mn-cs"/>
                        </a:rPr>
                        <a:t>P-value</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solidFill>
                  </a:tcPr>
                </a:tc>
              </a:tr>
              <a:tr h="63765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1800" b="0" kern="1200" dirty="0" smtClean="0">
                          <a:solidFill>
                            <a:schemeClr val="dk1"/>
                          </a:solidFill>
                          <a:latin typeface="+mn-lt"/>
                          <a:ea typeface="+mn-ea"/>
                          <a:cs typeface="+mn-cs"/>
                        </a:rPr>
                        <a:t> Death, </a:t>
                      </a:r>
                      <a:r>
                        <a:rPr lang="en-GB" sz="1800" b="0" kern="1200" dirty="0" smtClean="0">
                          <a:solidFill>
                            <a:schemeClr val="dk1"/>
                          </a:solidFill>
                          <a:latin typeface="+mn-lt"/>
                          <a:ea typeface="+mn-ea"/>
                          <a:cs typeface="+mn-cs"/>
                        </a:rPr>
                        <a:t>n (%)</a:t>
                      </a:r>
                      <a:endParaRPr lang="en-US" sz="1800" b="0" kern="1200" dirty="0" smtClean="0">
                        <a:solidFill>
                          <a:schemeClr val="dk1"/>
                        </a:solidFill>
                        <a:latin typeface="+mn-lt"/>
                        <a:ea typeface="+mn-ea"/>
                        <a:cs typeface="+mn-cs"/>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1800" b="0" kern="1200" dirty="0" smtClean="0">
                          <a:solidFill>
                            <a:schemeClr val="dk1"/>
                          </a:solidFill>
                          <a:latin typeface="+mn-lt"/>
                          <a:ea typeface="+mn-ea"/>
                          <a:cs typeface="+mn-cs"/>
                        </a:rPr>
                        <a:t>5 (18%)</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1800" b="0" kern="1200" dirty="0" smtClean="0">
                          <a:solidFill>
                            <a:schemeClr val="dk1"/>
                          </a:solidFill>
                          <a:latin typeface="+mn-lt"/>
                          <a:ea typeface="+mn-ea"/>
                          <a:cs typeface="+mn-cs"/>
                        </a:rPr>
                        <a:t> 0 (0%)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2000" b="1" kern="1200" dirty="0" smtClean="0">
                          <a:solidFill>
                            <a:srgbClr val="FF0000"/>
                          </a:solidFill>
                          <a:latin typeface="+mn-lt"/>
                          <a:ea typeface="+mn-ea"/>
                          <a:cs typeface="+mn-cs"/>
                        </a:rPr>
                        <a:t>0.02</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lumMod val="40000"/>
                        <a:lumOff val="60000"/>
                      </a:schemeClr>
                    </a:solidFill>
                  </a:tcPr>
                </a:tc>
              </a:tr>
              <a:tr h="5853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1800" b="0" kern="1200" dirty="0" smtClean="0">
                          <a:solidFill>
                            <a:schemeClr val="dk1"/>
                          </a:solidFill>
                          <a:latin typeface="+mn-lt"/>
                          <a:ea typeface="+mn-ea"/>
                          <a:cs typeface="+mn-cs"/>
                        </a:rPr>
                        <a:t> In-hospital CHF</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1800" b="0" kern="1200" dirty="0" smtClean="0">
                          <a:solidFill>
                            <a:schemeClr val="dk1"/>
                          </a:solidFill>
                          <a:latin typeface="+mn-lt"/>
                          <a:ea typeface="+mn-ea"/>
                          <a:cs typeface="+mn-cs"/>
                        </a:rPr>
                        <a:t>5 (18%)</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1800" b="0" kern="1200" dirty="0" smtClean="0">
                          <a:solidFill>
                            <a:schemeClr val="dk1"/>
                          </a:solidFill>
                          <a:latin typeface="+mn-lt"/>
                          <a:ea typeface="+mn-ea"/>
                          <a:cs typeface="+mn-cs"/>
                        </a:rPr>
                        <a:t>2 (7%)</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1800" b="0" kern="1200" dirty="0" smtClean="0">
                          <a:solidFill>
                            <a:schemeClr val="dk1"/>
                          </a:solidFill>
                          <a:latin typeface="+mn-lt"/>
                          <a:ea typeface="+mn-ea"/>
                          <a:cs typeface="+mn-cs"/>
                        </a:rPr>
                        <a:t>NS</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r>
              <a:tr h="588235">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800" b="0" kern="1200" dirty="0" smtClean="0">
                          <a:solidFill>
                            <a:schemeClr val="dk1"/>
                          </a:solidFill>
                          <a:latin typeface="+mn-lt"/>
                          <a:ea typeface="+mn-ea"/>
                          <a:cs typeface="+mn-cs"/>
                        </a:rPr>
                        <a:t> R</a:t>
                      </a:r>
                      <a:r>
                        <a:rPr lang="en-GB" sz="1800" b="0" kern="1200" dirty="0" err="1" smtClean="0">
                          <a:solidFill>
                            <a:schemeClr val="dk1"/>
                          </a:solidFill>
                          <a:latin typeface="+mn-lt"/>
                          <a:ea typeface="+mn-ea"/>
                          <a:cs typeface="+mn-cs"/>
                        </a:rPr>
                        <a:t>ecurrent</a:t>
                      </a:r>
                      <a:r>
                        <a:rPr lang="en-GB" sz="1800" b="0" kern="1200" dirty="0" smtClean="0">
                          <a:solidFill>
                            <a:schemeClr val="dk1"/>
                          </a:solidFill>
                          <a:latin typeface="+mn-lt"/>
                          <a:ea typeface="+mn-ea"/>
                          <a:cs typeface="+mn-cs"/>
                        </a:rPr>
                        <a:t> ischemia</a:t>
                      </a:r>
                      <a:endParaRPr lang="en-US" sz="1800" b="0" kern="1200" dirty="0" smtClean="0">
                        <a:solidFill>
                          <a:schemeClr val="dk1"/>
                        </a:solidFill>
                        <a:latin typeface="+mn-lt"/>
                        <a:ea typeface="+mn-ea"/>
                        <a:cs typeface="+mn-cs"/>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1800" b="0" kern="1200" dirty="0" smtClean="0">
                          <a:solidFill>
                            <a:schemeClr val="dk1"/>
                          </a:solidFill>
                          <a:latin typeface="+mn-lt"/>
                          <a:ea typeface="+mn-ea"/>
                          <a:cs typeface="+mn-cs"/>
                        </a:rPr>
                        <a:t>2 (7%)</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1800" b="0" kern="1200" dirty="0" smtClean="0">
                          <a:solidFill>
                            <a:schemeClr val="dk1"/>
                          </a:solidFill>
                          <a:latin typeface="+mn-lt"/>
                          <a:ea typeface="+mn-ea"/>
                          <a:cs typeface="+mn-cs"/>
                        </a:rPr>
                        <a:t>3 (11%)</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1800" b="0" kern="1200" dirty="0" smtClean="0">
                          <a:solidFill>
                            <a:schemeClr val="dk1"/>
                          </a:solidFill>
                          <a:latin typeface="+mn-lt"/>
                          <a:ea typeface="+mn-ea"/>
                          <a:cs typeface="+mn-cs"/>
                        </a:rPr>
                        <a:t>NS</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lumMod val="40000"/>
                        <a:lumOff val="60000"/>
                      </a:schemeClr>
                    </a:solidFill>
                  </a:tcPr>
                </a:tc>
              </a:tr>
              <a:tr h="609600">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GB" sz="1800" b="0" kern="1200" dirty="0" smtClean="0">
                          <a:solidFill>
                            <a:schemeClr val="dk1"/>
                          </a:solidFill>
                          <a:latin typeface="+mn-lt"/>
                          <a:ea typeface="+mn-ea"/>
                          <a:cs typeface="+mn-cs"/>
                        </a:rPr>
                        <a:t>Nonfatal AMI</a:t>
                      </a:r>
                      <a:endParaRPr lang="en-US" sz="1800" b="0" kern="1200" dirty="0" smtClean="0">
                        <a:solidFill>
                          <a:schemeClr val="dk1"/>
                        </a:solidFill>
                        <a:latin typeface="+mn-lt"/>
                        <a:ea typeface="+mn-ea"/>
                        <a:cs typeface="+mn-cs"/>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1800" b="0" kern="1200" dirty="0" smtClean="0">
                          <a:solidFill>
                            <a:schemeClr val="dk1"/>
                          </a:solidFill>
                          <a:latin typeface="+mn-lt"/>
                          <a:ea typeface="+mn-ea"/>
                          <a:cs typeface="+mn-cs"/>
                        </a:rPr>
                        <a:t>1 (4%)</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1800" b="0" kern="1200" dirty="0" smtClean="0">
                          <a:solidFill>
                            <a:schemeClr val="dk1"/>
                          </a:solidFill>
                          <a:latin typeface="+mn-lt"/>
                          <a:ea typeface="+mn-ea"/>
                          <a:cs typeface="+mn-cs"/>
                        </a:rPr>
                        <a:t>0 (0%)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1800" b="0" kern="1200" dirty="0" smtClean="0">
                          <a:solidFill>
                            <a:schemeClr val="dk1"/>
                          </a:solidFill>
                          <a:latin typeface="+mn-lt"/>
                          <a:ea typeface="+mn-ea"/>
                          <a:cs typeface="+mn-cs"/>
                        </a:rPr>
                        <a:t>NS</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lumMod val="40000"/>
                        <a:lumOff val="60000"/>
                      </a:schemeClr>
                    </a:solidFill>
                  </a:tcPr>
                </a:tc>
              </a:tr>
              <a:tr h="73230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1800" b="1" kern="1200" dirty="0" smtClean="0">
                          <a:solidFill>
                            <a:schemeClr val="dk1"/>
                          </a:solidFill>
                          <a:latin typeface="+mn-lt"/>
                          <a:ea typeface="+mn-ea"/>
                          <a:cs typeface="+mn-cs"/>
                        </a:rPr>
                        <a:t> Composite</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1800" b="1" kern="1200" dirty="0" smtClean="0">
                          <a:solidFill>
                            <a:schemeClr val="dk1"/>
                          </a:solidFill>
                          <a:latin typeface="+mn-lt"/>
                          <a:ea typeface="+mn-ea"/>
                          <a:cs typeface="+mn-cs"/>
                        </a:rPr>
                        <a:t>13 (48%)</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1800" b="1" kern="1200" dirty="0" smtClean="0">
                          <a:solidFill>
                            <a:schemeClr val="dk1"/>
                          </a:solidFill>
                          <a:latin typeface="+mn-lt"/>
                          <a:ea typeface="+mn-ea"/>
                          <a:cs typeface="+mn-cs"/>
                        </a:rPr>
                        <a:t>5 (18%)</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1800" b="1" kern="1200" dirty="0" smtClean="0">
                          <a:solidFill>
                            <a:srgbClr val="FF0000"/>
                          </a:solidFill>
                          <a:latin typeface="+mn-lt"/>
                          <a:ea typeface="+mn-ea"/>
                          <a:cs typeface="+mn-cs"/>
                        </a:rPr>
                        <a:t>0.03</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r>
            </a:tbl>
          </a:graphicData>
        </a:graphic>
      </p:graphicFrame>
      <p:sp>
        <p:nvSpPr>
          <p:cNvPr id="29736" name="Rectangle 45"/>
          <p:cNvSpPr>
            <a:spLocks noChangeArrowheads="1"/>
          </p:cNvSpPr>
          <p:nvPr/>
        </p:nvSpPr>
        <p:spPr bwMode="auto">
          <a:xfrm>
            <a:off x="6012245" y="6488698"/>
            <a:ext cx="2943837" cy="338554"/>
          </a:xfrm>
          <a:prstGeom prst="rect">
            <a:avLst/>
          </a:prstGeom>
          <a:noFill/>
          <a:ln w="9525">
            <a:noFill/>
            <a:miter lim="800000"/>
            <a:headEnd/>
            <a:tailEnd/>
          </a:ln>
        </p:spPr>
        <p:txBody>
          <a:bodyPr wrap="square" anchor="ctr">
            <a:spAutoFit/>
          </a:bodyPr>
          <a:lstStyle/>
          <a:p>
            <a:pPr algn="r"/>
            <a:r>
              <a:rPr lang="en-GB" sz="1600" b="1" dirty="0" err="1" smtClean="0">
                <a:solidFill>
                  <a:srgbClr val="FFFFFF"/>
                </a:solidFill>
                <a:latin typeface="Calibri Light" pitchFamily="34" charset="0"/>
              </a:rPr>
              <a:t>Marzilli</a:t>
            </a:r>
            <a:r>
              <a:rPr lang="en-GB" sz="1600" b="1" dirty="0" smtClean="0">
                <a:solidFill>
                  <a:srgbClr val="FFFFFF"/>
                </a:solidFill>
                <a:latin typeface="Calibri Light" pitchFamily="34" charset="0"/>
              </a:rPr>
              <a:t> et al. Circulation 2000</a:t>
            </a:r>
            <a:endParaRPr lang="en-GB" sz="1600" b="1" dirty="0">
              <a:solidFill>
                <a:srgbClr val="FFFFFF"/>
              </a:solidFill>
              <a:latin typeface="Calibri Light" pitchFamily="34" charset="0"/>
            </a:endParaRPr>
          </a:p>
        </p:txBody>
      </p:sp>
      <p:sp>
        <p:nvSpPr>
          <p:cNvPr id="29737" name="TextBox 5"/>
          <p:cNvSpPr txBox="1">
            <a:spLocks noChangeArrowheads="1"/>
          </p:cNvSpPr>
          <p:nvPr/>
        </p:nvSpPr>
        <p:spPr bwMode="auto">
          <a:xfrm>
            <a:off x="381000" y="1904476"/>
            <a:ext cx="8610600" cy="707886"/>
          </a:xfrm>
          <a:prstGeom prst="rect">
            <a:avLst/>
          </a:prstGeom>
          <a:noFill/>
          <a:ln w="9525">
            <a:noFill/>
            <a:miter lim="800000"/>
            <a:headEnd/>
            <a:tailEnd/>
          </a:ln>
        </p:spPr>
        <p:txBody>
          <a:bodyPr>
            <a:spAutoFit/>
          </a:bodyPr>
          <a:lstStyle/>
          <a:p>
            <a:pPr algn="just"/>
            <a:r>
              <a:rPr lang="en-GB" sz="2000" dirty="0" smtClean="0">
                <a:solidFill>
                  <a:srgbClr val="FFFFFF"/>
                </a:solidFill>
                <a:latin typeface="Calibri Light" pitchFamily="34" charset="0"/>
              </a:rPr>
              <a:t>RCT: 54 STEMI </a:t>
            </a:r>
            <a:r>
              <a:rPr lang="en-GB" sz="2000" dirty="0" err="1">
                <a:solidFill>
                  <a:srgbClr val="FFFFFF"/>
                </a:solidFill>
                <a:latin typeface="Calibri Light" pitchFamily="34" charset="0"/>
              </a:rPr>
              <a:t>pts</a:t>
            </a:r>
            <a:r>
              <a:rPr lang="en-GB" sz="2000" dirty="0">
                <a:solidFill>
                  <a:srgbClr val="FFFFFF"/>
                </a:solidFill>
                <a:latin typeface="Calibri Light" pitchFamily="34" charset="0"/>
              </a:rPr>
              <a:t> with </a:t>
            </a:r>
            <a:r>
              <a:rPr lang="en-GB" sz="2000" dirty="0" smtClean="0">
                <a:solidFill>
                  <a:srgbClr val="FFFFFF"/>
                </a:solidFill>
                <a:latin typeface="Calibri Light" pitchFamily="34" charset="0"/>
              </a:rPr>
              <a:t>TIMI </a:t>
            </a:r>
            <a:r>
              <a:rPr lang="en-GB" sz="2000" dirty="0">
                <a:solidFill>
                  <a:srgbClr val="FFFFFF"/>
                </a:solidFill>
                <a:latin typeface="Calibri Light" pitchFamily="34" charset="0"/>
              </a:rPr>
              <a:t>flow </a:t>
            </a:r>
            <a:r>
              <a:rPr lang="en-GB" sz="2000" dirty="0" smtClean="0">
                <a:solidFill>
                  <a:srgbClr val="FFFFFF"/>
                </a:solidFill>
                <a:latin typeface="Calibri Light" pitchFamily="34" charset="0"/>
              </a:rPr>
              <a:t>0-II randomised to IC </a:t>
            </a:r>
            <a:r>
              <a:rPr lang="en-GB" sz="2000" dirty="0">
                <a:solidFill>
                  <a:srgbClr val="FFFFFF"/>
                </a:solidFill>
                <a:latin typeface="Calibri Light" pitchFamily="34" charset="0"/>
              </a:rPr>
              <a:t>adenosine </a:t>
            </a:r>
            <a:r>
              <a:rPr lang="it-IT" sz="2000" dirty="0">
                <a:solidFill>
                  <a:srgbClr val="FFFFFF"/>
                </a:solidFill>
                <a:latin typeface="Calibri Light" pitchFamily="34" charset="0"/>
              </a:rPr>
              <a:t>(4 mg in 2 </a:t>
            </a:r>
            <a:r>
              <a:rPr lang="it-IT" sz="2000" dirty="0" err="1">
                <a:solidFill>
                  <a:srgbClr val="FFFFFF"/>
                </a:solidFill>
                <a:latin typeface="Calibri Light" pitchFamily="34" charset="0"/>
              </a:rPr>
              <a:t>mL</a:t>
            </a:r>
            <a:r>
              <a:rPr lang="it-IT" sz="2000" dirty="0">
                <a:solidFill>
                  <a:srgbClr val="FFFFFF"/>
                </a:solidFill>
                <a:latin typeface="Calibri Light" pitchFamily="34" charset="0"/>
              </a:rPr>
              <a:t> saline) </a:t>
            </a:r>
            <a:r>
              <a:rPr lang="it-IT" sz="2000" dirty="0" smtClean="0">
                <a:solidFill>
                  <a:srgbClr val="FFFFFF"/>
                </a:solidFill>
                <a:latin typeface="Calibri Light" pitchFamily="34" charset="0"/>
              </a:rPr>
              <a:t>or </a:t>
            </a:r>
            <a:r>
              <a:rPr lang="en-GB" sz="2000" dirty="0" smtClean="0">
                <a:solidFill>
                  <a:srgbClr val="FFFFFF"/>
                </a:solidFill>
                <a:latin typeface="Calibri Light" pitchFamily="34" charset="0"/>
              </a:rPr>
              <a:t>saline </a:t>
            </a:r>
            <a:r>
              <a:rPr lang="en-GB" sz="2000" dirty="0">
                <a:solidFill>
                  <a:srgbClr val="FFFFFF"/>
                </a:solidFill>
                <a:latin typeface="Calibri Light" pitchFamily="34" charset="0"/>
              </a:rPr>
              <a:t>(</a:t>
            </a:r>
            <a:r>
              <a:rPr lang="it-IT" sz="2000" dirty="0">
                <a:solidFill>
                  <a:srgbClr val="FFFFFF"/>
                </a:solidFill>
                <a:latin typeface="Calibri Light" pitchFamily="34" charset="0"/>
              </a:rPr>
              <a:t>2 </a:t>
            </a:r>
            <a:r>
              <a:rPr lang="it-IT" sz="2000" dirty="0" err="1">
                <a:solidFill>
                  <a:srgbClr val="FFFFFF"/>
                </a:solidFill>
                <a:latin typeface="Calibri Light" pitchFamily="34" charset="0"/>
              </a:rPr>
              <a:t>mL</a:t>
            </a:r>
            <a:r>
              <a:rPr lang="it-IT" sz="2000" dirty="0">
                <a:solidFill>
                  <a:srgbClr val="FFFFFF"/>
                </a:solidFill>
                <a:latin typeface="Calibri Light" pitchFamily="34" charset="0"/>
              </a:rPr>
              <a:t> )</a:t>
            </a:r>
            <a:r>
              <a:rPr lang="en-GB" sz="2000" dirty="0">
                <a:solidFill>
                  <a:srgbClr val="FFFFFF"/>
                </a:solidFill>
                <a:latin typeface="Calibri Light" pitchFamily="34" charset="0"/>
              </a:rPr>
              <a:t>.</a:t>
            </a:r>
          </a:p>
        </p:txBody>
      </p:sp>
      <p:sp>
        <p:nvSpPr>
          <p:cNvPr id="29738" name="TextBox 6"/>
          <p:cNvSpPr txBox="1">
            <a:spLocks noChangeArrowheads="1"/>
          </p:cNvSpPr>
          <p:nvPr/>
        </p:nvSpPr>
        <p:spPr bwMode="auto">
          <a:xfrm>
            <a:off x="381000" y="2865178"/>
            <a:ext cx="2332733" cy="3600986"/>
          </a:xfrm>
          <a:prstGeom prst="rect">
            <a:avLst/>
          </a:prstGeom>
          <a:noFill/>
          <a:ln w="9525">
            <a:noFill/>
            <a:miter lim="800000"/>
            <a:headEnd/>
            <a:tailEnd/>
          </a:ln>
        </p:spPr>
        <p:txBody>
          <a:bodyPr wrap="square">
            <a:spAutoFit/>
          </a:bodyPr>
          <a:lstStyle/>
          <a:p>
            <a:r>
              <a:rPr lang="en-GB" sz="2400" b="1" dirty="0">
                <a:solidFill>
                  <a:srgbClr val="FFFF00"/>
                </a:solidFill>
                <a:effectLst>
                  <a:outerShdw blurRad="38100" dist="38100" dir="2700000" algn="tl">
                    <a:srgbClr val="000000">
                      <a:alpha val="43137"/>
                    </a:srgbClr>
                  </a:outerShdw>
                </a:effectLst>
                <a:latin typeface="Calibri Light" pitchFamily="34" charset="0"/>
              </a:rPr>
              <a:t>1ry End Points:</a:t>
            </a:r>
          </a:p>
          <a:p>
            <a:endParaRPr lang="en-GB" sz="400" dirty="0">
              <a:solidFill>
                <a:srgbClr val="FFFFFF"/>
              </a:solidFill>
              <a:latin typeface="Calibri Light" pitchFamily="34" charset="0"/>
            </a:endParaRPr>
          </a:p>
          <a:p>
            <a:pPr marL="342900" indent="-342900">
              <a:buFontTx/>
              <a:buChar char="-"/>
            </a:pPr>
            <a:r>
              <a:rPr lang="en-GB" sz="2000" dirty="0" smtClean="0">
                <a:solidFill>
                  <a:srgbClr val="FFFF00"/>
                </a:solidFill>
                <a:effectLst>
                  <a:outerShdw blurRad="38100" dist="38100" dir="2700000" algn="tl">
                    <a:srgbClr val="000000">
                      <a:alpha val="43137"/>
                    </a:srgbClr>
                  </a:outerShdw>
                </a:effectLst>
                <a:latin typeface="Calibri Light" pitchFamily="34" charset="0"/>
              </a:rPr>
              <a:t>IC </a:t>
            </a:r>
            <a:r>
              <a:rPr lang="en-GB" sz="2000" dirty="0">
                <a:solidFill>
                  <a:srgbClr val="FFFF00"/>
                </a:solidFill>
                <a:effectLst>
                  <a:outerShdw blurRad="38100" dist="38100" dir="2700000" algn="tl">
                    <a:srgbClr val="000000">
                      <a:alpha val="43137"/>
                    </a:srgbClr>
                  </a:outerShdw>
                </a:effectLst>
                <a:latin typeface="Calibri Light" pitchFamily="34" charset="0"/>
              </a:rPr>
              <a:t>adenosine </a:t>
            </a:r>
            <a:r>
              <a:rPr lang="en-GB" sz="2000" dirty="0" smtClean="0">
                <a:solidFill>
                  <a:srgbClr val="FFFF00"/>
                </a:solidFill>
                <a:effectLst>
                  <a:outerShdw blurRad="38100" dist="38100" dir="2700000" algn="tl">
                    <a:srgbClr val="000000">
                      <a:alpha val="43137"/>
                    </a:srgbClr>
                  </a:outerShdw>
                </a:effectLst>
                <a:latin typeface="Calibri Light" pitchFamily="34" charset="0"/>
              </a:rPr>
              <a:t>or saline tolerated with no </a:t>
            </a:r>
            <a:r>
              <a:rPr lang="en-GB" sz="2000" dirty="0">
                <a:solidFill>
                  <a:srgbClr val="FFFF00"/>
                </a:solidFill>
                <a:effectLst>
                  <a:outerShdw blurRad="38100" dist="38100" dir="2700000" algn="tl">
                    <a:srgbClr val="000000">
                      <a:alpha val="43137"/>
                    </a:srgbClr>
                  </a:outerShdw>
                </a:effectLst>
                <a:latin typeface="Calibri Light" pitchFamily="34" charset="0"/>
              </a:rPr>
              <a:t>side effects</a:t>
            </a:r>
            <a:r>
              <a:rPr lang="en-GB" sz="2000" dirty="0" smtClean="0">
                <a:solidFill>
                  <a:srgbClr val="FFFF00"/>
                </a:solidFill>
                <a:effectLst>
                  <a:outerShdw blurRad="38100" dist="38100" dir="2700000" algn="tl">
                    <a:srgbClr val="000000">
                      <a:alpha val="43137"/>
                    </a:srgbClr>
                  </a:outerShdw>
                </a:effectLst>
                <a:latin typeface="Calibri Light" pitchFamily="34" charset="0"/>
              </a:rPr>
              <a:t>.</a:t>
            </a:r>
            <a:endParaRPr lang="en-GB" sz="2000" dirty="0">
              <a:solidFill>
                <a:srgbClr val="FFFF00"/>
              </a:solidFill>
              <a:effectLst>
                <a:outerShdw blurRad="38100" dist="38100" dir="2700000" algn="tl">
                  <a:srgbClr val="000000">
                    <a:alpha val="43137"/>
                  </a:srgbClr>
                </a:outerShdw>
              </a:effectLst>
              <a:latin typeface="Calibri Light" pitchFamily="34" charset="0"/>
            </a:endParaRPr>
          </a:p>
          <a:p>
            <a:pPr marL="342900" indent="-342900">
              <a:buFontTx/>
              <a:buChar char="-"/>
            </a:pPr>
            <a:r>
              <a:rPr lang="en-GB" sz="2000" dirty="0" smtClean="0">
                <a:solidFill>
                  <a:srgbClr val="FFFF00"/>
                </a:solidFill>
                <a:effectLst>
                  <a:outerShdw blurRad="38100" dist="38100" dir="2700000" algn="tl">
                    <a:srgbClr val="000000">
                      <a:alpha val="43137"/>
                    </a:srgbClr>
                  </a:outerShdw>
                </a:effectLst>
                <a:latin typeface="Calibri Light" pitchFamily="34" charset="0"/>
              </a:rPr>
              <a:t>No</a:t>
            </a:r>
            <a:r>
              <a:rPr lang="en-GB" sz="2000" dirty="0">
                <a:solidFill>
                  <a:srgbClr val="FFFF00"/>
                </a:solidFill>
                <a:effectLst>
                  <a:outerShdw blurRad="38100" dist="38100" dir="2700000" algn="tl">
                    <a:srgbClr val="000000">
                      <a:alpha val="43137"/>
                    </a:srgbClr>
                  </a:outerShdw>
                </a:effectLst>
                <a:latin typeface="Calibri Light" pitchFamily="34" charset="0"/>
              </a:rPr>
              <a:t>-reflow was diagnosed in 1 </a:t>
            </a:r>
            <a:r>
              <a:rPr lang="en-GB" sz="2000" dirty="0" err="1">
                <a:solidFill>
                  <a:srgbClr val="FFFF00"/>
                </a:solidFill>
                <a:effectLst>
                  <a:outerShdw blurRad="38100" dist="38100" dir="2700000" algn="tl">
                    <a:srgbClr val="000000">
                      <a:alpha val="43137"/>
                    </a:srgbClr>
                  </a:outerShdw>
                </a:effectLst>
                <a:latin typeface="Calibri Light" pitchFamily="34" charset="0"/>
              </a:rPr>
              <a:t>pt</a:t>
            </a:r>
            <a:r>
              <a:rPr lang="en-GB" sz="2000" dirty="0">
                <a:solidFill>
                  <a:srgbClr val="FFFF00"/>
                </a:solidFill>
                <a:effectLst>
                  <a:outerShdw blurRad="38100" dist="38100" dir="2700000" algn="tl">
                    <a:srgbClr val="000000">
                      <a:alpha val="43137"/>
                    </a:srgbClr>
                  </a:outerShdw>
                </a:effectLst>
                <a:latin typeface="Calibri Light" pitchFamily="34" charset="0"/>
              </a:rPr>
              <a:t> in the adenosine </a:t>
            </a:r>
            <a:r>
              <a:rPr lang="en-GB" sz="2000" dirty="0" smtClean="0">
                <a:solidFill>
                  <a:srgbClr val="FFFF00"/>
                </a:solidFill>
                <a:effectLst>
                  <a:outerShdw blurRad="38100" dist="38100" dir="2700000" algn="tl">
                    <a:srgbClr val="000000">
                      <a:alpha val="43137"/>
                    </a:srgbClr>
                  </a:outerShdw>
                </a:effectLst>
                <a:latin typeface="Calibri Light" pitchFamily="34" charset="0"/>
              </a:rPr>
              <a:t>group </a:t>
            </a:r>
            <a:r>
              <a:rPr lang="en-GB" sz="2000" dirty="0">
                <a:solidFill>
                  <a:srgbClr val="FFFF00"/>
                </a:solidFill>
                <a:effectLst>
                  <a:outerShdw blurRad="38100" dist="38100" dir="2700000" algn="tl">
                    <a:srgbClr val="000000">
                      <a:alpha val="43137"/>
                    </a:srgbClr>
                  </a:outerShdw>
                </a:effectLst>
                <a:latin typeface="Calibri Light" pitchFamily="34" charset="0"/>
              </a:rPr>
              <a:t>and 7 </a:t>
            </a:r>
            <a:r>
              <a:rPr lang="en-GB" sz="2000" dirty="0" err="1">
                <a:solidFill>
                  <a:srgbClr val="FFFF00"/>
                </a:solidFill>
                <a:effectLst>
                  <a:outerShdw blurRad="38100" dist="38100" dir="2700000" algn="tl">
                    <a:srgbClr val="000000">
                      <a:alpha val="43137"/>
                    </a:srgbClr>
                  </a:outerShdw>
                </a:effectLst>
                <a:latin typeface="Calibri Light" pitchFamily="34" charset="0"/>
              </a:rPr>
              <a:t>pts</a:t>
            </a:r>
            <a:r>
              <a:rPr lang="en-GB" sz="2000" dirty="0">
                <a:solidFill>
                  <a:srgbClr val="FFFF00"/>
                </a:solidFill>
                <a:effectLst>
                  <a:outerShdw blurRad="38100" dist="38100" dir="2700000" algn="tl">
                    <a:srgbClr val="000000">
                      <a:alpha val="43137"/>
                    </a:srgbClr>
                  </a:outerShdw>
                </a:effectLst>
                <a:latin typeface="Calibri Light" pitchFamily="34" charset="0"/>
              </a:rPr>
              <a:t> in </a:t>
            </a:r>
            <a:r>
              <a:rPr lang="en-GB" sz="2000" dirty="0" smtClean="0">
                <a:solidFill>
                  <a:srgbClr val="FFFF00"/>
                </a:solidFill>
                <a:effectLst>
                  <a:outerShdw blurRad="38100" dist="38100" dir="2700000" algn="tl">
                    <a:srgbClr val="000000">
                      <a:alpha val="43137"/>
                    </a:srgbClr>
                  </a:outerShdw>
                </a:effectLst>
                <a:latin typeface="Calibri Light" pitchFamily="34" charset="0"/>
              </a:rPr>
              <a:t>the </a:t>
            </a:r>
            <a:r>
              <a:rPr lang="en-GB" sz="2000" dirty="0">
                <a:solidFill>
                  <a:srgbClr val="FFFF00"/>
                </a:solidFill>
                <a:effectLst>
                  <a:outerShdw blurRad="38100" dist="38100" dir="2700000" algn="tl">
                    <a:srgbClr val="000000">
                      <a:alpha val="43137"/>
                    </a:srgbClr>
                  </a:outerShdw>
                </a:effectLst>
                <a:latin typeface="Calibri Light" pitchFamily="34" charset="0"/>
              </a:rPr>
              <a:t>saline </a:t>
            </a:r>
            <a:r>
              <a:rPr lang="en-GB" sz="2000" dirty="0" smtClean="0">
                <a:solidFill>
                  <a:srgbClr val="FFFF00"/>
                </a:solidFill>
                <a:effectLst>
                  <a:outerShdw blurRad="38100" dist="38100" dir="2700000" algn="tl">
                    <a:srgbClr val="000000">
                      <a:alpha val="43137"/>
                    </a:srgbClr>
                  </a:outerShdw>
                </a:effectLst>
                <a:latin typeface="Calibri Light" pitchFamily="34" charset="0"/>
              </a:rPr>
              <a:t>group </a:t>
            </a:r>
            <a:r>
              <a:rPr lang="en-GB" sz="2000" dirty="0">
                <a:solidFill>
                  <a:srgbClr val="FFFF00"/>
                </a:solidFill>
                <a:effectLst>
                  <a:outerShdw blurRad="38100" dist="38100" dir="2700000" algn="tl">
                    <a:srgbClr val="000000">
                      <a:alpha val="43137"/>
                    </a:srgbClr>
                  </a:outerShdw>
                </a:effectLst>
                <a:latin typeface="Calibri Light" pitchFamily="34" charset="0"/>
              </a:rPr>
              <a:t>(P</a:t>
            </a:r>
            <a:r>
              <a:rPr lang="en-GB" sz="2000" dirty="0" smtClean="0">
                <a:solidFill>
                  <a:srgbClr val="FFFF00"/>
                </a:solidFill>
                <a:effectLst>
                  <a:outerShdw blurRad="38100" dist="38100" dir="2700000" algn="tl">
                    <a:srgbClr val="000000">
                      <a:alpha val="43137"/>
                    </a:srgbClr>
                  </a:outerShdw>
                </a:effectLst>
                <a:latin typeface="Calibri Light" pitchFamily="34" charset="0"/>
              </a:rPr>
              <a:t>, 0.02</a:t>
            </a:r>
            <a:r>
              <a:rPr lang="en-GB" sz="2000" dirty="0">
                <a:solidFill>
                  <a:srgbClr val="FFFF00"/>
                </a:solidFill>
                <a:effectLst>
                  <a:outerShdw blurRad="38100" dist="38100" dir="2700000" algn="tl">
                    <a:srgbClr val="000000">
                      <a:alpha val="43137"/>
                    </a:srgbClr>
                  </a:outerShdw>
                </a:effectLst>
                <a:latin typeface="Calibri Light" pitchFamily="34" charset="0"/>
              </a:rPr>
              <a:t>)</a:t>
            </a:r>
          </a:p>
        </p:txBody>
      </p:sp>
      <p:sp>
        <p:nvSpPr>
          <p:cNvPr id="7" name="Rectangle 2"/>
          <p:cNvSpPr>
            <a:spLocks noChangeArrowheads="1"/>
          </p:cNvSpPr>
          <p:nvPr/>
        </p:nvSpPr>
        <p:spPr bwMode="auto">
          <a:xfrm>
            <a:off x="381000" y="652960"/>
            <a:ext cx="8379240" cy="646331"/>
          </a:xfrm>
          <a:prstGeom prst="rect">
            <a:avLst/>
          </a:prstGeom>
          <a:noFill/>
          <a:ln w="9525">
            <a:noFill/>
            <a:miter lim="800000"/>
            <a:headEnd/>
            <a:tailEnd/>
          </a:ln>
        </p:spPr>
        <p:txBody>
          <a:bodyPr wrap="square" anchor="ctr">
            <a:spAutoFit/>
          </a:bodyPr>
          <a:lstStyle/>
          <a:p>
            <a:r>
              <a:rPr lang="en-GB" sz="3600" b="1" dirty="0" smtClean="0">
                <a:solidFill>
                  <a:srgbClr val="FFC000"/>
                </a:solidFill>
                <a:latin typeface="Calibri Light" pitchFamily="34" charset="0"/>
              </a:rPr>
              <a:t>Intracoronary </a:t>
            </a:r>
            <a:r>
              <a:rPr lang="en-GB" sz="3600" b="1" dirty="0">
                <a:solidFill>
                  <a:srgbClr val="FFC000"/>
                </a:solidFill>
                <a:latin typeface="Calibri Light" pitchFamily="34" charset="0"/>
              </a:rPr>
              <a:t>Adenosine </a:t>
            </a:r>
            <a:r>
              <a:rPr lang="en-GB" sz="3600" dirty="0">
                <a:solidFill>
                  <a:srgbClr val="FFFFFF"/>
                </a:solidFill>
                <a:latin typeface="Calibri Light" pitchFamily="34" charset="0"/>
              </a:rPr>
              <a:t>as </a:t>
            </a:r>
            <a:r>
              <a:rPr lang="en-GB" sz="3600" dirty="0" smtClean="0">
                <a:solidFill>
                  <a:srgbClr val="FFFFFF"/>
                </a:solidFill>
                <a:latin typeface="Calibri Light" pitchFamily="34" charset="0"/>
              </a:rPr>
              <a:t>adjunct to P-PCI</a:t>
            </a:r>
            <a:endParaRPr lang="en-GB" sz="3600" dirty="0">
              <a:solidFill>
                <a:srgbClr val="FFFFFF"/>
              </a:solidFill>
              <a:latin typeface="Calibri Light" pitchFamily="34" charset="0"/>
            </a:endParaRPr>
          </a:p>
        </p:txBody>
      </p:sp>
    </p:spTree>
    <p:extLst>
      <p:ext uri="{BB962C8B-B14F-4D97-AF65-F5344CB8AC3E}">
        <p14:creationId xmlns:p14="http://schemas.microsoft.com/office/powerpoint/2010/main" val="29876361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9138"/>
                                        </p:tgtEl>
                                        <p:attrNameLst>
                                          <p:attrName>style.visibility</p:attrName>
                                        </p:attrNameLst>
                                      </p:cBhvr>
                                      <p:to>
                                        <p:strVal val="visible"/>
                                      </p:to>
                                    </p:set>
                                    <p:animEffect transition="in" filter="fade">
                                      <p:cBhvr>
                                        <p:cTn id="7" dur="500"/>
                                        <p:tgtEl>
                                          <p:spTgt spid="259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1" y="288758"/>
            <a:ext cx="9144001" cy="6858000"/>
          </a:xfrm>
          <a:prstGeom prst="rect">
            <a:avLst/>
          </a:prstGeom>
          <a:solidFill>
            <a:schemeClr val="accent6">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smtClean="0">
              <a:ln>
                <a:noFill/>
              </a:ln>
              <a:solidFill>
                <a:schemeClr val="bg1"/>
              </a:solidFill>
              <a:effectLst>
                <a:outerShdw blurRad="38100" dist="38100" dir="2700000" algn="tl">
                  <a:srgbClr val="000000">
                    <a:alpha val="43137"/>
                  </a:srgbClr>
                </a:outerShdw>
              </a:effectLst>
              <a:latin typeface="Arial" pitchFamily="34" charset="0"/>
            </a:endParaRPr>
          </a:p>
        </p:txBody>
      </p:sp>
      <p:sp>
        <p:nvSpPr>
          <p:cNvPr id="2" name="Title 1"/>
          <p:cNvSpPr>
            <a:spLocks noGrp="1"/>
          </p:cNvSpPr>
          <p:nvPr>
            <p:ph type="title"/>
          </p:nvPr>
        </p:nvSpPr>
        <p:spPr>
          <a:xfrm>
            <a:off x="372929" y="0"/>
            <a:ext cx="8225639" cy="1995901"/>
          </a:xfrm>
          <a:solidFill>
            <a:schemeClr val="tx1"/>
          </a:solidFill>
        </p:spPr>
        <p:style>
          <a:lnRef idx="1">
            <a:schemeClr val="accent2"/>
          </a:lnRef>
          <a:fillRef idx="3">
            <a:schemeClr val="accent2"/>
          </a:fillRef>
          <a:effectRef idx="2">
            <a:schemeClr val="accent2"/>
          </a:effectRef>
          <a:fontRef idx="minor">
            <a:schemeClr val="lt1"/>
          </a:fontRef>
        </p:style>
        <p:txBody>
          <a:bodyPr>
            <a:noAutofit/>
          </a:bodyPr>
          <a:lstStyle/>
          <a:p>
            <a:r>
              <a:rPr lang="en-US" sz="4800" b="1" dirty="0" smtClean="0">
                <a:solidFill>
                  <a:schemeClr val="bg1"/>
                </a:solidFill>
                <a:effectLst>
                  <a:outerShdw blurRad="38100" dist="38100" dir="2700000" algn="tl">
                    <a:srgbClr val="000000">
                      <a:alpha val="43137"/>
                    </a:srgbClr>
                  </a:outerShdw>
                </a:effectLst>
                <a:latin typeface="Calibri Light" pitchFamily="34" charset="0"/>
              </a:rPr>
              <a:t>&lt;</a:t>
            </a:r>
            <a:r>
              <a:rPr lang="en-US" sz="3600" dirty="0" smtClean="0">
                <a:solidFill>
                  <a:schemeClr val="bg1"/>
                </a:solidFill>
                <a:latin typeface="Calibri Light" pitchFamily="34" charset="0"/>
              </a:rPr>
              <a:t> No-</a:t>
            </a:r>
            <a:r>
              <a:rPr lang="en-US" sz="3600" dirty="0">
                <a:solidFill>
                  <a:schemeClr val="bg1"/>
                </a:solidFill>
                <a:latin typeface="Calibri Light" pitchFamily="34" charset="0"/>
              </a:rPr>
              <a:t>r</a:t>
            </a:r>
            <a:r>
              <a:rPr lang="en-US" sz="3600" dirty="0" smtClean="0">
                <a:solidFill>
                  <a:schemeClr val="bg1"/>
                </a:solidFill>
                <a:latin typeface="Calibri Light" pitchFamily="34" charset="0"/>
              </a:rPr>
              <a:t>eflow “Microvascular Obstruction” (MVO)</a:t>
            </a:r>
            <a:br>
              <a:rPr lang="en-US" sz="3600" dirty="0" smtClean="0">
                <a:solidFill>
                  <a:schemeClr val="bg1"/>
                </a:solidFill>
                <a:latin typeface="Calibri Light" pitchFamily="34" charset="0"/>
              </a:rPr>
            </a:br>
            <a:r>
              <a:rPr lang="en-US" sz="3200" dirty="0" smtClean="0">
                <a:solidFill>
                  <a:srgbClr val="FFFF00"/>
                </a:solidFill>
                <a:effectLst>
                  <a:outerShdw blurRad="38100" dist="38100" dir="2700000" algn="tl">
                    <a:srgbClr val="000000">
                      <a:alpha val="43137"/>
                    </a:srgbClr>
                  </a:outerShdw>
                </a:effectLst>
                <a:latin typeface="Calibri Light" pitchFamily="34" charset="0"/>
              </a:rPr>
              <a:t>Why is it important?</a:t>
            </a:r>
            <a:endParaRPr lang="en-US" sz="3200" dirty="0">
              <a:solidFill>
                <a:srgbClr val="FFFF00"/>
              </a:solidFill>
              <a:effectLst>
                <a:outerShdw blurRad="38100" dist="38100" dir="2700000" algn="tl">
                  <a:srgbClr val="000000">
                    <a:alpha val="43137"/>
                  </a:srgbClr>
                </a:outerShdw>
              </a:effectLst>
              <a:latin typeface="Calibri Light" pitchFamily="34" charset="0"/>
            </a:endParaRPr>
          </a:p>
        </p:txBody>
      </p:sp>
      <p:sp>
        <p:nvSpPr>
          <p:cNvPr id="4" name="TextBox 3"/>
          <p:cNvSpPr txBox="1"/>
          <p:nvPr/>
        </p:nvSpPr>
        <p:spPr>
          <a:xfrm>
            <a:off x="736213" y="2761639"/>
            <a:ext cx="184666" cy="369332"/>
          </a:xfrm>
          <a:prstGeom prst="rect">
            <a:avLst/>
          </a:prstGeom>
          <a:noFill/>
        </p:spPr>
        <p:txBody>
          <a:bodyPr wrap="none" rtlCol="0">
            <a:spAutoFit/>
          </a:bodyPr>
          <a:lstStyle/>
          <a:p>
            <a:endParaRPr lang="en-US" dirty="0">
              <a:solidFill>
                <a:schemeClr val="bg1"/>
              </a:solidFill>
              <a:latin typeface="Calibri Light" pitchFamily="34" charset="0"/>
            </a:endParaRPr>
          </a:p>
        </p:txBody>
      </p:sp>
      <p:sp>
        <p:nvSpPr>
          <p:cNvPr id="5" name="Rectangle 4"/>
          <p:cNvSpPr/>
          <p:nvPr/>
        </p:nvSpPr>
        <p:spPr>
          <a:xfrm>
            <a:off x="77188" y="2208012"/>
            <a:ext cx="8989621" cy="4524315"/>
          </a:xfrm>
          <a:prstGeom prst="rect">
            <a:avLst/>
          </a:prstGeom>
          <a:solidFill>
            <a:schemeClr val="accent6">
              <a:lumMod val="50000"/>
            </a:schemeClr>
          </a:solidFill>
        </p:spPr>
        <p:txBody>
          <a:bodyPr wrap="square">
            <a:spAutoFit/>
          </a:bodyPr>
          <a:lstStyle/>
          <a:p>
            <a:pPr marL="342900" indent="-342900">
              <a:buFont typeface="Courier New" panose="02070309020205020404" pitchFamily="49" charset="0"/>
              <a:buChar char="o"/>
            </a:pPr>
            <a:r>
              <a:rPr lang="en-GB" sz="2400" dirty="0" smtClean="0">
                <a:solidFill>
                  <a:schemeClr val="bg1"/>
                </a:solidFill>
                <a:effectLst>
                  <a:outerShdw blurRad="38100" dist="38100" dir="2700000" algn="tl">
                    <a:srgbClr val="000000">
                      <a:alpha val="43137"/>
                    </a:srgbClr>
                  </a:outerShdw>
                </a:effectLst>
                <a:latin typeface="Calibri Light" pitchFamily="34" charset="0"/>
              </a:rPr>
              <a:t>“silent”   MVO </a:t>
            </a:r>
            <a:r>
              <a:rPr lang="en-GB" sz="2400" dirty="0">
                <a:solidFill>
                  <a:schemeClr val="bg1"/>
                </a:solidFill>
                <a:effectLst>
                  <a:outerShdw blurRad="38100" dist="38100" dir="2700000" algn="tl">
                    <a:srgbClr val="000000">
                      <a:alpha val="43137"/>
                    </a:srgbClr>
                  </a:outerShdw>
                </a:effectLst>
                <a:latin typeface="Calibri Light" pitchFamily="34" charset="0"/>
              </a:rPr>
              <a:t>occurs in </a:t>
            </a:r>
            <a:r>
              <a:rPr lang="en-GB" sz="2400" dirty="0" smtClean="0">
                <a:solidFill>
                  <a:schemeClr val="bg1"/>
                </a:solidFill>
                <a:effectLst>
                  <a:outerShdw blurRad="38100" dist="38100" dir="2700000" algn="tl">
                    <a:srgbClr val="000000">
                      <a:alpha val="43137"/>
                    </a:srgbClr>
                  </a:outerShdw>
                </a:effectLst>
                <a:latin typeface="Calibri Light" pitchFamily="34" charset="0"/>
              </a:rPr>
              <a:t>40 to 60%  in  STEMI </a:t>
            </a:r>
            <a:r>
              <a:rPr lang="en-GB" sz="2400" dirty="0">
                <a:solidFill>
                  <a:schemeClr val="bg1"/>
                </a:solidFill>
                <a:effectLst>
                  <a:outerShdw blurRad="38100" dist="38100" dir="2700000" algn="tl">
                    <a:srgbClr val="000000">
                      <a:alpha val="43137"/>
                    </a:srgbClr>
                  </a:outerShdw>
                </a:effectLst>
                <a:latin typeface="Calibri Light" pitchFamily="34" charset="0"/>
              </a:rPr>
              <a:t>despite </a:t>
            </a:r>
            <a:r>
              <a:rPr lang="en-GB" sz="2400" dirty="0" smtClean="0">
                <a:solidFill>
                  <a:schemeClr val="bg1"/>
                </a:solidFill>
                <a:effectLst>
                  <a:outerShdw blurRad="38100" dist="38100" dir="2700000" algn="tl">
                    <a:srgbClr val="000000">
                      <a:alpha val="43137"/>
                    </a:srgbClr>
                  </a:outerShdw>
                </a:effectLst>
                <a:latin typeface="Calibri Light" pitchFamily="34" charset="0"/>
              </a:rPr>
              <a:t>“optimal reperfusion” with </a:t>
            </a:r>
            <a:r>
              <a:rPr lang="en-GB" sz="2400" dirty="0">
                <a:solidFill>
                  <a:schemeClr val="bg1"/>
                </a:solidFill>
                <a:effectLst>
                  <a:outerShdw blurRad="38100" dist="38100" dir="2700000" algn="tl">
                    <a:srgbClr val="000000">
                      <a:alpha val="43137"/>
                    </a:srgbClr>
                  </a:outerShdw>
                </a:effectLst>
                <a:latin typeface="Calibri Light" pitchFamily="34" charset="0"/>
              </a:rPr>
              <a:t>primary </a:t>
            </a:r>
            <a:r>
              <a:rPr lang="en-GB" sz="2400" dirty="0" smtClean="0">
                <a:solidFill>
                  <a:schemeClr val="bg1"/>
                </a:solidFill>
                <a:effectLst>
                  <a:outerShdw blurRad="38100" dist="38100" dir="2700000" algn="tl">
                    <a:srgbClr val="000000">
                      <a:alpha val="43137"/>
                    </a:srgbClr>
                  </a:outerShdw>
                </a:effectLst>
                <a:latin typeface="Calibri Light" pitchFamily="34" charset="0"/>
              </a:rPr>
              <a:t>angioplasty</a:t>
            </a:r>
          </a:p>
          <a:p>
            <a:pPr marL="342900" indent="-342900">
              <a:buFont typeface="Courier New" panose="02070309020205020404" pitchFamily="49" charset="0"/>
              <a:buChar char="o"/>
            </a:pPr>
            <a:endParaRPr lang="en-GB" sz="2400" dirty="0">
              <a:solidFill>
                <a:schemeClr val="bg1"/>
              </a:solidFill>
              <a:effectLst>
                <a:outerShdw blurRad="38100" dist="38100" dir="2700000" algn="tl">
                  <a:srgbClr val="000000">
                    <a:alpha val="43137"/>
                  </a:srgbClr>
                </a:outerShdw>
              </a:effectLst>
              <a:latin typeface="Calibri Light" pitchFamily="34" charset="0"/>
            </a:endParaRPr>
          </a:p>
          <a:p>
            <a:pPr marL="342900" indent="-342900">
              <a:buFont typeface="Courier New" panose="02070309020205020404" pitchFamily="49" charset="0"/>
              <a:buChar char="o"/>
            </a:pPr>
            <a:r>
              <a:rPr lang="en-GB" sz="2400" dirty="0" smtClean="0">
                <a:solidFill>
                  <a:schemeClr val="bg1"/>
                </a:solidFill>
                <a:effectLst>
                  <a:outerShdw blurRad="38100" dist="38100" dir="2700000" algn="tl">
                    <a:srgbClr val="000000">
                      <a:alpha val="43137"/>
                    </a:srgbClr>
                  </a:outerShdw>
                </a:effectLst>
                <a:latin typeface="Calibri Light" pitchFamily="34" charset="0"/>
              </a:rPr>
              <a:t>Not so obvious as “no-reflow”</a:t>
            </a:r>
          </a:p>
          <a:p>
            <a:pPr marL="342900" indent="-342900">
              <a:buFont typeface="Courier New" panose="02070309020205020404" pitchFamily="49" charset="0"/>
              <a:buChar char="o"/>
            </a:pPr>
            <a:endParaRPr lang="en-GB" sz="2400" dirty="0">
              <a:solidFill>
                <a:schemeClr val="bg1"/>
              </a:solidFill>
              <a:effectLst>
                <a:outerShdw blurRad="38100" dist="38100" dir="2700000" algn="tl">
                  <a:srgbClr val="000000">
                    <a:alpha val="43137"/>
                  </a:srgbClr>
                </a:outerShdw>
              </a:effectLst>
              <a:latin typeface="Calibri Light" pitchFamily="34" charset="0"/>
            </a:endParaRPr>
          </a:p>
          <a:p>
            <a:pPr marL="342900" indent="-342900">
              <a:buFont typeface="Courier New" panose="02070309020205020404" pitchFamily="49" charset="0"/>
              <a:buChar char="o"/>
            </a:pPr>
            <a:r>
              <a:rPr lang="en-GB" sz="2400" dirty="0">
                <a:solidFill>
                  <a:schemeClr val="bg1"/>
                </a:solidFill>
                <a:effectLst>
                  <a:outerShdw blurRad="38100" dist="38100" dir="2700000" algn="tl">
                    <a:srgbClr val="000000">
                      <a:alpha val="43137"/>
                    </a:srgbClr>
                  </a:outerShdw>
                </a:effectLst>
                <a:latin typeface="Calibri Light" pitchFamily="34" charset="0"/>
              </a:rPr>
              <a:t>MVO is associated with </a:t>
            </a:r>
            <a:r>
              <a:rPr lang="en-GB" sz="2400" dirty="0">
                <a:solidFill>
                  <a:srgbClr val="FFFF00"/>
                </a:solidFill>
                <a:effectLst>
                  <a:outerShdw blurRad="38100" dist="38100" dir="2700000" algn="tl">
                    <a:srgbClr val="000000">
                      <a:alpha val="43137"/>
                    </a:srgbClr>
                  </a:outerShdw>
                </a:effectLst>
                <a:latin typeface="Calibri Light" pitchFamily="34" charset="0"/>
              </a:rPr>
              <a:t>MACE rate of &gt; 30% at 1 month </a:t>
            </a:r>
            <a:r>
              <a:rPr lang="en-GB" sz="2400" dirty="0">
                <a:solidFill>
                  <a:schemeClr val="bg1"/>
                </a:solidFill>
                <a:effectLst>
                  <a:outerShdw blurRad="38100" dist="38100" dir="2700000" algn="tl">
                    <a:srgbClr val="000000">
                      <a:alpha val="43137"/>
                    </a:srgbClr>
                  </a:outerShdw>
                </a:effectLst>
                <a:latin typeface="Calibri Light" pitchFamily="34" charset="0"/>
              </a:rPr>
              <a:t>and 60% at 12 months.</a:t>
            </a:r>
          </a:p>
          <a:p>
            <a:endParaRPr lang="en-GB" sz="2400" dirty="0" smtClean="0">
              <a:solidFill>
                <a:schemeClr val="bg1"/>
              </a:solidFill>
              <a:effectLst>
                <a:outerShdw blurRad="38100" dist="38100" dir="2700000" algn="tl">
                  <a:srgbClr val="000000">
                    <a:alpha val="43137"/>
                  </a:srgbClr>
                </a:outerShdw>
              </a:effectLst>
              <a:latin typeface="Calibri Light" pitchFamily="34" charset="0"/>
            </a:endParaRPr>
          </a:p>
          <a:p>
            <a:pPr marL="342900" indent="-342900">
              <a:buFont typeface="Courier New" panose="02070309020205020404" pitchFamily="49" charset="0"/>
              <a:buChar char="o"/>
            </a:pPr>
            <a:r>
              <a:rPr lang="en-GB" sz="2400" dirty="0" smtClean="0">
                <a:solidFill>
                  <a:schemeClr val="bg1"/>
                </a:solidFill>
                <a:effectLst>
                  <a:outerShdw blurRad="38100" dist="38100" dir="2700000" algn="tl">
                    <a:srgbClr val="000000">
                      <a:alpha val="43137"/>
                    </a:srgbClr>
                  </a:outerShdw>
                </a:effectLst>
                <a:latin typeface="Calibri Light" pitchFamily="34" charset="0"/>
              </a:rPr>
              <a:t>May contribute to infarct expansion, adverse left ventricular (LV) </a:t>
            </a:r>
            <a:r>
              <a:rPr lang="en-GB" sz="2400" dirty="0" err="1" smtClean="0">
                <a:solidFill>
                  <a:schemeClr val="bg1"/>
                </a:solidFill>
                <a:effectLst>
                  <a:outerShdw blurRad="38100" dist="38100" dir="2700000" algn="tl">
                    <a:srgbClr val="000000">
                      <a:alpha val="43137"/>
                    </a:srgbClr>
                  </a:outerShdw>
                </a:effectLst>
                <a:latin typeface="Calibri Light" pitchFamily="34" charset="0"/>
              </a:rPr>
              <a:t>remodeling</a:t>
            </a:r>
            <a:r>
              <a:rPr lang="en-GB" sz="2400" dirty="0" smtClean="0">
                <a:solidFill>
                  <a:schemeClr val="bg1"/>
                </a:solidFill>
                <a:effectLst>
                  <a:outerShdw blurRad="38100" dist="38100" dir="2700000" algn="tl">
                    <a:srgbClr val="000000">
                      <a:alpha val="43137"/>
                    </a:srgbClr>
                  </a:outerShdw>
                </a:effectLst>
                <a:latin typeface="Calibri Light" pitchFamily="34" charset="0"/>
              </a:rPr>
              <a:t> and adverse clinical outcomes, independent of infarct size</a:t>
            </a:r>
          </a:p>
          <a:p>
            <a:endParaRPr lang="en-GB" sz="2400" dirty="0" smtClean="0">
              <a:solidFill>
                <a:schemeClr val="bg1"/>
              </a:solidFill>
              <a:effectLst>
                <a:outerShdw blurRad="38100" dist="38100" dir="2700000" algn="tl">
                  <a:srgbClr val="000000">
                    <a:alpha val="43137"/>
                  </a:srgbClr>
                </a:outerShdw>
              </a:effectLst>
              <a:latin typeface="Calibri Light" pitchFamily="34" charset="0"/>
            </a:endParaRPr>
          </a:p>
        </p:txBody>
      </p:sp>
    </p:spTree>
    <p:extLst>
      <p:ext uri="{BB962C8B-B14F-4D97-AF65-F5344CB8AC3E}">
        <p14:creationId xmlns:p14="http://schemas.microsoft.com/office/powerpoint/2010/main" val="68506098"/>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7256" y="2084293"/>
            <a:ext cx="7699464" cy="4404143"/>
          </a:xfrm>
        </p:spPr>
        <p:txBody>
          <a:bodyPr/>
          <a:lstStyle/>
          <a:p>
            <a:r>
              <a:rPr lang="en-US" sz="2000" dirty="0" smtClean="0">
                <a:solidFill>
                  <a:schemeClr val="bg1"/>
                </a:solidFill>
                <a:latin typeface="Calibri Light" pitchFamily="34" charset="0"/>
              </a:rPr>
              <a:t>RCT: 448 </a:t>
            </a:r>
            <a:r>
              <a:rPr lang="en-GB" sz="2000" dirty="0" smtClean="0">
                <a:solidFill>
                  <a:schemeClr val="bg1"/>
                </a:solidFill>
                <a:latin typeface="Calibri Light" pitchFamily="34" charset="0"/>
              </a:rPr>
              <a:t>STEMI </a:t>
            </a:r>
            <a:r>
              <a:rPr lang="en-GB" sz="2000" dirty="0" err="1">
                <a:solidFill>
                  <a:schemeClr val="bg1"/>
                </a:solidFill>
                <a:latin typeface="Calibri Light" pitchFamily="34" charset="0"/>
              </a:rPr>
              <a:t>pts</a:t>
            </a:r>
            <a:r>
              <a:rPr lang="en-GB" sz="2000" dirty="0">
                <a:solidFill>
                  <a:schemeClr val="bg1"/>
                </a:solidFill>
                <a:latin typeface="Calibri Light" pitchFamily="34" charset="0"/>
              </a:rPr>
              <a:t> with TIMI flow </a:t>
            </a:r>
            <a:r>
              <a:rPr lang="en-GB" sz="2000" dirty="0" smtClean="0">
                <a:solidFill>
                  <a:schemeClr val="bg1"/>
                </a:solidFill>
                <a:latin typeface="Calibri Light" pitchFamily="34" charset="0"/>
              </a:rPr>
              <a:t>0-III randomised to IC adenosine (</a:t>
            </a:r>
            <a:r>
              <a:rPr lang="en-US" sz="2000" dirty="0" smtClean="0">
                <a:solidFill>
                  <a:schemeClr val="bg1"/>
                </a:solidFill>
                <a:latin typeface="Calibri Light" pitchFamily="34" charset="0"/>
              </a:rPr>
              <a:t>2 x </a:t>
            </a:r>
            <a:r>
              <a:rPr lang="en-US" sz="2000" dirty="0">
                <a:solidFill>
                  <a:schemeClr val="bg1"/>
                </a:solidFill>
                <a:latin typeface="Calibri Light" pitchFamily="34" charset="0"/>
              </a:rPr>
              <a:t>120 </a:t>
            </a:r>
            <a:r>
              <a:rPr lang="en-US" sz="2000" dirty="0" smtClean="0">
                <a:solidFill>
                  <a:schemeClr val="bg1"/>
                </a:solidFill>
                <a:latin typeface="Calibri Light" pitchFamily="34" charset="0"/>
              </a:rPr>
              <a:t>mcg </a:t>
            </a:r>
            <a:r>
              <a:rPr lang="en-US" sz="2000" dirty="0">
                <a:solidFill>
                  <a:schemeClr val="bg1"/>
                </a:solidFill>
                <a:latin typeface="Calibri Light" pitchFamily="34" charset="0"/>
              </a:rPr>
              <a:t>in 20 mL 0.9% </a:t>
            </a:r>
            <a:r>
              <a:rPr lang="en-US" sz="2000" dirty="0" err="1" smtClean="0">
                <a:solidFill>
                  <a:schemeClr val="bg1"/>
                </a:solidFill>
                <a:latin typeface="Calibri Light" pitchFamily="34" charset="0"/>
              </a:rPr>
              <a:t>NaCl</a:t>
            </a:r>
            <a:r>
              <a:rPr lang="en-US" sz="2000" dirty="0" smtClean="0">
                <a:solidFill>
                  <a:schemeClr val="bg1"/>
                </a:solidFill>
                <a:latin typeface="Calibri Light" pitchFamily="34" charset="0"/>
              </a:rPr>
              <a:t>) or 20 mL 0.9% </a:t>
            </a:r>
            <a:r>
              <a:rPr lang="en-US" sz="2000" dirty="0" err="1" smtClean="0">
                <a:solidFill>
                  <a:schemeClr val="bg1"/>
                </a:solidFill>
                <a:latin typeface="Calibri Light" pitchFamily="34" charset="0"/>
              </a:rPr>
              <a:t>NaCl</a:t>
            </a:r>
            <a:r>
              <a:rPr lang="en-US" sz="2000" dirty="0" smtClean="0">
                <a:solidFill>
                  <a:schemeClr val="bg1"/>
                </a:solidFill>
                <a:latin typeface="Calibri Light" pitchFamily="34" charset="0"/>
              </a:rPr>
              <a:t>.</a:t>
            </a:r>
            <a:endParaRPr lang="en-US" dirty="0">
              <a:solidFill>
                <a:schemeClr val="bg1"/>
              </a:solidFill>
              <a:latin typeface="Calibri Light" pitchFamily="34" charset="0"/>
            </a:endParaRPr>
          </a:p>
          <a:p>
            <a:endParaRPr lang="en-US" dirty="0">
              <a:solidFill>
                <a:schemeClr val="bg1"/>
              </a:solidFill>
              <a:latin typeface="Calibri Light" pitchFamily="34" charset="0"/>
            </a:endParaRPr>
          </a:p>
        </p:txBody>
      </p:sp>
      <p:graphicFrame>
        <p:nvGraphicFramePr>
          <p:cNvPr id="4" name="Group 66"/>
          <p:cNvGraphicFramePr>
            <a:graphicFrameLocks noGrp="1"/>
          </p:cNvGraphicFramePr>
          <p:nvPr>
            <p:extLst/>
          </p:nvPr>
        </p:nvGraphicFramePr>
        <p:xfrm>
          <a:off x="708452" y="3091045"/>
          <a:ext cx="7338268" cy="2667000"/>
        </p:xfrm>
        <a:graphic>
          <a:graphicData uri="http://schemas.openxmlformats.org/drawingml/2006/table">
            <a:tbl>
              <a:tblPr/>
              <a:tblGrid>
                <a:gridCol w="3528268"/>
                <a:gridCol w="1371600"/>
                <a:gridCol w="1479550"/>
                <a:gridCol w="958850"/>
              </a:tblGrid>
              <a:tr h="74676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1800" b="1" kern="1200" dirty="0" smtClean="0">
                          <a:solidFill>
                            <a:srgbClr val="002060"/>
                          </a:solidFill>
                          <a:latin typeface="+mn-lt"/>
                          <a:ea typeface="+mn-ea"/>
                          <a:cs typeface="+mn-cs"/>
                        </a:rPr>
                        <a:t> End Point</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1800" b="1" kern="1200" dirty="0" smtClean="0">
                          <a:solidFill>
                            <a:srgbClr val="002060"/>
                          </a:solidFill>
                          <a:latin typeface="+mn-lt"/>
                          <a:ea typeface="+mn-ea"/>
                          <a:cs typeface="+mn-cs"/>
                        </a:rPr>
                        <a:t>Saline </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1800" b="1" kern="1200" dirty="0" smtClean="0">
                          <a:solidFill>
                            <a:srgbClr val="002060"/>
                          </a:solidFill>
                          <a:latin typeface="+mn-lt"/>
                          <a:ea typeface="+mn-ea"/>
                          <a:cs typeface="+mn-cs"/>
                        </a:rPr>
                        <a:t>Adenosine </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800" b="1" kern="1200" dirty="0" smtClean="0">
                          <a:solidFill>
                            <a:srgbClr val="002060"/>
                          </a:solidFill>
                          <a:latin typeface="+mn-lt"/>
                          <a:ea typeface="+mn-ea"/>
                          <a:cs typeface="+mn-cs"/>
                        </a:rPr>
                        <a:t>P-value</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solidFill>
                  </a:tcPr>
                </a:tc>
              </a:tr>
              <a:tr h="62773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sz="1800" b="0" kern="1200" dirty="0" smtClean="0">
                          <a:solidFill>
                            <a:schemeClr val="dk1"/>
                          </a:solidFill>
                          <a:latin typeface="+mn-lt"/>
                          <a:ea typeface="+mn-ea"/>
                          <a:cs typeface="+mn-cs"/>
                        </a:rPr>
                        <a:t>STR&gt;70% (n, %)</a:t>
                      </a:r>
                      <a:endParaRPr lang="en-US" sz="1800" b="0" kern="1200" dirty="0" smtClean="0">
                        <a:solidFill>
                          <a:schemeClr val="dk1"/>
                        </a:solidFill>
                        <a:latin typeface="+mn-lt"/>
                        <a:ea typeface="+mn-ea"/>
                        <a:cs typeface="+mn-cs"/>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1800" b="0" kern="1200" dirty="0" smtClean="0">
                          <a:solidFill>
                            <a:schemeClr val="dk1"/>
                          </a:solidFill>
                          <a:latin typeface="+mn-lt"/>
                          <a:ea typeface="+mn-ea"/>
                          <a:cs typeface="+mn-cs"/>
                        </a:rPr>
                        <a:t>128/193 (66%)</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1800" b="0" kern="1200" dirty="0" smtClean="0">
                          <a:solidFill>
                            <a:schemeClr val="dk1"/>
                          </a:solidFill>
                          <a:latin typeface="+mn-lt"/>
                          <a:ea typeface="+mn-ea"/>
                          <a:cs typeface="+mn-cs"/>
                        </a:rPr>
                        <a:t> 129/189 (68%)</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1800" b="1" kern="1200" dirty="0" smtClean="0">
                          <a:solidFill>
                            <a:srgbClr val="00B050"/>
                          </a:solidFill>
                          <a:effectLst>
                            <a:outerShdw blurRad="38100" dist="38100" dir="2700000" algn="tl">
                              <a:srgbClr val="000000">
                                <a:alpha val="43137"/>
                              </a:srgbClr>
                            </a:outerShdw>
                          </a:effectLst>
                          <a:latin typeface="+mn-lt"/>
                          <a:ea typeface="+mn-ea"/>
                          <a:cs typeface="+mn-cs"/>
                        </a:rPr>
                        <a:t>NS</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lumMod val="40000"/>
                        <a:lumOff val="60000"/>
                      </a:schemeClr>
                    </a:solidFill>
                  </a:tcPr>
                </a:tc>
              </a:tr>
              <a:tr h="60230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1800" b="0" kern="1200" dirty="0" smtClean="0">
                          <a:solidFill>
                            <a:schemeClr val="dk1"/>
                          </a:solidFill>
                          <a:latin typeface="+mn-lt"/>
                          <a:ea typeface="+mn-ea"/>
                          <a:cs typeface="+mn-cs"/>
                        </a:rPr>
                        <a:t> MBG Grade 3</a:t>
                      </a:r>
                      <a:r>
                        <a:rPr lang="en-US" sz="1800" b="0" kern="1200" baseline="0" dirty="0" smtClean="0">
                          <a:solidFill>
                            <a:schemeClr val="dk1"/>
                          </a:solidFill>
                          <a:latin typeface="+mn-lt"/>
                          <a:ea typeface="+mn-ea"/>
                          <a:cs typeface="+mn-cs"/>
                        </a:rPr>
                        <a:t> (n, %)</a:t>
                      </a:r>
                      <a:endParaRPr lang="en-US" sz="1800" b="0" kern="1200" dirty="0" smtClean="0">
                        <a:solidFill>
                          <a:schemeClr val="dk1"/>
                        </a:solidFill>
                        <a:latin typeface="+mn-lt"/>
                        <a:ea typeface="+mn-ea"/>
                        <a:cs typeface="+mn-cs"/>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1800" b="0" kern="1200" dirty="0" smtClean="0">
                          <a:solidFill>
                            <a:schemeClr val="dk1"/>
                          </a:solidFill>
                          <a:latin typeface="+mn-lt"/>
                          <a:ea typeface="+mn-ea"/>
                          <a:cs typeface="+mn-cs"/>
                        </a:rPr>
                        <a:t>77/218 </a:t>
                      </a:r>
                    </a:p>
                    <a:p>
                      <a:pPr marL="0" marR="0" lvl="0" indent="0" algn="ctr" defTabSz="914400" rtl="0" eaLnBrk="1" fontAlgn="base" latinLnBrk="0" hangingPunct="1">
                        <a:lnSpc>
                          <a:spcPct val="100000"/>
                        </a:lnSpc>
                        <a:spcBef>
                          <a:spcPct val="0"/>
                        </a:spcBef>
                        <a:spcAft>
                          <a:spcPct val="0"/>
                        </a:spcAft>
                        <a:buClrTx/>
                        <a:buSzTx/>
                        <a:buFontTx/>
                        <a:buNone/>
                        <a:tabLst/>
                      </a:pPr>
                      <a:r>
                        <a:rPr lang="en-US" sz="1800" b="0" kern="1200" dirty="0" smtClean="0">
                          <a:solidFill>
                            <a:schemeClr val="dk1"/>
                          </a:solidFill>
                          <a:latin typeface="+mn-lt"/>
                          <a:ea typeface="+mn-ea"/>
                          <a:cs typeface="+mn-cs"/>
                        </a:rPr>
                        <a:t>(35%)</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1800" b="0" kern="1200" dirty="0" smtClean="0">
                          <a:solidFill>
                            <a:schemeClr val="dk1"/>
                          </a:solidFill>
                          <a:latin typeface="+mn-lt"/>
                          <a:ea typeface="+mn-ea"/>
                          <a:cs typeface="+mn-cs"/>
                        </a:rPr>
                        <a:t>64/224 </a:t>
                      </a:r>
                    </a:p>
                    <a:p>
                      <a:pPr marL="0" marR="0" lvl="0" indent="0" algn="ctr" defTabSz="914400" rtl="0" eaLnBrk="1" fontAlgn="base" latinLnBrk="0" hangingPunct="1">
                        <a:lnSpc>
                          <a:spcPct val="100000"/>
                        </a:lnSpc>
                        <a:spcBef>
                          <a:spcPct val="0"/>
                        </a:spcBef>
                        <a:spcAft>
                          <a:spcPct val="0"/>
                        </a:spcAft>
                        <a:buClrTx/>
                        <a:buSzTx/>
                        <a:buFontTx/>
                        <a:buNone/>
                        <a:tabLst/>
                      </a:pPr>
                      <a:r>
                        <a:rPr lang="en-US" sz="1800" b="0" kern="1200" dirty="0" smtClean="0">
                          <a:solidFill>
                            <a:schemeClr val="dk1"/>
                          </a:solidFill>
                          <a:latin typeface="+mn-lt"/>
                          <a:ea typeface="+mn-ea"/>
                          <a:cs typeface="+mn-cs"/>
                        </a:rPr>
                        <a:t>(29%)</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1800" b="1" kern="1200" dirty="0" smtClean="0">
                          <a:solidFill>
                            <a:srgbClr val="00B050"/>
                          </a:solidFill>
                          <a:effectLst>
                            <a:outerShdw blurRad="38100" dist="38100" dir="2700000" algn="tl">
                              <a:srgbClr val="000000">
                                <a:alpha val="43137"/>
                              </a:srgbClr>
                            </a:outerShdw>
                          </a:effectLst>
                          <a:latin typeface="+mn-lt"/>
                          <a:ea typeface="+mn-ea"/>
                          <a:cs typeface="+mn-cs"/>
                        </a:rPr>
                        <a:t>NS</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r>
              <a:tr h="627918">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800" b="0" kern="1200" dirty="0" smtClean="0">
                          <a:solidFill>
                            <a:schemeClr val="dk1"/>
                          </a:solidFill>
                          <a:latin typeface="+mn-lt"/>
                          <a:ea typeface="+mn-ea"/>
                          <a:cs typeface="+mn-cs"/>
                        </a:rPr>
                        <a:t> </a:t>
                      </a:r>
                      <a:r>
                        <a:rPr lang="en-GB" sz="1800" b="0" kern="1200" dirty="0" smtClean="0">
                          <a:solidFill>
                            <a:schemeClr val="dk1"/>
                          </a:solidFill>
                          <a:latin typeface="+mn-lt"/>
                          <a:ea typeface="+mn-ea"/>
                          <a:cs typeface="+mn-cs"/>
                        </a:rPr>
                        <a:t>MACE (n, %)</a:t>
                      </a:r>
                      <a:endParaRPr lang="en-US" sz="1800" b="0" kern="1200" dirty="0" smtClean="0">
                        <a:solidFill>
                          <a:schemeClr val="dk1"/>
                        </a:solidFill>
                        <a:latin typeface="+mn-lt"/>
                        <a:ea typeface="+mn-ea"/>
                        <a:cs typeface="+mn-cs"/>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1800" b="0" kern="1200" dirty="0" smtClean="0">
                          <a:solidFill>
                            <a:schemeClr val="dk1"/>
                          </a:solidFill>
                          <a:latin typeface="+mn-lt"/>
                          <a:ea typeface="+mn-ea"/>
                          <a:cs typeface="+mn-cs"/>
                        </a:rPr>
                        <a:t>14/226 </a:t>
                      </a:r>
                    </a:p>
                    <a:p>
                      <a:pPr marL="0" marR="0" lvl="0" indent="0" algn="ctr" defTabSz="914400" rtl="0" eaLnBrk="1" fontAlgn="base" latinLnBrk="0" hangingPunct="1">
                        <a:lnSpc>
                          <a:spcPct val="100000"/>
                        </a:lnSpc>
                        <a:spcBef>
                          <a:spcPct val="0"/>
                        </a:spcBef>
                        <a:spcAft>
                          <a:spcPct val="0"/>
                        </a:spcAft>
                        <a:buClrTx/>
                        <a:buSzTx/>
                        <a:buFontTx/>
                        <a:buNone/>
                        <a:tabLst/>
                      </a:pPr>
                      <a:r>
                        <a:rPr lang="en-US" sz="1800" b="0" kern="1200" dirty="0" smtClean="0">
                          <a:solidFill>
                            <a:schemeClr val="dk1"/>
                          </a:solidFill>
                          <a:latin typeface="+mn-lt"/>
                          <a:ea typeface="+mn-ea"/>
                          <a:cs typeface="+mn-cs"/>
                        </a:rPr>
                        <a:t>(6%)</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1800" b="0" kern="1200" dirty="0" smtClean="0">
                          <a:solidFill>
                            <a:schemeClr val="dk1"/>
                          </a:solidFill>
                          <a:latin typeface="+mn-lt"/>
                          <a:ea typeface="+mn-ea"/>
                          <a:cs typeface="+mn-cs"/>
                        </a:rPr>
                        <a:t>10/222</a:t>
                      </a:r>
                    </a:p>
                    <a:p>
                      <a:pPr marL="0" marR="0" lvl="0" indent="0" algn="ctr" defTabSz="914400" rtl="0" eaLnBrk="1" fontAlgn="base" latinLnBrk="0" hangingPunct="1">
                        <a:lnSpc>
                          <a:spcPct val="100000"/>
                        </a:lnSpc>
                        <a:spcBef>
                          <a:spcPct val="0"/>
                        </a:spcBef>
                        <a:spcAft>
                          <a:spcPct val="0"/>
                        </a:spcAft>
                        <a:buClrTx/>
                        <a:buSzTx/>
                        <a:buFontTx/>
                        <a:buNone/>
                        <a:tabLst/>
                      </a:pPr>
                      <a:r>
                        <a:rPr lang="en-US" sz="1800" b="0" kern="1200" dirty="0" smtClean="0">
                          <a:solidFill>
                            <a:schemeClr val="dk1"/>
                          </a:solidFill>
                          <a:latin typeface="+mn-lt"/>
                          <a:ea typeface="+mn-ea"/>
                          <a:cs typeface="+mn-cs"/>
                        </a:rPr>
                        <a:t>(5%)</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1800" b="1" kern="1200" dirty="0" smtClean="0">
                          <a:solidFill>
                            <a:srgbClr val="00B050"/>
                          </a:solidFill>
                          <a:effectLst>
                            <a:outerShdw blurRad="38100" dist="38100" dir="2700000" algn="tl">
                              <a:srgbClr val="000000">
                                <a:alpha val="43137"/>
                              </a:srgbClr>
                            </a:outerShdw>
                          </a:effectLst>
                          <a:latin typeface="+mn-lt"/>
                          <a:ea typeface="+mn-ea"/>
                          <a:cs typeface="+mn-cs"/>
                        </a:rPr>
                        <a:t>NS</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lumMod val="40000"/>
                        <a:lumOff val="60000"/>
                      </a:schemeClr>
                    </a:solidFill>
                  </a:tcPr>
                </a:tc>
              </a:tr>
            </a:tbl>
          </a:graphicData>
        </a:graphic>
      </p:graphicFrame>
      <p:sp>
        <p:nvSpPr>
          <p:cNvPr id="6" name="Rectangle 2"/>
          <p:cNvSpPr>
            <a:spLocks noChangeArrowheads="1"/>
          </p:cNvSpPr>
          <p:nvPr/>
        </p:nvSpPr>
        <p:spPr bwMode="auto">
          <a:xfrm>
            <a:off x="381000" y="652960"/>
            <a:ext cx="8379240" cy="646331"/>
          </a:xfrm>
          <a:prstGeom prst="rect">
            <a:avLst/>
          </a:prstGeom>
          <a:noFill/>
          <a:ln w="9525">
            <a:noFill/>
            <a:miter lim="800000"/>
            <a:headEnd/>
            <a:tailEnd/>
          </a:ln>
        </p:spPr>
        <p:txBody>
          <a:bodyPr wrap="square" anchor="ctr">
            <a:spAutoFit/>
          </a:bodyPr>
          <a:lstStyle/>
          <a:p>
            <a:r>
              <a:rPr lang="en-GB" sz="3600" b="1" dirty="0" smtClean="0">
                <a:solidFill>
                  <a:srgbClr val="FFC000"/>
                </a:solidFill>
                <a:latin typeface="Calibri Light" pitchFamily="34" charset="0"/>
              </a:rPr>
              <a:t>Intracoronary </a:t>
            </a:r>
            <a:r>
              <a:rPr lang="en-GB" sz="3600" b="1" dirty="0">
                <a:solidFill>
                  <a:srgbClr val="FFC000"/>
                </a:solidFill>
                <a:latin typeface="Calibri Light" pitchFamily="34" charset="0"/>
              </a:rPr>
              <a:t>Adenosine </a:t>
            </a:r>
            <a:r>
              <a:rPr lang="en-GB" sz="3600" dirty="0">
                <a:solidFill>
                  <a:srgbClr val="FFFFFF"/>
                </a:solidFill>
                <a:latin typeface="Calibri Light" pitchFamily="34" charset="0"/>
              </a:rPr>
              <a:t>as </a:t>
            </a:r>
            <a:r>
              <a:rPr lang="en-GB" sz="3600" dirty="0" smtClean="0">
                <a:solidFill>
                  <a:srgbClr val="FFFFFF"/>
                </a:solidFill>
                <a:latin typeface="Calibri Light" pitchFamily="34" charset="0"/>
              </a:rPr>
              <a:t>adjunct to P-PCI</a:t>
            </a:r>
            <a:endParaRPr lang="en-GB" sz="3600" dirty="0">
              <a:solidFill>
                <a:srgbClr val="FFFFFF"/>
              </a:solidFill>
              <a:latin typeface="Calibri Light" pitchFamily="34" charset="0"/>
            </a:endParaRPr>
          </a:p>
        </p:txBody>
      </p:sp>
      <p:sp>
        <p:nvSpPr>
          <p:cNvPr id="8" name="Rectangle 45"/>
          <p:cNvSpPr>
            <a:spLocks noChangeArrowheads="1"/>
          </p:cNvSpPr>
          <p:nvPr/>
        </p:nvSpPr>
        <p:spPr bwMode="auto">
          <a:xfrm>
            <a:off x="5025413" y="6476430"/>
            <a:ext cx="3996796" cy="338554"/>
          </a:xfrm>
          <a:prstGeom prst="rect">
            <a:avLst/>
          </a:prstGeom>
          <a:noFill/>
          <a:ln w="9525">
            <a:noFill/>
            <a:miter lim="800000"/>
            <a:headEnd/>
            <a:tailEnd/>
          </a:ln>
        </p:spPr>
        <p:txBody>
          <a:bodyPr wrap="square" anchor="ctr">
            <a:spAutoFit/>
          </a:bodyPr>
          <a:lstStyle/>
          <a:p>
            <a:r>
              <a:rPr lang="en-GB" sz="1600" b="1" dirty="0" err="1" smtClean="0">
                <a:solidFill>
                  <a:srgbClr val="FF0000"/>
                </a:solidFill>
                <a:latin typeface="Calibri Light" pitchFamily="34" charset="0"/>
                <a:cs typeface="Times New Roman" pitchFamily="18" charset="0"/>
              </a:rPr>
              <a:t>Fokkema</a:t>
            </a:r>
            <a:r>
              <a:rPr lang="en-GB" sz="1600" b="1" dirty="0" smtClean="0">
                <a:solidFill>
                  <a:srgbClr val="FF0000"/>
                </a:solidFill>
                <a:latin typeface="Calibri Light" pitchFamily="34" charset="0"/>
                <a:cs typeface="Times New Roman" pitchFamily="18" charset="0"/>
              </a:rPr>
              <a:t> et </a:t>
            </a:r>
            <a:r>
              <a:rPr lang="en-GB" sz="1600" b="1" dirty="0">
                <a:solidFill>
                  <a:srgbClr val="FF0000"/>
                </a:solidFill>
                <a:latin typeface="Calibri Light" pitchFamily="34" charset="0"/>
                <a:cs typeface="Times New Roman" pitchFamily="18" charset="0"/>
              </a:rPr>
              <a:t>al. </a:t>
            </a:r>
            <a:r>
              <a:rPr lang="en-GB" sz="1600" b="1" dirty="0" err="1" smtClean="0">
                <a:solidFill>
                  <a:srgbClr val="FF0000"/>
                </a:solidFill>
                <a:latin typeface="Calibri Light" pitchFamily="34" charset="0"/>
                <a:cs typeface="Times New Roman" pitchFamily="18" charset="0"/>
              </a:rPr>
              <a:t>Circ</a:t>
            </a:r>
            <a:r>
              <a:rPr lang="en-GB" sz="1600" b="1" dirty="0" smtClean="0">
                <a:solidFill>
                  <a:srgbClr val="FF0000"/>
                </a:solidFill>
                <a:latin typeface="Calibri Light" pitchFamily="34" charset="0"/>
                <a:cs typeface="Times New Roman" pitchFamily="18" charset="0"/>
              </a:rPr>
              <a:t> </a:t>
            </a:r>
            <a:r>
              <a:rPr lang="en-GB" sz="1600" b="1" dirty="0" err="1" smtClean="0">
                <a:solidFill>
                  <a:srgbClr val="FF0000"/>
                </a:solidFill>
                <a:latin typeface="Calibri Light" pitchFamily="34" charset="0"/>
                <a:cs typeface="Times New Roman" pitchFamily="18" charset="0"/>
              </a:rPr>
              <a:t>Cardiovasc</a:t>
            </a:r>
            <a:r>
              <a:rPr lang="en-GB" sz="1600" b="1" dirty="0" smtClean="0">
                <a:solidFill>
                  <a:srgbClr val="FF0000"/>
                </a:solidFill>
                <a:latin typeface="Calibri Light" pitchFamily="34" charset="0"/>
                <a:cs typeface="Times New Roman" pitchFamily="18" charset="0"/>
              </a:rPr>
              <a:t> </a:t>
            </a:r>
            <a:r>
              <a:rPr lang="en-GB" sz="1600" b="1" dirty="0" err="1" smtClean="0">
                <a:solidFill>
                  <a:srgbClr val="FF0000"/>
                </a:solidFill>
                <a:latin typeface="Calibri Light" pitchFamily="34" charset="0"/>
                <a:cs typeface="Times New Roman" pitchFamily="18" charset="0"/>
              </a:rPr>
              <a:t>Interv</a:t>
            </a:r>
            <a:r>
              <a:rPr lang="en-GB" sz="1600" b="1" dirty="0" smtClean="0">
                <a:solidFill>
                  <a:srgbClr val="FF0000"/>
                </a:solidFill>
                <a:latin typeface="Calibri Light" pitchFamily="34" charset="0"/>
                <a:cs typeface="Times New Roman" pitchFamily="18" charset="0"/>
              </a:rPr>
              <a:t> 2009</a:t>
            </a:r>
            <a:endParaRPr lang="en-US" sz="1600" b="1" dirty="0">
              <a:solidFill>
                <a:srgbClr val="FF0000"/>
              </a:solidFill>
              <a:latin typeface="Calibri Light" pitchFamily="34" charset="0"/>
            </a:endParaRPr>
          </a:p>
        </p:txBody>
      </p:sp>
    </p:spTree>
    <p:extLst>
      <p:ext uri="{BB962C8B-B14F-4D97-AF65-F5344CB8AC3E}">
        <p14:creationId xmlns:p14="http://schemas.microsoft.com/office/powerpoint/2010/main" val="3064227964"/>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1326874" y="3313912"/>
            <a:ext cx="6788426" cy="1754326"/>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algn="ctr"/>
            <a:r>
              <a:rPr lang="en-GB" dirty="0" smtClean="0">
                <a:solidFill>
                  <a:srgbClr val="FFFFFF"/>
                </a:solidFill>
                <a:hlinkClick r:id="rId2"/>
              </a:rPr>
              <a:t>.</a:t>
            </a:r>
            <a:endParaRPr lang="en-GB" dirty="0">
              <a:solidFill>
                <a:srgbClr val="FFFFFF"/>
              </a:solidFill>
            </a:endParaRPr>
          </a:p>
          <a:p>
            <a:pPr algn="ctr"/>
            <a:r>
              <a:rPr lang="en-GB" b="1" dirty="0" err="1">
                <a:solidFill>
                  <a:srgbClr val="FFFFFF"/>
                </a:solidFill>
              </a:rPr>
              <a:t>Nazir</a:t>
            </a:r>
            <a:r>
              <a:rPr lang="en-GB" dirty="0">
                <a:solidFill>
                  <a:srgbClr val="FFFFFF"/>
                </a:solidFill>
              </a:rPr>
              <a:t> SA, Khan JN, Mahmoud IZ, Greenwood JP, Blackman DJ, </a:t>
            </a:r>
            <a:r>
              <a:rPr lang="en-GB" dirty="0" err="1">
                <a:solidFill>
                  <a:srgbClr val="FFFFFF"/>
                </a:solidFill>
              </a:rPr>
              <a:t>Kunadian</a:t>
            </a:r>
            <a:r>
              <a:rPr lang="en-GB" dirty="0">
                <a:solidFill>
                  <a:srgbClr val="FFFFFF"/>
                </a:solidFill>
              </a:rPr>
              <a:t> V, Been M, Abrams KR, Wilcox R, </a:t>
            </a:r>
            <a:r>
              <a:rPr lang="en-GB" dirty="0" err="1">
                <a:solidFill>
                  <a:srgbClr val="FFFFFF"/>
                </a:solidFill>
              </a:rPr>
              <a:t>Adgey</a:t>
            </a:r>
            <a:r>
              <a:rPr lang="en-GB" dirty="0">
                <a:solidFill>
                  <a:srgbClr val="FFFFFF"/>
                </a:solidFill>
              </a:rPr>
              <a:t> AA, McCann GP, Gershlick AH</a:t>
            </a:r>
            <a:r>
              <a:rPr lang="en-GB" dirty="0" smtClean="0">
                <a:solidFill>
                  <a:srgbClr val="FFFFFF"/>
                </a:solidFill>
              </a:rPr>
              <a:t>.</a:t>
            </a:r>
          </a:p>
          <a:p>
            <a:pPr algn="ctr"/>
            <a:endParaRPr lang="en-GB" b="1" dirty="0">
              <a:solidFill>
                <a:srgbClr val="FFFFFF"/>
              </a:solidFill>
            </a:endParaRPr>
          </a:p>
          <a:p>
            <a:pPr algn="ctr"/>
            <a:r>
              <a:rPr lang="en-GB" b="1" dirty="0" smtClean="0">
                <a:solidFill>
                  <a:srgbClr val="FFFFFF"/>
                </a:solidFill>
              </a:rPr>
              <a:t>Trials</a:t>
            </a:r>
            <a:r>
              <a:rPr lang="en-GB" dirty="0">
                <a:solidFill>
                  <a:srgbClr val="FFFFFF"/>
                </a:solidFill>
              </a:rPr>
              <a:t>. </a:t>
            </a:r>
            <a:r>
              <a:rPr lang="en-GB" b="1" dirty="0">
                <a:solidFill>
                  <a:srgbClr val="FFFFFF"/>
                </a:solidFill>
              </a:rPr>
              <a:t>2014</a:t>
            </a:r>
            <a:r>
              <a:rPr lang="en-GB" dirty="0">
                <a:solidFill>
                  <a:srgbClr val="FFFFFF"/>
                </a:solidFill>
              </a:rPr>
              <a:t> Sep 25;15:371. </a:t>
            </a:r>
            <a:r>
              <a:rPr lang="en-GB" dirty="0" err="1">
                <a:solidFill>
                  <a:srgbClr val="FFFFFF"/>
                </a:solidFill>
              </a:rPr>
              <a:t>doi</a:t>
            </a:r>
            <a:r>
              <a:rPr lang="en-GB" dirty="0">
                <a:solidFill>
                  <a:srgbClr val="FFFFFF"/>
                </a:solidFill>
              </a:rPr>
              <a:t>: 10.1186/1745-6215-15-371.</a:t>
            </a:r>
          </a:p>
        </p:txBody>
      </p:sp>
      <p:sp>
        <p:nvSpPr>
          <p:cNvPr id="3" name="Rectangle 2"/>
          <p:cNvSpPr/>
          <p:nvPr/>
        </p:nvSpPr>
        <p:spPr>
          <a:xfrm>
            <a:off x="934279" y="1777235"/>
            <a:ext cx="7335078" cy="1200329"/>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algn="ctr"/>
            <a:r>
              <a:rPr lang="en-GB" dirty="0">
                <a:solidFill>
                  <a:srgbClr val="FFC000"/>
                </a:solidFill>
              </a:rPr>
              <a:t>The REFLO-STEMI trial comparing intracoronary adenosine, sodium nitroprusside and standard therapy for the attenuation of infarct size and microvascular obstruction during primary percutaneous coronary intervention: study protocol for a randomised controlled trial</a:t>
            </a:r>
          </a:p>
        </p:txBody>
      </p:sp>
    </p:spTree>
    <p:extLst>
      <p:ext uri="{BB962C8B-B14F-4D97-AF65-F5344CB8AC3E}">
        <p14:creationId xmlns:p14="http://schemas.microsoft.com/office/powerpoint/2010/main" val="24111703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533399" y="515118"/>
            <a:ext cx="8305800" cy="954107"/>
          </a:xfrm>
          <a:prstGeom prst="rect">
            <a:avLst/>
          </a:prstGeom>
          <a:noFill/>
          <a:ln w="9525">
            <a:noFill/>
            <a:miter lim="800000"/>
            <a:headEnd/>
            <a:tailEnd/>
          </a:ln>
        </p:spPr>
        <p:txBody>
          <a:bodyPr anchor="ctr">
            <a:spAutoFit/>
          </a:bodyPr>
          <a:lstStyle/>
          <a:p>
            <a:pPr algn="just"/>
            <a:r>
              <a:rPr lang="en-GB" sz="2800" b="1" dirty="0">
                <a:solidFill>
                  <a:srgbClr val="FFFF00"/>
                </a:solidFill>
                <a:latin typeface="Calibri Light" pitchFamily="34" charset="0"/>
              </a:rPr>
              <a:t>Effect of SNP </a:t>
            </a:r>
            <a:r>
              <a:rPr lang="en-GB" sz="2800" dirty="0">
                <a:solidFill>
                  <a:srgbClr val="FFFFFF"/>
                </a:solidFill>
                <a:latin typeface="Calibri Light" pitchFamily="34" charset="0"/>
              </a:rPr>
              <a:t>on no-reflow in a prospective, controlled clinical </a:t>
            </a:r>
            <a:r>
              <a:rPr lang="en-GB" sz="2800" dirty="0" smtClean="0">
                <a:solidFill>
                  <a:srgbClr val="FFFFFF"/>
                </a:solidFill>
                <a:latin typeface="Calibri Light" pitchFamily="34" charset="0"/>
              </a:rPr>
              <a:t>trial</a:t>
            </a:r>
            <a:r>
              <a:rPr lang="en-GB" sz="2400" dirty="0" smtClean="0">
                <a:solidFill>
                  <a:srgbClr val="FFFFFF"/>
                </a:solidFill>
                <a:latin typeface="Calibri Light" pitchFamily="34" charset="0"/>
              </a:rPr>
              <a:t>: </a:t>
            </a:r>
            <a:r>
              <a:rPr lang="en-GB" sz="2800" b="1" dirty="0" smtClean="0">
                <a:solidFill>
                  <a:srgbClr val="FFFFFF"/>
                </a:solidFill>
                <a:latin typeface="Calibri Light" pitchFamily="34" charset="0"/>
              </a:rPr>
              <a:t>Clinical </a:t>
            </a:r>
            <a:r>
              <a:rPr lang="en-GB" sz="2800" b="1" dirty="0">
                <a:solidFill>
                  <a:srgbClr val="FFFFFF"/>
                </a:solidFill>
                <a:latin typeface="Calibri Light" pitchFamily="34" charset="0"/>
              </a:rPr>
              <a:t>outcomes </a:t>
            </a:r>
            <a:r>
              <a:rPr lang="en-GB" sz="2800" b="1" dirty="0">
                <a:solidFill>
                  <a:srgbClr val="FFFF00"/>
                </a:solidFill>
                <a:effectLst>
                  <a:outerShdw blurRad="38100" dist="38100" dir="2700000" algn="tl">
                    <a:srgbClr val="000000">
                      <a:alpha val="43137"/>
                    </a:srgbClr>
                  </a:outerShdw>
                </a:effectLst>
                <a:latin typeface="Calibri Light" pitchFamily="34" charset="0"/>
              </a:rPr>
              <a:t>at 6 month</a:t>
            </a:r>
          </a:p>
        </p:txBody>
      </p:sp>
      <p:graphicFrame>
        <p:nvGraphicFramePr>
          <p:cNvPr id="259138" name="Group 66"/>
          <p:cNvGraphicFramePr>
            <a:graphicFrameLocks noGrp="1"/>
          </p:cNvGraphicFramePr>
          <p:nvPr>
            <p:extLst/>
          </p:nvPr>
        </p:nvGraphicFramePr>
        <p:xfrm>
          <a:off x="533399" y="2137244"/>
          <a:ext cx="8111993" cy="4006781"/>
        </p:xfrm>
        <a:graphic>
          <a:graphicData uri="http://schemas.openxmlformats.org/drawingml/2006/table">
            <a:tbl>
              <a:tblPr/>
              <a:tblGrid>
                <a:gridCol w="3908506"/>
                <a:gridCol w="1243229"/>
                <a:gridCol w="1942572"/>
                <a:gridCol w="1017686"/>
              </a:tblGrid>
              <a:tr h="107316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kern="1200" cap="none" normalizeH="0" baseline="0" dirty="0" smtClean="0">
                          <a:ln>
                            <a:noFill/>
                          </a:ln>
                          <a:solidFill>
                            <a:srgbClr val="0070C0"/>
                          </a:solidFill>
                          <a:effectLst/>
                          <a:latin typeface="+mn-lt"/>
                          <a:ea typeface="+mn-ea"/>
                          <a:cs typeface="Times New Roman" pitchFamily="18" charset="0"/>
                        </a:rPr>
                        <a:t>End Point</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kern="1200" cap="none" normalizeH="0" baseline="0" dirty="0" smtClean="0">
                          <a:ln>
                            <a:noFill/>
                          </a:ln>
                          <a:solidFill>
                            <a:srgbClr val="0070C0"/>
                          </a:solidFill>
                          <a:effectLst/>
                          <a:latin typeface="+mn-lt"/>
                          <a:ea typeface="+mn-ea"/>
                          <a:cs typeface="Times New Roman" pitchFamily="18" charset="0"/>
                        </a:rPr>
                        <a:t>Placebo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kern="1200" cap="none" normalizeH="0" baseline="0" dirty="0" smtClean="0">
                          <a:ln>
                            <a:noFill/>
                          </a:ln>
                          <a:solidFill>
                            <a:srgbClr val="0070C0"/>
                          </a:solidFill>
                          <a:effectLst/>
                          <a:latin typeface="+mn-lt"/>
                          <a:ea typeface="+mn-ea"/>
                          <a:cs typeface="Times New Roman" pitchFamily="18" charset="0"/>
                        </a:rPr>
                        <a:t>(pt=50)</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kern="1200" cap="none" normalizeH="0" baseline="0" dirty="0" smtClean="0">
                          <a:ln>
                            <a:noFill/>
                          </a:ln>
                          <a:solidFill>
                            <a:srgbClr val="0070C0"/>
                          </a:solidFill>
                          <a:effectLst/>
                          <a:latin typeface="+mn-lt"/>
                          <a:ea typeface="+mn-ea"/>
                          <a:cs typeface="Times New Roman" pitchFamily="18" charset="0"/>
                        </a:rPr>
                        <a:t>n,%</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kern="1200" cap="none" normalizeH="0" baseline="0" dirty="0" smtClean="0">
                          <a:ln>
                            <a:noFill/>
                          </a:ln>
                          <a:solidFill>
                            <a:srgbClr val="0070C0"/>
                          </a:solidFill>
                          <a:effectLst/>
                          <a:latin typeface="+mn-lt"/>
                          <a:ea typeface="+mn-ea"/>
                          <a:cs typeface="Times New Roman" pitchFamily="18" charset="0"/>
                        </a:rPr>
                        <a:t>SNP</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kern="1200" cap="none" normalizeH="0" baseline="0" dirty="0" smtClean="0">
                          <a:ln>
                            <a:noFill/>
                          </a:ln>
                          <a:solidFill>
                            <a:srgbClr val="0070C0"/>
                          </a:solidFill>
                          <a:effectLst/>
                          <a:latin typeface="+mn-lt"/>
                          <a:ea typeface="+mn-ea"/>
                          <a:cs typeface="Times New Roman" pitchFamily="18" charset="0"/>
                        </a:rPr>
                        <a:t>(pt=48)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normalizeH="0" baseline="0" dirty="0" smtClean="0">
                          <a:ln>
                            <a:noFill/>
                          </a:ln>
                          <a:solidFill>
                            <a:srgbClr val="0070C0"/>
                          </a:solidFill>
                          <a:effectLst/>
                          <a:latin typeface="+mn-lt"/>
                          <a:ea typeface="+mn-ea"/>
                          <a:cs typeface="Times New Roman" pitchFamily="18" charset="0"/>
                        </a:rPr>
                        <a:t>n,%</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kern="1200" cap="none" normalizeH="0" baseline="0" dirty="0" smtClean="0">
                          <a:ln>
                            <a:noFill/>
                          </a:ln>
                          <a:solidFill>
                            <a:srgbClr val="0070C0"/>
                          </a:solidFill>
                          <a:effectLst/>
                          <a:latin typeface="+mn-lt"/>
                          <a:ea typeface="+mn-ea"/>
                          <a:cs typeface="Times New Roman" pitchFamily="18" charset="0"/>
                        </a:rPr>
                        <a:t>P-value</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solidFill>
                  </a:tcPr>
                </a:tc>
              </a:tr>
              <a:tr h="54971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normalizeH="0" baseline="0" dirty="0" smtClean="0">
                          <a:ln>
                            <a:noFill/>
                          </a:ln>
                          <a:solidFill>
                            <a:schemeClr val="tx1"/>
                          </a:solidFill>
                          <a:effectLst/>
                          <a:latin typeface="+mn-lt"/>
                          <a:ea typeface="+mn-ea"/>
                          <a:cs typeface="Times New Roman" pitchFamily="18" charset="0"/>
                        </a:rPr>
                        <a:t>Death</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algn="ctr"/>
                      <a:r>
                        <a:rPr kumimoji="0" lang="en-GB" sz="1800" b="0" i="0" u="none" strike="noStrike" kern="1200" cap="none" normalizeH="0" baseline="0" dirty="0" smtClean="0">
                          <a:ln>
                            <a:noFill/>
                          </a:ln>
                          <a:solidFill>
                            <a:schemeClr val="tx1"/>
                          </a:solidFill>
                          <a:effectLst/>
                          <a:latin typeface="+mn-lt"/>
                          <a:ea typeface="+mn-ea"/>
                          <a:cs typeface="Times New Roman" pitchFamily="18" charset="0"/>
                        </a:rPr>
                        <a:t>3 (6.0)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algn="ctr"/>
                      <a:r>
                        <a:rPr kumimoji="0" lang="en-GB" sz="1800" b="0" i="0" u="none" strike="noStrike" kern="1200" cap="none" normalizeH="0" baseline="0" dirty="0" smtClean="0">
                          <a:ln>
                            <a:noFill/>
                          </a:ln>
                          <a:solidFill>
                            <a:schemeClr val="tx1"/>
                          </a:solidFill>
                          <a:effectLst/>
                          <a:latin typeface="+mn-lt"/>
                          <a:ea typeface="+mn-ea"/>
                          <a:cs typeface="Times New Roman" pitchFamily="18" charset="0"/>
                        </a:rPr>
                        <a:t>2 (4.2)</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algn="ctr"/>
                      <a:r>
                        <a:rPr kumimoji="0" lang="en-GB" sz="1800" b="0" i="0" u="none" strike="noStrike" kern="1200" cap="none" normalizeH="0" baseline="0" dirty="0" smtClean="0">
                          <a:ln>
                            <a:noFill/>
                          </a:ln>
                          <a:solidFill>
                            <a:schemeClr val="tx1"/>
                          </a:solidFill>
                          <a:effectLst/>
                          <a:latin typeface="+mn-lt"/>
                          <a:ea typeface="+mn-ea"/>
                          <a:cs typeface="Times New Roman" pitchFamily="18" charset="0"/>
                        </a:rPr>
                        <a:t>0.68</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lumMod val="40000"/>
                        <a:lumOff val="60000"/>
                      </a:schemeClr>
                    </a:solidFill>
                  </a:tcPr>
                </a:tc>
              </a:tr>
              <a:tr h="552579">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normalizeH="0" baseline="0" dirty="0" smtClean="0">
                          <a:ln>
                            <a:noFill/>
                          </a:ln>
                          <a:solidFill>
                            <a:schemeClr val="tx1"/>
                          </a:solidFill>
                          <a:effectLst/>
                          <a:latin typeface="+mn-lt"/>
                          <a:ea typeface="+mn-ea"/>
                          <a:cs typeface="Times New Roman" pitchFamily="18" charset="0"/>
                        </a:rPr>
                        <a:t>MI</a:t>
                      </a:r>
                      <a:endParaRPr kumimoji="0" lang="en-US" sz="1800" b="0" i="0" u="none" strike="noStrike" kern="1200" cap="none" normalizeH="0" baseline="0" dirty="0" smtClean="0">
                        <a:ln>
                          <a:noFill/>
                        </a:ln>
                        <a:solidFill>
                          <a:schemeClr val="tx1"/>
                        </a:solidFill>
                        <a:effectLst/>
                        <a:latin typeface="+mn-lt"/>
                        <a:ea typeface="+mn-ea"/>
                        <a:cs typeface="Times New Roman"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algn="ctr"/>
                      <a:r>
                        <a:rPr kumimoji="0" lang="en-GB" sz="1800" b="0" i="0" u="none" strike="noStrike" kern="1200" cap="none" normalizeH="0" baseline="0" dirty="0" smtClean="0">
                          <a:ln>
                            <a:noFill/>
                          </a:ln>
                          <a:solidFill>
                            <a:schemeClr val="tx1"/>
                          </a:solidFill>
                          <a:effectLst/>
                          <a:latin typeface="+mn-lt"/>
                          <a:ea typeface="+mn-ea"/>
                          <a:cs typeface="Times New Roman" pitchFamily="18" charset="0"/>
                        </a:rPr>
                        <a:t>4 (8.0)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algn="ctr"/>
                      <a:r>
                        <a:rPr kumimoji="0" lang="en-GB" sz="1800" b="0" i="0" u="none" strike="noStrike" kern="1200" cap="none" normalizeH="0" baseline="0" dirty="0" smtClean="0">
                          <a:ln>
                            <a:noFill/>
                          </a:ln>
                          <a:solidFill>
                            <a:schemeClr val="tx1"/>
                          </a:solidFill>
                          <a:effectLst/>
                          <a:latin typeface="+mn-lt"/>
                          <a:ea typeface="+mn-ea"/>
                          <a:cs typeface="Times New Roman" pitchFamily="18" charset="0"/>
                        </a:rPr>
                        <a:t>0 (0)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kern="1200" cap="none" normalizeH="0" baseline="0" dirty="0" smtClean="0">
                          <a:ln>
                            <a:noFill/>
                          </a:ln>
                          <a:solidFill>
                            <a:srgbClr val="FF0000"/>
                          </a:solidFill>
                          <a:effectLst/>
                          <a:latin typeface="+mn-lt"/>
                          <a:ea typeface="+mn-ea"/>
                          <a:cs typeface="Times New Roman" pitchFamily="18" charset="0"/>
                        </a:rPr>
                        <a:t>0.05</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r>
              <a:tr h="575285">
                <a:tc>
                  <a:txBody>
                    <a:bodyPr/>
                    <a:lstStyle/>
                    <a:p>
                      <a:pPr algn="ctr"/>
                      <a:r>
                        <a:rPr kumimoji="0" lang="en-GB" sz="1800" b="0" i="0" u="none" strike="noStrike" kern="1200" cap="none" normalizeH="0" baseline="0" dirty="0" smtClean="0">
                          <a:ln>
                            <a:noFill/>
                          </a:ln>
                          <a:solidFill>
                            <a:schemeClr val="tx1"/>
                          </a:solidFill>
                          <a:effectLst/>
                          <a:latin typeface="+mn-lt"/>
                          <a:ea typeface="+mn-ea"/>
                          <a:cs typeface="Times New Roman" pitchFamily="18" charset="0"/>
                        </a:rPr>
                        <a:t>TVR</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algn="ctr"/>
                      <a:r>
                        <a:rPr kumimoji="0" lang="en-GB" sz="1800" b="0" i="0" u="none" strike="noStrike" kern="1200" cap="none" normalizeH="0" baseline="0" dirty="0" smtClean="0">
                          <a:ln>
                            <a:noFill/>
                          </a:ln>
                          <a:solidFill>
                            <a:schemeClr val="tx1"/>
                          </a:solidFill>
                          <a:effectLst/>
                          <a:latin typeface="+mn-lt"/>
                          <a:ea typeface="+mn-ea"/>
                          <a:cs typeface="Times New Roman" pitchFamily="18" charset="0"/>
                        </a:rPr>
                        <a:t>6 (12.0)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algn="ctr"/>
                      <a:r>
                        <a:rPr kumimoji="0" lang="en-GB" sz="1800" b="0" i="0" u="none" strike="noStrike" kern="1200" cap="none" normalizeH="0" baseline="0" dirty="0" smtClean="0">
                          <a:ln>
                            <a:noFill/>
                          </a:ln>
                          <a:solidFill>
                            <a:schemeClr val="tx1"/>
                          </a:solidFill>
                          <a:effectLst/>
                          <a:latin typeface="+mn-lt"/>
                          <a:ea typeface="+mn-ea"/>
                          <a:cs typeface="Times New Roman" pitchFamily="18" charset="0"/>
                        </a:rPr>
                        <a:t>1 (2.0)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kern="1200" cap="none" normalizeH="0" baseline="0" dirty="0" smtClean="0">
                          <a:ln>
                            <a:noFill/>
                          </a:ln>
                          <a:solidFill>
                            <a:schemeClr val="tx1"/>
                          </a:solidFill>
                          <a:effectLst/>
                          <a:latin typeface="+mn-lt"/>
                          <a:ea typeface="+mn-ea"/>
                          <a:cs typeface="Times New Roman" pitchFamily="18" charset="0"/>
                        </a:rPr>
                        <a:t>0.05</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lumMod val="40000"/>
                        <a:lumOff val="60000"/>
                      </a:schemeClr>
                    </a:solidFill>
                  </a:tcPr>
                </a:tc>
              </a:tr>
              <a:tr h="628021">
                <a:tc>
                  <a:txBody>
                    <a:bodyPr/>
                    <a:lstStyle/>
                    <a:p>
                      <a:pPr algn="ctr"/>
                      <a:r>
                        <a:rPr kumimoji="0" lang="en-US" sz="1800" b="0" i="0" u="none" strike="noStrike" kern="1200" cap="none" normalizeH="0" baseline="0" dirty="0" smtClean="0">
                          <a:ln>
                            <a:noFill/>
                          </a:ln>
                          <a:solidFill>
                            <a:schemeClr val="tx1"/>
                          </a:solidFill>
                          <a:effectLst/>
                          <a:latin typeface="+mn-lt"/>
                          <a:ea typeface="+mn-ea"/>
                          <a:cs typeface="Times New Roman" pitchFamily="18" charset="0"/>
                        </a:rPr>
                        <a:t> </a:t>
                      </a:r>
                      <a:r>
                        <a:rPr kumimoji="0" lang="en-GB" sz="1800" b="0" i="0" u="none" strike="noStrike" kern="1200" cap="none" normalizeH="0" baseline="0" dirty="0" smtClean="0">
                          <a:ln>
                            <a:noFill/>
                          </a:ln>
                          <a:solidFill>
                            <a:schemeClr val="tx1"/>
                          </a:solidFill>
                          <a:effectLst/>
                          <a:latin typeface="+mn-lt"/>
                          <a:ea typeface="+mn-ea"/>
                          <a:cs typeface="Times New Roman" pitchFamily="18" charset="0"/>
                        </a:rPr>
                        <a:t>Composite of death, MI or TVR</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algn="ctr"/>
                      <a:r>
                        <a:rPr kumimoji="0" lang="en-GB" sz="1800" b="0" i="0" u="none" strike="noStrike" kern="1200" cap="none" normalizeH="0" baseline="0" dirty="0" smtClean="0">
                          <a:ln>
                            <a:noFill/>
                          </a:ln>
                          <a:solidFill>
                            <a:schemeClr val="tx1"/>
                          </a:solidFill>
                          <a:effectLst/>
                          <a:latin typeface="+mn-lt"/>
                          <a:ea typeface="+mn-ea"/>
                          <a:cs typeface="Times New Roman" pitchFamily="18" charset="0"/>
                        </a:rPr>
                        <a:t>10 (20)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algn="ctr"/>
                      <a:r>
                        <a:rPr kumimoji="0" lang="en-GB" sz="1800" b="0" i="0" u="none" strike="noStrike" kern="1200" cap="none" normalizeH="0" baseline="0" dirty="0" smtClean="0">
                          <a:ln>
                            <a:noFill/>
                          </a:ln>
                          <a:solidFill>
                            <a:schemeClr val="tx1"/>
                          </a:solidFill>
                          <a:effectLst/>
                          <a:latin typeface="+mn-lt"/>
                          <a:ea typeface="+mn-ea"/>
                          <a:cs typeface="Times New Roman" pitchFamily="18" charset="0"/>
                        </a:rPr>
                        <a:t>3 (6.3)</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algn="ctr"/>
                      <a:r>
                        <a:rPr kumimoji="0" lang="en-GB" sz="1800" b="1" i="0" u="none" strike="noStrike" kern="1200" cap="none" normalizeH="0" baseline="0" dirty="0" smtClean="0">
                          <a:ln>
                            <a:noFill/>
                          </a:ln>
                          <a:solidFill>
                            <a:srgbClr val="FF0000"/>
                          </a:solidFill>
                          <a:effectLst/>
                          <a:latin typeface="+mn-lt"/>
                          <a:ea typeface="+mn-ea"/>
                          <a:cs typeface="Times New Roman" pitchFamily="18" charset="0"/>
                        </a:rPr>
                        <a:t>0.04</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r>
              <a:tr h="628021">
                <a:tc>
                  <a:txBody>
                    <a:bodyPr/>
                    <a:lstStyle/>
                    <a:p>
                      <a:pPr algn="ctr"/>
                      <a:r>
                        <a:rPr kumimoji="0" lang="en-GB" sz="1800" b="0" i="0" u="none" strike="noStrike" kern="1200" cap="none" normalizeH="0" baseline="0" dirty="0" smtClean="0">
                          <a:ln>
                            <a:noFill/>
                          </a:ln>
                          <a:solidFill>
                            <a:schemeClr val="tx1"/>
                          </a:solidFill>
                          <a:effectLst/>
                          <a:latin typeface="+mn-lt"/>
                          <a:ea typeface="+mn-ea"/>
                          <a:cs typeface="Times New Roman" pitchFamily="18" charset="0"/>
                        </a:rPr>
                        <a:t>Any acute cardiac admission</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normalizeH="0" baseline="0" dirty="0" smtClean="0">
                          <a:ln>
                            <a:noFill/>
                          </a:ln>
                          <a:solidFill>
                            <a:schemeClr val="tx1"/>
                          </a:solidFill>
                          <a:effectLst/>
                          <a:latin typeface="+mn-lt"/>
                          <a:ea typeface="+mn-ea"/>
                          <a:cs typeface="Times New Roman" pitchFamily="18" charset="0"/>
                        </a:rPr>
                        <a:t>10 (20)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algn="ctr"/>
                      <a:r>
                        <a:rPr kumimoji="0" lang="en-GB" sz="1800" b="0" i="0" u="none" strike="noStrike" kern="1200" cap="none" normalizeH="0" baseline="0" dirty="0" smtClean="0">
                          <a:ln>
                            <a:noFill/>
                          </a:ln>
                          <a:solidFill>
                            <a:schemeClr val="tx1"/>
                          </a:solidFill>
                          <a:effectLst/>
                          <a:latin typeface="+mn-lt"/>
                          <a:ea typeface="+mn-ea"/>
                          <a:cs typeface="Times New Roman" pitchFamily="18" charset="0"/>
                        </a:rPr>
                        <a:t>5 (10.4)</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algn="ctr"/>
                      <a:r>
                        <a:rPr kumimoji="0" lang="en-GB" sz="1800" b="0" i="0" u="none" strike="noStrike" kern="1200" cap="none" normalizeH="0" baseline="0" dirty="0" smtClean="0">
                          <a:ln>
                            <a:noFill/>
                          </a:ln>
                          <a:solidFill>
                            <a:schemeClr val="tx1"/>
                          </a:solidFill>
                          <a:effectLst/>
                          <a:latin typeface="+mn-lt"/>
                          <a:ea typeface="+mn-ea"/>
                          <a:cs typeface="Times New Roman" pitchFamily="18" charset="0"/>
                        </a:rPr>
                        <a:t>0.19</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lumMod val="40000"/>
                        <a:lumOff val="60000"/>
                      </a:schemeClr>
                    </a:solidFill>
                  </a:tcPr>
                </a:tc>
              </a:tr>
            </a:tbl>
          </a:graphicData>
        </a:graphic>
      </p:graphicFrame>
      <p:sp>
        <p:nvSpPr>
          <p:cNvPr id="31784" name="Rectangle 45"/>
          <p:cNvSpPr>
            <a:spLocks noChangeArrowheads="1"/>
          </p:cNvSpPr>
          <p:nvPr/>
        </p:nvSpPr>
        <p:spPr bwMode="auto">
          <a:xfrm>
            <a:off x="6343453" y="6466026"/>
            <a:ext cx="2667419" cy="338554"/>
          </a:xfrm>
          <a:prstGeom prst="rect">
            <a:avLst/>
          </a:prstGeom>
          <a:noFill/>
          <a:ln w="9525">
            <a:noFill/>
            <a:miter lim="800000"/>
            <a:headEnd/>
            <a:tailEnd/>
          </a:ln>
        </p:spPr>
        <p:txBody>
          <a:bodyPr wrap="square" anchor="ctr">
            <a:spAutoFit/>
          </a:bodyPr>
          <a:lstStyle/>
          <a:p>
            <a:r>
              <a:rPr lang="en-GB" sz="1600" b="1" dirty="0" err="1">
                <a:solidFill>
                  <a:srgbClr val="FFFFFF"/>
                </a:solidFill>
                <a:latin typeface="Calibri Light" pitchFamily="34" charset="0"/>
                <a:cs typeface="Times New Roman" pitchFamily="18" charset="0"/>
              </a:rPr>
              <a:t>Amit</a:t>
            </a:r>
            <a:r>
              <a:rPr lang="en-GB" sz="1600" b="1" dirty="0">
                <a:solidFill>
                  <a:srgbClr val="FFFFFF"/>
                </a:solidFill>
                <a:latin typeface="Calibri Light" pitchFamily="34" charset="0"/>
                <a:cs typeface="Times New Roman" pitchFamily="18" charset="0"/>
              </a:rPr>
              <a:t> et al. Am Heart J </a:t>
            </a:r>
            <a:r>
              <a:rPr lang="en-GB" sz="1600" b="1" dirty="0" smtClean="0">
                <a:solidFill>
                  <a:srgbClr val="FFFFFF"/>
                </a:solidFill>
                <a:latin typeface="Calibri Light" pitchFamily="34" charset="0"/>
                <a:cs typeface="Times New Roman" pitchFamily="18" charset="0"/>
              </a:rPr>
              <a:t>2006</a:t>
            </a:r>
            <a:endParaRPr lang="en-US" sz="1600" b="1" dirty="0">
              <a:solidFill>
                <a:srgbClr val="FFFFFF"/>
              </a:solidFill>
              <a:latin typeface="Calibri Light" pitchFamily="34" charset="0"/>
            </a:endParaRPr>
          </a:p>
        </p:txBody>
      </p:sp>
    </p:spTree>
    <p:extLst>
      <p:ext uri="{BB962C8B-B14F-4D97-AF65-F5344CB8AC3E}">
        <p14:creationId xmlns:p14="http://schemas.microsoft.com/office/powerpoint/2010/main" val="1403740082"/>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1192695" y="1122982"/>
            <a:ext cx="6579704" cy="5078313"/>
          </a:xfrm>
          <a:prstGeom prst="rect">
            <a:avLst/>
          </a:prstGeom>
        </p:spPr>
        <p:txBody>
          <a:bodyPr wrap="square">
            <a:spAutoFit/>
          </a:bodyPr>
          <a:lstStyle/>
          <a:p>
            <a:r>
              <a:rPr lang="en-GB" dirty="0">
                <a:solidFill>
                  <a:srgbClr val="FFFFFF"/>
                </a:solidFill>
              </a:rPr>
              <a:t>The randomized and placebo-controlled Acute Myocardial infarction </a:t>
            </a:r>
            <a:r>
              <a:rPr lang="en-GB" dirty="0" err="1">
                <a:solidFill>
                  <a:srgbClr val="FFFFFF"/>
                </a:solidFill>
              </a:rPr>
              <a:t>STudy</a:t>
            </a:r>
            <a:r>
              <a:rPr lang="en-GB" dirty="0">
                <a:solidFill>
                  <a:srgbClr val="FFFFFF"/>
                </a:solidFill>
              </a:rPr>
              <a:t> of </a:t>
            </a:r>
            <a:r>
              <a:rPr lang="en-GB" dirty="0" err="1">
                <a:solidFill>
                  <a:srgbClr val="FFFFFF"/>
                </a:solidFill>
              </a:rPr>
              <a:t>ADenosine</a:t>
            </a:r>
            <a:r>
              <a:rPr lang="en-GB" dirty="0">
                <a:solidFill>
                  <a:srgbClr val="FFFFFF"/>
                </a:solidFill>
              </a:rPr>
              <a:t> (AMISTAD)-II trial sought to determine the benefit of adenosine in 2118 patients presenting within 12h of onset of anterior STEMI treated with thrombolysis (60%) or PPCI (40%).59  IS and adverse clinical events were reduced in a sub-group who received a higher (70 g/kg/min) dose of adenosine and in those </a:t>
            </a:r>
            <a:r>
              <a:rPr lang="en-GB" dirty="0" err="1">
                <a:solidFill>
                  <a:srgbClr val="FFFFFF"/>
                </a:solidFill>
              </a:rPr>
              <a:t>reperfused</a:t>
            </a:r>
            <a:r>
              <a:rPr lang="en-GB" dirty="0">
                <a:solidFill>
                  <a:srgbClr val="FFFFFF"/>
                </a:solidFill>
              </a:rPr>
              <a:t> within 3h of symptom onset.  This trial, although the largest to date, has a number of limitations in addition to the mixed reperfusion strategy cohort: (1) Adenosine was administered by intravenous (IV) infusion after the PCI, (2) infarct size was measured relatively late after presentation in only 11% of patients and by technetium-99m </a:t>
            </a:r>
            <a:r>
              <a:rPr lang="en-GB" dirty="0" err="1">
                <a:solidFill>
                  <a:srgbClr val="FFFFFF"/>
                </a:solidFill>
              </a:rPr>
              <a:t>sestamibi</a:t>
            </a:r>
            <a:r>
              <a:rPr lang="en-GB" dirty="0">
                <a:solidFill>
                  <a:srgbClr val="FFFFFF"/>
                </a:solidFill>
              </a:rPr>
              <a:t> single-photon emission computed tomography (SPECT), which may underestimate infarct size compared to CMR, and (3) no measure of myocardial salvage was obtained. Overall, AMISTAD-II appears not to be applicable in the modern PPCI era.</a:t>
            </a:r>
          </a:p>
        </p:txBody>
      </p:sp>
    </p:spTree>
    <p:extLst>
      <p:ext uri="{BB962C8B-B14F-4D97-AF65-F5344CB8AC3E}">
        <p14:creationId xmlns:p14="http://schemas.microsoft.com/office/powerpoint/2010/main" val="27392051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3600" dirty="0">
                <a:solidFill>
                  <a:schemeClr val="bg1"/>
                </a:solidFill>
                <a:latin typeface="Calibri Light" pitchFamily="34" charset="0"/>
              </a:rPr>
              <a:t>Intracoronary Adenosine </a:t>
            </a:r>
            <a:r>
              <a:rPr lang="en-GB" sz="3600" dirty="0" smtClean="0">
                <a:solidFill>
                  <a:schemeClr val="bg1"/>
                </a:solidFill>
                <a:latin typeface="Calibri Light" pitchFamily="34" charset="0"/>
              </a:rPr>
              <a:t>and SNP for </a:t>
            </a:r>
            <a:r>
              <a:rPr lang="en-GB" sz="3600" dirty="0">
                <a:solidFill>
                  <a:schemeClr val="bg1"/>
                </a:solidFill>
                <a:latin typeface="Calibri Light" pitchFamily="34" charset="0"/>
              </a:rPr>
              <a:t>Prevention of MVO during P-PCI</a:t>
            </a:r>
            <a:br>
              <a:rPr lang="en-GB" sz="3600" dirty="0">
                <a:solidFill>
                  <a:schemeClr val="bg1"/>
                </a:solidFill>
                <a:latin typeface="Calibri Light" pitchFamily="34" charset="0"/>
              </a:rPr>
            </a:br>
            <a:endParaRPr lang="en-US" sz="3600" dirty="0">
              <a:solidFill>
                <a:schemeClr val="bg1"/>
              </a:solidFill>
              <a:latin typeface="Calibri Light" pitchFamily="34" charset="0"/>
            </a:endParaRPr>
          </a:p>
        </p:txBody>
      </p:sp>
      <p:sp>
        <p:nvSpPr>
          <p:cNvPr id="3" name="Content Placeholder 2"/>
          <p:cNvSpPr>
            <a:spLocks noGrp="1"/>
          </p:cNvSpPr>
          <p:nvPr>
            <p:ph idx="1"/>
          </p:nvPr>
        </p:nvSpPr>
        <p:spPr>
          <a:xfrm>
            <a:off x="800100" y="2084293"/>
            <a:ext cx="7543800" cy="4076155"/>
          </a:xfrm>
        </p:spPr>
        <p:txBody>
          <a:bodyPr>
            <a:noAutofit/>
          </a:bodyPr>
          <a:lstStyle/>
          <a:p>
            <a:r>
              <a:rPr lang="en-GB" sz="2400" b="1" dirty="0" smtClean="0">
                <a:solidFill>
                  <a:schemeClr val="bg1"/>
                </a:solidFill>
                <a:latin typeface="Calibri Light" pitchFamily="34" charset="0"/>
              </a:rPr>
              <a:t>Aim</a:t>
            </a:r>
            <a:r>
              <a:rPr lang="en-GB" sz="2400" b="1" dirty="0">
                <a:solidFill>
                  <a:schemeClr val="bg1"/>
                </a:solidFill>
                <a:latin typeface="Calibri Light" pitchFamily="34" charset="0"/>
              </a:rPr>
              <a:t>:</a:t>
            </a:r>
            <a:r>
              <a:rPr lang="en-GB" sz="2400" dirty="0">
                <a:solidFill>
                  <a:schemeClr val="bg1"/>
                </a:solidFill>
                <a:latin typeface="Calibri Light" pitchFamily="34" charset="0"/>
              </a:rPr>
              <a:t> to </a:t>
            </a:r>
            <a:r>
              <a:rPr lang="en-GB" sz="2400" dirty="0" smtClean="0">
                <a:solidFill>
                  <a:schemeClr val="bg1"/>
                </a:solidFill>
                <a:latin typeface="Calibri Light" pitchFamily="34" charset="0"/>
              </a:rPr>
              <a:t>determine if adjunctive </a:t>
            </a:r>
            <a:r>
              <a:rPr lang="en-GB" sz="2400" dirty="0" err="1" smtClean="0">
                <a:solidFill>
                  <a:schemeClr val="bg1"/>
                </a:solidFill>
                <a:latin typeface="Calibri Light" pitchFamily="34" charset="0"/>
              </a:rPr>
              <a:t>pharmaco</a:t>
            </a:r>
            <a:r>
              <a:rPr lang="en-GB" sz="2400" dirty="0" smtClean="0">
                <a:solidFill>
                  <a:schemeClr val="bg1"/>
                </a:solidFill>
                <a:latin typeface="Calibri Light" pitchFamily="34" charset="0"/>
              </a:rPr>
              <a:t>-therapy can prevent MVO and reduce infarct size detected by CMR.</a:t>
            </a:r>
          </a:p>
          <a:p>
            <a:r>
              <a:rPr lang="en-GB" sz="2400" b="1" dirty="0" smtClean="0">
                <a:solidFill>
                  <a:schemeClr val="bg1"/>
                </a:solidFill>
                <a:latin typeface="Calibri Light" pitchFamily="34" charset="0"/>
              </a:rPr>
              <a:t>Study </a:t>
            </a:r>
            <a:r>
              <a:rPr lang="en-GB" sz="2400" b="1" dirty="0">
                <a:solidFill>
                  <a:schemeClr val="bg1"/>
                </a:solidFill>
                <a:latin typeface="Calibri Light" pitchFamily="34" charset="0"/>
              </a:rPr>
              <a:t>hypothesis: </a:t>
            </a:r>
            <a:r>
              <a:rPr lang="en-GB" sz="2400" b="1" dirty="0">
                <a:solidFill>
                  <a:srgbClr val="FFFF00"/>
                </a:solidFill>
                <a:latin typeface="Calibri Light" pitchFamily="34" charset="0"/>
              </a:rPr>
              <a:t>Intracoronary adenosine or </a:t>
            </a:r>
            <a:r>
              <a:rPr lang="en-GB" sz="2400" b="1" dirty="0" smtClean="0">
                <a:solidFill>
                  <a:srgbClr val="FFFF00"/>
                </a:solidFill>
                <a:latin typeface="Calibri Light" pitchFamily="34" charset="0"/>
              </a:rPr>
              <a:t>SNP </a:t>
            </a:r>
            <a:r>
              <a:rPr lang="en-GB" sz="2400" b="1" dirty="0">
                <a:solidFill>
                  <a:srgbClr val="FFFF00"/>
                </a:solidFill>
                <a:latin typeface="Calibri Light" pitchFamily="34" charset="0"/>
              </a:rPr>
              <a:t>delivered via micro-catheter following thrombus aspiration in P-PCI reduces MVO parameters </a:t>
            </a:r>
            <a:r>
              <a:rPr lang="en-GB" sz="2400" b="1" dirty="0" smtClean="0">
                <a:solidFill>
                  <a:srgbClr val="FFFF00"/>
                </a:solidFill>
                <a:latin typeface="Calibri Light" pitchFamily="34" charset="0"/>
              </a:rPr>
              <a:t>* and </a:t>
            </a:r>
            <a:r>
              <a:rPr lang="en-GB" sz="2400" b="1" dirty="0">
                <a:solidFill>
                  <a:srgbClr val="FFFF00"/>
                </a:solidFill>
                <a:latin typeface="Calibri Light" pitchFamily="34" charset="0"/>
              </a:rPr>
              <a:t>infarct size as measured with CMR, compared with standard </a:t>
            </a:r>
            <a:r>
              <a:rPr lang="en-GB" sz="2400" b="1" dirty="0" smtClean="0">
                <a:solidFill>
                  <a:srgbClr val="FFFF00"/>
                </a:solidFill>
                <a:latin typeface="Calibri Light" pitchFamily="34" charset="0"/>
              </a:rPr>
              <a:t>P-PCI treatment post </a:t>
            </a:r>
            <a:r>
              <a:rPr lang="en-GB" sz="2400" b="1" dirty="0">
                <a:solidFill>
                  <a:srgbClr val="FFFF00"/>
                </a:solidFill>
                <a:latin typeface="Calibri Light" pitchFamily="34" charset="0"/>
              </a:rPr>
              <a:t>thrombus </a:t>
            </a:r>
            <a:r>
              <a:rPr lang="en-GB" sz="2400" b="1" dirty="0" smtClean="0">
                <a:solidFill>
                  <a:srgbClr val="FFFF00"/>
                </a:solidFill>
                <a:latin typeface="Calibri Light" pitchFamily="34" charset="0"/>
              </a:rPr>
              <a:t>aspiration.</a:t>
            </a:r>
          </a:p>
          <a:p>
            <a:r>
              <a:rPr lang="en-GB" sz="2400" b="1" dirty="0" smtClean="0">
                <a:solidFill>
                  <a:schemeClr val="bg1"/>
                </a:solidFill>
                <a:latin typeface="Calibri Light" pitchFamily="34" charset="0"/>
              </a:rPr>
              <a:t>Research </a:t>
            </a:r>
            <a:r>
              <a:rPr lang="en-GB" sz="2400" b="1" dirty="0">
                <a:solidFill>
                  <a:schemeClr val="bg1"/>
                </a:solidFill>
                <a:latin typeface="Calibri Light" pitchFamily="34" charset="0"/>
              </a:rPr>
              <a:t>design: </a:t>
            </a:r>
            <a:r>
              <a:rPr lang="en-GB" sz="2400" dirty="0" smtClean="0">
                <a:solidFill>
                  <a:schemeClr val="bg1"/>
                </a:solidFill>
                <a:latin typeface="Calibri Light" pitchFamily="34" charset="0"/>
              </a:rPr>
              <a:t>Multi-</a:t>
            </a:r>
            <a:r>
              <a:rPr lang="en-GB" sz="2400" dirty="0">
                <a:solidFill>
                  <a:schemeClr val="bg1"/>
                </a:solidFill>
                <a:latin typeface="Calibri Light" pitchFamily="34" charset="0"/>
              </a:rPr>
              <a:t>centre, </a:t>
            </a:r>
            <a:r>
              <a:rPr lang="en-GB" sz="2400" dirty="0" smtClean="0">
                <a:solidFill>
                  <a:schemeClr val="bg1"/>
                </a:solidFill>
                <a:latin typeface="Calibri Light" pitchFamily="34" charset="0"/>
              </a:rPr>
              <a:t>prospective, randomized</a:t>
            </a:r>
            <a:r>
              <a:rPr lang="en-GB" sz="2400" dirty="0">
                <a:solidFill>
                  <a:schemeClr val="bg1"/>
                </a:solidFill>
                <a:latin typeface="Calibri Light" pitchFamily="34" charset="0"/>
              </a:rPr>
              <a:t>, controlled, open label, pilot clinical trial with blinded end-point analysis of primary outcome measures.</a:t>
            </a:r>
          </a:p>
          <a:p>
            <a:endParaRPr lang="en-US" sz="2400" dirty="0">
              <a:solidFill>
                <a:schemeClr val="bg1"/>
              </a:solidFill>
              <a:latin typeface="Calibri Light" pitchFamily="34" charset="0"/>
            </a:endParaRPr>
          </a:p>
        </p:txBody>
      </p:sp>
    </p:spTree>
    <p:extLst>
      <p:ext uri="{BB962C8B-B14F-4D97-AF65-F5344CB8AC3E}">
        <p14:creationId xmlns:p14="http://schemas.microsoft.com/office/powerpoint/2010/main" val="786279953"/>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solidFill>
                  <a:schemeClr val="bg1"/>
                </a:solidFill>
                <a:latin typeface="Calibri Light" pitchFamily="34" charset="0"/>
              </a:rPr>
              <a:t>Sample Size</a:t>
            </a:r>
            <a:endParaRPr lang="en-US" sz="4000" dirty="0">
              <a:solidFill>
                <a:schemeClr val="bg1"/>
              </a:solidFill>
              <a:latin typeface="Calibri Light" pitchFamily="34" charset="0"/>
            </a:endParaRPr>
          </a:p>
        </p:txBody>
      </p:sp>
      <p:sp>
        <p:nvSpPr>
          <p:cNvPr id="3" name="Content Placeholder 2"/>
          <p:cNvSpPr>
            <a:spLocks noGrp="1"/>
          </p:cNvSpPr>
          <p:nvPr>
            <p:ph idx="1"/>
          </p:nvPr>
        </p:nvSpPr>
        <p:spPr>
          <a:xfrm>
            <a:off x="457200" y="2003950"/>
            <a:ext cx="8229600" cy="4525963"/>
          </a:xfrm>
        </p:spPr>
        <p:txBody>
          <a:bodyPr>
            <a:normAutofit/>
          </a:bodyPr>
          <a:lstStyle/>
          <a:p>
            <a:r>
              <a:rPr lang="en-GB" sz="2800" dirty="0" smtClean="0">
                <a:solidFill>
                  <a:schemeClr val="bg1"/>
                </a:solidFill>
                <a:latin typeface="Calibri Light" pitchFamily="34" charset="0"/>
              </a:rPr>
              <a:t>80% power</a:t>
            </a:r>
          </a:p>
          <a:p>
            <a:r>
              <a:rPr lang="en-US" sz="2800" dirty="0" smtClean="0">
                <a:solidFill>
                  <a:schemeClr val="bg1"/>
                </a:solidFill>
                <a:latin typeface="Calibri Light" pitchFamily="34" charset="0"/>
              </a:rPr>
              <a:t>T</a:t>
            </a:r>
            <a:r>
              <a:rPr lang="en-GB" sz="2800" dirty="0" err="1" smtClean="0">
                <a:solidFill>
                  <a:schemeClr val="bg1"/>
                </a:solidFill>
                <a:latin typeface="Calibri Light" pitchFamily="34" charset="0"/>
              </a:rPr>
              <a:t>wo</a:t>
            </a:r>
            <a:r>
              <a:rPr lang="en-GB" sz="2800" dirty="0" smtClean="0">
                <a:solidFill>
                  <a:schemeClr val="bg1"/>
                </a:solidFill>
                <a:latin typeface="Calibri Light" pitchFamily="34" charset="0"/>
              </a:rPr>
              <a:t>-tailed, alpha = 0.05</a:t>
            </a:r>
          </a:p>
          <a:p>
            <a:r>
              <a:rPr lang="en-GB" sz="2800" dirty="0" smtClean="0">
                <a:solidFill>
                  <a:schemeClr val="bg1"/>
                </a:solidFill>
                <a:latin typeface="Calibri Light" pitchFamily="34" charset="0"/>
              </a:rPr>
              <a:t>Detect 5</a:t>
            </a:r>
            <a:r>
              <a:rPr lang="en-GB" sz="2800" dirty="0">
                <a:solidFill>
                  <a:schemeClr val="bg1"/>
                </a:solidFill>
                <a:latin typeface="Calibri Light" pitchFamily="34" charset="0"/>
              </a:rPr>
              <a:t>% absolute difference in </a:t>
            </a:r>
            <a:r>
              <a:rPr lang="en-GB" sz="2800" dirty="0" smtClean="0">
                <a:solidFill>
                  <a:schemeClr val="bg1"/>
                </a:solidFill>
                <a:latin typeface="Calibri Light" pitchFamily="34" charset="0"/>
              </a:rPr>
              <a:t>IS</a:t>
            </a:r>
          </a:p>
          <a:p>
            <a:r>
              <a:rPr lang="en-GB" sz="2800" dirty="0" smtClean="0">
                <a:solidFill>
                  <a:schemeClr val="bg1"/>
                </a:solidFill>
                <a:latin typeface="Calibri Light" pitchFamily="34" charset="0"/>
              </a:rPr>
              <a:t>Assuming </a:t>
            </a:r>
            <a:r>
              <a:rPr lang="en-GB" sz="2800" dirty="0">
                <a:solidFill>
                  <a:schemeClr val="bg1"/>
                </a:solidFill>
                <a:latin typeface="Calibri Light" pitchFamily="34" charset="0"/>
              </a:rPr>
              <a:t>an expected </a:t>
            </a:r>
            <a:r>
              <a:rPr lang="en-GB" sz="2800" dirty="0" smtClean="0">
                <a:solidFill>
                  <a:schemeClr val="bg1"/>
                </a:solidFill>
                <a:latin typeface="Calibri Light" pitchFamily="34" charset="0"/>
              </a:rPr>
              <a:t>IS </a:t>
            </a:r>
            <a:r>
              <a:rPr lang="en-GB" sz="2800" dirty="0">
                <a:solidFill>
                  <a:schemeClr val="bg1"/>
                </a:solidFill>
                <a:latin typeface="Calibri Light" pitchFamily="34" charset="0"/>
              </a:rPr>
              <a:t>of 20% with a SD </a:t>
            </a:r>
            <a:r>
              <a:rPr lang="en-GB" sz="2800" dirty="0" smtClean="0">
                <a:solidFill>
                  <a:schemeClr val="bg1"/>
                </a:solidFill>
                <a:latin typeface="Calibri Light" pitchFamily="34" charset="0"/>
              </a:rPr>
              <a:t>+/-10%</a:t>
            </a:r>
            <a:endParaRPr lang="en-GB" sz="2800" dirty="0">
              <a:solidFill>
                <a:schemeClr val="bg1"/>
              </a:solidFill>
              <a:latin typeface="Calibri Light" pitchFamily="34" charset="0"/>
            </a:endParaRPr>
          </a:p>
          <a:p>
            <a:r>
              <a:rPr lang="en-GB" sz="2800" dirty="0" smtClean="0">
                <a:solidFill>
                  <a:schemeClr val="bg1"/>
                </a:solidFill>
                <a:latin typeface="Calibri Light" pitchFamily="34" charset="0"/>
              </a:rPr>
              <a:t>Allowance </a:t>
            </a:r>
            <a:r>
              <a:rPr lang="en-GB" sz="2800" dirty="0">
                <a:solidFill>
                  <a:schemeClr val="bg1"/>
                </a:solidFill>
                <a:latin typeface="Calibri Light" pitchFamily="34" charset="0"/>
              </a:rPr>
              <a:t>for dropouts </a:t>
            </a:r>
            <a:r>
              <a:rPr lang="en-GB" sz="2800" dirty="0" smtClean="0">
                <a:solidFill>
                  <a:schemeClr val="bg1"/>
                </a:solidFill>
                <a:latin typeface="Calibri Light" pitchFamily="34" charset="0"/>
              </a:rPr>
              <a:t>(20%) before CMR</a:t>
            </a:r>
          </a:p>
          <a:p>
            <a:r>
              <a:rPr lang="en-GB" sz="2800" b="1" u="sng" dirty="0" smtClean="0">
                <a:solidFill>
                  <a:srgbClr val="FFFF00"/>
                </a:solidFill>
                <a:latin typeface="Calibri Light" pitchFamily="34" charset="0"/>
              </a:rPr>
              <a:t>Target: 240 patients (80 per group)</a:t>
            </a:r>
            <a:endParaRPr lang="en-US" sz="2800" b="1" u="sng" dirty="0">
              <a:solidFill>
                <a:srgbClr val="FFFF00"/>
              </a:solidFill>
              <a:latin typeface="Calibri Light" pitchFamily="34" charset="0"/>
            </a:endParaRPr>
          </a:p>
        </p:txBody>
      </p:sp>
    </p:spTree>
    <p:extLst>
      <p:ext uri="{BB962C8B-B14F-4D97-AF65-F5344CB8AC3E}">
        <p14:creationId xmlns:p14="http://schemas.microsoft.com/office/powerpoint/2010/main" val="4166555748"/>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latin typeface="Calibri Light" pitchFamily="34" charset="0"/>
              </a:rPr>
              <a:t>Inclusion criteria</a:t>
            </a:r>
            <a:endParaRPr lang="en-US" dirty="0">
              <a:solidFill>
                <a:schemeClr val="bg1"/>
              </a:solidFill>
              <a:latin typeface="Calibri Light" pitchFamily="34" charset="0"/>
            </a:endParaRPr>
          </a:p>
        </p:txBody>
      </p:sp>
      <p:sp>
        <p:nvSpPr>
          <p:cNvPr id="3" name="Content Placeholder 2"/>
          <p:cNvSpPr>
            <a:spLocks noGrp="1"/>
          </p:cNvSpPr>
          <p:nvPr>
            <p:ph idx="1"/>
          </p:nvPr>
        </p:nvSpPr>
        <p:spPr>
          <a:xfrm>
            <a:off x="800100" y="2084294"/>
            <a:ext cx="7543800" cy="4146160"/>
          </a:xfrm>
        </p:spPr>
        <p:txBody>
          <a:bodyPr>
            <a:noAutofit/>
          </a:bodyPr>
          <a:lstStyle/>
          <a:p>
            <a:pPr>
              <a:spcBef>
                <a:spcPts val="1800"/>
              </a:spcBef>
            </a:pPr>
            <a:r>
              <a:rPr lang="en-GB" sz="2400" dirty="0" smtClean="0">
                <a:solidFill>
                  <a:schemeClr val="bg1"/>
                </a:solidFill>
                <a:latin typeface="Calibri Light" pitchFamily="34" charset="0"/>
              </a:rPr>
              <a:t>≥ </a:t>
            </a:r>
            <a:r>
              <a:rPr lang="en-GB" sz="2400" dirty="0">
                <a:solidFill>
                  <a:schemeClr val="bg1"/>
                </a:solidFill>
                <a:latin typeface="Calibri Light" pitchFamily="34" charset="0"/>
              </a:rPr>
              <a:t>18 years </a:t>
            </a:r>
            <a:r>
              <a:rPr lang="en-GB" sz="2400" dirty="0" smtClean="0">
                <a:solidFill>
                  <a:schemeClr val="bg1"/>
                </a:solidFill>
                <a:latin typeface="Calibri Light" pitchFamily="34" charset="0"/>
              </a:rPr>
              <a:t>age </a:t>
            </a:r>
            <a:endParaRPr lang="en-GB" sz="2400" dirty="0">
              <a:solidFill>
                <a:schemeClr val="bg1"/>
              </a:solidFill>
              <a:latin typeface="Calibri Light" pitchFamily="34" charset="0"/>
            </a:endParaRPr>
          </a:p>
          <a:p>
            <a:pPr>
              <a:spcBef>
                <a:spcPts val="1800"/>
              </a:spcBef>
            </a:pPr>
            <a:r>
              <a:rPr lang="en-GB" sz="2400" dirty="0">
                <a:solidFill>
                  <a:schemeClr val="bg1"/>
                </a:solidFill>
                <a:latin typeface="Calibri Light" pitchFamily="34" charset="0"/>
              </a:rPr>
              <a:t>Informed ASSENT (verbal consent) prior to angiography.</a:t>
            </a:r>
          </a:p>
          <a:p>
            <a:pPr>
              <a:spcBef>
                <a:spcPts val="1800"/>
              </a:spcBef>
            </a:pPr>
            <a:r>
              <a:rPr lang="en-GB" sz="2400" dirty="0">
                <a:solidFill>
                  <a:schemeClr val="bg1"/>
                </a:solidFill>
                <a:latin typeface="Calibri Light" pitchFamily="34" charset="0"/>
              </a:rPr>
              <a:t>STEMI ≤ 6 </a:t>
            </a:r>
            <a:r>
              <a:rPr lang="en-GB" sz="2400" dirty="0" err="1">
                <a:solidFill>
                  <a:schemeClr val="bg1"/>
                </a:solidFill>
                <a:latin typeface="Calibri Light" pitchFamily="34" charset="0"/>
              </a:rPr>
              <a:t>hrs</a:t>
            </a:r>
            <a:r>
              <a:rPr lang="en-GB" sz="2400" dirty="0">
                <a:solidFill>
                  <a:schemeClr val="bg1"/>
                </a:solidFill>
                <a:latin typeface="Calibri Light" pitchFamily="34" charset="0"/>
              </a:rPr>
              <a:t> of symptom onset, requiring </a:t>
            </a:r>
            <a:r>
              <a:rPr lang="en-GB" sz="2400" dirty="0" smtClean="0">
                <a:solidFill>
                  <a:schemeClr val="bg1"/>
                </a:solidFill>
                <a:latin typeface="Calibri Light" pitchFamily="34" charset="0"/>
              </a:rPr>
              <a:t>reperfusion </a:t>
            </a:r>
            <a:r>
              <a:rPr lang="en-GB" sz="2400" dirty="0">
                <a:solidFill>
                  <a:schemeClr val="bg1"/>
                </a:solidFill>
                <a:latin typeface="Calibri Light" pitchFamily="34" charset="0"/>
              </a:rPr>
              <a:t>by </a:t>
            </a:r>
            <a:r>
              <a:rPr lang="en-GB" sz="2400" dirty="0" smtClean="0">
                <a:solidFill>
                  <a:schemeClr val="bg1"/>
                </a:solidFill>
                <a:latin typeface="Calibri Light" pitchFamily="34" charset="0"/>
              </a:rPr>
              <a:t>P-PCI</a:t>
            </a:r>
            <a:r>
              <a:rPr lang="en-GB" sz="2400" dirty="0">
                <a:solidFill>
                  <a:schemeClr val="bg1"/>
                </a:solidFill>
                <a:latin typeface="Calibri Light" pitchFamily="34" charset="0"/>
              </a:rPr>
              <a:t>. </a:t>
            </a:r>
          </a:p>
          <a:p>
            <a:pPr>
              <a:spcBef>
                <a:spcPts val="1800"/>
              </a:spcBef>
            </a:pPr>
            <a:r>
              <a:rPr lang="en-GB" sz="2400" b="1" dirty="0">
                <a:solidFill>
                  <a:srgbClr val="FFFF00"/>
                </a:solidFill>
                <a:latin typeface="Calibri Light" pitchFamily="34" charset="0"/>
              </a:rPr>
              <a:t>Single-vessel coronary artery disease </a:t>
            </a:r>
            <a:endParaRPr lang="en-GB" sz="2400" b="1" dirty="0" smtClean="0">
              <a:solidFill>
                <a:srgbClr val="FFFF00"/>
              </a:solidFill>
              <a:latin typeface="Calibri Light" pitchFamily="34" charset="0"/>
            </a:endParaRPr>
          </a:p>
          <a:p>
            <a:pPr>
              <a:spcBef>
                <a:spcPts val="1800"/>
              </a:spcBef>
            </a:pPr>
            <a:r>
              <a:rPr lang="en-GB" sz="2400" b="1" dirty="0" err="1" smtClean="0">
                <a:solidFill>
                  <a:srgbClr val="FFFF00"/>
                </a:solidFill>
                <a:latin typeface="Calibri Light" pitchFamily="34" charset="0"/>
              </a:rPr>
              <a:t>QTc</a:t>
            </a:r>
            <a:r>
              <a:rPr lang="en-GB" sz="2400" b="1" dirty="0" smtClean="0">
                <a:solidFill>
                  <a:srgbClr val="FFFF00"/>
                </a:solidFill>
                <a:latin typeface="Calibri Light" pitchFamily="34" charset="0"/>
              </a:rPr>
              <a:t> &lt;450ms (on ECG) prior to randomisation</a:t>
            </a:r>
            <a:endParaRPr lang="en-GB" sz="2400" b="1" dirty="0">
              <a:solidFill>
                <a:srgbClr val="FFFF00"/>
              </a:solidFill>
              <a:latin typeface="Calibri Light" pitchFamily="34" charset="0"/>
            </a:endParaRPr>
          </a:p>
          <a:p>
            <a:pPr>
              <a:spcBef>
                <a:spcPts val="1800"/>
              </a:spcBef>
            </a:pPr>
            <a:r>
              <a:rPr lang="en-GB" sz="2400" dirty="0">
                <a:solidFill>
                  <a:schemeClr val="bg1"/>
                </a:solidFill>
                <a:latin typeface="Calibri Light" pitchFamily="34" charset="0"/>
              </a:rPr>
              <a:t>TIMI flow 0/I at </a:t>
            </a:r>
            <a:r>
              <a:rPr lang="en-GB" sz="2400" dirty="0" smtClean="0">
                <a:solidFill>
                  <a:schemeClr val="bg1"/>
                </a:solidFill>
                <a:latin typeface="Calibri Light" pitchFamily="34" charset="0"/>
              </a:rPr>
              <a:t>angiography</a:t>
            </a:r>
            <a:endParaRPr lang="en-GB" sz="2400" dirty="0">
              <a:solidFill>
                <a:schemeClr val="bg1"/>
              </a:solidFill>
              <a:latin typeface="Calibri Light" pitchFamily="34" charset="0"/>
            </a:endParaRPr>
          </a:p>
          <a:p>
            <a:endParaRPr lang="en-US" sz="2400" dirty="0">
              <a:solidFill>
                <a:schemeClr val="bg1"/>
              </a:solidFill>
              <a:latin typeface="Calibri Light" pitchFamily="34" charset="0"/>
            </a:endParaRPr>
          </a:p>
        </p:txBody>
      </p:sp>
    </p:spTree>
    <p:extLst>
      <p:ext uri="{BB962C8B-B14F-4D97-AF65-F5344CB8AC3E}">
        <p14:creationId xmlns:p14="http://schemas.microsoft.com/office/powerpoint/2010/main" val="426854398"/>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latin typeface="Calibri Light" pitchFamily="34" charset="0"/>
              </a:rPr>
              <a:t>Exclusion criteria</a:t>
            </a:r>
            <a:endParaRPr lang="en-US" dirty="0">
              <a:solidFill>
                <a:schemeClr val="bg1"/>
              </a:solidFill>
              <a:latin typeface="Calibri Light" pitchFamily="34" charset="0"/>
            </a:endParaRPr>
          </a:p>
        </p:txBody>
      </p:sp>
      <p:sp>
        <p:nvSpPr>
          <p:cNvPr id="3" name="Content Placeholder 2"/>
          <p:cNvSpPr>
            <a:spLocks noGrp="1"/>
          </p:cNvSpPr>
          <p:nvPr>
            <p:ph idx="1"/>
          </p:nvPr>
        </p:nvSpPr>
        <p:spPr>
          <a:xfrm>
            <a:off x="800100" y="2084293"/>
            <a:ext cx="7543800" cy="4376177"/>
          </a:xfrm>
        </p:spPr>
        <p:txBody>
          <a:bodyPr>
            <a:normAutofit fontScale="70000" lnSpcReduction="20000"/>
          </a:bodyPr>
          <a:lstStyle/>
          <a:p>
            <a:r>
              <a:rPr lang="en-GB" sz="3600" dirty="0">
                <a:solidFill>
                  <a:schemeClr val="bg1"/>
                </a:solidFill>
                <a:latin typeface="Calibri Light" pitchFamily="34" charset="0"/>
              </a:rPr>
              <a:t>Systolic Blood Pressure &lt;90mmHg at </a:t>
            </a:r>
            <a:r>
              <a:rPr lang="en-GB" sz="3600" dirty="0" smtClean="0">
                <a:solidFill>
                  <a:schemeClr val="bg1"/>
                </a:solidFill>
                <a:latin typeface="Calibri Light" pitchFamily="34" charset="0"/>
              </a:rPr>
              <a:t>baseline/Cardiogenic </a:t>
            </a:r>
            <a:r>
              <a:rPr lang="en-GB" sz="3600" dirty="0">
                <a:solidFill>
                  <a:schemeClr val="bg1"/>
                </a:solidFill>
                <a:latin typeface="Calibri Light" pitchFamily="34" charset="0"/>
              </a:rPr>
              <a:t>Shock</a:t>
            </a:r>
          </a:p>
          <a:p>
            <a:r>
              <a:rPr lang="en-GB" sz="3600" dirty="0">
                <a:solidFill>
                  <a:schemeClr val="bg1"/>
                </a:solidFill>
                <a:latin typeface="Calibri Light" pitchFamily="34" charset="0"/>
              </a:rPr>
              <a:t>Previous Q wave MI</a:t>
            </a:r>
          </a:p>
          <a:p>
            <a:r>
              <a:rPr lang="en-GB" sz="3600" dirty="0">
                <a:solidFill>
                  <a:schemeClr val="bg1"/>
                </a:solidFill>
                <a:latin typeface="Calibri Light" pitchFamily="34" charset="0"/>
              </a:rPr>
              <a:t>Culprit vessel not able to be identified, or identified in a by-pass graft</a:t>
            </a:r>
          </a:p>
          <a:p>
            <a:r>
              <a:rPr lang="en-GB" sz="3600" dirty="0">
                <a:solidFill>
                  <a:schemeClr val="bg1"/>
                </a:solidFill>
                <a:latin typeface="Calibri Light" pitchFamily="34" charset="0"/>
              </a:rPr>
              <a:t>Stent thrombosis</a:t>
            </a:r>
          </a:p>
          <a:p>
            <a:r>
              <a:rPr lang="en-GB" sz="3600" dirty="0">
                <a:solidFill>
                  <a:schemeClr val="bg1"/>
                </a:solidFill>
                <a:latin typeface="Calibri Light" pitchFamily="34" charset="0"/>
              </a:rPr>
              <a:t>Left Main </a:t>
            </a:r>
            <a:r>
              <a:rPr lang="en-GB" sz="3600" dirty="0" smtClean="0">
                <a:solidFill>
                  <a:schemeClr val="bg1"/>
                </a:solidFill>
                <a:latin typeface="Calibri Light" pitchFamily="34" charset="0"/>
              </a:rPr>
              <a:t>disease</a:t>
            </a:r>
            <a:endParaRPr lang="en-GB" sz="3600" dirty="0">
              <a:solidFill>
                <a:schemeClr val="bg1"/>
              </a:solidFill>
              <a:latin typeface="Calibri Light" pitchFamily="34" charset="0"/>
            </a:endParaRPr>
          </a:p>
          <a:p>
            <a:r>
              <a:rPr lang="en-GB" sz="3600" dirty="0">
                <a:solidFill>
                  <a:schemeClr val="bg1"/>
                </a:solidFill>
                <a:latin typeface="Calibri Light" pitchFamily="34" charset="0"/>
              </a:rPr>
              <a:t>Known severe asthma</a:t>
            </a:r>
          </a:p>
          <a:p>
            <a:r>
              <a:rPr lang="en-GB" sz="3600" dirty="0">
                <a:solidFill>
                  <a:schemeClr val="bg1"/>
                </a:solidFill>
                <a:latin typeface="Calibri Light" pitchFamily="34" charset="0"/>
              </a:rPr>
              <a:t>Known stage 4 or 5 chronic kidney disease </a:t>
            </a:r>
            <a:r>
              <a:rPr lang="en-GB" sz="3600" dirty="0" err="1">
                <a:solidFill>
                  <a:schemeClr val="bg1"/>
                </a:solidFill>
                <a:latin typeface="Calibri Light" pitchFamily="34" charset="0"/>
              </a:rPr>
              <a:t>eGFR</a:t>
            </a:r>
            <a:r>
              <a:rPr lang="en-GB" sz="3600" dirty="0">
                <a:solidFill>
                  <a:schemeClr val="bg1"/>
                </a:solidFill>
                <a:latin typeface="Calibri Light" pitchFamily="34" charset="0"/>
              </a:rPr>
              <a:t> &lt;30ml/min</a:t>
            </a:r>
          </a:p>
          <a:p>
            <a:r>
              <a:rPr lang="en-GB" sz="3600" dirty="0" smtClean="0">
                <a:solidFill>
                  <a:schemeClr val="bg1"/>
                </a:solidFill>
                <a:latin typeface="Calibri Light" pitchFamily="34" charset="0"/>
              </a:rPr>
              <a:t>Pregnancy</a:t>
            </a:r>
          </a:p>
          <a:p>
            <a:r>
              <a:rPr lang="en-GB" sz="3600" dirty="0" smtClean="0">
                <a:solidFill>
                  <a:schemeClr val="bg1"/>
                </a:solidFill>
                <a:latin typeface="Calibri Light" pitchFamily="34" charset="0"/>
              </a:rPr>
              <a:t>CI to P-PCI, CMR, study drugs</a:t>
            </a:r>
            <a:endParaRPr lang="en-GB" sz="2400" dirty="0">
              <a:solidFill>
                <a:schemeClr val="bg1"/>
              </a:solidFill>
              <a:latin typeface="Calibri Light" pitchFamily="34" charset="0"/>
            </a:endParaRPr>
          </a:p>
          <a:p>
            <a:endParaRPr lang="en-US" dirty="0">
              <a:solidFill>
                <a:schemeClr val="bg1"/>
              </a:solidFill>
              <a:latin typeface="Calibri Light" pitchFamily="34" charset="0"/>
            </a:endParaRPr>
          </a:p>
        </p:txBody>
      </p:sp>
    </p:spTree>
    <p:extLst>
      <p:ext uri="{BB962C8B-B14F-4D97-AF65-F5344CB8AC3E}">
        <p14:creationId xmlns:p14="http://schemas.microsoft.com/office/powerpoint/2010/main" val="384816586"/>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latin typeface="Calibri Light" pitchFamily="34" charset="0"/>
              </a:rPr>
              <a:t>Primary outcome measure</a:t>
            </a:r>
            <a:endParaRPr lang="en-US" dirty="0">
              <a:solidFill>
                <a:schemeClr val="bg1"/>
              </a:solidFill>
              <a:latin typeface="Calibri Light" pitchFamily="34" charset="0"/>
            </a:endParaRPr>
          </a:p>
        </p:txBody>
      </p:sp>
      <p:sp>
        <p:nvSpPr>
          <p:cNvPr id="3" name="Content Placeholder 2"/>
          <p:cNvSpPr>
            <a:spLocks noGrp="1"/>
          </p:cNvSpPr>
          <p:nvPr>
            <p:ph idx="1"/>
          </p:nvPr>
        </p:nvSpPr>
        <p:spPr>
          <a:xfrm>
            <a:off x="1097280" y="2594331"/>
            <a:ext cx="6949440" cy="3639670"/>
          </a:xfrm>
        </p:spPr>
        <p:style>
          <a:lnRef idx="1">
            <a:schemeClr val="accent2"/>
          </a:lnRef>
          <a:fillRef idx="3">
            <a:schemeClr val="accent2"/>
          </a:fillRef>
          <a:effectRef idx="2">
            <a:schemeClr val="accent2"/>
          </a:effectRef>
          <a:fontRef idx="minor">
            <a:schemeClr val="lt1"/>
          </a:fontRef>
        </p:style>
        <p:txBody>
          <a:bodyPr>
            <a:normAutofit/>
          </a:bodyPr>
          <a:lstStyle/>
          <a:p>
            <a:pPr marL="457200" lvl="3">
              <a:spcBef>
                <a:spcPts val="2000"/>
              </a:spcBef>
              <a:buClrTx/>
            </a:pPr>
            <a:endParaRPr lang="en-GB" sz="2800" b="1" dirty="0" smtClean="0">
              <a:solidFill>
                <a:schemeClr val="bg1"/>
              </a:solidFill>
              <a:latin typeface="Calibri Light" pitchFamily="34" charset="0"/>
            </a:endParaRPr>
          </a:p>
          <a:p>
            <a:pPr marL="457200" lvl="3">
              <a:spcBef>
                <a:spcPts val="2000"/>
              </a:spcBef>
              <a:buClrTx/>
            </a:pPr>
            <a:r>
              <a:rPr lang="en-GB" sz="2800" b="1" dirty="0" smtClean="0">
                <a:solidFill>
                  <a:srgbClr val="FFFF00"/>
                </a:solidFill>
                <a:latin typeface="Calibri Light" pitchFamily="34" charset="0"/>
              </a:rPr>
              <a:t>CMR </a:t>
            </a:r>
            <a:r>
              <a:rPr lang="en-GB" sz="2800" b="1" dirty="0">
                <a:solidFill>
                  <a:srgbClr val="FFFF00"/>
                </a:solidFill>
                <a:latin typeface="Calibri Light" pitchFamily="34" charset="0"/>
              </a:rPr>
              <a:t>measured infarct size (%LV mass) at 48-72 hours post procedure. </a:t>
            </a:r>
            <a:endParaRPr lang="en-GB" sz="2800" b="1" dirty="0" smtClean="0">
              <a:solidFill>
                <a:srgbClr val="FFFF00"/>
              </a:solidFill>
              <a:latin typeface="Calibri Light" pitchFamily="34" charset="0"/>
            </a:endParaRPr>
          </a:p>
          <a:p>
            <a:pPr marL="457200" lvl="3">
              <a:spcBef>
                <a:spcPts val="2000"/>
              </a:spcBef>
              <a:buClrTx/>
            </a:pPr>
            <a:r>
              <a:rPr lang="en-GB" sz="2800" b="1" dirty="0" smtClean="0">
                <a:solidFill>
                  <a:schemeClr val="bg1"/>
                </a:solidFill>
                <a:latin typeface="Calibri Light" pitchFamily="34" charset="0"/>
              </a:rPr>
              <a:t>MVO </a:t>
            </a:r>
            <a:r>
              <a:rPr lang="en-GB" sz="2800" b="1" dirty="0">
                <a:solidFill>
                  <a:schemeClr val="bg1"/>
                </a:solidFill>
                <a:latin typeface="Calibri Light" pitchFamily="34" charset="0"/>
              </a:rPr>
              <a:t>and infarct size measured on CMR are closely inter-related and are both important predictors of prognosis.</a:t>
            </a:r>
          </a:p>
          <a:p>
            <a:endParaRPr lang="en-US" sz="2400" dirty="0">
              <a:solidFill>
                <a:schemeClr val="bg1"/>
              </a:solidFill>
              <a:latin typeface="Calibri Light" pitchFamily="34" charset="0"/>
            </a:endParaRPr>
          </a:p>
        </p:txBody>
      </p:sp>
    </p:spTree>
    <p:extLst>
      <p:ext uri="{BB962C8B-B14F-4D97-AF65-F5344CB8AC3E}">
        <p14:creationId xmlns:p14="http://schemas.microsoft.com/office/powerpoint/2010/main" val="2095201960"/>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bg1"/>
                </a:solidFill>
                <a:latin typeface="Calibri Light" pitchFamily="34" charset="0"/>
              </a:rPr>
              <a:t>Secondary outcome measures</a:t>
            </a:r>
            <a:endParaRPr lang="en-US" dirty="0">
              <a:solidFill>
                <a:schemeClr val="bg1"/>
              </a:solidFill>
              <a:latin typeface="Calibri Light" pitchFamily="34" charset="0"/>
            </a:endParaRPr>
          </a:p>
        </p:txBody>
      </p:sp>
      <p:sp>
        <p:nvSpPr>
          <p:cNvPr id="3" name="Content Placeholder 2"/>
          <p:cNvSpPr>
            <a:spLocks noGrp="1"/>
          </p:cNvSpPr>
          <p:nvPr>
            <p:ph idx="1"/>
          </p:nvPr>
        </p:nvSpPr>
        <p:spPr>
          <a:xfrm>
            <a:off x="800100" y="2164302"/>
            <a:ext cx="7543800" cy="4406180"/>
          </a:xfrm>
        </p:spPr>
        <p:style>
          <a:lnRef idx="1">
            <a:schemeClr val="accent2"/>
          </a:lnRef>
          <a:fillRef idx="3">
            <a:schemeClr val="accent2"/>
          </a:fillRef>
          <a:effectRef idx="2">
            <a:schemeClr val="accent2"/>
          </a:effectRef>
          <a:fontRef idx="minor">
            <a:schemeClr val="lt1"/>
          </a:fontRef>
        </p:style>
        <p:txBody>
          <a:bodyPr>
            <a:noAutofit/>
          </a:bodyPr>
          <a:lstStyle/>
          <a:p>
            <a:endParaRPr lang="en-GB" sz="2400" dirty="0" smtClean="0">
              <a:solidFill>
                <a:schemeClr val="bg1"/>
              </a:solidFill>
              <a:latin typeface="Calibri Light" pitchFamily="34" charset="0"/>
            </a:endParaRPr>
          </a:p>
          <a:p>
            <a:r>
              <a:rPr lang="en-GB" sz="2400" b="1" dirty="0" smtClean="0">
                <a:solidFill>
                  <a:srgbClr val="FFFF00"/>
                </a:solidFill>
                <a:latin typeface="Calibri Light" pitchFamily="34" charset="0"/>
              </a:rPr>
              <a:t>CMR </a:t>
            </a:r>
            <a:r>
              <a:rPr lang="en-GB" sz="2400" b="1" dirty="0">
                <a:solidFill>
                  <a:srgbClr val="FFFF00"/>
                </a:solidFill>
                <a:latin typeface="Calibri Light" pitchFamily="34" charset="0"/>
              </a:rPr>
              <a:t>incidence </a:t>
            </a:r>
            <a:r>
              <a:rPr lang="en-GB" sz="2400" b="1" dirty="0" smtClean="0">
                <a:solidFill>
                  <a:srgbClr val="FFFF00"/>
                </a:solidFill>
                <a:latin typeface="Calibri Light" pitchFamily="34" charset="0"/>
              </a:rPr>
              <a:t>&amp; extent </a:t>
            </a:r>
            <a:r>
              <a:rPr lang="en-GB" sz="2400" b="1" dirty="0">
                <a:solidFill>
                  <a:srgbClr val="FFFF00"/>
                </a:solidFill>
                <a:latin typeface="Calibri Light" pitchFamily="34" charset="0"/>
              </a:rPr>
              <a:t>of MVO </a:t>
            </a:r>
            <a:r>
              <a:rPr lang="en-GB" sz="2400" dirty="0">
                <a:solidFill>
                  <a:srgbClr val="FFFF00"/>
                </a:solidFill>
                <a:latin typeface="Calibri Light" pitchFamily="34" charset="0"/>
              </a:rPr>
              <a:t>(%LV mass) at 48-72 </a:t>
            </a:r>
            <a:r>
              <a:rPr lang="en-GB" sz="2400" dirty="0" smtClean="0">
                <a:solidFill>
                  <a:srgbClr val="FFFF00"/>
                </a:solidFill>
                <a:latin typeface="Calibri Light" pitchFamily="34" charset="0"/>
              </a:rPr>
              <a:t>hours</a:t>
            </a:r>
            <a:endParaRPr lang="en-GB" sz="2400" dirty="0">
              <a:solidFill>
                <a:srgbClr val="FFFF00"/>
              </a:solidFill>
              <a:latin typeface="Calibri Light" pitchFamily="34" charset="0"/>
            </a:endParaRPr>
          </a:p>
          <a:p>
            <a:r>
              <a:rPr lang="en-GB" sz="2400" dirty="0">
                <a:solidFill>
                  <a:schemeClr val="bg1"/>
                </a:solidFill>
                <a:latin typeface="Calibri Light" pitchFamily="34" charset="0"/>
              </a:rPr>
              <a:t>CMR measured myocardial salvage index, haemorrhage, LV EF and volumes in the acute stage. </a:t>
            </a:r>
          </a:p>
          <a:p>
            <a:r>
              <a:rPr lang="en-GB" sz="2400" b="1" dirty="0">
                <a:solidFill>
                  <a:srgbClr val="FFFF00"/>
                </a:solidFill>
                <a:latin typeface="Calibri Light" pitchFamily="34" charset="0"/>
              </a:rPr>
              <a:t>Angiographic </a:t>
            </a:r>
            <a:r>
              <a:rPr lang="en-GB" sz="2400" dirty="0">
                <a:solidFill>
                  <a:srgbClr val="FFFF00"/>
                </a:solidFill>
                <a:latin typeface="Calibri Light" pitchFamily="34" charset="0"/>
              </a:rPr>
              <a:t>markers of MVO </a:t>
            </a:r>
            <a:r>
              <a:rPr lang="en-GB" sz="2400" dirty="0" smtClean="0">
                <a:solidFill>
                  <a:srgbClr val="FFFF00"/>
                </a:solidFill>
                <a:latin typeface="Calibri Light" pitchFamily="34" charset="0"/>
              </a:rPr>
              <a:t>(</a:t>
            </a:r>
            <a:r>
              <a:rPr lang="en-GB" sz="2400" dirty="0" err="1" smtClean="0">
                <a:solidFill>
                  <a:srgbClr val="FFFF00"/>
                </a:solidFill>
                <a:latin typeface="Calibri Light" pitchFamily="34" charset="0"/>
              </a:rPr>
              <a:t>cTFC</a:t>
            </a:r>
            <a:r>
              <a:rPr lang="en-GB" sz="2400" dirty="0" smtClean="0">
                <a:solidFill>
                  <a:srgbClr val="FFFF00"/>
                </a:solidFill>
                <a:latin typeface="Calibri Light" pitchFamily="34" charset="0"/>
              </a:rPr>
              <a:t>, MBG</a:t>
            </a:r>
            <a:r>
              <a:rPr lang="en-GB" sz="2400" dirty="0" smtClean="0">
                <a:solidFill>
                  <a:schemeClr val="bg1"/>
                </a:solidFill>
                <a:latin typeface="Calibri Light" pitchFamily="34" charset="0"/>
              </a:rPr>
              <a:t>)</a:t>
            </a:r>
            <a:endParaRPr lang="en-GB" sz="2400" dirty="0">
              <a:solidFill>
                <a:schemeClr val="bg1"/>
              </a:solidFill>
              <a:latin typeface="Calibri Light" pitchFamily="34" charset="0"/>
            </a:endParaRPr>
          </a:p>
          <a:p>
            <a:r>
              <a:rPr lang="en-GB" sz="2400" dirty="0" smtClean="0">
                <a:solidFill>
                  <a:schemeClr val="bg1"/>
                </a:solidFill>
                <a:latin typeface="Calibri Light" pitchFamily="34" charset="0"/>
              </a:rPr>
              <a:t>Incidence </a:t>
            </a:r>
            <a:r>
              <a:rPr lang="en-GB" sz="2400" dirty="0">
                <a:solidFill>
                  <a:schemeClr val="bg1"/>
                </a:solidFill>
                <a:latin typeface="Calibri Light" pitchFamily="34" charset="0"/>
              </a:rPr>
              <a:t>of angiographic slow/no-reflow after </a:t>
            </a:r>
            <a:r>
              <a:rPr lang="en-GB" sz="2400" dirty="0" smtClean="0">
                <a:solidFill>
                  <a:schemeClr val="bg1"/>
                </a:solidFill>
                <a:latin typeface="Calibri Light" pitchFamily="34" charset="0"/>
              </a:rPr>
              <a:t>P-PCI</a:t>
            </a:r>
            <a:endParaRPr lang="en-GB" sz="2400" dirty="0">
              <a:solidFill>
                <a:schemeClr val="bg1"/>
              </a:solidFill>
              <a:latin typeface="Calibri Light" pitchFamily="34" charset="0"/>
            </a:endParaRPr>
          </a:p>
          <a:p>
            <a:r>
              <a:rPr lang="en-GB" sz="2400" b="1" dirty="0" smtClean="0">
                <a:solidFill>
                  <a:srgbClr val="FFFF00"/>
                </a:solidFill>
                <a:latin typeface="Calibri Light" pitchFamily="34" charset="0"/>
              </a:rPr>
              <a:t>Overall </a:t>
            </a:r>
            <a:r>
              <a:rPr lang="en-GB" sz="2400" b="1" dirty="0">
                <a:solidFill>
                  <a:srgbClr val="FFFF00"/>
                </a:solidFill>
                <a:latin typeface="Calibri Light" pitchFamily="34" charset="0"/>
              </a:rPr>
              <a:t>MACE </a:t>
            </a:r>
            <a:r>
              <a:rPr lang="en-GB" sz="2400" dirty="0">
                <a:solidFill>
                  <a:schemeClr val="bg1"/>
                </a:solidFill>
                <a:latin typeface="Calibri Light" pitchFamily="34" charset="0"/>
              </a:rPr>
              <a:t>and its components at 6 </a:t>
            </a:r>
            <a:r>
              <a:rPr lang="en-GB" sz="2400" dirty="0" smtClean="0">
                <a:solidFill>
                  <a:schemeClr val="bg1"/>
                </a:solidFill>
                <a:latin typeface="Calibri Light" pitchFamily="34" charset="0"/>
              </a:rPr>
              <a:t>months (death</a:t>
            </a:r>
            <a:r>
              <a:rPr lang="en-GB" sz="2400" dirty="0">
                <a:solidFill>
                  <a:schemeClr val="bg1"/>
                </a:solidFill>
                <a:latin typeface="Calibri Light" pitchFamily="34" charset="0"/>
              </a:rPr>
              <a:t>, </a:t>
            </a:r>
            <a:r>
              <a:rPr lang="en-GB" sz="2400" dirty="0" smtClean="0">
                <a:solidFill>
                  <a:schemeClr val="bg1"/>
                </a:solidFill>
                <a:latin typeface="Calibri Light" pitchFamily="34" charset="0"/>
              </a:rPr>
              <a:t>recurrent </a:t>
            </a:r>
            <a:r>
              <a:rPr lang="en-GB" sz="2400" dirty="0">
                <a:solidFill>
                  <a:schemeClr val="bg1"/>
                </a:solidFill>
                <a:latin typeface="Calibri Light" pitchFamily="34" charset="0"/>
              </a:rPr>
              <a:t>MI, </a:t>
            </a:r>
            <a:r>
              <a:rPr lang="en-GB" sz="2400" dirty="0" smtClean="0">
                <a:solidFill>
                  <a:schemeClr val="bg1"/>
                </a:solidFill>
                <a:latin typeface="Calibri Light" pitchFamily="34" charset="0"/>
              </a:rPr>
              <a:t>TLR, severe </a:t>
            </a:r>
            <a:r>
              <a:rPr lang="en-GB" sz="2400" dirty="0">
                <a:solidFill>
                  <a:schemeClr val="bg1"/>
                </a:solidFill>
                <a:latin typeface="Calibri Light" pitchFamily="34" charset="0"/>
              </a:rPr>
              <a:t>heart failure, and </a:t>
            </a:r>
            <a:r>
              <a:rPr lang="en-GB" sz="2400" dirty="0" smtClean="0">
                <a:solidFill>
                  <a:schemeClr val="bg1"/>
                </a:solidFill>
                <a:latin typeface="Calibri Light" pitchFamily="34" charset="0"/>
              </a:rPr>
              <a:t>CVE).</a:t>
            </a:r>
            <a:endParaRPr lang="en-GB" sz="2400" dirty="0">
              <a:solidFill>
                <a:schemeClr val="bg1"/>
              </a:solidFill>
              <a:latin typeface="Calibri Light" pitchFamily="34" charset="0"/>
            </a:endParaRPr>
          </a:p>
        </p:txBody>
      </p:sp>
    </p:spTree>
    <p:extLst>
      <p:ext uri="{BB962C8B-B14F-4D97-AF65-F5344CB8AC3E}">
        <p14:creationId xmlns:p14="http://schemas.microsoft.com/office/powerpoint/2010/main" val="3552730101"/>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01" name="Rectangle 1"/>
          <p:cNvSpPr>
            <a:spLocks noChangeArrowheads="1"/>
          </p:cNvSpPr>
          <p:nvPr/>
        </p:nvSpPr>
        <p:spPr bwMode="auto">
          <a:xfrm>
            <a:off x="323275" y="442059"/>
            <a:ext cx="8737599" cy="692497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b="1" i="0" u="none" strike="noStrike" cap="none" normalizeH="0" baseline="0" dirty="0" smtClean="0">
                <a:ln>
                  <a:noFill/>
                </a:ln>
                <a:solidFill>
                  <a:srgbClr val="FFC000"/>
                </a:solidFill>
                <a:effectLst/>
                <a:latin typeface="Arial Narrow" pitchFamily="34" charset="0"/>
                <a:ea typeface="Times New Roman" pitchFamily="18" charset="0"/>
                <a:cs typeface="Times New Roman" pitchFamily="18" charset="0"/>
              </a:rPr>
              <a:t>Corrected TIMI Frame count </a:t>
            </a:r>
            <a:endParaRPr kumimoji="0" lang="en-GB" b="1" i="0" u="none" strike="noStrike" cap="none" normalizeH="0" baseline="0" dirty="0" smtClean="0">
              <a:ln>
                <a:noFill/>
              </a:ln>
              <a:solidFill>
                <a:srgbClr val="FFC000"/>
              </a:solidFill>
              <a:effectLst/>
              <a:latin typeface="Arial Narrow"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b="0" i="0" u="none" strike="noStrike" cap="none" normalizeH="0" baseline="0" dirty="0" smtClean="0">
                <a:ln>
                  <a:noFill/>
                </a:ln>
                <a:solidFill>
                  <a:schemeClr val="bg1"/>
                </a:solidFill>
                <a:effectLst/>
                <a:latin typeface="Arial Narrow" pitchFamily="34" charset="0"/>
                <a:ea typeface="Times New Roman" pitchFamily="18" charset="0"/>
                <a:cs typeface="Times New Roman" pitchFamily="18" charset="0"/>
              </a:rPr>
              <a:t>The number of cineframes required for dye to reach standardized distal landmarks is counted. </a:t>
            </a:r>
          </a:p>
          <a:p>
            <a:pPr marL="0" marR="0" lvl="0" indent="0" algn="l" defTabSz="914400" rtl="0" eaLnBrk="0" fontAlgn="base" latinLnBrk="0" hangingPunct="0">
              <a:lnSpc>
                <a:spcPct val="100000"/>
              </a:lnSpc>
              <a:spcBef>
                <a:spcPct val="0"/>
              </a:spcBef>
              <a:spcAft>
                <a:spcPct val="0"/>
              </a:spcAft>
              <a:buClrTx/>
              <a:buSzTx/>
              <a:buFontTx/>
              <a:buNone/>
              <a:tabLst/>
            </a:pPr>
            <a:endParaRPr lang="it-IT" dirty="0">
              <a:solidFill>
                <a:schemeClr val="bg1"/>
              </a:solidFill>
              <a:latin typeface="Arial Narrow" pitchFamily="34"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b="1" i="0" u="none" strike="noStrike" cap="none" normalizeH="0" baseline="0" dirty="0" smtClean="0">
              <a:ln>
                <a:noFill/>
              </a:ln>
              <a:solidFill>
                <a:schemeClr val="bg1"/>
              </a:solidFill>
              <a:effectLst/>
              <a:latin typeface="Arial Narrow" pitchFamily="34"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b="1" i="0" u="none" strike="noStrike" cap="none" normalizeH="0" baseline="0" dirty="0" smtClean="0">
                <a:ln>
                  <a:noFill/>
                </a:ln>
                <a:solidFill>
                  <a:schemeClr val="bg1"/>
                </a:solidFill>
                <a:effectLst/>
                <a:latin typeface="Arial Narrow" pitchFamily="34" charset="0"/>
                <a:ea typeface="Times New Roman" pitchFamily="18" charset="0"/>
                <a:cs typeface="Times New Roman" pitchFamily="18" charset="0"/>
              </a:rPr>
              <a:t>Markers of myocardial perfusion</a:t>
            </a:r>
            <a:endParaRPr kumimoji="0" lang="it-IT" b="0" i="0" u="none" strike="noStrike" cap="none" normalizeH="0" baseline="0" dirty="0" smtClean="0">
              <a:ln>
                <a:noFill/>
              </a:ln>
              <a:solidFill>
                <a:schemeClr val="bg1"/>
              </a:solidFill>
              <a:effectLst/>
              <a:latin typeface="Arial Narrow" pitchFamily="34" charset="0"/>
              <a:ea typeface="Times New Roman" pitchFamily="18" charset="0"/>
              <a:cs typeface="Times New Roman" pitchFamily="18" charset="0"/>
            </a:endParaRPr>
          </a:p>
          <a:p>
            <a:pPr eaLnBrk="0" fontAlgn="base" hangingPunct="0">
              <a:spcBef>
                <a:spcPct val="0"/>
              </a:spcBef>
              <a:spcAft>
                <a:spcPct val="0"/>
              </a:spcAft>
            </a:pPr>
            <a:r>
              <a:rPr kumimoji="0" lang="it-IT" b="0" i="0" u="none" strike="noStrike" cap="none" normalizeH="0" baseline="0" dirty="0" smtClean="0">
                <a:ln>
                  <a:noFill/>
                </a:ln>
                <a:solidFill>
                  <a:schemeClr val="bg1"/>
                </a:solidFill>
                <a:effectLst/>
                <a:latin typeface="Arial Narrow" pitchFamily="34" charset="0"/>
                <a:ea typeface="Times New Roman" pitchFamily="18" charset="0"/>
                <a:cs typeface="Times New Roman" pitchFamily="18" charset="0"/>
              </a:rPr>
              <a:t>There are two methods of directly measuring myocardial perfusion</a:t>
            </a:r>
          </a:p>
          <a:p>
            <a:pPr eaLnBrk="0" fontAlgn="base" hangingPunct="0">
              <a:spcBef>
                <a:spcPct val="0"/>
              </a:spcBef>
              <a:spcAft>
                <a:spcPct val="0"/>
              </a:spcAft>
            </a:pPr>
            <a:endParaRPr kumimoji="0" lang="it-IT" b="0" i="0" u="none" strike="noStrike" cap="none" normalizeH="0" baseline="0" dirty="0" smtClean="0">
              <a:ln>
                <a:noFill/>
              </a:ln>
              <a:solidFill>
                <a:schemeClr val="bg1"/>
              </a:solidFill>
              <a:effectLst/>
              <a:latin typeface="Arial Narrow" pitchFamily="34" charset="0"/>
              <a:ea typeface="Times New Roman" pitchFamily="18" charset="0"/>
              <a:cs typeface="Times New Roman" pitchFamily="18" charset="0"/>
            </a:endParaRPr>
          </a:p>
          <a:p>
            <a:pPr eaLnBrk="0" fontAlgn="base" hangingPunct="0">
              <a:spcBef>
                <a:spcPct val="0"/>
              </a:spcBef>
              <a:spcAft>
                <a:spcPct val="0"/>
              </a:spcAft>
            </a:pPr>
            <a:r>
              <a:rPr kumimoji="0" lang="it-IT" b="0" i="0" u="none" strike="noStrike" cap="none" normalizeH="0" baseline="0" dirty="0" smtClean="0">
                <a:ln>
                  <a:noFill/>
                </a:ln>
                <a:solidFill>
                  <a:schemeClr val="bg1"/>
                </a:solidFill>
                <a:effectLst/>
                <a:latin typeface="Arial Narrow" pitchFamily="34" charset="0"/>
                <a:ea typeface="Times New Roman" pitchFamily="18" charset="0"/>
                <a:cs typeface="Times New Roman" pitchFamily="18" charset="0"/>
              </a:rPr>
              <a:t> </a:t>
            </a:r>
            <a:r>
              <a:rPr kumimoji="0" lang="it-IT" b="1" i="0" u="none" strike="noStrike" cap="none" normalizeH="0" baseline="0" dirty="0" smtClean="0">
                <a:ln>
                  <a:noFill/>
                </a:ln>
                <a:solidFill>
                  <a:srgbClr val="FFC000"/>
                </a:solidFill>
                <a:effectLst/>
                <a:latin typeface="Arial Narrow" pitchFamily="34" charset="0"/>
                <a:ea typeface="Times New Roman" pitchFamily="18" charset="0"/>
                <a:cs typeface="Times New Roman" pitchFamily="18" charset="0"/>
              </a:rPr>
              <a:t>TIIMI Myocardial Perfusion Grade (TMPG) </a:t>
            </a:r>
          </a:p>
          <a:p>
            <a:pPr eaLnBrk="0" fontAlgn="base" hangingPunct="0">
              <a:spcBef>
                <a:spcPct val="0"/>
              </a:spcBef>
              <a:spcAft>
                <a:spcPct val="0"/>
              </a:spcAft>
            </a:pPr>
            <a:r>
              <a:rPr lang="it-IT" dirty="0" smtClean="0">
                <a:solidFill>
                  <a:schemeClr val="bg1"/>
                </a:solidFill>
                <a:latin typeface="Arial Narrow" pitchFamily="34" charset="0"/>
                <a:ea typeface="Times New Roman" pitchFamily="18" charset="0"/>
                <a:cs typeface="Times New Roman" pitchFamily="18" charset="0"/>
              </a:rPr>
              <a:t> TMPG is an index that defines not only the</a:t>
            </a:r>
            <a:r>
              <a:rPr lang="en-GB" dirty="0" smtClean="0">
                <a:solidFill>
                  <a:schemeClr val="bg1"/>
                </a:solidFill>
                <a:latin typeface="Arial Narrow" pitchFamily="34" charset="0"/>
                <a:cs typeface="Arial" pitchFamily="34" charset="0"/>
              </a:rPr>
              <a:t> intensity of blushing but also focuses on the rate of clearance of contrast opacity. </a:t>
            </a:r>
          </a:p>
          <a:p>
            <a:pPr eaLnBrk="0" fontAlgn="base" hangingPunct="0">
              <a:spcBef>
                <a:spcPct val="0"/>
              </a:spcBef>
              <a:spcAft>
                <a:spcPct val="0"/>
              </a:spcAft>
            </a:pPr>
            <a:r>
              <a:rPr lang="en-GB" dirty="0" smtClean="0">
                <a:solidFill>
                  <a:schemeClr val="bg1"/>
                </a:solidFill>
                <a:latin typeface="Arial Narrow" pitchFamily="34" charset="0"/>
                <a:cs typeface="Arial" pitchFamily="34" charset="0"/>
              </a:rPr>
              <a:t>                  TMPG adds information to corrected TIMI frame count. </a:t>
            </a:r>
            <a:endParaRPr kumimoji="0" lang="it-IT" b="0" i="0" u="none" strike="noStrike" cap="none" normalizeH="0" baseline="0" dirty="0" smtClean="0">
              <a:ln>
                <a:noFill/>
              </a:ln>
              <a:solidFill>
                <a:schemeClr val="bg1"/>
              </a:solidFill>
              <a:effectLst/>
              <a:latin typeface="Arial Narrow" pitchFamily="34" charset="0"/>
              <a:ea typeface="Times New Roman" pitchFamily="18" charset="0"/>
              <a:cs typeface="Times New Roman" pitchFamily="18" charset="0"/>
            </a:endParaRPr>
          </a:p>
          <a:p>
            <a:pPr eaLnBrk="0" fontAlgn="base" hangingPunct="0">
              <a:spcBef>
                <a:spcPct val="0"/>
              </a:spcBef>
              <a:spcAft>
                <a:spcPct val="0"/>
              </a:spcAft>
            </a:pPr>
            <a:endParaRPr lang="it-IT" dirty="0" smtClean="0">
              <a:solidFill>
                <a:schemeClr val="bg1"/>
              </a:solidFill>
              <a:latin typeface="Arial Narrow" pitchFamily="34" charset="0"/>
              <a:ea typeface="Times New Roman" pitchFamily="18" charset="0"/>
              <a:cs typeface="Times New Roman" pitchFamily="18" charset="0"/>
            </a:endParaRPr>
          </a:p>
          <a:p>
            <a:pPr eaLnBrk="0" fontAlgn="base" hangingPunct="0">
              <a:spcBef>
                <a:spcPct val="0"/>
              </a:spcBef>
              <a:spcAft>
                <a:spcPct val="0"/>
              </a:spcAft>
            </a:pPr>
            <a:r>
              <a:rPr lang="it-IT" b="1" dirty="0" smtClean="0">
                <a:solidFill>
                  <a:srgbClr val="FFC000"/>
                </a:solidFill>
                <a:latin typeface="Arial Narrow" pitchFamily="34" charset="0"/>
                <a:ea typeface="Times New Roman" pitchFamily="18" charset="0"/>
                <a:cs typeface="Times New Roman" pitchFamily="18" charset="0"/>
              </a:rPr>
              <a:t>M</a:t>
            </a:r>
            <a:r>
              <a:rPr kumimoji="0" lang="it-IT" b="1" i="0" u="none" strike="noStrike" cap="none" normalizeH="0" baseline="0" dirty="0" smtClean="0">
                <a:ln>
                  <a:noFill/>
                </a:ln>
                <a:solidFill>
                  <a:srgbClr val="FFC000"/>
                </a:solidFill>
                <a:effectLst/>
                <a:latin typeface="Arial Narrow" pitchFamily="34" charset="0"/>
                <a:ea typeface="Times New Roman" pitchFamily="18" charset="0"/>
                <a:cs typeface="Times New Roman" pitchFamily="18" charset="0"/>
              </a:rPr>
              <a:t>yocardial blush grade (MBG) </a:t>
            </a:r>
            <a:r>
              <a:rPr kumimoji="0" lang="it-IT" b="0" i="0" u="none" strike="noStrike" cap="none" normalizeH="0" baseline="0" dirty="0" smtClean="0">
                <a:ln>
                  <a:noFill/>
                </a:ln>
                <a:solidFill>
                  <a:schemeClr val="bg1"/>
                </a:solidFill>
                <a:effectLst/>
                <a:latin typeface="Arial Narrow" pitchFamily="34" charset="0"/>
                <a:ea typeface="Times New Roman" pitchFamily="18" charset="0"/>
                <a:cs typeface="Times New Roman" pitchFamily="18" charset="0"/>
              </a:rPr>
              <a:t> </a:t>
            </a:r>
          </a:p>
          <a:p>
            <a:pPr eaLnBrk="0" fontAlgn="base" hangingPunct="0">
              <a:spcBef>
                <a:spcPct val="0"/>
              </a:spcBef>
              <a:spcAft>
                <a:spcPct val="0"/>
              </a:spcAft>
            </a:pPr>
            <a:r>
              <a:rPr kumimoji="0" lang="it-IT" b="0" i="0" u="none" strike="noStrike" cap="none" normalizeH="0" baseline="0" dirty="0" smtClean="0">
                <a:ln>
                  <a:noFill/>
                </a:ln>
                <a:solidFill>
                  <a:schemeClr val="bg1"/>
                </a:solidFill>
                <a:effectLst/>
                <a:latin typeface="Arial Narrow" pitchFamily="34" charset="0"/>
                <a:ea typeface="Times New Roman" pitchFamily="18" charset="0"/>
                <a:cs typeface="Times New Roman" pitchFamily="18" charset="0"/>
              </a:rPr>
              <a:t>The MBG is an index that defines the intensity of contrast opacity of the infarcted area compared to the contralateral or ipsilateral N-IRA</a:t>
            </a:r>
          </a:p>
          <a:p>
            <a:pPr eaLnBrk="0" fontAlgn="base" hangingPunct="0">
              <a:spcBef>
                <a:spcPct val="0"/>
              </a:spcBef>
              <a:spcAft>
                <a:spcPct val="0"/>
              </a:spcAft>
            </a:pPr>
            <a:endParaRPr lang="it-IT" dirty="0" smtClean="0">
              <a:solidFill>
                <a:schemeClr val="bg1"/>
              </a:solidFill>
              <a:latin typeface="Arial Narrow" pitchFamily="34" charset="0"/>
              <a:ea typeface="Times New Roman" pitchFamily="18" charset="0"/>
              <a:cs typeface="Times New Roman" pitchFamily="18" charset="0"/>
            </a:endParaRPr>
          </a:p>
          <a:p>
            <a:pPr eaLnBrk="0" fontAlgn="base" hangingPunct="0">
              <a:spcBef>
                <a:spcPct val="0"/>
              </a:spcBef>
              <a:spcAft>
                <a:spcPct val="0"/>
              </a:spcAft>
            </a:pPr>
            <a:r>
              <a:rPr lang="en-GB" dirty="0" smtClean="0">
                <a:solidFill>
                  <a:schemeClr val="bg1"/>
                </a:solidFill>
                <a:latin typeface="Arial Narrow" pitchFamily="34" charset="0"/>
                <a:cs typeface="Arial" pitchFamily="34" charset="0"/>
              </a:rPr>
              <a:t>Both have been shown to be multivariate and independent predictors of mortality in STEMI, and independent of age, TIMI epicardial flow.</a:t>
            </a:r>
          </a:p>
          <a:p>
            <a:pPr eaLnBrk="0" fontAlgn="base" hangingPunct="0">
              <a:spcBef>
                <a:spcPct val="0"/>
              </a:spcBef>
              <a:spcAft>
                <a:spcPct val="0"/>
              </a:spcAft>
            </a:pPr>
            <a:endParaRPr lang="en-GB" b="1" dirty="0" smtClean="0">
              <a:solidFill>
                <a:srgbClr val="FFFF00"/>
              </a:solidFill>
              <a:latin typeface="Arial Narrow" pitchFamily="34" charset="0"/>
              <a:cs typeface="Arial" pitchFamily="34" charset="0"/>
            </a:endParaRPr>
          </a:p>
          <a:p>
            <a:pPr algn="ctr" eaLnBrk="0" fontAlgn="base" hangingPunct="0">
              <a:spcBef>
                <a:spcPct val="0"/>
              </a:spcBef>
              <a:spcAft>
                <a:spcPct val="0"/>
              </a:spcAft>
            </a:pPr>
            <a:r>
              <a:rPr lang="en-GB" sz="2400" b="1" dirty="0" smtClean="0">
                <a:solidFill>
                  <a:srgbClr val="FFFF00"/>
                </a:solidFill>
                <a:latin typeface="Arial Narrow" pitchFamily="34" charset="0"/>
                <a:cs typeface="Arial" pitchFamily="34" charset="0"/>
              </a:rPr>
              <a:t>Patients with TIMI Grade 3 epicardial flow and TMPG 0 flow have a 7x mortality risk</a:t>
            </a:r>
            <a:r>
              <a:rPr lang="en-GB" sz="2400" dirty="0" smtClean="0">
                <a:solidFill>
                  <a:schemeClr val="bg1"/>
                </a:solidFill>
                <a:latin typeface="Arial Narrow" pitchFamily="34" charset="0"/>
                <a:cs typeface="Arial" pitchFamily="34" charset="0"/>
              </a:rPr>
              <a:t>.  </a:t>
            </a:r>
          </a:p>
          <a:p>
            <a:pPr algn="ctr" eaLnBrk="0" fontAlgn="base" hangingPunct="0">
              <a:spcBef>
                <a:spcPct val="0"/>
              </a:spcBef>
              <a:spcAft>
                <a:spcPct val="0"/>
              </a:spcAft>
            </a:pPr>
            <a:r>
              <a:rPr lang="en-GB" dirty="0" smtClean="0">
                <a:solidFill>
                  <a:schemeClr val="bg1"/>
                </a:solidFill>
                <a:latin typeface="Arial Narrow" pitchFamily="34" charset="0"/>
                <a:cs typeface="Arial" pitchFamily="34" charset="0"/>
              </a:rPr>
              <a:t> </a:t>
            </a:r>
          </a:p>
          <a:p>
            <a:pPr algn="ctr" eaLnBrk="0" fontAlgn="base" hangingPunct="0">
              <a:spcBef>
                <a:spcPct val="0"/>
              </a:spcBef>
              <a:spcAft>
                <a:spcPct val="0"/>
              </a:spcAft>
            </a:pPr>
            <a:r>
              <a:rPr lang="en-GB" dirty="0" smtClean="0">
                <a:solidFill>
                  <a:schemeClr val="bg1"/>
                </a:solidFill>
                <a:latin typeface="Arial Narrow" pitchFamily="34" charset="0"/>
                <a:cs typeface="Arial" pitchFamily="34" charset="0"/>
              </a:rPr>
              <a:t> </a:t>
            </a:r>
          </a:p>
          <a:p>
            <a:pPr eaLnBrk="0" fontAlgn="base" hangingPunct="0">
              <a:spcBef>
                <a:spcPct val="0"/>
              </a:spcBef>
              <a:spcAft>
                <a:spcPct val="0"/>
              </a:spcAft>
            </a:pPr>
            <a:endParaRPr kumimoji="0" lang="en-GB" b="0" i="0" u="none" strike="noStrike" cap="none" normalizeH="0" baseline="0" dirty="0" smtClean="0">
              <a:ln>
                <a:noFill/>
              </a:ln>
              <a:solidFill>
                <a:schemeClr val="bg1"/>
              </a:solidFill>
              <a:effectLst/>
              <a:latin typeface="Arial Narrow" pitchFamily="34" charset="0"/>
              <a:cs typeface="Arial" pitchFamily="34" charset="0"/>
            </a:endParaRPr>
          </a:p>
        </p:txBody>
      </p:sp>
      <p:sp>
        <p:nvSpPr>
          <p:cNvPr id="3" name="Rectangle 2"/>
          <p:cNvSpPr/>
          <p:nvPr/>
        </p:nvSpPr>
        <p:spPr bwMode="auto">
          <a:xfrm>
            <a:off x="278305" y="164851"/>
            <a:ext cx="8737599" cy="1166799"/>
          </a:xfrm>
          <a:prstGeom prst="rect">
            <a:avLst/>
          </a:prstGeom>
          <a:noFill/>
          <a:ln w="22225" cap="flat" cmpd="thinThick" algn="ctr">
            <a:solidFill>
              <a:schemeClr val="bg1"/>
            </a:solidFill>
            <a:prstDash val="solid"/>
            <a:round/>
            <a:headEnd type="none" w="med" len="med"/>
            <a:tailEnd type="none" w="med" len="med"/>
          </a:ln>
          <a:effectLst>
            <a:glow rad="63500">
              <a:schemeClr val="accent5">
                <a:satMod val="175000"/>
                <a:alpha val="40000"/>
              </a:schemeClr>
            </a:glow>
            <a:outerShdw blurRad="50800" dir="8100000" algn="tr" rotWithShape="0">
              <a:schemeClr val="accent2">
                <a:lumMod val="40000"/>
                <a:lumOff val="60000"/>
              </a:scheme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smtClean="0">
              <a:ln>
                <a:noFill/>
              </a:ln>
              <a:solidFill>
                <a:schemeClr val="bg1"/>
              </a:solidFill>
              <a:effectLst>
                <a:outerShdw blurRad="38100" dist="38100" dir="2700000" algn="tl">
                  <a:srgbClr val="000000">
                    <a:alpha val="43137"/>
                  </a:srgbClr>
                </a:outerShdw>
              </a:effectLst>
              <a:latin typeface="Arial" pitchFamily="34" charset="0"/>
            </a:endParaRPr>
          </a:p>
        </p:txBody>
      </p:sp>
      <p:sp>
        <p:nvSpPr>
          <p:cNvPr id="4" name="Rectangle 3"/>
          <p:cNvSpPr/>
          <p:nvPr/>
        </p:nvSpPr>
        <p:spPr bwMode="auto">
          <a:xfrm>
            <a:off x="278305" y="1493449"/>
            <a:ext cx="8737599" cy="4152749"/>
          </a:xfrm>
          <a:prstGeom prst="rect">
            <a:avLst/>
          </a:prstGeom>
          <a:noFill/>
          <a:ln w="22225" cap="flat" cmpd="thinThick" algn="ctr">
            <a:solidFill>
              <a:schemeClr val="bg1"/>
            </a:solidFill>
            <a:prstDash val="solid"/>
            <a:round/>
            <a:headEnd type="none" w="med" len="med"/>
            <a:tailEnd type="none" w="med" len="med"/>
          </a:ln>
          <a:effectLst>
            <a:glow rad="63500">
              <a:schemeClr val="accent5">
                <a:satMod val="175000"/>
                <a:alpha val="40000"/>
              </a:schemeClr>
            </a:glow>
            <a:outerShdw blurRad="50800" dir="8100000" algn="tr" rotWithShape="0">
              <a:schemeClr val="accent2">
                <a:lumMod val="40000"/>
                <a:lumOff val="60000"/>
              </a:scheme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smtClean="0">
              <a:ln>
                <a:noFill/>
              </a:ln>
              <a:solidFill>
                <a:schemeClr val="bg1"/>
              </a:solidFill>
              <a:effectLst>
                <a:outerShdw blurRad="38100" dist="38100" dir="2700000" algn="tl">
                  <a:srgbClr val="000000">
                    <a:alpha val="43137"/>
                  </a:srgbClr>
                </a:outerShdw>
              </a:effectLst>
              <a:latin typeface="Arial" pitchFamily="34" charset="0"/>
            </a:endParaRPr>
          </a:p>
        </p:txBody>
      </p:sp>
      <p:pic>
        <p:nvPicPr>
          <p:cNvPr id="1198081" name="Picture 1"/>
          <p:cNvPicPr>
            <a:picLocks noChangeAspect="1" noChangeArrowheads="1"/>
          </p:cNvPicPr>
          <p:nvPr/>
        </p:nvPicPr>
        <p:blipFill>
          <a:blip r:embed="rId2" cstate="print"/>
          <a:srcRect/>
          <a:stretch>
            <a:fillRect/>
          </a:stretch>
        </p:blipFill>
        <p:spPr bwMode="auto">
          <a:xfrm rot="18915494">
            <a:off x="912320" y="2706551"/>
            <a:ext cx="6860599" cy="1514475"/>
          </a:xfrm>
          <a:prstGeom prst="rect">
            <a:avLst/>
          </a:prstGeom>
          <a:noFill/>
          <a:ln w="9525">
            <a:noFill/>
            <a:miter lim="800000"/>
            <a:headEnd/>
            <a:tailEnd/>
          </a:ln>
          <a:effectLst>
            <a:softEdge rad="63500"/>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98081"/>
                                        </p:tgtEl>
                                        <p:attrNameLst>
                                          <p:attrName>style.visibility</p:attrName>
                                        </p:attrNameLst>
                                      </p:cBhvr>
                                      <p:to>
                                        <p:strVal val="visible"/>
                                      </p:to>
                                    </p:set>
                                    <p:animEffect transition="in" filter="wipe(down)">
                                      <p:cBhvr>
                                        <p:cTn id="7" dur="500"/>
                                        <p:tgtEl>
                                          <p:spTgt spid="119808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1198081"/>
                                        </p:tgtEl>
                                      </p:cBhvr>
                                    </p:animEffect>
                                    <p:set>
                                      <p:cBhvr>
                                        <p:cTn id="12" dur="1" fill="hold">
                                          <p:stCondLst>
                                            <p:cond delay="499"/>
                                          </p:stCondLst>
                                        </p:cTn>
                                        <p:tgtEl>
                                          <p:spTgt spid="119808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CMR protocol</a:t>
            </a:r>
            <a:endParaRPr lang="en-US" dirty="0">
              <a:solidFill>
                <a:schemeClr val="bg1"/>
              </a:solidFill>
            </a:endParaRPr>
          </a:p>
        </p:txBody>
      </p:sp>
      <p:pic>
        <p:nvPicPr>
          <p:cNvPr id="10" name="Picture 9"/>
          <p:cNvPicPr/>
          <p:nvPr/>
        </p:nvPicPr>
        <p:blipFill>
          <a:blip r:embed="rId6" cstate="email">
            <a:extLst>
              <a:ext uri="{28A0092B-C50C-407E-A947-70E740481C1C}">
                <a14:useLocalDpi xmlns:a14="http://schemas.microsoft.com/office/drawing/2010/main" val="0"/>
              </a:ext>
            </a:extLst>
          </a:blip>
          <a:stretch>
            <a:fillRect/>
          </a:stretch>
        </p:blipFill>
        <p:spPr>
          <a:xfrm>
            <a:off x="1491993" y="1998122"/>
            <a:ext cx="6172228" cy="4431401"/>
          </a:xfrm>
          <a:prstGeom prst="rect">
            <a:avLst/>
          </a:prstGeom>
        </p:spPr>
      </p:pic>
      <p:pic>
        <p:nvPicPr>
          <p:cNvPr id="11" name="lvf1.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7" cstate="print"/>
          <a:srcRect l="7719" t="7277" r="25498" b="4853"/>
          <a:stretch/>
        </p:blipFill>
        <p:spPr>
          <a:xfrm>
            <a:off x="6623891" y="2470941"/>
            <a:ext cx="850177" cy="694479"/>
          </a:xfrm>
          <a:prstGeom prst="rect">
            <a:avLst/>
          </a:prstGeom>
        </p:spPr>
      </p:pic>
      <p:pic>
        <p:nvPicPr>
          <p:cNvPr id="12" name="lvf2.mo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8" cstate="print"/>
          <a:srcRect l="18908" t="9549" r="29092" b="12049"/>
          <a:stretch/>
        </p:blipFill>
        <p:spPr>
          <a:xfrm>
            <a:off x="1563040" y="4025670"/>
            <a:ext cx="843685" cy="722293"/>
          </a:xfrm>
          <a:prstGeom prst="rect">
            <a:avLst/>
          </a:prstGeom>
        </p:spPr>
      </p:pic>
    </p:spTree>
    <p:extLst>
      <p:ext uri="{BB962C8B-B14F-4D97-AF65-F5344CB8AC3E}">
        <p14:creationId xmlns:p14="http://schemas.microsoft.com/office/powerpoint/2010/main" val="2451954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0" fill="hold"/>
                                        <p:tgtEl>
                                          <p:spTgt spid="11"/>
                                        </p:tgtEl>
                                      </p:cBhvr>
                                    </p:cmd>
                                  </p:childTnLst>
                                </p:cTn>
                              </p:par>
                            </p:childTnLst>
                          </p:cTn>
                        </p:par>
                        <p:par>
                          <p:cTn id="7" fill="hold">
                            <p:stCondLst>
                              <p:cond delay="1750"/>
                            </p:stCondLst>
                            <p:childTnLst>
                              <p:par>
                                <p:cTn id="8" presetID="1" presetClass="mediacall" presetSubtype="0" fill="hold" nodeType="afterEffect">
                                  <p:stCondLst>
                                    <p:cond delay="0"/>
                                  </p:stCondLst>
                                  <p:childTnLst>
                                    <p:cmd type="call" cmd="playFrom(0.0)">
                                      <p:cBhvr>
                                        <p:cTn id="9" dur="175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1"/>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11"/>
                                        </p:tgtEl>
                                      </p:cBhvr>
                                    </p:cmd>
                                  </p:childTnLst>
                                </p:cTn>
                              </p:par>
                            </p:childTnLst>
                          </p:cTn>
                        </p:par>
                      </p:childTnLst>
                    </p:cTn>
                  </p:par>
                </p:childTnLst>
              </p:cTn>
              <p:nextCondLst>
                <p:cond evt="onClick" delay="0">
                  <p:tgtEl>
                    <p:spTgt spid="11"/>
                  </p:tgtEl>
                </p:cond>
              </p:nextCondLst>
            </p:seq>
            <p:seq concurrent="1" nextAc="seek">
              <p:cTn id="15" restart="whenNotActive" fill="hold" evtFilter="cancelBubble" nodeType="interactiveSeq">
                <p:stCondLst>
                  <p:cond evt="onClick" delay="0">
                    <p:tgtEl>
                      <p:spTgt spid="12"/>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12"/>
                                        </p:tgtEl>
                                      </p:cBhvr>
                                    </p:cmd>
                                  </p:childTnLst>
                                </p:cTn>
                              </p:par>
                            </p:childTnLst>
                          </p:cTn>
                        </p:par>
                      </p:childTnLst>
                    </p:cTn>
                  </p:par>
                </p:childTnLst>
              </p:cTn>
              <p:nextCondLst>
                <p:cond evt="onClick" delay="0">
                  <p:tgtEl>
                    <p:spTgt spid="12"/>
                  </p:tgtEl>
                </p:cond>
              </p:nextCondLst>
            </p:seq>
            <p:video>
              <p:cMediaNode vol="80000">
                <p:cTn id="20" repeatCount="indefinite" fill="hold" display="0">
                  <p:stCondLst>
                    <p:cond delay="indefinite"/>
                  </p:stCondLst>
                </p:cTn>
                <p:tgtEl>
                  <p:spTgt spid="11"/>
                </p:tgtEl>
              </p:cMediaNode>
            </p:video>
            <p:video>
              <p:cMediaNode vol="80000">
                <p:cTn id="21" repeatCount="indefinite" fill="hold" display="0">
                  <p:stCondLst>
                    <p:cond delay="indefinite"/>
                  </p:stCondLst>
                </p:cTn>
                <p:tgtEl>
                  <p:spTgt spid="12"/>
                </p:tgtEl>
              </p:cMediaNode>
            </p:vide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rPr>
              <a:t>REFLO-STEMI Trial: CONSORT</a:t>
            </a:r>
            <a:endParaRPr lang="en-US" dirty="0">
              <a:solidFill>
                <a:schemeClr val="bg1"/>
              </a:solidFill>
            </a:endParaRPr>
          </a:p>
        </p:txBody>
      </p:sp>
      <p:pic>
        <p:nvPicPr>
          <p:cNvPr id="4" name="Picture 3"/>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352226" y="1968499"/>
            <a:ext cx="4460422" cy="4472215"/>
          </a:xfrm>
          <a:prstGeom prst="rect">
            <a:avLst/>
          </a:prstGeom>
          <a:noFill/>
          <a:ln>
            <a:noFill/>
          </a:ln>
        </p:spPr>
      </p:pic>
    </p:spTree>
    <p:extLst>
      <p:ext uri="{BB962C8B-B14F-4D97-AF65-F5344CB8AC3E}">
        <p14:creationId xmlns:p14="http://schemas.microsoft.com/office/powerpoint/2010/main" val="3716674519"/>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chemeClr val="bg1"/>
                </a:solidFill>
                <a:latin typeface="Calibri Light" pitchFamily="34" charset="0"/>
              </a:rPr>
              <a:t>Limitations</a:t>
            </a:r>
            <a:endParaRPr lang="en-US" dirty="0">
              <a:solidFill>
                <a:schemeClr val="bg1"/>
              </a:solidFill>
              <a:latin typeface="Calibri Light" pitchFamily="34" charset="0"/>
            </a:endParaRPr>
          </a:p>
        </p:txBody>
      </p:sp>
      <p:sp>
        <p:nvSpPr>
          <p:cNvPr id="3" name="Content Placeholder 2"/>
          <p:cNvSpPr>
            <a:spLocks noGrp="1"/>
          </p:cNvSpPr>
          <p:nvPr>
            <p:ph idx="1"/>
          </p:nvPr>
        </p:nvSpPr>
        <p:spPr>
          <a:xfrm>
            <a:off x="800100" y="1772594"/>
            <a:ext cx="7814376" cy="4917894"/>
          </a:xfrm>
        </p:spPr>
        <p:txBody>
          <a:bodyPr>
            <a:noAutofit/>
          </a:bodyPr>
          <a:lstStyle/>
          <a:p>
            <a:pPr marL="45720" indent="0">
              <a:buNone/>
            </a:pPr>
            <a:endParaRPr lang="en-GB" sz="2400" b="1" dirty="0" smtClean="0">
              <a:solidFill>
                <a:schemeClr val="bg1"/>
              </a:solidFill>
              <a:latin typeface="Calibri Light" pitchFamily="34" charset="0"/>
              <a:cs typeface="Calibri"/>
              <a:sym typeface="Wingdings"/>
            </a:endParaRPr>
          </a:p>
          <a:p>
            <a:r>
              <a:rPr lang="en-GB" sz="2400" dirty="0" smtClean="0">
                <a:solidFill>
                  <a:schemeClr val="bg1"/>
                </a:solidFill>
                <a:latin typeface="Calibri Light" pitchFamily="34" charset="0"/>
                <a:cs typeface="Calibri"/>
              </a:rPr>
              <a:t>Open</a:t>
            </a:r>
            <a:r>
              <a:rPr lang="en-GB" sz="2400" dirty="0">
                <a:solidFill>
                  <a:schemeClr val="bg1"/>
                </a:solidFill>
                <a:latin typeface="Calibri Light" pitchFamily="34" charset="0"/>
                <a:cs typeface="Calibri"/>
              </a:rPr>
              <a:t>-</a:t>
            </a:r>
            <a:r>
              <a:rPr lang="en-GB" sz="2400" dirty="0" smtClean="0">
                <a:solidFill>
                  <a:schemeClr val="bg1"/>
                </a:solidFill>
                <a:latin typeface="Calibri Light" pitchFamily="34" charset="0"/>
                <a:cs typeface="Calibri"/>
              </a:rPr>
              <a:t>label - ? influenced </a:t>
            </a:r>
            <a:r>
              <a:rPr lang="en-GB" sz="2400" dirty="0">
                <a:solidFill>
                  <a:schemeClr val="bg1"/>
                </a:solidFill>
                <a:latin typeface="Calibri Light" pitchFamily="34" charset="0"/>
                <a:cs typeface="Calibri"/>
              </a:rPr>
              <a:t>management of patients.  However, </a:t>
            </a:r>
            <a:r>
              <a:rPr lang="en-GB" sz="2400" dirty="0" smtClean="0">
                <a:solidFill>
                  <a:schemeClr val="bg1"/>
                </a:solidFill>
                <a:latin typeface="Calibri Light" pitchFamily="34" charset="0"/>
                <a:cs typeface="Calibri"/>
              </a:rPr>
              <a:t>primary </a:t>
            </a:r>
            <a:r>
              <a:rPr lang="en-GB" sz="2400" dirty="0">
                <a:solidFill>
                  <a:schemeClr val="bg1"/>
                </a:solidFill>
                <a:latin typeface="Calibri Light" pitchFamily="34" charset="0"/>
                <a:cs typeface="Calibri"/>
              </a:rPr>
              <a:t>outcome </a:t>
            </a:r>
            <a:r>
              <a:rPr lang="en-GB" sz="2400" dirty="0" smtClean="0">
                <a:solidFill>
                  <a:schemeClr val="bg1"/>
                </a:solidFill>
                <a:latin typeface="Calibri Light" pitchFamily="34" charset="0"/>
                <a:cs typeface="Calibri"/>
              </a:rPr>
              <a:t>assessed </a:t>
            </a:r>
            <a:r>
              <a:rPr lang="en-GB" sz="2400" dirty="0">
                <a:solidFill>
                  <a:schemeClr val="bg1"/>
                </a:solidFill>
                <a:latin typeface="Calibri Light" pitchFamily="34" charset="0"/>
                <a:cs typeface="Calibri"/>
              </a:rPr>
              <a:t>on blinded CMR scans</a:t>
            </a:r>
            <a:r>
              <a:rPr lang="en-GB" sz="2400" dirty="0" smtClean="0">
                <a:solidFill>
                  <a:schemeClr val="bg1"/>
                </a:solidFill>
                <a:latin typeface="Calibri Light" pitchFamily="34" charset="0"/>
                <a:cs typeface="Calibri"/>
              </a:rPr>
              <a:t>.</a:t>
            </a:r>
          </a:p>
          <a:p>
            <a:r>
              <a:rPr lang="en-GB" sz="2400" dirty="0" smtClean="0">
                <a:solidFill>
                  <a:schemeClr val="bg1"/>
                </a:solidFill>
                <a:latin typeface="Calibri Light" pitchFamily="34" charset="0"/>
                <a:cs typeface="Calibri"/>
              </a:rPr>
              <a:t>Relatively </a:t>
            </a:r>
            <a:r>
              <a:rPr lang="en-GB" sz="2400" dirty="0">
                <a:solidFill>
                  <a:schemeClr val="bg1"/>
                </a:solidFill>
                <a:latin typeface="Calibri Light" pitchFamily="34" charset="0"/>
                <a:cs typeface="Calibri"/>
              </a:rPr>
              <a:t>small sample size. </a:t>
            </a:r>
            <a:endParaRPr lang="en-GB" sz="2400" dirty="0" smtClean="0">
              <a:solidFill>
                <a:schemeClr val="bg1"/>
              </a:solidFill>
              <a:latin typeface="Calibri Light" pitchFamily="34" charset="0"/>
              <a:cs typeface="Calibri"/>
            </a:endParaRPr>
          </a:p>
          <a:p>
            <a:r>
              <a:rPr lang="en-GB" sz="2400" dirty="0" smtClean="0">
                <a:solidFill>
                  <a:schemeClr val="bg1"/>
                </a:solidFill>
                <a:latin typeface="Calibri Light" pitchFamily="34" charset="0"/>
                <a:cs typeface="Calibri"/>
              </a:rPr>
              <a:t>IC bolus dosing ? Insufficient to sustain adequate drug levels in microvascular bed (</a:t>
            </a:r>
            <a:r>
              <a:rPr lang="en-GB" sz="1800" dirty="0" smtClean="0">
                <a:solidFill>
                  <a:schemeClr val="bg1"/>
                </a:solidFill>
                <a:latin typeface="Calibri Light" pitchFamily="34" charset="0"/>
                <a:ea typeface="Wingdings"/>
                <a:cs typeface="Andale Mono"/>
                <a:sym typeface="Wingdings"/>
              </a:rPr>
              <a:t></a:t>
            </a:r>
            <a:r>
              <a:rPr lang="en-GB" sz="2400" dirty="0" smtClean="0">
                <a:solidFill>
                  <a:schemeClr val="bg1"/>
                </a:solidFill>
                <a:latin typeface="Calibri Light" pitchFamily="34" charset="0"/>
                <a:ea typeface="Wingdings"/>
                <a:cs typeface="Andale Mono"/>
                <a:sym typeface="Wingdings"/>
              </a:rPr>
              <a:t>T½ adenosine) ? Infusion superior</a:t>
            </a:r>
          </a:p>
          <a:p>
            <a:r>
              <a:rPr lang="en-GB" sz="2400" dirty="0">
                <a:solidFill>
                  <a:schemeClr val="bg1"/>
                </a:solidFill>
                <a:latin typeface="Calibri Light" pitchFamily="34" charset="0"/>
                <a:ea typeface="Wingdings"/>
                <a:cs typeface="Andale Mono"/>
                <a:sym typeface="Wingdings"/>
              </a:rPr>
              <a:t>O</a:t>
            </a:r>
            <a:r>
              <a:rPr lang="en-GB" sz="2400" dirty="0" smtClean="0">
                <a:solidFill>
                  <a:schemeClr val="bg1"/>
                </a:solidFill>
                <a:latin typeface="Calibri Light" pitchFamily="34" charset="0"/>
              </a:rPr>
              <a:t>ne </a:t>
            </a:r>
            <a:r>
              <a:rPr lang="en-GB" sz="2400" dirty="0">
                <a:solidFill>
                  <a:schemeClr val="bg1"/>
                </a:solidFill>
                <a:latin typeface="Calibri Light" pitchFamily="34" charset="0"/>
              </a:rPr>
              <a:t>might still consider low-dose (50-100mcg) adenosine, as is common in clinical practice, to reverse established slow-flow or no-reflow when it is encountered. </a:t>
            </a:r>
          </a:p>
          <a:p>
            <a:endParaRPr lang="en-GB" sz="2400" dirty="0" smtClean="0">
              <a:solidFill>
                <a:schemeClr val="bg1"/>
              </a:solidFill>
              <a:latin typeface="Calibri Light" pitchFamily="34" charset="0"/>
              <a:cs typeface="Andale Mono"/>
            </a:endParaRPr>
          </a:p>
          <a:p>
            <a:pPr lvl="0"/>
            <a:endParaRPr lang="en-GB" sz="2400" dirty="0" smtClean="0">
              <a:solidFill>
                <a:schemeClr val="bg1"/>
              </a:solidFill>
              <a:latin typeface="Calibri Light" pitchFamily="34" charset="0"/>
              <a:cs typeface="Calibri"/>
            </a:endParaRPr>
          </a:p>
          <a:p>
            <a:pPr lvl="0"/>
            <a:endParaRPr lang="en-GB" sz="2400" dirty="0" smtClean="0">
              <a:solidFill>
                <a:schemeClr val="bg1"/>
              </a:solidFill>
              <a:latin typeface="Calibri Light" pitchFamily="34" charset="0"/>
              <a:cs typeface="Calibri"/>
            </a:endParaRPr>
          </a:p>
          <a:p>
            <a:pPr lvl="0"/>
            <a:endParaRPr lang="en-GB" sz="2400" dirty="0">
              <a:solidFill>
                <a:schemeClr val="bg1"/>
              </a:solidFill>
              <a:latin typeface="Calibri Light" pitchFamily="34" charset="0"/>
              <a:cs typeface="Calibri"/>
            </a:endParaRPr>
          </a:p>
          <a:p>
            <a:endParaRPr lang="en-GB" sz="2400" dirty="0" smtClean="0">
              <a:solidFill>
                <a:schemeClr val="bg1"/>
              </a:solidFill>
              <a:latin typeface="Calibri Light" pitchFamily="34" charset="0"/>
              <a:cs typeface="Calibri"/>
              <a:sym typeface="Wingdings"/>
            </a:endParaRPr>
          </a:p>
          <a:p>
            <a:endParaRPr lang="en-US" sz="2400" dirty="0" smtClean="0">
              <a:solidFill>
                <a:schemeClr val="bg1"/>
              </a:solidFill>
              <a:latin typeface="Calibri Light" pitchFamily="34" charset="0"/>
              <a:cs typeface="Calibri"/>
              <a:sym typeface="Wingdings"/>
            </a:endParaRPr>
          </a:p>
          <a:p>
            <a:endParaRPr lang="en-GB" sz="2400" dirty="0" smtClean="0">
              <a:solidFill>
                <a:schemeClr val="bg1"/>
              </a:solidFill>
              <a:latin typeface="Calibri Light" pitchFamily="34" charset="0"/>
              <a:cs typeface="Calibri"/>
            </a:endParaRPr>
          </a:p>
          <a:p>
            <a:endParaRPr lang="en-GB" sz="2400" dirty="0" smtClean="0">
              <a:solidFill>
                <a:schemeClr val="bg1"/>
              </a:solidFill>
              <a:latin typeface="Calibri Light" pitchFamily="34" charset="0"/>
              <a:cs typeface="Calibri"/>
            </a:endParaRPr>
          </a:p>
          <a:p>
            <a:endParaRPr lang="en-GB" sz="2400" dirty="0" smtClean="0">
              <a:solidFill>
                <a:schemeClr val="bg1"/>
              </a:solidFill>
              <a:latin typeface="Calibri Light" pitchFamily="34" charset="0"/>
              <a:cs typeface="Calibri"/>
            </a:endParaRPr>
          </a:p>
          <a:p>
            <a:endParaRPr lang="en-GB" sz="2400" dirty="0">
              <a:solidFill>
                <a:schemeClr val="bg1"/>
              </a:solidFill>
              <a:latin typeface="Calibri Light" pitchFamily="34" charset="0"/>
              <a:cs typeface="Calibri"/>
            </a:endParaRPr>
          </a:p>
          <a:p>
            <a:endParaRPr lang="en-GB" sz="2400" dirty="0">
              <a:solidFill>
                <a:schemeClr val="bg1"/>
              </a:solidFill>
              <a:latin typeface="Calibri Light" pitchFamily="34" charset="0"/>
              <a:cs typeface="Calibri"/>
            </a:endParaRPr>
          </a:p>
          <a:p>
            <a:endParaRPr lang="en-GB" sz="2400" dirty="0" smtClean="0">
              <a:solidFill>
                <a:schemeClr val="bg1"/>
              </a:solidFill>
              <a:latin typeface="Calibri Light" pitchFamily="34" charset="0"/>
              <a:cs typeface="Calibri"/>
            </a:endParaRPr>
          </a:p>
        </p:txBody>
      </p:sp>
      <p:sp>
        <p:nvSpPr>
          <p:cNvPr id="29" name="Content Placeholder 2"/>
          <p:cNvSpPr txBox="1">
            <a:spLocks/>
          </p:cNvSpPr>
          <p:nvPr/>
        </p:nvSpPr>
        <p:spPr>
          <a:xfrm>
            <a:off x="334451" y="5392902"/>
            <a:ext cx="8553850" cy="815989"/>
          </a:xfrm>
          <a:prstGeom prst="rect">
            <a:avLst/>
          </a:prstGeom>
        </p:spPr>
        <p:txBody>
          <a:bodyPr vert="horz" lIns="91440" tIns="45720" rIns="91440" bIns="45720" rtlCol="0">
            <a:noAutofit/>
          </a:bodyPr>
          <a:lstStyle>
            <a:lvl1pPr marL="228600" indent="-182880" algn="l" defTabSz="914400" rtl="0" eaLnBrk="1" latinLnBrk="0" hangingPunct="1">
              <a:spcBef>
                <a:spcPct val="20000"/>
              </a:spcBef>
              <a:buClr>
                <a:schemeClr val="tx2"/>
              </a:buClr>
              <a:buFont typeface="Wingdings" charset="2"/>
              <a:buChar char="§"/>
              <a:defRPr sz="2000" kern="1200">
                <a:solidFill>
                  <a:schemeClr val="tx1"/>
                </a:solidFill>
                <a:latin typeface="+mn-lt"/>
                <a:ea typeface="+mn-ea"/>
                <a:cs typeface="+mn-cs"/>
              </a:defRPr>
            </a:lvl1pPr>
            <a:lvl2pPr marL="502920" indent="-182880" algn="l" defTabSz="914400" rtl="0" eaLnBrk="1" latinLnBrk="0" hangingPunct="1">
              <a:spcBef>
                <a:spcPct val="20000"/>
              </a:spcBef>
              <a:buClr>
                <a:schemeClr val="tx2"/>
              </a:buClr>
              <a:buFont typeface="Wingdings" charset="2"/>
              <a:buChar char="§"/>
              <a:defRPr sz="1800" kern="1200">
                <a:solidFill>
                  <a:schemeClr val="tx1"/>
                </a:solidFill>
                <a:latin typeface="+mn-lt"/>
                <a:ea typeface="+mn-ea"/>
                <a:cs typeface="+mn-cs"/>
              </a:defRPr>
            </a:lvl2pPr>
            <a:lvl3pPr marL="685800" indent="-182880" algn="l" defTabSz="914400" rtl="0" eaLnBrk="1" latinLnBrk="0" hangingPunct="1">
              <a:spcBef>
                <a:spcPct val="20000"/>
              </a:spcBef>
              <a:buClr>
                <a:schemeClr val="tx2"/>
              </a:buClr>
              <a:buFont typeface="Wingdings" charset="2"/>
              <a:buChar char="§"/>
              <a:defRPr sz="1600" kern="1200">
                <a:solidFill>
                  <a:schemeClr val="tx1"/>
                </a:solidFill>
                <a:latin typeface="+mn-lt"/>
                <a:ea typeface="+mn-ea"/>
                <a:cs typeface="+mn-cs"/>
              </a:defRPr>
            </a:lvl3pPr>
            <a:lvl4pPr marL="9144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4pPr>
            <a:lvl5pPr marL="11430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a:lstStyle>
          <a:p>
            <a:pPr marL="45720" indent="0">
              <a:buClr>
                <a:srgbClr val="000000"/>
              </a:buClr>
              <a:buFont typeface="Wingdings" charset="2"/>
              <a:buNone/>
            </a:pPr>
            <a:r>
              <a:rPr lang="en-GB" sz="2400" b="1" dirty="0" smtClean="0">
                <a:solidFill>
                  <a:srgbClr val="FFFFFF"/>
                </a:solidFill>
                <a:latin typeface="Calibri Light" pitchFamily="34" charset="0"/>
                <a:cs typeface="Calibri"/>
              </a:rPr>
              <a:t> </a:t>
            </a:r>
            <a:endParaRPr lang="en-GB" sz="2400" dirty="0" smtClean="0">
              <a:solidFill>
                <a:srgbClr val="FFFFFF"/>
              </a:solidFill>
              <a:latin typeface="Calibri Light" pitchFamily="34" charset="0"/>
              <a:cs typeface="Calibri"/>
            </a:endParaRPr>
          </a:p>
          <a:p>
            <a:pPr marL="320040" lvl="1" indent="0">
              <a:buClr>
                <a:srgbClr val="000000"/>
              </a:buClr>
              <a:buFont typeface="Wingdings" charset="2"/>
              <a:buNone/>
            </a:pPr>
            <a:endParaRPr lang="en-US" sz="2400" dirty="0">
              <a:solidFill>
                <a:srgbClr val="FFFFFF"/>
              </a:solidFill>
              <a:latin typeface="Calibri Light" pitchFamily="34" charset="0"/>
              <a:cs typeface="Calibri"/>
            </a:endParaRPr>
          </a:p>
        </p:txBody>
      </p:sp>
    </p:spTree>
    <p:extLst>
      <p:ext uri="{BB962C8B-B14F-4D97-AF65-F5344CB8AC3E}">
        <p14:creationId xmlns:p14="http://schemas.microsoft.com/office/powerpoint/2010/main" val="352379574"/>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ctrTitle"/>
          </p:nvPr>
        </p:nvSpPr>
        <p:spPr>
          <a:xfrm>
            <a:off x="1116012" y="2442053"/>
            <a:ext cx="6938963" cy="1582271"/>
          </a:xfrm>
        </p:spPr>
        <p:txBody>
          <a:bodyPr>
            <a:noAutofit/>
          </a:bodyPr>
          <a:lstStyle/>
          <a:p>
            <a:r>
              <a:rPr lang="en-US" sz="4800" dirty="0" smtClean="0">
                <a:solidFill>
                  <a:schemeClr val="bg1"/>
                </a:solidFill>
                <a:latin typeface="Calibri Light" pitchFamily="34" charset="0"/>
              </a:rPr>
              <a:t>Can we prevent MVO ?</a:t>
            </a:r>
            <a:endParaRPr lang="en-US" sz="4800" dirty="0">
              <a:solidFill>
                <a:schemeClr val="bg1"/>
              </a:solidFill>
              <a:latin typeface="Calibri Light" pitchFamily="34" charset="0"/>
            </a:endParaRPr>
          </a:p>
        </p:txBody>
      </p:sp>
    </p:spTree>
    <p:extLst>
      <p:ext uri="{BB962C8B-B14F-4D97-AF65-F5344CB8AC3E}">
        <p14:creationId xmlns:p14="http://schemas.microsoft.com/office/powerpoint/2010/main" val="762513393"/>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29859" y="1200172"/>
            <a:ext cx="8143223" cy="478766"/>
          </a:xfrm>
        </p:spPr>
        <p:txBody>
          <a:bodyPr/>
          <a:lstStyle/>
          <a:p>
            <a:r>
              <a:rPr lang="en-GB" dirty="0" smtClean="0"/>
              <a:t>Cyclosporine-A</a:t>
            </a:r>
            <a:endParaRPr lang="en-GB" dirty="0"/>
          </a:p>
        </p:txBody>
      </p:sp>
      <p:sp>
        <p:nvSpPr>
          <p:cNvPr id="5" name="Text Placeholder 4"/>
          <p:cNvSpPr>
            <a:spLocks noGrp="1"/>
          </p:cNvSpPr>
          <p:nvPr>
            <p:ph type="body" idx="2"/>
          </p:nvPr>
        </p:nvSpPr>
        <p:spPr/>
        <p:txBody>
          <a:bodyPr/>
          <a:lstStyle/>
          <a:p>
            <a:endParaRPr lang="en-GB" dirty="0"/>
          </a:p>
        </p:txBody>
      </p:sp>
      <p:sp>
        <p:nvSpPr>
          <p:cNvPr id="3" name="Content Placeholder 2"/>
          <p:cNvSpPr>
            <a:spLocks noGrp="1"/>
          </p:cNvSpPr>
          <p:nvPr>
            <p:ph sz="half" idx="1"/>
          </p:nvPr>
        </p:nvSpPr>
        <p:spPr>
          <a:xfrm>
            <a:off x="4249700" y="1955753"/>
            <a:ext cx="4629150" cy="3655219"/>
          </a:xfrm>
        </p:spPr>
        <p:txBody>
          <a:bodyPr>
            <a:normAutofit lnSpcReduction="10000"/>
          </a:bodyPr>
          <a:lstStyle/>
          <a:p>
            <a:r>
              <a:rPr lang="en-GB" sz="1800" dirty="0"/>
              <a:t>6 month follow-up of original cohort with repeat MRI scans</a:t>
            </a:r>
          </a:p>
          <a:p>
            <a:r>
              <a:rPr lang="en-GB" sz="1800" dirty="0"/>
              <a:t>Persistent reduction in Infarct Size with the cyclosporine group at 6 months. </a:t>
            </a:r>
          </a:p>
          <a:p>
            <a:r>
              <a:rPr lang="en-GB" sz="1800" dirty="0"/>
              <a:t>Reduction in LVEDV and LVESV at 6 months in cyclosporine group.</a:t>
            </a:r>
          </a:p>
          <a:p>
            <a:r>
              <a:rPr lang="en-GB" sz="1800" dirty="0"/>
              <a:t>No difference in LV wall thickness at 6 months in non-infarcted myocardium. </a:t>
            </a:r>
          </a:p>
          <a:p>
            <a:endParaRPr lang="en-GB" sz="1800" dirty="0"/>
          </a:p>
          <a:p>
            <a:r>
              <a:rPr lang="en-GB" sz="1800" dirty="0">
                <a:solidFill>
                  <a:srgbClr val="FF0000"/>
                </a:solidFill>
                <a:effectLst>
                  <a:outerShdw blurRad="38100" dist="38100" dir="2700000" algn="tl">
                    <a:srgbClr val="000000">
                      <a:alpha val="43137"/>
                    </a:srgbClr>
                  </a:outerShdw>
                </a:effectLst>
              </a:rPr>
              <a:t>Data shows sustained improved LV function with no evidence of adverse remodelling in cyclosporine group</a:t>
            </a:r>
            <a:r>
              <a:rPr lang="en-GB" sz="1800" dirty="0">
                <a:effectLst>
                  <a:outerShdw blurRad="38100" dist="38100" dir="2700000" algn="tl">
                    <a:srgbClr val="000000">
                      <a:alpha val="43137"/>
                    </a:srgbClr>
                  </a:outerShdw>
                </a:effectLst>
              </a:rPr>
              <a:t>. </a:t>
            </a:r>
          </a:p>
          <a:p>
            <a:endParaRPr lang="en-GB" sz="1800" dirty="0"/>
          </a:p>
          <a:p>
            <a:endParaRPr lang="en-GB" sz="1800" dirty="0"/>
          </a:p>
          <a:p>
            <a:endParaRPr lang="en-GB" sz="1800" dirty="0"/>
          </a:p>
        </p:txBody>
      </p:sp>
      <p:pic>
        <p:nvPicPr>
          <p:cNvPr id="6" name="Picture 5"/>
          <p:cNvPicPr>
            <a:picLocks noChangeAspect="1"/>
          </p:cNvPicPr>
          <p:nvPr/>
        </p:nvPicPr>
        <p:blipFill rotWithShape="1">
          <a:blip r:embed="rId2"/>
          <a:srcRect l="56535" t="27519" r="6598" b="7204"/>
          <a:stretch/>
        </p:blipFill>
        <p:spPr>
          <a:xfrm>
            <a:off x="505729" y="1955754"/>
            <a:ext cx="3654365" cy="3639541"/>
          </a:xfrm>
          <a:prstGeom prst="rect">
            <a:avLst/>
          </a:prstGeom>
        </p:spPr>
      </p:pic>
    </p:spTree>
    <p:extLst>
      <p:ext uri="{BB962C8B-B14F-4D97-AF65-F5344CB8AC3E}">
        <p14:creationId xmlns:p14="http://schemas.microsoft.com/office/powerpoint/2010/main" val="4235530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MitoSNO</a:t>
            </a:r>
            <a:endParaRPr lang="en-GB" dirty="0"/>
          </a:p>
        </p:txBody>
      </p:sp>
      <p:sp>
        <p:nvSpPr>
          <p:cNvPr id="3" name="TextBox 2"/>
          <p:cNvSpPr txBox="1"/>
          <p:nvPr/>
        </p:nvSpPr>
        <p:spPr>
          <a:xfrm>
            <a:off x="1001268" y="4664444"/>
            <a:ext cx="2112264" cy="923330"/>
          </a:xfrm>
          <a:prstGeom prst="rect">
            <a:avLst/>
          </a:prstGeom>
          <a:solidFill>
            <a:srgbClr val="FFFF00"/>
          </a:solidFill>
          <a:effectLst>
            <a:outerShdw blurRad="50800" dist="38100" dir="2700000" algn="tl" rotWithShape="0">
              <a:prstClr val="black">
                <a:alpha val="40000"/>
              </a:prstClr>
            </a:outerShdw>
          </a:effectLst>
        </p:spPr>
        <p:txBody>
          <a:bodyPr wrap="square" rtlCol="0">
            <a:spAutoFit/>
          </a:bodyPr>
          <a:lstStyle/>
          <a:p>
            <a:r>
              <a:rPr lang="en-GB" dirty="0">
                <a:solidFill>
                  <a:srgbClr val="1F497D"/>
                </a:solidFill>
              </a:rPr>
              <a:t>Mitochondrial matrix Ca</a:t>
            </a:r>
            <a:r>
              <a:rPr lang="en-GB" baseline="30000" dirty="0">
                <a:solidFill>
                  <a:srgbClr val="1F497D"/>
                </a:solidFill>
              </a:rPr>
              <a:t>2+ </a:t>
            </a:r>
            <a:r>
              <a:rPr lang="en-GB" dirty="0">
                <a:solidFill>
                  <a:srgbClr val="1F497D"/>
                </a:solidFill>
              </a:rPr>
              <a:t>overload</a:t>
            </a:r>
          </a:p>
        </p:txBody>
      </p:sp>
      <p:sp>
        <p:nvSpPr>
          <p:cNvPr id="4" name="TextBox 3"/>
          <p:cNvSpPr txBox="1"/>
          <p:nvPr/>
        </p:nvSpPr>
        <p:spPr>
          <a:xfrm>
            <a:off x="1001268" y="3442258"/>
            <a:ext cx="1556766" cy="923330"/>
          </a:xfrm>
          <a:prstGeom prst="rect">
            <a:avLst/>
          </a:prstGeom>
          <a:solidFill>
            <a:srgbClr val="FFFF00"/>
          </a:solidFill>
          <a:effectLst>
            <a:outerShdw blurRad="50800" dist="38100" dir="2700000" algn="tl" rotWithShape="0">
              <a:prstClr val="black">
                <a:alpha val="40000"/>
              </a:prstClr>
            </a:outerShdw>
          </a:effectLst>
        </p:spPr>
        <p:txBody>
          <a:bodyPr wrap="square" rtlCol="0">
            <a:spAutoFit/>
          </a:bodyPr>
          <a:lstStyle/>
          <a:p>
            <a:r>
              <a:rPr lang="en-GB" dirty="0">
                <a:solidFill>
                  <a:srgbClr val="1F497D"/>
                </a:solidFill>
              </a:rPr>
              <a:t>Mitochondrial released ROS</a:t>
            </a:r>
          </a:p>
        </p:txBody>
      </p:sp>
      <p:sp>
        <p:nvSpPr>
          <p:cNvPr id="5" name="Right Brace 4"/>
          <p:cNvSpPr/>
          <p:nvPr/>
        </p:nvSpPr>
        <p:spPr>
          <a:xfrm>
            <a:off x="3319272" y="3499401"/>
            <a:ext cx="329184" cy="1579509"/>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a:solidFill>
                <a:prstClr val="white"/>
              </a:solidFill>
            </a:endParaRPr>
          </a:p>
        </p:txBody>
      </p:sp>
      <p:sp>
        <p:nvSpPr>
          <p:cNvPr id="6" name="TextBox 5"/>
          <p:cNvSpPr txBox="1"/>
          <p:nvPr/>
        </p:nvSpPr>
        <p:spPr>
          <a:xfrm>
            <a:off x="3874770" y="3764184"/>
            <a:ext cx="3401568" cy="923330"/>
          </a:xfrm>
          <a:prstGeom prst="rect">
            <a:avLst/>
          </a:prstGeom>
          <a:solidFill>
            <a:srgbClr val="FFFF00"/>
          </a:solidFill>
        </p:spPr>
        <p:txBody>
          <a:bodyPr wrap="square" rtlCol="0">
            <a:spAutoFit/>
          </a:bodyPr>
          <a:lstStyle/>
          <a:p>
            <a:r>
              <a:rPr lang="en-GB" dirty="0">
                <a:solidFill>
                  <a:srgbClr val="1F497D"/>
                </a:solidFill>
              </a:rPr>
              <a:t>Opening of Mitochondrial Permeability Transmembrane Pore (MPTP)</a:t>
            </a:r>
          </a:p>
        </p:txBody>
      </p:sp>
      <p:cxnSp>
        <p:nvCxnSpPr>
          <p:cNvPr id="8" name="Straight Arrow Connector 7"/>
          <p:cNvCxnSpPr/>
          <p:nvPr/>
        </p:nvCxnSpPr>
        <p:spPr>
          <a:xfrm>
            <a:off x="7420356" y="4214293"/>
            <a:ext cx="432054"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996429" y="4041195"/>
            <a:ext cx="1031051" cy="369332"/>
          </a:xfrm>
          <a:prstGeom prst="rect">
            <a:avLst/>
          </a:prstGeom>
          <a:solidFill>
            <a:srgbClr val="FF0000"/>
          </a:solidFill>
          <a:effectLst>
            <a:outerShdw blurRad="50800" dist="38100" dir="2700000" algn="tl" rotWithShape="0">
              <a:prstClr val="black">
                <a:alpha val="40000"/>
              </a:prstClr>
            </a:outerShdw>
          </a:effectLst>
        </p:spPr>
        <p:txBody>
          <a:bodyPr wrap="none" rtlCol="0">
            <a:spAutoFit/>
          </a:bodyPr>
          <a:lstStyle/>
          <a:p>
            <a:r>
              <a:rPr lang="en-GB" dirty="0">
                <a:solidFill>
                  <a:srgbClr val="1F497D"/>
                </a:solidFill>
              </a:rPr>
              <a:t>IR injury</a:t>
            </a:r>
          </a:p>
        </p:txBody>
      </p:sp>
    </p:spTree>
    <p:extLst>
      <p:ext uri="{BB962C8B-B14F-4D97-AF65-F5344CB8AC3E}">
        <p14:creationId xmlns:p14="http://schemas.microsoft.com/office/powerpoint/2010/main" val="40098724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p:cNvPicPr>
            <a:picLocks noChangeAspect="1"/>
          </p:cNvPicPr>
          <p:nvPr/>
        </p:nvPicPr>
        <p:blipFill rotWithShape="1">
          <a:blip r:embed="rId3"/>
          <a:srcRect l="10109" t="39122" r="8436" b="9220"/>
          <a:stretch/>
        </p:blipFill>
        <p:spPr>
          <a:xfrm>
            <a:off x="1640222" y="1515618"/>
            <a:ext cx="5863591" cy="2091690"/>
          </a:xfrm>
          <a:prstGeom prst="rect">
            <a:avLst/>
          </a:prstGeom>
        </p:spPr>
      </p:pic>
      <p:sp>
        <p:nvSpPr>
          <p:cNvPr id="4" name="TextBox 3"/>
          <p:cNvSpPr txBox="1"/>
          <p:nvPr/>
        </p:nvSpPr>
        <p:spPr>
          <a:xfrm>
            <a:off x="491509" y="3943350"/>
            <a:ext cx="8391719" cy="2308324"/>
          </a:xfrm>
          <a:prstGeom prst="rect">
            <a:avLst/>
          </a:prstGeom>
          <a:noFill/>
        </p:spPr>
        <p:txBody>
          <a:bodyPr wrap="square" rtlCol="0">
            <a:spAutoFit/>
          </a:bodyPr>
          <a:lstStyle/>
          <a:p>
            <a:pPr marL="257175" indent="-257175">
              <a:buFont typeface="Arial" panose="020B0604020202020204" pitchFamily="34" charset="0"/>
              <a:buChar char="•"/>
            </a:pPr>
            <a:r>
              <a:rPr lang="en-GB" dirty="0">
                <a:solidFill>
                  <a:prstClr val="white"/>
                </a:solidFill>
              </a:rPr>
              <a:t>Aim of study to determine whether acute &amp; transient action of </a:t>
            </a:r>
            <a:r>
              <a:rPr lang="en-GB" dirty="0" err="1">
                <a:solidFill>
                  <a:prstClr val="white"/>
                </a:solidFill>
              </a:rPr>
              <a:t>MitoSNO</a:t>
            </a:r>
            <a:r>
              <a:rPr lang="en-GB" dirty="0">
                <a:solidFill>
                  <a:prstClr val="white"/>
                </a:solidFill>
              </a:rPr>
              <a:t> during reperfusion of the ischaemic heart would protect against chronic damage leading to heart failure</a:t>
            </a:r>
          </a:p>
          <a:p>
            <a:pPr marL="257175" indent="-257175">
              <a:buFont typeface="Arial" panose="020B0604020202020204" pitchFamily="34" charset="0"/>
              <a:buChar char="•"/>
            </a:pPr>
            <a:r>
              <a:rPr lang="en-GB" dirty="0">
                <a:solidFill>
                  <a:prstClr val="white"/>
                </a:solidFill>
              </a:rPr>
              <a:t>Mouse in-vivo LAD occlusion model for ischaemia-reperfusion. 30 min of LAD ischaemia. </a:t>
            </a:r>
          </a:p>
          <a:p>
            <a:pPr marL="257175" indent="-257175">
              <a:buFont typeface="Arial" panose="020B0604020202020204" pitchFamily="34" charset="0"/>
              <a:buChar char="•"/>
            </a:pPr>
            <a:r>
              <a:rPr lang="en-GB" dirty="0" err="1">
                <a:solidFill>
                  <a:prstClr val="white"/>
                </a:solidFill>
              </a:rPr>
              <a:t>MitoSNO</a:t>
            </a:r>
            <a:r>
              <a:rPr lang="en-GB" dirty="0">
                <a:solidFill>
                  <a:prstClr val="white"/>
                </a:solidFill>
              </a:rPr>
              <a:t> administered 5 </a:t>
            </a:r>
            <a:r>
              <a:rPr lang="en-GB" dirty="0" err="1">
                <a:solidFill>
                  <a:prstClr val="white"/>
                </a:solidFill>
              </a:rPr>
              <a:t>mins</a:t>
            </a:r>
            <a:r>
              <a:rPr lang="en-GB" dirty="0">
                <a:solidFill>
                  <a:prstClr val="white"/>
                </a:solidFill>
              </a:rPr>
              <a:t> before reperfusion as bolus and continued as infusion for 20 min. </a:t>
            </a:r>
          </a:p>
          <a:p>
            <a:pPr marL="257175" indent="-257175">
              <a:buFont typeface="Arial" panose="020B0604020202020204" pitchFamily="34" charset="0"/>
              <a:buChar char="•"/>
            </a:pPr>
            <a:endParaRPr lang="en-GB" dirty="0">
              <a:solidFill>
                <a:prstClr val="white"/>
              </a:solidFill>
            </a:endParaRPr>
          </a:p>
        </p:txBody>
      </p:sp>
      <p:sp>
        <p:nvSpPr>
          <p:cNvPr id="5" name="TextBox 4"/>
          <p:cNvSpPr txBox="1"/>
          <p:nvPr/>
        </p:nvSpPr>
        <p:spPr>
          <a:xfrm>
            <a:off x="5598379" y="5678844"/>
            <a:ext cx="3897221" cy="276999"/>
          </a:xfrm>
          <a:prstGeom prst="rect">
            <a:avLst/>
          </a:prstGeom>
          <a:noFill/>
        </p:spPr>
        <p:txBody>
          <a:bodyPr wrap="none" rtlCol="0">
            <a:spAutoFit/>
          </a:bodyPr>
          <a:lstStyle/>
          <a:p>
            <a:r>
              <a:rPr lang="en-GB" sz="1200" i="1" dirty="0" err="1">
                <a:solidFill>
                  <a:prstClr val="white"/>
                </a:solidFill>
              </a:rPr>
              <a:t>Methner</a:t>
            </a:r>
            <a:r>
              <a:rPr lang="en-GB" sz="1200" i="1" dirty="0">
                <a:solidFill>
                  <a:prstClr val="white"/>
                </a:solidFill>
              </a:rPr>
              <a:t> C et al. </a:t>
            </a:r>
            <a:r>
              <a:rPr lang="en-GB" sz="1200" i="1" dirty="0" err="1">
                <a:solidFill>
                  <a:prstClr val="white"/>
                </a:solidFill>
              </a:rPr>
              <a:t>Eur</a:t>
            </a:r>
            <a:r>
              <a:rPr lang="en-GB" sz="1200" i="1" dirty="0">
                <a:solidFill>
                  <a:prstClr val="white"/>
                </a:solidFill>
              </a:rPr>
              <a:t> J Heart Failure 2014; 16: 712-717</a:t>
            </a:r>
          </a:p>
        </p:txBody>
      </p:sp>
    </p:spTree>
    <p:extLst>
      <p:ext uri="{BB962C8B-B14F-4D97-AF65-F5344CB8AC3E}">
        <p14:creationId xmlns:p14="http://schemas.microsoft.com/office/powerpoint/2010/main" val="36020093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24h post-treatment</a:t>
            </a:r>
            <a:endParaRPr lang="en-GB" dirty="0"/>
          </a:p>
        </p:txBody>
      </p:sp>
      <p:pic>
        <p:nvPicPr>
          <p:cNvPr id="3" name="Picture 2"/>
          <p:cNvPicPr>
            <a:picLocks noChangeAspect="1"/>
          </p:cNvPicPr>
          <p:nvPr/>
        </p:nvPicPr>
        <p:blipFill rotWithShape="1">
          <a:blip r:embed="rId2"/>
          <a:srcRect l="35744" t="32313" r="35039" b="23651"/>
          <a:stretch/>
        </p:blipFill>
        <p:spPr>
          <a:xfrm>
            <a:off x="480062" y="2221992"/>
            <a:ext cx="3866505" cy="3278124"/>
          </a:xfrm>
          <a:prstGeom prst="rect">
            <a:avLst/>
          </a:prstGeom>
        </p:spPr>
      </p:pic>
      <p:sp>
        <p:nvSpPr>
          <p:cNvPr id="4" name="TextBox 3"/>
          <p:cNvSpPr txBox="1"/>
          <p:nvPr/>
        </p:nvSpPr>
        <p:spPr>
          <a:xfrm>
            <a:off x="4664987" y="2164457"/>
            <a:ext cx="4327392" cy="3416320"/>
          </a:xfrm>
          <a:prstGeom prst="rect">
            <a:avLst/>
          </a:prstGeom>
          <a:noFill/>
        </p:spPr>
        <p:txBody>
          <a:bodyPr wrap="square" rtlCol="0">
            <a:spAutoFit/>
          </a:bodyPr>
          <a:lstStyle/>
          <a:p>
            <a:pPr marL="257175" indent="-257175">
              <a:buFont typeface="Arial" panose="020B0604020202020204" pitchFamily="34" charset="0"/>
              <a:buChar char="•"/>
            </a:pPr>
            <a:r>
              <a:rPr lang="en-GB" dirty="0">
                <a:solidFill>
                  <a:prstClr val="white"/>
                </a:solidFill>
              </a:rPr>
              <a:t>Reduction in Infarct size on histology </a:t>
            </a:r>
          </a:p>
          <a:p>
            <a:r>
              <a:rPr lang="en-GB" dirty="0">
                <a:solidFill>
                  <a:prstClr val="white"/>
                </a:solidFill>
              </a:rPr>
              <a:t>Using 2,3,5-TTC staining of myocardium (A,B)</a:t>
            </a:r>
          </a:p>
          <a:p>
            <a:endParaRPr lang="en-GB" dirty="0">
              <a:solidFill>
                <a:prstClr val="white"/>
              </a:solidFill>
            </a:endParaRPr>
          </a:p>
          <a:p>
            <a:pPr marL="257175" indent="-257175">
              <a:buFont typeface="Arial" panose="020B0604020202020204" pitchFamily="34" charset="0"/>
              <a:buChar char="•"/>
            </a:pPr>
            <a:r>
              <a:rPr lang="en-GB" dirty="0">
                <a:solidFill>
                  <a:prstClr val="white"/>
                </a:solidFill>
              </a:rPr>
              <a:t>Lower Troponin release at 24h post-infarct </a:t>
            </a:r>
          </a:p>
          <a:p>
            <a:r>
              <a:rPr lang="en-GB" dirty="0">
                <a:solidFill>
                  <a:prstClr val="white"/>
                </a:solidFill>
              </a:rPr>
              <a:t>In the </a:t>
            </a:r>
            <a:r>
              <a:rPr lang="en-GB" dirty="0" err="1">
                <a:solidFill>
                  <a:prstClr val="white"/>
                </a:solidFill>
              </a:rPr>
              <a:t>MitoSNO</a:t>
            </a:r>
            <a:r>
              <a:rPr lang="en-GB" dirty="0">
                <a:solidFill>
                  <a:prstClr val="white"/>
                </a:solidFill>
              </a:rPr>
              <a:t> group (C) </a:t>
            </a:r>
          </a:p>
          <a:p>
            <a:endParaRPr lang="en-GB" dirty="0">
              <a:solidFill>
                <a:prstClr val="white"/>
              </a:solidFill>
            </a:endParaRPr>
          </a:p>
          <a:p>
            <a:pPr marL="257175" indent="-257175">
              <a:buFont typeface="Arial" panose="020B0604020202020204" pitchFamily="34" charset="0"/>
              <a:buChar char="•"/>
            </a:pPr>
            <a:r>
              <a:rPr lang="en-GB" dirty="0">
                <a:solidFill>
                  <a:prstClr val="white"/>
                </a:solidFill>
              </a:rPr>
              <a:t>Reduction in Infarct size by LGE assessment on MRI and less LVSD in </a:t>
            </a:r>
            <a:r>
              <a:rPr lang="en-GB" dirty="0" err="1">
                <a:solidFill>
                  <a:prstClr val="white"/>
                </a:solidFill>
              </a:rPr>
              <a:t>MitoSNO</a:t>
            </a:r>
            <a:r>
              <a:rPr lang="en-GB" dirty="0">
                <a:solidFill>
                  <a:prstClr val="white"/>
                </a:solidFill>
              </a:rPr>
              <a:t> group (D, E)</a:t>
            </a:r>
          </a:p>
          <a:p>
            <a:endParaRPr lang="en-GB" dirty="0">
              <a:solidFill>
                <a:prstClr val="white"/>
              </a:solidFill>
            </a:endParaRPr>
          </a:p>
        </p:txBody>
      </p:sp>
      <p:sp>
        <p:nvSpPr>
          <p:cNvPr id="5" name="TextBox 4"/>
          <p:cNvSpPr txBox="1"/>
          <p:nvPr/>
        </p:nvSpPr>
        <p:spPr>
          <a:xfrm>
            <a:off x="5598379" y="5678844"/>
            <a:ext cx="3897221" cy="276999"/>
          </a:xfrm>
          <a:prstGeom prst="rect">
            <a:avLst/>
          </a:prstGeom>
          <a:noFill/>
        </p:spPr>
        <p:txBody>
          <a:bodyPr wrap="none" rtlCol="0">
            <a:spAutoFit/>
          </a:bodyPr>
          <a:lstStyle/>
          <a:p>
            <a:r>
              <a:rPr lang="en-GB" sz="1200" i="1" dirty="0" err="1">
                <a:solidFill>
                  <a:prstClr val="white"/>
                </a:solidFill>
              </a:rPr>
              <a:t>Methner</a:t>
            </a:r>
            <a:r>
              <a:rPr lang="en-GB" sz="1200" i="1" dirty="0">
                <a:solidFill>
                  <a:prstClr val="white"/>
                </a:solidFill>
              </a:rPr>
              <a:t> C et al. </a:t>
            </a:r>
            <a:r>
              <a:rPr lang="en-GB" sz="1200" i="1" dirty="0" err="1">
                <a:solidFill>
                  <a:prstClr val="white"/>
                </a:solidFill>
              </a:rPr>
              <a:t>Eur</a:t>
            </a:r>
            <a:r>
              <a:rPr lang="en-GB" sz="1200" i="1" dirty="0">
                <a:solidFill>
                  <a:prstClr val="white"/>
                </a:solidFill>
              </a:rPr>
              <a:t> J Heart Failure 2014; 16: 712-717</a:t>
            </a:r>
          </a:p>
        </p:txBody>
      </p:sp>
    </p:spTree>
    <p:extLst>
      <p:ext uri="{BB962C8B-B14F-4D97-AF65-F5344CB8AC3E}">
        <p14:creationId xmlns:p14="http://schemas.microsoft.com/office/powerpoint/2010/main" val="13773601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366854"/>
            <a:ext cx="6400800" cy="1314450"/>
          </a:xfrm>
        </p:spPr>
        <p:txBody>
          <a:bodyPr/>
          <a:lstStyle/>
          <a:p>
            <a:r>
              <a:rPr lang="en-GB" sz="2700" dirty="0">
                <a:solidFill>
                  <a:schemeClr val="bg2"/>
                </a:solidFill>
              </a:rPr>
              <a:t> </a:t>
            </a:r>
          </a:p>
        </p:txBody>
      </p:sp>
      <p:sp>
        <p:nvSpPr>
          <p:cNvPr id="4" name="TextBox 3"/>
          <p:cNvSpPr txBox="1"/>
          <p:nvPr/>
        </p:nvSpPr>
        <p:spPr>
          <a:xfrm>
            <a:off x="2915817" y="998731"/>
            <a:ext cx="3384376" cy="3231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500" dirty="0">
                <a:solidFill>
                  <a:srgbClr val="1F497D"/>
                </a:solidFill>
                <a:latin typeface="Franklin Gothic Book"/>
              </a:rPr>
              <a:t>STEMI for Primary PCI </a:t>
            </a:r>
          </a:p>
        </p:txBody>
      </p:sp>
      <p:sp>
        <p:nvSpPr>
          <p:cNvPr id="5" name="TextBox 4"/>
          <p:cNvSpPr txBox="1"/>
          <p:nvPr/>
        </p:nvSpPr>
        <p:spPr>
          <a:xfrm>
            <a:off x="2915817" y="1282262"/>
            <a:ext cx="3384376" cy="55399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500" dirty="0">
                <a:solidFill>
                  <a:srgbClr val="1F497D"/>
                </a:solidFill>
                <a:latin typeface="Franklin Gothic Book"/>
              </a:rPr>
              <a:t>ASSENT for </a:t>
            </a:r>
          </a:p>
          <a:p>
            <a:pPr algn="ctr"/>
            <a:r>
              <a:rPr lang="en-GB" sz="1500" dirty="0">
                <a:solidFill>
                  <a:srgbClr val="1F497D"/>
                </a:solidFill>
                <a:latin typeface="Franklin Gothic Book"/>
              </a:rPr>
              <a:t>CVLPRIT and MVO</a:t>
            </a:r>
          </a:p>
        </p:txBody>
      </p:sp>
      <p:sp>
        <p:nvSpPr>
          <p:cNvPr id="6" name="TextBox 5"/>
          <p:cNvSpPr txBox="1"/>
          <p:nvPr/>
        </p:nvSpPr>
        <p:spPr>
          <a:xfrm>
            <a:off x="2915817" y="1727811"/>
            <a:ext cx="3384376" cy="41549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100" dirty="0">
                <a:solidFill>
                  <a:srgbClr val="1F497D"/>
                </a:solidFill>
                <a:latin typeface="Franklin Gothic Book"/>
              </a:rPr>
              <a:t>Angiogram</a:t>
            </a:r>
          </a:p>
        </p:txBody>
      </p:sp>
      <p:grpSp>
        <p:nvGrpSpPr>
          <p:cNvPr id="2" name="Group 43"/>
          <p:cNvGrpSpPr/>
          <p:nvPr/>
        </p:nvGrpSpPr>
        <p:grpSpPr>
          <a:xfrm>
            <a:off x="731590" y="2132867"/>
            <a:ext cx="7392821" cy="3772254"/>
            <a:chOff x="548680" y="2267744"/>
            <a:chExt cx="5544616" cy="6706231"/>
          </a:xfrm>
        </p:grpSpPr>
        <p:sp>
          <p:nvSpPr>
            <p:cNvPr id="24" name="Down Arrow 23"/>
            <p:cNvSpPr/>
            <p:nvPr/>
          </p:nvSpPr>
          <p:spPr>
            <a:xfrm>
              <a:off x="3302986" y="2747797"/>
              <a:ext cx="162018" cy="38404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srgbClr val="1F497D"/>
                </a:solidFill>
                <a:latin typeface="Franklin Gothic Book"/>
              </a:endParaRPr>
            </a:p>
          </p:txBody>
        </p:sp>
        <p:sp>
          <p:nvSpPr>
            <p:cNvPr id="13" name="TextBox 12"/>
            <p:cNvSpPr txBox="1"/>
            <p:nvPr/>
          </p:nvSpPr>
          <p:spPr>
            <a:xfrm>
              <a:off x="2600908" y="2267744"/>
              <a:ext cx="1620180" cy="73866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100" dirty="0">
                  <a:solidFill>
                    <a:srgbClr val="1F497D"/>
                  </a:solidFill>
                  <a:latin typeface="Franklin Gothic Book"/>
                </a:rPr>
                <a:t>SVD</a:t>
              </a:r>
            </a:p>
          </p:txBody>
        </p:sp>
        <p:sp>
          <p:nvSpPr>
            <p:cNvPr id="14" name="TextBox 13"/>
            <p:cNvSpPr txBox="1"/>
            <p:nvPr/>
          </p:nvSpPr>
          <p:spPr>
            <a:xfrm>
              <a:off x="2600908" y="3131840"/>
              <a:ext cx="1620180" cy="73866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100" dirty="0">
                  <a:solidFill>
                    <a:srgbClr val="1F497D"/>
                  </a:solidFill>
                  <a:latin typeface="Franklin Gothic Book"/>
                </a:rPr>
                <a:t>MVO</a:t>
              </a:r>
            </a:p>
          </p:txBody>
        </p:sp>
        <p:sp>
          <p:nvSpPr>
            <p:cNvPr id="17" name="TextBox 16"/>
            <p:cNvSpPr txBox="1"/>
            <p:nvPr/>
          </p:nvSpPr>
          <p:spPr>
            <a:xfrm>
              <a:off x="2672916" y="3923927"/>
              <a:ext cx="1620180" cy="73866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100" dirty="0">
                  <a:solidFill>
                    <a:srgbClr val="1F497D"/>
                  </a:solidFill>
                  <a:latin typeface="Franklin Gothic Book"/>
                </a:rPr>
                <a:t>Wire &amp; Aspirate </a:t>
              </a:r>
            </a:p>
          </p:txBody>
        </p:sp>
        <p:sp>
          <p:nvSpPr>
            <p:cNvPr id="22" name="TextBox 21"/>
            <p:cNvSpPr txBox="1"/>
            <p:nvPr/>
          </p:nvSpPr>
          <p:spPr>
            <a:xfrm>
              <a:off x="548680" y="5850143"/>
              <a:ext cx="1728192" cy="1149033"/>
            </a:xfrm>
            <a:prstGeom prst="rec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dirty="0">
                  <a:solidFill>
                    <a:srgbClr val="1F497D"/>
                  </a:solidFill>
                  <a:latin typeface="Franklin Gothic Book"/>
                </a:rPr>
                <a:t>Adenosine  via </a:t>
              </a:r>
              <a:r>
                <a:rPr lang="en-GB" sz="1200" b="1" u="sng" dirty="0">
                  <a:solidFill>
                    <a:srgbClr val="1F497D"/>
                  </a:solidFill>
                  <a:latin typeface="Franklin Gothic Book"/>
                </a:rPr>
                <a:t>thrombectomy cath  </a:t>
              </a:r>
              <a:r>
                <a:rPr lang="en-GB" sz="1200" dirty="0">
                  <a:solidFill>
                    <a:srgbClr val="1F497D"/>
                  </a:solidFill>
                  <a:latin typeface="Franklin Gothic Book"/>
                </a:rPr>
                <a:t>1 mg RCA  </a:t>
              </a:r>
            </a:p>
            <a:p>
              <a:r>
                <a:rPr lang="en-GB" sz="1200" dirty="0">
                  <a:solidFill>
                    <a:srgbClr val="1F497D"/>
                  </a:solidFill>
                  <a:latin typeface="Franklin Gothic Book"/>
                </a:rPr>
                <a:t>1 mg  IRA LCA (LAD or </a:t>
              </a:r>
              <a:r>
                <a:rPr lang="en-GB" sz="1200" dirty="0" err="1">
                  <a:solidFill>
                    <a:srgbClr val="1F497D"/>
                  </a:solidFill>
                  <a:latin typeface="Franklin Gothic Book"/>
                </a:rPr>
                <a:t>Cx</a:t>
              </a:r>
              <a:r>
                <a:rPr lang="en-GB" sz="1200" dirty="0">
                  <a:solidFill>
                    <a:srgbClr val="1F497D"/>
                  </a:solidFill>
                  <a:latin typeface="Franklin Gothic Book"/>
                </a:rPr>
                <a:t>)</a:t>
              </a:r>
            </a:p>
          </p:txBody>
        </p:sp>
        <p:sp>
          <p:nvSpPr>
            <p:cNvPr id="23" name="TextBox 22"/>
            <p:cNvSpPr txBox="1"/>
            <p:nvPr/>
          </p:nvSpPr>
          <p:spPr>
            <a:xfrm>
              <a:off x="2088232" y="5109735"/>
              <a:ext cx="2736304" cy="53347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350" dirty="0">
                  <a:solidFill>
                    <a:srgbClr val="1F497D"/>
                  </a:solidFill>
                  <a:latin typeface="Franklin Gothic Book"/>
                </a:rPr>
                <a:t>Flush thrombectomy catheter</a:t>
              </a:r>
            </a:p>
          </p:txBody>
        </p:sp>
        <p:sp>
          <p:nvSpPr>
            <p:cNvPr id="25" name="TextBox 24"/>
            <p:cNvSpPr txBox="1"/>
            <p:nvPr/>
          </p:nvSpPr>
          <p:spPr>
            <a:xfrm>
              <a:off x="3024336" y="5850143"/>
              <a:ext cx="1728192" cy="820738"/>
            </a:xfrm>
            <a:prstGeom prst="rect">
              <a:avLst/>
            </a:prstGeom>
            <a:solidFill>
              <a:schemeClr val="accent5">
                <a:lumMod val="40000"/>
                <a:lumOff val="6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dirty="0">
                  <a:solidFill>
                    <a:srgbClr val="1F497D"/>
                  </a:solidFill>
                  <a:latin typeface="Franklin Gothic Book"/>
                </a:rPr>
                <a:t>SNP  via </a:t>
              </a:r>
              <a:r>
                <a:rPr lang="en-GB" sz="1200" b="1" u="sng" dirty="0">
                  <a:solidFill>
                    <a:srgbClr val="1F497D"/>
                  </a:solidFill>
                  <a:latin typeface="Franklin Gothic Book"/>
                </a:rPr>
                <a:t>thrombectomy cath  </a:t>
              </a:r>
              <a:r>
                <a:rPr lang="en-GB" sz="1200" dirty="0">
                  <a:solidFill>
                    <a:srgbClr val="1F497D"/>
                  </a:solidFill>
                  <a:latin typeface="Franklin Gothic Book"/>
                </a:rPr>
                <a:t>250 </a:t>
              </a:r>
              <a:r>
                <a:rPr lang="en-GB" sz="1200" dirty="0" err="1">
                  <a:solidFill>
                    <a:srgbClr val="1F497D"/>
                  </a:solidFill>
                  <a:latin typeface="Franklin Gothic Book"/>
                </a:rPr>
                <a:t>microg</a:t>
              </a:r>
              <a:endParaRPr lang="en-GB" sz="1200" dirty="0">
                <a:solidFill>
                  <a:srgbClr val="1F497D"/>
                </a:solidFill>
                <a:latin typeface="Franklin Gothic Book"/>
              </a:endParaRPr>
            </a:p>
          </p:txBody>
        </p:sp>
        <p:sp>
          <p:nvSpPr>
            <p:cNvPr id="26" name="TextBox 25"/>
            <p:cNvSpPr txBox="1"/>
            <p:nvPr/>
          </p:nvSpPr>
          <p:spPr>
            <a:xfrm>
              <a:off x="5256584" y="5850143"/>
              <a:ext cx="764704" cy="82073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dirty="0">
                  <a:solidFill>
                    <a:srgbClr val="1F497D"/>
                  </a:solidFill>
                  <a:latin typeface="Franklin Gothic Book"/>
                </a:rPr>
                <a:t>Control</a:t>
              </a:r>
            </a:p>
            <a:p>
              <a:r>
                <a:rPr lang="en-GB" sz="1200" dirty="0">
                  <a:solidFill>
                    <a:srgbClr val="1F497D"/>
                  </a:solidFill>
                  <a:latin typeface="Franklin Gothic Book"/>
                </a:rPr>
                <a:t>nil</a:t>
              </a:r>
            </a:p>
          </p:txBody>
        </p:sp>
        <p:sp>
          <p:nvSpPr>
            <p:cNvPr id="28" name="Down Arrow 27"/>
            <p:cNvSpPr/>
            <p:nvPr/>
          </p:nvSpPr>
          <p:spPr>
            <a:xfrm>
              <a:off x="1385392" y="5580693"/>
              <a:ext cx="216024" cy="216024"/>
            </a:xfrm>
            <a:prstGeom prst="downArrow">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srgbClr val="1F497D"/>
                </a:solidFill>
                <a:latin typeface="Franklin Gothic Book"/>
              </a:endParaRPr>
            </a:p>
          </p:txBody>
        </p:sp>
        <p:cxnSp>
          <p:nvCxnSpPr>
            <p:cNvPr id="32" name="Straight Connector 31"/>
            <p:cNvCxnSpPr>
              <a:stCxn id="28" idx="0"/>
              <a:endCxn id="34" idx="0"/>
            </p:cNvCxnSpPr>
            <p:nvPr/>
          </p:nvCxnSpPr>
          <p:spPr>
            <a:xfrm>
              <a:off x="1493404" y="5580693"/>
              <a:ext cx="423123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Down Arrow 32"/>
            <p:cNvSpPr/>
            <p:nvPr/>
          </p:nvSpPr>
          <p:spPr>
            <a:xfrm>
              <a:off x="3600400" y="5580693"/>
              <a:ext cx="216024" cy="216024"/>
            </a:xfrm>
            <a:prstGeom prst="downArrow">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srgbClr val="1F497D"/>
                </a:solidFill>
                <a:latin typeface="Franklin Gothic Book"/>
              </a:endParaRPr>
            </a:p>
          </p:txBody>
        </p:sp>
        <p:sp>
          <p:nvSpPr>
            <p:cNvPr id="34" name="Down Arrow 33"/>
            <p:cNvSpPr/>
            <p:nvPr/>
          </p:nvSpPr>
          <p:spPr>
            <a:xfrm>
              <a:off x="5616624" y="5580693"/>
              <a:ext cx="216024" cy="216024"/>
            </a:xfrm>
            <a:prstGeom prst="downArrow">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srgbClr val="1F497D"/>
                </a:solidFill>
                <a:latin typeface="Franklin Gothic Book"/>
              </a:endParaRPr>
            </a:p>
          </p:txBody>
        </p:sp>
        <p:sp>
          <p:nvSpPr>
            <p:cNvPr id="35" name="TextBox 34"/>
            <p:cNvSpPr txBox="1"/>
            <p:nvPr/>
          </p:nvSpPr>
          <p:spPr>
            <a:xfrm>
              <a:off x="1196752" y="7206680"/>
              <a:ext cx="4680520" cy="738663"/>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100" dirty="0">
                  <a:solidFill>
                    <a:srgbClr val="1F497D"/>
                  </a:solidFill>
                  <a:latin typeface="Franklin Gothic Book"/>
                </a:rPr>
                <a:t>PCI   DES </a:t>
              </a:r>
            </a:p>
          </p:txBody>
        </p:sp>
        <p:sp>
          <p:nvSpPr>
            <p:cNvPr id="36" name="TextBox 35"/>
            <p:cNvSpPr txBox="1"/>
            <p:nvPr/>
          </p:nvSpPr>
          <p:spPr>
            <a:xfrm>
              <a:off x="620688" y="8010383"/>
              <a:ext cx="1728192" cy="902811"/>
            </a:xfrm>
            <a:prstGeom prst="rec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dirty="0">
                  <a:solidFill>
                    <a:srgbClr val="1F497D"/>
                  </a:solidFill>
                  <a:latin typeface="Franklin Gothic Book"/>
                </a:rPr>
                <a:t>Adenosine </a:t>
              </a:r>
              <a:r>
                <a:rPr lang="en-GB" sz="1500" dirty="0">
                  <a:solidFill>
                    <a:srgbClr val="1F497D"/>
                  </a:solidFill>
                  <a:latin typeface="Franklin Gothic Book"/>
                </a:rPr>
                <a:t>via </a:t>
              </a:r>
              <a:r>
                <a:rPr lang="en-GB" sz="1500" b="1" u="sng" dirty="0">
                  <a:solidFill>
                    <a:srgbClr val="1F497D"/>
                  </a:solidFill>
                  <a:latin typeface="Franklin Gothic Book"/>
                </a:rPr>
                <a:t>GUID</a:t>
              </a:r>
              <a:r>
                <a:rPr lang="en-GB" sz="1500" u="sng" dirty="0">
                  <a:solidFill>
                    <a:srgbClr val="1F497D"/>
                  </a:solidFill>
                  <a:latin typeface="Franklin Gothic Book"/>
                </a:rPr>
                <a:t>E </a:t>
              </a:r>
              <a:r>
                <a:rPr lang="en-GB" sz="1500" dirty="0">
                  <a:solidFill>
                    <a:srgbClr val="1F497D"/>
                  </a:solidFill>
                  <a:latin typeface="Franklin Gothic Book"/>
                </a:rPr>
                <a:t> cath </a:t>
              </a:r>
              <a:endParaRPr lang="en-GB" sz="1200" dirty="0">
                <a:solidFill>
                  <a:srgbClr val="1F497D"/>
                </a:solidFill>
                <a:latin typeface="Franklin Gothic Book"/>
              </a:endParaRPr>
            </a:p>
            <a:p>
              <a:r>
                <a:rPr lang="en-GB" sz="1200" dirty="0">
                  <a:solidFill>
                    <a:srgbClr val="1F497D"/>
                  </a:solidFill>
                  <a:latin typeface="Franklin Gothic Book"/>
                </a:rPr>
                <a:t> 1 mg RCA                    2 mg LCA</a:t>
              </a:r>
            </a:p>
          </p:txBody>
        </p:sp>
        <p:sp>
          <p:nvSpPr>
            <p:cNvPr id="37" name="TextBox 36"/>
            <p:cNvSpPr txBox="1"/>
            <p:nvPr/>
          </p:nvSpPr>
          <p:spPr>
            <a:xfrm>
              <a:off x="2852936" y="8153237"/>
              <a:ext cx="1728192" cy="820738"/>
            </a:xfrm>
            <a:prstGeom prst="rect">
              <a:avLst/>
            </a:prstGeom>
            <a:solidFill>
              <a:schemeClr val="accent5">
                <a:lumMod val="40000"/>
                <a:lumOff val="6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dirty="0">
                  <a:solidFill>
                    <a:srgbClr val="1F497D"/>
                  </a:solidFill>
                  <a:latin typeface="Franklin Gothic Book"/>
                </a:rPr>
                <a:t>SNP  -via </a:t>
              </a:r>
              <a:r>
                <a:rPr lang="en-GB" sz="1200" b="1" u="sng" dirty="0">
                  <a:solidFill>
                    <a:srgbClr val="1F497D"/>
                  </a:solidFill>
                  <a:latin typeface="Franklin Gothic Book"/>
                </a:rPr>
                <a:t>GUIDE </a:t>
              </a:r>
              <a:r>
                <a:rPr lang="en-GB" sz="1200" dirty="0">
                  <a:solidFill>
                    <a:srgbClr val="1F497D"/>
                  </a:solidFill>
                  <a:latin typeface="Franklin Gothic Book"/>
                </a:rPr>
                <a:t>cath  250 </a:t>
              </a:r>
              <a:r>
                <a:rPr lang="en-GB" sz="1200" dirty="0" err="1">
                  <a:solidFill>
                    <a:srgbClr val="1F497D"/>
                  </a:solidFill>
                  <a:latin typeface="Franklin Gothic Book"/>
                </a:rPr>
                <a:t>microg</a:t>
              </a:r>
              <a:endParaRPr lang="en-GB" sz="1200" dirty="0">
                <a:solidFill>
                  <a:srgbClr val="1F497D"/>
                </a:solidFill>
                <a:latin typeface="Franklin Gothic Book"/>
              </a:endParaRPr>
            </a:p>
          </p:txBody>
        </p:sp>
        <p:sp>
          <p:nvSpPr>
            <p:cNvPr id="38" name="TextBox 37"/>
            <p:cNvSpPr txBox="1"/>
            <p:nvPr/>
          </p:nvSpPr>
          <p:spPr>
            <a:xfrm>
              <a:off x="5328592" y="8153237"/>
              <a:ext cx="764704" cy="82073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dirty="0">
                  <a:solidFill>
                    <a:srgbClr val="1F497D"/>
                  </a:solidFill>
                  <a:latin typeface="Franklin Gothic Book"/>
                </a:rPr>
                <a:t>Control</a:t>
              </a:r>
            </a:p>
            <a:p>
              <a:r>
                <a:rPr lang="en-GB" sz="1200" dirty="0">
                  <a:solidFill>
                    <a:srgbClr val="1F497D"/>
                  </a:solidFill>
                  <a:latin typeface="Franklin Gothic Book"/>
                </a:rPr>
                <a:t>nil</a:t>
              </a:r>
            </a:p>
          </p:txBody>
        </p:sp>
        <p:sp>
          <p:nvSpPr>
            <p:cNvPr id="39" name="Down Arrow 38"/>
            <p:cNvSpPr/>
            <p:nvPr/>
          </p:nvSpPr>
          <p:spPr>
            <a:xfrm>
              <a:off x="1340768" y="7740933"/>
              <a:ext cx="216024" cy="216024"/>
            </a:xfrm>
            <a:prstGeom prst="downArrow">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srgbClr val="1F497D"/>
                </a:solidFill>
                <a:latin typeface="Franklin Gothic Book"/>
              </a:endParaRPr>
            </a:p>
          </p:txBody>
        </p:sp>
        <p:sp>
          <p:nvSpPr>
            <p:cNvPr id="41" name="Down Arrow 40"/>
            <p:cNvSpPr/>
            <p:nvPr/>
          </p:nvSpPr>
          <p:spPr>
            <a:xfrm>
              <a:off x="3555776" y="7740933"/>
              <a:ext cx="216024" cy="216024"/>
            </a:xfrm>
            <a:prstGeom prst="downArrow">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srgbClr val="1F497D"/>
                </a:solidFill>
                <a:latin typeface="Franklin Gothic Book"/>
              </a:endParaRPr>
            </a:p>
          </p:txBody>
        </p:sp>
        <p:sp>
          <p:nvSpPr>
            <p:cNvPr id="42" name="Down Arrow 41"/>
            <p:cNvSpPr/>
            <p:nvPr/>
          </p:nvSpPr>
          <p:spPr>
            <a:xfrm>
              <a:off x="5572000" y="7740933"/>
              <a:ext cx="216024" cy="216024"/>
            </a:xfrm>
            <a:prstGeom prst="downArrow">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srgbClr val="1F497D"/>
                </a:solidFill>
                <a:latin typeface="Franklin Gothic Book"/>
              </a:endParaRPr>
            </a:p>
          </p:txBody>
        </p:sp>
      </p:grpSp>
    </p:spTree>
    <p:extLst>
      <p:ext uri="{BB962C8B-B14F-4D97-AF65-F5344CB8AC3E}">
        <p14:creationId xmlns:p14="http://schemas.microsoft.com/office/powerpoint/2010/main" val="7395034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smtClean="0">
                <a:solidFill>
                  <a:schemeClr val="bg1"/>
                </a:solidFill>
                <a:latin typeface="Calibri Light" pitchFamily="34" charset="0"/>
              </a:rPr>
              <a:t>Acknowledgements</a:t>
            </a:r>
            <a:endParaRPr lang="en-US" sz="4000" dirty="0">
              <a:solidFill>
                <a:schemeClr val="bg1"/>
              </a:solidFill>
              <a:latin typeface="Calibri Light" pitchFamily="34" charset="0"/>
            </a:endParaRPr>
          </a:p>
        </p:txBody>
      </p:sp>
      <p:sp>
        <p:nvSpPr>
          <p:cNvPr id="3" name="Content Placeholder 2"/>
          <p:cNvSpPr>
            <a:spLocks noGrp="1"/>
          </p:cNvSpPr>
          <p:nvPr>
            <p:ph idx="1"/>
          </p:nvPr>
        </p:nvSpPr>
        <p:spPr>
          <a:xfrm>
            <a:off x="800099" y="919214"/>
            <a:ext cx="7720133" cy="5558786"/>
          </a:xfrm>
        </p:spPr>
        <p:txBody>
          <a:bodyPr>
            <a:noAutofit/>
          </a:bodyPr>
          <a:lstStyle/>
          <a:p>
            <a:pPr lvl="0">
              <a:spcBef>
                <a:spcPts val="600"/>
              </a:spcBef>
            </a:pPr>
            <a:r>
              <a:rPr lang="en-GB" sz="2000" dirty="0" smtClean="0">
                <a:solidFill>
                  <a:schemeClr val="bg1"/>
                </a:solidFill>
                <a:latin typeface="Calibri Light" pitchFamily="34" charset="0"/>
                <a:cs typeface="Calibri"/>
              </a:rPr>
              <a:t>Research Fellow</a:t>
            </a:r>
            <a:endParaRPr lang="en-GB" sz="2000" dirty="0">
              <a:solidFill>
                <a:schemeClr val="bg1"/>
              </a:solidFill>
              <a:latin typeface="Calibri Light" pitchFamily="34" charset="0"/>
              <a:cs typeface="Calibri"/>
            </a:endParaRPr>
          </a:p>
          <a:p>
            <a:pPr lvl="1">
              <a:spcBef>
                <a:spcPts val="600"/>
              </a:spcBef>
            </a:pPr>
            <a:r>
              <a:rPr lang="en-GB" dirty="0" err="1" smtClean="0">
                <a:solidFill>
                  <a:schemeClr val="bg1"/>
                </a:solidFill>
                <a:latin typeface="Calibri Light" pitchFamily="34" charset="0"/>
                <a:cs typeface="Calibri"/>
              </a:rPr>
              <a:t>Dr.</a:t>
            </a:r>
            <a:r>
              <a:rPr lang="en-GB" dirty="0" smtClean="0">
                <a:solidFill>
                  <a:schemeClr val="bg1"/>
                </a:solidFill>
                <a:latin typeface="Calibri Light" pitchFamily="34" charset="0"/>
                <a:cs typeface="Calibri"/>
              </a:rPr>
              <a:t> Sheraz Nazir</a:t>
            </a:r>
          </a:p>
          <a:p>
            <a:pPr lvl="0">
              <a:spcBef>
                <a:spcPts val="600"/>
              </a:spcBef>
            </a:pPr>
            <a:r>
              <a:rPr lang="en-GB" sz="2000" dirty="0" smtClean="0">
                <a:solidFill>
                  <a:schemeClr val="bg1"/>
                </a:solidFill>
                <a:latin typeface="Calibri Light" pitchFamily="34" charset="0"/>
                <a:cs typeface="Calibri"/>
              </a:rPr>
              <a:t>Co-Investigators </a:t>
            </a:r>
          </a:p>
          <a:p>
            <a:pPr lvl="1">
              <a:spcBef>
                <a:spcPts val="600"/>
              </a:spcBef>
            </a:pPr>
            <a:r>
              <a:rPr lang="en-GB" sz="1800" dirty="0" err="1" smtClean="0">
                <a:solidFill>
                  <a:schemeClr val="bg1"/>
                </a:solidFill>
                <a:latin typeface="Calibri Light" pitchFamily="34" charset="0"/>
                <a:cs typeface="Calibri"/>
              </a:rPr>
              <a:t>Prof.</a:t>
            </a:r>
            <a:r>
              <a:rPr lang="en-GB" sz="1800" dirty="0" smtClean="0">
                <a:solidFill>
                  <a:schemeClr val="bg1"/>
                </a:solidFill>
                <a:latin typeface="Calibri Light" pitchFamily="34" charset="0"/>
                <a:cs typeface="Calibri"/>
              </a:rPr>
              <a:t> G. McCann, </a:t>
            </a:r>
            <a:r>
              <a:rPr lang="en-GB" sz="1800" dirty="0" err="1" smtClean="0">
                <a:solidFill>
                  <a:schemeClr val="bg1"/>
                </a:solidFill>
                <a:latin typeface="Calibri Light" pitchFamily="34" charset="0"/>
                <a:cs typeface="Calibri"/>
              </a:rPr>
              <a:t>Prof.</a:t>
            </a:r>
            <a:r>
              <a:rPr lang="en-GB" sz="1800" dirty="0" smtClean="0">
                <a:solidFill>
                  <a:schemeClr val="bg1"/>
                </a:solidFill>
                <a:latin typeface="Calibri Light" pitchFamily="34" charset="0"/>
                <a:cs typeface="Calibri"/>
              </a:rPr>
              <a:t> K. </a:t>
            </a:r>
            <a:r>
              <a:rPr lang="en-GB" sz="1800" dirty="0" err="1" smtClean="0">
                <a:solidFill>
                  <a:schemeClr val="bg1"/>
                </a:solidFill>
                <a:latin typeface="Calibri Light" pitchFamily="34" charset="0"/>
                <a:cs typeface="Calibri"/>
              </a:rPr>
              <a:t>Abrams</a:t>
            </a:r>
            <a:r>
              <a:rPr lang="en-GB" sz="1800" dirty="0" smtClean="0">
                <a:solidFill>
                  <a:schemeClr val="bg1"/>
                </a:solidFill>
                <a:latin typeface="Calibri Light" pitchFamily="34" charset="0"/>
                <a:cs typeface="Calibri"/>
              </a:rPr>
              <a:t>, </a:t>
            </a:r>
            <a:r>
              <a:rPr lang="en-GB" sz="1800" dirty="0" err="1" smtClean="0">
                <a:solidFill>
                  <a:schemeClr val="bg1"/>
                </a:solidFill>
                <a:latin typeface="Calibri Light" pitchFamily="34" charset="0"/>
                <a:cs typeface="Calibri"/>
              </a:rPr>
              <a:t>Prof.</a:t>
            </a:r>
            <a:r>
              <a:rPr lang="en-GB" sz="1800" dirty="0" smtClean="0">
                <a:solidFill>
                  <a:schemeClr val="bg1"/>
                </a:solidFill>
                <a:latin typeface="Calibri Light" pitchFamily="34" charset="0"/>
                <a:cs typeface="Calibri"/>
              </a:rPr>
              <a:t> J. Greenwood, </a:t>
            </a:r>
            <a:r>
              <a:rPr lang="en-GB" sz="1800" dirty="0" err="1" smtClean="0">
                <a:solidFill>
                  <a:schemeClr val="bg1"/>
                </a:solidFill>
                <a:latin typeface="Calibri Light" pitchFamily="34" charset="0"/>
                <a:cs typeface="Calibri"/>
              </a:rPr>
              <a:t>Dr.</a:t>
            </a:r>
            <a:r>
              <a:rPr lang="en-GB" sz="1800" dirty="0" smtClean="0">
                <a:solidFill>
                  <a:schemeClr val="bg1"/>
                </a:solidFill>
                <a:latin typeface="Calibri Light" pitchFamily="34" charset="0"/>
                <a:cs typeface="Calibri"/>
              </a:rPr>
              <a:t> D. Blackman, Dr, V. </a:t>
            </a:r>
            <a:r>
              <a:rPr lang="en-GB" sz="1800" dirty="0" err="1" smtClean="0">
                <a:solidFill>
                  <a:schemeClr val="bg1"/>
                </a:solidFill>
                <a:latin typeface="Calibri Light" pitchFamily="34" charset="0"/>
                <a:cs typeface="Calibri"/>
              </a:rPr>
              <a:t>Kunadian</a:t>
            </a:r>
            <a:r>
              <a:rPr lang="en-GB" sz="1800" dirty="0" smtClean="0">
                <a:solidFill>
                  <a:schemeClr val="bg1"/>
                </a:solidFill>
                <a:latin typeface="Calibri Light" pitchFamily="34" charset="0"/>
                <a:cs typeface="Calibri"/>
              </a:rPr>
              <a:t>, </a:t>
            </a:r>
            <a:r>
              <a:rPr lang="en-GB" sz="1800" dirty="0" err="1" smtClean="0">
                <a:solidFill>
                  <a:schemeClr val="bg1"/>
                </a:solidFill>
                <a:latin typeface="Calibri Light" pitchFamily="34" charset="0"/>
                <a:cs typeface="Calibri"/>
              </a:rPr>
              <a:t>Dr.</a:t>
            </a:r>
            <a:r>
              <a:rPr lang="en-GB" sz="1800" dirty="0" smtClean="0">
                <a:solidFill>
                  <a:schemeClr val="bg1"/>
                </a:solidFill>
                <a:latin typeface="Calibri Light" pitchFamily="34" charset="0"/>
                <a:cs typeface="Calibri"/>
              </a:rPr>
              <a:t> M. Been </a:t>
            </a:r>
            <a:endParaRPr lang="en-GB" sz="2000" dirty="0" smtClean="0">
              <a:solidFill>
                <a:schemeClr val="bg1"/>
              </a:solidFill>
              <a:latin typeface="Calibri Light" pitchFamily="34" charset="0"/>
              <a:cs typeface="Calibri"/>
            </a:endParaRPr>
          </a:p>
          <a:p>
            <a:pPr lvl="0">
              <a:spcBef>
                <a:spcPts val="600"/>
              </a:spcBef>
            </a:pPr>
            <a:r>
              <a:rPr lang="en-GB" sz="2000" dirty="0" smtClean="0">
                <a:solidFill>
                  <a:schemeClr val="bg1"/>
                </a:solidFill>
                <a:latin typeface="Calibri Light" pitchFamily="34" charset="0"/>
                <a:cs typeface="Calibri"/>
              </a:rPr>
              <a:t>Leicester Cardiac Research Nurse Team </a:t>
            </a:r>
          </a:p>
          <a:p>
            <a:pPr lvl="1">
              <a:spcBef>
                <a:spcPts val="600"/>
              </a:spcBef>
            </a:pPr>
            <a:r>
              <a:rPr lang="en-GB" sz="1800" dirty="0" smtClean="0">
                <a:solidFill>
                  <a:schemeClr val="bg1"/>
                </a:solidFill>
                <a:latin typeface="Calibri Light" pitchFamily="34" charset="0"/>
                <a:cs typeface="Calibri"/>
              </a:rPr>
              <a:t>Lorraine Shipley, Emma Parker, Gemma Turland, Emma Nanda, Carla Moorley, Joanne Hughes, , Sue </a:t>
            </a:r>
            <a:r>
              <a:rPr lang="en-GB" sz="1800" dirty="0" err="1" smtClean="0">
                <a:solidFill>
                  <a:schemeClr val="bg1"/>
                </a:solidFill>
                <a:latin typeface="Calibri Light" pitchFamily="34" charset="0"/>
                <a:cs typeface="Calibri"/>
              </a:rPr>
              <a:t>MackNess</a:t>
            </a:r>
            <a:r>
              <a:rPr lang="en-GB" sz="1800" dirty="0" smtClean="0">
                <a:solidFill>
                  <a:schemeClr val="bg1"/>
                </a:solidFill>
                <a:latin typeface="Calibri Light" pitchFamily="34" charset="0"/>
                <a:cs typeface="Calibri"/>
              </a:rPr>
              <a:t>, Sarah Mellor</a:t>
            </a:r>
            <a:endParaRPr lang="en-GB" dirty="0" smtClean="0">
              <a:solidFill>
                <a:schemeClr val="bg1"/>
              </a:solidFill>
              <a:latin typeface="Calibri Light" pitchFamily="34" charset="0"/>
              <a:cs typeface="Calibri"/>
            </a:endParaRPr>
          </a:p>
          <a:p>
            <a:pPr marL="274638" lvl="1" indent="-274638">
              <a:spcBef>
                <a:spcPts val="600"/>
              </a:spcBef>
            </a:pPr>
            <a:r>
              <a:rPr lang="en-GB" sz="2400" dirty="0" smtClean="0">
                <a:solidFill>
                  <a:schemeClr val="bg1"/>
                </a:solidFill>
                <a:latin typeface="Calibri Light" pitchFamily="34" charset="0"/>
                <a:cs typeface="Calibri"/>
              </a:rPr>
              <a:t>Teams at recruiting centres (</a:t>
            </a:r>
            <a:r>
              <a:rPr lang="en-GB" sz="2400" dirty="0" err="1" smtClean="0">
                <a:solidFill>
                  <a:schemeClr val="bg1"/>
                </a:solidFill>
                <a:latin typeface="Calibri Light" pitchFamily="34" charset="0"/>
                <a:cs typeface="Calibri"/>
              </a:rPr>
              <a:t>Cath</a:t>
            </a:r>
            <a:r>
              <a:rPr lang="en-GB" sz="2400" dirty="0" smtClean="0">
                <a:solidFill>
                  <a:schemeClr val="bg1"/>
                </a:solidFill>
                <a:latin typeface="Calibri Light" pitchFamily="34" charset="0"/>
                <a:cs typeface="Calibri"/>
              </a:rPr>
              <a:t> Lab, Medical, Nursing &amp; Research) </a:t>
            </a:r>
            <a:endParaRPr lang="en-GB" sz="2400" dirty="0">
              <a:solidFill>
                <a:schemeClr val="bg1"/>
              </a:solidFill>
              <a:latin typeface="Calibri Light" pitchFamily="34" charset="0"/>
              <a:cs typeface="Calibri"/>
            </a:endParaRPr>
          </a:p>
          <a:p>
            <a:pPr marL="274638" lvl="1" indent="-274638">
              <a:spcBef>
                <a:spcPts val="600"/>
              </a:spcBef>
            </a:pPr>
            <a:r>
              <a:rPr lang="en-GB" sz="2400" dirty="0" smtClean="0">
                <a:solidFill>
                  <a:schemeClr val="bg1"/>
                </a:solidFill>
                <a:latin typeface="Calibri Light" pitchFamily="34" charset="0"/>
                <a:cs typeface="Calibri"/>
              </a:rPr>
              <a:t>TSC Members (Chair: </a:t>
            </a:r>
            <a:r>
              <a:rPr lang="en-GB" sz="2400" dirty="0" err="1" smtClean="0">
                <a:solidFill>
                  <a:schemeClr val="bg1"/>
                </a:solidFill>
                <a:latin typeface="Calibri Light" pitchFamily="34" charset="0"/>
                <a:cs typeface="Calibri"/>
              </a:rPr>
              <a:t>Prof.</a:t>
            </a:r>
            <a:r>
              <a:rPr lang="en-GB" sz="2400" dirty="0" smtClean="0">
                <a:solidFill>
                  <a:schemeClr val="bg1"/>
                </a:solidFill>
                <a:latin typeface="Calibri Light" pitchFamily="34" charset="0"/>
                <a:cs typeface="Calibri"/>
              </a:rPr>
              <a:t> R. Wilcox)</a:t>
            </a:r>
          </a:p>
          <a:p>
            <a:pPr marL="274638" lvl="1" indent="-274638">
              <a:spcBef>
                <a:spcPts val="600"/>
              </a:spcBef>
            </a:pPr>
            <a:r>
              <a:rPr lang="en-GB" sz="2400" dirty="0" smtClean="0">
                <a:solidFill>
                  <a:schemeClr val="bg1"/>
                </a:solidFill>
                <a:latin typeface="Calibri Light" pitchFamily="34" charset="0"/>
                <a:cs typeface="Calibri"/>
              </a:rPr>
              <a:t>DSMB Members (Chair: </a:t>
            </a:r>
            <a:r>
              <a:rPr lang="en-GB" sz="2400" dirty="0" err="1" smtClean="0">
                <a:solidFill>
                  <a:schemeClr val="bg1"/>
                </a:solidFill>
                <a:latin typeface="Calibri Light" pitchFamily="34" charset="0"/>
                <a:cs typeface="Calibri"/>
              </a:rPr>
              <a:t>Prof.</a:t>
            </a:r>
            <a:r>
              <a:rPr lang="en-GB" sz="2400" dirty="0" smtClean="0">
                <a:solidFill>
                  <a:schemeClr val="bg1"/>
                </a:solidFill>
                <a:latin typeface="Calibri Light" pitchFamily="34" charset="0"/>
                <a:cs typeface="Calibri"/>
              </a:rPr>
              <a:t> J. </a:t>
            </a:r>
            <a:r>
              <a:rPr lang="en-GB" sz="2400" dirty="0" err="1" smtClean="0">
                <a:solidFill>
                  <a:schemeClr val="bg1"/>
                </a:solidFill>
                <a:latin typeface="Calibri Light" pitchFamily="34" charset="0"/>
                <a:cs typeface="Calibri"/>
              </a:rPr>
              <a:t>Adgey</a:t>
            </a:r>
            <a:r>
              <a:rPr lang="en-GB" sz="2400" dirty="0" smtClean="0">
                <a:solidFill>
                  <a:schemeClr val="bg1"/>
                </a:solidFill>
                <a:latin typeface="Calibri Light" pitchFamily="34" charset="0"/>
                <a:cs typeface="Calibri"/>
              </a:rPr>
              <a:t>)</a:t>
            </a:r>
          </a:p>
          <a:p>
            <a:pPr marL="274638" lvl="1" indent="-274638">
              <a:spcBef>
                <a:spcPts val="600"/>
              </a:spcBef>
            </a:pPr>
            <a:r>
              <a:rPr lang="en-GB" sz="2400" dirty="0" smtClean="0">
                <a:solidFill>
                  <a:schemeClr val="bg1"/>
                </a:solidFill>
                <a:latin typeface="Calibri Light" pitchFamily="34" charset="0"/>
                <a:cs typeface="Calibri"/>
              </a:rPr>
              <a:t>Clinical Trials Unit, Leicester</a:t>
            </a:r>
          </a:p>
          <a:p>
            <a:pPr marL="274638" lvl="1" indent="-274638">
              <a:spcBef>
                <a:spcPts val="600"/>
              </a:spcBef>
            </a:pPr>
            <a:r>
              <a:rPr lang="en-GB" sz="2400" dirty="0" smtClean="0">
                <a:solidFill>
                  <a:schemeClr val="bg1"/>
                </a:solidFill>
                <a:latin typeface="Calibri Light" pitchFamily="34" charset="0"/>
                <a:cs typeface="Calibri"/>
              </a:rPr>
              <a:t>NIHR-MRC</a:t>
            </a:r>
          </a:p>
          <a:p>
            <a:endParaRPr lang="en-GB" sz="1800" dirty="0" smtClean="0">
              <a:solidFill>
                <a:schemeClr val="bg1"/>
              </a:solidFill>
              <a:latin typeface="Calibri Light" pitchFamily="34" charset="0"/>
              <a:cs typeface="Calibri"/>
              <a:sym typeface="Wingdings"/>
            </a:endParaRPr>
          </a:p>
          <a:p>
            <a:endParaRPr lang="en-US" sz="1800" dirty="0" smtClean="0">
              <a:solidFill>
                <a:schemeClr val="bg1"/>
              </a:solidFill>
              <a:latin typeface="Calibri Light" pitchFamily="34" charset="0"/>
              <a:cs typeface="Calibri"/>
              <a:sym typeface="Wingdings"/>
            </a:endParaRPr>
          </a:p>
          <a:p>
            <a:endParaRPr lang="en-GB" sz="1800" dirty="0" smtClean="0">
              <a:solidFill>
                <a:schemeClr val="bg1"/>
              </a:solidFill>
              <a:latin typeface="Calibri Light" pitchFamily="34" charset="0"/>
              <a:cs typeface="Calibri"/>
            </a:endParaRPr>
          </a:p>
          <a:p>
            <a:endParaRPr lang="en-GB" sz="1800" dirty="0" smtClean="0">
              <a:solidFill>
                <a:schemeClr val="bg1"/>
              </a:solidFill>
              <a:latin typeface="Calibri Light" pitchFamily="34" charset="0"/>
              <a:cs typeface="Calibri"/>
            </a:endParaRPr>
          </a:p>
          <a:p>
            <a:endParaRPr lang="en-GB" sz="1800" dirty="0" smtClean="0">
              <a:solidFill>
                <a:schemeClr val="bg1"/>
              </a:solidFill>
              <a:latin typeface="Calibri Light" pitchFamily="34" charset="0"/>
              <a:cs typeface="Calibri"/>
            </a:endParaRPr>
          </a:p>
          <a:p>
            <a:endParaRPr lang="en-GB" sz="1800" dirty="0">
              <a:solidFill>
                <a:schemeClr val="bg1"/>
              </a:solidFill>
              <a:latin typeface="Calibri Light" pitchFamily="34" charset="0"/>
              <a:cs typeface="Calibri"/>
            </a:endParaRPr>
          </a:p>
          <a:p>
            <a:endParaRPr lang="en-GB" sz="1800" dirty="0">
              <a:solidFill>
                <a:schemeClr val="bg1"/>
              </a:solidFill>
              <a:latin typeface="Calibri Light" pitchFamily="34" charset="0"/>
              <a:cs typeface="Calibri"/>
            </a:endParaRPr>
          </a:p>
          <a:p>
            <a:endParaRPr lang="en-GB" sz="1800" dirty="0" smtClean="0">
              <a:solidFill>
                <a:schemeClr val="bg1"/>
              </a:solidFill>
              <a:latin typeface="Calibri Light" pitchFamily="34" charset="0"/>
              <a:cs typeface="Calibri"/>
            </a:endParaRPr>
          </a:p>
        </p:txBody>
      </p:sp>
    </p:spTree>
    <p:extLst>
      <p:ext uri="{BB962C8B-B14F-4D97-AF65-F5344CB8AC3E}">
        <p14:creationId xmlns:p14="http://schemas.microsoft.com/office/powerpoint/2010/main" val="1847015494"/>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69423" y="467668"/>
            <a:ext cx="5706094" cy="1631216"/>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r>
              <a:rPr lang="en-GB" sz="2000" dirty="0" smtClean="0"/>
              <a:t> ST-segment resolution: STR defined as the percent reduction in the </a:t>
            </a:r>
            <a:r>
              <a:rPr lang="en-GB" sz="2000" dirty="0" err="1" smtClean="0"/>
              <a:t>sumSTE</a:t>
            </a:r>
            <a:r>
              <a:rPr lang="en-GB" sz="2000" dirty="0" smtClean="0"/>
              <a:t> obtained on admission and each time point following P-PCI. Complete STR was considered for a reduction of ≥70%</a:t>
            </a:r>
            <a:endParaRPr lang="en-GB" sz="2000" dirty="0"/>
          </a:p>
        </p:txBody>
      </p:sp>
      <p:pic>
        <p:nvPicPr>
          <p:cNvPr id="2" name="Picture 1"/>
          <p:cNvPicPr>
            <a:picLocks noChangeAspect="1"/>
          </p:cNvPicPr>
          <p:nvPr/>
        </p:nvPicPr>
        <p:blipFill>
          <a:blip r:embed="rId2"/>
          <a:stretch>
            <a:fillRect/>
          </a:stretch>
        </p:blipFill>
        <p:spPr>
          <a:xfrm>
            <a:off x="1049894" y="2593299"/>
            <a:ext cx="7565077" cy="3510196"/>
          </a:xfrm>
          <a:prstGeom prst="rect">
            <a:avLst/>
          </a:prstGeom>
          <a:effectLst>
            <a:glow rad="101600">
              <a:schemeClr val="bg1">
                <a:alpha val="60000"/>
              </a:schemeClr>
            </a:glow>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546265" y="1480456"/>
            <a:ext cx="7861465" cy="3139321"/>
          </a:xfrm>
          <a:prstGeom prst="rect">
            <a:avLst/>
          </a:prstGeom>
        </p:spPr>
        <p:txBody>
          <a:bodyPr wrap="square">
            <a:spAutoFit/>
          </a:bodyPr>
          <a:lstStyle/>
          <a:p>
            <a:pPr eaLnBrk="0" fontAlgn="base" hangingPunct="0">
              <a:spcBef>
                <a:spcPct val="0"/>
              </a:spcBef>
              <a:spcAft>
                <a:spcPct val="0"/>
              </a:spcAft>
            </a:pPr>
            <a:r>
              <a:rPr lang="en-GB" dirty="0" smtClean="0">
                <a:solidFill>
                  <a:srgbClr val="FFFFFF"/>
                </a:solidFill>
                <a:latin typeface="Calibri Light" pitchFamily="34" charset="0"/>
                <a:cs typeface="Arial" pitchFamily="34" charset="0"/>
              </a:rPr>
              <a:t>TIMI Blush Grade </a:t>
            </a:r>
          </a:p>
          <a:p>
            <a:pPr eaLnBrk="0" fontAlgn="base" hangingPunct="0">
              <a:spcBef>
                <a:spcPct val="0"/>
              </a:spcBef>
              <a:spcAft>
                <a:spcPct val="0"/>
              </a:spcAft>
            </a:pPr>
            <a:r>
              <a:rPr lang="en-GB" dirty="0" smtClean="0">
                <a:solidFill>
                  <a:srgbClr val="FFFFFF"/>
                </a:solidFill>
                <a:latin typeface="Calibri Light" pitchFamily="34" charset="0"/>
                <a:cs typeface="Arial" pitchFamily="34" charset="0"/>
              </a:rPr>
              <a:t>Myocardial blush grades are defined as follows: </a:t>
            </a:r>
          </a:p>
          <a:p>
            <a:pPr eaLnBrk="0" fontAlgn="base" hangingPunct="0">
              <a:spcBef>
                <a:spcPct val="0"/>
              </a:spcBef>
              <a:spcAft>
                <a:spcPct val="0"/>
              </a:spcAft>
            </a:pPr>
            <a:r>
              <a:rPr lang="en-GB" dirty="0" smtClean="0">
                <a:solidFill>
                  <a:srgbClr val="FFFFFF"/>
                </a:solidFill>
                <a:latin typeface="Calibri Light" pitchFamily="34" charset="0"/>
                <a:cs typeface="Arial" pitchFamily="34" charset="0"/>
              </a:rPr>
              <a:t> no myocardial blush or contrast density; </a:t>
            </a:r>
          </a:p>
          <a:p>
            <a:pPr eaLnBrk="0" fontAlgn="base" hangingPunct="0">
              <a:spcBef>
                <a:spcPct val="0"/>
              </a:spcBef>
              <a:spcAft>
                <a:spcPct val="0"/>
              </a:spcAft>
            </a:pPr>
            <a:r>
              <a:rPr lang="en-GB" dirty="0" smtClean="0">
                <a:solidFill>
                  <a:srgbClr val="FFFFFF"/>
                </a:solidFill>
                <a:latin typeface="Calibri Light" pitchFamily="34" charset="0"/>
                <a:cs typeface="Arial" pitchFamily="34" charset="0"/>
              </a:rPr>
              <a:t> minimal myocardial blush or contrast density;</a:t>
            </a:r>
          </a:p>
          <a:p>
            <a:pPr eaLnBrk="0" fontAlgn="base" hangingPunct="0">
              <a:spcBef>
                <a:spcPct val="0"/>
              </a:spcBef>
              <a:spcAft>
                <a:spcPct val="0"/>
              </a:spcAft>
            </a:pPr>
            <a:r>
              <a:rPr lang="en-GB" dirty="0" smtClean="0">
                <a:solidFill>
                  <a:srgbClr val="FFFFFF"/>
                </a:solidFill>
                <a:latin typeface="Calibri Light" pitchFamily="34" charset="0"/>
                <a:cs typeface="Arial" pitchFamily="34" charset="0"/>
              </a:rPr>
              <a:t> moderate myocardial blush or contrast density but less than that obtained during angiography of a </a:t>
            </a:r>
            <a:r>
              <a:rPr lang="en-GB" dirty="0" err="1" smtClean="0">
                <a:solidFill>
                  <a:srgbClr val="FFFFFF"/>
                </a:solidFill>
                <a:latin typeface="Calibri Light" pitchFamily="34" charset="0"/>
                <a:cs typeface="Arial" pitchFamily="34" charset="0"/>
              </a:rPr>
              <a:t>contralateral</a:t>
            </a:r>
            <a:r>
              <a:rPr lang="en-GB" dirty="0" smtClean="0">
                <a:solidFill>
                  <a:srgbClr val="FFFFFF"/>
                </a:solidFill>
                <a:latin typeface="Calibri Light" pitchFamily="34" charset="0"/>
                <a:cs typeface="Arial" pitchFamily="34" charset="0"/>
              </a:rPr>
              <a:t> or </a:t>
            </a:r>
            <a:r>
              <a:rPr lang="en-GB" dirty="0" err="1" smtClean="0">
                <a:solidFill>
                  <a:srgbClr val="FFFFFF"/>
                </a:solidFill>
                <a:latin typeface="Calibri Light" pitchFamily="34" charset="0"/>
                <a:cs typeface="Arial" pitchFamily="34" charset="0"/>
              </a:rPr>
              <a:t>ipsilateral</a:t>
            </a:r>
            <a:r>
              <a:rPr lang="en-GB" dirty="0" smtClean="0">
                <a:solidFill>
                  <a:srgbClr val="FFFFFF"/>
                </a:solidFill>
                <a:latin typeface="Calibri Light" pitchFamily="34" charset="0"/>
                <a:cs typeface="Arial" pitchFamily="34" charset="0"/>
              </a:rPr>
              <a:t> non-infarct -related coronary artery</a:t>
            </a:r>
          </a:p>
          <a:p>
            <a:pPr eaLnBrk="0" fontAlgn="base" hangingPunct="0">
              <a:spcBef>
                <a:spcPct val="0"/>
              </a:spcBef>
              <a:spcAft>
                <a:spcPct val="0"/>
              </a:spcAft>
            </a:pPr>
            <a:r>
              <a:rPr lang="en-GB" dirty="0" smtClean="0">
                <a:solidFill>
                  <a:srgbClr val="FFFFFF"/>
                </a:solidFill>
                <a:latin typeface="Calibri Light" pitchFamily="34" charset="0"/>
                <a:cs typeface="Arial" pitchFamily="34" charset="0"/>
              </a:rPr>
              <a:t> normal myocardial blush or contrast density, comparable with that obtained during angiography of a </a:t>
            </a:r>
            <a:r>
              <a:rPr lang="en-GB" dirty="0" err="1" smtClean="0">
                <a:solidFill>
                  <a:srgbClr val="FFFFFF"/>
                </a:solidFill>
                <a:latin typeface="Calibri Light" pitchFamily="34" charset="0"/>
                <a:cs typeface="Arial" pitchFamily="34" charset="0"/>
              </a:rPr>
              <a:t>contralateral</a:t>
            </a:r>
            <a:r>
              <a:rPr lang="en-GB" dirty="0" smtClean="0">
                <a:solidFill>
                  <a:srgbClr val="FFFFFF"/>
                </a:solidFill>
                <a:latin typeface="Calibri Light" pitchFamily="34" charset="0"/>
                <a:cs typeface="Arial" pitchFamily="34" charset="0"/>
              </a:rPr>
              <a:t> or </a:t>
            </a:r>
            <a:r>
              <a:rPr lang="en-GB" dirty="0" err="1" smtClean="0">
                <a:solidFill>
                  <a:srgbClr val="FFFFFF"/>
                </a:solidFill>
                <a:latin typeface="Calibri Light" pitchFamily="34" charset="0"/>
                <a:cs typeface="Arial" pitchFamily="34" charset="0"/>
              </a:rPr>
              <a:t>ipsilateral</a:t>
            </a:r>
            <a:r>
              <a:rPr lang="en-GB" dirty="0" smtClean="0">
                <a:solidFill>
                  <a:srgbClr val="FFFFFF"/>
                </a:solidFill>
                <a:latin typeface="Calibri Light" pitchFamily="34" charset="0"/>
                <a:cs typeface="Arial" pitchFamily="34" charset="0"/>
              </a:rPr>
              <a:t> non-infarct-related coronary artery. </a:t>
            </a:r>
          </a:p>
          <a:p>
            <a:pPr eaLnBrk="0" fontAlgn="base" hangingPunct="0">
              <a:spcBef>
                <a:spcPct val="0"/>
              </a:spcBef>
              <a:spcAft>
                <a:spcPct val="0"/>
              </a:spcAft>
            </a:pPr>
            <a:r>
              <a:rPr lang="en-GB" dirty="0" smtClean="0">
                <a:solidFill>
                  <a:srgbClr val="FFFFFF"/>
                </a:solidFill>
                <a:latin typeface="Calibri Light" pitchFamily="34" charset="0"/>
                <a:cs typeface="Arial" pitchFamily="34" charset="0"/>
              </a:rPr>
              <a:t>When myocardial blush persisted ("staining"), this phenomenon suggested leakage of the contrast medium into the </a:t>
            </a:r>
            <a:r>
              <a:rPr lang="en-GB" dirty="0" err="1" smtClean="0">
                <a:solidFill>
                  <a:srgbClr val="FFFFFF"/>
                </a:solidFill>
                <a:latin typeface="Calibri Light" pitchFamily="34" charset="0"/>
                <a:cs typeface="Arial" pitchFamily="34" charset="0"/>
              </a:rPr>
              <a:t>extravascular</a:t>
            </a:r>
            <a:r>
              <a:rPr lang="en-GB" dirty="0" smtClean="0">
                <a:solidFill>
                  <a:srgbClr val="FFFFFF"/>
                </a:solidFill>
                <a:latin typeface="Calibri Light" pitchFamily="34" charset="0"/>
                <a:cs typeface="Arial" pitchFamily="34" charset="0"/>
              </a:rPr>
              <a:t> space (13), and was graded 0</a:t>
            </a:r>
          </a:p>
          <a:p>
            <a:pPr eaLnBrk="0" fontAlgn="base" hangingPunct="0">
              <a:spcBef>
                <a:spcPct val="0"/>
              </a:spcBef>
              <a:spcAft>
                <a:spcPct val="0"/>
              </a:spcAft>
            </a:pPr>
            <a:r>
              <a:rPr lang="en-GB" dirty="0" smtClean="0">
                <a:solidFill>
                  <a:srgbClr val="FFFFFF"/>
                </a:solidFill>
                <a:latin typeface="Calibri Light" pitchFamily="34" charset="0"/>
                <a:cs typeface="Arial" pitchFamily="34" charset="0"/>
              </a:rPr>
              <a:t> </a:t>
            </a:r>
          </a:p>
        </p:txBody>
      </p:sp>
    </p:spTree>
    <p:extLst>
      <p:ext uri="{BB962C8B-B14F-4D97-AF65-F5344CB8AC3E}">
        <p14:creationId xmlns:p14="http://schemas.microsoft.com/office/powerpoint/2010/main" val="1541762105"/>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1326874" y="3313912"/>
            <a:ext cx="6788426" cy="1754326"/>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algn="ctr"/>
            <a:r>
              <a:rPr lang="en-GB" dirty="0" smtClean="0">
                <a:solidFill>
                  <a:srgbClr val="FFFFFF"/>
                </a:solidFill>
                <a:hlinkClick r:id="rId2"/>
              </a:rPr>
              <a:t>.</a:t>
            </a:r>
            <a:endParaRPr lang="en-GB" dirty="0">
              <a:solidFill>
                <a:srgbClr val="FFFFFF"/>
              </a:solidFill>
            </a:endParaRPr>
          </a:p>
          <a:p>
            <a:pPr algn="ctr"/>
            <a:r>
              <a:rPr lang="en-GB" b="1" dirty="0" err="1">
                <a:solidFill>
                  <a:srgbClr val="FFFFFF"/>
                </a:solidFill>
              </a:rPr>
              <a:t>Nazir</a:t>
            </a:r>
            <a:r>
              <a:rPr lang="en-GB" dirty="0">
                <a:solidFill>
                  <a:srgbClr val="FFFFFF"/>
                </a:solidFill>
              </a:rPr>
              <a:t> SA, Khan JN, Mahmoud IZ, Greenwood JP, Blackman DJ, </a:t>
            </a:r>
            <a:r>
              <a:rPr lang="en-GB" dirty="0" err="1">
                <a:solidFill>
                  <a:srgbClr val="FFFFFF"/>
                </a:solidFill>
              </a:rPr>
              <a:t>Kunadian</a:t>
            </a:r>
            <a:r>
              <a:rPr lang="en-GB" dirty="0">
                <a:solidFill>
                  <a:srgbClr val="FFFFFF"/>
                </a:solidFill>
              </a:rPr>
              <a:t> V, Been M, Abrams KR, Wilcox R, </a:t>
            </a:r>
            <a:r>
              <a:rPr lang="en-GB" dirty="0" err="1">
                <a:solidFill>
                  <a:srgbClr val="FFFFFF"/>
                </a:solidFill>
              </a:rPr>
              <a:t>Adgey</a:t>
            </a:r>
            <a:r>
              <a:rPr lang="en-GB" dirty="0">
                <a:solidFill>
                  <a:srgbClr val="FFFFFF"/>
                </a:solidFill>
              </a:rPr>
              <a:t> AA, McCann GP, Gershlick AH</a:t>
            </a:r>
            <a:r>
              <a:rPr lang="en-GB" dirty="0" smtClean="0">
                <a:solidFill>
                  <a:srgbClr val="FFFFFF"/>
                </a:solidFill>
              </a:rPr>
              <a:t>.</a:t>
            </a:r>
          </a:p>
          <a:p>
            <a:pPr algn="ctr"/>
            <a:endParaRPr lang="en-GB" b="1" dirty="0">
              <a:solidFill>
                <a:srgbClr val="FFFFFF"/>
              </a:solidFill>
            </a:endParaRPr>
          </a:p>
          <a:p>
            <a:pPr algn="ctr"/>
            <a:r>
              <a:rPr lang="en-GB" b="1" dirty="0" smtClean="0">
                <a:solidFill>
                  <a:srgbClr val="FFFFFF"/>
                </a:solidFill>
              </a:rPr>
              <a:t>Trials</a:t>
            </a:r>
            <a:r>
              <a:rPr lang="en-GB" dirty="0">
                <a:solidFill>
                  <a:srgbClr val="FFFFFF"/>
                </a:solidFill>
              </a:rPr>
              <a:t>. </a:t>
            </a:r>
            <a:r>
              <a:rPr lang="en-GB" b="1" dirty="0">
                <a:solidFill>
                  <a:srgbClr val="FFFFFF"/>
                </a:solidFill>
              </a:rPr>
              <a:t>2014</a:t>
            </a:r>
            <a:r>
              <a:rPr lang="en-GB" dirty="0">
                <a:solidFill>
                  <a:srgbClr val="FFFFFF"/>
                </a:solidFill>
              </a:rPr>
              <a:t> Sep 25;15:371. </a:t>
            </a:r>
            <a:r>
              <a:rPr lang="en-GB" dirty="0" err="1">
                <a:solidFill>
                  <a:srgbClr val="FFFFFF"/>
                </a:solidFill>
              </a:rPr>
              <a:t>doi</a:t>
            </a:r>
            <a:r>
              <a:rPr lang="en-GB" dirty="0">
                <a:solidFill>
                  <a:srgbClr val="FFFFFF"/>
                </a:solidFill>
              </a:rPr>
              <a:t>: 10.1186/1745-6215-15-371.</a:t>
            </a:r>
          </a:p>
        </p:txBody>
      </p:sp>
      <p:sp>
        <p:nvSpPr>
          <p:cNvPr id="3" name="Rectangle 2"/>
          <p:cNvSpPr/>
          <p:nvPr/>
        </p:nvSpPr>
        <p:spPr>
          <a:xfrm>
            <a:off x="934279" y="1777235"/>
            <a:ext cx="7335078" cy="1200329"/>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algn="ctr"/>
            <a:r>
              <a:rPr lang="en-GB" dirty="0">
                <a:solidFill>
                  <a:srgbClr val="FFC000"/>
                </a:solidFill>
              </a:rPr>
              <a:t>The REFLO-STEMI trial comparing intracoronary adenosine, sodium nitroprusside and standard therapy for the attenuation of infarct size and microvascular obstruction during primary percutaneous coronary intervention: study protocol for a randomised controlled trial</a:t>
            </a:r>
          </a:p>
        </p:txBody>
      </p:sp>
    </p:spTree>
    <p:extLst>
      <p:ext uri="{BB962C8B-B14F-4D97-AF65-F5344CB8AC3E}">
        <p14:creationId xmlns:p14="http://schemas.microsoft.com/office/powerpoint/2010/main" val="37642691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36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3789363"/>
            <a:ext cx="4067175"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538" y="692150"/>
            <a:ext cx="41529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2175" y="3721100"/>
            <a:ext cx="3810000"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1363" y="661988"/>
            <a:ext cx="398145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Connecteur droit 11"/>
          <p:cNvCxnSpPr/>
          <p:nvPr/>
        </p:nvCxnSpPr>
        <p:spPr>
          <a:xfrm>
            <a:off x="9144000" y="6453188"/>
            <a:ext cx="914400" cy="914400"/>
          </a:xfrm>
          <a:prstGeom prst="line">
            <a:avLst/>
          </a:prstGeom>
        </p:spPr>
        <p:style>
          <a:lnRef idx="1">
            <a:schemeClr val="accent1"/>
          </a:lnRef>
          <a:fillRef idx="0">
            <a:schemeClr val="accent1"/>
          </a:fillRef>
          <a:effectRef idx="0">
            <a:schemeClr val="accent1"/>
          </a:effectRef>
          <a:fontRef idx="minor">
            <a:schemeClr val="tx1"/>
          </a:fontRef>
        </p:style>
      </p:cxnSp>
      <p:sp>
        <p:nvSpPr>
          <p:cNvPr id="11" name="Rectangle 2"/>
          <p:cNvSpPr txBox="1">
            <a:spLocks noChangeArrowheads="1"/>
          </p:cNvSpPr>
          <p:nvPr/>
        </p:nvSpPr>
        <p:spPr bwMode="auto">
          <a:xfrm>
            <a:off x="611188" y="44450"/>
            <a:ext cx="8497887" cy="504825"/>
          </a:xfrm>
          <a:prstGeom prst="rect">
            <a:avLst/>
          </a:prstGeom>
          <a:noFill/>
          <a:ln w="9525">
            <a:noFill/>
            <a:miter lim="800000"/>
            <a:headEnd/>
            <a:tailEnd/>
          </a:ln>
        </p:spPr>
        <p:txBody>
          <a:bodyPr anchor="ctr"/>
          <a:lstStyle/>
          <a:p>
            <a:pPr algn="ctr" fontAlgn="base">
              <a:spcBef>
                <a:spcPct val="0"/>
              </a:spcBef>
              <a:spcAft>
                <a:spcPct val="0"/>
              </a:spcAft>
              <a:defRPr/>
            </a:pPr>
            <a:r>
              <a:rPr lang="fr-FR" altLang="de-DE" sz="2800" b="1" kern="0">
                <a:solidFill>
                  <a:srgbClr val="333399"/>
                </a:solidFill>
              </a:rPr>
              <a:t>Study Results: </a:t>
            </a:r>
            <a:r>
              <a:rPr lang="en-US" altLang="de-DE" sz="2800" b="1" kern="0">
                <a:solidFill>
                  <a:srgbClr val="333399"/>
                </a:solidFill>
              </a:rPr>
              <a:t>Co-primary Endpoint</a:t>
            </a:r>
            <a:endParaRPr lang="en-US" altLang="de-DE" sz="2800" b="1" kern="0" dirty="0">
              <a:solidFill>
                <a:srgbClr val="333399"/>
              </a:solidFill>
            </a:endParaRPr>
          </a:p>
        </p:txBody>
      </p:sp>
      <p:sp>
        <p:nvSpPr>
          <p:cNvPr id="15368" name="Espace réservé du pied de page 7"/>
          <p:cNvSpPr txBox="1">
            <a:spLocks noGrp="1"/>
          </p:cNvSpPr>
          <p:nvPr/>
        </p:nvSpPr>
        <p:spPr bwMode="auto">
          <a:xfrm>
            <a:off x="5942013" y="6624638"/>
            <a:ext cx="374332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altLang="de-DE" sz="1200" b="1" smtClean="0">
                <a:solidFill>
                  <a:srgbClr val="333399"/>
                </a:solidFill>
              </a:rPr>
              <a:t>MitoCare – HEALTH-F2-2010-261034</a:t>
            </a:r>
          </a:p>
        </p:txBody>
      </p:sp>
      <p:sp>
        <p:nvSpPr>
          <p:cNvPr id="15369" name="Rectangle 7"/>
          <p:cNvSpPr>
            <a:spLocks noChangeArrowheads="1"/>
          </p:cNvSpPr>
          <p:nvPr/>
        </p:nvSpPr>
        <p:spPr bwMode="auto">
          <a:xfrm>
            <a:off x="36513" y="6597650"/>
            <a:ext cx="460692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20000"/>
              </a:spcBef>
              <a:spcAft>
                <a:spcPct val="0"/>
              </a:spcAft>
            </a:pPr>
            <a:r>
              <a:rPr lang="en-US" altLang="de-DE" sz="1200" b="1" smtClean="0">
                <a:solidFill>
                  <a:srgbClr val="333399"/>
                </a:solidFill>
              </a:rPr>
              <a:t>Mean +/- SEM. Analysis of AUC by ANCOVA</a:t>
            </a:r>
            <a:r>
              <a:rPr lang="en-US" altLang="de-DE" sz="1200" smtClean="0">
                <a:solidFill>
                  <a:srgbClr val="333399"/>
                </a:solidFill>
              </a:rPr>
              <a:t>.</a:t>
            </a:r>
            <a:r>
              <a:rPr lang="en-US" altLang="de-DE" sz="1200" b="1" smtClean="0">
                <a:solidFill>
                  <a:srgbClr val="333399"/>
                </a:solidFill>
              </a:rPr>
              <a:t> N = 163</a:t>
            </a:r>
          </a:p>
          <a:p>
            <a:pPr eaLnBrk="1" fontAlgn="base" hangingPunct="1">
              <a:spcBef>
                <a:spcPct val="20000"/>
              </a:spcBef>
              <a:spcAft>
                <a:spcPct val="0"/>
              </a:spcAft>
              <a:buFontTx/>
              <a:buChar char="•"/>
            </a:pPr>
            <a:endParaRPr lang="en-US" altLang="de-DE" sz="1200" smtClean="0">
              <a:solidFill>
                <a:srgbClr val="333399"/>
              </a:solidFill>
            </a:endParaRPr>
          </a:p>
        </p:txBody>
      </p:sp>
    </p:spTree>
    <p:extLst>
      <p:ext uri="{BB962C8B-B14F-4D97-AF65-F5344CB8AC3E}">
        <p14:creationId xmlns:p14="http://schemas.microsoft.com/office/powerpoint/2010/main" val="35396548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3825" y="204787"/>
            <a:ext cx="9267825" cy="1571625"/>
          </a:xfrm>
          <a:prstGeom prst="rect">
            <a:avLst/>
          </a:prstGeom>
        </p:spPr>
      </p:pic>
      <p:pic>
        <p:nvPicPr>
          <p:cNvPr id="3" name="Picture 2"/>
          <p:cNvPicPr>
            <a:picLocks noChangeAspect="1"/>
          </p:cNvPicPr>
          <p:nvPr/>
        </p:nvPicPr>
        <p:blipFill>
          <a:blip r:embed="rId3"/>
          <a:stretch>
            <a:fillRect/>
          </a:stretch>
        </p:blipFill>
        <p:spPr>
          <a:xfrm>
            <a:off x="976312" y="2043864"/>
            <a:ext cx="7191375" cy="4438650"/>
          </a:xfrm>
          <a:prstGeom prst="rect">
            <a:avLst/>
          </a:prstGeom>
          <a:effectLst>
            <a:glow rad="228600">
              <a:schemeClr val="accent6">
                <a:satMod val="175000"/>
                <a:alpha val="40000"/>
              </a:schemeClr>
            </a:glow>
          </a:effectLst>
        </p:spPr>
      </p:pic>
      <p:pic>
        <p:nvPicPr>
          <p:cNvPr id="4" name="Picture 3"/>
          <p:cNvPicPr>
            <a:picLocks noChangeAspect="1"/>
          </p:cNvPicPr>
          <p:nvPr/>
        </p:nvPicPr>
        <p:blipFill>
          <a:blip r:embed="rId4"/>
          <a:stretch>
            <a:fillRect/>
          </a:stretch>
        </p:blipFill>
        <p:spPr>
          <a:xfrm>
            <a:off x="976312" y="2239126"/>
            <a:ext cx="7229475" cy="4048125"/>
          </a:xfrm>
          <a:prstGeom prst="rect">
            <a:avLst/>
          </a:prstGeom>
          <a:ln w="76200">
            <a:solidFill>
              <a:srgbClr val="FF0000"/>
            </a:solidFill>
          </a:ln>
        </p:spPr>
      </p:pic>
      <p:sp>
        <p:nvSpPr>
          <p:cNvPr id="5" name="Rectangle 4"/>
          <p:cNvSpPr/>
          <p:nvPr/>
        </p:nvSpPr>
        <p:spPr>
          <a:xfrm>
            <a:off x="585537" y="3625060"/>
            <a:ext cx="8301790" cy="923330"/>
          </a:xfrm>
          <a:prstGeom prst="rect">
            <a:avLst/>
          </a:prstGeom>
          <a:solidFill>
            <a:srgbClr val="00B0F0"/>
          </a:solidFill>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en-GB" b="1" dirty="0">
                <a:solidFill>
                  <a:srgbClr val="030303"/>
                </a:solidFill>
                <a:latin typeface="Helvetica" panose="020B0604020202020204" pitchFamily="34" charset="0"/>
              </a:rPr>
              <a:t>Conclusion</a:t>
            </a:r>
            <a:r>
              <a:rPr lang="en-GB" dirty="0">
                <a:solidFill>
                  <a:srgbClr val="030303"/>
                </a:solidFill>
                <a:latin typeface="Helvetica" panose="020B0604020202020204" pitchFamily="34" charset="0"/>
              </a:rPr>
              <a:t> This study in STEMI patients treated with contemporary mechanical revascularization principles did not show any effect of TRO40303 in limiting reperfusion injury of the ischaemic myocardium.</a:t>
            </a:r>
            <a:endParaRPr lang="en-GB" dirty="0">
              <a:solidFill>
                <a:srgbClr val="000000"/>
              </a:solidFill>
            </a:endParaRPr>
          </a:p>
        </p:txBody>
      </p:sp>
    </p:spTree>
    <p:extLst>
      <p:ext uri="{BB962C8B-B14F-4D97-AF65-F5344CB8AC3E}">
        <p14:creationId xmlns:p14="http://schemas.microsoft.com/office/powerpoint/2010/main" val="33455035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451" y="334802"/>
            <a:ext cx="8456092" cy="1441085"/>
          </a:xfrm>
        </p:spPr>
        <p:txBody>
          <a:bodyPr>
            <a:noAutofit/>
          </a:bodyPr>
          <a:lstStyle/>
          <a:p>
            <a:r>
              <a:rPr lang="en-US" sz="5400" b="1" dirty="0" smtClean="0">
                <a:solidFill>
                  <a:srgbClr val="FFFF00"/>
                </a:solidFill>
                <a:effectLst>
                  <a:outerShdw blurRad="38100" dist="38100" dir="2700000" algn="tl">
                    <a:srgbClr val="000000">
                      <a:alpha val="43137"/>
                    </a:srgbClr>
                  </a:outerShdw>
                </a:effectLst>
                <a:latin typeface="Calibri Light" pitchFamily="34" charset="0"/>
                <a:cs typeface="Calibri"/>
              </a:rPr>
              <a:t>MVO on CMR</a:t>
            </a:r>
            <a:endParaRPr lang="en-US" sz="5400" b="1" dirty="0">
              <a:solidFill>
                <a:srgbClr val="FFFF00"/>
              </a:solidFill>
              <a:effectLst>
                <a:outerShdw blurRad="38100" dist="38100" dir="2700000" algn="tl">
                  <a:srgbClr val="000000">
                    <a:alpha val="43137"/>
                  </a:srgbClr>
                </a:outerShdw>
              </a:effectLst>
              <a:latin typeface="Calibri Light" pitchFamily="34" charset="0"/>
              <a:cs typeface="Calibri"/>
            </a:endParaRPr>
          </a:p>
        </p:txBody>
      </p:sp>
      <p:sp>
        <p:nvSpPr>
          <p:cNvPr id="3" name="Content Placeholder 2"/>
          <p:cNvSpPr>
            <a:spLocks noGrp="1"/>
          </p:cNvSpPr>
          <p:nvPr>
            <p:ph idx="1"/>
          </p:nvPr>
        </p:nvSpPr>
        <p:spPr>
          <a:xfrm>
            <a:off x="334451" y="2005740"/>
            <a:ext cx="8456092" cy="4512916"/>
          </a:xfrm>
        </p:spPr>
        <p:txBody>
          <a:bodyPr>
            <a:noAutofit/>
          </a:bodyPr>
          <a:lstStyle/>
          <a:p>
            <a:r>
              <a:rPr lang="en-US" sz="2400" dirty="0" smtClean="0">
                <a:solidFill>
                  <a:schemeClr val="bg1"/>
                </a:solidFill>
                <a:latin typeface="Calibri Light" pitchFamily="34" charset="0"/>
                <a:cs typeface="Calibri"/>
                <a:sym typeface="Wingdings"/>
              </a:rPr>
              <a:t>Areas of hypointensity inside infarct on LGE (‘late MVO, L-MVO’)</a:t>
            </a:r>
          </a:p>
          <a:p>
            <a:r>
              <a:rPr lang="en-US" sz="2400" dirty="0" smtClean="0">
                <a:solidFill>
                  <a:schemeClr val="bg1"/>
                </a:solidFill>
                <a:latin typeface="Calibri Light" pitchFamily="34" charset="0"/>
                <a:cs typeface="Calibri"/>
                <a:sym typeface="Wingdings"/>
              </a:rPr>
              <a:t>Increases over first 48h then slowly decreases</a:t>
            </a:r>
          </a:p>
          <a:p>
            <a:r>
              <a:rPr lang="en-US" sz="2400" dirty="0">
                <a:solidFill>
                  <a:schemeClr val="bg1"/>
                </a:solidFill>
                <a:latin typeface="Calibri Light" pitchFamily="34" charset="0"/>
                <a:cs typeface="Calibri"/>
                <a:sym typeface="Wingdings"/>
              </a:rPr>
              <a:t>S</a:t>
            </a:r>
            <a:r>
              <a:rPr lang="en-US" sz="2400" dirty="0" smtClean="0">
                <a:solidFill>
                  <a:schemeClr val="bg1"/>
                </a:solidFill>
                <a:latin typeface="Calibri Light" pitchFamily="34" charset="0"/>
                <a:cs typeface="Calibri"/>
                <a:sym typeface="Wingdings"/>
              </a:rPr>
              <a:t>trong predictor of outcome</a:t>
            </a:r>
          </a:p>
          <a:p>
            <a:endParaRPr lang="en-US" sz="2400" dirty="0" smtClean="0">
              <a:solidFill>
                <a:schemeClr val="bg1"/>
              </a:solidFill>
              <a:latin typeface="Calibri Light" pitchFamily="34" charset="0"/>
              <a:cs typeface="Calibri"/>
              <a:sym typeface="Wingdings"/>
            </a:endParaRPr>
          </a:p>
          <a:p>
            <a:endParaRPr lang="en-US" sz="2400" dirty="0" smtClean="0">
              <a:solidFill>
                <a:schemeClr val="bg1"/>
              </a:solidFill>
              <a:latin typeface="Calibri Light" pitchFamily="34" charset="0"/>
              <a:cs typeface="Calibri"/>
              <a:sym typeface="Wingdings"/>
            </a:endParaRPr>
          </a:p>
          <a:p>
            <a:endParaRPr lang="en-GB" sz="2400" dirty="0" smtClean="0">
              <a:solidFill>
                <a:schemeClr val="bg1"/>
              </a:solidFill>
              <a:latin typeface="Calibri Light" pitchFamily="34" charset="0"/>
              <a:cs typeface="Calibri"/>
            </a:endParaRPr>
          </a:p>
          <a:p>
            <a:endParaRPr lang="en-GB" sz="2400" dirty="0" smtClean="0">
              <a:solidFill>
                <a:schemeClr val="bg1"/>
              </a:solidFill>
              <a:latin typeface="Calibri Light" pitchFamily="34" charset="0"/>
              <a:cs typeface="Calibri"/>
            </a:endParaRPr>
          </a:p>
          <a:p>
            <a:endParaRPr lang="en-GB" sz="2400" dirty="0" smtClean="0">
              <a:solidFill>
                <a:schemeClr val="bg1"/>
              </a:solidFill>
              <a:latin typeface="Calibri Light" pitchFamily="34" charset="0"/>
              <a:cs typeface="Calibri"/>
            </a:endParaRPr>
          </a:p>
          <a:p>
            <a:endParaRPr lang="en-GB" sz="2400" dirty="0">
              <a:solidFill>
                <a:schemeClr val="bg1"/>
              </a:solidFill>
              <a:latin typeface="Calibri Light" pitchFamily="34" charset="0"/>
              <a:cs typeface="Calibri"/>
            </a:endParaRPr>
          </a:p>
          <a:p>
            <a:endParaRPr lang="en-GB" sz="2400" dirty="0">
              <a:solidFill>
                <a:schemeClr val="bg1"/>
              </a:solidFill>
              <a:latin typeface="Calibri Light" pitchFamily="34" charset="0"/>
              <a:cs typeface="Calibri"/>
            </a:endParaRPr>
          </a:p>
          <a:p>
            <a:endParaRPr lang="en-GB" sz="2400" dirty="0" smtClean="0">
              <a:solidFill>
                <a:schemeClr val="bg1"/>
              </a:solidFill>
              <a:latin typeface="Calibri Light" pitchFamily="34" charset="0"/>
              <a:cs typeface="Calibri"/>
            </a:endParaRPr>
          </a:p>
        </p:txBody>
      </p:sp>
      <p:sp>
        <p:nvSpPr>
          <p:cNvPr id="29" name="Content Placeholder 2"/>
          <p:cNvSpPr txBox="1">
            <a:spLocks/>
          </p:cNvSpPr>
          <p:nvPr/>
        </p:nvSpPr>
        <p:spPr>
          <a:xfrm>
            <a:off x="334451" y="5392902"/>
            <a:ext cx="8553850" cy="815989"/>
          </a:xfrm>
          <a:prstGeom prst="rect">
            <a:avLst/>
          </a:prstGeom>
        </p:spPr>
        <p:txBody>
          <a:bodyPr vert="horz" lIns="91440" tIns="45720" rIns="91440" bIns="45720" rtlCol="0">
            <a:noAutofit/>
          </a:bodyPr>
          <a:lstStyle>
            <a:lvl1pPr marL="228600" indent="-182880" algn="l" defTabSz="914400" rtl="0" eaLnBrk="1" latinLnBrk="0" hangingPunct="1">
              <a:spcBef>
                <a:spcPct val="20000"/>
              </a:spcBef>
              <a:buClr>
                <a:schemeClr val="tx2"/>
              </a:buClr>
              <a:buFont typeface="Wingdings" charset="2"/>
              <a:buChar char="§"/>
              <a:defRPr sz="2000" kern="1200">
                <a:solidFill>
                  <a:schemeClr val="tx1"/>
                </a:solidFill>
                <a:latin typeface="+mn-lt"/>
                <a:ea typeface="+mn-ea"/>
                <a:cs typeface="+mn-cs"/>
              </a:defRPr>
            </a:lvl1pPr>
            <a:lvl2pPr marL="502920" indent="-182880" algn="l" defTabSz="914400" rtl="0" eaLnBrk="1" latinLnBrk="0" hangingPunct="1">
              <a:spcBef>
                <a:spcPct val="20000"/>
              </a:spcBef>
              <a:buClr>
                <a:schemeClr val="tx2"/>
              </a:buClr>
              <a:buFont typeface="Wingdings" charset="2"/>
              <a:buChar char="§"/>
              <a:defRPr sz="1800" kern="1200">
                <a:solidFill>
                  <a:schemeClr val="tx1"/>
                </a:solidFill>
                <a:latin typeface="+mn-lt"/>
                <a:ea typeface="+mn-ea"/>
                <a:cs typeface="+mn-cs"/>
              </a:defRPr>
            </a:lvl2pPr>
            <a:lvl3pPr marL="685800" indent="-182880" algn="l" defTabSz="914400" rtl="0" eaLnBrk="1" latinLnBrk="0" hangingPunct="1">
              <a:spcBef>
                <a:spcPct val="20000"/>
              </a:spcBef>
              <a:buClr>
                <a:schemeClr val="tx2"/>
              </a:buClr>
              <a:buFont typeface="Wingdings" charset="2"/>
              <a:buChar char="§"/>
              <a:defRPr sz="1600" kern="1200">
                <a:solidFill>
                  <a:schemeClr val="tx1"/>
                </a:solidFill>
                <a:latin typeface="+mn-lt"/>
                <a:ea typeface="+mn-ea"/>
                <a:cs typeface="+mn-cs"/>
              </a:defRPr>
            </a:lvl3pPr>
            <a:lvl4pPr marL="9144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4pPr>
            <a:lvl5pPr marL="11430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a:lstStyle>
          <a:p>
            <a:pPr marL="45720" indent="0">
              <a:buFont typeface="Wingdings" charset="2"/>
              <a:buNone/>
            </a:pPr>
            <a:r>
              <a:rPr lang="en-GB" sz="2400" b="1" dirty="0" smtClean="0">
                <a:solidFill>
                  <a:schemeClr val="bg1"/>
                </a:solidFill>
                <a:latin typeface="Calibri Light" pitchFamily="34" charset="0"/>
                <a:cs typeface="Calibri"/>
              </a:rPr>
              <a:t> </a:t>
            </a:r>
            <a:endParaRPr lang="en-GB" sz="2400" dirty="0" smtClean="0">
              <a:solidFill>
                <a:schemeClr val="bg1"/>
              </a:solidFill>
              <a:latin typeface="Calibri Light" pitchFamily="34" charset="0"/>
              <a:cs typeface="Calibri"/>
            </a:endParaRPr>
          </a:p>
          <a:p>
            <a:pPr marL="320040" lvl="1" indent="0">
              <a:buFont typeface="Wingdings" charset="2"/>
              <a:buNone/>
            </a:pPr>
            <a:endParaRPr lang="en-US" sz="2400" dirty="0">
              <a:solidFill>
                <a:schemeClr val="bg1"/>
              </a:solidFill>
              <a:latin typeface="Calibri Light" pitchFamily="34" charset="0"/>
              <a:cs typeface="Calibri"/>
            </a:endParaRPr>
          </a:p>
        </p:txBody>
      </p:sp>
      <p:pic>
        <p:nvPicPr>
          <p:cNvPr id="6" name="Picture 5"/>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37953" y="3391263"/>
            <a:ext cx="2977117" cy="2817628"/>
          </a:xfrm>
          <a:prstGeom prst="rect">
            <a:avLst/>
          </a:prstGeom>
          <a:noFill/>
          <a:ln>
            <a:noFill/>
          </a:ln>
        </p:spPr>
      </p:pic>
      <p:pic>
        <p:nvPicPr>
          <p:cNvPr id="7" name="Picture 6"/>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39000" contrast="22000"/>
                    </a14:imgEffect>
                  </a14:imgLayer>
                </a14:imgProps>
              </a:ext>
            </a:extLst>
          </a:blip>
          <a:srcRect l="13707" t="36037" r="32259" b="21756"/>
          <a:stretch/>
        </p:blipFill>
        <p:spPr>
          <a:xfrm>
            <a:off x="4774019" y="3323890"/>
            <a:ext cx="2423922" cy="2423515"/>
          </a:xfrm>
          <a:prstGeom prst="rect">
            <a:avLst/>
          </a:prstGeom>
        </p:spPr>
      </p:pic>
      <p:cxnSp>
        <p:nvCxnSpPr>
          <p:cNvPr id="8" name="Straight Arrow Connector 7"/>
          <p:cNvCxnSpPr/>
          <p:nvPr/>
        </p:nvCxnSpPr>
        <p:spPr>
          <a:xfrm flipV="1">
            <a:off x="2190511" y="4085813"/>
            <a:ext cx="294522" cy="294473"/>
          </a:xfrm>
          <a:prstGeom prst="straightConnector1">
            <a:avLst/>
          </a:prstGeom>
          <a:ln w="5715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flipV="1">
            <a:off x="3131802" y="5222201"/>
            <a:ext cx="178938" cy="326116"/>
          </a:xfrm>
          <a:prstGeom prst="straightConnector1">
            <a:avLst/>
          </a:prstGeom>
          <a:ln w="5715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4037301" y="5841150"/>
            <a:ext cx="4103295" cy="923330"/>
          </a:xfrm>
          <a:prstGeom prst="rect">
            <a:avLst/>
          </a:prstGeom>
          <a:noFill/>
        </p:spPr>
        <p:txBody>
          <a:bodyPr wrap="square" rtlCol="0">
            <a:spAutoFit/>
          </a:bodyPr>
          <a:lstStyle/>
          <a:p>
            <a:pPr algn="ctr"/>
            <a:r>
              <a:rPr lang="en-US" dirty="0" smtClean="0">
                <a:solidFill>
                  <a:schemeClr val="bg1"/>
                </a:solidFill>
                <a:latin typeface="Corbel" panose="020B0503020204020204" pitchFamily="34" charset="0"/>
              </a:rPr>
              <a:t> signal hypointensity within area of infarction on late gadolinium enhancement</a:t>
            </a:r>
            <a:endParaRPr lang="en-US" dirty="0">
              <a:solidFill>
                <a:schemeClr val="bg1"/>
              </a:solidFill>
              <a:latin typeface="Corbel" panose="020B0503020204020204" pitchFamily="34" charset="0"/>
            </a:endParaRPr>
          </a:p>
        </p:txBody>
      </p:sp>
      <p:sp>
        <p:nvSpPr>
          <p:cNvPr id="11" name="Title 14"/>
          <p:cNvSpPr txBox="1">
            <a:spLocks/>
          </p:cNvSpPr>
          <p:nvPr/>
        </p:nvSpPr>
        <p:spPr bwMode="auto">
          <a:xfrm>
            <a:off x="457200" y="433421"/>
            <a:ext cx="8229600" cy="1143000"/>
          </a:xfrm>
          <a:prstGeom prst="rect">
            <a:avLst/>
          </a:prstGeom>
          <a:ln w="25400" cap="flat" cmpd="sng" algn="ctr">
            <a:solidFill>
              <a:schemeClr val="accent2">
                <a:shade val="50000"/>
              </a:schemeClr>
            </a:solidFill>
            <a:prstDash val="solid"/>
            <a:miter lim="800000"/>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lt1"/>
                </a:solidFill>
                <a:latin typeface="+mn-lt"/>
                <a:ea typeface="+mn-ea"/>
                <a:cs typeface="+mn-cs"/>
              </a:defRPr>
            </a:lvl1pPr>
            <a:lvl2pPr algn="ctr" rtl="0" eaLnBrk="1" fontAlgn="base" hangingPunct="1">
              <a:spcBef>
                <a:spcPct val="0"/>
              </a:spcBef>
              <a:spcAft>
                <a:spcPct val="0"/>
              </a:spcAft>
              <a:defRPr sz="4400">
                <a:solidFill>
                  <a:schemeClr val="lt1"/>
                </a:solidFill>
                <a:latin typeface="+mn-lt"/>
                <a:ea typeface="+mn-ea"/>
                <a:cs typeface="+mn-cs"/>
              </a:defRPr>
            </a:lvl2pPr>
            <a:lvl3pPr algn="ctr" rtl="0" eaLnBrk="1" fontAlgn="base" hangingPunct="1">
              <a:spcBef>
                <a:spcPct val="0"/>
              </a:spcBef>
              <a:spcAft>
                <a:spcPct val="0"/>
              </a:spcAft>
              <a:defRPr sz="4400">
                <a:solidFill>
                  <a:schemeClr val="lt1"/>
                </a:solidFill>
                <a:latin typeface="+mn-lt"/>
                <a:ea typeface="+mn-ea"/>
                <a:cs typeface="+mn-cs"/>
              </a:defRPr>
            </a:lvl3pPr>
            <a:lvl4pPr algn="ctr" rtl="0" eaLnBrk="1" fontAlgn="base" hangingPunct="1">
              <a:spcBef>
                <a:spcPct val="0"/>
              </a:spcBef>
              <a:spcAft>
                <a:spcPct val="0"/>
              </a:spcAft>
              <a:defRPr sz="4400">
                <a:solidFill>
                  <a:schemeClr val="lt1"/>
                </a:solidFill>
                <a:latin typeface="+mn-lt"/>
                <a:ea typeface="+mn-ea"/>
                <a:cs typeface="+mn-cs"/>
              </a:defRPr>
            </a:lvl4pPr>
            <a:lvl5pPr algn="ctr" rtl="0" eaLnBrk="1" fontAlgn="base" hangingPunct="1">
              <a:spcBef>
                <a:spcPct val="0"/>
              </a:spcBef>
              <a:spcAft>
                <a:spcPct val="0"/>
              </a:spcAft>
              <a:defRPr sz="4400">
                <a:solidFill>
                  <a:schemeClr val="lt1"/>
                </a:solidFill>
                <a:latin typeface="+mn-lt"/>
                <a:ea typeface="+mn-ea"/>
                <a:cs typeface="+mn-cs"/>
              </a:defRPr>
            </a:lvl5pPr>
            <a:lvl6pPr marL="457200" algn="ctr" rtl="0" eaLnBrk="1" fontAlgn="base" hangingPunct="1">
              <a:spcBef>
                <a:spcPct val="0"/>
              </a:spcBef>
              <a:spcAft>
                <a:spcPct val="0"/>
              </a:spcAft>
              <a:defRPr sz="4400">
                <a:solidFill>
                  <a:schemeClr val="lt1"/>
                </a:solidFill>
                <a:latin typeface="+mn-lt"/>
                <a:ea typeface="+mn-ea"/>
                <a:cs typeface="+mn-cs"/>
              </a:defRPr>
            </a:lvl6pPr>
            <a:lvl7pPr marL="914400" algn="ctr" rtl="0" eaLnBrk="1" fontAlgn="base" hangingPunct="1">
              <a:spcBef>
                <a:spcPct val="0"/>
              </a:spcBef>
              <a:spcAft>
                <a:spcPct val="0"/>
              </a:spcAft>
              <a:defRPr sz="4400">
                <a:solidFill>
                  <a:schemeClr val="lt1"/>
                </a:solidFill>
                <a:latin typeface="+mn-lt"/>
                <a:ea typeface="+mn-ea"/>
                <a:cs typeface="+mn-cs"/>
              </a:defRPr>
            </a:lvl7pPr>
            <a:lvl8pPr marL="1371600" algn="ctr" rtl="0" eaLnBrk="1" fontAlgn="base" hangingPunct="1">
              <a:spcBef>
                <a:spcPct val="0"/>
              </a:spcBef>
              <a:spcAft>
                <a:spcPct val="0"/>
              </a:spcAft>
              <a:defRPr sz="4400">
                <a:solidFill>
                  <a:schemeClr val="lt1"/>
                </a:solidFill>
                <a:latin typeface="+mn-lt"/>
                <a:ea typeface="+mn-ea"/>
                <a:cs typeface="+mn-cs"/>
              </a:defRPr>
            </a:lvl8pPr>
            <a:lvl9pPr marL="1828800" algn="ctr" rtl="0" eaLnBrk="1" fontAlgn="base" hangingPunct="1">
              <a:spcBef>
                <a:spcPct val="0"/>
              </a:spcBef>
              <a:spcAft>
                <a:spcPct val="0"/>
              </a:spcAft>
              <a:defRPr sz="4400">
                <a:solidFill>
                  <a:schemeClr val="lt1"/>
                </a:solidFill>
                <a:latin typeface="+mn-lt"/>
                <a:ea typeface="+mn-ea"/>
                <a:cs typeface="+mn-cs"/>
              </a:defRPr>
            </a:lvl9pPr>
          </a:lstStyle>
          <a:p>
            <a:r>
              <a:rPr lang="en-US" kern="0" smtClean="0">
                <a:solidFill>
                  <a:srgbClr val="FFFF00"/>
                </a:solidFill>
                <a:effectLst>
                  <a:outerShdw blurRad="38100" dist="38100" dir="2700000" algn="tl">
                    <a:srgbClr val="000000">
                      <a:alpha val="43137"/>
                    </a:srgbClr>
                  </a:outerShdw>
                </a:effectLst>
                <a:latin typeface="Corbel" panose="020B0503020204020204" pitchFamily="34" charset="0"/>
              </a:rPr>
              <a:t>MVO on CMR</a:t>
            </a:r>
            <a:endParaRPr lang="en-US" kern="0" dirty="0">
              <a:solidFill>
                <a:srgbClr val="FFFF00"/>
              </a:solidFill>
              <a:effectLst>
                <a:outerShdw blurRad="38100" dist="38100" dir="2700000" algn="tl">
                  <a:srgbClr val="000000">
                    <a:alpha val="43137"/>
                  </a:srgbClr>
                </a:outerShdw>
              </a:effectLst>
              <a:latin typeface="Corbel" panose="020B0503020204020204" pitchFamily="34" charset="0"/>
            </a:endParaRPr>
          </a:p>
        </p:txBody>
      </p:sp>
    </p:spTree>
    <p:extLst>
      <p:ext uri="{BB962C8B-B14F-4D97-AF65-F5344CB8AC3E}">
        <p14:creationId xmlns:p14="http://schemas.microsoft.com/office/powerpoint/2010/main" val="1518026861"/>
      </p:ext>
    </p:extLst>
  </p:cSld>
  <p:clrMapOvr>
    <a:masterClrMapping/>
  </p:clrMapOvr>
  <p:transition/>
  <p:timing>
    <p:tnLst>
      <p:par>
        <p:cTn id="1" dur="indefinite" restart="never" nodeType="tmRoot"/>
      </p:par>
    </p:tnLst>
  </p:timing>
</p:sld>
</file>

<file path=ppt/theme/_rels/theme11.xml.rels><?xml version="1.0" encoding="UTF-8" standalone="yes"?>
<Relationships xmlns="http://schemas.openxmlformats.org/package/2006/relationships"><Relationship Id="rId1" Type="http://schemas.openxmlformats.org/officeDocument/2006/relationships/image" Target="../media/image7.jpeg"/></Relationships>
</file>

<file path=ppt/theme/_rels/them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image" Target="../media/image11.jpeg"/></Relationships>
</file>

<file path=ppt/theme/_rels/theme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image" Target="../media/image11.jpeg"/></Relationships>
</file>

<file path=ppt/theme/_rels/theme4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image" Target="../media/image27.jpeg"/></Relationships>
</file>

<file path=ppt/theme/_rels/theme4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image" Target="../media/image27.jpeg"/></Relationships>
</file>

<file path=ppt/theme/_rels/theme4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image" Target="../media/image11.jpeg"/></Relationships>
</file>

<file path=ppt/theme/_rels/theme6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image" Target="../media/image11.jpeg"/></Relationships>
</file>

<file path=ppt/theme/_rels/theme6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image" Target="../media/image11.jpeg"/></Relationships>
</file>

<file path=ppt/theme/_rels/theme7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image" Target="../media/image27.jpeg"/></Relationships>
</file>

<file path=ppt/theme/theme1.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800" b="0" i="0" u="none" strike="noStrike" cap="none" normalizeH="0" baseline="0" smtClean="0">
            <a:ln>
              <a:noFill/>
            </a:ln>
            <a:solidFill>
              <a:schemeClr val="bg1"/>
            </a:solidFill>
            <a:effectLst>
              <a:outerShdw blurRad="38100" dist="38100" dir="2700000" algn="tl">
                <a:srgbClr val="000000">
                  <a:alpha val="43137"/>
                </a:srgbClr>
              </a:outerShdw>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800" b="0" i="0" u="none" strike="noStrike" cap="none" normalizeH="0" baseline="0" smtClean="0">
            <a:ln>
              <a:noFill/>
            </a:ln>
            <a:solidFill>
              <a:schemeClr val="bg1"/>
            </a:solidFill>
            <a:effectLst>
              <a:outerShdw blurRad="38100" dist="38100" dir="2700000" algn="tl">
                <a:srgbClr val="000000">
                  <a:alpha val="43137"/>
                </a:srgbClr>
              </a:outerShdw>
            </a:effectLst>
            <a:latin typeface="Arial" pitchFamily="34"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MDCO_CSM_Template">
  <a:themeElements>
    <a:clrScheme name="Custom 42">
      <a:dk1>
        <a:srgbClr val="5672A4"/>
      </a:dk1>
      <a:lt1>
        <a:sysClr val="window" lastClr="FFFFFF"/>
      </a:lt1>
      <a:dk2>
        <a:srgbClr val="455A9D"/>
      </a:dk2>
      <a:lt2>
        <a:srgbClr val="FFF7C5"/>
      </a:lt2>
      <a:accent1>
        <a:srgbClr val="688BE2"/>
      </a:accent1>
      <a:accent2>
        <a:srgbClr val="FBD90D"/>
      </a:accent2>
      <a:accent3>
        <a:srgbClr val="8BAB65"/>
      </a:accent3>
      <a:accent4>
        <a:srgbClr val="B4C5EE"/>
      </a:accent4>
      <a:accent5>
        <a:srgbClr val="C4221E"/>
      </a:accent5>
      <a:accent6>
        <a:srgbClr val="F79646"/>
      </a:accent6>
      <a:hlink>
        <a:srgbClr val="3F9AFF"/>
      </a:hlink>
      <a:folHlink>
        <a:srgbClr val="BFBFBF"/>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lg" len="lg"/>
        </a:ln>
        <a:effec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9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lg" len="lg"/>
        </a:ln>
        <a:effec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9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defRPr>
        </a:defPPr>
      </a:lstStyle>
    </a:lnDef>
  </a:objectDefaults>
  <a:extraClrSchemeLst>
    <a:extraClrScheme>
      <a:clrScheme name="1_Corp PPT template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Corp PPT template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Corp PPT template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rp PPT template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Corp PPT template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Corp PPT template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Corp PPT template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Corp PPT template3 8">
        <a:dk1>
          <a:srgbClr val="000000"/>
        </a:dk1>
        <a:lt1>
          <a:srgbClr val="FFFFFF"/>
        </a:lt1>
        <a:dk2>
          <a:srgbClr val="A9B0C1"/>
        </a:dk2>
        <a:lt2>
          <a:srgbClr val="74798C"/>
        </a:lt2>
        <a:accent1>
          <a:srgbClr val="958FA9"/>
        </a:accent1>
        <a:accent2>
          <a:srgbClr val="3F60B1"/>
        </a:accent2>
        <a:accent3>
          <a:srgbClr val="FFFFFF"/>
        </a:accent3>
        <a:accent4>
          <a:srgbClr val="000000"/>
        </a:accent4>
        <a:accent5>
          <a:srgbClr val="C8C6D1"/>
        </a:accent5>
        <a:accent6>
          <a:srgbClr val="3856A0"/>
        </a:accent6>
        <a:hlink>
          <a:srgbClr val="FF0000"/>
        </a:hlink>
        <a:folHlink>
          <a:srgbClr val="003399"/>
        </a:folHlink>
      </a:clrScheme>
      <a:clrMap bg1="lt1" tx1="dk1" bg2="lt2" tx2="dk2" accent1="accent1" accent2="accent2" accent3="accent3" accent4="accent4" accent5="accent5" accent6="accent6" hlink="hlink" folHlink="folHlink"/>
    </a:extraClrScheme>
    <a:extraClrScheme>
      <a:clrScheme name="1_Corp PPT template3 9">
        <a:dk1>
          <a:srgbClr val="000000"/>
        </a:dk1>
        <a:lt1>
          <a:srgbClr val="FFFFFF"/>
        </a:lt1>
        <a:dk2>
          <a:srgbClr val="A9B0C1"/>
        </a:dk2>
        <a:lt2>
          <a:srgbClr val="74798C"/>
        </a:lt2>
        <a:accent1>
          <a:srgbClr val="3E395F"/>
        </a:accent1>
        <a:accent2>
          <a:srgbClr val="3F60B1"/>
        </a:accent2>
        <a:accent3>
          <a:srgbClr val="FFFFFF"/>
        </a:accent3>
        <a:accent4>
          <a:srgbClr val="000000"/>
        </a:accent4>
        <a:accent5>
          <a:srgbClr val="AFAEB6"/>
        </a:accent5>
        <a:accent6>
          <a:srgbClr val="3856A0"/>
        </a:accent6>
        <a:hlink>
          <a:srgbClr val="FF0000"/>
        </a:hlink>
        <a:folHlink>
          <a:srgbClr val="003399"/>
        </a:folHlink>
      </a:clrScheme>
      <a:clrMap bg1="lt1" tx1="dk1" bg2="lt2" tx2="dk2" accent1="accent1" accent2="accent2" accent3="accent3" accent4="accent4" accent5="accent5" accent6="accent6" hlink="hlink" folHlink="folHlink"/>
    </a:extraClrScheme>
    <a:extraClrScheme>
      <a:clrScheme name="1_Corp PPT template3 10">
        <a:dk1>
          <a:srgbClr val="000000"/>
        </a:dk1>
        <a:lt1>
          <a:srgbClr val="FFFFFF"/>
        </a:lt1>
        <a:dk2>
          <a:srgbClr val="A9B0C1"/>
        </a:dk2>
        <a:lt2>
          <a:srgbClr val="74798C"/>
        </a:lt2>
        <a:accent1>
          <a:srgbClr val="382F57"/>
        </a:accent1>
        <a:accent2>
          <a:srgbClr val="3F60B1"/>
        </a:accent2>
        <a:accent3>
          <a:srgbClr val="FFFFFF"/>
        </a:accent3>
        <a:accent4>
          <a:srgbClr val="000000"/>
        </a:accent4>
        <a:accent5>
          <a:srgbClr val="AEADB4"/>
        </a:accent5>
        <a:accent6>
          <a:srgbClr val="3856A0"/>
        </a:accent6>
        <a:hlink>
          <a:srgbClr val="FF0000"/>
        </a:hlink>
        <a:folHlink>
          <a:srgbClr val="003399"/>
        </a:folHlink>
      </a:clrScheme>
      <a:clrMap bg1="lt1" tx1="dk1" bg2="lt2" tx2="dk2" accent1="accent1" accent2="accent2" accent3="accent3" accent4="accent4" accent5="accent5" accent6="accent6" hlink="hlink" folHlink="folHlink"/>
    </a:extraClrScheme>
    <a:extraClrScheme>
      <a:clrScheme name="1_Corp PPT template3 11">
        <a:dk1>
          <a:srgbClr val="000000"/>
        </a:dk1>
        <a:lt1>
          <a:srgbClr val="FFFFFF"/>
        </a:lt1>
        <a:dk2>
          <a:srgbClr val="A9B0C1"/>
        </a:dk2>
        <a:lt2>
          <a:srgbClr val="74798C"/>
        </a:lt2>
        <a:accent1>
          <a:srgbClr val="2F284A"/>
        </a:accent1>
        <a:accent2>
          <a:srgbClr val="3F60B1"/>
        </a:accent2>
        <a:accent3>
          <a:srgbClr val="FFFFFF"/>
        </a:accent3>
        <a:accent4>
          <a:srgbClr val="000000"/>
        </a:accent4>
        <a:accent5>
          <a:srgbClr val="ADACB1"/>
        </a:accent5>
        <a:accent6>
          <a:srgbClr val="3856A0"/>
        </a:accent6>
        <a:hlink>
          <a:srgbClr val="FF0000"/>
        </a:hlink>
        <a:folHlink>
          <a:srgbClr val="003399"/>
        </a:folHlink>
      </a:clrScheme>
      <a:clrMap bg1="lt1" tx1="dk1" bg2="lt2" tx2="dk2" accent1="accent1" accent2="accent2" accent3="accent3" accent4="accent4" accent5="accent5" accent6="accent6" hlink="hlink" folHlink="folHlink"/>
    </a:extraClrScheme>
    <a:extraClrScheme>
      <a:clrScheme name="1_Corp PPT template3 12">
        <a:dk1>
          <a:srgbClr val="000000"/>
        </a:dk1>
        <a:lt1>
          <a:srgbClr val="FFFFFF"/>
        </a:lt1>
        <a:dk2>
          <a:srgbClr val="A9B0C1"/>
        </a:dk2>
        <a:lt2>
          <a:srgbClr val="74798C"/>
        </a:lt2>
        <a:accent1>
          <a:srgbClr val="251F53"/>
        </a:accent1>
        <a:accent2>
          <a:srgbClr val="3F60B1"/>
        </a:accent2>
        <a:accent3>
          <a:srgbClr val="FFFFFF"/>
        </a:accent3>
        <a:accent4>
          <a:srgbClr val="000000"/>
        </a:accent4>
        <a:accent5>
          <a:srgbClr val="ACABB3"/>
        </a:accent5>
        <a:accent6>
          <a:srgbClr val="3856A0"/>
        </a:accent6>
        <a:hlink>
          <a:srgbClr val="FF0000"/>
        </a:hlink>
        <a:folHlink>
          <a:srgbClr val="003399"/>
        </a:folHlink>
      </a:clrScheme>
      <a:clrMap bg1="lt1" tx1="dk1" bg2="lt2" tx2="dk2" accent1="accent1" accent2="accent2" accent3="accent3" accent4="accent4" accent5="accent5" accent6="accent6" hlink="hlink" folHlink="folHlink"/>
    </a:extraClrScheme>
    <a:extraClrScheme>
      <a:clrScheme name="1_Corp PPT template3 13">
        <a:dk1>
          <a:srgbClr val="000000"/>
        </a:dk1>
        <a:lt1>
          <a:srgbClr val="FFFFFF"/>
        </a:lt1>
        <a:dk2>
          <a:srgbClr val="A9B0C1"/>
        </a:dk2>
        <a:lt2>
          <a:srgbClr val="74798C"/>
        </a:lt2>
        <a:accent1>
          <a:srgbClr val="2B264C"/>
        </a:accent1>
        <a:accent2>
          <a:srgbClr val="3F60B1"/>
        </a:accent2>
        <a:accent3>
          <a:srgbClr val="FFFFFF"/>
        </a:accent3>
        <a:accent4>
          <a:srgbClr val="000000"/>
        </a:accent4>
        <a:accent5>
          <a:srgbClr val="ACACB2"/>
        </a:accent5>
        <a:accent6>
          <a:srgbClr val="3856A0"/>
        </a:accent6>
        <a:hlink>
          <a:srgbClr val="FF0000"/>
        </a:hlink>
        <a:folHlink>
          <a:srgbClr val="003399"/>
        </a:folHlink>
      </a:clrScheme>
      <a:clrMap bg1="lt1" tx1="dk1" bg2="lt2" tx2="dk2" accent1="accent1" accent2="accent2" accent3="accent3" accent4="accent4" accent5="accent5" accent6="accent6" hlink="hlink" folHlink="folHlink"/>
    </a:extraClrScheme>
    <a:extraClrScheme>
      <a:clrScheme name="1_Corp PPT template3 14">
        <a:dk1>
          <a:srgbClr val="000000"/>
        </a:dk1>
        <a:lt1>
          <a:srgbClr val="FFFFFF"/>
        </a:lt1>
        <a:dk2>
          <a:srgbClr val="A9B0C1"/>
        </a:dk2>
        <a:lt2>
          <a:srgbClr val="71697F"/>
        </a:lt2>
        <a:accent1>
          <a:srgbClr val="2B264C"/>
        </a:accent1>
        <a:accent2>
          <a:srgbClr val="3F60B1"/>
        </a:accent2>
        <a:accent3>
          <a:srgbClr val="FFFFFF"/>
        </a:accent3>
        <a:accent4>
          <a:srgbClr val="000000"/>
        </a:accent4>
        <a:accent5>
          <a:srgbClr val="ACACB2"/>
        </a:accent5>
        <a:accent6>
          <a:srgbClr val="3856A0"/>
        </a:accent6>
        <a:hlink>
          <a:srgbClr val="FF0000"/>
        </a:hlink>
        <a:folHlink>
          <a:srgbClr val="003399"/>
        </a:folHlink>
      </a:clrScheme>
      <a:clrMap bg1="lt1" tx1="dk1" bg2="lt2" tx2="dk2" accent1="accent1" accent2="accent2" accent3="accent3" accent4="accent4" accent5="accent5" accent6="accent6" hlink="hlink" folHlink="folHlink"/>
    </a:extraClrScheme>
    <a:extraClrScheme>
      <a:clrScheme name="1_Corp PPT template3 15">
        <a:dk1>
          <a:srgbClr val="000000"/>
        </a:dk1>
        <a:lt1>
          <a:srgbClr val="FFFFFF"/>
        </a:lt1>
        <a:dk2>
          <a:srgbClr val="A9B0C1"/>
        </a:dk2>
        <a:lt2>
          <a:srgbClr val="71697F"/>
        </a:lt2>
        <a:accent1>
          <a:srgbClr val="2B264C"/>
        </a:accent1>
        <a:accent2>
          <a:srgbClr val="3F60B1"/>
        </a:accent2>
        <a:accent3>
          <a:srgbClr val="FFFFFF"/>
        </a:accent3>
        <a:accent4>
          <a:srgbClr val="000000"/>
        </a:accent4>
        <a:accent5>
          <a:srgbClr val="ACACB2"/>
        </a:accent5>
        <a:accent6>
          <a:srgbClr val="3856A0"/>
        </a:accent6>
        <a:hlink>
          <a:srgbClr val="FF0000"/>
        </a:hlink>
        <a:folHlink>
          <a:srgbClr val="456B60"/>
        </a:folHlink>
      </a:clrScheme>
      <a:clrMap bg1="lt1" tx1="dk1" bg2="lt2" tx2="dk2" accent1="accent1" accent2="accent2" accent3="accent3" accent4="accent4" accent5="accent5" accent6="accent6" hlink="hlink" folHlink="folHlink"/>
    </a:extraClrScheme>
    <a:extraClrScheme>
      <a:clrScheme name="1_Corp PPT template3 16">
        <a:dk1>
          <a:srgbClr val="000000"/>
        </a:dk1>
        <a:lt1>
          <a:srgbClr val="FFFFFF"/>
        </a:lt1>
        <a:dk2>
          <a:srgbClr val="A9B0C1"/>
        </a:dk2>
        <a:lt2>
          <a:srgbClr val="71697F"/>
        </a:lt2>
        <a:accent1>
          <a:srgbClr val="2B264C"/>
        </a:accent1>
        <a:accent2>
          <a:srgbClr val="3F60B1"/>
        </a:accent2>
        <a:accent3>
          <a:srgbClr val="FFFFFF"/>
        </a:accent3>
        <a:accent4>
          <a:srgbClr val="000000"/>
        </a:accent4>
        <a:accent5>
          <a:srgbClr val="ACACB2"/>
        </a:accent5>
        <a:accent6>
          <a:srgbClr val="3856A0"/>
        </a:accent6>
        <a:hlink>
          <a:srgbClr val="FF0000"/>
        </a:hlink>
        <a:folHlink>
          <a:srgbClr val="4D644C"/>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800" b="0" i="0" u="none" strike="noStrike" cap="none" normalizeH="0" baseline="0" smtClean="0">
            <a:ln>
              <a:noFill/>
            </a:ln>
            <a:solidFill>
              <a:schemeClr val="bg1"/>
            </a:solidFill>
            <a:effectLst/>
            <a:latin typeface="Arial Unicode MS" pitchFamily="34" charset="-128"/>
            <a:cs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800" b="0" i="0" u="none" strike="noStrike" cap="none" normalizeH="0" baseline="0" smtClean="0">
            <a:ln>
              <a:noFill/>
            </a:ln>
            <a:solidFill>
              <a:schemeClr val="bg1"/>
            </a:solidFill>
            <a:effectLst/>
            <a:latin typeface="Arial Unicode MS" pitchFamily="34" charset="-128"/>
            <a:cs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9_Default Design">
  <a:themeElements>
    <a:clrScheme name="">
      <a:dk1>
        <a:srgbClr val="292929"/>
      </a:dk1>
      <a:lt1>
        <a:srgbClr val="FFFFFF"/>
      </a:lt1>
      <a:dk2>
        <a:srgbClr val="939905"/>
      </a:dk2>
      <a:lt2>
        <a:srgbClr val="C0C0C0"/>
      </a:lt2>
      <a:accent1>
        <a:srgbClr val="440D69"/>
      </a:accent1>
      <a:accent2>
        <a:srgbClr val="D7940F"/>
      </a:accent2>
      <a:accent3>
        <a:srgbClr val="FFFFFF"/>
      </a:accent3>
      <a:accent4>
        <a:srgbClr val="212121"/>
      </a:accent4>
      <a:accent5>
        <a:srgbClr val="B0AAB9"/>
      </a:accent5>
      <a:accent6>
        <a:srgbClr val="C3860C"/>
      </a:accent6>
      <a:hlink>
        <a:srgbClr val="FF4B0D"/>
      </a:hlink>
      <a:folHlink>
        <a:srgbClr val="008AAB"/>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292929"/>
        </a:dk1>
        <a:lt1>
          <a:srgbClr val="FFFFFF"/>
        </a:lt1>
        <a:dk2>
          <a:srgbClr val="00A0BA"/>
        </a:dk2>
        <a:lt2>
          <a:srgbClr val="C0C0C0"/>
        </a:lt2>
        <a:accent1>
          <a:srgbClr val="00A0BA"/>
        </a:accent1>
        <a:accent2>
          <a:srgbClr val="96D4E5"/>
        </a:accent2>
        <a:accent3>
          <a:srgbClr val="FFFFFF"/>
        </a:accent3>
        <a:accent4>
          <a:srgbClr val="212121"/>
        </a:accent4>
        <a:accent5>
          <a:srgbClr val="AACDD9"/>
        </a:accent5>
        <a:accent6>
          <a:srgbClr val="87C0CF"/>
        </a:accent6>
        <a:hlink>
          <a:srgbClr val="002B5E"/>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6_Default Design">
  <a:themeElements>
    <a:clrScheme name="">
      <a:dk1>
        <a:srgbClr val="000000"/>
      </a:dk1>
      <a:lt1>
        <a:srgbClr val="FFFFFF"/>
      </a:lt1>
      <a:dk2>
        <a:srgbClr val="000066"/>
      </a:dk2>
      <a:lt2>
        <a:srgbClr val="FFFF00"/>
      </a:lt2>
      <a:accent1>
        <a:srgbClr val="00CC99"/>
      </a:accent1>
      <a:accent2>
        <a:srgbClr val="3333CC"/>
      </a:accent2>
      <a:accent3>
        <a:srgbClr val="AAAAB8"/>
      </a:accent3>
      <a:accent4>
        <a:srgbClr val="DADADA"/>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bg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bg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White Background">
  <a:themeElements>
    <a:clrScheme name="Custom 9">
      <a:dk1>
        <a:srgbClr val="595959"/>
      </a:dk1>
      <a:lt1>
        <a:srgbClr val="FFFFFF"/>
      </a:lt1>
      <a:dk2>
        <a:srgbClr val="008CA8"/>
      </a:dk2>
      <a:lt2>
        <a:srgbClr val="FDE6AB"/>
      </a:lt2>
      <a:accent1>
        <a:srgbClr val="C2002F"/>
      </a:accent1>
      <a:accent2>
        <a:srgbClr val="26A699"/>
      </a:accent2>
      <a:accent3>
        <a:srgbClr val="60295E"/>
      </a:accent3>
      <a:accent4>
        <a:srgbClr val="D94242"/>
      </a:accent4>
      <a:accent5>
        <a:srgbClr val="8EB831"/>
      </a:accent5>
      <a:accent6>
        <a:srgbClr val="000000"/>
      </a:accent6>
      <a:hlink>
        <a:srgbClr val="004E77"/>
      </a:hlink>
      <a:folHlink>
        <a:srgbClr val="238FA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Trek">
  <a:themeElements>
    <a:clrScheme name="Custom 1">
      <a:dk1>
        <a:srgbClr val="1F497D"/>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2">
      <a:majorFont>
        <a:latin typeface="Segoe UI Light"/>
        <a:ea typeface=""/>
        <a:cs typeface=""/>
      </a:majorFont>
      <a:minorFont>
        <a:latin typeface="Segoe UI Light"/>
        <a:ea typeface=""/>
        <a:cs typeface=""/>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19.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800" b="0" i="0" u="none" strike="noStrike" cap="none" normalizeH="0" baseline="0" smtClean="0">
            <a:ln>
              <a:noFill/>
            </a:ln>
            <a:solidFill>
              <a:schemeClr val="bg1"/>
            </a:solidFill>
            <a:effectLst/>
            <a:latin typeface="Arial" pitchFamily="34" charset="0"/>
            <a:cs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800" b="0" i="0" u="none" strike="noStrike" cap="none" normalizeH="0" baseline="0" smtClean="0">
            <a:ln>
              <a:noFill/>
            </a:ln>
            <a:solidFill>
              <a:schemeClr val="bg1"/>
            </a:solidFill>
            <a:effectLst/>
            <a:latin typeface="Arial" pitchFamily="34" charset="0"/>
            <a:cs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TCT4_template">
  <a:themeElements>
    <a:clrScheme name="">
      <a:dk1>
        <a:srgbClr val="777777"/>
      </a:dk1>
      <a:lt1>
        <a:srgbClr val="FFFFFF"/>
      </a:lt1>
      <a:dk2>
        <a:srgbClr val="292929"/>
      </a:dk2>
      <a:lt2>
        <a:srgbClr val="FFFFCC"/>
      </a:lt2>
      <a:accent1>
        <a:srgbClr val="CCECFF"/>
      </a:accent1>
      <a:accent2>
        <a:srgbClr val="990000"/>
      </a:accent2>
      <a:accent3>
        <a:srgbClr val="ACACAC"/>
      </a:accent3>
      <a:accent4>
        <a:srgbClr val="DADADA"/>
      </a:accent4>
      <a:accent5>
        <a:srgbClr val="E2F4FF"/>
      </a:accent5>
      <a:accent6>
        <a:srgbClr val="8A0000"/>
      </a:accent6>
      <a:hlink>
        <a:srgbClr val="5595B5"/>
      </a:hlink>
      <a:folHlink>
        <a:srgbClr val="B2B2B2"/>
      </a:folHlink>
    </a:clrScheme>
    <a:fontScheme name="2_TCT4_templat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800" b="0" i="0" u="none" strike="noStrike" cap="none" normalizeH="0" baseline="0" smtClean="0">
            <a:ln>
              <a:noFill/>
            </a:ln>
            <a:solidFill>
              <a:schemeClr val="bg1"/>
            </a:solidFill>
            <a:effectLst>
              <a:outerShdw blurRad="38100" dist="38100" dir="2700000" algn="tl">
                <a:srgbClr val="000000">
                  <a:alpha val="43137"/>
                </a:srgbClr>
              </a:outerShdw>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800" b="0" i="0" u="none" strike="noStrike" cap="none" normalizeH="0" baseline="0" smtClean="0">
            <a:ln>
              <a:noFill/>
            </a:ln>
            <a:solidFill>
              <a:schemeClr val="bg1"/>
            </a:solidFill>
            <a:effectLst>
              <a:outerShdw blurRad="38100" dist="38100" dir="2700000" algn="tl">
                <a:srgbClr val="000000">
                  <a:alpha val="43137"/>
                </a:srgbClr>
              </a:outerShdw>
            </a:effectLst>
            <a:latin typeface="Arial" pitchFamily="34" charset="0"/>
          </a:defRPr>
        </a:defPPr>
      </a:lstStyle>
    </a:lnDef>
  </a:objectDefaults>
  <a:extraClrSchemeLst>
    <a:extraClrScheme>
      <a:clrScheme name="2_TCT4_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TCT4_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TCT4_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TCT4_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TCT4_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TCT4_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TCT4_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2_TCT4_template 8">
        <a:dk1>
          <a:srgbClr val="000000"/>
        </a:dk1>
        <a:lt1>
          <a:srgbClr val="FFFFFF"/>
        </a:lt1>
        <a:dk2>
          <a:srgbClr val="48366A"/>
        </a:dk2>
        <a:lt2>
          <a:srgbClr val="F9CA05"/>
        </a:lt2>
        <a:accent1>
          <a:srgbClr val="9FC339"/>
        </a:accent1>
        <a:accent2>
          <a:srgbClr val="43E3C5"/>
        </a:accent2>
        <a:accent3>
          <a:srgbClr val="B1AEB9"/>
        </a:accent3>
        <a:accent4>
          <a:srgbClr val="DADADA"/>
        </a:accent4>
        <a:accent5>
          <a:srgbClr val="CDDEAE"/>
        </a:accent5>
        <a:accent6>
          <a:srgbClr val="3CCEB2"/>
        </a:accent6>
        <a:hlink>
          <a:srgbClr val="F4A82C"/>
        </a:hlink>
        <a:folHlink>
          <a:srgbClr val="51A5CF"/>
        </a:folHlink>
      </a:clrScheme>
      <a:clrMap bg1="dk2" tx1="lt1" bg2="dk1" tx2="lt2" accent1="accent1" accent2="accent2" accent3="accent3" accent4="accent4" accent5="accent5" accent6="accent6" hlink="hlink" folHlink="folHlink"/>
    </a:extraClrScheme>
    <a:extraClrScheme>
      <a:clrScheme name="2_TCT4_template 9">
        <a:dk1>
          <a:srgbClr val="000000"/>
        </a:dk1>
        <a:lt1>
          <a:srgbClr val="FFFFFF"/>
        </a:lt1>
        <a:dk2>
          <a:srgbClr val="48366A"/>
        </a:dk2>
        <a:lt2>
          <a:srgbClr val="F9CA05"/>
        </a:lt2>
        <a:accent1>
          <a:srgbClr val="9FC339"/>
        </a:accent1>
        <a:accent2>
          <a:srgbClr val="43E3C5"/>
        </a:accent2>
        <a:accent3>
          <a:srgbClr val="B1AEB9"/>
        </a:accent3>
        <a:accent4>
          <a:srgbClr val="DADADA"/>
        </a:accent4>
        <a:accent5>
          <a:srgbClr val="CDDEAE"/>
        </a:accent5>
        <a:accent6>
          <a:srgbClr val="3CCEB2"/>
        </a:accent6>
        <a:hlink>
          <a:srgbClr val="F4A82C"/>
        </a:hlink>
        <a:folHlink>
          <a:srgbClr val="CCCCFF"/>
        </a:folHlink>
      </a:clrScheme>
      <a:clrMap bg1="dk2" tx1="lt1" bg2="dk1" tx2="lt2" accent1="accent1" accent2="accent2" accent3="accent3" accent4="accent4" accent5="accent5" accent6="accent6" hlink="hlink" folHlink="folHlink"/>
    </a:extraClrScheme>
    <a:extraClrScheme>
      <a:clrScheme name="2_TCT4_template 10">
        <a:dk1>
          <a:srgbClr val="000000"/>
        </a:dk1>
        <a:lt1>
          <a:srgbClr val="FFFFFF"/>
        </a:lt1>
        <a:dk2>
          <a:srgbClr val="025094"/>
        </a:dk2>
        <a:lt2>
          <a:srgbClr val="F9CA05"/>
        </a:lt2>
        <a:accent1>
          <a:srgbClr val="9FC339"/>
        </a:accent1>
        <a:accent2>
          <a:srgbClr val="43E3C5"/>
        </a:accent2>
        <a:accent3>
          <a:srgbClr val="AAB3C8"/>
        </a:accent3>
        <a:accent4>
          <a:srgbClr val="DADADA"/>
        </a:accent4>
        <a:accent5>
          <a:srgbClr val="CDDEAE"/>
        </a:accent5>
        <a:accent6>
          <a:srgbClr val="3CCEB2"/>
        </a:accent6>
        <a:hlink>
          <a:srgbClr val="F4A82C"/>
        </a:hlink>
        <a:folHlink>
          <a:srgbClr val="CCCCFF"/>
        </a:folHlink>
      </a:clrScheme>
      <a:clrMap bg1="dk2" tx1="lt1" bg2="dk1" tx2="lt2" accent1="accent1" accent2="accent2" accent3="accent3" accent4="accent4" accent5="accent5" accent6="accent6" hlink="hlink" folHlink="folHlink"/>
    </a:extraClrScheme>
    <a:extraClrScheme>
      <a:clrScheme name="2_TCT4_template 11">
        <a:dk1>
          <a:srgbClr val="000000"/>
        </a:dk1>
        <a:lt1>
          <a:srgbClr val="FFFFFF"/>
        </a:lt1>
        <a:dk2>
          <a:srgbClr val="025094"/>
        </a:dk2>
        <a:lt2>
          <a:srgbClr val="F9CA05"/>
        </a:lt2>
        <a:accent1>
          <a:srgbClr val="C0C0C0"/>
        </a:accent1>
        <a:accent2>
          <a:srgbClr val="B80000"/>
        </a:accent2>
        <a:accent3>
          <a:srgbClr val="AAB3C8"/>
        </a:accent3>
        <a:accent4>
          <a:srgbClr val="DADADA"/>
        </a:accent4>
        <a:accent5>
          <a:srgbClr val="DCDCDC"/>
        </a:accent5>
        <a:accent6>
          <a:srgbClr val="A60000"/>
        </a:accent6>
        <a:hlink>
          <a:srgbClr val="6699FF"/>
        </a:hlink>
        <a:folHlink>
          <a:srgbClr val="33CCFF"/>
        </a:folHlink>
      </a:clrScheme>
      <a:clrMap bg1="dk2" tx1="lt1" bg2="dk1" tx2="lt2" accent1="accent1" accent2="accent2" accent3="accent3" accent4="accent4" accent5="accent5" accent6="accent6" hlink="hlink" folHlink="folHlink"/>
    </a:extraClrScheme>
    <a:extraClrScheme>
      <a:clrScheme name="2_TCT4_template 12">
        <a:dk1>
          <a:srgbClr val="000000"/>
        </a:dk1>
        <a:lt1>
          <a:srgbClr val="FFFFFF"/>
        </a:lt1>
        <a:dk2>
          <a:srgbClr val="025094"/>
        </a:dk2>
        <a:lt2>
          <a:srgbClr val="F9CA05"/>
        </a:lt2>
        <a:accent1>
          <a:srgbClr val="C0C0C0"/>
        </a:accent1>
        <a:accent2>
          <a:srgbClr val="B80000"/>
        </a:accent2>
        <a:accent3>
          <a:srgbClr val="AAB3C8"/>
        </a:accent3>
        <a:accent4>
          <a:srgbClr val="DADADA"/>
        </a:accent4>
        <a:accent5>
          <a:srgbClr val="DCDCDC"/>
        </a:accent5>
        <a:accent6>
          <a:srgbClr val="A60000"/>
        </a:accent6>
        <a:hlink>
          <a:srgbClr val="6699FF"/>
        </a:hlink>
        <a:folHlink>
          <a:srgbClr val="269226"/>
        </a:folHlink>
      </a:clrScheme>
      <a:clrMap bg1="dk2" tx1="lt1" bg2="dk1" tx2="lt2" accent1="accent1" accent2="accent2" accent3="accent3" accent4="accent4" accent5="accent5" accent6="accent6" hlink="hlink" folHlink="folHlink"/>
    </a:extraClrScheme>
    <a:extraClrScheme>
      <a:clrScheme name="2_TCT4_template 13">
        <a:dk1>
          <a:srgbClr val="000000"/>
        </a:dk1>
        <a:lt1>
          <a:srgbClr val="FFFFFF"/>
        </a:lt1>
        <a:dk2>
          <a:srgbClr val="025094"/>
        </a:dk2>
        <a:lt2>
          <a:srgbClr val="F9CA05"/>
        </a:lt2>
        <a:accent1>
          <a:srgbClr val="C0C0C0"/>
        </a:accent1>
        <a:accent2>
          <a:srgbClr val="800000"/>
        </a:accent2>
        <a:accent3>
          <a:srgbClr val="AAB3C8"/>
        </a:accent3>
        <a:accent4>
          <a:srgbClr val="DADADA"/>
        </a:accent4>
        <a:accent5>
          <a:srgbClr val="DCDCDC"/>
        </a:accent5>
        <a:accent6>
          <a:srgbClr val="730000"/>
        </a:accent6>
        <a:hlink>
          <a:srgbClr val="6699FF"/>
        </a:hlink>
        <a:folHlink>
          <a:srgbClr val="269226"/>
        </a:folHlink>
      </a:clrScheme>
      <a:clrMap bg1="dk2" tx1="lt1" bg2="dk1" tx2="lt2" accent1="accent1" accent2="accent2" accent3="accent3" accent4="accent4" accent5="accent5" accent6="accent6" hlink="hlink" folHlink="folHlink"/>
    </a:extraClrScheme>
    <a:extraClrScheme>
      <a:clrScheme name="2_TCT4_template 14">
        <a:dk1>
          <a:srgbClr val="000000"/>
        </a:dk1>
        <a:lt1>
          <a:srgbClr val="FFFFFF"/>
        </a:lt1>
        <a:dk2>
          <a:srgbClr val="025094"/>
        </a:dk2>
        <a:lt2>
          <a:srgbClr val="F9CA05"/>
        </a:lt2>
        <a:accent1>
          <a:srgbClr val="C0C0C0"/>
        </a:accent1>
        <a:accent2>
          <a:srgbClr val="952727"/>
        </a:accent2>
        <a:accent3>
          <a:srgbClr val="AAB3C8"/>
        </a:accent3>
        <a:accent4>
          <a:srgbClr val="DADADA"/>
        </a:accent4>
        <a:accent5>
          <a:srgbClr val="DCDCDC"/>
        </a:accent5>
        <a:accent6>
          <a:srgbClr val="872222"/>
        </a:accent6>
        <a:hlink>
          <a:srgbClr val="6699FF"/>
        </a:hlink>
        <a:folHlink>
          <a:srgbClr val="36671D"/>
        </a:folHlink>
      </a:clrScheme>
      <a:clrMap bg1="dk2" tx1="lt1" bg2="dk1" tx2="lt2" accent1="accent1" accent2="accent2" accent3="accent3" accent4="accent4" accent5="accent5" accent6="accent6" hlink="hlink" folHlink="folHlink"/>
    </a:extraClrScheme>
    <a:extraClrScheme>
      <a:clrScheme name="2_TCT4_template 15">
        <a:dk1>
          <a:srgbClr val="000000"/>
        </a:dk1>
        <a:lt1>
          <a:srgbClr val="FFFFFF"/>
        </a:lt1>
        <a:dk2>
          <a:srgbClr val="025094"/>
        </a:dk2>
        <a:lt2>
          <a:srgbClr val="F9CA05"/>
        </a:lt2>
        <a:accent1>
          <a:srgbClr val="C0C0C0"/>
        </a:accent1>
        <a:accent2>
          <a:srgbClr val="990000"/>
        </a:accent2>
        <a:accent3>
          <a:srgbClr val="AAB3C8"/>
        </a:accent3>
        <a:accent4>
          <a:srgbClr val="DADADA"/>
        </a:accent4>
        <a:accent5>
          <a:srgbClr val="DCDCDC"/>
        </a:accent5>
        <a:accent6>
          <a:srgbClr val="8A0000"/>
        </a:accent6>
        <a:hlink>
          <a:srgbClr val="6699FF"/>
        </a:hlink>
        <a:folHlink>
          <a:srgbClr val="339933"/>
        </a:folHlink>
      </a:clrScheme>
      <a:clrMap bg1="dk2" tx1="lt1" bg2="dk1" tx2="lt2" accent1="accent1" accent2="accent2" accent3="accent3" accent4="accent4" accent5="accent5" accent6="accent6" hlink="hlink" folHlink="folHlink"/>
    </a:extraClrScheme>
    <a:extraClrScheme>
      <a:clrScheme name="2_TCT4_template 16">
        <a:dk1>
          <a:srgbClr val="000000"/>
        </a:dk1>
        <a:lt1>
          <a:srgbClr val="FFFFFF"/>
        </a:lt1>
        <a:dk2>
          <a:srgbClr val="025094"/>
        </a:dk2>
        <a:lt2>
          <a:srgbClr val="F9CA05"/>
        </a:lt2>
        <a:accent1>
          <a:srgbClr val="C0C0C0"/>
        </a:accent1>
        <a:accent2>
          <a:srgbClr val="800000"/>
        </a:accent2>
        <a:accent3>
          <a:srgbClr val="AAB3C8"/>
        </a:accent3>
        <a:accent4>
          <a:srgbClr val="DADADA"/>
        </a:accent4>
        <a:accent5>
          <a:srgbClr val="DCDCDC"/>
        </a:accent5>
        <a:accent6>
          <a:srgbClr val="730000"/>
        </a:accent6>
        <a:hlink>
          <a:srgbClr val="6699FF"/>
        </a:hlink>
        <a:folHlink>
          <a:srgbClr val="33CC33"/>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800" b="0" i="0" u="none" strike="noStrike" cap="none" normalizeH="0" baseline="0" smtClean="0">
            <a:ln>
              <a:noFill/>
            </a:ln>
            <a:solidFill>
              <a:schemeClr val="bg1"/>
            </a:solidFill>
            <a:effectLst/>
            <a:latin typeface="Arial" pitchFamily="34" charset="0"/>
            <a:cs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800" b="0" i="0" u="none" strike="noStrike" cap="none" normalizeH="0" baseline="0" smtClean="0">
            <a:ln>
              <a:noFill/>
            </a:ln>
            <a:solidFill>
              <a:schemeClr val="bg1"/>
            </a:solidFill>
            <a:effectLst/>
            <a:latin typeface="Arial" pitchFamily="34" charset="0"/>
            <a:cs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2_Default Design">
  <a:themeElements>
    <a:clrScheme name="">
      <a:dk1>
        <a:srgbClr val="292929"/>
      </a:dk1>
      <a:lt1>
        <a:srgbClr val="FFFFFF"/>
      </a:lt1>
      <a:dk2>
        <a:srgbClr val="939905"/>
      </a:dk2>
      <a:lt2>
        <a:srgbClr val="C0C0C0"/>
      </a:lt2>
      <a:accent1>
        <a:srgbClr val="440D69"/>
      </a:accent1>
      <a:accent2>
        <a:srgbClr val="D7940F"/>
      </a:accent2>
      <a:accent3>
        <a:srgbClr val="FFFFFF"/>
      </a:accent3>
      <a:accent4>
        <a:srgbClr val="212121"/>
      </a:accent4>
      <a:accent5>
        <a:srgbClr val="B0AAB9"/>
      </a:accent5>
      <a:accent6>
        <a:srgbClr val="C3860C"/>
      </a:accent6>
      <a:hlink>
        <a:srgbClr val="FF4B0D"/>
      </a:hlink>
      <a:folHlink>
        <a:srgbClr val="008AAB"/>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292929"/>
        </a:dk1>
        <a:lt1>
          <a:srgbClr val="FFFFFF"/>
        </a:lt1>
        <a:dk2>
          <a:srgbClr val="00A0BA"/>
        </a:dk2>
        <a:lt2>
          <a:srgbClr val="C0C0C0"/>
        </a:lt2>
        <a:accent1>
          <a:srgbClr val="00A0BA"/>
        </a:accent1>
        <a:accent2>
          <a:srgbClr val="96D4E5"/>
        </a:accent2>
        <a:accent3>
          <a:srgbClr val="FFFFFF"/>
        </a:accent3>
        <a:accent4>
          <a:srgbClr val="212121"/>
        </a:accent4>
        <a:accent5>
          <a:srgbClr val="AACDD9"/>
        </a:accent5>
        <a:accent6>
          <a:srgbClr val="87C0CF"/>
        </a:accent6>
        <a:hlink>
          <a:srgbClr val="002B5E"/>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TEMPLATE ESC">
  <a:themeElements>
    <a:clrScheme name="1_TEMPLATE ESC 1">
      <a:dk1>
        <a:srgbClr val="000066"/>
      </a:dk1>
      <a:lt1>
        <a:srgbClr val="FFFFFF"/>
      </a:lt1>
      <a:dk2>
        <a:srgbClr val="000000"/>
      </a:dk2>
      <a:lt2>
        <a:srgbClr val="808080"/>
      </a:lt2>
      <a:accent1>
        <a:srgbClr val="D00040"/>
      </a:accent1>
      <a:accent2>
        <a:srgbClr val="00CC99"/>
      </a:accent2>
      <a:accent3>
        <a:srgbClr val="FFFFFF"/>
      </a:accent3>
      <a:accent4>
        <a:srgbClr val="000056"/>
      </a:accent4>
      <a:accent5>
        <a:srgbClr val="E4AAAF"/>
      </a:accent5>
      <a:accent6>
        <a:srgbClr val="00B98A"/>
      </a:accent6>
      <a:hlink>
        <a:srgbClr val="000086"/>
      </a:hlink>
      <a:folHlink>
        <a:srgbClr val="666699"/>
      </a:folHlink>
    </a:clrScheme>
    <a:fontScheme name="1_TEMPLATE ES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TEMPLATE ESC 1">
        <a:dk1>
          <a:srgbClr val="000066"/>
        </a:dk1>
        <a:lt1>
          <a:srgbClr val="FFFFFF"/>
        </a:lt1>
        <a:dk2>
          <a:srgbClr val="000000"/>
        </a:dk2>
        <a:lt2>
          <a:srgbClr val="808080"/>
        </a:lt2>
        <a:accent1>
          <a:srgbClr val="D00040"/>
        </a:accent1>
        <a:accent2>
          <a:srgbClr val="00CC99"/>
        </a:accent2>
        <a:accent3>
          <a:srgbClr val="FFFFFF"/>
        </a:accent3>
        <a:accent4>
          <a:srgbClr val="000056"/>
        </a:accent4>
        <a:accent5>
          <a:srgbClr val="E4AAAF"/>
        </a:accent5>
        <a:accent6>
          <a:srgbClr val="00B98A"/>
        </a:accent6>
        <a:hlink>
          <a:srgbClr val="000086"/>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3_Default Design">
  <a:themeElements>
    <a:clrScheme name="">
      <a:dk1>
        <a:srgbClr val="000000"/>
      </a:dk1>
      <a:lt1>
        <a:srgbClr val="FFFFFF"/>
      </a:lt1>
      <a:dk2>
        <a:srgbClr val="000099"/>
      </a:dk2>
      <a:lt2>
        <a:srgbClr val="FFFF00"/>
      </a:lt2>
      <a:accent1>
        <a:srgbClr val="FFCC00"/>
      </a:accent1>
      <a:accent2>
        <a:srgbClr val="FFFFCC"/>
      </a:accent2>
      <a:accent3>
        <a:srgbClr val="AAAACA"/>
      </a:accent3>
      <a:accent4>
        <a:srgbClr val="DADADA"/>
      </a:accent4>
      <a:accent5>
        <a:srgbClr val="FFE2AA"/>
      </a:accent5>
      <a:accent6>
        <a:srgbClr val="E7E7B9"/>
      </a:accent6>
      <a:hlink>
        <a:srgbClr val="FF0000"/>
      </a:hlink>
      <a:folHlink>
        <a:srgbClr val="969696"/>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Tre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2_TEMPLATE ESC">
  <a:themeElements>
    <a:clrScheme name="1_TEMPLATE ESC 1">
      <a:dk1>
        <a:srgbClr val="000066"/>
      </a:dk1>
      <a:lt1>
        <a:srgbClr val="FFFFFF"/>
      </a:lt1>
      <a:dk2>
        <a:srgbClr val="000000"/>
      </a:dk2>
      <a:lt2>
        <a:srgbClr val="808080"/>
      </a:lt2>
      <a:accent1>
        <a:srgbClr val="D00040"/>
      </a:accent1>
      <a:accent2>
        <a:srgbClr val="00CC99"/>
      </a:accent2>
      <a:accent3>
        <a:srgbClr val="FFFFFF"/>
      </a:accent3>
      <a:accent4>
        <a:srgbClr val="000056"/>
      </a:accent4>
      <a:accent5>
        <a:srgbClr val="E4AAAF"/>
      </a:accent5>
      <a:accent6>
        <a:srgbClr val="00B98A"/>
      </a:accent6>
      <a:hlink>
        <a:srgbClr val="000086"/>
      </a:hlink>
      <a:folHlink>
        <a:srgbClr val="666699"/>
      </a:folHlink>
    </a:clrScheme>
    <a:fontScheme name="1_TEMPLATE ES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TEMPLATE ESC 1">
        <a:dk1>
          <a:srgbClr val="000066"/>
        </a:dk1>
        <a:lt1>
          <a:srgbClr val="FFFFFF"/>
        </a:lt1>
        <a:dk2>
          <a:srgbClr val="000000"/>
        </a:dk2>
        <a:lt2>
          <a:srgbClr val="808080"/>
        </a:lt2>
        <a:accent1>
          <a:srgbClr val="D00040"/>
        </a:accent1>
        <a:accent2>
          <a:srgbClr val="00CC99"/>
        </a:accent2>
        <a:accent3>
          <a:srgbClr val="FFFFFF"/>
        </a:accent3>
        <a:accent4>
          <a:srgbClr val="000056"/>
        </a:accent4>
        <a:accent5>
          <a:srgbClr val="E4AAAF"/>
        </a:accent5>
        <a:accent6>
          <a:srgbClr val="00B98A"/>
        </a:accent6>
        <a:hlink>
          <a:srgbClr val="000086"/>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5_MDCO_CSM_Template">
  <a:themeElements>
    <a:clrScheme name="Custom 42">
      <a:dk1>
        <a:srgbClr val="5672A4"/>
      </a:dk1>
      <a:lt1>
        <a:sysClr val="window" lastClr="FFFFFF"/>
      </a:lt1>
      <a:dk2>
        <a:srgbClr val="455A9D"/>
      </a:dk2>
      <a:lt2>
        <a:srgbClr val="FFF7C5"/>
      </a:lt2>
      <a:accent1>
        <a:srgbClr val="688BE2"/>
      </a:accent1>
      <a:accent2>
        <a:srgbClr val="FBD90D"/>
      </a:accent2>
      <a:accent3>
        <a:srgbClr val="8BAB65"/>
      </a:accent3>
      <a:accent4>
        <a:srgbClr val="B4C5EE"/>
      </a:accent4>
      <a:accent5>
        <a:srgbClr val="C4221E"/>
      </a:accent5>
      <a:accent6>
        <a:srgbClr val="F79646"/>
      </a:accent6>
      <a:hlink>
        <a:srgbClr val="3F9AFF"/>
      </a:hlink>
      <a:folHlink>
        <a:srgbClr val="BFBFBF"/>
      </a:folHlink>
    </a:clrScheme>
    <a:fontScheme name="1_Corp PPT template3">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lg" len="lg"/>
        </a:ln>
        <a:effec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9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lg" len="lg"/>
        </a:ln>
        <a:effec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9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defRPr>
        </a:defPPr>
      </a:lstStyle>
    </a:lnDef>
  </a:objectDefaults>
  <a:extraClrSchemeLst>
    <a:extraClrScheme>
      <a:clrScheme name="1_Corp PPT template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Corp PPT template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Corp PPT template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rp PPT template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Corp PPT template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Corp PPT template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Corp PPT template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Corp PPT template3 8">
        <a:dk1>
          <a:srgbClr val="000000"/>
        </a:dk1>
        <a:lt1>
          <a:srgbClr val="FFFFFF"/>
        </a:lt1>
        <a:dk2>
          <a:srgbClr val="A9B0C1"/>
        </a:dk2>
        <a:lt2>
          <a:srgbClr val="74798C"/>
        </a:lt2>
        <a:accent1>
          <a:srgbClr val="958FA9"/>
        </a:accent1>
        <a:accent2>
          <a:srgbClr val="3F60B1"/>
        </a:accent2>
        <a:accent3>
          <a:srgbClr val="FFFFFF"/>
        </a:accent3>
        <a:accent4>
          <a:srgbClr val="000000"/>
        </a:accent4>
        <a:accent5>
          <a:srgbClr val="C8C6D1"/>
        </a:accent5>
        <a:accent6>
          <a:srgbClr val="3856A0"/>
        </a:accent6>
        <a:hlink>
          <a:srgbClr val="FF0000"/>
        </a:hlink>
        <a:folHlink>
          <a:srgbClr val="003399"/>
        </a:folHlink>
      </a:clrScheme>
      <a:clrMap bg1="lt1" tx1="dk1" bg2="lt2" tx2="dk2" accent1="accent1" accent2="accent2" accent3="accent3" accent4="accent4" accent5="accent5" accent6="accent6" hlink="hlink" folHlink="folHlink"/>
    </a:extraClrScheme>
    <a:extraClrScheme>
      <a:clrScheme name="1_Corp PPT template3 9">
        <a:dk1>
          <a:srgbClr val="000000"/>
        </a:dk1>
        <a:lt1>
          <a:srgbClr val="FFFFFF"/>
        </a:lt1>
        <a:dk2>
          <a:srgbClr val="A9B0C1"/>
        </a:dk2>
        <a:lt2>
          <a:srgbClr val="74798C"/>
        </a:lt2>
        <a:accent1>
          <a:srgbClr val="3E395F"/>
        </a:accent1>
        <a:accent2>
          <a:srgbClr val="3F60B1"/>
        </a:accent2>
        <a:accent3>
          <a:srgbClr val="FFFFFF"/>
        </a:accent3>
        <a:accent4>
          <a:srgbClr val="000000"/>
        </a:accent4>
        <a:accent5>
          <a:srgbClr val="AFAEB6"/>
        </a:accent5>
        <a:accent6>
          <a:srgbClr val="3856A0"/>
        </a:accent6>
        <a:hlink>
          <a:srgbClr val="FF0000"/>
        </a:hlink>
        <a:folHlink>
          <a:srgbClr val="003399"/>
        </a:folHlink>
      </a:clrScheme>
      <a:clrMap bg1="lt1" tx1="dk1" bg2="lt2" tx2="dk2" accent1="accent1" accent2="accent2" accent3="accent3" accent4="accent4" accent5="accent5" accent6="accent6" hlink="hlink" folHlink="folHlink"/>
    </a:extraClrScheme>
    <a:extraClrScheme>
      <a:clrScheme name="1_Corp PPT template3 10">
        <a:dk1>
          <a:srgbClr val="000000"/>
        </a:dk1>
        <a:lt1>
          <a:srgbClr val="FFFFFF"/>
        </a:lt1>
        <a:dk2>
          <a:srgbClr val="A9B0C1"/>
        </a:dk2>
        <a:lt2>
          <a:srgbClr val="74798C"/>
        </a:lt2>
        <a:accent1>
          <a:srgbClr val="382F57"/>
        </a:accent1>
        <a:accent2>
          <a:srgbClr val="3F60B1"/>
        </a:accent2>
        <a:accent3>
          <a:srgbClr val="FFFFFF"/>
        </a:accent3>
        <a:accent4>
          <a:srgbClr val="000000"/>
        </a:accent4>
        <a:accent5>
          <a:srgbClr val="AEADB4"/>
        </a:accent5>
        <a:accent6>
          <a:srgbClr val="3856A0"/>
        </a:accent6>
        <a:hlink>
          <a:srgbClr val="FF0000"/>
        </a:hlink>
        <a:folHlink>
          <a:srgbClr val="003399"/>
        </a:folHlink>
      </a:clrScheme>
      <a:clrMap bg1="lt1" tx1="dk1" bg2="lt2" tx2="dk2" accent1="accent1" accent2="accent2" accent3="accent3" accent4="accent4" accent5="accent5" accent6="accent6" hlink="hlink" folHlink="folHlink"/>
    </a:extraClrScheme>
    <a:extraClrScheme>
      <a:clrScheme name="1_Corp PPT template3 11">
        <a:dk1>
          <a:srgbClr val="000000"/>
        </a:dk1>
        <a:lt1>
          <a:srgbClr val="FFFFFF"/>
        </a:lt1>
        <a:dk2>
          <a:srgbClr val="A9B0C1"/>
        </a:dk2>
        <a:lt2>
          <a:srgbClr val="74798C"/>
        </a:lt2>
        <a:accent1>
          <a:srgbClr val="2F284A"/>
        </a:accent1>
        <a:accent2>
          <a:srgbClr val="3F60B1"/>
        </a:accent2>
        <a:accent3>
          <a:srgbClr val="FFFFFF"/>
        </a:accent3>
        <a:accent4>
          <a:srgbClr val="000000"/>
        </a:accent4>
        <a:accent5>
          <a:srgbClr val="ADACB1"/>
        </a:accent5>
        <a:accent6>
          <a:srgbClr val="3856A0"/>
        </a:accent6>
        <a:hlink>
          <a:srgbClr val="FF0000"/>
        </a:hlink>
        <a:folHlink>
          <a:srgbClr val="003399"/>
        </a:folHlink>
      </a:clrScheme>
      <a:clrMap bg1="lt1" tx1="dk1" bg2="lt2" tx2="dk2" accent1="accent1" accent2="accent2" accent3="accent3" accent4="accent4" accent5="accent5" accent6="accent6" hlink="hlink" folHlink="folHlink"/>
    </a:extraClrScheme>
    <a:extraClrScheme>
      <a:clrScheme name="1_Corp PPT template3 12">
        <a:dk1>
          <a:srgbClr val="000000"/>
        </a:dk1>
        <a:lt1>
          <a:srgbClr val="FFFFFF"/>
        </a:lt1>
        <a:dk2>
          <a:srgbClr val="A9B0C1"/>
        </a:dk2>
        <a:lt2>
          <a:srgbClr val="74798C"/>
        </a:lt2>
        <a:accent1>
          <a:srgbClr val="251F53"/>
        </a:accent1>
        <a:accent2>
          <a:srgbClr val="3F60B1"/>
        </a:accent2>
        <a:accent3>
          <a:srgbClr val="FFFFFF"/>
        </a:accent3>
        <a:accent4>
          <a:srgbClr val="000000"/>
        </a:accent4>
        <a:accent5>
          <a:srgbClr val="ACABB3"/>
        </a:accent5>
        <a:accent6>
          <a:srgbClr val="3856A0"/>
        </a:accent6>
        <a:hlink>
          <a:srgbClr val="FF0000"/>
        </a:hlink>
        <a:folHlink>
          <a:srgbClr val="003399"/>
        </a:folHlink>
      </a:clrScheme>
      <a:clrMap bg1="lt1" tx1="dk1" bg2="lt2" tx2="dk2" accent1="accent1" accent2="accent2" accent3="accent3" accent4="accent4" accent5="accent5" accent6="accent6" hlink="hlink" folHlink="folHlink"/>
    </a:extraClrScheme>
    <a:extraClrScheme>
      <a:clrScheme name="1_Corp PPT template3 13">
        <a:dk1>
          <a:srgbClr val="000000"/>
        </a:dk1>
        <a:lt1>
          <a:srgbClr val="FFFFFF"/>
        </a:lt1>
        <a:dk2>
          <a:srgbClr val="A9B0C1"/>
        </a:dk2>
        <a:lt2>
          <a:srgbClr val="74798C"/>
        </a:lt2>
        <a:accent1>
          <a:srgbClr val="2B264C"/>
        </a:accent1>
        <a:accent2>
          <a:srgbClr val="3F60B1"/>
        </a:accent2>
        <a:accent3>
          <a:srgbClr val="FFFFFF"/>
        </a:accent3>
        <a:accent4>
          <a:srgbClr val="000000"/>
        </a:accent4>
        <a:accent5>
          <a:srgbClr val="ACACB2"/>
        </a:accent5>
        <a:accent6>
          <a:srgbClr val="3856A0"/>
        </a:accent6>
        <a:hlink>
          <a:srgbClr val="FF0000"/>
        </a:hlink>
        <a:folHlink>
          <a:srgbClr val="003399"/>
        </a:folHlink>
      </a:clrScheme>
      <a:clrMap bg1="lt1" tx1="dk1" bg2="lt2" tx2="dk2" accent1="accent1" accent2="accent2" accent3="accent3" accent4="accent4" accent5="accent5" accent6="accent6" hlink="hlink" folHlink="folHlink"/>
    </a:extraClrScheme>
    <a:extraClrScheme>
      <a:clrScheme name="1_Corp PPT template3 14">
        <a:dk1>
          <a:srgbClr val="000000"/>
        </a:dk1>
        <a:lt1>
          <a:srgbClr val="FFFFFF"/>
        </a:lt1>
        <a:dk2>
          <a:srgbClr val="A9B0C1"/>
        </a:dk2>
        <a:lt2>
          <a:srgbClr val="71697F"/>
        </a:lt2>
        <a:accent1>
          <a:srgbClr val="2B264C"/>
        </a:accent1>
        <a:accent2>
          <a:srgbClr val="3F60B1"/>
        </a:accent2>
        <a:accent3>
          <a:srgbClr val="FFFFFF"/>
        </a:accent3>
        <a:accent4>
          <a:srgbClr val="000000"/>
        </a:accent4>
        <a:accent5>
          <a:srgbClr val="ACACB2"/>
        </a:accent5>
        <a:accent6>
          <a:srgbClr val="3856A0"/>
        </a:accent6>
        <a:hlink>
          <a:srgbClr val="FF0000"/>
        </a:hlink>
        <a:folHlink>
          <a:srgbClr val="003399"/>
        </a:folHlink>
      </a:clrScheme>
      <a:clrMap bg1="lt1" tx1="dk1" bg2="lt2" tx2="dk2" accent1="accent1" accent2="accent2" accent3="accent3" accent4="accent4" accent5="accent5" accent6="accent6" hlink="hlink" folHlink="folHlink"/>
    </a:extraClrScheme>
    <a:extraClrScheme>
      <a:clrScheme name="1_Corp PPT template3 15">
        <a:dk1>
          <a:srgbClr val="000000"/>
        </a:dk1>
        <a:lt1>
          <a:srgbClr val="FFFFFF"/>
        </a:lt1>
        <a:dk2>
          <a:srgbClr val="A9B0C1"/>
        </a:dk2>
        <a:lt2>
          <a:srgbClr val="71697F"/>
        </a:lt2>
        <a:accent1>
          <a:srgbClr val="2B264C"/>
        </a:accent1>
        <a:accent2>
          <a:srgbClr val="3F60B1"/>
        </a:accent2>
        <a:accent3>
          <a:srgbClr val="FFFFFF"/>
        </a:accent3>
        <a:accent4>
          <a:srgbClr val="000000"/>
        </a:accent4>
        <a:accent5>
          <a:srgbClr val="ACACB2"/>
        </a:accent5>
        <a:accent6>
          <a:srgbClr val="3856A0"/>
        </a:accent6>
        <a:hlink>
          <a:srgbClr val="FF0000"/>
        </a:hlink>
        <a:folHlink>
          <a:srgbClr val="456B60"/>
        </a:folHlink>
      </a:clrScheme>
      <a:clrMap bg1="lt1" tx1="dk1" bg2="lt2" tx2="dk2" accent1="accent1" accent2="accent2" accent3="accent3" accent4="accent4" accent5="accent5" accent6="accent6" hlink="hlink" folHlink="folHlink"/>
    </a:extraClrScheme>
    <a:extraClrScheme>
      <a:clrScheme name="1_Corp PPT template3 16">
        <a:dk1>
          <a:srgbClr val="000000"/>
        </a:dk1>
        <a:lt1>
          <a:srgbClr val="FFFFFF"/>
        </a:lt1>
        <a:dk2>
          <a:srgbClr val="A9B0C1"/>
        </a:dk2>
        <a:lt2>
          <a:srgbClr val="71697F"/>
        </a:lt2>
        <a:accent1>
          <a:srgbClr val="2B264C"/>
        </a:accent1>
        <a:accent2>
          <a:srgbClr val="3F60B1"/>
        </a:accent2>
        <a:accent3>
          <a:srgbClr val="FFFFFF"/>
        </a:accent3>
        <a:accent4>
          <a:srgbClr val="000000"/>
        </a:accent4>
        <a:accent5>
          <a:srgbClr val="ACACB2"/>
        </a:accent5>
        <a:accent6>
          <a:srgbClr val="3856A0"/>
        </a:accent6>
        <a:hlink>
          <a:srgbClr val="FF0000"/>
        </a:hlink>
        <a:folHlink>
          <a:srgbClr val="4D644C"/>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7_Default Design">
  <a:themeElements>
    <a:clrScheme name="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7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800" b="0" i="0" u="none" strike="noStrike" cap="none" normalizeH="0" baseline="0" smtClean="0">
            <a:ln>
              <a:noFill/>
            </a:ln>
            <a:solidFill>
              <a:schemeClr val="bg1"/>
            </a:solidFill>
            <a:effectLst>
              <a:outerShdw blurRad="38100" dist="38100" dir="2700000" algn="tl">
                <a:srgbClr val="000000">
                  <a:alpha val="43137"/>
                </a:srgbClr>
              </a:outerShdw>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800" b="0" i="0" u="none" strike="noStrike" cap="none" normalizeH="0" baseline="0" smtClean="0">
            <a:ln>
              <a:noFill/>
            </a:ln>
            <a:solidFill>
              <a:schemeClr val="bg1"/>
            </a:solidFill>
            <a:effectLst>
              <a:outerShdw blurRad="38100" dist="38100" dir="2700000" algn="tl">
                <a:srgbClr val="000000">
                  <a:alpha val="43137"/>
                </a:srgbClr>
              </a:outerShdw>
            </a:effectLst>
            <a:latin typeface="Arial" pitchFamily="34" charset="0"/>
          </a:defRPr>
        </a:defPPr>
      </a:lstStyle>
    </a:lnDef>
  </a:objectDefaults>
  <a:extraClrSchemeLst>
    <a:extraClrScheme>
      <a:clrScheme name="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7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7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7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7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7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7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7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7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7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7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7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800" b="0" i="0" u="none" strike="noStrike" cap="none" normalizeH="0" baseline="0" smtClean="0">
            <a:ln>
              <a:noFill/>
            </a:ln>
            <a:solidFill>
              <a:schemeClr val="bg1"/>
            </a:solidFill>
            <a:effectLst/>
            <a:latin typeface="Arial" charset="0"/>
            <a:cs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800" b="0" i="0" u="none" strike="noStrike" cap="none" normalizeH="0" baseline="0" smtClean="0">
            <a:ln>
              <a:noFill/>
            </a:ln>
            <a:solidFill>
              <a:schemeClr val="bg1"/>
            </a:solidFill>
            <a:effectLst/>
            <a:latin typeface="Arial" charset="0"/>
            <a:cs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5_Default Design">
  <a:themeElements>
    <a:clrScheme name="">
      <a:dk1>
        <a:srgbClr val="808080"/>
      </a:dk1>
      <a:lt1>
        <a:srgbClr val="FFFF00"/>
      </a:lt1>
      <a:dk2>
        <a:srgbClr val="000066"/>
      </a:dk2>
      <a:lt2>
        <a:srgbClr val="FFFFFF"/>
      </a:lt2>
      <a:accent1>
        <a:srgbClr val="00CC99"/>
      </a:accent1>
      <a:accent2>
        <a:srgbClr val="3333CC"/>
      </a:accent2>
      <a:accent3>
        <a:srgbClr val="AAAAB8"/>
      </a:accent3>
      <a:accent4>
        <a:srgbClr val="DADA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8_Standarddesign">
  <a:themeElements>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Standard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3_STREAM pink">
  <a:themeElements>
    <a:clrScheme name="metalyse">
      <a:dk1>
        <a:sysClr val="windowText" lastClr="000000"/>
      </a:dk1>
      <a:lt1>
        <a:sysClr val="window" lastClr="FFFFFF"/>
      </a:lt1>
      <a:dk2>
        <a:srgbClr val="3F3F3F"/>
      </a:dk2>
      <a:lt2>
        <a:srgbClr val="FFFFFF"/>
      </a:lt2>
      <a:accent1>
        <a:srgbClr val="C8004C"/>
      </a:accent1>
      <a:accent2>
        <a:srgbClr val="A4D867"/>
      </a:accent2>
      <a:accent3>
        <a:srgbClr val="504E53"/>
      </a:accent3>
      <a:accent4>
        <a:srgbClr val="8F8F8F"/>
      </a:accent4>
      <a:accent5>
        <a:srgbClr val="FF8AB6"/>
      </a:accent5>
      <a:accent6>
        <a:srgbClr val="D0EBAF"/>
      </a:accent6>
      <a:hlink>
        <a:srgbClr val="C7E1F5"/>
      </a:hlink>
      <a:folHlink>
        <a:srgbClr val="FFE48E"/>
      </a:folHlink>
    </a:clrScheme>
    <a:fontScheme name="Benutzerdefiniert 1">
      <a:majorFont>
        <a:latin typeface="Arial Narrow"/>
        <a:ea typeface=""/>
        <a:cs typeface=""/>
      </a:majorFont>
      <a:minorFont>
        <a:latin typeface="Arial Narrow"/>
        <a:ea typeface=""/>
        <a:cs typeface=""/>
      </a:minorFont>
    </a:fontScheme>
    <a:fmtScheme name="Lysithea">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1_CRF_2006_background">
  <a:themeElements>
    <a:clrScheme name="CRF_2006_background 1">
      <a:dk1>
        <a:srgbClr val="009DFF"/>
      </a:dk1>
      <a:lt1>
        <a:srgbClr val="FFFFFF"/>
      </a:lt1>
      <a:dk2>
        <a:srgbClr val="000000"/>
      </a:dk2>
      <a:lt2>
        <a:srgbClr val="051625"/>
      </a:lt2>
      <a:accent1>
        <a:srgbClr val="C9B9E4"/>
      </a:accent1>
      <a:accent2>
        <a:srgbClr val="00FF00"/>
      </a:accent2>
      <a:accent3>
        <a:srgbClr val="AAAAAA"/>
      </a:accent3>
      <a:accent4>
        <a:srgbClr val="DADADA"/>
      </a:accent4>
      <a:accent5>
        <a:srgbClr val="E1D9EF"/>
      </a:accent5>
      <a:accent6>
        <a:srgbClr val="00E700"/>
      </a:accent6>
      <a:hlink>
        <a:srgbClr val="FFCC99"/>
      </a:hlink>
      <a:folHlink>
        <a:srgbClr val="AFA503"/>
      </a:folHlink>
    </a:clrScheme>
    <a:fontScheme name="CRF_2006_backgroun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CRF_2006_background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RF_2006_background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RF_2006_background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RF_2006_background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RF_2006_background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RF_2006_background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RF_2006_background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RF_2006_background 8">
        <a:dk1>
          <a:srgbClr val="000000"/>
        </a:dk1>
        <a:lt1>
          <a:srgbClr val="FFFFFF"/>
        </a:lt1>
        <a:dk2>
          <a:srgbClr val="002E4B"/>
        </a:dk2>
        <a:lt2>
          <a:srgbClr val="FDE25E"/>
        </a:lt2>
        <a:accent1>
          <a:srgbClr val="FF3300"/>
        </a:accent1>
        <a:accent2>
          <a:srgbClr val="3333FF"/>
        </a:accent2>
        <a:accent3>
          <a:srgbClr val="AAADB1"/>
        </a:accent3>
        <a:accent4>
          <a:srgbClr val="DADADA"/>
        </a:accent4>
        <a:accent5>
          <a:srgbClr val="FFADAA"/>
        </a:accent5>
        <a:accent6>
          <a:srgbClr val="2D2DE7"/>
        </a:accent6>
        <a:hlink>
          <a:srgbClr val="FFCC00"/>
        </a:hlink>
        <a:folHlink>
          <a:srgbClr val="969696"/>
        </a:folHlink>
      </a:clrScheme>
      <a:clrMap bg1="dk2" tx1="lt1" bg2="dk1" tx2="lt2" accent1="accent1" accent2="accent2" accent3="accent3" accent4="accent4" accent5="accent5" accent6="accent6" hlink="hlink" folHlink="folHlink"/>
    </a:extraClrScheme>
    <a:extraClrScheme>
      <a:clrScheme name="CRF_2006_background 1">
        <a:dk1>
          <a:srgbClr val="009DFF"/>
        </a:dk1>
        <a:lt1>
          <a:srgbClr val="FFFFFF"/>
        </a:lt1>
        <a:dk2>
          <a:srgbClr val="000000"/>
        </a:dk2>
        <a:lt2>
          <a:srgbClr val="051625"/>
        </a:lt2>
        <a:accent1>
          <a:srgbClr val="C9B9E4"/>
        </a:accent1>
        <a:accent2>
          <a:srgbClr val="00FF00"/>
        </a:accent2>
        <a:accent3>
          <a:srgbClr val="AAAAAA"/>
        </a:accent3>
        <a:accent4>
          <a:srgbClr val="DADADA"/>
        </a:accent4>
        <a:accent5>
          <a:srgbClr val="E1D9EF"/>
        </a:accent5>
        <a:accent6>
          <a:srgbClr val="00E700"/>
        </a:accent6>
        <a:hlink>
          <a:srgbClr val="FFCC99"/>
        </a:hlink>
        <a:folHlink>
          <a:srgbClr val="AFA503"/>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7.xml><?xml version="1.0" encoding="utf-8"?>
<a:theme xmlns:a="http://schemas.openxmlformats.org/drawingml/2006/main" name="19_Default Design">
  <a:themeElements>
    <a:clrScheme name="">
      <a:dk1>
        <a:srgbClr val="292929"/>
      </a:dk1>
      <a:lt1>
        <a:srgbClr val="FFFFFF"/>
      </a:lt1>
      <a:dk2>
        <a:srgbClr val="939905"/>
      </a:dk2>
      <a:lt2>
        <a:srgbClr val="C0C0C0"/>
      </a:lt2>
      <a:accent1>
        <a:srgbClr val="440D69"/>
      </a:accent1>
      <a:accent2>
        <a:srgbClr val="D7940F"/>
      </a:accent2>
      <a:accent3>
        <a:srgbClr val="FFFFFF"/>
      </a:accent3>
      <a:accent4>
        <a:srgbClr val="212121"/>
      </a:accent4>
      <a:accent5>
        <a:srgbClr val="B0AAB9"/>
      </a:accent5>
      <a:accent6>
        <a:srgbClr val="C3860C"/>
      </a:accent6>
      <a:hlink>
        <a:srgbClr val="FF4B0D"/>
      </a:hlink>
      <a:folHlink>
        <a:srgbClr val="008AAB"/>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292929"/>
        </a:dk1>
        <a:lt1>
          <a:srgbClr val="FFFFFF"/>
        </a:lt1>
        <a:dk2>
          <a:srgbClr val="00A0BA"/>
        </a:dk2>
        <a:lt2>
          <a:srgbClr val="C0C0C0"/>
        </a:lt2>
        <a:accent1>
          <a:srgbClr val="00A0BA"/>
        </a:accent1>
        <a:accent2>
          <a:srgbClr val="96D4E5"/>
        </a:accent2>
        <a:accent3>
          <a:srgbClr val="FFFFFF"/>
        </a:accent3>
        <a:accent4>
          <a:srgbClr val="212121"/>
        </a:accent4>
        <a:accent5>
          <a:srgbClr val="AACDD9"/>
        </a:accent5>
        <a:accent6>
          <a:srgbClr val="87C0CF"/>
        </a:accent6>
        <a:hlink>
          <a:srgbClr val="002B5E"/>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4_MDCO_CSM_Template">
  <a:themeElements>
    <a:clrScheme name="Custom 42">
      <a:dk1>
        <a:srgbClr val="5672A4"/>
      </a:dk1>
      <a:lt1>
        <a:sysClr val="window" lastClr="FFFFFF"/>
      </a:lt1>
      <a:dk2>
        <a:srgbClr val="455A9D"/>
      </a:dk2>
      <a:lt2>
        <a:srgbClr val="FFF7C5"/>
      </a:lt2>
      <a:accent1>
        <a:srgbClr val="688BE2"/>
      </a:accent1>
      <a:accent2>
        <a:srgbClr val="FBD90D"/>
      </a:accent2>
      <a:accent3>
        <a:srgbClr val="8BAB65"/>
      </a:accent3>
      <a:accent4>
        <a:srgbClr val="B4C5EE"/>
      </a:accent4>
      <a:accent5>
        <a:srgbClr val="C4221E"/>
      </a:accent5>
      <a:accent6>
        <a:srgbClr val="F79646"/>
      </a:accent6>
      <a:hlink>
        <a:srgbClr val="3F9AFF"/>
      </a:hlink>
      <a:folHlink>
        <a:srgbClr val="BFBFBF"/>
      </a:folHlink>
    </a:clrScheme>
    <a:fontScheme name="1_Corp PPT template3">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lg" len="lg"/>
        </a:ln>
        <a:effec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9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lg" len="lg"/>
        </a:ln>
        <a:effec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9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defRPr>
        </a:defPPr>
      </a:lstStyle>
    </a:lnDef>
  </a:objectDefaults>
  <a:extraClrSchemeLst>
    <a:extraClrScheme>
      <a:clrScheme name="1_Corp PPT template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Corp PPT template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Corp PPT template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rp PPT template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Corp PPT template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Corp PPT template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Corp PPT template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Corp PPT template3 8">
        <a:dk1>
          <a:srgbClr val="000000"/>
        </a:dk1>
        <a:lt1>
          <a:srgbClr val="FFFFFF"/>
        </a:lt1>
        <a:dk2>
          <a:srgbClr val="A9B0C1"/>
        </a:dk2>
        <a:lt2>
          <a:srgbClr val="74798C"/>
        </a:lt2>
        <a:accent1>
          <a:srgbClr val="958FA9"/>
        </a:accent1>
        <a:accent2>
          <a:srgbClr val="3F60B1"/>
        </a:accent2>
        <a:accent3>
          <a:srgbClr val="FFFFFF"/>
        </a:accent3>
        <a:accent4>
          <a:srgbClr val="000000"/>
        </a:accent4>
        <a:accent5>
          <a:srgbClr val="C8C6D1"/>
        </a:accent5>
        <a:accent6>
          <a:srgbClr val="3856A0"/>
        </a:accent6>
        <a:hlink>
          <a:srgbClr val="FF0000"/>
        </a:hlink>
        <a:folHlink>
          <a:srgbClr val="003399"/>
        </a:folHlink>
      </a:clrScheme>
      <a:clrMap bg1="lt1" tx1="dk1" bg2="lt2" tx2="dk2" accent1="accent1" accent2="accent2" accent3="accent3" accent4="accent4" accent5="accent5" accent6="accent6" hlink="hlink" folHlink="folHlink"/>
    </a:extraClrScheme>
    <a:extraClrScheme>
      <a:clrScheme name="1_Corp PPT template3 9">
        <a:dk1>
          <a:srgbClr val="000000"/>
        </a:dk1>
        <a:lt1>
          <a:srgbClr val="FFFFFF"/>
        </a:lt1>
        <a:dk2>
          <a:srgbClr val="A9B0C1"/>
        </a:dk2>
        <a:lt2>
          <a:srgbClr val="74798C"/>
        </a:lt2>
        <a:accent1>
          <a:srgbClr val="3E395F"/>
        </a:accent1>
        <a:accent2>
          <a:srgbClr val="3F60B1"/>
        </a:accent2>
        <a:accent3>
          <a:srgbClr val="FFFFFF"/>
        </a:accent3>
        <a:accent4>
          <a:srgbClr val="000000"/>
        </a:accent4>
        <a:accent5>
          <a:srgbClr val="AFAEB6"/>
        </a:accent5>
        <a:accent6>
          <a:srgbClr val="3856A0"/>
        </a:accent6>
        <a:hlink>
          <a:srgbClr val="FF0000"/>
        </a:hlink>
        <a:folHlink>
          <a:srgbClr val="003399"/>
        </a:folHlink>
      </a:clrScheme>
      <a:clrMap bg1="lt1" tx1="dk1" bg2="lt2" tx2="dk2" accent1="accent1" accent2="accent2" accent3="accent3" accent4="accent4" accent5="accent5" accent6="accent6" hlink="hlink" folHlink="folHlink"/>
    </a:extraClrScheme>
    <a:extraClrScheme>
      <a:clrScheme name="1_Corp PPT template3 10">
        <a:dk1>
          <a:srgbClr val="000000"/>
        </a:dk1>
        <a:lt1>
          <a:srgbClr val="FFFFFF"/>
        </a:lt1>
        <a:dk2>
          <a:srgbClr val="A9B0C1"/>
        </a:dk2>
        <a:lt2>
          <a:srgbClr val="74798C"/>
        </a:lt2>
        <a:accent1>
          <a:srgbClr val="382F57"/>
        </a:accent1>
        <a:accent2>
          <a:srgbClr val="3F60B1"/>
        </a:accent2>
        <a:accent3>
          <a:srgbClr val="FFFFFF"/>
        </a:accent3>
        <a:accent4>
          <a:srgbClr val="000000"/>
        </a:accent4>
        <a:accent5>
          <a:srgbClr val="AEADB4"/>
        </a:accent5>
        <a:accent6>
          <a:srgbClr val="3856A0"/>
        </a:accent6>
        <a:hlink>
          <a:srgbClr val="FF0000"/>
        </a:hlink>
        <a:folHlink>
          <a:srgbClr val="003399"/>
        </a:folHlink>
      </a:clrScheme>
      <a:clrMap bg1="lt1" tx1="dk1" bg2="lt2" tx2="dk2" accent1="accent1" accent2="accent2" accent3="accent3" accent4="accent4" accent5="accent5" accent6="accent6" hlink="hlink" folHlink="folHlink"/>
    </a:extraClrScheme>
    <a:extraClrScheme>
      <a:clrScheme name="1_Corp PPT template3 11">
        <a:dk1>
          <a:srgbClr val="000000"/>
        </a:dk1>
        <a:lt1>
          <a:srgbClr val="FFFFFF"/>
        </a:lt1>
        <a:dk2>
          <a:srgbClr val="A9B0C1"/>
        </a:dk2>
        <a:lt2>
          <a:srgbClr val="74798C"/>
        </a:lt2>
        <a:accent1>
          <a:srgbClr val="2F284A"/>
        </a:accent1>
        <a:accent2>
          <a:srgbClr val="3F60B1"/>
        </a:accent2>
        <a:accent3>
          <a:srgbClr val="FFFFFF"/>
        </a:accent3>
        <a:accent4>
          <a:srgbClr val="000000"/>
        </a:accent4>
        <a:accent5>
          <a:srgbClr val="ADACB1"/>
        </a:accent5>
        <a:accent6>
          <a:srgbClr val="3856A0"/>
        </a:accent6>
        <a:hlink>
          <a:srgbClr val="FF0000"/>
        </a:hlink>
        <a:folHlink>
          <a:srgbClr val="003399"/>
        </a:folHlink>
      </a:clrScheme>
      <a:clrMap bg1="lt1" tx1="dk1" bg2="lt2" tx2="dk2" accent1="accent1" accent2="accent2" accent3="accent3" accent4="accent4" accent5="accent5" accent6="accent6" hlink="hlink" folHlink="folHlink"/>
    </a:extraClrScheme>
    <a:extraClrScheme>
      <a:clrScheme name="1_Corp PPT template3 12">
        <a:dk1>
          <a:srgbClr val="000000"/>
        </a:dk1>
        <a:lt1>
          <a:srgbClr val="FFFFFF"/>
        </a:lt1>
        <a:dk2>
          <a:srgbClr val="A9B0C1"/>
        </a:dk2>
        <a:lt2>
          <a:srgbClr val="74798C"/>
        </a:lt2>
        <a:accent1>
          <a:srgbClr val="251F53"/>
        </a:accent1>
        <a:accent2>
          <a:srgbClr val="3F60B1"/>
        </a:accent2>
        <a:accent3>
          <a:srgbClr val="FFFFFF"/>
        </a:accent3>
        <a:accent4>
          <a:srgbClr val="000000"/>
        </a:accent4>
        <a:accent5>
          <a:srgbClr val="ACABB3"/>
        </a:accent5>
        <a:accent6>
          <a:srgbClr val="3856A0"/>
        </a:accent6>
        <a:hlink>
          <a:srgbClr val="FF0000"/>
        </a:hlink>
        <a:folHlink>
          <a:srgbClr val="003399"/>
        </a:folHlink>
      </a:clrScheme>
      <a:clrMap bg1="lt1" tx1="dk1" bg2="lt2" tx2="dk2" accent1="accent1" accent2="accent2" accent3="accent3" accent4="accent4" accent5="accent5" accent6="accent6" hlink="hlink" folHlink="folHlink"/>
    </a:extraClrScheme>
    <a:extraClrScheme>
      <a:clrScheme name="1_Corp PPT template3 13">
        <a:dk1>
          <a:srgbClr val="000000"/>
        </a:dk1>
        <a:lt1>
          <a:srgbClr val="FFFFFF"/>
        </a:lt1>
        <a:dk2>
          <a:srgbClr val="A9B0C1"/>
        </a:dk2>
        <a:lt2>
          <a:srgbClr val="74798C"/>
        </a:lt2>
        <a:accent1>
          <a:srgbClr val="2B264C"/>
        </a:accent1>
        <a:accent2>
          <a:srgbClr val="3F60B1"/>
        </a:accent2>
        <a:accent3>
          <a:srgbClr val="FFFFFF"/>
        </a:accent3>
        <a:accent4>
          <a:srgbClr val="000000"/>
        </a:accent4>
        <a:accent5>
          <a:srgbClr val="ACACB2"/>
        </a:accent5>
        <a:accent6>
          <a:srgbClr val="3856A0"/>
        </a:accent6>
        <a:hlink>
          <a:srgbClr val="FF0000"/>
        </a:hlink>
        <a:folHlink>
          <a:srgbClr val="003399"/>
        </a:folHlink>
      </a:clrScheme>
      <a:clrMap bg1="lt1" tx1="dk1" bg2="lt2" tx2="dk2" accent1="accent1" accent2="accent2" accent3="accent3" accent4="accent4" accent5="accent5" accent6="accent6" hlink="hlink" folHlink="folHlink"/>
    </a:extraClrScheme>
    <a:extraClrScheme>
      <a:clrScheme name="1_Corp PPT template3 14">
        <a:dk1>
          <a:srgbClr val="000000"/>
        </a:dk1>
        <a:lt1>
          <a:srgbClr val="FFFFFF"/>
        </a:lt1>
        <a:dk2>
          <a:srgbClr val="A9B0C1"/>
        </a:dk2>
        <a:lt2>
          <a:srgbClr val="71697F"/>
        </a:lt2>
        <a:accent1>
          <a:srgbClr val="2B264C"/>
        </a:accent1>
        <a:accent2>
          <a:srgbClr val="3F60B1"/>
        </a:accent2>
        <a:accent3>
          <a:srgbClr val="FFFFFF"/>
        </a:accent3>
        <a:accent4>
          <a:srgbClr val="000000"/>
        </a:accent4>
        <a:accent5>
          <a:srgbClr val="ACACB2"/>
        </a:accent5>
        <a:accent6>
          <a:srgbClr val="3856A0"/>
        </a:accent6>
        <a:hlink>
          <a:srgbClr val="FF0000"/>
        </a:hlink>
        <a:folHlink>
          <a:srgbClr val="003399"/>
        </a:folHlink>
      </a:clrScheme>
      <a:clrMap bg1="lt1" tx1="dk1" bg2="lt2" tx2="dk2" accent1="accent1" accent2="accent2" accent3="accent3" accent4="accent4" accent5="accent5" accent6="accent6" hlink="hlink" folHlink="folHlink"/>
    </a:extraClrScheme>
    <a:extraClrScheme>
      <a:clrScheme name="1_Corp PPT template3 15">
        <a:dk1>
          <a:srgbClr val="000000"/>
        </a:dk1>
        <a:lt1>
          <a:srgbClr val="FFFFFF"/>
        </a:lt1>
        <a:dk2>
          <a:srgbClr val="A9B0C1"/>
        </a:dk2>
        <a:lt2>
          <a:srgbClr val="71697F"/>
        </a:lt2>
        <a:accent1>
          <a:srgbClr val="2B264C"/>
        </a:accent1>
        <a:accent2>
          <a:srgbClr val="3F60B1"/>
        </a:accent2>
        <a:accent3>
          <a:srgbClr val="FFFFFF"/>
        </a:accent3>
        <a:accent4>
          <a:srgbClr val="000000"/>
        </a:accent4>
        <a:accent5>
          <a:srgbClr val="ACACB2"/>
        </a:accent5>
        <a:accent6>
          <a:srgbClr val="3856A0"/>
        </a:accent6>
        <a:hlink>
          <a:srgbClr val="FF0000"/>
        </a:hlink>
        <a:folHlink>
          <a:srgbClr val="456B60"/>
        </a:folHlink>
      </a:clrScheme>
      <a:clrMap bg1="lt1" tx1="dk1" bg2="lt2" tx2="dk2" accent1="accent1" accent2="accent2" accent3="accent3" accent4="accent4" accent5="accent5" accent6="accent6" hlink="hlink" folHlink="folHlink"/>
    </a:extraClrScheme>
    <a:extraClrScheme>
      <a:clrScheme name="1_Corp PPT template3 16">
        <a:dk1>
          <a:srgbClr val="000000"/>
        </a:dk1>
        <a:lt1>
          <a:srgbClr val="FFFFFF"/>
        </a:lt1>
        <a:dk2>
          <a:srgbClr val="A9B0C1"/>
        </a:dk2>
        <a:lt2>
          <a:srgbClr val="71697F"/>
        </a:lt2>
        <a:accent1>
          <a:srgbClr val="2B264C"/>
        </a:accent1>
        <a:accent2>
          <a:srgbClr val="3F60B1"/>
        </a:accent2>
        <a:accent3>
          <a:srgbClr val="FFFFFF"/>
        </a:accent3>
        <a:accent4>
          <a:srgbClr val="000000"/>
        </a:accent4>
        <a:accent5>
          <a:srgbClr val="ACACB2"/>
        </a:accent5>
        <a:accent6>
          <a:srgbClr val="3856A0"/>
        </a:accent6>
        <a:hlink>
          <a:srgbClr val="FF0000"/>
        </a:hlink>
        <a:folHlink>
          <a:srgbClr val="4D644C"/>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Kant">
  <a:themeElements>
    <a:clrScheme name="Anpassat 1">
      <a:dk1>
        <a:sysClr val="windowText" lastClr="000000"/>
      </a:dk1>
      <a:lt1>
        <a:sysClr val="window" lastClr="FFFFFF"/>
      </a:lt1>
      <a:dk2>
        <a:srgbClr val="1F497D"/>
      </a:dk2>
      <a:lt2>
        <a:srgbClr val="EEECE1"/>
      </a:lt2>
      <a:accent1>
        <a:srgbClr val="4F81BD"/>
      </a:accent1>
      <a:accent2>
        <a:srgbClr val="4F81BD"/>
      </a:accent2>
      <a:accent3>
        <a:srgbClr val="9BBB59"/>
      </a:accent3>
      <a:accent4>
        <a:srgbClr val="8064A2"/>
      </a:accent4>
      <a:accent5>
        <a:srgbClr val="4BACC6"/>
      </a:accent5>
      <a:accent6>
        <a:srgbClr val="F79646"/>
      </a:accent6>
      <a:hlink>
        <a:srgbClr val="0000FF"/>
      </a:hlink>
      <a:folHlink>
        <a:srgbClr val="800080"/>
      </a:folHlink>
    </a:clrScheme>
    <a:fontScheme name="Kant">
      <a:majorFont>
        <a:latin typeface="Garamond"/>
        <a:ea typeface=""/>
        <a:cs typeface=""/>
      </a:majorFont>
      <a:minorFont>
        <a:latin typeface="Arial"/>
        <a:ea typeface=""/>
        <a:cs typeface=""/>
      </a:minorFont>
    </a:fontScheme>
    <a:fmtScheme name="Apotekare">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Kant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Kant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Kant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Kant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Kant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Kant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Kant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Kant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Kant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8_Default Design">
  <a:themeElements>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800" b="0" i="0" u="none" strike="noStrike" cap="none" normalizeH="0" baseline="0" smtClean="0">
            <a:ln>
              <a:noFill/>
            </a:ln>
            <a:solidFill>
              <a:schemeClr val="bg1"/>
            </a:solidFill>
            <a:effectLst>
              <a:outerShdw blurRad="38100" dist="38100" dir="2700000" algn="tl">
                <a:srgbClr val="000000">
                  <a:alpha val="43137"/>
                </a:srgbClr>
              </a:outerShdw>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800" b="0" i="0" u="none" strike="noStrike" cap="none" normalizeH="0" baseline="0" smtClean="0">
            <a:ln>
              <a:noFill/>
            </a:ln>
            <a:solidFill>
              <a:schemeClr val="bg1"/>
            </a:solidFill>
            <a:effectLst>
              <a:outerShdw blurRad="38100" dist="38100" dir="2700000" algn="tl">
                <a:srgbClr val="000000">
                  <a:alpha val="43137"/>
                </a:srgbClr>
              </a:outerShdw>
            </a:effectLst>
            <a:latin typeface="Arial" pitchFamily="34" charset="0"/>
          </a:defRPr>
        </a:defPPr>
      </a:lstStyle>
    </a:lnDef>
  </a:objectDefaults>
  <a:extraClrSchemeLst>
    <a:extraClrScheme>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41.xml><?xml version="1.0" encoding="utf-8"?>
<a:theme xmlns:a="http://schemas.openxmlformats.org/drawingml/2006/main" name="6_MDCO_CSM_Template">
  <a:themeElements>
    <a:clrScheme name="Custom 42">
      <a:dk1>
        <a:srgbClr val="5672A4"/>
      </a:dk1>
      <a:lt1>
        <a:sysClr val="window" lastClr="FFFFFF"/>
      </a:lt1>
      <a:dk2>
        <a:srgbClr val="455A9D"/>
      </a:dk2>
      <a:lt2>
        <a:srgbClr val="FFF7C5"/>
      </a:lt2>
      <a:accent1>
        <a:srgbClr val="688BE2"/>
      </a:accent1>
      <a:accent2>
        <a:srgbClr val="FBD90D"/>
      </a:accent2>
      <a:accent3>
        <a:srgbClr val="8BAB65"/>
      </a:accent3>
      <a:accent4>
        <a:srgbClr val="B4C5EE"/>
      </a:accent4>
      <a:accent5>
        <a:srgbClr val="C4221E"/>
      </a:accent5>
      <a:accent6>
        <a:srgbClr val="F79646"/>
      </a:accent6>
      <a:hlink>
        <a:srgbClr val="3F9AFF"/>
      </a:hlink>
      <a:folHlink>
        <a:srgbClr val="BFBFBF"/>
      </a:folHlink>
    </a:clrScheme>
    <a:fontScheme name="1_Corp PPT template3">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lg" len="lg"/>
        </a:ln>
        <a:effec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9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lg" len="lg"/>
        </a:ln>
        <a:effec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9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defRPr>
        </a:defPPr>
      </a:lstStyle>
    </a:lnDef>
  </a:objectDefaults>
  <a:extraClrSchemeLst>
    <a:extraClrScheme>
      <a:clrScheme name="1_Corp PPT template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Corp PPT template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Corp PPT template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rp PPT template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Corp PPT template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Corp PPT template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Corp PPT template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Corp PPT template3 8">
        <a:dk1>
          <a:srgbClr val="000000"/>
        </a:dk1>
        <a:lt1>
          <a:srgbClr val="FFFFFF"/>
        </a:lt1>
        <a:dk2>
          <a:srgbClr val="A9B0C1"/>
        </a:dk2>
        <a:lt2>
          <a:srgbClr val="74798C"/>
        </a:lt2>
        <a:accent1>
          <a:srgbClr val="958FA9"/>
        </a:accent1>
        <a:accent2>
          <a:srgbClr val="3F60B1"/>
        </a:accent2>
        <a:accent3>
          <a:srgbClr val="FFFFFF"/>
        </a:accent3>
        <a:accent4>
          <a:srgbClr val="000000"/>
        </a:accent4>
        <a:accent5>
          <a:srgbClr val="C8C6D1"/>
        </a:accent5>
        <a:accent6>
          <a:srgbClr val="3856A0"/>
        </a:accent6>
        <a:hlink>
          <a:srgbClr val="FF0000"/>
        </a:hlink>
        <a:folHlink>
          <a:srgbClr val="003399"/>
        </a:folHlink>
      </a:clrScheme>
      <a:clrMap bg1="lt1" tx1="dk1" bg2="lt2" tx2="dk2" accent1="accent1" accent2="accent2" accent3="accent3" accent4="accent4" accent5="accent5" accent6="accent6" hlink="hlink" folHlink="folHlink"/>
    </a:extraClrScheme>
    <a:extraClrScheme>
      <a:clrScheme name="1_Corp PPT template3 9">
        <a:dk1>
          <a:srgbClr val="000000"/>
        </a:dk1>
        <a:lt1>
          <a:srgbClr val="FFFFFF"/>
        </a:lt1>
        <a:dk2>
          <a:srgbClr val="A9B0C1"/>
        </a:dk2>
        <a:lt2>
          <a:srgbClr val="74798C"/>
        </a:lt2>
        <a:accent1>
          <a:srgbClr val="3E395F"/>
        </a:accent1>
        <a:accent2>
          <a:srgbClr val="3F60B1"/>
        </a:accent2>
        <a:accent3>
          <a:srgbClr val="FFFFFF"/>
        </a:accent3>
        <a:accent4>
          <a:srgbClr val="000000"/>
        </a:accent4>
        <a:accent5>
          <a:srgbClr val="AFAEB6"/>
        </a:accent5>
        <a:accent6>
          <a:srgbClr val="3856A0"/>
        </a:accent6>
        <a:hlink>
          <a:srgbClr val="FF0000"/>
        </a:hlink>
        <a:folHlink>
          <a:srgbClr val="003399"/>
        </a:folHlink>
      </a:clrScheme>
      <a:clrMap bg1="lt1" tx1="dk1" bg2="lt2" tx2="dk2" accent1="accent1" accent2="accent2" accent3="accent3" accent4="accent4" accent5="accent5" accent6="accent6" hlink="hlink" folHlink="folHlink"/>
    </a:extraClrScheme>
    <a:extraClrScheme>
      <a:clrScheme name="1_Corp PPT template3 10">
        <a:dk1>
          <a:srgbClr val="000000"/>
        </a:dk1>
        <a:lt1>
          <a:srgbClr val="FFFFFF"/>
        </a:lt1>
        <a:dk2>
          <a:srgbClr val="A9B0C1"/>
        </a:dk2>
        <a:lt2>
          <a:srgbClr val="74798C"/>
        </a:lt2>
        <a:accent1>
          <a:srgbClr val="382F57"/>
        </a:accent1>
        <a:accent2>
          <a:srgbClr val="3F60B1"/>
        </a:accent2>
        <a:accent3>
          <a:srgbClr val="FFFFFF"/>
        </a:accent3>
        <a:accent4>
          <a:srgbClr val="000000"/>
        </a:accent4>
        <a:accent5>
          <a:srgbClr val="AEADB4"/>
        </a:accent5>
        <a:accent6>
          <a:srgbClr val="3856A0"/>
        </a:accent6>
        <a:hlink>
          <a:srgbClr val="FF0000"/>
        </a:hlink>
        <a:folHlink>
          <a:srgbClr val="003399"/>
        </a:folHlink>
      </a:clrScheme>
      <a:clrMap bg1="lt1" tx1="dk1" bg2="lt2" tx2="dk2" accent1="accent1" accent2="accent2" accent3="accent3" accent4="accent4" accent5="accent5" accent6="accent6" hlink="hlink" folHlink="folHlink"/>
    </a:extraClrScheme>
    <a:extraClrScheme>
      <a:clrScheme name="1_Corp PPT template3 11">
        <a:dk1>
          <a:srgbClr val="000000"/>
        </a:dk1>
        <a:lt1>
          <a:srgbClr val="FFFFFF"/>
        </a:lt1>
        <a:dk2>
          <a:srgbClr val="A9B0C1"/>
        </a:dk2>
        <a:lt2>
          <a:srgbClr val="74798C"/>
        </a:lt2>
        <a:accent1>
          <a:srgbClr val="2F284A"/>
        </a:accent1>
        <a:accent2>
          <a:srgbClr val="3F60B1"/>
        </a:accent2>
        <a:accent3>
          <a:srgbClr val="FFFFFF"/>
        </a:accent3>
        <a:accent4>
          <a:srgbClr val="000000"/>
        </a:accent4>
        <a:accent5>
          <a:srgbClr val="ADACB1"/>
        </a:accent5>
        <a:accent6>
          <a:srgbClr val="3856A0"/>
        </a:accent6>
        <a:hlink>
          <a:srgbClr val="FF0000"/>
        </a:hlink>
        <a:folHlink>
          <a:srgbClr val="003399"/>
        </a:folHlink>
      </a:clrScheme>
      <a:clrMap bg1="lt1" tx1="dk1" bg2="lt2" tx2="dk2" accent1="accent1" accent2="accent2" accent3="accent3" accent4="accent4" accent5="accent5" accent6="accent6" hlink="hlink" folHlink="folHlink"/>
    </a:extraClrScheme>
    <a:extraClrScheme>
      <a:clrScheme name="1_Corp PPT template3 12">
        <a:dk1>
          <a:srgbClr val="000000"/>
        </a:dk1>
        <a:lt1>
          <a:srgbClr val="FFFFFF"/>
        </a:lt1>
        <a:dk2>
          <a:srgbClr val="A9B0C1"/>
        </a:dk2>
        <a:lt2>
          <a:srgbClr val="74798C"/>
        </a:lt2>
        <a:accent1>
          <a:srgbClr val="251F53"/>
        </a:accent1>
        <a:accent2>
          <a:srgbClr val="3F60B1"/>
        </a:accent2>
        <a:accent3>
          <a:srgbClr val="FFFFFF"/>
        </a:accent3>
        <a:accent4>
          <a:srgbClr val="000000"/>
        </a:accent4>
        <a:accent5>
          <a:srgbClr val="ACABB3"/>
        </a:accent5>
        <a:accent6>
          <a:srgbClr val="3856A0"/>
        </a:accent6>
        <a:hlink>
          <a:srgbClr val="FF0000"/>
        </a:hlink>
        <a:folHlink>
          <a:srgbClr val="003399"/>
        </a:folHlink>
      </a:clrScheme>
      <a:clrMap bg1="lt1" tx1="dk1" bg2="lt2" tx2="dk2" accent1="accent1" accent2="accent2" accent3="accent3" accent4="accent4" accent5="accent5" accent6="accent6" hlink="hlink" folHlink="folHlink"/>
    </a:extraClrScheme>
    <a:extraClrScheme>
      <a:clrScheme name="1_Corp PPT template3 13">
        <a:dk1>
          <a:srgbClr val="000000"/>
        </a:dk1>
        <a:lt1>
          <a:srgbClr val="FFFFFF"/>
        </a:lt1>
        <a:dk2>
          <a:srgbClr val="A9B0C1"/>
        </a:dk2>
        <a:lt2>
          <a:srgbClr val="74798C"/>
        </a:lt2>
        <a:accent1>
          <a:srgbClr val="2B264C"/>
        </a:accent1>
        <a:accent2>
          <a:srgbClr val="3F60B1"/>
        </a:accent2>
        <a:accent3>
          <a:srgbClr val="FFFFFF"/>
        </a:accent3>
        <a:accent4>
          <a:srgbClr val="000000"/>
        </a:accent4>
        <a:accent5>
          <a:srgbClr val="ACACB2"/>
        </a:accent5>
        <a:accent6>
          <a:srgbClr val="3856A0"/>
        </a:accent6>
        <a:hlink>
          <a:srgbClr val="FF0000"/>
        </a:hlink>
        <a:folHlink>
          <a:srgbClr val="003399"/>
        </a:folHlink>
      </a:clrScheme>
      <a:clrMap bg1="lt1" tx1="dk1" bg2="lt2" tx2="dk2" accent1="accent1" accent2="accent2" accent3="accent3" accent4="accent4" accent5="accent5" accent6="accent6" hlink="hlink" folHlink="folHlink"/>
    </a:extraClrScheme>
    <a:extraClrScheme>
      <a:clrScheme name="1_Corp PPT template3 14">
        <a:dk1>
          <a:srgbClr val="000000"/>
        </a:dk1>
        <a:lt1>
          <a:srgbClr val="FFFFFF"/>
        </a:lt1>
        <a:dk2>
          <a:srgbClr val="A9B0C1"/>
        </a:dk2>
        <a:lt2>
          <a:srgbClr val="71697F"/>
        </a:lt2>
        <a:accent1>
          <a:srgbClr val="2B264C"/>
        </a:accent1>
        <a:accent2>
          <a:srgbClr val="3F60B1"/>
        </a:accent2>
        <a:accent3>
          <a:srgbClr val="FFFFFF"/>
        </a:accent3>
        <a:accent4>
          <a:srgbClr val="000000"/>
        </a:accent4>
        <a:accent5>
          <a:srgbClr val="ACACB2"/>
        </a:accent5>
        <a:accent6>
          <a:srgbClr val="3856A0"/>
        </a:accent6>
        <a:hlink>
          <a:srgbClr val="FF0000"/>
        </a:hlink>
        <a:folHlink>
          <a:srgbClr val="003399"/>
        </a:folHlink>
      </a:clrScheme>
      <a:clrMap bg1="lt1" tx1="dk1" bg2="lt2" tx2="dk2" accent1="accent1" accent2="accent2" accent3="accent3" accent4="accent4" accent5="accent5" accent6="accent6" hlink="hlink" folHlink="folHlink"/>
    </a:extraClrScheme>
    <a:extraClrScheme>
      <a:clrScheme name="1_Corp PPT template3 15">
        <a:dk1>
          <a:srgbClr val="000000"/>
        </a:dk1>
        <a:lt1>
          <a:srgbClr val="FFFFFF"/>
        </a:lt1>
        <a:dk2>
          <a:srgbClr val="A9B0C1"/>
        </a:dk2>
        <a:lt2>
          <a:srgbClr val="71697F"/>
        </a:lt2>
        <a:accent1>
          <a:srgbClr val="2B264C"/>
        </a:accent1>
        <a:accent2>
          <a:srgbClr val="3F60B1"/>
        </a:accent2>
        <a:accent3>
          <a:srgbClr val="FFFFFF"/>
        </a:accent3>
        <a:accent4>
          <a:srgbClr val="000000"/>
        </a:accent4>
        <a:accent5>
          <a:srgbClr val="ACACB2"/>
        </a:accent5>
        <a:accent6>
          <a:srgbClr val="3856A0"/>
        </a:accent6>
        <a:hlink>
          <a:srgbClr val="FF0000"/>
        </a:hlink>
        <a:folHlink>
          <a:srgbClr val="456B60"/>
        </a:folHlink>
      </a:clrScheme>
      <a:clrMap bg1="lt1" tx1="dk1" bg2="lt2" tx2="dk2" accent1="accent1" accent2="accent2" accent3="accent3" accent4="accent4" accent5="accent5" accent6="accent6" hlink="hlink" folHlink="folHlink"/>
    </a:extraClrScheme>
    <a:extraClrScheme>
      <a:clrScheme name="1_Corp PPT template3 16">
        <a:dk1>
          <a:srgbClr val="000000"/>
        </a:dk1>
        <a:lt1>
          <a:srgbClr val="FFFFFF"/>
        </a:lt1>
        <a:dk2>
          <a:srgbClr val="A9B0C1"/>
        </a:dk2>
        <a:lt2>
          <a:srgbClr val="71697F"/>
        </a:lt2>
        <a:accent1>
          <a:srgbClr val="2B264C"/>
        </a:accent1>
        <a:accent2>
          <a:srgbClr val="3F60B1"/>
        </a:accent2>
        <a:accent3>
          <a:srgbClr val="FFFFFF"/>
        </a:accent3>
        <a:accent4>
          <a:srgbClr val="000000"/>
        </a:accent4>
        <a:accent5>
          <a:srgbClr val="ACACB2"/>
        </a:accent5>
        <a:accent6>
          <a:srgbClr val="3856A0"/>
        </a:accent6>
        <a:hlink>
          <a:srgbClr val="FF0000"/>
        </a:hlink>
        <a:folHlink>
          <a:srgbClr val="4D644C"/>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_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43.xml><?xml version="1.0" encoding="utf-8"?>
<a:theme xmlns:a="http://schemas.openxmlformats.org/drawingml/2006/main" name="2_Trek">
  <a:themeElements>
    <a:clrScheme name="Custom 1">
      <a:dk1>
        <a:srgbClr val="1F497D"/>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2">
      <a:majorFont>
        <a:latin typeface="Segoe UI Light"/>
        <a:ea typeface=""/>
        <a:cs typeface=""/>
      </a:majorFont>
      <a:minorFont>
        <a:latin typeface="Segoe UI Light"/>
        <a:ea typeface=""/>
        <a:cs typeface=""/>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44.xml><?xml version="1.0" encoding="utf-8"?>
<a:theme xmlns:a="http://schemas.openxmlformats.org/drawingml/2006/main" name="11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800" b="1" i="0" u="none" strike="noStrike" cap="none" normalizeH="0" baseline="0" smtClean="0">
            <a:ln>
              <a:noFill/>
            </a:ln>
            <a:solidFill>
              <a:schemeClr val="bg1"/>
            </a:solidFill>
            <a:effectLst>
              <a:outerShdw blurRad="38100" dist="38100" dir="2700000" algn="tl">
                <a:srgbClr val="000000">
                  <a:alpha val="43137"/>
                </a:srgbClr>
              </a:outerShdw>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800" b="1" i="0" u="none" strike="noStrike" cap="none" normalizeH="0" baseline="0" smtClean="0">
            <a:ln>
              <a:noFill/>
            </a:ln>
            <a:solidFill>
              <a:schemeClr val="bg1"/>
            </a:solidFill>
            <a:effectLst>
              <a:outerShdw blurRad="38100" dist="38100" dir="2700000" algn="tl">
                <a:srgbClr val="000000">
                  <a:alpha val="43137"/>
                </a:srgbClr>
              </a:outerShdw>
            </a:effectLst>
            <a:latin typeface="Arial" pitchFamily="34"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20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CC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3600" b="0" i="0" u="none" strike="noStrike" cap="none" normalizeH="0" baseline="0" smtClean="0">
            <a:ln>
              <a:noFill/>
            </a:ln>
            <a:solidFill>
              <a:schemeClr val="bg1"/>
            </a:solidFill>
            <a:effectLst/>
            <a:latin typeface="Arial" pitchFamily="34" charset="0"/>
          </a:defRPr>
        </a:defPPr>
      </a:lstStyle>
    </a:spDef>
    <a:lnDef>
      <a:spPr bwMode="auto">
        <a:xfrm>
          <a:off x="0" y="0"/>
          <a:ext cx="1" cy="1"/>
        </a:xfrm>
        <a:custGeom>
          <a:avLst/>
          <a:gdLst/>
          <a:ahLst/>
          <a:cxnLst/>
          <a:rect l="0" t="0" r="0" b="0"/>
          <a:pathLst/>
        </a:custGeom>
        <a:solidFill>
          <a:srgbClr val="00CC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3600" b="0" i="0" u="none" strike="noStrike" cap="none" normalizeH="0" baseline="0" smtClean="0">
            <a:ln>
              <a:noFill/>
            </a:ln>
            <a:solidFill>
              <a:schemeClr val="bg1"/>
            </a:solidFill>
            <a:effectLst/>
            <a:latin typeface="Arial" pitchFamily="34"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21_Default Design">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3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800" b="1" i="0" u="none" strike="noStrike" cap="none" normalizeH="0" baseline="0" smtClean="0">
            <a:ln>
              <a:noFill/>
            </a:ln>
            <a:solidFill>
              <a:schemeClr val="bg1"/>
            </a:solidFill>
            <a:effectLst>
              <a:outerShdw blurRad="38100" dist="38100" dir="2700000" algn="tl">
                <a:srgbClr val="000000">
                  <a:alpha val="43137"/>
                </a:srgbClr>
              </a:outerShdw>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800" b="1" i="0" u="none" strike="noStrike" cap="none" normalizeH="0" baseline="0" smtClean="0">
            <a:ln>
              <a:noFill/>
            </a:ln>
            <a:solidFill>
              <a:schemeClr val="bg1"/>
            </a:solidFill>
            <a:effectLst>
              <a:outerShdw blurRad="38100" dist="38100" dir="2700000" algn="tl">
                <a:srgbClr val="000000">
                  <a:alpha val="43137"/>
                </a:srgbClr>
              </a:outerShdw>
            </a:effectLst>
            <a:latin typeface="Arial" pitchFamily="34" charset="0"/>
          </a:defRPr>
        </a:defPPr>
      </a:lstStyle>
    </a:lnDef>
  </a:objectDefaults>
  <a:extraClrSchemeLst>
    <a:extraClrScheme>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8.xml><?xml version="1.0" encoding="utf-8"?>
<a:theme xmlns:a="http://schemas.openxmlformats.org/drawingml/2006/main" name="Med Com Slide Temp">
  <a:themeElements>
    <a:clrScheme name="Med Com Slide Temp 1">
      <a:dk1>
        <a:srgbClr val="000000"/>
      </a:dk1>
      <a:lt1>
        <a:srgbClr val="FFFFFF"/>
      </a:lt1>
      <a:dk2>
        <a:srgbClr val="000080"/>
      </a:dk2>
      <a:lt2>
        <a:srgbClr val="FFFF00"/>
      </a:lt2>
      <a:accent1>
        <a:srgbClr val="FF0000"/>
      </a:accent1>
      <a:accent2>
        <a:srgbClr val="9933FF"/>
      </a:accent2>
      <a:accent3>
        <a:srgbClr val="AAAAC0"/>
      </a:accent3>
      <a:accent4>
        <a:srgbClr val="DADADA"/>
      </a:accent4>
      <a:accent5>
        <a:srgbClr val="FFAAAA"/>
      </a:accent5>
      <a:accent6>
        <a:srgbClr val="8A2DE7"/>
      </a:accent6>
      <a:hlink>
        <a:srgbClr val="00CC00"/>
      </a:hlink>
      <a:folHlink>
        <a:srgbClr val="FF9933"/>
      </a:folHlink>
    </a:clrScheme>
    <a:fontScheme name="Med Com Slide Temp">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CC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3600" b="0" i="0" u="none" strike="noStrike" cap="none" normalizeH="0" baseline="0" smtClean="0">
            <a:ln>
              <a:noFill/>
            </a:ln>
            <a:solidFill>
              <a:schemeClr val="bg1"/>
            </a:solidFill>
            <a:effectLst/>
            <a:latin typeface="Arial" pitchFamily="34" charset="0"/>
          </a:defRPr>
        </a:defPPr>
      </a:lstStyle>
    </a:spDef>
    <a:lnDef>
      <a:spPr bwMode="auto">
        <a:xfrm>
          <a:off x="0" y="0"/>
          <a:ext cx="1" cy="1"/>
        </a:xfrm>
        <a:custGeom>
          <a:avLst/>
          <a:gdLst/>
          <a:ahLst/>
          <a:cxnLst/>
          <a:rect l="0" t="0" r="0" b="0"/>
          <a:pathLst/>
        </a:custGeom>
        <a:solidFill>
          <a:srgbClr val="00CC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3600" b="0" i="0" u="none" strike="noStrike" cap="none" normalizeH="0" baseline="0" smtClean="0">
            <a:ln>
              <a:noFill/>
            </a:ln>
            <a:solidFill>
              <a:schemeClr val="bg1"/>
            </a:solidFill>
            <a:effectLst/>
            <a:latin typeface="Arial" pitchFamily="34" charset="0"/>
          </a:defRPr>
        </a:defPPr>
      </a:lstStyle>
    </a:lnDef>
  </a:objectDefaults>
  <a:extraClrSchemeLst>
    <a:extraClrScheme>
      <a:clrScheme name="Med Com Slide Temp 1">
        <a:dk1>
          <a:srgbClr val="000000"/>
        </a:dk1>
        <a:lt1>
          <a:srgbClr val="FFFFFF"/>
        </a:lt1>
        <a:dk2>
          <a:srgbClr val="000080"/>
        </a:dk2>
        <a:lt2>
          <a:srgbClr val="FFFF00"/>
        </a:lt2>
        <a:accent1>
          <a:srgbClr val="FF0000"/>
        </a:accent1>
        <a:accent2>
          <a:srgbClr val="9933FF"/>
        </a:accent2>
        <a:accent3>
          <a:srgbClr val="AAAAC0"/>
        </a:accent3>
        <a:accent4>
          <a:srgbClr val="DADADA"/>
        </a:accent4>
        <a:accent5>
          <a:srgbClr val="FFAAAA"/>
        </a:accent5>
        <a:accent6>
          <a:srgbClr val="8A2DE7"/>
        </a:accent6>
        <a:hlink>
          <a:srgbClr val="00CC00"/>
        </a:hlink>
        <a:folHlink>
          <a:srgbClr val="FF9933"/>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_Blank">
  <a:themeElements>
    <a:clrScheme name="1_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CC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3600" b="0" i="0" u="none" strike="noStrike" cap="none" normalizeH="0" baseline="0" smtClean="0">
            <a:ln>
              <a:noFill/>
            </a:ln>
            <a:solidFill>
              <a:schemeClr val="bg1"/>
            </a:solidFill>
            <a:effectLst/>
            <a:latin typeface="Arial" pitchFamily="34" charset="0"/>
          </a:defRPr>
        </a:defPPr>
      </a:lstStyle>
    </a:spDef>
    <a:lnDef>
      <a:spPr bwMode="auto">
        <a:xfrm>
          <a:off x="0" y="0"/>
          <a:ext cx="1" cy="1"/>
        </a:xfrm>
        <a:custGeom>
          <a:avLst/>
          <a:gdLst/>
          <a:ahLst/>
          <a:cxnLst/>
          <a:rect l="0" t="0" r="0" b="0"/>
          <a:pathLst/>
        </a:custGeom>
        <a:solidFill>
          <a:srgbClr val="00CC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3600" b="0" i="0" u="none" strike="noStrike" cap="none" normalizeH="0" baseline="0" smtClean="0">
            <a:ln>
              <a:noFill/>
            </a:ln>
            <a:solidFill>
              <a:schemeClr val="bg1"/>
            </a:solidFill>
            <a:effectLst/>
            <a:latin typeface="Arial" pitchFamily="34" charset="0"/>
          </a:defRPr>
        </a:defPPr>
      </a:lstStyle>
    </a:lnDef>
  </a:objectDefaults>
  <a:extraClrSchemeLst>
    <a:extraClrScheme>
      <a:clrScheme name="1_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0.xml><?xml version="1.0" encoding="utf-8"?>
<a:theme xmlns:a="http://schemas.openxmlformats.org/drawingml/2006/main" name="7_MDCO_CSM_Template">
  <a:themeElements>
    <a:clrScheme name="Custom 42">
      <a:dk1>
        <a:srgbClr val="5672A4"/>
      </a:dk1>
      <a:lt1>
        <a:sysClr val="window" lastClr="FFFFFF"/>
      </a:lt1>
      <a:dk2>
        <a:srgbClr val="455A9D"/>
      </a:dk2>
      <a:lt2>
        <a:srgbClr val="FFF7C5"/>
      </a:lt2>
      <a:accent1>
        <a:srgbClr val="688BE2"/>
      </a:accent1>
      <a:accent2>
        <a:srgbClr val="FBD90D"/>
      </a:accent2>
      <a:accent3>
        <a:srgbClr val="8BAB65"/>
      </a:accent3>
      <a:accent4>
        <a:srgbClr val="B4C5EE"/>
      </a:accent4>
      <a:accent5>
        <a:srgbClr val="C4221E"/>
      </a:accent5>
      <a:accent6>
        <a:srgbClr val="F79646"/>
      </a:accent6>
      <a:hlink>
        <a:srgbClr val="3F9AFF"/>
      </a:hlink>
      <a:folHlink>
        <a:srgbClr val="BFBFBF"/>
      </a:folHlink>
    </a:clrScheme>
    <a:fontScheme name="1_Corp PPT template3">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lg" len="lg"/>
        </a:ln>
        <a:effec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9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lg" len="lg"/>
        </a:ln>
        <a:effec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9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defRPr>
        </a:defPPr>
      </a:lstStyle>
    </a:lnDef>
  </a:objectDefaults>
  <a:extraClrSchemeLst>
    <a:extraClrScheme>
      <a:clrScheme name="1_Corp PPT template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Corp PPT template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Corp PPT template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rp PPT template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Corp PPT template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Corp PPT template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Corp PPT template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Corp PPT template3 8">
        <a:dk1>
          <a:srgbClr val="000000"/>
        </a:dk1>
        <a:lt1>
          <a:srgbClr val="FFFFFF"/>
        </a:lt1>
        <a:dk2>
          <a:srgbClr val="A9B0C1"/>
        </a:dk2>
        <a:lt2>
          <a:srgbClr val="74798C"/>
        </a:lt2>
        <a:accent1>
          <a:srgbClr val="958FA9"/>
        </a:accent1>
        <a:accent2>
          <a:srgbClr val="3F60B1"/>
        </a:accent2>
        <a:accent3>
          <a:srgbClr val="FFFFFF"/>
        </a:accent3>
        <a:accent4>
          <a:srgbClr val="000000"/>
        </a:accent4>
        <a:accent5>
          <a:srgbClr val="C8C6D1"/>
        </a:accent5>
        <a:accent6>
          <a:srgbClr val="3856A0"/>
        </a:accent6>
        <a:hlink>
          <a:srgbClr val="FF0000"/>
        </a:hlink>
        <a:folHlink>
          <a:srgbClr val="003399"/>
        </a:folHlink>
      </a:clrScheme>
      <a:clrMap bg1="lt1" tx1="dk1" bg2="lt2" tx2="dk2" accent1="accent1" accent2="accent2" accent3="accent3" accent4="accent4" accent5="accent5" accent6="accent6" hlink="hlink" folHlink="folHlink"/>
    </a:extraClrScheme>
    <a:extraClrScheme>
      <a:clrScheme name="1_Corp PPT template3 9">
        <a:dk1>
          <a:srgbClr val="000000"/>
        </a:dk1>
        <a:lt1>
          <a:srgbClr val="FFFFFF"/>
        </a:lt1>
        <a:dk2>
          <a:srgbClr val="A9B0C1"/>
        </a:dk2>
        <a:lt2>
          <a:srgbClr val="74798C"/>
        </a:lt2>
        <a:accent1>
          <a:srgbClr val="3E395F"/>
        </a:accent1>
        <a:accent2>
          <a:srgbClr val="3F60B1"/>
        </a:accent2>
        <a:accent3>
          <a:srgbClr val="FFFFFF"/>
        </a:accent3>
        <a:accent4>
          <a:srgbClr val="000000"/>
        </a:accent4>
        <a:accent5>
          <a:srgbClr val="AFAEB6"/>
        </a:accent5>
        <a:accent6>
          <a:srgbClr val="3856A0"/>
        </a:accent6>
        <a:hlink>
          <a:srgbClr val="FF0000"/>
        </a:hlink>
        <a:folHlink>
          <a:srgbClr val="003399"/>
        </a:folHlink>
      </a:clrScheme>
      <a:clrMap bg1="lt1" tx1="dk1" bg2="lt2" tx2="dk2" accent1="accent1" accent2="accent2" accent3="accent3" accent4="accent4" accent5="accent5" accent6="accent6" hlink="hlink" folHlink="folHlink"/>
    </a:extraClrScheme>
    <a:extraClrScheme>
      <a:clrScheme name="1_Corp PPT template3 10">
        <a:dk1>
          <a:srgbClr val="000000"/>
        </a:dk1>
        <a:lt1>
          <a:srgbClr val="FFFFFF"/>
        </a:lt1>
        <a:dk2>
          <a:srgbClr val="A9B0C1"/>
        </a:dk2>
        <a:lt2>
          <a:srgbClr val="74798C"/>
        </a:lt2>
        <a:accent1>
          <a:srgbClr val="382F57"/>
        </a:accent1>
        <a:accent2>
          <a:srgbClr val="3F60B1"/>
        </a:accent2>
        <a:accent3>
          <a:srgbClr val="FFFFFF"/>
        </a:accent3>
        <a:accent4>
          <a:srgbClr val="000000"/>
        </a:accent4>
        <a:accent5>
          <a:srgbClr val="AEADB4"/>
        </a:accent5>
        <a:accent6>
          <a:srgbClr val="3856A0"/>
        </a:accent6>
        <a:hlink>
          <a:srgbClr val="FF0000"/>
        </a:hlink>
        <a:folHlink>
          <a:srgbClr val="003399"/>
        </a:folHlink>
      </a:clrScheme>
      <a:clrMap bg1="lt1" tx1="dk1" bg2="lt2" tx2="dk2" accent1="accent1" accent2="accent2" accent3="accent3" accent4="accent4" accent5="accent5" accent6="accent6" hlink="hlink" folHlink="folHlink"/>
    </a:extraClrScheme>
    <a:extraClrScheme>
      <a:clrScheme name="1_Corp PPT template3 11">
        <a:dk1>
          <a:srgbClr val="000000"/>
        </a:dk1>
        <a:lt1>
          <a:srgbClr val="FFFFFF"/>
        </a:lt1>
        <a:dk2>
          <a:srgbClr val="A9B0C1"/>
        </a:dk2>
        <a:lt2>
          <a:srgbClr val="74798C"/>
        </a:lt2>
        <a:accent1>
          <a:srgbClr val="2F284A"/>
        </a:accent1>
        <a:accent2>
          <a:srgbClr val="3F60B1"/>
        </a:accent2>
        <a:accent3>
          <a:srgbClr val="FFFFFF"/>
        </a:accent3>
        <a:accent4>
          <a:srgbClr val="000000"/>
        </a:accent4>
        <a:accent5>
          <a:srgbClr val="ADACB1"/>
        </a:accent5>
        <a:accent6>
          <a:srgbClr val="3856A0"/>
        </a:accent6>
        <a:hlink>
          <a:srgbClr val="FF0000"/>
        </a:hlink>
        <a:folHlink>
          <a:srgbClr val="003399"/>
        </a:folHlink>
      </a:clrScheme>
      <a:clrMap bg1="lt1" tx1="dk1" bg2="lt2" tx2="dk2" accent1="accent1" accent2="accent2" accent3="accent3" accent4="accent4" accent5="accent5" accent6="accent6" hlink="hlink" folHlink="folHlink"/>
    </a:extraClrScheme>
    <a:extraClrScheme>
      <a:clrScheme name="1_Corp PPT template3 12">
        <a:dk1>
          <a:srgbClr val="000000"/>
        </a:dk1>
        <a:lt1>
          <a:srgbClr val="FFFFFF"/>
        </a:lt1>
        <a:dk2>
          <a:srgbClr val="A9B0C1"/>
        </a:dk2>
        <a:lt2>
          <a:srgbClr val="74798C"/>
        </a:lt2>
        <a:accent1>
          <a:srgbClr val="251F53"/>
        </a:accent1>
        <a:accent2>
          <a:srgbClr val="3F60B1"/>
        </a:accent2>
        <a:accent3>
          <a:srgbClr val="FFFFFF"/>
        </a:accent3>
        <a:accent4>
          <a:srgbClr val="000000"/>
        </a:accent4>
        <a:accent5>
          <a:srgbClr val="ACABB3"/>
        </a:accent5>
        <a:accent6>
          <a:srgbClr val="3856A0"/>
        </a:accent6>
        <a:hlink>
          <a:srgbClr val="FF0000"/>
        </a:hlink>
        <a:folHlink>
          <a:srgbClr val="003399"/>
        </a:folHlink>
      </a:clrScheme>
      <a:clrMap bg1="lt1" tx1="dk1" bg2="lt2" tx2="dk2" accent1="accent1" accent2="accent2" accent3="accent3" accent4="accent4" accent5="accent5" accent6="accent6" hlink="hlink" folHlink="folHlink"/>
    </a:extraClrScheme>
    <a:extraClrScheme>
      <a:clrScheme name="1_Corp PPT template3 13">
        <a:dk1>
          <a:srgbClr val="000000"/>
        </a:dk1>
        <a:lt1>
          <a:srgbClr val="FFFFFF"/>
        </a:lt1>
        <a:dk2>
          <a:srgbClr val="A9B0C1"/>
        </a:dk2>
        <a:lt2>
          <a:srgbClr val="74798C"/>
        </a:lt2>
        <a:accent1>
          <a:srgbClr val="2B264C"/>
        </a:accent1>
        <a:accent2>
          <a:srgbClr val="3F60B1"/>
        </a:accent2>
        <a:accent3>
          <a:srgbClr val="FFFFFF"/>
        </a:accent3>
        <a:accent4>
          <a:srgbClr val="000000"/>
        </a:accent4>
        <a:accent5>
          <a:srgbClr val="ACACB2"/>
        </a:accent5>
        <a:accent6>
          <a:srgbClr val="3856A0"/>
        </a:accent6>
        <a:hlink>
          <a:srgbClr val="FF0000"/>
        </a:hlink>
        <a:folHlink>
          <a:srgbClr val="003399"/>
        </a:folHlink>
      </a:clrScheme>
      <a:clrMap bg1="lt1" tx1="dk1" bg2="lt2" tx2="dk2" accent1="accent1" accent2="accent2" accent3="accent3" accent4="accent4" accent5="accent5" accent6="accent6" hlink="hlink" folHlink="folHlink"/>
    </a:extraClrScheme>
    <a:extraClrScheme>
      <a:clrScheme name="1_Corp PPT template3 14">
        <a:dk1>
          <a:srgbClr val="000000"/>
        </a:dk1>
        <a:lt1>
          <a:srgbClr val="FFFFFF"/>
        </a:lt1>
        <a:dk2>
          <a:srgbClr val="A9B0C1"/>
        </a:dk2>
        <a:lt2>
          <a:srgbClr val="71697F"/>
        </a:lt2>
        <a:accent1>
          <a:srgbClr val="2B264C"/>
        </a:accent1>
        <a:accent2>
          <a:srgbClr val="3F60B1"/>
        </a:accent2>
        <a:accent3>
          <a:srgbClr val="FFFFFF"/>
        </a:accent3>
        <a:accent4>
          <a:srgbClr val="000000"/>
        </a:accent4>
        <a:accent5>
          <a:srgbClr val="ACACB2"/>
        </a:accent5>
        <a:accent6>
          <a:srgbClr val="3856A0"/>
        </a:accent6>
        <a:hlink>
          <a:srgbClr val="FF0000"/>
        </a:hlink>
        <a:folHlink>
          <a:srgbClr val="003399"/>
        </a:folHlink>
      </a:clrScheme>
      <a:clrMap bg1="lt1" tx1="dk1" bg2="lt2" tx2="dk2" accent1="accent1" accent2="accent2" accent3="accent3" accent4="accent4" accent5="accent5" accent6="accent6" hlink="hlink" folHlink="folHlink"/>
    </a:extraClrScheme>
    <a:extraClrScheme>
      <a:clrScheme name="1_Corp PPT template3 15">
        <a:dk1>
          <a:srgbClr val="000000"/>
        </a:dk1>
        <a:lt1>
          <a:srgbClr val="FFFFFF"/>
        </a:lt1>
        <a:dk2>
          <a:srgbClr val="A9B0C1"/>
        </a:dk2>
        <a:lt2>
          <a:srgbClr val="71697F"/>
        </a:lt2>
        <a:accent1>
          <a:srgbClr val="2B264C"/>
        </a:accent1>
        <a:accent2>
          <a:srgbClr val="3F60B1"/>
        </a:accent2>
        <a:accent3>
          <a:srgbClr val="FFFFFF"/>
        </a:accent3>
        <a:accent4>
          <a:srgbClr val="000000"/>
        </a:accent4>
        <a:accent5>
          <a:srgbClr val="ACACB2"/>
        </a:accent5>
        <a:accent6>
          <a:srgbClr val="3856A0"/>
        </a:accent6>
        <a:hlink>
          <a:srgbClr val="FF0000"/>
        </a:hlink>
        <a:folHlink>
          <a:srgbClr val="456B60"/>
        </a:folHlink>
      </a:clrScheme>
      <a:clrMap bg1="lt1" tx1="dk1" bg2="lt2" tx2="dk2" accent1="accent1" accent2="accent2" accent3="accent3" accent4="accent4" accent5="accent5" accent6="accent6" hlink="hlink" folHlink="folHlink"/>
    </a:extraClrScheme>
    <a:extraClrScheme>
      <a:clrScheme name="1_Corp PPT template3 16">
        <a:dk1>
          <a:srgbClr val="000000"/>
        </a:dk1>
        <a:lt1>
          <a:srgbClr val="FFFFFF"/>
        </a:lt1>
        <a:dk2>
          <a:srgbClr val="A9B0C1"/>
        </a:dk2>
        <a:lt2>
          <a:srgbClr val="71697F"/>
        </a:lt2>
        <a:accent1>
          <a:srgbClr val="2B264C"/>
        </a:accent1>
        <a:accent2>
          <a:srgbClr val="3F60B1"/>
        </a:accent2>
        <a:accent3>
          <a:srgbClr val="FFFFFF"/>
        </a:accent3>
        <a:accent4>
          <a:srgbClr val="000000"/>
        </a:accent4>
        <a:accent5>
          <a:srgbClr val="ACACB2"/>
        </a:accent5>
        <a:accent6>
          <a:srgbClr val="3856A0"/>
        </a:accent6>
        <a:hlink>
          <a:srgbClr val="FF0000"/>
        </a:hlink>
        <a:folHlink>
          <a:srgbClr val="4D644C"/>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CRF_2006_background">
  <a:themeElements>
    <a:clrScheme name="">
      <a:dk1>
        <a:srgbClr val="000000"/>
      </a:dk1>
      <a:lt1>
        <a:srgbClr val="FFFFFF"/>
      </a:lt1>
      <a:dk2>
        <a:srgbClr val="002E4B"/>
      </a:dk2>
      <a:lt2>
        <a:srgbClr val="FDE25E"/>
      </a:lt2>
      <a:accent1>
        <a:srgbClr val="FF3300"/>
      </a:accent1>
      <a:accent2>
        <a:srgbClr val="6699FF"/>
      </a:accent2>
      <a:accent3>
        <a:srgbClr val="AAADB1"/>
      </a:accent3>
      <a:accent4>
        <a:srgbClr val="DADADA"/>
      </a:accent4>
      <a:accent5>
        <a:srgbClr val="FFADAA"/>
      </a:accent5>
      <a:accent6>
        <a:srgbClr val="5C8AE7"/>
      </a:accent6>
      <a:hlink>
        <a:srgbClr val="FFCC00"/>
      </a:hlink>
      <a:folHlink>
        <a:srgbClr val="969696"/>
      </a:folHlink>
    </a:clrScheme>
    <a:fontScheme name="CRF_2006_backgroun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1" i="1" u="none" strike="noStrike" cap="none" normalizeH="0" baseline="0" smtClean="0">
            <a:ln>
              <a:noFill/>
            </a:ln>
            <a:solidFill>
              <a:srgbClr val="FFCC99"/>
            </a:solidFill>
            <a:effectLst>
              <a:outerShdw blurRad="38100" dist="38100" dir="2700000" algn="tl">
                <a:srgbClr val="000000">
                  <a:alpha val="43137"/>
                </a:srgbClr>
              </a:outerShdw>
            </a:effectLst>
            <a:latin typeface="Arial" charset="0"/>
            <a:ea typeface="ヒラギノ角ゴ Pro W3"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1" i="1" u="none" strike="noStrike" cap="none" normalizeH="0" baseline="0" smtClean="0">
            <a:ln>
              <a:noFill/>
            </a:ln>
            <a:solidFill>
              <a:srgbClr val="FFCC99"/>
            </a:solidFill>
            <a:effectLst>
              <a:outerShdw blurRad="38100" dist="38100" dir="2700000" algn="tl">
                <a:srgbClr val="000000">
                  <a:alpha val="43137"/>
                </a:srgbClr>
              </a:outerShdw>
            </a:effectLst>
            <a:latin typeface="Arial" charset="0"/>
            <a:ea typeface="ヒラギノ角ゴ Pro W3" pitchFamily="-111" charset="-128"/>
          </a:defRPr>
        </a:defPPr>
      </a:lstStyle>
    </a:lnDef>
  </a:objectDefaults>
  <a:extraClrSchemeLst>
    <a:extraClrScheme>
      <a:clrScheme name="CRF_2006_background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RF_2006_background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RF_2006_background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RF_2006_background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RF_2006_background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RF_2006_background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RF_2006_background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RF_2006_background 8">
        <a:dk1>
          <a:srgbClr val="000000"/>
        </a:dk1>
        <a:lt1>
          <a:srgbClr val="FFFFFF"/>
        </a:lt1>
        <a:dk2>
          <a:srgbClr val="002E4B"/>
        </a:dk2>
        <a:lt2>
          <a:srgbClr val="FDE25E"/>
        </a:lt2>
        <a:accent1>
          <a:srgbClr val="FF3300"/>
        </a:accent1>
        <a:accent2>
          <a:srgbClr val="3333FF"/>
        </a:accent2>
        <a:accent3>
          <a:srgbClr val="AAADB1"/>
        </a:accent3>
        <a:accent4>
          <a:srgbClr val="DADADA"/>
        </a:accent4>
        <a:accent5>
          <a:srgbClr val="FFADAA"/>
        </a:accent5>
        <a:accent6>
          <a:srgbClr val="2D2DE7"/>
        </a:accent6>
        <a:hlink>
          <a:srgbClr val="FFCC00"/>
        </a:hlink>
        <a:folHlink>
          <a:srgbClr val="969696"/>
        </a:folHlink>
      </a:clrScheme>
      <a:clrMap bg1="dk2" tx1="lt1" bg2="dk1" tx2="lt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4.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5.xml><?xml version="1.0" encoding="utf-8"?>
<a:theme xmlns:a="http://schemas.openxmlformats.org/drawingml/2006/main" name="14_Office Theme">
  <a:themeElements>
    <a:clrScheme name="2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Office Theme">
      <a:majorFont>
        <a:latin typeface="Arial Black"/>
        <a:ea typeface=""/>
        <a:cs typeface=""/>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7.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8.xml><?xml version="1.0" encoding="utf-8"?>
<a:theme xmlns:a="http://schemas.openxmlformats.org/drawingml/2006/main" name="2_CRF_2006_background">
  <a:themeElements>
    <a:clrScheme name="1_CRF_2006_background 9">
      <a:dk1>
        <a:srgbClr val="009DFF"/>
      </a:dk1>
      <a:lt1>
        <a:srgbClr val="FFFFFF"/>
      </a:lt1>
      <a:dk2>
        <a:srgbClr val="000000"/>
      </a:dk2>
      <a:lt2>
        <a:srgbClr val="051625"/>
      </a:lt2>
      <a:accent1>
        <a:srgbClr val="C9B9E4"/>
      </a:accent1>
      <a:accent2>
        <a:srgbClr val="00FF00"/>
      </a:accent2>
      <a:accent3>
        <a:srgbClr val="AAAAAA"/>
      </a:accent3>
      <a:accent4>
        <a:srgbClr val="DADADA"/>
      </a:accent4>
      <a:accent5>
        <a:srgbClr val="E1D9EF"/>
      </a:accent5>
      <a:accent6>
        <a:srgbClr val="00E700"/>
      </a:accent6>
      <a:hlink>
        <a:srgbClr val="FFCC99"/>
      </a:hlink>
      <a:folHlink>
        <a:srgbClr val="AFA503"/>
      </a:folHlink>
    </a:clrScheme>
    <a:fontScheme name="1_CRF_2006_backgroun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1" i="1" u="none" strike="noStrike" cap="none" normalizeH="0" baseline="0" smtClean="0">
            <a:ln>
              <a:noFill/>
            </a:ln>
            <a:solidFill>
              <a:srgbClr val="FFCC99"/>
            </a:solidFill>
            <a:effectLst>
              <a:outerShdw blurRad="38100" dist="38100" dir="2700000" algn="tl">
                <a:srgbClr val="000000">
                  <a:alpha val="43137"/>
                </a:srgbClr>
              </a:outerShdw>
            </a:effectLst>
            <a:latin typeface="Arial" charset="0"/>
            <a:ea typeface="ヒラギノ角ゴ Pro W3" pitchFamily="-76"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1" i="1" u="none" strike="noStrike" cap="none" normalizeH="0" baseline="0" smtClean="0">
            <a:ln>
              <a:noFill/>
            </a:ln>
            <a:solidFill>
              <a:srgbClr val="FFCC99"/>
            </a:solidFill>
            <a:effectLst>
              <a:outerShdw blurRad="38100" dist="38100" dir="2700000" algn="tl">
                <a:srgbClr val="000000">
                  <a:alpha val="43137"/>
                </a:srgbClr>
              </a:outerShdw>
            </a:effectLst>
            <a:latin typeface="Arial" charset="0"/>
            <a:ea typeface="ヒラギノ角ゴ Pro W3" pitchFamily="-76" charset="-128"/>
          </a:defRPr>
        </a:defPPr>
      </a:lstStyle>
    </a:lnDef>
  </a:objectDefaults>
  <a:extraClrSchemeLst>
    <a:extraClrScheme>
      <a:clrScheme name="1_CRF_2006_background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CRF_2006_background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CRF_2006_background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RF_2006_background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CRF_2006_background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CRF_2006_background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CRF_2006_background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CRF_2006_background 8">
        <a:dk1>
          <a:srgbClr val="000000"/>
        </a:dk1>
        <a:lt1>
          <a:srgbClr val="FFFFFF"/>
        </a:lt1>
        <a:dk2>
          <a:srgbClr val="002E4B"/>
        </a:dk2>
        <a:lt2>
          <a:srgbClr val="FDE25E"/>
        </a:lt2>
        <a:accent1>
          <a:srgbClr val="FF3300"/>
        </a:accent1>
        <a:accent2>
          <a:srgbClr val="3333FF"/>
        </a:accent2>
        <a:accent3>
          <a:srgbClr val="AAADB1"/>
        </a:accent3>
        <a:accent4>
          <a:srgbClr val="DADADA"/>
        </a:accent4>
        <a:accent5>
          <a:srgbClr val="FFADAA"/>
        </a:accent5>
        <a:accent6>
          <a:srgbClr val="2D2DE7"/>
        </a:accent6>
        <a:hlink>
          <a:srgbClr val="FFCC00"/>
        </a:hlink>
        <a:folHlink>
          <a:srgbClr val="969696"/>
        </a:folHlink>
      </a:clrScheme>
      <a:clrMap bg1="dk2" tx1="lt1" bg2="dk1" tx2="lt2" accent1="accent1" accent2="accent2" accent3="accent3" accent4="accent4" accent5="accent5" accent6="accent6" hlink="hlink" folHlink="folHlink"/>
    </a:extraClrScheme>
    <a:extraClrScheme>
      <a:clrScheme name="1_CRF_2006_background 9">
        <a:dk1>
          <a:srgbClr val="009DFF"/>
        </a:dk1>
        <a:lt1>
          <a:srgbClr val="FFFFFF"/>
        </a:lt1>
        <a:dk2>
          <a:srgbClr val="000000"/>
        </a:dk2>
        <a:lt2>
          <a:srgbClr val="051625"/>
        </a:lt2>
        <a:accent1>
          <a:srgbClr val="C9B9E4"/>
        </a:accent1>
        <a:accent2>
          <a:srgbClr val="00FF00"/>
        </a:accent2>
        <a:accent3>
          <a:srgbClr val="AAAAAA"/>
        </a:accent3>
        <a:accent4>
          <a:srgbClr val="DADADA"/>
        </a:accent4>
        <a:accent5>
          <a:srgbClr val="E1D9EF"/>
        </a:accent5>
        <a:accent6>
          <a:srgbClr val="00E700"/>
        </a:accent6>
        <a:hlink>
          <a:srgbClr val="FFCC99"/>
        </a:hlink>
        <a:folHlink>
          <a:srgbClr val="AFA503"/>
        </a:folHlink>
      </a:clrScheme>
      <a:clrMap bg1="dk2" tx1="lt1" bg2="dk1" tx2="lt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4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800" b="0" i="0" u="none" strike="noStrike" cap="none" normalizeH="0" baseline="0" smtClean="0">
            <a:ln>
              <a:noFill/>
            </a:ln>
            <a:solidFill>
              <a:schemeClr val="bg1"/>
            </a:solidFill>
            <a:effectLst>
              <a:outerShdw blurRad="38100" dist="38100" dir="2700000" algn="tl">
                <a:srgbClr val="000000">
                  <a:alpha val="43137"/>
                </a:srgbClr>
              </a:outerShdw>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800" b="0" i="0" u="none" strike="noStrike" cap="none" normalizeH="0" baseline="0" smtClean="0">
            <a:ln>
              <a:noFill/>
            </a:ln>
            <a:solidFill>
              <a:schemeClr val="bg1"/>
            </a:solidFill>
            <a:effectLst>
              <a:outerShdw blurRad="38100" dist="38100" dir="2700000" algn="tl">
                <a:srgbClr val="000000">
                  <a:alpha val="43137"/>
                </a:srgbClr>
              </a:outerShdw>
            </a:effectLst>
            <a:latin typeface="Arial" pitchFamily="34"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3_Trek">
  <a:themeElements>
    <a:clrScheme name="Custom 1">
      <a:dk1>
        <a:srgbClr val="1F497D"/>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2">
      <a:majorFont>
        <a:latin typeface="Segoe UI Light"/>
        <a:ea typeface=""/>
        <a:cs typeface=""/>
      </a:majorFont>
      <a:minorFont>
        <a:latin typeface="Segoe UI Light"/>
        <a:ea typeface=""/>
        <a:cs typeface=""/>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61.xml><?xml version="1.0" encoding="utf-8"?>
<a:theme xmlns:a="http://schemas.openxmlformats.org/drawingml/2006/main" name="2_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2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3_TEMPLATE ESC">
  <a:themeElements>
    <a:clrScheme name="1_TEMPLATE ESC 1">
      <a:dk1>
        <a:srgbClr val="000066"/>
      </a:dk1>
      <a:lt1>
        <a:srgbClr val="FFFFFF"/>
      </a:lt1>
      <a:dk2>
        <a:srgbClr val="000000"/>
      </a:dk2>
      <a:lt2>
        <a:srgbClr val="808080"/>
      </a:lt2>
      <a:accent1>
        <a:srgbClr val="D00040"/>
      </a:accent1>
      <a:accent2>
        <a:srgbClr val="00CC99"/>
      </a:accent2>
      <a:accent3>
        <a:srgbClr val="FFFFFF"/>
      </a:accent3>
      <a:accent4>
        <a:srgbClr val="000056"/>
      </a:accent4>
      <a:accent5>
        <a:srgbClr val="E4AAAF"/>
      </a:accent5>
      <a:accent6>
        <a:srgbClr val="00B98A"/>
      </a:accent6>
      <a:hlink>
        <a:srgbClr val="000086"/>
      </a:hlink>
      <a:folHlink>
        <a:srgbClr val="666699"/>
      </a:folHlink>
    </a:clrScheme>
    <a:fontScheme name="1_TEMPLATE ES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TEMPLATE ESC 1">
        <a:dk1>
          <a:srgbClr val="000066"/>
        </a:dk1>
        <a:lt1>
          <a:srgbClr val="FFFFFF"/>
        </a:lt1>
        <a:dk2>
          <a:srgbClr val="000000"/>
        </a:dk2>
        <a:lt2>
          <a:srgbClr val="808080"/>
        </a:lt2>
        <a:accent1>
          <a:srgbClr val="D00040"/>
        </a:accent1>
        <a:accent2>
          <a:srgbClr val="00CC99"/>
        </a:accent2>
        <a:accent3>
          <a:srgbClr val="FFFFFF"/>
        </a:accent3>
        <a:accent4>
          <a:srgbClr val="000056"/>
        </a:accent4>
        <a:accent5>
          <a:srgbClr val="E4AAAF"/>
        </a:accent5>
        <a:accent6>
          <a:srgbClr val="00B98A"/>
        </a:accent6>
        <a:hlink>
          <a:srgbClr val="000086"/>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23_Default Design">
  <a:themeElements>
    <a:clrScheme name="">
      <a:dk1>
        <a:srgbClr val="000000"/>
      </a:dk1>
      <a:lt1>
        <a:srgbClr val="FFFFFF"/>
      </a:lt1>
      <a:dk2>
        <a:srgbClr val="000099"/>
      </a:dk2>
      <a:lt2>
        <a:srgbClr val="FFFF00"/>
      </a:lt2>
      <a:accent1>
        <a:srgbClr val="FFCC00"/>
      </a:accent1>
      <a:accent2>
        <a:srgbClr val="FFFFCC"/>
      </a:accent2>
      <a:accent3>
        <a:srgbClr val="AAAACA"/>
      </a:accent3>
      <a:accent4>
        <a:srgbClr val="DADADA"/>
      </a:accent4>
      <a:accent5>
        <a:srgbClr val="FFE2AA"/>
      </a:accent5>
      <a:accent6>
        <a:srgbClr val="E7E7B9"/>
      </a:accent6>
      <a:hlink>
        <a:srgbClr val="FF0000"/>
      </a:hlink>
      <a:folHlink>
        <a:srgbClr val="969696"/>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4_Tre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66.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7.xml><?xml version="1.0" encoding="utf-8"?>
<a:theme xmlns:a="http://schemas.openxmlformats.org/drawingml/2006/main" name="4_TEMPLATE ESC">
  <a:themeElements>
    <a:clrScheme name="1_TEMPLATE ESC 1">
      <a:dk1>
        <a:srgbClr val="000066"/>
      </a:dk1>
      <a:lt1>
        <a:srgbClr val="FFFFFF"/>
      </a:lt1>
      <a:dk2>
        <a:srgbClr val="000000"/>
      </a:dk2>
      <a:lt2>
        <a:srgbClr val="808080"/>
      </a:lt2>
      <a:accent1>
        <a:srgbClr val="D00040"/>
      </a:accent1>
      <a:accent2>
        <a:srgbClr val="00CC99"/>
      </a:accent2>
      <a:accent3>
        <a:srgbClr val="FFFFFF"/>
      </a:accent3>
      <a:accent4>
        <a:srgbClr val="000056"/>
      </a:accent4>
      <a:accent5>
        <a:srgbClr val="E4AAAF"/>
      </a:accent5>
      <a:accent6>
        <a:srgbClr val="00B98A"/>
      </a:accent6>
      <a:hlink>
        <a:srgbClr val="000086"/>
      </a:hlink>
      <a:folHlink>
        <a:srgbClr val="666699"/>
      </a:folHlink>
    </a:clrScheme>
    <a:fontScheme name="1_TEMPLATE ES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TEMPLATE ESC 1">
        <a:dk1>
          <a:srgbClr val="000066"/>
        </a:dk1>
        <a:lt1>
          <a:srgbClr val="FFFFFF"/>
        </a:lt1>
        <a:dk2>
          <a:srgbClr val="000000"/>
        </a:dk2>
        <a:lt2>
          <a:srgbClr val="808080"/>
        </a:lt2>
        <a:accent1>
          <a:srgbClr val="D00040"/>
        </a:accent1>
        <a:accent2>
          <a:srgbClr val="00CC99"/>
        </a:accent2>
        <a:accent3>
          <a:srgbClr val="FFFFFF"/>
        </a:accent3>
        <a:accent4>
          <a:srgbClr val="000056"/>
        </a:accent4>
        <a:accent5>
          <a:srgbClr val="E4AAAF"/>
        </a:accent5>
        <a:accent6>
          <a:srgbClr val="00B98A"/>
        </a:accent6>
        <a:hlink>
          <a:srgbClr val="000086"/>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8_MDCO_CSM_Template">
  <a:themeElements>
    <a:clrScheme name="Custom 42">
      <a:dk1>
        <a:srgbClr val="5672A4"/>
      </a:dk1>
      <a:lt1>
        <a:sysClr val="window" lastClr="FFFFFF"/>
      </a:lt1>
      <a:dk2>
        <a:srgbClr val="455A9D"/>
      </a:dk2>
      <a:lt2>
        <a:srgbClr val="FFF7C5"/>
      </a:lt2>
      <a:accent1>
        <a:srgbClr val="688BE2"/>
      </a:accent1>
      <a:accent2>
        <a:srgbClr val="FBD90D"/>
      </a:accent2>
      <a:accent3>
        <a:srgbClr val="8BAB65"/>
      </a:accent3>
      <a:accent4>
        <a:srgbClr val="B4C5EE"/>
      </a:accent4>
      <a:accent5>
        <a:srgbClr val="C4221E"/>
      </a:accent5>
      <a:accent6>
        <a:srgbClr val="F79646"/>
      </a:accent6>
      <a:hlink>
        <a:srgbClr val="3F9AFF"/>
      </a:hlink>
      <a:folHlink>
        <a:srgbClr val="BFBFBF"/>
      </a:folHlink>
    </a:clrScheme>
    <a:fontScheme name="1_Corp PPT template3">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lg" len="lg"/>
        </a:ln>
        <a:effec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9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lg" len="lg"/>
        </a:ln>
        <a:effec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9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defRPr>
        </a:defPPr>
      </a:lstStyle>
    </a:lnDef>
  </a:objectDefaults>
  <a:extraClrSchemeLst>
    <a:extraClrScheme>
      <a:clrScheme name="1_Corp PPT template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Corp PPT template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Corp PPT template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rp PPT template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Corp PPT template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Corp PPT template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Corp PPT template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Corp PPT template3 8">
        <a:dk1>
          <a:srgbClr val="000000"/>
        </a:dk1>
        <a:lt1>
          <a:srgbClr val="FFFFFF"/>
        </a:lt1>
        <a:dk2>
          <a:srgbClr val="A9B0C1"/>
        </a:dk2>
        <a:lt2>
          <a:srgbClr val="74798C"/>
        </a:lt2>
        <a:accent1>
          <a:srgbClr val="958FA9"/>
        </a:accent1>
        <a:accent2>
          <a:srgbClr val="3F60B1"/>
        </a:accent2>
        <a:accent3>
          <a:srgbClr val="FFFFFF"/>
        </a:accent3>
        <a:accent4>
          <a:srgbClr val="000000"/>
        </a:accent4>
        <a:accent5>
          <a:srgbClr val="C8C6D1"/>
        </a:accent5>
        <a:accent6>
          <a:srgbClr val="3856A0"/>
        </a:accent6>
        <a:hlink>
          <a:srgbClr val="FF0000"/>
        </a:hlink>
        <a:folHlink>
          <a:srgbClr val="003399"/>
        </a:folHlink>
      </a:clrScheme>
      <a:clrMap bg1="lt1" tx1="dk1" bg2="lt2" tx2="dk2" accent1="accent1" accent2="accent2" accent3="accent3" accent4="accent4" accent5="accent5" accent6="accent6" hlink="hlink" folHlink="folHlink"/>
    </a:extraClrScheme>
    <a:extraClrScheme>
      <a:clrScheme name="1_Corp PPT template3 9">
        <a:dk1>
          <a:srgbClr val="000000"/>
        </a:dk1>
        <a:lt1>
          <a:srgbClr val="FFFFFF"/>
        </a:lt1>
        <a:dk2>
          <a:srgbClr val="A9B0C1"/>
        </a:dk2>
        <a:lt2>
          <a:srgbClr val="74798C"/>
        </a:lt2>
        <a:accent1>
          <a:srgbClr val="3E395F"/>
        </a:accent1>
        <a:accent2>
          <a:srgbClr val="3F60B1"/>
        </a:accent2>
        <a:accent3>
          <a:srgbClr val="FFFFFF"/>
        </a:accent3>
        <a:accent4>
          <a:srgbClr val="000000"/>
        </a:accent4>
        <a:accent5>
          <a:srgbClr val="AFAEB6"/>
        </a:accent5>
        <a:accent6>
          <a:srgbClr val="3856A0"/>
        </a:accent6>
        <a:hlink>
          <a:srgbClr val="FF0000"/>
        </a:hlink>
        <a:folHlink>
          <a:srgbClr val="003399"/>
        </a:folHlink>
      </a:clrScheme>
      <a:clrMap bg1="lt1" tx1="dk1" bg2="lt2" tx2="dk2" accent1="accent1" accent2="accent2" accent3="accent3" accent4="accent4" accent5="accent5" accent6="accent6" hlink="hlink" folHlink="folHlink"/>
    </a:extraClrScheme>
    <a:extraClrScheme>
      <a:clrScheme name="1_Corp PPT template3 10">
        <a:dk1>
          <a:srgbClr val="000000"/>
        </a:dk1>
        <a:lt1>
          <a:srgbClr val="FFFFFF"/>
        </a:lt1>
        <a:dk2>
          <a:srgbClr val="A9B0C1"/>
        </a:dk2>
        <a:lt2>
          <a:srgbClr val="74798C"/>
        </a:lt2>
        <a:accent1>
          <a:srgbClr val="382F57"/>
        </a:accent1>
        <a:accent2>
          <a:srgbClr val="3F60B1"/>
        </a:accent2>
        <a:accent3>
          <a:srgbClr val="FFFFFF"/>
        </a:accent3>
        <a:accent4>
          <a:srgbClr val="000000"/>
        </a:accent4>
        <a:accent5>
          <a:srgbClr val="AEADB4"/>
        </a:accent5>
        <a:accent6>
          <a:srgbClr val="3856A0"/>
        </a:accent6>
        <a:hlink>
          <a:srgbClr val="FF0000"/>
        </a:hlink>
        <a:folHlink>
          <a:srgbClr val="003399"/>
        </a:folHlink>
      </a:clrScheme>
      <a:clrMap bg1="lt1" tx1="dk1" bg2="lt2" tx2="dk2" accent1="accent1" accent2="accent2" accent3="accent3" accent4="accent4" accent5="accent5" accent6="accent6" hlink="hlink" folHlink="folHlink"/>
    </a:extraClrScheme>
    <a:extraClrScheme>
      <a:clrScheme name="1_Corp PPT template3 11">
        <a:dk1>
          <a:srgbClr val="000000"/>
        </a:dk1>
        <a:lt1>
          <a:srgbClr val="FFFFFF"/>
        </a:lt1>
        <a:dk2>
          <a:srgbClr val="A9B0C1"/>
        </a:dk2>
        <a:lt2>
          <a:srgbClr val="74798C"/>
        </a:lt2>
        <a:accent1>
          <a:srgbClr val="2F284A"/>
        </a:accent1>
        <a:accent2>
          <a:srgbClr val="3F60B1"/>
        </a:accent2>
        <a:accent3>
          <a:srgbClr val="FFFFFF"/>
        </a:accent3>
        <a:accent4>
          <a:srgbClr val="000000"/>
        </a:accent4>
        <a:accent5>
          <a:srgbClr val="ADACB1"/>
        </a:accent5>
        <a:accent6>
          <a:srgbClr val="3856A0"/>
        </a:accent6>
        <a:hlink>
          <a:srgbClr val="FF0000"/>
        </a:hlink>
        <a:folHlink>
          <a:srgbClr val="003399"/>
        </a:folHlink>
      </a:clrScheme>
      <a:clrMap bg1="lt1" tx1="dk1" bg2="lt2" tx2="dk2" accent1="accent1" accent2="accent2" accent3="accent3" accent4="accent4" accent5="accent5" accent6="accent6" hlink="hlink" folHlink="folHlink"/>
    </a:extraClrScheme>
    <a:extraClrScheme>
      <a:clrScheme name="1_Corp PPT template3 12">
        <a:dk1>
          <a:srgbClr val="000000"/>
        </a:dk1>
        <a:lt1>
          <a:srgbClr val="FFFFFF"/>
        </a:lt1>
        <a:dk2>
          <a:srgbClr val="A9B0C1"/>
        </a:dk2>
        <a:lt2>
          <a:srgbClr val="74798C"/>
        </a:lt2>
        <a:accent1>
          <a:srgbClr val="251F53"/>
        </a:accent1>
        <a:accent2>
          <a:srgbClr val="3F60B1"/>
        </a:accent2>
        <a:accent3>
          <a:srgbClr val="FFFFFF"/>
        </a:accent3>
        <a:accent4>
          <a:srgbClr val="000000"/>
        </a:accent4>
        <a:accent5>
          <a:srgbClr val="ACABB3"/>
        </a:accent5>
        <a:accent6>
          <a:srgbClr val="3856A0"/>
        </a:accent6>
        <a:hlink>
          <a:srgbClr val="FF0000"/>
        </a:hlink>
        <a:folHlink>
          <a:srgbClr val="003399"/>
        </a:folHlink>
      </a:clrScheme>
      <a:clrMap bg1="lt1" tx1="dk1" bg2="lt2" tx2="dk2" accent1="accent1" accent2="accent2" accent3="accent3" accent4="accent4" accent5="accent5" accent6="accent6" hlink="hlink" folHlink="folHlink"/>
    </a:extraClrScheme>
    <a:extraClrScheme>
      <a:clrScheme name="1_Corp PPT template3 13">
        <a:dk1>
          <a:srgbClr val="000000"/>
        </a:dk1>
        <a:lt1>
          <a:srgbClr val="FFFFFF"/>
        </a:lt1>
        <a:dk2>
          <a:srgbClr val="A9B0C1"/>
        </a:dk2>
        <a:lt2>
          <a:srgbClr val="74798C"/>
        </a:lt2>
        <a:accent1>
          <a:srgbClr val="2B264C"/>
        </a:accent1>
        <a:accent2>
          <a:srgbClr val="3F60B1"/>
        </a:accent2>
        <a:accent3>
          <a:srgbClr val="FFFFFF"/>
        </a:accent3>
        <a:accent4>
          <a:srgbClr val="000000"/>
        </a:accent4>
        <a:accent5>
          <a:srgbClr val="ACACB2"/>
        </a:accent5>
        <a:accent6>
          <a:srgbClr val="3856A0"/>
        </a:accent6>
        <a:hlink>
          <a:srgbClr val="FF0000"/>
        </a:hlink>
        <a:folHlink>
          <a:srgbClr val="003399"/>
        </a:folHlink>
      </a:clrScheme>
      <a:clrMap bg1="lt1" tx1="dk1" bg2="lt2" tx2="dk2" accent1="accent1" accent2="accent2" accent3="accent3" accent4="accent4" accent5="accent5" accent6="accent6" hlink="hlink" folHlink="folHlink"/>
    </a:extraClrScheme>
    <a:extraClrScheme>
      <a:clrScheme name="1_Corp PPT template3 14">
        <a:dk1>
          <a:srgbClr val="000000"/>
        </a:dk1>
        <a:lt1>
          <a:srgbClr val="FFFFFF"/>
        </a:lt1>
        <a:dk2>
          <a:srgbClr val="A9B0C1"/>
        </a:dk2>
        <a:lt2>
          <a:srgbClr val="71697F"/>
        </a:lt2>
        <a:accent1>
          <a:srgbClr val="2B264C"/>
        </a:accent1>
        <a:accent2>
          <a:srgbClr val="3F60B1"/>
        </a:accent2>
        <a:accent3>
          <a:srgbClr val="FFFFFF"/>
        </a:accent3>
        <a:accent4>
          <a:srgbClr val="000000"/>
        </a:accent4>
        <a:accent5>
          <a:srgbClr val="ACACB2"/>
        </a:accent5>
        <a:accent6>
          <a:srgbClr val="3856A0"/>
        </a:accent6>
        <a:hlink>
          <a:srgbClr val="FF0000"/>
        </a:hlink>
        <a:folHlink>
          <a:srgbClr val="003399"/>
        </a:folHlink>
      </a:clrScheme>
      <a:clrMap bg1="lt1" tx1="dk1" bg2="lt2" tx2="dk2" accent1="accent1" accent2="accent2" accent3="accent3" accent4="accent4" accent5="accent5" accent6="accent6" hlink="hlink" folHlink="folHlink"/>
    </a:extraClrScheme>
    <a:extraClrScheme>
      <a:clrScheme name="1_Corp PPT template3 15">
        <a:dk1>
          <a:srgbClr val="000000"/>
        </a:dk1>
        <a:lt1>
          <a:srgbClr val="FFFFFF"/>
        </a:lt1>
        <a:dk2>
          <a:srgbClr val="A9B0C1"/>
        </a:dk2>
        <a:lt2>
          <a:srgbClr val="71697F"/>
        </a:lt2>
        <a:accent1>
          <a:srgbClr val="2B264C"/>
        </a:accent1>
        <a:accent2>
          <a:srgbClr val="3F60B1"/>
        </a:accent2>
        <a:accent3>
          <a:srgbClr val="FFFFFF"/>
        </a:accent3>
        <a:accent4>
          <a:srgbClr val="000000"/>
        </a:accent4>
        <a:accent5>
          <a:srgbClr val="ACACB2"/>
        </a:accent5>
        <a:accent6>
          <a:srgbClr val="3856A0"/>
        </a:accent6>
        <a:hlink>
          <a:srgbClr val="FF0000"/>
        </a:hlink>
        <a:folHlink>
          <a:srgbClr val="456B60"/>
        </a:folHlink>
      </a:clrScheme>
      <a:clrMap bg1="lt1" tx1="dk1" bg2="lt2" tx2="dk2" accent1="accent1" accent2="accent2" accent3="accent3" accent4="accent4" accent5="accent5" accent6="accent6" hlink="hlink" folHlink="folHlink"/>
    </a:extraClrScheme>
    <a:extraClrScheme>
      <a:clrScheme name="1_Corp PPT template3 16">
        <a:dk1>
          <a:srgbClr val="000000"/>
        </a:dk1>
        <a:lt1>
          <a:srgbClr val="FFFFFF"/>
        </a:lt1>
        <a:dk2>
          <a:srgbClr val="A9B0C1"/>
        </a:dk2>
        <a:lt2>
          <a:srgbClr val="71697F"/>
        </a:lt2>
        <a:accent1>
          <a:srgbClr val="2B264C"/>
        </a:accent1>
        <a:accent2>
          <a:srgbClr val="3F60B1"/>
        </a:accent2>
        <a:accent3>
          <a:srgbClr val="FFFFFF"/>
        </a:accent3>
        <a:accent4>
          <a:srgbClr val="000000"/>
        </a:accent4>
        <a:accent5>
          <a:srgbClr val="ACACB2"/>
        </a:accent5>
        <a:accent6>
          <a:srgbClr val="3856A0"/>
        </a:accent6>
        <a:hlink>
          <a:srgbClr val="FF0000"/>
        </a:hlink>
        <a:folHlink>
          <a:srgbClr val="4D644C"/>
        </a:folHlink>
      </a:clrScheme>
      <a:clrMap bg1="lt1" tx1="dk1" bg2="lt2" tx2="dk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1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8_Default Design">
  <a:themeElements>
    <a:clrScheme name="">
      <a:dk1>
        <a:srgbClr val="292929"/>
      </a:dk1>
      <a:lt1>
        <a:srgbClr val="FFFFFF"/>
      </a:lt1>
      <a:dk2>
        <a:srgbClr val="939905"/>
      </a:dk2>
      <a:lt2>
        <a:srgbClr val="C0C0C0"/>
      </a:lt2>
      <a:accent1>
        <a:srgbClr val="440D69"/>
      </a:accent1>
      <a:accent2>
        <a:srgbClr val="D7940F"/>
      </a:accent2>
      <a:accent3>
        <a:srgbClr val="FFFFFF"/>
      </a:accent3>
      <a:accent4>
        <a:srgbClr val="212121"/>
      </a:accent4>
      <a:accent5>
        <a:srgbClr val="B0AAB9"/>
      </a:accent5>
      <a:accent6>
        <a:srgbClr val="C3860C"/>
      </a:accent6>
      <a:hlink>
        <a:srgbClr val="FF4B0D"/>
      </a:hlink>
      <a:folHlink>
        <a:srgbClr val="008AAB"/>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292929"/>
        </a:dk1>
        <a:lt1>
          <a:srgbClr val="FFFFFF"/>
        </a:lt1>
        <a:dk2>
          <a:srgbClr val="00A0BA"/>
        </a:dk2>
        <a:lt2>
          <a:srgbClr val="C0C0C0"/>
        </a:lt2>
        <a:accent1>
          <a:srgbClr val="00A0BA"/>
        </a:accent1>
        <a:accent2>
          <a:srgbClr val="96D4E5"/>
        </a:accent2>
        <a:accent3>
          <a:srgbClr val="FFFFFF"/>
        </a:accent3>
        <a:accent4>
          <a:srgbClr val="212121"/>
        </a:accent4>
        <a:accent5>
          <a:srgbClr val="AACDD9"/>
        </a:accent5>
        <a:accent6>
          <a:srgbClr val="87C0CF"/>
        </a:accent6>
        <a:hlink>
          <a:srgbClr val="002B5E"/>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0.xml><?xml version="1.0" encoding="utf-8"?>
<a:theme xmlns:a="http://schemas.openxmlformats.org/drawingml/2006/main" name="9_Standarddesign">
  <a:themeElements>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Standard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1.xml><?xml version="1.0" encoding="utf-8"?>
<a:theme xmlns:a="http://schemas.openxmlformats.org/drawingml/2006/main" name="4_STREAM pink">
  <a:themeElements>
    <a:clrScheme name="metalyse">
      <a:dk1>
        <a:sysClr val="windowText" lastClr="000000"/>
      </a:dk1>
      <a:lt1>
        <a:sysClr val="window" lastClr="FFFFFF"/>
      </a:lt1>
      <a:dk2>
        <a:srgbClr val="3F3F3F"/>
      </a:dk2>
      <a:lt2>
        <a:srgbClr val="FFFFFF"/>
      </a:lt2>
      <a:accent1>
        <a:srgbClr val="C8004C"/>
      </a:accent1>
      <a:accent2>
        <a:srgbClr val="A4D867"/>
      </a:accent2>
      <a:accent3>
        <a:srgbClr val="504E53"/>
      </a:accent3>
      <a:accent4>
        <a:srgbClr val="8F8F8F"/>
      </a:accent4>
      <a:accent5>
        <a:srgbClr val="FF8AB6"/>
      </a:accent5>
      <a:accent6>
        <a:srgbClr val="D0EBAF"/>
      </a:accent6>
      <a:hlink>
        <a:srgbClr val="C7E1F5"/>
      </a:hlink>
      <a:folHlink>
        <a:srgbClr val="FFE48E"/>
      </a:folHlink>
    </a:clrScheme>
    <a:fontScheme name="Benutzerdefiniert 1">
      <a:majorFont>
        <a:latin typeface="Arial Narrow"/>
        <a:ea typeface=""/>
        <a:cs typeface=""/>
      </a:majorFont>
      <a:minorFont>
        <a:latin typeface="Arial Narrow"/>
        <a:ea typeface=""/>
        <a:cs typeface=""/>
      </a:minorFont>
    </a:fontScheme>
    <a:fmtScheme name="Lysithea">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2.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3.xml><?xml version="1.0" encoding="utf-8"?>
<a:theme xmlns:a="http://schemas.openxmlformats.org/drawingml/2006/main" name="2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4.xml><?xml version="1.0" encoding="utf-8"?>
<a:theme xmlns:a="http://schemas.openxmlformats.org/drawingml/2006/main" name="3_CRF_2006_background">
  <a:themeElements>
    <a:clrScheme name="CRF_2006_background 1">
      <a:dk1>
        <a:srgbClr val="009DFF"/>
      </a:dk1>
      <a:lt1>
        <a:srgbClr val="FFFFFF"/>
      </a:lt1>
      <a:dk2>
        <a:srgbClr val="000000"/>
      </a:dk2>
      <a:lt2>
        <a:srgbClr val="051625"/>
      </a:lt2>
      <a:accent1>
        <a:srgbClr val="C9B9E4"/>
      </a:accent1>
      <a:accent2>
        <a:srgbClr val="00FF00"/>
      </a:accent2>
      <a:accent3>
        <a:srgbClr val="AAAAAA"/>
      </a:accent3>
      <a:accent4>
        <a:srgbClr val="DADADA"/>
      </a:accent4>
      <a:accent5>
        <a:srgbClr val="E1D9EF"/>
      </a:accent5>
      <a:accent6>
        <a:srgbClr val="00E700"/>
      </a:accent6>
      <a:hlink>
        <a:srgbClr val="FFCC99"/>
      </a:hlink>
      <a:folHlink>
        <a:srgbClr val="AFA503"/>
      </a:folHlink>
    </a:clrScheme>
    <a:fontScheme name="CRF_2006_backgroun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CRF_2006_background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RF_2006_background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RF_2006_background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RF_2006_background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RF_2006_background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RF_2006_background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RF_2006_background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RF_2006_background 8">
        <a:dk1>
          <a:srgbClr val="000000"/>
        </a:dk1>
        <a:lt1>
          <a:srgbClr val="FFFFFF"/>
        </a:lt1>
        <a:dk2>
          <a:srgbClr val="002E4B"/>
        </a:dk2>
        <a:lt2>
          <a:srgbClr val="FDE25E"/>
        </a:lt2>
        <a:accent1>
          <a:srgbClr val="FF3300"/>
        </a:accent1>
        <a:accent2>
          <a:srgbClr val="3333FF"/>
        </a:accent2>
        <a:accent3>
          <a:srgbClr val="AAADB1"/>
        </a:accent3>
        <a:accent4>
          <a:srgbClr val="DADADA"/>
        </a:accent4>
        <a:accent5>
          <a:srgbClr val="FFADAA"/>
        </a:accent5>
        <a:accent6>
          <a:srgbClr val="2D2DE7"/>
        </a:accent6>
        <a:hlink>
          <a:srgbClr val="FFCC00"/>
        </a:hlink>
        <a:folHlink>
          <a:srgbClr val="969696"/>
        </a:folHlink>
      </a:clrScheme>
      <a:clrMap bg1="dk2" tx1="lt1" bg2="dk1" tx2="lt2" accent1="accent1" accent2="accent2" accent3="accent3" accent4="accent4" accent5="accent5" accent6="accent6" hlink="hlink" folHlink="folHlink"/>
    </a:extraClrScheme>
    <a:extraClrScheme>
      <a:clrScheme name="CRF_2006_background 1">
        <a:dk1>
          <a:srgbClr val="009DFF"/>
        </a:dk1>
        <a:lt1>
          <a:srgbClr val="FFFFFF"/>
        </a:lt1>
        <a:dk2>
          <a:srgbClr val="000000"/>
        </a:dk2>
        <a:lt2>
          <a:srgbClr val="051625"/>
        </a:lt2>
        <a:accent1>
          <a:srgbClr val="C9B9E4"/>
        </a:accent1>
        <a:accent2>
          <a:srgbClr val="00FF00"/>
        </a:accent2>
        <a:accent3>
          <a:srgbClr val="AAAAAA"/>
        </a:accent3>
        <a:accent4>
          <a:srgbClr val="DADADA"/>
        </a:accent4>
        <a:accent5>
          <a:srgbClr val="E1D9EF"/>
        </a:accent5>
        <a:accent6>
          <a:srgbClr val="00E700"/>
        </a:accent6>
        <a:hlink>
          <a:srgbClr val="FFCC99"/>
        </a:hlink>
        <a:folHlink>
          <a:srgbClr val="AFA503"/>
        </a:folHlink>
      </a:clrScheme>
      <a:clrMap bg1="dk2" tx1="lt1" bg2="dk1" tx2="lt2" accent1="accent1" accent2="accent2" accent3="accent3" accent4="accent4" accent5="accent5" accent6="accent6" hlink="hlink" folHlink="folHlink"/>
    </a:extraClrScheme>
  </a:extraClrSchemeLst>
</a:theme>
</file>

<file path=ppt/theme/theme75.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6.xml><?xml version="1.0" encoding="utf-8"?>
<a:theme xmlns:a="http://schemas.openxmlformats.org/drawingml/2006/main" name="25_Default Design">
  <a:themeElements>
    <a:clrScheme name="">
      <a:dk1>
        <a:srgbClr val="292929"/>
      </a:dk1>
      <a:lt1>
        <a:srgbClr val="FFFFFF"/>
      </a:lt1>
      <a:dk2>
        <a:srgbClr val="939905"/>
      </a:dk2>
      <a:lt2>
        <a:srgbClr val="C0C0C0"/>
      </a:lt2>
      <a:accent1>
        <a:srgbClr val="440D69"/>
      </a:accent1>
      <a:accent2>
        <a:srgbClr val="D7940F"/>
      </a:accent2>
      <a:accent3>
        <a:srgbClr val="FFFFFF"/>
      </a:accent3>
      <a:accent4>
        <a:srgbClr val="212121"/>
      </a:accent4>
      <a:accent5>
        <a:srgbClr val="B0AAB9"/>
      </a:accent5>
      <a:accent6>
        <a:srgbClr val="C3860C"/>
      </a:accent6>
      <a:hlink>
        <a:srgbClr val="FF4B0D"/>
      </a:hlink>
      <a:folHlink>
        <a:srgbClr val="008AAB"/>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292929"/>
        </a:dk1>
        <a:lt1>
          <a:srgbClr val="FFFFFF"/>
        </a:lt1>
        <a:dk2>
          <a:srgbClr val="00A0BA"/>
        </a:dk2>
        <a:lt2>
          <a:srgbClr val="C0C0C0"/>
        </a:lt2>
        <a:accent1>
          <a:srgbClr val="00A0BA"/>
        </a:accent1>
        <a:accent2>
          <a:srgbClr val="96D4E5"/>
        </a:accent2>
        <a:accent3>
          <a:srgbClr val="FFFFFF"/>
        </a:accent3>
        <a:accent4>
          <a:srgbClr val="212121"/>
        </a:accent4>
        <a:accent5>
          <a:srgbClr val="AACDD9"/>
        </a:accent5>
        <a:accent6>
          <a:srgbClr val="87C0CF"/>
        </a:accent6>
        <a:hlink>
          <a:srgbClr val="002B5E"/>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7.xml><?xml version="1.0" encoding="utf-8"?>
<a:theme xmlns:a="http://schemas.openxmlformats.org/drawingml/2006/main" name="9_MDCO_CSM_Template">
  <a:themeElements>
    <a:clrScheme name="Custom 42">
      <a:dk1>
        <a:srgbClr val="5672A4"/>
      </a:dk1>
      <a:lt1>
        <a:sysClr val="window" lastClr="FFFFFF"/>
      </a:lt1>
      <a:dk2>
        <a:srgbClr val="455A9D"/>
      </a:dk2>
      <a:lt2>
        <a:srgbClr val="FFF7C5"/>
      </a:lt2>
      <a:accent1>
        <a:srgbClr val="688BE2"/>
      </a:accent1>
      <a:accent2>
        <a:srgbClr val="FBD90D"/>
      </a:accent2>
      <a:accent3>
        <a:srgbClr val="8BAB65"/>
      </a:accent3>
      <a:accent4>
        <a:srgbClr val="B4C5EE"/>
      </a:accent4>
      <a:accent5>
        <a:srgbClr val="C4221E"/>
      </a:accent5>
      <a:accent6>
        <a:srgbClr val="F79646"/>
      </a:accent6>
      <a:hlink>
        <a:srgbClr val="3F9AFF"/>
      </a:hlink>
      <a:folHlink>
        <a:srgbClr val="BFBFBF"/>
      </a:folHlink>
    </a:clrScheme>
    <a:fontScheme name="1_Corp PPT template3">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lg" len="lg"/>
        </a:ln>
        <a:effec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9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lg" len="lg"/>
        </a:ln>
        <a:effec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9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defRPr>
        </a:defPPr>
      </a:lstStyle>
    </a:lnDef>
  </a:objectDefaults>
  <a:extraClrSchemeLst>
    <a:extraClrScheme>
      <a:clrScheme name="1_Corp PPT template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Corp PPT template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Corp PPT template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rp PPT template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Corp PPT template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Corp PPT template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Corp PPT template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Corp PPT template3 8">
        <a:dk1>
          <a:srgbClr val="000000"/>
        </a:dk1>
        <a:lt1>
          <a:srgbClr val="FFFFFF"/>
        </a:lt1>
        <a:dk2>
          <a:srgbClr val="A9B0C1"/>
        </a:dk2>
        <a:lt2>
          <a:srgbClr val="74798C"/>
        </a:lt2>
        <a:accent1>
          <a:srgbClr val="958FA9"/>
        </a:accent1>
        <a:accent2>
          <a:srgbClr val="3F60B1"/>
        </a:accent2>
        <a:accent3>
          <a:srgbClr val="FFFFFF"/>
        </a:accent3>
        <a:accent4>
          <a:srgbClr val="000000"/>
        </a:accent4>
        <a:accent5>
          <a:srgbClr val="C8C6D1"/>
        </a:accent5>
        <a:accent6>
          <a:srgbClr val="3856A0"/>
        </a:accent6>
        <a:hlink>
          <a:srgbClr val="FF0000"/>
        </a:hlink>
        <a:folHlink>
          <a:srgbClr val="003399"/>
        </a:folHlink>
      </a:clrScheme>
      <a:clrMap bg1="lt1" tx1="dk1" bg2="lt2" tx2="dk2" accent1="accent1" accent2="accent2" accent3="accent3" accent4="accent4" accent5="accent5" accent6="accent6" hlink="hlink" folHlink="folHlink"/>
    </a:extraClrScheme>
    <a:extraClrScheme>
      <a:clrScheme name="1_Corp PPT template3 9">
        <a:dk1>
          <a:srgbClr val="000000"/>
        </a:dk1>
        <a:lt1>
          <a:srgbClr val="FFFFFF"/>
        </a:lt1>
        <a:dk2>
          <a:srgbClr val="A9B0C1"/>
        </a:dk2>
        <a:lt2>
          <a:srgbClr val="74798C"/>
        </a:lt2>
        <a:accent1>
          <a:srgbClr val="3E395F"/>
        </a:accent1>
        <a:accent2>
          <a:srgbClr val="3F60B1"/>
        </a:accent2>
        <a:accent3>
          <a:srgbClr val="FFFFFF"/>
        </a:accent3>
        <a:accent4>
          <a:srgbClr val="000000"/>
        </a:accent4>
        <a:accent5>
          <a:srgbClr val="AFAEB6"/>
        </a:accent5>
        <a:accent6>
          <a:srgbClr val="3856A0"/>
        </a:accent6>
        <a:hlink>
          <a:srgbClr val="FF0000"/>
        </a:hlink>
        <a:folHlink>
          <a:srgbClr val="003399"/>
        </a:folHlink>
      </a:clrScheme>
      <a:clrMap bg1="lt1" tx1="dk1" bg2="lt2" tx2="dk2" accent1="accent1" accent2="accent2" accent3="accent3" accent4="accent4" accent5="accent5" accent6="accent6" hlink="hlink" folHlink="folHlink"/>
    </a:extraClrScheme>
    <a:extraClrScheme>
      <a:clrScheme name="1_Corp PPT template3 10">
        <a:dk1>
          <a:srgbClr val="000000"/>
        </a:dk1>
        <a:lt1>
          <a:srgbClr val="FFFFFF"/>
        </a:lt1>
        <a:dk2>
          <a:srgbClr val="A9B0C1"/>
        </a:dk2>
        <a:lt2>
          <a:srgbClr val="74798C"/>
        </a:lt2>
        <a:accent1>
          <a:srgbClr val="382F57"/>
        </a:accent1>
        <a:accent2>
          <a:srgbClr val="3F60B1"/>
        </a:accent2>
        <a:accent3>
          <a:srgbClr val="FFFFFF"/>
        </a:accent3>
        <a:accent4>
          <a:srgbClr val="000000"/>
        </a:accent4>
        <a:accent5>
          <a:srgbClr val="AEADB4"/>
        </a:accent5>
        <a:accent6>
          <a:srgbClr val="3856A0"/>
        </a:accent6>
        <a:hlink>
          <a:srgbClr val="FF0000"/>
        </a:hlink>
        <a:folHlink>
          <a:srgbClr val="003399"/>
        </a:folHlink>
      </a:clrScheme>
      <a:clrMap bg1="lt1" tx1="dk1" bg2="lt2" tx2="dk2" accent1="accent1" accent2="accent2" accent3="accent3" accent4="accent4" accent5="accent5" accent6="accent6" hlink="hlink" folHlink="folHlink"/>
    </a:extraClrScheme>
    <a:extraClrScheme>
      <a:clrScheme name="1_Corp PPT template3 11">
        <a:dk1>
          <a:srgbClr val="000000"/>
        </a:dk1>
        <a:lt1>
          <a:srgbClr val="FFFFFF"/>
        </a:lt1>
        <a:dk2>
          <a:srgbClr val="A9B0C1"/>
        </a:dk2>
        <a:lt2>
          <a:srgbClr val="74798C"/>
        </a:lt2>
        <a:accent1>
          <a:srgbClr val="2F284A"/>
        </a:accent1>
        <a:accent2>
          <a:srgbClr val="3F60B1"/>
        </a:accent2>
        <a:accent3>
          <a:srgbClr val="FFFFFF"/>
        </a:accent3>
        <a:accent4>
          <a:srgbClr val="000000"/>
        </a:accent4>
        <a:accent5>
          <a:srgbClr val="ADACB1"/>
        </a:accent5>
        <a:accent6>
          <a:srgbClr val="3856A0"/>
        </a:accent6>
        <a:hlink>
          <a:srgbClr val="FF0000"/>
        </a:hlink>
        <a:folHlink>
          <a:srgbClr val="003399"/>
        </a:folHlink>
      </a:clrScheme>
      <a:clrMap bg1="lt1" tx1="dk1" bg2="lt2" tx2="dk2" accent1="accent1" accent2="accent2" accent3="accent3" accent4="accent4" accent5="accent5" accent6="accent6" hlink="hlink" folHlink="folHlink"/>
    </a:extraClrScheme>
    <a:extraClrScheme>
      <a:clrScheme name="1_Corp PPT template3 12">
        <a:dk1>
          <a:srgbClr val="000000"/>
        </a:dk1>
        <a:lt1>
          <a:srgbClr val="FFFFFF"/>
        </a:lt1>
        <a:dk2>
          <a:srgbClr val="A9B0C1"/>
        </a:dk2>
        <a:lt2>
          <a:srgbClr val="74798C"/>
        </a:lt2>
        <a:accent1>
          <a:srgbClr val="251F53"/>
        </a:accent1>
        <a:accent2>
          <a:srgbClr val="3F60B1"/>
        </a:accent2>
        <a:accent3>
          <a:srgbClr val="FFFFFF"/>
        </a:accent3>
        <a:accent4>
          <a:srgbClr val="000000"/>
        </a:accent4>
        <a:accent5>
          <a:srgbClr val="ACABB3"/>
        </a:accent5>
        <a:accent6>
          <a:srgbClr val="3856A0"/>
        </a:accent6>
        <a:hlink>
          <a:srgbClr val="FF0000"/>
        </a:hlink>
        <a:folHlink>
          <a:srgbClr val="003399"/>
        </a:folHlink>
      </a:clrScheme>
      <a:clrMap bg1="lt1" tx1="dk1" bg2="lt2" tx2="dk2" accent1="accent1" accent2="accent2" accent3="accent3" accent4="accent4" accent5="accent5" accent6="accent6" hlink="hlink" folHlink="folHlink"/>
    </a:extraClrScheme>
    <a:extraClrScheme>
      <a:clrScheme name="1_Corp PPT template3 13">
        <a:dk1>
          <a:srgbClr val="000000"/>
        </a:dk1>
        <a:lt1>
          <a:srgbClr val="FFFFFF"/>
        </a:lt1>
        <a:dk2>
          <a:srgbClr val="A9B0C1"/>
        </a:dk2>
        <a:lt2>
          <a:srgbClr val="74798C"/>
        </a:lt2>
        <a:accent1>
          <a:srgbClr val="2B264C"/>
        </a:accent1>
        <a:accent2>
          <a:srgbClr val="3F60B1"/>
        </a:accent2>
        <a:accent3>
          <a:srgbClr val="FFFFFF"/>
        </a:accent3>
        <a:accent4>
          <a:srgbClr val="000000"/>
        </a:accent4>
        <a:accent5>
          <a:srgbClr val="ACACB2"/>
        </a:accent5>
        <a:accent6>
          <a:srgbClr val="3856A0"/>
        </a:accent6>
        <a:hlink>
          <a:srgbClr val="FF0000"/>
        </a:hlink>
        <a:folHlink>
          <a:srgbClr val="003399"/>
        </a:folHlink>
      </a:clrScheme>
      <a:clrMap bg1="lt1" tx1="dk1" bg2="lt2" tx2="dk2" accent1="accent1" accent2="accent2" accent3="accent3" accent4="accent4" accent5="accent5" accent6="accent6" hlink="hlink" folHlink="folHlink"/>
    </a:extraClrScheme>
    <a:extraClrScheme>
      <a:clrScheme name="1_Corp PPT template3 14">
        <a:dk1>
          <a:srgbClr val="000000"/>
        </a:dk1>
        <a:lt1>
          <a:srgbClr val="FFFFFF"/>
        </a:lt1>
        <a:dk2>
          <a:srgbClr val="A9B0C1"/>
        </a:dk2>
        <a:lt2>
          <a:srgbClr val="71697F"/>
        </a:lt2>
        <a:accent1>
          <a:srgbClr val="2B264C"/>
        </a:accent1>
        <a:accent2>
          <a:srgbClr val="3F60B1"/>
        </a:accent2>
        <a:accent3>
          <a:srgbClr val="FFFFFF"/>
        </a:accent3>
        <a:accent4>
          <a:srgbClr val="000000"/>
        </a:accent4>
        <a:accent5>
          <a:srgbClr val="ACACB2"/>
        </a:accent5>
        <a:accent6>
          <a:srgbClr val="3856A0"/>
        </a:accent6>
        <a:hlink>
          <a:srgbClr val="FF0000"/>
        </a:hlink>
        <a:folHlink>
          <a:srgbClr val="003399"/>
        </a:folHlink>
      </a:clrScheme>
      <a:clrMap bg1="lt1" tx1="dk1" bg2="lt2" tx2="dk2" accent1="accent1" accent2="accent2" accent3="accent3" accent4="accent4" accent5="accent5" accent6="accent6" hlink="hlink" folHlink="folHlink"/>
    </a:extraClrScheme>
    <a:extraClrScheme>
      <a:clrScheme name="1_Corp PPT template3 15">
        <a:dk1>
          <a:srgbClr val="000000"/>
        </a:dk1>
        <a:lt1>
          <a:srgbClr val="FFFFFF"/>
        </a:lt1>
        <a:dk2>
          <a:srgbClr val="A9B0C1"/>
        </a:dk2>
        <a:lt2>
          <a:srgbClr val="71697F"/>
        </a:lt2>
        <a:accent1>
          <a:srgbClr val="2B264C"/>
        </a:accent1>
        <a:accent2>
          <a:srgbClr val="3F60B1"/>
        </a:accent2>
        <a:accent3>
          <a:srgbClr val="FFFFFF"/>
        </a:accent3>
        <a:accent4>
          <a:srgbClr val="000000"/>
        </a:accent4>
        <a:accent5>
          <a:srgbClr val="ACACB2"/>
        </a:accent5>
        <a:accent6>
          <a:srgbClr val="3856A0"/>
        </a:accent6>
        <a:hlink>
          <a:srgbClr val="FF0000"/>
        </a:hlink>
        <a:folHlink>
          <a:srgbClr val="456B60"/>
        </a:folHlink>
      </a:clrScheme>
      <a:clrMap bg1="lt1" tx1="dk1" bg2="lt2" tx2="dk2" accent1="accent1" accent2="accent2" accent3="accent3" accent4="accent4" accent5="accent5" accent6="accent6" hlink="hlink" folHlink="folHlink"/>
    </a:extraClrScheme>
    <a:extraClrScheme>
      <a:clrScheme name="1_Corp PPT template3 16">
        <a:dk1>
          <a:srgbClr val="000000"/>
        </a:dk1>
        <a:lt1>
          <a:srgbClr val="FFFFFF"/>
        </a:lt1>
        <a:dk2>
          <a:srgbClr val="A9B0C1"/>
        </a:dk2>
        <a:lt2>
          <a:srgbClr val="71697F"/>
        </a:lt2>
        <a:accent1>
          <a:srgbClr val="2B264C"/>
        </a:accent1>
        <a:accent2>
          <a:srgbClr val="3F60B1"/>
        </a:accent2>
        <a:accent3>
          <a:srgbClr val="FFFFFF"/>
        </a:accent3>
        <a:accent4>
          <a:srgbClr val="000000"/>
        </a:accent4>
        <a:accent5>
          <a:srgbClr val="ACACB2"/>
        </a:accent5>
        <a:accent6>
          <a:srgbClr val="3856A0"/>
        </a:accent6>
        <a:hlink>
          <a:srgbClr val="FF0000"/>
        </a:hlink>
        <a:folHlink>
          <a:srgbClr val="4D644C"/>
        </a:folHlink>
      </a:clrScheme>
      <a:clrMap bg1="lt1" tx1="dk1" bg2="lt2" tx2="dk2" accent1="accent1" accent2="accent2" accent3="accent3" accent4="accent4" accent5="accent5" accent6="accent6" hlink="hlink" folHlink="folHlink"/>
    </a:extraClrScheme>
  </a:extraClrSchemeLst>
</a:theme>
</file>

<file path=ppt/theme/theme78.xml><?xml version="1.0" encoding="utf-8"?>
<a:theme xmlns:a="http://schemas.openxmlformats.org/drawingml/2006/main" name="1_Kant">
  <a:themeElements>
    <a:clrScheme name="Anpassat 1">
      <a:dk1>
        <a:sysClr val="windowText" lastClr="000000"/>
      </a:dk1>
      <a:lt1>
        <a:sysClr val="window" lastClr="FFFFFF"/>
      </a:lt1>
      <a:dk2>
        <a:srgbClr val="1F497D"/>
      </a:dk2>
      <a:lt2>
        <a:srgbClr val="EEECE1"/>
      </a:lt2>
      <a:accent1>
        <a:srgbClr val="4F81BD"/>
      </a:accent1>
      <a:accent2>
        <a:srgbClr val="4F81BD"/>
      </a:accent2>
      <a:accent3>
        <a:srgbClr val="9BBB59"/>
      </a:accent3>
      <a:accent4>
        <a:srgbClr val="8064A2"/>
      </a:accent4>
      <a:accent5>
        <a:srgbClr val="4BACC6"/>
      </a:accent5>
      <a:accent6>
        <a:srgbClr val="F79646"/>
      </a:accent6>
      <a:hlink>
        <a:srgbClr val="0000FF"/>
      </a:hlink>
      <a:folHlink>
        <a:srgbClr val="800080"/>
      </a:folHlink>
    </a:clrScheme>
    <a:fontScheme name="Kant">
      <a:majorFont>
        <a:latin typeface="Garamond"/>
        <a:ea typeface=""/>
        <a:cs typeface=""/>
      </a:majorFont>
      <a:minorFont>
        <a:latin typeface="Arial"/>
        <a:ea typeface=""/>
        <a:cs typeface=""/>
      </a:minorFont>
    </a:fontScheme>
    <a:fmtScheme name="Apotekare">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Kant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Kant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Kant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Kant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Kant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Kant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Kant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Kant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Kant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9.xml><?xml version="1.0" encoding="utf-8"?>
<a:theme xmlns:a="http://schemas.openxmlformats.org/drawingml/2006/main" name="2_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8.xml><?xml version="1.0" encoding="utf-8"?>
<a:theme xmlns:a="http://schemas.openxmlformats.org/drawingml/2006/main" name="6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800" b="0" i="0" u="none" strike="noStrike" cap="none" normalizeH="0" baseline="0" smtClean="0">
            <a:ln>
              <a:noFill/>
            </a:ln>
            <a:solidFill>
              <a:schemeClr val="bg1"/>
            </a:solidFill>
            <a:effectLst>
              <a:outerShdw blurRad="38100" dist="38100" dir="2700000" algn="tl">
                <a:srgbClr val="000000">
                  <a:alpha val="43137"/>
                </a:srgbClr>
              </a:outerShdw>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800" b="0" i="0" u="none" strike="noStrike" cap="none" normalizeH="0" baseline="0" smtClean="0">
            <a:ln>
              <a:noFill/>
            </a:ln>
            <a:solidFill>
              <a:schemeClr val="bg1"/>
            </a:solidFill>
            <a:effectLst>
              <a:outerShdw blurRad="38100" dist="38100" dir="2700000" algn="tl">
                <a:srgbClr val="000000">
                  <a:alpha val="43137"/>
                </a:srgbClr>
              </a:outerShdw>
            </a:effectLst>
            <a:latin typeface="Arial" pitchFamily="34"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0.xml><?xml version="1.0" encoding="utf-8"?>
<a:theme xmlns:a="http://schemas.openxmlformats.org/drawingml/2006/main" name="2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1.xml><?xml version="1.0" encoding="utf-8"?>
<a:theme xmlns:a="http://schemas.openxmlformats.org/drawingml/2006/main" name="30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800" b="0" i="0" u="none" strike="noStrike" cap="none" normalizeH="0" baseline="0" smtClean="0">
            <a:ln>
              <a:noFill/>
            </a:ln>
            <a:solidFill>
              <a:schemeClr val="bg1"/>
            </a:solidFill>
            <a:effectLst>
              <a:outerShdw blurRad="38100" dist="38100" dir="2700000" algn="tl">
                <a:srgbClr val="000000">
                  <a:alpha val="43137"/>
                </a:srgbClr>
              </a:outerShdw>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800" b="0" i="0" u="none" strike="noStrike" cap="none" normalizeH="0" baseline="0" smtClean="0">
            <a:ln>
              <a:noFill/>
            </a:ln>
            <a:solidFill>
              <a:schemeClr val="bg1"/>
            </a:solidFill>
            <a:effectLst>
              <a:outerShdw blurRad="38100" dist="38100" dir="2700000" algn="tl">
                <a:srgbClr val="000000">
                  <a:alpha val="43137"/>
                </a:srgbClr>
              </a:outerShdw>
            </a:effectLst>
            <a:latin typeface="Arial" pitchFamily="34"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2.xml><?xml version="1.0" encoding="utf-8"?>
<a:theme xmlns:a="http://schemas.openxmlformats.org/drawingml/2006/main" name="3_TCT4_template">
  <a:themeElements>
    <a:clrScheme name="">
      <a:dk1>
        <a:srgbClr val="777777"/>
      </a:dk1>
      <a:lt1>
        <a:srgbClr val="FFFFFF"/>
      </a:lt1>
      <a:dk2>
        <a:srgbClr val="292929"/>
      </a:dk2>
      <a:lt2>
        <a:srgbClr val="FFFFCC"/>
      </a:lt2>
      <a:accent1>
        <a:srgbClr val="CCECFF"/>
      </a:accent1>
      <a:accent2>
        <a:srgbClr val="990000"/>
      </a:accent2>
      <a:accent3>
        <a:srgbClr val="ACACAC"/>
      </a:accent3>
      <a:accent4>
        <a:srgbClr val="DADADA"/>
      </a:accent4>
      <a:accent5>
        <a:srgbClr val="E2F4FF"/>
      </a:accent5>
      <a:accent6>
        <a:srgbClr val="8A0000"/>
      </a:accent6>
      <a:hlink>
        <a:srgbClr val="5595B5"/>
      </a:hlink>
      <a:folHlink>
        <a:srgbClr val="B2B2B2"/>
      </a:folHlink>
    </a:clrScheme>
    <a:fontScheme name="2_TCT4_templat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800" b="0" i="0" u="none" strike="noStrike" cap="none" normalizeH="0" baseline="0" smtClean="0">
            <a:ln>
              <a:noFill/>
            </a:ln>
            <a:solidFill>
              <a:schemeClr val="bg1"/>
            </a:solidFill>
            <a:effectLst>
              <a:outerShdw blurRad="38100" dist="38100" dir="2700000" algn="tl">
                <a:srgbClr val="000000">
                  <a:alpha val="43137"/>
                </a:srgbClr>
              </a:outerShdw>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800" b="0" i="0" u="none" strike="noStrike" cap="none" normalizeH="0" baseline="0" smtClean="0">
            <a:ln>
              <a:noFill/>
            </a:ln>
            <a:solidFill>
              <a:schemeClr val="bg1"/>
            </a:solidFill>
            <a:effectLst>
              <a:outerShdw blurRad="38100" dist="38100" dir="2700000" algn="tl">
                <a:srgbClr val="000000">
                  <a:alpha val="43137"/>
                </a:srgbClr>
              </a:outerShdw>
            </a:effectLst>
            <a:latin typeface="Arial" pitchFamily="34" charset="0"/>
          </a:defRPr>
        </a:defPPr>
      </a:lstStyle>
    </a:lnDef>
  </a:objectDefaults>
  <a:extraClrSchemeLst>
    <a:extraClrScheme>
      <a:clrScheme name="2_TCT4_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TCT4_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TCT4_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TCT4_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TCT4_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TCT4_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TCT4_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2_TCT4_template 8">
        <a:dk1>
          <a:srgbClr val="000000"/>
        </a:dk1>
        <a:lt1>
          <a:srgbClr val="FFFFFF"/>
        </a:lt1>
        <a:dk2>
          <a:srgbClr val="48366A"/>
        </a:dk2>
        <a:lt2>
          <a:srgbClr val="F9CA05"/>
        </a:lt2>
        <a:accent1>
          <a:srgbClr val="9FC339"/>
        </a:accent1>
        <a:accent2>
          <a:srgbClr val="43E3C5"/>
        </a:accent2>
        <a:accent3>
          <a:srgbClr val="B1AEB9"/>
        </a:accent3>
        <a:accent4>
          <a:srgbClr val="DADADA"/>
        </a:accent4>
        <a:accent5>
          <a:srgbClr val="CDDEAE"/>
        </a:accent5>
        <a:accent6>
          <a:srgbClr val="3CCEB2"/>
        </a:accent6>
        <a:hlink>
          <a:srgbClr val="F4A82C"/>
        </a:hlink>
        <a:folHlink>
          <a:srgbClr val="51A5CF"/>
        </a:folHlink>
      </a:clrScheme>
      <a:clrMap bg1="dk2" tx1="lt1" bg2="dk1" tx2="lt2" accent1="accent1" accent2="accent2" accent3="accent3" accent4="accent4" accent5="accent5" accent6="accent6" hlink="hlink" folHlink="folHlink"/>
    </a:extraClrScheme>
    <a:extraClrScheme>
      <a:clrScheme name="2_TCT4_template 9">
        <a:dk1>
          <a:srgbClr val="000000"/>
        </a:dk1>
        <a:lt1>
          <a:srgbClr val="FFFFFF"/>
        </a:lt1>
        <a:dk2>
          <a:srgbClr val="48366A"/>
        </a:dk2>
        <a:lt2>
          <a:srgbClr val="F9CA05"/>
        </a:lt2>
        <a:accent1>
          <a:srgbClr val="9FC339"/>
        </a:accent1>
        <a:accent2>
          <a:srgbClr val="43E3C5"/>
        </a:accent2>
        <a:accent3>
          <a:srgbClr val="B1AEB9"/>
        </a:accent3>
        <a:accent4>
          <a:srgbClr val="DADADA"/>
        </a:accent4>
        <a:accent5>
          <a:srgbClr val="CDDEAE"/>
        </a:accent5>
        <a:accent6>
          <a:srgbClr val="3CCEB2"/>
        </a:accent6>
        <a:hlink>
          <a:srgbClr val="F4A82C"/>
        </a:hlink>
        <a:folHlink>
          <a:srgbClr val="CCCCFF"/>
        </a:folHlink>
      </a:clrScheme>
      <a:clrMap bg1="dk2" tx1="lt1" bg2="dk1" tx2="lt2" accent1="accent1" accent2="accent2" accent3="accent3" accent4="accent4" accent5="accent5" accent6="accent6" hlink="hlink" folHlink="folHlink"/>
    </a:extraClrScheme>
    <a:extraClrScheme>
      <a:clrScheme name="2_TCT4_template 10">
        <a:dk1>
          <a:srgbClr val="000000"/>
        </a:dk1>
        <a:lt1>
          <a:srgbClr val="FFFFFF"/>
        </a:lt1>
        <a:dk2>
          <a:srgbClr val="025094"/>
        </a:dk2>
        <a:lt2>
          <a:srgbClr val="F9CA05"/>
        </a:lt2>
        <a:accent1>
          <a:srgbClr val="9FC339"/>
        </a:accent1>
        <a:accent2>
          <a:srgbClr val="43E3C5"/>
        </a:accent2>
        <a:accent3>
          <a:srgbClr val="AAB3C8"/>
        </a:accent3>
        <a:accent4>
          <a:srgbClr val="DADADA"/>
        </a:accent4>
        <a:accent5>
          <a:srgbClr val="CDDEAE"/>
        </a:accent5>
        <a:accent6>
          <a:srgbClr val="3CCEB2"/>
        </a:accent6>
        <a:hlink>
          <a:srgbClr val="F4A82C"/>
        </a:hlink>
        <a:folHlink>
          <a:srgbClr val="CCCCFF"/>
        </a:folHlink>
      </a:clrScheme>
      <a:clrMap bg1="dk2" tx1="lt1" bg2="dk1" tx2="lt2" accent1="accent1" accent2="accent2" accent3="accent3" accent4="accent4" accent5="accent5" accent6="accent6" hlink="hlink" folHlink="folHlink"/>
    </a:extraClrScheme>
    <a:extraClrScheme>
      <a:clrScheme name="2_TCT4_template 11">
        <a:dk1>
          <a:srgbClr val="000000"/>
        </a:dk1>
        <a:lt1>
          <a:srgbClr val="FFFFFF"/>
        </a:lt1>
        <a:dk2>
          <a:srgbClr val="025094"/>
        </a:dk2>
        <a:lt2>
          <a:srgbClr val="F9CA05"/>
        </a:lt2>
        <a:accent1>
          <a:srgbClr val="C0C0C0"/>
        </a:accent1>
        <a:accent2>
          <a:srgbClr val="B80000"/>
        </a:accent2>
        <a:accent3>
          <a:srgbClr val="AAB3C8"/>
        </a:accent3>
        <a:accent4>
          <a:srgbClr val="DADADA"/>
        </a:accent4>
        <a:accent5>
          <a:srgbClr val="DCDCDC"/>
        </a:accent5>
        <a:accent6>
          <a:srgbClr val="A60000"/>
        </a:accent6>
        <a:hlink>
          <a:srgbClr val="6699FF"/>
        </a:hlink>
        <a:folHlink>
          <a:srgbClr val="33CCFF"/>
        </a:folHlink>
      </a:clrScheme>
      <a:clrMap bg1="dk2" tx1="lt1" bg2="dk1" tx2="lt2" accent1="accent1" accent2="accent2" accent3="accent3" accent4="accent4" accent5="accent5" accent6="accent6" hlink="hlink" folHlink="folHlink"/>
    </a:extraClrScheme>
    <a:extraClrScheme>
      <a:clrScheme name="2_TCT4_template 12">
        <a:dk1>
          <a:srgbClr val="000000"/>
        </a:dk1>
        <a:lt1>
          <a:srgbClr val="FFFFFF"/>
        </a:lt1>
        <a:dk2>
          <a:srgbClr val="025094"/>
        </a:dk2>
        <a:lt2>
          <a:srgbClr val="F9CA05"/>
        </a:lt2>
        <a:accent1>
          <a:srgbClr val="C0C0C0"/>
        </a:accent1>
        <a:accent2>
          <a:srgbClr val="B80000"/>
        </a:accent2>
        <a:accent3>
          <a:srgbClr val="AAB3C8"/>
        </a:accent3>
        <a:accent4>
          <a:srgbClr val="DADADA"/>
        </a:accent4>
        <a:accent5>
          <a:srgbClr val="DCDCDC"/>
        </a:accent5>
        <a:accent6>
          <a:srgbClr val="A60000"/>
        </a:accent6>
        <a:hlink>
          <a:srgbClr val="6699FF"/>
        </a:hlink>
        <a:folHlink>
          <a:srgbClr val="269226"/>
        </a:folHlink>
      </a:clrScheme>
      <a:clrMap bg1="dk2" tx1="lt1" bg2="dk1" tx2="lt2" accent1="accent1" accent2="accent2" accent3="accent3" accent4="accent4" accent5="accent5" accent6="accent6" hlink="hlink" folHlink="folHlink"/>
    </a:extraClrScheme>
    <a:extraClrScheme>
      <a:clrScheme name="2_TCT4_template 13">
        <a:dk1>
          <a:srgbClr val="000000"/>
        </a:dk1>
        <a:lt1>
          <a:srgbClr val="FFFFFF"/>
        </a:lt1>
        <a:dk2>
          <a:srgbClr val="025094"/>
        </a:dk2>
        <a:lt2>
          <a:srgbClr val="F9CA05"/>
        </a:lt2>
        <a:accent1>
          <a:srgbClr val="C0C0C0"/>
        </a:accent1>
        <a:accent2>
          <a:srgbClr val="800000"/>
        </a:accent2>
        <a:accent3>
          <a:srgbClr val="AAB3C8"/>
        </a:accent3>
        <a:accent4>
          <a:srgbClr val="DADADA"/>
        </a:accent4>
        <a:accent5>
          <a:srgbClr val="DCDCDC"/>
        </a:accent5>
        <a:accent6>
          <a:srgbClr val="730000"/>
        </a:accent6>
        <a:hlink>
          <a:srgbClr val="6699FF"/>
        </a:hlink>
        <a:folHlink>
          <a:srgbClr val="269226"/>
        </a:folHlink>
      </a:clrScheme>
      <a:clrMap bg1="dk2" tx1="lt1" bg2="dk1" tx2="lt2" accent1="accent1" accent2="accent2" accent3="accent3" accent4="accent4" accent5="accent5" accent6="accent6" hlink="hlink" folHlink="folHlink"/>
    </a:extraClrScheme>
    <a:extraClrScheme>
      <a:clrScheme name="2_TCT4_template 14">
        <a:dk1>
          <a:srgbClr val="000000"/>
        </a:dk1>
        <a:lt1>
          <a:srgbClr val="FFFFFF"/>
        </a:lt1>
        <a:dk2>
          <a:srgbClr val="025094"/>
        </a:dk2>
        <a:lt2>
          <a:srgbClr val="F9CA05"/>
        </a:lt2>
        <a:accent1>
          <a:srgbClr val="C0C0C0"/>
        </a:accent1>
        <a:accent2>
          <a:srgbClr val="952727"/>
        </a:accent2>
        <a:accent3>
          <a:srgbClr val="AAB3C8"/>
        </a:accent3>
        <a:accent4>
          <a:srgbClr val="DADADA"/>
        </a:accent4>
        <a:accent5>
          <a:srgbClr val="DCDCDC"/>
        </a:accent5>
        <a:accent6>
          <a:srgbClr val="872222"/>
        </a:accent6>
        <a:hlink>
          <a:srgbClr val="6699FF"/>
        </a:hlink>
        <a:folHlink>
          <a:srgbClr val="36671D"/>
        </a:folHlink>
      </a:clrScheme>
      <a:clrMap bg1="dk2" tx1="lt1" bg2="dk1" tx2="lt2" accent1="accent1" accent2="accent2" accent3="accent3" accent4="accent4" accent5="accent5" accent6="accent6" hlink="hlink" folHlink="folHlink"/>
    </a:extraClrScheme>
    <a:extraClrScheme>
      <a:clrScheme name="2_TCT4_template 15">
        <a:dk1>
          <a:srgbClr val="000000"/>
        </a:dk1>
        <a:lt1>
          <a:srgbClr val="FFFFFF"/>
        </a:lt1>
        <a:dk2>
          <a:srgbClr val="025094"/>
        </a:dk2>
        <a:lt2>
          <a:srgbClr val="F9CA05"/>
        </a:lt2>
        <a:accent1>
          <a:srgbClr val="C0C0C0"/>
        </a:accent1>
        <a:accent2>
          <a:srgbClr val="990000"/>
        </a:accent2>
        <a:accent3>
          <a:srgbClr val="AAB3C8"/>
        </a:accent3>
        <a:accent4>
          <a:srgbClr val="DADADA"/>
        </a:accent4>
        <a:accent5>
          <a:srgbClr val="DCDCDC"/>
        </a:accent5>
        <a:accent6>
          <a:srgbClr val="8A0000"/>
        </a:accent6>
        <a:hlink>
          <a:srgbClr val="6699FF"/>
        </a:hlink>
        <a:folHlink>
          <a:srgbClr val="339933"/>
        </a:folHlink>
      </a:clrScheme>
      <a:clrMap bg1="dk2" tx1="lt1" bg2="dk1" tx2="lt2" accent1="accent1" accent2="accent2" accent3="accent3" accent4="accent4" accent5="accent5" accent6="accent6" hlink="hlink" folHlink="folHlink"/>
    </a:extraClrScheme>
    <a:extraClrScheme>
      <a:clrScheme name="2_TCT4_template 16">
        <a:dk1>
          <a:srgbClr val="000000"/>
        </a:dk1>
        <a:lt1>
          <a:srgbClr val="FFFFFF"/>
        </a:lt1>
        <a:dk2>
          <a:srgbClr val="025094"/>
        </a:dk2>
        <a:lt2>
          <a:srgbClr val="F9CA05"/>
        </a:lt2>
        <a:accent1>
          <a:srgbClr val="C0C0C0"/>
        </a:accent1>
        <a:accent2>
          <a:srgbClr val="800000"/>
        </a:accent2>
        <a:accent3>
          <a:srgbClr val="AAB3C8"/>
        </a:accent3>
        <a:accent4>
          <a:srgbClr val="DADADA"/>
        </a:accent4>
        <a:accent5>
          <a:srgbClr val="DCDCDC"/>
        </a:accent5>
        <a:accent6>
          <a:srgbClr val="730000"/>
        </a:accent6>
        <a:hlink>
          <a:srgbClr val="6699FF"/>
        </a:hlink>
        <a:folHlink>
          <a:srgbClr val="33CC33"/>
        </a:folHlink>
      </a:clrScheme>
      <a:clrMap bg1="dk2" tx1="lt1" bg2="dk1" tx2="lt2" accent1="accent1" accent2="accent2" accent3="accent3" accent4="accent4" accent5="accent5" accent6="accent6" hlink="hlink" folHlink="folHlink"/>
    </a:extraClrScheme>
  </a:extraClrSchemeLst>
</a:theme>
</file>

<file path=ppt/theme/theme83.xml><?xml version="1.0" encoding="utf-8"?>
<a:theme xmlns:a="http://schemas.openxmlformats.org/drawingml/2006/main" name="2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4.xml><?xml version="1.0" encoding="utf-8"?>
<a:theme xmlns:a="http://schemas.openxmlformats.org/drawingml/2006/main" name="1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5.xml><?xml version="1.0" encoding="utf-8"?>
<a:theme xmlns:a="http://schemas.openxmlformats.org/drawingml/2006/main" name="1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6.xml><?xml version="1.0" encoding="utf-8"?>
<a:theme xmlns:a="http://schemas.openxmlformats.org/drawingml/2006/main" name="2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bg1"/>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bg1"/>
            </a:solidFill>
            <a:effectLst/>
            <a:latin typeface="Arial Narrow"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7.xml><?xml version="1.0" encoding="utf-8"?>
<a:theme xmlns:a="http://schemas.openxmlformats.org/drawingml/2006/main" name="1_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Depth" id="{7BEAFC2A-325C-49C4-AC08-2B765DA903F9}" vid="{1735E755-43E6-43AA-ABA2-C989ECC79AF5}"/>
    </a:ext>
  </a:extLst>
</a:theme>
</file>

<file path=ppt/theme/theme88.xml><?xml version="1.0" encoding="utf-8"?>
<a:theme xmlns:a="http://schemas.openxmlformats.org/drawingml/2006/main" name="Depth">
  <a:themeElements>
    <a:clrScheme name="Custom 1">
      <a:dk1>
        <a:srgbClr val="1F497D"/>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pth">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Depth" id="{7BEAFC2A-325C-49C4-AC08-2B765DA903F9}" vid="{1735E755-43E6-43AA-ABA2-C989ECC79AF5}"/>
    </a:ext>
  </a:extLst>
</a:theme>
</file>

<file path=ppt/theme/theme89.xml><?xml version="1.0" encoding="utf-8"?>
<a:theme xmlns:a="http://schemas.openxmlformats.org/drawingml/2006/main" name="Technic">
  <a:themeElements>
    <a:clrScheme name="Custom 1">
      <a:dk1>
        <a:srgbClr val="1F497D"/>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9.xml><?xml version="1.0" encoding="utf-8"?>
<a:theme xmlns:a="http://schemas.openxmlformats.org/drawingml/2006/main" name="15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800" b="0" i="0" u="none" strike="noStrike" cap="none" normalizeH="0" baseline="0" smtClean="0">
            <a:ln>
              <a:noFill/>
            </a:ln>
            <a:solidFill>
              <a:schemeClr val="bg1"/>
            </a:solidFill>
            <a:effectLst>
              <a:outerShdw blurRad="38100" dist="38100" dir="2700000" algn="tl">
                <a:srgbClr val="000000">
                  <a:alpha val="43137"/>
                </a:srgbClr>
              </a:outerShdw>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800" b="0" i="0" u="none" strike="noStrike" cap="none" normalizeH="0" baseline="0" smtClean="0">
            <a:ln>
              <a:noFill/>
            </a:ln>
            <a:solidFill>
              <a:schemeClr val="bg1"/>
            </a:solidFill>
            <a:effectLst>
              <a:outerShdw blurRad="38100" dist="38100" dir="2700000" algn="tl">
                <a:srgbClr val="000000">
                  <a:alpha val="43137"/>
                </a:srgbClr>
              </a:outerShdw>
            </a:effectLst>
            <a:latin typeface="Arial" pitchFamily="34"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0.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1.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2.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3.xml><?xml version="1.0" encoding="utf-8"?>
<a:theme xmlns:a="http://schemas.openxmlformats.org/drawingml/2006/main" name="10_MDCO_CSM_Template">
  <a:themeElements>
    <a:clrScheme name="Custom 42">
      <a:dk1>
        <a:srgbClr val="5672A4"/>
      </a:dk1>
      <a:lt1>
        <a:sysClr val="window" lastClr="FFFFFF"/>
      </a:lt1>
      <a:dk2>
        <a:srgbClr val="455A9D"/>
      </a:dk2>
      <a:lt2>
        <a:srgbClr val="FFF7C5"/>
      </a:lt2>
      <a:accent1>
        <a:srgbClr val="688BE2"/>
      </a:accent1>
      <a:accent2>
        <a:srgbClr val="FBD90D"/>
      </a:accent2>
      <a:accent3>
        <a:srgbClr val="8BAB65"/>
      </a:accent3>
      <a:accent4>
        <a:srgbClr val="B4C5EE"/>
      </a:accent4>
      <a:accent5>
        <a:srgbClr val="C4221E"/>
      </a:accent5>
      <a:accent6>
        <a:srgbClr val="F79646"/>
      </a:accent6>
      <a:hlink>
        <a:srgbClr val="3F9AFF"/>
      </a:hlink>
      <a:folHlink>
        <a:srgbClr val="BFBFBF"/>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lg" len="lg"/>
        </a:ln>
        <a:effec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9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lg" len="lg"/>
        </a:ln>
        <a:effec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9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defRPr>
        </a:defPPr>
      </a:lstStyle>
    </a:lnDef>
  </a:objectDefaults>
  <a:extraClrSchemeLst>
    <a:extraClrScheme>
      <a:clrScheme name="1_Corp PPT template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Corp PPT template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Corp PPT template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rp PPT template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Corp PPT template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Corp PPT template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Corp PPT template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Corp PPT template3 8">
        <a:dk1>
          <a:srgbClr val="000000"/>
        </a:dk1>
        <a:lt1>
          <a:srgbClr val="FFFFFF"/>
        </a:lt1>
        <a:dk2>
          <a:srgbClr val="A9B0C1"/>
        </a:dk2>
        <a:lt2>
          <a:srgbClr val="74798C"/>
        </a:lt2>
        <a:accent1>
          <a:srgbClr val="958FA9"/>
        </a:accent1>
        <a:accent2>
          <a:srgbClr val="3F60B1"/>
        </a:accent2>
        <a:accent3>
          <a:srgbClr val="FFFFFF"/>
        </a:accent3>
        <a:accent4>
          <a:srgbClr val="000000"/>
        </a:accent4>
        <a:accent5>
          <a:srgbClr val="C8C6D1"/>
        </a:accent5>
        <a:accent6>
          <a:srgbClr val="3856A0"/>
        </a:accent6>
        <a:hlink>
          <a:srgbClr val="FF0000"/>
        </a:hlink>
        <a:folHlink>
          <a:srgbClr val="003399"/>
        </a:folHlink>
      </a:clrScheme>
      <a:clrMap bg1="lt1" tx1="dk1" bg2="lt2" tx2="dk2" accent1="accent1" accent2="accent2" accent3="accent3" accent4="accent4" accent5="accent5" accent6="accent6" hlink="hlink" folHlink="folHlink"/>
    </a:extraClrScheme>
    <a:extraClrScheme>
      <a:clrScheme name="1_Corp PPT template3 9">
        <a:dk1>
          <a:srgbClr val="000000"/>
        </a:dk1>
        <a:lt1>
          <a:srgbClr val="FFFFFF"/>
        </a:lt1>
        <a:dk2>
          <a:srgbClr val="A9B0C1"/>
        </a:dk2>
        <a:lt2>
          <a:srgbClr val="74798C"/>
        </a:lt2>
        <a:accent1>
          <a:srgbClr val="3E395F"/>
        </a:accent1>
        <a:accent2>
          <a:srgbClr val="3F60B1"/>
        </a:accent2>
        <a:accent3>
          <a:srgbClr val="FFFFFF"/>
        </a:accent3>
        <a:accent4>
          <a:srgbClr val="000000"/>
        </a:accent4>
        <a:accent5>
          <a:srgbClr val="AFAEB6"/>
        </a:accent5>
        <a:accent6>
          <a:srgbClr val="3856A0"/>
        </a:accent6>
        <a:hlink>
          <a:srgbClr val="FF0000"/>
        </a:hlink>
        <a:folHlink>
          <a:srgbClr val="003399"/>
        </a:folHlink>
      </a:clrScheme>
      <a:clrMap bg1="lt1" tx1="dk1" bg2="lt2" tx2="dk2" accent1="accent1" accent2="accent2" accent3="accent3" accent4="accent4" accent5="accent5" accent6="accent6" hlink="hlink" folHlink="folHlink"/>
    </a:extraClrScheme>
    <a:extraClrScheme>
      <a:clrScheme name="1_Corp PPT template3 10">
        <a:dk1>
          <a:srgbClr val="000000"/>
        </a:dk1>
        <a:lt1>
          <a:srgbClr val="FFFFFF"/>
        </a:lt1>
        <a:dk2>
          <a:srgbClr val="A9B0C1"/>
        </a:dk2>
        <a:lt2>
          <a:srgbClr val="74798C"/>
        </a:lt2>
        <a:accent1>
          <a:srgbClr val="382F57"/>
        </a:accent1>
        <a:accent2>
          <a:srgbClr val="3F60B1"/>
        </a:accent2>
        <a:accent3>
          <a:srgbClr val="FFFFFF"/>
        </a:accent3>
        <a:accent4>
          <a:srgbClr val="000000"/>
        </a:accent4>
        <a:accent5>
          <a:srgbClr val="AEADB4"/>
        </a:accent5>
        <a:accent6>
          <a:srgbClr val="3856A0"/>
        </a:accent6>
        <a:hlink>
          <a:srgbClr val="FF0000"/>
        </a:hlink>
        <a:folHlink>
          <a:srgbClr val="003399"/>
        </a:folHlink>
      </a:clrScheme>
      <a:clrMap bg1="lt1" tx1="dk1" bg2="lt2" tx2="dk2" accent1="accent1" accent2="accent2" accent3="accent3" accent4="accent4" accent5="accent5" accent6="accent6" hlink="hlink" folHlink="folHlink"/>
    </a:extraClrScheme>
    <a:extraClrScheme>
      <a:clrScheme name="1_Corp PPT template3 11">
        <a:dk1>
          <a:srgbClr val="000000"/>
        </a:dk1>
        <a:lt1>
          <a:srgbClr val="FFFFFF"/>
        </a:lt1>
        <a:dk2>
          <a:srgbClr val="A9B0C1"/>
        </a:dk2>
        <a:lt2>
          <a:srgbClr val="74798C"/>
        </a:lt2>
        <a:accent1>
          <a:srgbClr val="2F284A"/>
        </a:accent1>
        <a:accent2>
          <a:srgbClr val="3F60B1"/>
        </a:accent2>
        <a:accent3>
          <a:srgbClr val="FFFFFF"/>
        </a:accent3>
        <a:accent4>
          <a:srgbClr val="000000"/>
        </a:accent4>
        <a:accent5>
          <a:srgbClr val="ADACB1"/>
        </a:accent5>
        <a:accent6>
          <a:srgbClr val="3856A0"/>
        </a:accent6>
        <a:hlink>
          <a:srgbClr val="FF0000"/>
        </a:hlink>
        <a:folHlink>
          <a:srgbClr val="003399"/>
        </a:folHlink>
      </a:clrScheme>
      <a:clrMap bg1="lt1" tx1="dk1" bg2="lt2" tx2="dk2" accent1="accent1" accent2="accent2" accent3="accent3" accent4="accent4" accent5="accent5" accent6="accent6" hlink="hlink" folHlink="folHlink"/>
    </a:extraClrScheme>
    <a:extraClrScheme>
      <a:clrScheme name="1_Corp PPT template3 12">
        <a:dk1>
          <a:srgbClr val="000000"/>
        </a:dk1>
        <a:lt1>
          <a:srgbClr val="FFFFFF"/>
        </a:lt1>
        <a:dk2>
          <a:srgbClr val="A9B0C1"/>
        </a:dk2>
        <a:lt2>
          <a:srgbClr val="74798C"/>
        </a:lt2>
        <a:accent1>
          <a:srgbClr val="251F53"/>
        </a:accent1>
        <a:accent2>
          <a:srgbClr val="3F60B1"/>
        </a:accent2>
        <a:accent3>
          <a:srgbClr val="FFFFFF"/>
        </a:accent3>
        <a:accent4>
          <a:srgbClr val="000000"/>
        </a:accent4>
        <a:accent5>
          <a:srgbClr val="ACABB3"/>
        </a:accent5>
        <a:accent6>
          <a:srgbClr val="3856A0"/>
        </a:accent6>
        <a:hlink>
          <a:srgbClr val="FF0000"/>
        </a:hlink>
        <a:folHlink>
          <a:srgbClr val="003399"/>
        </a:folHlink>
      </a:clrScheme>
      <a:clrMap bg1="lt1" tx1="dk1" bg2="lt2" tx2="dk2" accent1="accent1" accent2="accent2" accent3="accent3" accent4="accent4" accent5="accent5" accent6="accent6" hlink="hlink" folHlink="folHlink"/>
    </a:extraClrScheme>
    <a:extraClrScheme>
      <a:clrScheme name="1_Corp PPT template3 13">
        <a:dk1>
          <a:srgbClr val="000000"/>
        </a:dk1>
        <a:lt1>
          <a:srgbClr val="FFFFFF"/>
        </a:lt1>
        <a:dk2>
          <a:srgbClr val="A9B0C1"/>
        </a:dk2>
        <a:lt2>
          <a:srgbClr val="74798C"/>
        </a:lt2>
        <a:accent1>
          <a:srgbClr val="2B264C"/>
        </a:accent1>
        <a:accent2>
          <a:srgbClr val="3F60B1"/>
        </a:accent2>
        <a:accent3>
          <a:srgbClr val="FFFFFF"/>
        </a:accent3>
        <a:accent4>
          <a:srgbClr val="000000"/>
        </a:accent4>
        <a:accent5>
          <a:srgbClr val="ACACB2"/>
        </a:accent5>
        <a:accent6>
          <a:srgbClr val="3856A0"/>
        </a:accent6>
        <a:hlink>
          <a:srgbClr val="FF0000"/>
        </a:hlink>
        <a:folHlink>
          <a:srgbClr val="003399"/>
        </a:folHlink>
      </a:clrScheme>
      <a:clrMap bg1="lt1" tx1="dk1" bg2="lt2" tx2="dk2" accent1="accent1" accent2="accent2" accent3="accent3" accent4="accent4" accent5="accent5" accent6="accent6" hlink="hlink" folHlink="folHlink"/>
    </a:extraClrScheme>
    <a:extraClrScheme>
      <a:clrScheme name="1_Corp PPT template3 14">
        <a:dk1>
          <a:srgbClr val="000000"/>
        </a:dk1>
        <a:lt1>
          <a:srgbClr val="FFFFFF"/>
        </a:lt1>
        <a:dk2>
          <a:srgbClr val="A9B0C1"/>
        </a:dk2>
        <a:lt2>
          <a:srgbClr val="71697F"/>
        </a:lt2>
        <a:accent1>
          <a:srgbClr val="2B264C"/>
        </a:accent1>
        <a:accent2>
          <a:srgbClr val="3F60B1"/>
        </a:accent2>
        <a:accent3>
          <a:srgbClr val="FFFFFF"/>
        </a:accent3>
        <a:accent4>
          <a:srgbClr val="000000"/>
        </a:accent4>
        <a:accent5>
          <a:srgbClr val="ACACB2"/>
        </a:accent5>
        <a:accent6>
          <a:srgbClr val="3856A0"/>
        </a:accent6>
        <a:hlink>
          <a:srgbClr val="FF0000"/>
        </a:hlink>
        <a:folHlink>
          <a:srgbClr val="003399"/>
        </a:folHlink>
      </a:clrScheme>
      <a:clrMap bg1="lt1" tx1="dk1" bg2="lt2" tx2="dk2" accent1="accent1" accent2="accent2" accent3="accent3" accent4="accent4" accent5="accent5" accent6="accent6" hlink="hlink" folHlink="folHlink"/>
    </a:extraClrScheme>
    <a:extraClrScheme>
      <a:clrScheme name="1_Corp PPT template3 15">
        <a:dk1>
          <a:srgbClr val="000000"/>
        </a:dk1>
        <a:lt1>
          <a:srgbClr val="FFFFFF"/>
        </a:lt1>
        <a:dk2>
          <a:srgbClr val="A9B0C1"/>
        </a:dk2>
        <a:lt2>
          <a:srgbClr val="71697F"/>
        </a:lt2>
        <a:accent1>
          <a:srgbClr val="2B264C"/>
        </a:accent1>
        <a:accent2>
          <a:srgbClr val="3F60B1"/>
        </a:accent2>
        <a:accent3>
          <a:srgbClr val="FFFFFF"/>
        </a:accent3>
        <a:accent4>
          <a:srgbClr val="000000"/>
        </a:accent4>
        <a:accent5>
          <a:srgbClr val="ACACB2"/>
        </a:accent5>
        <a:accent6>
          <a:srgbClr val="3856A0"/>
        </a:accent6>
        <a:hlink>
          <a:srgbClr val="FF0000"/>
        </a:hlink>
        <a:folHlink>
          <a:srgbClr val="456B60"/>
        </a:folHlink>
      </a:clrScheme>
      <a:clrMap bg1="lt1" tx1="dk1" bg2="lt2" tx2="dk2" accent1="accent1" accent2="accent2" accent3="accent3" accent4="accent4" accent5="accent5" accent6="accent6" hlink="hlink" folHlink="folHlink"/>
    </a:extraClrScheme>
    <a:extraClrScheme>
      <a:clrScheme name="1_Corp PPT template3 16">
        <a:dk1>
          <a:srgbClr val="000000"/>
        </a:dk1>
        <a:lt1>
          <a:srgbClr val="FFFFFF"/>
        </a:lt1>
        <a:dk2>
          <a:srgbClr val="A9B0C1"/>
        </a:dk2>
        <a:lt2>
          <a:srgbClr val="71697F"/>
        </a:lt2>
        <a:accent1>
          <a:srgbClr val="2B264C"/>
        </a:accent1>
        <a:accent2>
          <a:srgbClr val="3F60B1"/>
        </a:accent2>
        <a:accent3>
          <a:srgbClr val="FFFFFF"/>
        </a:accent3>
        <a:accent4>
          <a:srgbClr val="000000"/>
        </a:accent4>
        <a:accent5>
          <a:srgbClr val="ACACB2"/>
        </a:accent5>
        <a:accent6>
          <a:srgbClr val="3856A0"/>
        </a:accent6>
        <a:hlink>
          <a:srgbClr val="FF0000"/>
        </a:hlink>
        <a:folHlink>
          <a:srgbClr val="4D644C"/>
        </a:folHlink>
      </a:clrScheme>
      <a:clrMap bg1="lt1" tx1="dk1" bg2="lt2" tx2="dk2" accent1="accent1" accent2="accent2" accent3="accent3" accent4="accent4" accent5="accent5" accent6="accent6" hlink="hlink" folHlink="folHlink"/>
    </a:extraClrScheme>
  </a:extraClrSchemeLst>
</a:theme>
</file>

<file path=ppt/theme/theme94.xml><?xml version="1.0" encoding="utf-8"?>
<a:theme xmlns:a="http://schemas.openxmlformats.org/drawingml/2006/main" name="14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800" b="0" i="0" u="none" strike="noStrike" cap="none" normalizeH="0" baseline="0" smtClean="0">
            <a:ln>
              <a:noFill/>
            </a:ln>
            <a:solidFill>
              <a:schemeClr val="bg1"/>
            </a:solidFill>
            <a:effectLst>
              <a:outerShdw blurRad="38100" dist="38100" dir="2700000" algn="tl">
                <a:srgbClr val="000000">
                  <a:alpha val="43137"/>
                </a:srgbClr>
              </a:outerShdw>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800" b="0" i="0" u="none" strike="noStrike" cap="none" normalizeH="0" baseline="0" smtClean="0">
            <a:ln>
              <a:noFill/>
            </a:ln>
            <a:solidFill>
              <a:schemeClr val="bg1"/>
            </a:solidFill>
            <a:effectLst>
              <a:outerShdw blurRad="38100" dist="38100" dir="2700000" algn="tl">
                <a:srgbClr val="000000">
                  <a:alpha val="43137"/>
                </a:srgbClr>
              </a:outerShdw>
            </a:effectLst>
            <a:latin typeface="Arial" pitchFamily="34"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5.xml><?xml version="1.0" encoding="utf-8"?>
<a:theme xmlns:a="http://schemas.openxmlformats.org/drawingml/2006/main" name="1_Technic">
  <a:themeElements>
    <a:clrScheme name="Custom 1">
      <a:dk1>
        <a:srgbClr val="1F497D"/>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96.xml><?xml version="1.0" encoding="utf-8"?>
<a:theme xmlns:a="http://schemas.openxmlformats.org/drawingml/2006/main" name="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7.xml><?xml version="1.0" encoding="utf-8"?>
<a:theme xmlns:a="http://schemas.openxmlformats.org/drawingml/2006/main" name="1_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1derby2016historyandfuture</Template>
  <TotalTime>4706</TotalTime>
  <Words>4417</Words>
  <Application>Microsoft Office PowerPoint</Application>
  <PresentationFormat>화면 슬라이드 쇼(4:3)</PresentationFormat>
  <Paragraphs>667</Paragraphs>
  <Slides>83</Slides>
  <Notes>16</Notes>
  <HiddenSlides>49</HiddenSlides>
  <MMClips>2</MMClips>
  <ScaleCrop>false</ScaleCrop>
  <HeadingPairs>
    <vt:vector size="6" baseType="variant">
      <vt:variant>
        <vt:lpstr>테마</vt:lpstr>
      </vt:variant>
      <vt:variant>
        <vt:i4>97</vt:i4>
      </vt:variant>
      <vt:variant>
        <vt:lpstr>포함된 OLE 서버</vt:lpstr>
      </vt:variant>
      <vt:variant>
        <vt:i4>3</vt:i4>
      </vt:variant>
      <vt:variant>
        <vt:lpstr>슬라이드 제목</vt:lpstr>
      </vt:variant>
      <vt:variant>
        <vt:i4>83</vt:i4>
      </vt:variant>
    </vt:vector>
  </HeadingPairs>
  <TitlesOfParts>
    <vt:vector size="183" baseType="lpstr">
      <vt:lpstr>2_Default Design</vt:lpstr>
      <vt:lpstr>2_TCT4_template</vt:lpstr>
      <vt:lpstr>7_Default Design</vt:lpstr>
      <vt:lpstr>8_Default Design</vt:lpstr>
      <vt:lpstr>2_Office Theme</vt:lpstr>
      <vt:lpstr>4_Default Design</vt:lpstr>
      <vt:lpstr>18_Default Design</vt:lpstr>
      <vt:lpstr>6_Default Design</vt:lpstr>
      <vt:lpstr>15_Default Design</vt:lpstr>
      <vt:lpstr>3_MDCO_CSM_Template</vt:lpstr>
      <vt:lpstr>1_Default Design</vt:lpstr>
      <vt:lpstr>Standarddesign</vt:lpstr>
      <vt:lpstr>Default Design</vt:lpstr>
      <vt:lpstr>9_Default Design</vt:lpstr>
      <vt:lpstr>16_Default Design</vt:lpstr>
      <vt:lpstr>White Background</vt:lpstr>
      <vt:lpstr>Office Theme</vt:lpstr>
      <vt:lpstr>Trek</vt:lpstr>
      <vt:lpstr>3_Default Design</vt:lpstr>
      <vt:lpstr>17_Default Design</vt:lpstr>
      <vt:lpstr>10_Default Design</vt:lpstr>
      <vt:lpstr>12_Default Design</vt:lpstr>
      <vt:lpstr>1_TEMPLATE ESC</vt:lpstr>
      <vt:lpstr>13_Default Design</vt:lpstr>
      <vt:lpstr>1_Trek</vt:lpstr>
      <vt:lpstr>6_Office Theme</vt:lpstr>
      <vt:lpstr>2_TEMPLATE ESC</vt:lpstr>
      <vt:lpstr>5_MDCO_CSM_Template</vt:lpstr>
      <vt:lpstr>1_Standarddesign</vt:lpstr>
      <vt:lpstr>28_Default Design</vt:lpstr>
      <vt:lpstr>Struttura predefinita</vt:lpstr>
      <vt:lpstr>5_Default Design</vt:lpstr>
      <vt:lpstr>8_Standarddesign</vt:lpstr>
      <vt:lpstr>3_STREAM pink</vt:lpstr>
      <vt:lpstr>1_CRF_2006_background</vt:lpstr>
      <vt:lpstr>1_Office Theme</vt:lpstr>
      <vt:lpstr>19_Default Design</vt:lpstr>
      <vt:lpstr>4_MDCO_CSM_Template</vt:lpstr>
      <vt:lpstr>Kant</vt:lpstr>
      <vt:lpstr>Civic</vt:lpstr>
      <vt:lpstr>6_MDCO_CSM_Template</vt:lpstr>
      <vt:lpstr>1_Civic</vt:lpstr>
      <vt:lpstr>2_Trek</vt:lpstr>
      <vt:lpstr>11_Default Design</vt:lpstr>
      <vt:lpstr>20_Default Design</vt:lpstr>
      <vt:lpstr>21_Default Design</vt:lpstr>
      <vt:lpstr>3_Office Theme</vt:lpstr>
      <vt:lpstr>Med Com Slide Temp</vt:lpstr>
      <vt:lpstr>1_Blank</vt:lpstr>
      <vt:lpstr>7_MDCO_CSM_Template</vt:lpstr>
      <vt:lpstr>CRF_2006_background</vt:lpstr>
      <vt:lpstr>4_Office Theme</vt:lpstr>
      <vt:lpstr>5_Office Theme</vt:lpstr>
      <vt:lpstr>11_Office Theme</vt:lpstr>
      <vt:lpstr>14_Office Theme</vt:lpstr>
      <vt:lpstr>13_Office Theme</vt:lpstr>
      <vt:lpstr>Thème Office</vt:lpstr>
      <vt:lpstr>2_CRF_2006_background</vt:lpstr>
      <vt:lpstr>9_Office Theme</vt:lpstr>
      <vt:lpstr>3_Trek</vt:lpstr>
      <vt:lpstr>2_Standarddesign</vt:lpstr>
      <vt:lpstr>22_Default Design</vt:lpstr>
      <vt:lpstr>3_TEMPLATE ESC</vt:lpstr>
      <vt:lpstr>23_Default Design</vt:lpstr>
      <vt:lpstr>4_Trek</vt:lpstr>
      <vt:lpstr>10_Office Theme</vt:lpstr>
      <vt:lpstr>4_TEMPLATE ESC</vt:lpstr>
      <vt:lpstr>8_MDCO_CSM_Template</vt:lpstr>
      <vt:lpstr>1_Struttura predefinita</vt:lpstr>
      <vt:lpstr>9_Standarddesign</vt:lpstr>
      <vt:lpstr>4_STREAM pink</vt:lpstr>
      <vt:lpstr>12_Office Theme</vt:lpstr>
      <vt:lpstr>24_Default Design</vt:lpstr>
      <vt:lpstr>3_CRF_2006_background</vt:lpstr>
      <vt:lpstr>15_Office Theme</vt:lpstr>
      <vt:lpstr>25_Default Design</vt:lpstr>
      <vt:lpstr>9_MDCO_CSM_Template</vt:lpstr>
      <vt:lpstr>1_Kant</vt:lpstr>
      <vt:lpstr>2_Civic</vt:lpstr>
      <vt:lpstr>29_Default Design</vt:lpstr>
      <vt:lpstr>30_Default Design</vt:lpstr>
      <vt:lpstr>3_TCT4_template</vt:lpstr>
      <vt:lpstr>26_Default Design</vt:lpstr>
      <vt:lpstr>16_Office Theme</vt:lpstr>
      <vt:lpstr>17_Office Theme</vt:lpstr>
      <vt:lpstr>27_Default Design</vt:lpstr>
      <vt:lpstr>1_Depth</vt:lpstr>
      <vt:lpstr>Depth</vt:lpstr>
      <vt:lpstr>Technic</vt:lpstr>
      <vt:lpstr>7_Office Theme</vt:lpstr>
      <vt:lpstr>8_Office Theme</vt:lpstr>
      <vt:lpstr>18_Office Theme</vt:lpstr>
      <vt:lpstr>10_MDCO_CSM_Template</vt:lpstr>
      <vt:lpstr>14_Default Design</vt:lpstr>
      <vt:lpstr>1_Technic</vt:lpstr>
      <vt:lpstr>Modèle par défaut</vt:lpstr>
      <vt:lpstr>1_Modèle par défaut</vt:lpstr>
      <vt:lpstr>Photo Editor Photo</vt:lpstr>
      <vt:lpstr>Bitmap Image</vt:lpstr>
      <vt:lpstr>Worksheet</vt:lpstr>
      <vt:lpstr>Micro-vascular Obstruction </vt:lpstr>
      <vt:lpstr>“Microvascular Obstruction” (MVO) What is it ?  </vt:lpstr>
      <vt:lpstr>Pathophysiology of MVO</vt:lpstr>
      <vt:lpstr>PowerPoint 프레젠테이션</vt:lpstr>
      <vt:lpstr>In-hospital clinical outcomes</vt:lpstr>
      <vt:lpstr>&lt; No-reflow “Microvascular Obstruction” (MVO) Why is it important?</vt:lpstr>
      <vt:lpstr>PowerPoint 프레젠테이션</vt:lpstr>
      <vt:lpstr>PowerPoint 프레젠테이션</vt:lpstr>
      <vt:lpstr>MVO on CMR</vt:lpstr>
      <vt:lpstr>Can we prevent / mitigate MVO?</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Limitations of current evidence</vt:lpstr>
      <vt:lpstr>The REFLO-STEMI Study </vt:lpstr>
      <vt:lpstr>PowerPoint 프레젠테이션</vt:lpstr>
      <vt:lpstr>Main CMR Results</vt:lpstr>
      <vt:lpstr>Clinical Outcome</vt:lpstr>
      <vt:lpstr>Summary of results</vt:lpstr>
      <vt:lpstr>Other studies …</vt:lpstr>
      <vt:lpstr>PowerPoint 프레젠테이션</vt:lpstr>
      <vt:lpstr>PowerPoint 프레젠테이션</vt:lpstr>
      <vt:lpstr>MITOCARE  STUDY   Multicenter, randomized, double-blind, placebo controlled study to assess safety and efficacy of   TRO40303 for reduction of reperfusion injury in STEMI patients undergoing primary PCI   Mechanism: mitochondrial permeability transition pore    TRO40303 has shown to inhibit the opening of this transition pore.    Rationale: TRO40303 has been shown to reduce infarct size by 50% in rat and mouse models LVEF at 24h and 1 month in these models.   It has also shown protective effects on human isolated cells.  </vt:lpstr>
      <vt:lpstr>MRI Endpoints</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Ischaemia-Reperfusion Injury</vt:lpstr>
      <vt:lpstr>Lecture  Overview  </vt:lpstr>
      <vt:lpstr>PowerPoint 프레젠테이션</vt:lpstr>
      <vt:lpstr>PowerPoint 프레젠테이션</vt:lpstr>
      <vt:lpstr>PowerPoint 프레젠테이션</vt:lpstr>
      <vt:lpstr>Piot et al, 2008</vt:lpstr>
      <vt:lpstr>Cyclosporine-A</vt:lpstr>
      <vt:lpstr>Quantitative Imaging with MRI after STEMI</vt:lpstr>
      <vt:lpstr>Cyclosporine-A</vt:lpstr>
      <vt:lpstr>CIRCUS Trial</vt:lpstr>
      <vt:lpstr>MitoSNO</vt:lpstr>
      <vt:lpstr>28-days post Treatment</vt:lpstr>
      <vt:lpstr>PowerPoint 프레젠테이션</vt:lpstr>
      <vt:lpstr>PowerPoint 프레젠테이션</vt:lpstr>
      <vt:lpstr>THANK YOU</vt:lpstr>
      <vt:lpstr>ST-elevation myocardial infarction (STEMI)</vt:lpstr>
      <vt:lpstr>Ischaemic cascade &amp;  Wavefront phenomenon</vt:lpstr>
      <vt:lpstr>PowerPoint 프레젠테이션</vt:lpstr>
      <vt:lpstr>Short-term Mortality</vt:lpstr>
      <vt:lpstr>One-year adjusted survival using the Cox proportional hazards model among patients undergoing P–PCI with final TIMI &lt;3 flow compared with those with final TIMI 3 flow: p &lt; 0.0001 for the difference in adjusted survival.     Mehta et al, J Am Coll Cardiol. 2003 </vt:lpstr>
      <vt:lpstr> Relationship of final TIMI flow grades after primary PCI with in-hospital and one-year mortality and major adverse cardiovascular events (MACE): P &lt;0.0001 for all three outcomes.                 Mehta et al, J Am Coll Cardiol. 2003 </vt:lpstr>
      <vt:lpstr>PowerPoint 프레젠테이션</vt:lpstr>
      <vt:lpstr>PowerPoint 프레젠테이션</vt:lpstr>
      <vt:lpstr>PowerPoint 프레젠테이션</vt:lpstr>
      <vt:lpstr>PowerPoint 프레젠테이션</vt:lpstr>
      <vt:lpstr>PowerPoint 프레젠테이션</vt:lpstr>
      <vt:lpstr>Intracoronary Adenosine and SNP for Prevention of MVO during P-PCI </vt:lpstr>
      <vt:lpstr>Sample Size</vt:lpstr>
      <vt:lpstr>Inclusion criteria</vt:lpstr>
      <vt:lpstr>Exclusion criteria</vt:lpstr>
      <vt:lpstr>Primary outcome measure</vt:lpstr>
      <vt:lpstr>Secondary outcome measures</vt:lpstr>
      <vt:lpstr>CMR protocol</vt:lpstr>
      <vt:lpstr>REFLO-STEMI Trial: CONSORT</vt:lpstr>
      <vt:lpstr>Limitations</vt:lpstr>
      <vt:lpstr>Can we prevent MVO ?</vt:lpstr>
      <vt:lpstr>Cyclosporine-A</vt:lpstr>
      <vt:lpstr>MitoSNO</vt:lpstr>
      <vt:lpstr>PowerPoint 프레젠테이션</vt:lpstr>
      <vt:lpstr>24h post-treatment</vt:lpstr>
      <vt:lpstr>PowerPoint 프레젠테이션</vt:lpstr>
      <vt:lpstr>Acknowledgements</vt:lpstr>
      <vt:lpstr>PowerPoint 프레젠테이션</vt:lpstr>
      <vt:lpstr>PowerPoint 프레젠테이션</vt:lpstr>
      <vt:lpstr>PowerPoint 프레젠테이션</vt:lpstr>
      <vt:lpstr>PowerPoint 프레젠테이션</vt:lpstr>
    </vt:vector>
  </TitlesOfParts>
  <Company>UoL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Sheraz Nazir</dc:creator>
  <cp:lastModifiedBy>goodtobe</cp:lastModifiedBy>
  <cp:revision>210</cp:revision>
  <dcterms:created xsi:type="dcterms:W3CDTF">2014-02-16T13:06:32Z</dcterms:created>
  <dcterms:modified xsi:type="dcterms:W3CDTF">2016-12-09T22:37:09Z</dcterms:modified>
</cp:coreProperties>
</file>